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17"/>
  </p:notesMasterIdLst>
  <p:handoutMasterIdLst>
    <p:handoutMasterId r:id="rId18"/>
  </p:handoutMasterIdLst>
  <p:sldIdLst>
    <p:sldId id="319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1" r:id="rId13"/>
    <p:sldId id="332" r:id="rId14"/>
    <p:sldId id="333" r:id="rId15"/>
    <p:sldId id="318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96455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2017/1/11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2017/1/11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2017/1/11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8" name="Group 4"/>
          <p:cNvGrpSpPr>
            <a:grpSpLocks noChangeAspect="1"/>
          </p:cNvGrpSpPr>
          <p:nvPr/>
        </p:nvGrpSpPr>
        <p:grpSpPr bwMode="auto">
          <a:xfrm>
            <a:off x="174296" y="1359453"/>
            <a:ext cx="4321849" cy="3660305"/>
            <a:chOff x="176" y="-942"/>
            <a:chExt cx="7330" cy="6208"/>
          </a:xfrm>
        </p:grpSpPr>
        <p:sp>
          <p:nvSpPr>
            <p:cNvPr id="1409" name="Freeform 5"/>
            <p:cNvSpPr>
              <a:spLocks noEditPoints="1"/>
            </p:cNvSpPr>
            <p:nvPr/>
          </p:nvSpPr>
          <p:spPr bwMode="auto">
            <a:xfrm>
              <a:off x="176" y="-942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0" name="Oval 6"/>
            <p:cNvSpPr>
              <a:spLocks noChangeArrowheads="1"/>
            </p:cNvSpPr>
            <p:nvPr/>
          </p:nvSpPr>
          <p:spPr bwMode="auto">
            <a:xfrm>
              <a:off x="334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1" name="Oval 7"/>
            <p:cNvSpPr>
              <a:spLocks noChangeArrowheads="1"/>
            </p:cNvSpPr>
            <p:nvPr/>
          </p:nvSpPr>
          <p:spPr bwMode="auto">
            <a:xfrm>
              <a:off x="486" y="-762"/>
              <a:ext cx="56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2" name="Freeform 8"/>
            <p:cNvSpPr>
              <a:spLocks/>
            </p:cNvSpPr>
            <p:nvPr/>
          </p:nvSpPr>
          <p:spPr bwMode="auto">
            <a:xfrm>
              <a:off x="278" y="-641"/>
              <a:ext cx="321" cy="125"/>
            </a:xfrm>
            <a:custGeom>
              <a:avLst/>
              <a:gdLst>
                <a:gd name="T0" fmla="*/ 68 w 136"/>
                <a:gd name="T1" fmla="*/ 45 h 53"/>
                <a:gd name="T2" fmla="*/ 7 w 136"/>
                <a:gd name="T3" fmla="*/ 0 h 53"/>
                <a:gd name="T4" fmla="*/ 0 w 136"/>
                <a:gd name="T5" fmla="*/ 2 h 53"/>
                <a:gd name="T6" fmla="*/ 68 w 136"/>
                <a:gd name="T7" fmla="*/ 53 h 53"/>
                <a:gd name="T8" fmla="*/ 136 w 136"/>
                <a:gd name="T9" fmla="*/ 2 h 53"/>
                <a:gd name="T10" fmla="*/ 128 w 136"/>
                <a:gd name="T11" fmla="*/ 0 h 53"/>
                <a:gd name="T12" fmla="*/ 68 w 136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3">
                  <a:moveTo>
                    <a:pt x="68" y="45"/>
                  </a:moveTo>
                  <a:cubicBezTo>
                    <a:pt x="20" y="45"/>
                    <a:pt x="8" y="2"/>
                    <a:pt x="7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4" y="53"/>
                    <a:pt x="68" y="53"/>
                  </a:cubicBezTo>
                  <a:cubicBezTo>
                    <a:pt x="122" y="53"/>
                    <a:pt x="136" y="2"/>
                    <a:pt x="136" y="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2"/>
                    <a:pt x="116" y="45"/>
                    <a:pt x="68" y="4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3" name="Freeform 9"/>
            <p:cNvSpPr>
              <a:spLocks noEditPoints="1"/>
            </p:cNvSpPr>
            <p:nvPr/>
          </p:nvSpPr>
          <p:spPr bwMode="auto">
            <a:xfrm>
              <a:off x="1309" y="-942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4" name="Oval 10"/>
            <p:cNvSpPr>
              <a:spLocks noChangeArrowheads="1"/>
            </p:cNvSpPr>
            <p:nvPr/>
          </p:nvSpPr>
          <p:spPr bwMode="auto">
            <a:xfrm>
              <a:off x="1467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5" name="Oval 11"/>
            <p:cNvSpPr>
              <a:spLocks noChangeArrowheads="1"/>
            </p:cNvSpPr>
            <p:nvPr/>
          </p:nvSpPr>
          <p:spPr bwMode="auto">
            <a:xfrm>
              <a:off x="1618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6" name="Freeform 12"/>
            <p:cNvSpPr>
              <a:spLocks/>
            </p:cNvSpPr>
            <p:nvPr/>
          </p:nvSpPr>
          <p:spPr bwMode="auto">
            <a:xfrm>
              <a:off x="1410" y="-639"/>
              <a:ext cx="322" cy="97"/>
            </a:xfrm>
            <a:custGeom>
              <a:avLst/>
              <a:gdLst>
                <a:gd name="T0" fmla="*/ 68 w 136"/>
                <a:gd name="T1" fmla="*/ 0 h 41"/>
                <a:gd name="T2" fmla="*/ 0 w 136"/>
                <a:gd name="T3" fmla="*/ 39 h 41"/>
                <a:gd name="T4" fmla="*/ 8 w 136"/>
                <a:gd name="T5" fmla="*/ 41 h 41"/>
                <a:gd name="T6" fmla="*/ 68 w 136"/>
                <a:gd name="T7" fmla="*/ 8 h 41"/>
                <a:gd name="T8" fmla="*/ 129 w 136"/>
                <a:gd name="T9" fmla="*/ 41 h 41"/>
                <a:gd name="T10" fmla="*/ 136 w 136"/>
                <a:gd name="T11" fmla="*/ 39 h 41"/>
                <a:gd name="T12" fmla="*/ 68 w 13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41">
                  <a:moveTo>
                    <a:pt x="68" y="0"/>
                  </a:moveTo>
                  <a:cubicBezTo>
                    <a:pt x="15" y="0"/>
                    <a:pt x="1" y="37"/>
                    <a:pt x="0" y="39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20" y="8"/>
                    <a:pt x="68" y="8"/>
                  </a:cubicBezTo>
                  <a:cubicBezTo>
                    <a:pt x="116" y="8"/>
                    <a:pt x="128" y="40"/>
                    <a:pt x="129" y="41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7"/>
                    <a:pt x="122" y="0"/>
                    <a:pt x="6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7" name="Freeform 13"/>
            <p:cNvSpPr>
              <a:spLocks noEditPoints="1"/>
            </p:cNvSpPr>
            <p:nvPr/>
          </p:nvSpPr>
          <p:spPr bwMode="auto">
            <a:xfrm>
              <a:off x="2446" y="-942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8" name="Oval 14"/>
            <p:cNvSpPr>
              <a:spLocks noChangeArrowheads="1"/>
            </p:cNvSpPr>
            <p:nvPr/>
          </p:nvSpPr>
          <p:spPr bwMode="auto">
            <a:xfrm>
              <a:off x="2607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9" name="Oval 15"/>
            <p:cNvSpPr>
              <a:spLocks noChangeArrowheads="1"/>
            </p:cNvSpPr>
            <p:nvPr/>
          </p:nvSpPr>
          <p:spPr bwMode="auto">
            <a:xfrm>
              <a:off x="2758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0" name="Freeform 16"/>
            <p:cNvSpPr>
              <a:spLocks/>
            </p:cNvSpPr>
            <p:nvPr/>
          </p:nvSpPr>
          <p:spPr bwMode="auto">
            <a:xfrm>
              <a:off x="2574" y="-651"/>
              <a:ext cx="288" cy="104"/>
            </a:xfrm>
            <a:custGeom>
              <a:avLst/>
              <a:gdLst>
                <a:gd name="T0" fmla="*/ 104 w 122"/>
                <a:gd name="T1" fmla="*/ 16 h 44"/>
                <a:gd name="T2" fmla="*/ 1 w 122"/>
                <a:gd name="T3" fmla="*/ 35 h 44"/>
                <a:gd name="T4" fmla="*/ 0 w 122"/>
                <a:gd name="T5" fmla="*/ 43 h 44"/>
                <a:gd name="T6" fmla="*/ 30 w 122"/>
                <a:gd name="T7" fmla="*/ 44 h 44"/>
                <a:gd name="T8" fmla="*/ 109 w 122"/>
                <a:gd name="T9" fmla="*/ 22 h 44"/>
                <a:gd name="T10" fmla="*/ 122 w 122"/>
                <a:gd name="T11" fmla="*/ 0 h 44"/>
                <a:gd name="T12" fmla="*/ 114 w 122"/>
                <a:gd name="T13" fmla="*/ 0 h 44"/>
                <a:gd name="T14" fmla="*/ 104 w 122"/>
                <a:gd name="T15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44">
                  <a:moveTo>
                    <a:pt x="104" y="16"/>
                  </a:moveTo>
                  <a:cubicBezTo>
                    <a:pt x="93" y="26"/>
                    <a:pt x="64" y="42"/>
                    <a:pt x="1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4"/>
                    <a:pt x="21" y="44"/>
                    <a:pt x="30" y="44"/>
                  </a:cubicBezTo>
                  <a:cubicBezTo>
                    <a:pt x="74" y="44"/>
                    <a:pt x="97" y="33"/>
                    <a:pt x="109" y="22"/>
                  </a:cubicBezTo>
                  <a:cubicBezTo>
                    <a:pt x="118" y="14"/>
                    <a:pt x="122" y="5"/>
                    <a:pt x="1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"/>
                    <a:pt x="112" y="8"/>
                    <a:pt x="104" y="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1" name="Freeform 17"/>
            <p:cNvSpPr>
              <a:spLocks noEditPoints="1"/>
            </p:cNvSpPr>
            <p:nvPr/>
          </p:nvSpPr>
          <p:spPr bwMode="auto">
            <a:xfrm>
              <a:off x="3581" y="-942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2" name="Oval 18"/>
            <p:cNvSpPr>
              <a:spLocks noChangeArrowheads="1"/>
            </p:cNvSpPr>
            <p:nvPr/>
          </p:nvSpPr>
          <p:spPr bwMode="auto">
            <a:xfrm>
              <a:off x="3742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3" name="Oval 19"/>
            <p:cNvSpPr>
              <a:spLocks noChangeArrowheads="1"/>
            </p:cNvSpPr>
            <p:nvPr/>
          </p:nvSpPr>
          <p:spPr bwMode="auto">
            <a:xfrm>
              <a:off x="3893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4" name="Freeform 20"/>
            <p:cNvSpPr>
              <a:spLocks/>
            </p:cNvSpPr>
            <p:nvPr/>
          </p:nvSpPr>
          <p:spPr bwMode="auto">
            <a:xfrm>
              <a:off x="3718" y="-641"/>
              <a:ext cx="277" cy="101"/>
            </a:xfrm>
            <a:custGeom>
              <a:avLst/>
              <a:gdLst>
                <a:gd name="T0" fmla="*/ 0 w 117"/>
                <a:gd name="T1" fmla="*/ 43 h 43"/>
                <a:gd name="T2" fmla="*/ 8 w 117"/>
                <a:gd name="T3" fmla="*/ 43 h 43"/>
                <a:gd name="T4" fmla="*/ 117 w 117"/>
                <a:gd name="T5" fmla="*/ 8 h 43"/>
                <a:gd name="T6" fmla="*/ 117 w 117"/>
                <a:gd name="T7" fmla="*/ 0 h 43"/>
                <a:gd name="T8" fmla="*/ 0 w 11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0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30"/>
                    <a:pt x="8" y="8"/>
                    <a:pt x="117" y="8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20" y="0"/>
                    <a:pt x="0" y="16"/>
                    <a:pt x="0" y="4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5" name="Freeform 21"/>
            <p:cNvSpPr>
              <a:spLocks noEditPoints="1"/>
            </p:cNvSpPr>
            <p:nvPr/>
          </p:nvSpPr>
          <p:spPr bwMode="auto">
            <a:xfrm>
              <a:off x="4711" y="-942"/>
              <a:ext cx="521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6" name="Oval 22"/>
            <p:cNvSpPr>
              <a:spLocks noChangeArrowheads="1"/>
            </p:cNvSpPr>
            <p:nvPr/>
          </p:nvSpPr>
          <p:spPr bwMode="auto">
            <a:xfrm>
              <a:off x="4872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7" name="Oval 23"/>
            <p:cNvSpPr>
              <a:spLocks noChangeArrowheads="1"/>
            </p:cNvSpPr>
            <p:nvPr/>
          </p:nvSpPr>
          <p:spPr bwMode="auto">
            <a:xfrm>
              <a:off x="5023" y="-762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8" name="Rectangle 24"/>
            <p:cNvSpPr>
              <a:spLocks noChangeArrowheads="1"/>
            </p:cNvSpPr>
            <p:nvPr/>
          </p:nvSpPr>
          <p:spPr bwMode="auto">
            <a:xfrm>
              <a:off x="4832" y="-596"/>
              <a:ext cx="279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9" name="Freeform 25"/>
            <p:cNvSpPr>
              <a:spLocks noEditPoints="1"/>
            </p:cNvSpPr>
            <p:nvPr/>
          </p:nvSpPr>
          <p:spPr bwMode="auto">
            <a:xfrm>
              <a:off x="5856" y="-942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0" name="Freeform 26"/>
            <p:cNvSpPr>
              <a:spLocks/>
            </p:cNvSpPr>
            <p:nvPr/>
          </p:nvSpPr>
          <p:spPr bwMode="auto">
            <a:xfrm>
              <a:off x="5957" y="-641"/>
              <a:ext cx="322" cy="125"/>
            </a:xfrm>
            <a:custGeom>
              <a:avLst/>
              <a:gdLst>
                <a:gd name="T0" fmla="*/ 68 w 136"/>
                <a:gd name="T1" fmla="*/ 45 h 53"/>
                <a:gd name="T2" fmla="*/ 8 w 136"/>
                <a:gd name="T3" fmla="*/ 0 h 53"/>
                <a:gd name="T4" fmla="*/ 0 w 136"/>
                <a:gd name="T5" fmla="*/ 2 h 53"/>
                <a:gd name="T6" fmla="*/ 68 w 136"/>
                <a:gd name="T7" fmla="*/ 53 h 53"/>
                <a:gd name="T8" fmla="*/ 136 w 136"/>
                <a:gd name="T9" fmla="*/ 2 h 53"/>
                <a:gd name="T10" fmla="*/ 128 w 136"/>
                <a:gd name="T11" fmla="*/ 0 h 53"/>
                <a:gd name="T12" fmla="*/ 68 w 136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3">
                  <a:moveTo>
                    <a:pt x="68" y="45"/>
                  </a:moveTo>
                  <a:cubicBezTo>
                    <a:pt x="20" y="45"/>
                    <a:pt x="8" y="2"/>
                    <a:pt x="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4" y="53"/>
                    <a:pt x="68" y="53"/>
                  </a:cubicBezTo>
                  <a:cubicBezTo>
                    <a:pt x="122" y="53"/>
                    <a:pt x="136" y="2"/>
                    <a:pt x="136" y="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2"/>
                    <a:pt x="116" y="45"/>
                    <a:pt x="68" y="4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1" name="Freeform 27"/>
            <p:cNvSpPr>
              <a:spLocks/>
            </p:cNvSpPr>
            <p:nvPr/>
          </p:nvSpPr>
          <p:spPr bwMode="auto">
            <a:xfrm>
              <a:off x="5993" y="-757"/>
              <a:ext cx="102" cy="45"/>
            </a:xfrm>
            <a:custGeom>
              <a:avLst/>
              <a:gdLst>
                <a:gd name="T0" fmla="*/ 22 w 43"/>
                <a:gd name="T1" fmla="*/ 8 h 19"/>
                <a:gd name="T2" fmla="*/ 35 w 43"/>
                <a:gd name="T3" fmla="*/ 19 h 19"/>
                <a:gd name="T4" fmla="*/ 43 w 43"/>
                <a:gd name="T5" fmla="*/ 19 h 19"/>
                <a:gd name="T6" fmla="*/ 22 w 43"/>
                <a:gd name="T7" fmla="*/ 0 h 19"/>
                <a:gd name="T8" fmla="*/ 0 w 43"/>
                <a:gd name="T9" fmla="*/ 19 h 19"/>
                <a:gd name="T10" fmla="*/ 8 w 43"/>
                <a:gd name="T11" fmla="*/ 19 h 19"/>
                <a:gd name="T12" fmla="*/ 22 w 43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2" y="8"/>
                  </a:moveTo>
                  <a:cubicBezTo>
                    <a:pt x="28" y="8"/>
                    <a:pt x="34" y="13"/>
                    <a:pt x="35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8"/>
                    <a:pt x="33" y="0"/>
                    <a:pt x="22" y="0"/>
                  </a:cubicBezTo>
                  <a:cubicBezTo>
                    <a:pt x="11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5" y="8"/>
                    <a:pt x="22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2" name="Freeform 28"/>
            <p:cNvSpPr>
              <a:spLocks/>
            </p:cNvSpPr>
            <p:nvPr/>
          </p:nvSpPr>
          <p:spPr bwMode="auto">
            <a:xfrm>
              <a:off x="6144" y="-757"/>
              <a:ext cx="102" cy="45"/>
            </a:xfrm>
            <a:custGeom>
              <a:avLst/>
              <a:gdLst>
                <a:gd name="T0" fmla="*/ 22 w 43"/>
                <a:gd name="T1" fmla="*/ 8 h 19"/>
                <a:gd name="T2" fmla="*/ 35 w 43"/>
                <a:gd name="T3" fmla="*/ 19 h 19"/>
                <a:gd name="T4" fmla="*/ 43 w 43"/>
                <a:gd name="T5" fmla="*/ 19 h 19"/>
                <a:gd name="T6" fmla="*/ 22 w 43"/>
                <a:gd name="T7" fmla="*/ 0 h 19"/>
                <a:gd name="T8" fmla="*/ 0 w 43"/>
                <a:gd name="T9" fmla="*/ 19 h 19"/>
                <a:gd name="T10" fmla="*/ 8 w 43"/>
                <a:gd name="T11" fmla="*/ 19 h 19"/>
                <a:gd name="T12" fmla="*/ 22 w 43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2" y="8"/>
                  </a:moveTo>
                  <a:cubicBezTo>
                    <a:pt x="28" y="8"/>
                    <a:pt x="34" y="13"/>
                    <a:pt x="35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8"/>
                    <a:pt x="33" y="0"/>
                    <a:pt x="22" y="0"/>
                  </a:cubicBezTo>
                  <a:cubicBezTo>
                    <a:pt x="11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5" y="8"/>
                    <a:pt x="22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3" name="Freeform 29"/>
            <p:cNvSpPr>
              <a:spLocks noEditPoints="1"/>
            </p:cNvSpPr>
            <p:nvPr/>
          </p:nvSpPr>
          <p:spPr bwMode="auto">
            <a:xfrm>
              <a:off x="6986" y="-942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4" name="Freeform 30"/>
            <p:cNvSpPr>
              <a:spLocks/>
            </p:cNvSpPr>
            <p:nvPr/>
          </p:nvSpPr>
          <p:spPr bwMode="auto">
            <a:xfrm>
              <a:off x="7088" y="-641"/>
              <a:ext cx="324" cy="125"/>
            </a:xfrm>
            <a:custGeom>
              <a:avLst/>
              <a:gdLst>
                <a:gd name="T0" fmla="*/ 69 w 137"/>
                <a:gd name="T1" fmla="*/ 45 h 53"/>
                <a:gd name="T2" fmla="*/ 8 w 137"/>
                <a:gd name="T3" fmla="*/ 0 h 53"/>
                <a:gd name="T4" fmla="*/ 0 w 137"/>
                <a:gd name="T5" fmla="*/ 2 h 53"/>
                <a:gd name="T6" fmla="*/ 69 w 137"/>
                <a:gd name="T7" fmla="*/ 53 h 53"/>
                <a:gd name="T8" fmla="*/ 137 w 137"/>
                <a:gd name="T9" fmla="*/ 2 h 53"/>
                <a:gd name="T10" fmla="*/ 129 w 137"/>
                <a:gd name="T11" fmla="*/ 0 h 53"/>
                <a:gd name="T12" fmla="*/ 69 w 137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3">
                  <a:moveTo>
                    <a:pt x="69" y="45"/>
                  </a:moveTo>
                  <a:cubicBezTo>
                    <a:pt x="21" y="45"/>
                    <a:pt x="8" y="2"/>
                    <a:pt x="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5" y="53"/>
                    <a:pt x="69" y="53"/>
                  </a:cubicBezTo>
                  <a:cubicBezTo>
                    <a:pt x="123" y="53"/>
                    <a:pt x="136" y="2"/>
                    <a:pt x="137" y="2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17" y="45"/>
                    <a:pt x="69" y="4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5" name="Freeform 31"/>
            <p:cNvSpPr>
              <a:spLocks/>
            </p:cNvSpPr>
            <p:nvPr/>
          </p:nvSpPr>
          <p:spPr bwMode="auto">
            <a:xfrm>
              <a:off x="7126" y="-719"/>
              <a:ext cx="101" cy="45"/>
            </a:xfrm>
            <a:custGeom>
              <a:avLst/>
              <a:gdLst>
                <a:gd name="T0" fmla="*/ 21 w 43"/>
                <a:gd name="T1" fmla="*/ 19 h 19"/>
                <a:gd name="T2" fmla="*/ 43 w 43"/>
                <a:gd name="T3" fmla="*/ 0 h 19"/>
                <a:gd name="T4" fmla="*/ 35 w 43"/>
                <a:gd name="T5" fmla="*/ 0 h 19"/>
                <a:gd name="T6" fmla="*/ 21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1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19"/>
                  </a:moveTo>
                  <a:cubicBezTo>
                    <a:pt x="32" y="19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6"/>
                    <a:pt x="28" y="11"/>
                    <a:pt x="21" y="11"/>
                  </a:cubicBezTo>
                  <a:cubicBezTo>
                    <a:pt x="14" y="11"/>
                    <a:pt x="9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0" y="19"/>
                    <a:pt x="21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6" name="Freeform 32"/>
            <p:cNvSpPr>
              <a:spLocks/>
            </p:cNvSpPr>
            <p:nvPr/>
          </p:nvSpPr>
          <p:spPr bwMode="auto">
            <a:xfrm>
              <a:off x="7277" y="-719"/>
              <a:ext cx="102" cy="45"/>
            </a:xfrm>
            <a:custGeom>
              <a:avLst/>
              <a:gdLst>
                <a:gd name="T0" fmla="*/ 21 w 43"/>
                <a:gd name="T1" fmla="*/ 19 h 19"/>
                <a:gd name="T2" fmla="*/ 43 w 43"/>
                <a:gd name="T3" fmla="*/ 0 h 19"/>
                <a:gd name="T4" fmla="*/ 35 w 43"/>
                <a:gd name="T5" fmla="*/ 0 h 19"/>
                <a:gd name="T6" fmla="*/ 21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1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19"/>
                  </a:moveTo>
                  <a:cubicBezTo>
                    <a:pt x="32" y="19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6"/>
                    <a:pt x="28" y="11"/>
                    <a:pt x="21" y="11"/>
                  </a:cubicBezTo>
                  <a:cubicBezTo>
                    <a:pt x="14" y="11"/>
                    <a:pt x="9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0" y="19"/>
                    <a:pt x="21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7" name="Freeform 33"/>
            <p:cNvSpPr>
              <a:spLocks noEditPoints="1"/>
            </p:cNvSpPr>
            <p:nvPr/>
          </p:nvSpPr>
          <p:spPr bwMode="auto">
            <a:xfrm>
              <a:off x="176" y="194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8" name="Freeform 34"/>
            <p:cNvSpPr>
              <a:spLocks/>
            </p:cNvSpPr>
            <p:nvPr/>
          </p:nvSpPr>
          <p:spPr bwMode="auto">
            <a:xfrm>
              <a:off x="308" y="373"/>
              <a:ext cx="102" cy="48"/>
            </a:xfrm>
            <a:custGeom>
              <a:avLst/>
              <a:gdLst>
                <a:gd name="T0" fmla="*/ 22 w 43"/>
                <a:gd name="T1" fmla="*/ 8 h 20"/>
                <a:gd name="T2" fmla="*/ 35 w 43"/>
                <a:gd name="T3" fmla="*/ 20 h 20"/>
                <a:gd name="T4" fmla="*/ 43 w 43"/>
                <a:gd name="T5" fmla="*/ 20 h 20"/>
                <a:gd name="T6" fmla="*/ 22 w 43"/>
                <a:gd name="T7" fmla="*/ 0 h 20"/>
                <a:gd name="T8" fmla="*/ 0 w 43"/>
                <a:gd name="T9" fmla="*/ 20 h 20"/>
                <a:gd name="T10" fmla="*/ 8 w 43"/>
                <a:gd name="T11" fmla="*/ 20 h 20"/>
                <a:gd name="T12" fmla="*/ 22 w 43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22" y="8"/>
                  </a:moveTo>
                  <a:cubicBezTo>
                    <a:pt x="28" y="8"/>
                    <a:pt x="34" y="13"/>
                    <a:pt x="35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9"/>
                    <a:pt x="33" y="0"/>
                    <a:pt x="22" y="0"/>
                  </a:cubicBezTo>
                  <a:cubicBezTo>
                    <a:pt x="10" y="0"/>
                    <a:pt x="1" y="9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3"/>
                    <a:pt x="15" y="8"/>
                    <a:pt x="22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9" name="Freeform 35"/>
            <p:cNvSpPr>
              <a:spLocks/>
            </p:cNvSpPr>
            <p:nvPr/>
          </p:nvSpPr>
          <p:spPr bwMode="auto">
            <a:xfrm>
              <a:off x="460" y="373"/>
              <a:ext cx="101" cy="48"/>
            </a:xfrm>
            <a:custGeom>
              <a:avLst/>
              <a:gdLst>
                <a:gd name="T0" fmla="*/ 22 w 43"/>
                <a:gd name="T1" fmla="*/ 0 h 20"/>
                <a:gd name="T2" fmla="*/ 0 w 43"/>
                <a:gd name="T3" fmla="*/ 20 h 20"/>
                <a:gd name="T4" fmla="*/ 8 w 43"/>
                <a:gd name="T5" fmla="*/ 20 h 20"/>
                <a:gd name="T6" fmla="*/ 22 w 43"/>
                <a:gd name="T7" fmla="*/ 8 h 20"/>
                <a:gd name="T8" fmla="*/ 35 w 43"/>
                <a:gd name="T9" fmla="*/ 20 h 20"/>
                <a:gd name="T10" fmla="*/ 43 w 43"/>
                <a:gd name="T11" fmla="*/ 20 h 20"/>
                <a:gd name="T12" fmla="*/ 22 w 4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22" y="0"/>
                  </a:moveTo>
                  <a:cubicBezTo>
                    <a:pt x="10" y="0"/>
                    <a:pt x="1" y="9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3"/>
                    <a:pt x="15" y="8"/>
                    <a:pt x="22" y="8"/>
                  </a:cubicBezTo>
                  <a:cubicBezTo>
                    <a:pt x="28" y="8"/>
                    <a:pt x="34" y="13"/>
                    <a:pt x="35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9"/>
                    <a:pt x="33" y="0"/>
                    <a:pt x="2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0" name="Oval 36"/>
            <p:cNvSpPr>
              <a:spLocks noChangeArrowheads="1"/>
            </p:cNvSpPr>
            <p:nvPr/>
          </p:nvSpPr>
          <p:spPr bwMode="auto">
            <a:xfrm>
              <a:off x="327" y="475"/>
              <a:ext cx="220" cy="14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1" name="Freeform 37"/>
            <p:cNvSpPr>
              <a:spLocks noEditPoints="1"/>
            </p:cNvSpPr>
            <p:nvPr/>
          </p:nvSpPr>
          <p:spPr bwMode="auto">
            <a:xfrm>
              <a:off x="1309" y="194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2" name="Oval 38"/>
            <p:cNvSpPr>
              <a:spLocks noChangeArrowheads="1"/>
            </p:cNvSpPr>
            <p:nvPr/>
          </p:nvSpPr>
          <p:spPr bwMode="auto">
            <a:xfrm>
              <a:off x="1391" y="373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3" name="Oval 39"/>
            <p:cNvSpPr>
              <a:spLocks noChangeArrowheads="1"/>
            </p:cNvSpPr>
            <p:nvPr/>
          </p:nvSpPr>
          <p:spPr bwMode="auto">
            <a:xfrm>
              <a:off x="1543" y="373"/>
              <a:ext cx="56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4" name="Freeform 40"/>
            <p:cNvSpPr>
              <a:spLocks/>
            </p:cNvSpPr>
            <p:nvPr/>
          </p:nvSpPr>
          <p:spPr bwMode="auto">
            <a:xfrm>
              <a:off x="1446" y="494"/>
              <a:ext cx="276" cy="102"/>
            </a:xfrm>
            <a:custGeom>
              <a:avLst/>
              <a:gdLst>
                <a:gd name="T0" fmla="*/ 0 w 117"/>
                <a:gd name="T1" fmla="*/ 43 h 43"/>
                <a:gd name="T2" fmla="*/ 8 w 117"/>
                <a:gd name="T3" fmla="*/ 43 h 43"/>
                <a:gd name="T4" fmla="*/ 117 w 117"/>
                <a:gd name="T5" fmla="*/ 8 h 43"/>
                <a:gd name="T6" fmla="*/ 117 w 117"/>
                <a:gd name="T7" fmla="*/ 0 h 43"/>
                <a:gd name="T8" fmla="*/ 0 w 11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0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30"/>
                    <a:pt x="8" y="8"/>
                    <a:pt x="117" y="8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20" y="0"/>
                    <a:pt x="0" y="17"/>
                    <a:pt x="0" y="4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5" name="Freeform 41"/>
            <p:cNvSpPr>
              <a:spLocks noEditPoints="1"/>
            </p:cNvSpPr>
            <p:nvPr/>
          </p:nvSpPr>
          <p:spPr bwMode="auto">
            <a:xfrm>
              <a:off x="2418" y="170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6" name="Oval 42"/>
            <p:cNvSpPr>
              <a:spLocks noChangeArrowheads="1"/>
            </p:cNvSpPr>
            <p:nvPr/>
          </p:nvSpPr>
          <p:spPr bwMode="auto">
            <a:xfrm>
              <a:off x="2493" y="350"/>
              <a:ext cx="57" cy="5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7" name="Oval 43"/>
            <p:cNvSpPr>
              <a:spLocks noChangeArrowheads="1"/>
            </p:cNvSpPr>
            <p:nvPr/>
          </p:nvSpPr>
          <p:spPr bwMode="auto">
            <a:xfrm>
              <a:off x="2645" y="350"/>
              <a:ext cx="56" cy="5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8" name="Freeform 44"/>
            <p:cNvSpPr>
              <a:spLocks/>
            </p:cNvSpPr>
            <p:nvPr/>
          </p:nvSpPr>
          <p:spPr bwMode="auto">
            <a:xfrm>
              <a:off x="2545" y="461"/>
              <a:ext cx="289" cy="106"/>
            </a:xfrm>
            <a:custGeom>
              <a:avLst/>
              <a:gdLst>
                <a:gd name="T0" fmla="*/ 104 w 122"/>
                <a:gd name="T1" fmla="*/ 16 h 45"/>
                <a:gd name="T2" fmla="*/ 1 w 122"/>
                <a:gd name="T3" fmla="*/ 35 h 45"/>
                <a:gd name="T4" fmla="*/ 0 w 122"/>
                <a:gd name="T5" fmla="*/ 43 h 45"/>
                <a:gd name="T6" fmla="*/ 30 w 122"/>
                <a:gd name="T7" fmla="*/ 45 h 45"/>
                <a:gd name="T8" fmla="*/ 109 w 122"/>
                <a:gd name="T9" fmla="*/ 22 h 45"/>
                <a:gd name="T10" fmla="*/ 122 w 122"/>
                <a:gd name="T11" fmla="*/ 0 h 45"/>
                <a:gd name="T12" fmla="*/ 114 w 122"/>
                <a:gd name="T13" fmla="*/ 0 h 45"/>
                <a:gd name="T14" fmla="*/ 104 w 122"/>
                <a:gd name="T15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45">
                  <a:moveTo>
                    <a:pt x="104" y="16"/>
                  </a:moveTo>
                  <a:cubicBezTo>
                    <a:pt x="93" y="26"/>
                    <a:pt x="64" y="42"/>
                    <a:pt x="1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4"/>
                    <a:pt x="21" y="45"/>
                    <a:pt x="30" y="45"/>
                  </a:cubicBezTo>
                  <a:cubicBezTo>
                    <a:pt x="74" y="45"/>
                    <a:pt x="97" y="33"/>
                    <a:pt x="109" y="22"/>
                  </a:cubicBezTo>
                  <a:cubicBezTo>
                    <a:pt x="118" y="14"/>
                    <a:pt x="122" y="5"/>
                    <a:pt x="1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"/>
                    <a:pt x="112" y="9"/>
                    <a:pt x="104" y="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9" name="Freeform 45"/>
            <p:cNvSpPr>
              <a:spLocks noEditPoints="1"/>
            </p:cNvSpPr>
            <p:nvPr/>
          </p:nvSpPr>
          <p:spPr bwMode="auto">
            <a:xfrm>
              <a:off x="3586" y="170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0" name="Rectangle 46"/>
            <p:cNvSpPr>
              <a:spLocks noChangeArrowheads="1"/>
            </p:cNvSpPr>
            <p:nvPr/>
          </p:nvSpPr>
          <p:spPr bwMode="auto">
            <a:xfrm>
              <a:off x="3706" y="515"/>
              <a:ext cx="279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1" name="Rectangle 47"/>
            <p:cNvSpPr>
              <a:spLocks noChangeArrowheads="1"/>
            </p:cNvSpPr>
            <p:nvPr/>
          </p:nvSpPr>
          <p:spPr bwMode="auto">
            <a:xfrm>
              <a:off x="3725" y="413"/>
              <a:ext cx="83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2" name="Rectangle 48"/>
            <p:cNvSpPr>
              <a:spLocks noChangeArrowheads="1"/>
            </p:cNvSpPr>
            <p:nvPr/>
          </p:nvSpPr>
          <p:spPr bwMode="auto">
            <a:xfrm>
              <a:off x="3877" y="413"/>
              <a:ext cx="82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3" name="Freeform 49"/>
            <p:cNvSpPr>
              <a:spLocks/>
            </p:cNvSpPr>
            <p:nvPr/>
          </p:nvSpPr>
          <p:spPr bwMode="auto">
            <a:xfrm>
              <a:off x="4839" y="331"/>
              <a:ext cx="83" cy="82"/>
            </a:xfrm>
            <a:custGeom>
              <a:avLst/>
              <a:gdLst>
                <a:gd name="T0" fmla="*/ 23 w 35"/>
                <a:gd name="T1" fmla="*/ 35 h 35"/>
                <a:gd name="T2" fmla="*/ 35 w 35"/>
                <a:gd name="T3" fmla="*/ 23 h 35"/>
                <a:gd name="T4" fmla="*/ 23 w 35"/>
                <a:gd name="T5" fmla="*/ 11 h 35"/>
                <a:gd name="T6" fmla="*/ 22 w 35"/>
                <a:gd name="T7" fmla="*/ 12 h 35"/>
                <a:gd name="T8" fmla="*/ 5 w 35"/>
                <a:gd name="T9" fmla="*/ 0 h 35"/>
                <a:gd name="T10" fmla="*/ 0 w 35"/>
                <a:gd name="T11" fmla="*/ 6 h 35"/>
                <a:gd name="T12" fmla="*/ 14 w 35"/>
                <a:gd name="T13" fmla="*/ 16 h 35"/>
                <a:gd name="T14" fmla="*/ 11 w 35"/>
                <a:gd name="T15" fmla="*/ 23 h 35"/>
                <a:gd name="T16" fmla="*/ 23 w 3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5">
                  <a:moveTo>
                    <a:pt x="23" y="35"/>
                  </a:moveTo>
                  <a:cubicBezTo>
                    <a:pt x="30" y="35"/>
                    <a:pt x="35" y="30"/>
                    <a:pt x="35" y="23"/>
                  </a:cubicBezTo>
                  <a:cubicBezTo>
                    <a:pt x="35" y="17"/>
                    <a:pt x="30" y="11"/>
                    <a:pt x="23" y="11"/>
                  </a:cubicBezTo>
                  <a:cubicBezTo>
                    <a:pt x="23" y="11"/>
                    <a:pt x="22" y="12"/>
                    <a:pt x="2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1" y="20"/>
                    <a:pt x="11" y="23"/>
                  </a:cubicBezTo>
                  <a:cubicBezTo>
                    <a:pt x="11" y="30"/>
                    <a:pt x="16" y="35"/>
                    <a:pt x="23" y="3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4" name="Oval 50"/>
            <p:cNvSpPr>
              <a:spLocks noChangeArrowheads="1"/>
            </p:cNvSpPr>
            <p:nvPr/>
          </p:nvSpPr>
          <p:spPr bwMode="auto">
            <a:xfrm>
              <a:off x="4872" y="463"/>
              <a:ext cx="201" cy="123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5" name="Freeform 51"/>
            <p:cNvSpPr>
              <a:spLocks noEditPoints="1"/>
            </p:cNvSpPr>
            <p:nvPr/>
          </p:nvSpPr>
          <p:spPr bwMode="auto">
            <a:xfrm>
              <a:off x="4711" y="172"/>
              <a:ext cx="521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6" name="Freeform 52"/>
            <p:cNvSpPr>
              <a:spLocks/>
            </p:cNvSpPr>
            <p:nvPr/>
          </p:nvSpPr>
          <p:spPr bwMode="auto">
            <a:xfrm>
              <a:off x="5014" y="331"/>
              <a:ext cx="83" cy="82"/>
            </a:xfrm>
            <a:custGeom>
              <a:avLst/>
              <a:gdLst>
                <a:gd name="T0" fmla="*/ 13 w 35"/>
                <a:gd name="T1" fmla="*/ 12 h 35"/>
                <a:gd name="T2" fmla="*/ 12 w 35"/>
                <a:gd name="T3" fmla="*/ 11 h 35"/>
                <a:gd name="T4" fmla="*/ 0 w 35"/>
                <a:gd name="T5" fmla="*/ 23 h 35"/>
                <a:gd name="T6" fmla="*/ 12 w 35"/>
                <a:gd name="T7" fmla="*/ 35 h 35"/>
                <a:gd name="T8" fmla="*/ 24 w 35"/>
                <a:gd name="T9" fmla="*/ 23 h 35"/>
                <a:gd name="T10" fmla="*/ 21 w 35"/>
                <a:gd name="T11" fmla="*/ 16 h 35"/>
                <a:gd name="T12" fmla="*/ 35 w 35"/>
                <a:gd name="T13" fmla="*/ 6 h 35"/>
                <a:gd name="T14" fmla="*/ 31 w 35"/>
                <a:gd name="T15" fmla="*/ 0 h 35"/>
                <a:gd name="T16" fmla="*/ 13 w 35"/>
                <a:gd name="T1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5">
                  <a:moveTo>
                    <a:pt x="13" y="12"/>
                  </a:moveTo>
                  <a:cubicBezTo>
                    <a:pt x="13" y="12"/>
                    <a:pt x="13" y="11"/>
                    <a:pt x="12" y="11"/>
                  </a:cubicBezTo>
                  <a:cubicBezTo>
                    <a:pt x="6" y="11"/>
                    <a:pt x="0" y="17"/>
                    <a:pt x="0" y="23"/>
                  </a:cubicBezTo>
                  <a:cubicBezTo>
                    <a:pt x="0" y="30"/>
                    <a:pt x="6" y="35"/>
                    <a:pt x="12" y="35"/>
                  </a:cubicBezTo>
                  <a:cubicBezTo>
                    <a:pt x="19" y="35"/>
                    <a:pt x="24" y="30"/>
                    <a:pt x="24" y="23"/>
                  </a:cubicBezTo>
                  <a:cubicBezTo>
                    <a:pt x="24" y="20"/>
                    <a:pt x="23" y="18"/>
                    <a:pt x="21" y="1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13" y="1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7" name="Oval 53"/>
            <p:cNvSpPr>
              <a:spLocks noChangeArrowheads="1"/>
            </p:cNvSpPr>
            <p:nvPr/>
          </p:nvSpPr>
          <p:spPr bwMode="auto">
            <a:xfrm>
              <a:off x="6012" y="387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8" name="Oval 54"/>
            <p:cNvSpPr>
              <a:spLocks noChangeArrowheads="1"/>
            </p:cNvSpPr>
            <p:nvPr/>
          </p:nvSpPr>
          <p:spPr bwMode="auto">
            <a:xfrm>
              <a:off x="6163" y="387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9" name="Freeform 55"/>
            <p:cNvSpPr>
              <a:spLocks noEditPoints="1"/>
            </p:cNvSpPr>
            <p:nvPr/>
          </p:nvSpPr>
          <p:spPr bwMode="auto">
            <a:xfrm>
              <a:off x="5858" y="203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6" y="8"/>
                    <a:pt x="212" y="53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0" name="Freeform 56"/>
            <p:cNvSpPr>
              <a:spLocks/>
            </p:cNvSpPr>
            <p:nvPr/>
          </p:nvSpPr>
          <p:spPr bwMode="auto">
            <a:xfrm>
              <a:off x="5957" y="513"/>
              <a:ext cx="329" cy="47"/>
            </a:xfrm>
            <a:custGeom>
              <a:avLst/>
              <a:gdLst>
                <a:gd name="T0" fmla="*/ 115 w 139"/>
                <a:gd name="T1" fmla="*/ 0 h 20"/>
                <a:gd name="T2" fmla="*/ 100 w 139"/>
                <a:gd name="T3" fmla="*/ 7 h 20"/>
                <a:gd name="T4" fmla="*/ 91 w 139"/>
                <a:gd name="T5" fmla="*/ 13 h 20"/>
                <a:gd name="T6" fmla="*/ 82 w 139"/>
                <a:gd name="T7" fmla="*/ 8 h 20"/>
                <a:gd name="T8" fmla="*/ 66 w 139"/>
                <a:gd name="T9" fmla="*/ 0 h 20"/>
                <a:gd name="T10" fmla="*/ 50 w 139"/>
                <a:gd name="T11" fmla="*/ 8 h 20"/>
                <a:gd name="T12" fmla="*/ 43 w 139"/>
                <a:gd name="T13" fmla="*/ 13 h 20"/>
                <a:gd name="T14" fmla="*/ 38 w 139"/>
                <a:gd name="T15" fmla="*/ 9 h 20"/>
                <a:gd name="T16" fmla="*/ 21 w 139"/>
                <a:gd name="T17" fmla="*/ 0 h 20"/>
                <a:gd name="T18" fmla="*/ 5 w 139"/>
                <a:gd name="T19" fmla="*/ 9 h 20"/>
                <a:gd name="T20" fmla="*/ 0 w 139"/>
                <a:gd name="T21" fmla="*/ 13 h 20"/>
                <a:gd name="T22" fmla="*/ 0 w 139"/>
                <a:gd name="T23" fmla="*/ 20 h 20"/>
                <a:gd name="T24" fmla="*/ 11 w 139"/>
                <a:gd name="T25" fmla="*/ 14 h 20"/>
                <a:gd name="T26" fmla="*/ 21 w 139"/>
                <a:gd name="T27" fmla="*/ 7 h 20"/>
                <a:gd name="T28" fmla="*/ 32 w 139"/>
                <a:gd name="T29" fmla="*/ 14 h 20"/>
                <a:gd name="T30" fmla="*/ 43 w 139"/>
                <a:gd name="T31" fmla="*/ 20 h 20"/>
                <a:gd name="T32" fmla="*/ 54 w 139"/>
                <a:gd name="T33" fmla="*/ 14 h 20"/>
                <a:gd name="T34" fmla="*/ 66 w 139"/>
                <a:gd name="T35" fmla="*/ 7 h 20"/>
                <a:gd name="T36" fmla="*/ 78 w 139"/>
                <a:gd name="T37" fmla="*/ 13 h 20"/>
                <a:gd name="T38" fmla="*/ 91 w 139"/>
                <a:gd name="T39" fmla="*/ 20 h 20"/>
                <a:gd name="T40" fmla="*/ 105 w 139"/>
                <a:gd name="T41" fmla="*/ 13 h 20"/>
                <a:gd name="T42" fmla="*/ 115 w 139"/>
                <a:gd name="T43" fmla="*/ 7 h 20"/>
                <a:gd name="T44" fmla="*/ 126 w 139"/>
                <a:gd name="T45" fmla="*/ 13 h 20"/>
                <a:gd name="T46" fmla="*/ 139 w 139"/>
                <a:gd name="T47" fmla="*/ 20 h 20"/>
                <a:gd name="T48" fmla="*/ 139 w 139"/>
                <a:gd name="T49" fmla="*/ 12 h 20"/>
                <a:gd name="T50" fmla="*/ 130 w 139"/>
                <a:gd name="T51" fmla="*/ 7 h 20"/>
                <a:gd name="T52" fmla="*/ 115 w 139"/>
                <a:gd name="T5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20">
                  <a:moveTo>
                    <a:pt x="115" y="0"/>
                  </a:moveTo>
                  <a:cubicBezTo>
                    <a:pt x="110" y="0"/>
                    <a:pt x="105" y="4"/>
                    <a:pt x="100" y="7"/>
                  </a:cubicBezTo>
                  <a:cubicBezTo>
                    <a:pt x="97" y="10"/>
                    <a:pt x="94" y="13"/>
                    <a:pt x="91" y="13"/>
                  </a:cubicBezTo>
                  <a:cubicBezTo>
                    <a:pt x="89" y="13"/>
                    <a:pt x="85" y="10"/>
                    <a:pt x="82" y="8"/>
                  </a:cubicBezTo>
                  <a:cubicBezTo>
                    <a:pt x="77" y="4"/>
                    <a:pt x="72" y="0"/>
                    <a:pt x="66" y="0"/>
                  </a:cubicBezTo>
                  <a:cubicBezTo>
                    <a:pt x="59" y="0"/>
                    <a:pt x="54" y="4"/>
                    <a:pt x="50" y="8"/>
                  </a:cubicBezTo>
                  <a:cubicBezTo>
                    <a:pt x="47" y="10"/>
                    <a:pt x="44" y="13"/>
                    <a:pt x="43" y="13"/>
                  </a:cubicBezTo>
                  <a:cubicBezTo>
                    <a:pt x="41" y="13"/>
                    <a:pt x="39" y="11"/>
                    <a:pt x="38" y="9"/>
                  </a:cubicBez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8" y="5"/>
                    <a:pt x="5" y="9"/>
                  </a:cubicBezTo>
                  <a:cubicBezTo>
                    <a:pt x="3" y="11"/>
                    <a:pt x="2" y="13"/>
                    <a:pt x="0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20"/>
                    <a:pt x="8" y="17"/>
                    <a:pt x="11" y="14"/>
                  </a:cubicBezTo>
                  <a:cubicBezTo>
                    <a:pt x="13" y="10"/>
                    <a:pt x="16" y="7"/>
                    <a:pt x="21" y="7"/>
                  </a:cubicBezTo>
                  <a:cubicBezTo>
                    <a:pt x="26" y="7"/>
                    <a:pt x="29" y="10"/>
                    <a:pt x="32" y="14"/>
                  </a:cubicBezTo>
                  <a:cubicBezTo>
                    <a:pt x="35" y="17"/>
                    <a:pt x="38" y="20"/>
                    <a:pt x="43" y="20"/>
                  </a:cubicBezTo>
                  <a:cubicBezTo>
                    <a:pt x="47" y="20"/>
                    <a:pt x="51" y="17"/>
                    <a:pt x="54" y="14"/>
                  </a:cubicBezTo>
                  <a:cubicBezTo>
                    <a:pt x="58" y="10"/>
                    <a:pt x="62" y="7"/>
                    <a:pt x="66" y="7"/>
                  </a:cubicBezTo>
                  <a:cubicBezTo>
                    <a:pt x="69" y="7"/>
                    <a:pt x="74" y="10"/>
                    <a:pt x="78" y="13"/>
                  </a:cubicBezTo>
                  <a:cubicBezTo>
                    <a:pt x="82" y="17"/>
                    <a:pt x="86" y="20"/>
                    <a:pt x="91" y="20"/>
                  </a:cubicBezTo>
                  <a:cubicBezTo>
                    <a:pt x="96" y="20"/>
                    <a:pt x="101" y="17"/>
                    <a:pt x="105" y="13"/>
                  </a:cubicBezTo>
                  <a:cubicBezTo>
                    <a:pt x="109" y="10"/>
                    <a:pt x="112" y="7"/>
                    <a:pt x="115" y="7"/>
                  </a:cubicBezTo>
                  <a:cubicBezTo>
                    <a:pt x="118" y="7"/>
                    <a:pt x="122" y="10"/>
                    <a:pt x="126" y="13"/>
                  </a:cubicBezTo>
                  <a:cubicBezTo>
                    <a:pt x="130" y="16"/>
                    <a:pt x="134" y="20"/>
                    <a:pt x="139" y="20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6" y="12"/>
                    <a:pt x="133" y="10"/>
                    <a:pt x="130" y="7"/>
                  </a:cubicBezTo>
                  <a:cubicBezTo>
                    <a:pt x="126" y="4"/>
                    <a:pt x="121" y="0"/>
                    <a:pt x="11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1" name="Oval 57"/>
            <p:cNvSpPr>
              <a:spLocks noChangeArrowheads="1"/>
            </p:cNvSpPr>
            <p:nvPr/>
          </p:nvSpPr>
          <p:spPr bwMode="auto">
            <a:xfrm>
              <a:off x="7121" y="361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2" name="Oval 58"/>
            <p:cNvSpPr>
              <a:spLocks noChangeArrowheads="1"/>
            </p:cNvSpPr>
            <p:nvPr/>
          </p:nvSpPr>
          <p:spPr bwMode="auto">
            <a:xfrm>
              <a:off x="7310" y="361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3" name="Oval 59"/>
            <p:cNvSpPr>
              <a:spLocks noChangeArrowheads="1"/>
            </p:cNvSpPr>
            <p:nvPr/>
          </p:nvSpPr>
          <p:spPr bwMode="auto">
            <a:xfrm>
              <a:off x="7140" y="492"/>
              <a:ext cx="220" cy="14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4" name="Freeform 60"/>
            <p:cNvSpPr>
              <a:spLocks noEditPoints="1"/>
            </p:cNvSpPr>
            <p:nvPr/>
          </p:nvSpPr>
          <p:spPr bwMode="auto">
            <a:xfrm>
              <a:off x="6986" y="201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50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50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7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7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5" name="Freeform 61"/>
            <p:cNvSpPr>
              <a:spLocks noEditPoints="1"/>
            </p:cNvSpPr>
            <p:nvPr/>
          </p:nvSpPr>
          <p:spPr bwMode="auto">
            <a:xfrm>
              <a:off x="7270" y="321"/>
              <a:ext cx="137" cy="137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1 h 58"/>
                <a:gd name="T12" fmla="*/ 7 w 58"/>
                <a:gd name="T13" fmla="*/ 29 h 58"/>
                <a:gd name="T14" fmla="*/ 29 w 58"/>
                <a:gd name="T15" fmla="*/ 7 h 58"/>
                <a:gd name="T16" fmla="*/ 51 w 58"/>
                <a:gd name="T17" fmla="*/ 29 h 58"/>
                <a:gd name="T18" fmla="*/ 29 w 58"/>
                <a:gd name="T19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1"/>
                  </a:moveTo>
                  <a:cubicBezTo>
                    <a:pt x="17" y="51"/>
                    <a:pt x="7" y="41"/>
                    <a:pt x="7" y="29"/>
                  </a:cubicBezTo>
                  <a:cubicBezTo>
                    <a:pt x="7" y="17"/>
                    <a:pt x="17" y="7"/>
                    <a:pt x="29" y="7"/>
                  </a:cubicBezTo>
                  <a:cubicBezTo>
                    <a:pt x="41" y="7"/>
                    <a:pt x="51" y="17"/>
                    <a:pt x="51" y="29"/>
                  </a:cubicBezTo>
                  <a:cubicBezTo>
                    <a:pt x="51" y="41"/>
                    <a:pt x="41" y="51"/>
                    <a:pt x="29" y="5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6" name="Freeform 62"/>
            <p:cNvSpPr>
              <a:spLocks noEditPoints="1"/>
            </p:cNvSpPr>
            <p:nvPr/>
          </p:nvSpPr>
          <p:spPr bwMode="auto">
            <a:xfrm>
              <a:off x="7081" y="321"/>
              <a:ext cx="139" cy="137"/>
            </a:xfrm>
            <a:custGeom>
              <a:avLst/>
              <a:gdLst>
                <a:gd name="T0" fmla="*/ 59 w 59"/>
                <a:gd name="T1" fmla="*/ 29 h 58"/>
                <a:gd name="T2" fmla="*/ 29 w 59"/>
                <a:gd name="T3" fmla="*/ 0 h 58"/>
                <a:gd name="T4" fmla="*/ 0 w 59"/>
                <a:gd name="T5" fmla="*/ 29 h 58"/>
                <a:gd name="T6" fmla="*/ 29 w 59"/>
                <a:gd name="T7" fmla="*/ 58 h 58"/>
                <a:gd name="T8" fmla="*/ 59 w 59"/>
                <a:gd name="T9" fmla="*/ 29 h 58"/>
                <a:gd name="T10" fmla="*/ 8 w 59"/>
                <a:gd name="T11" fmla="*/ 29 h 58"/>
                <a:gd name="T12" fmla="*/ 29 w 59"/>
                <a:gd name="T13" fmla="*/ 7 h 58"/>
                <a:gd name="T14" fmla="*/ 51 w 59"/>
                <a:gd name="T15" fmla="*/ 29 h 58"/>
                <a:gd name="T16" fmla="*/ 29 w 59"/>
                <a:gd name="T17" fmla="*/ 51 h 58"/>
                <a:gd name="T18" fmla="*/ 8 w 59"/>
                <a:gd name="T1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8">
                  <a:moveTo>
                    <a:pt x="59" y="29"/>
                  </a:moveTo>
                  <a:cubicBezTo>
                    <a:pt x="59" y="13"/>
                    <a:pt x="46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8"/>
                    <a:pt x="59" y="45"/>
                    <a:pt x="59" y="29"/>
                  </a:cubicBezTo>
                  <a:close/>
                  <a:moveTo>
                    <a:pt x="8" y="29"/>
                  </a:moveTo>
                  <a:cubicBezTo>
                    <a:pt x="8" y="17"/>
                    <a:pt x="17" y="7"/>
                    <a:pt x="29" y="7"/>
                  </a:cubicBezTo>
                  <a:cubicBezTo>
                    <a:pt x="42" y="7"/>
                    <a:pt x="51" y="17"/>
                    <a:pt x="51" y="29"/>
                  </a:cubicBezTo>
                  <a:cubicBezTo>
                    <a:pt x="51" y="41"/>
                    <a:pt x="42" y="51"/>
                    <a:pt x="29" y="51"/>
                  </a:cubicBezTo>
                  <a:cubicBezTo>
                    <a:pt x="17" y="51"/>
                    <a:pt x="8" y="41"/>
                    <a:pt x="8" y="2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7" name="Oval 63"/>
            <p:cNvSpPr>
              <a:spLocks noChangeArrowheads="1"/>
            </p:cNvSpPr>
            <p:nvPr/>
          </p:nvSpPr>
          <p:spPr bwMode="auto">
            <a:xfrm>
              <a:off x="327" y="1563"/>
              <a:ext cx="223" cy="13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8" name="Freeform 64"/>
            <p:cNvSpPr>
              <a:spLocks noEditPoints="1"/>
            </p:cNvSpPr>
            <p:nvPr/>
          </p:nvSpPr>
          <p:spPr bwMode="auto">
            <a:xfrm>
              <a:off x="176" y="1277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9" name="Freeform 65"/>
            <p:cNvSpPr>
              <a:spLocks/>
            </p:cNvSpPr>
            <p:nvPr/>
          </p:nvSpPr>
          <p:spPr bwMode="auto">
            <a:xfrm>
              <a:off x="365" y="1428"/>
              <a:ext cx="147" cy="66"/>
            </a:xfrm>
            <a:custGeom>
              <a:avLst/>
              <a:gdLst>
                <a:gd name="T0" fmla="*/ 19 w 62"/>
                <a:gd name="T1" fmla="*/ 16 h 28"/>
                <a:gd name="T2" fmla="*/ 31 w 62"/>
                <a:gd name="T3" fmla="*/ 28 h 28"/>
                <a:gd name="T4" fmla="*/ 43 w 62"/>
                <a:gd name="T5" fmla="*/ 16 h 28"/>
                <a:gd name="T6" fmla="*/ 40 w 62"/>
                <a:gd name="T7" fmla="*/ 8 h 28"/>
                <a:gd name="T8" fmla="*/ 62 w 62"/>
                <a:gd name="T9" fmla="*/ 8 h 28"/>
                <a:gd name="T10" fmla="*/ 62 w 62"/>
                <a:gd name="T11" fmla="*/ 0 h 28"/>
                <a:gd name="T12" fmla="*/ 0 w 62"/>
                <a:gd name="T13" fmla="*/ 0 h 28"/>
                <a:gd name="T14" fmla="*/ 0 w 62"/>
                <a:gd name="T15" fmla="*/ 8 h 28"/>
                <a:gd name="T16" fmla="*/ 22 w 62"/>
                <a:gd name="T17" fmla="*/ 8 h 28"/>
                <a:gd name="T18" fmla="*/ 19 w 62"/>
                <a:gd name="T1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8">
                  <a:moveTo>
                    <a:pt x="19" y="16"/>
                  </a:moveTo>
                  <a:cubicBezTo>
                    <a:pt x="19" y="22"/>
                    <a:pt x="24" y="28"/>
                    <a:pt x="31" y="28"/>
                  </a:cubicBezTo>
                  <a:cubicBezTo>
                    <a:pt x="38" y="28"/>
                    <a:pt x="43" y="22"/>
                    <a:pt x="43" y="16"/>
                  </a:cubicBezTo>
                  <a:cubicBezTo>
                    <a:pt x="43" y="13"/>
                    <a:pt x="42" y="10"/>
                    <a:pt x="40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10"/>
                    <a:pt x="19" y="13"/>
                    <a:pt x="19" y="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0" name="Freeform 66"/>
            <p:cNvSpPr>
              <a:spLocks noEditPoints="1"/>
            </p:cNvSpPr>
            <p:nvPr/>
          </p:nvSpPr>
          <p:spPr bwMode="auto">
            <a:xfrm>
              <a:off x="1309" y="1303"/>
              <a:ext cx="520" cy="520"/>
            </a:xfrm>
            <a:custGeom>
              <a:avLst/>
              <a:gdLst>
                <a:gd name="T0" fmla="*/ 213 w 220"/>
                <a:gd name="T1" fmla="*/ 69 h 220"/>
                <a:gd name="T2" fmla="*/ 220 w 220"/>
                <a:gd name="T3" fmla="*/ 69 h 220"/>
                <a:gd name="T4" fmla="*/ 220 w 220"/>
                <a:gd name="T5" fmla="*/ 61 h 220"/>
                <a:gd name="T6" fmla="*/ 209 w 220"/>
                <a:gd name="T7" fmla="*/ 61 h 220"/>
                <a:gd name="T8" fmla="*/ 110 w 220"/>
                <a:gd name="T9" fmla="*/ 0 h 220"/>
                <a:gd name="T10" fmla="*/ 11 w 220"/>
                <a:gd name="T11" fmla="*/ 61 h 220"/>
                <a:gd name="T12" fmla="*/ 0 w 220"/>
                <a:gd name="T13" fmla="*/ 61 h 220"/>
                <a:gd name="T14" fmla="*/ 0 w 220"/>
                <a:gd name="T15" fmla="*/ 69 h 220"/>
                <a:gd name="T16" fmla="*/ 8 w 220"/>
                <a:gd name="T17" fmla="*/ 69 h 220"/>
                <a:gd name="T18" fmla="*/ 0 w 220"/>
                <a:gd name="T19" fmla="*/ 110 h 220"/>
                <a:gd name="T20" fmla="*/ 110 w 220"/>
                <a:gd name="T21" fmla="*/ 220 h 220"/>
                <a:gd name="T22" fmla="*/ 220 w 220"/>
                <a:gd name="T23" fmla="*/ 110 h 220"/>
                <a:gd name="T24" fmla="*/ 213 w 220"/>
                <a:gd name="T25" fmla="*/ 69 h 220"/>
                <a:gd name="T26" fmla="*/ 110 w 220"/>
                <a:gd name="T27" fmla="*/ 8 h 220"/>
                <a:gd name="T28" fmla="*/ 200 w 220"/>
                <a:gd name="T29" fmla="*/ 61 h 220"/>
                <a:gd name="T30" fmla="*/ 20 w 220"/>
                <a:gd name="T31" fmla="*/ 61 h 220"/>
                <a:gd name="T32" fmla="*/ 110 w 220"/>
                <a:gd name="T33" fmla="*/ 8 h 220"/>
                <a:gd name="T34" fmla="*/ 110 w 220"/>
                <a:gd name="T35" fmla="*/ 212 h 220"/>
                <a:gd name="T36" fmla="*/ 8 w 220"/>
                <a:gd name="T37" fmla="*/ 110 h 220"/>
                <a:gd name="T38" fmla="*/ 16 w 220"/>
                <a:gd name="T39" fmla="*/ 69 h 220"/>
                <a:gd name="T40" fmla="*/ 25 w 220"/>
                <a:gd name="T41" fmla="*/ 69 h 220"/>
                <a:gd name="T42" fmla="*/ 25 w 220"/>
                <a:gd name="T43" fmla="*/ 70 h 220"/>
                <a:gd name="T44" fmla="*/ 63 w 220"/>
                <a:gd name="T45" fmla="*/ 115 h 220"/>
                <a:gd name="T46" fmla="*/ 108 w 220"/>
                <a:gd name="T47" fmla="*/ 70 h 220"/>
                <a:gd name="T48" fmla="*/ 108 w 220"/>
                <a:gd name="T49" fmla="*/ 69 h 220"/>
                <a:gd name="T50" fmla="*/ 113 w 220"/>
                <a:gd name="T51" fmla="*/ 69 h 220"/>
                <a:gd name="T52" fmla="*/ 113 w 220"/>
                <a:gd name="T53" fmla="*/ 70 h 220"/>
                <a:gd name="T54" fmla="*/ 159 w 220"/>
                <a:gd name="T55" fmla="*/ 115 h 220"/>
                <a:gd name="T56" fmla="*/ 196 w 220"/>
                <a:gd name="T57" fmla="*/ 70 h 220"/>
                <a:gd name="T58" fmla="*/ 196 w 220"/>
                <a:gd name="T59" fmla="*/ 69 h 220"/>
                <a:gd name="T60" fmla="*/ 204 w 220"/>
                <a:gd name="T61" fmla="*/ 69 h 220"/>
                <a:gd name="T62" fmla="*/ 212 w 220"/>
                <a:gd name="T63" fmla="*/ 110 h 220"/>
                <a:gd name="T64" fmla="*/ 110 w 220"/>
                <a:gd name="T65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20">
                  <a:moveTo>
                    <a:pt x="213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0" y="61"/>
                    <a:pt x="220" y="61"/>
                    <a:pt x="220" y="61"/>
                  </a:cubicBezTo>
                  <a:cubicBezTo>
                    <a:pt x="209" y="61"/>
                    <a:pt x="209" y="61"/>
                    <a:pt x="209" y="61"/>
                  </a:cubicBezTo>
                  <a:cubicBezTo>
                    <a:pt x="191" y="25"/>
                    <a:pt x="154" y="0"/>
                    <a:pt x="110" y="0"/>
                  </a:cubicBezTo>
                  <a:cubicBezTo>
                    <a:pt x="67" y="0"/>
                    <a:pt x="29" y="25"/>
                    <a:pt x="1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3" y="82"/>
                    <a:pt x="0" y="95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95"/>
                    <a:pt x="218" y="82"/>
                    <a:pt x="213" y="69"/>
                  </a:cubicBezTo>
                  <a:close/>
                  <a:moveTo>
                    <a:pt x="110" y="8"/>
                  </a:moveTo>
                  <a:cubicBezTo>
                    <a:pt x="149" y="8"/>
                    <a:pt x="183" y="29"/>
                    <a:pt x="20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37" y="29"/>
                    <a:pt x="71" y="8"/>
                    <a:pt x="110" y="8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95"/>
                    <a:pt x="11" y="82"/>
                    <a:pt x="16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95"/>
                    <a:pt x="38" y="115"/>
                    <a:pt x="63" y="115"/>
                  </a:cubicBezTo>
                  <a:cubicBezTo>
                    <a:pt x="87" y="115"/>
                    <a:pt x="108" y="95"/>
                    <a:pt x="108" y="70"/>
                  </a:cubicBezTo>
                  <a:cubicBezTo>
                    <a:pt x="108" y="70"/>
                    <a:pt x="108" y="70"/>
                    <a:pt x="108" y="69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95"/>
                    <a:pt x="134" y="115"/>
                    <a:pt x="159" y="115"/>
                  </a:cubicBezTo>
                  <a:cubicBezTo>
                    <a:pt x="183" y="115"/>
                    <a:pt x="196" y="95"/>
                    <a:pt x="196" y="70"/>
                  </a:cubicBezTo>
                  <a:cubicBezTo>
                    <a:pt x="196" y="70"/>
                    <a:pt x="196" y="70"/>
                    <a:pt x="196" y="69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9" y="82"/>
                    <a:pt x="212" y="95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1" name="Freeform 67"/>
            <p:cNvSpPr>
              <a:spLocks/>
            </p:cNvSpPr>
            <p:nvPr/>
          </p:nvSpPr>
          <p:spPr bwMode="auto">
            <a:xfrm>
              <a:off x="1410" y="1610"/>
              <a:ext cx="322" cy="118"/>
            </a:xfrm>
            <a:custGeom>
              <a:avLst/>
              <a:gdLst>
                <a:gd name="T0" fmla="*/ 68 w 136"/>
                <a:gd name="T1" fmla="*/ 42 h 50"/>
                <a:gd name="T2" fmla="*/ 8 w 136"/>
                <a:gd name="T3" fmla="*/ 0 h 50"/>
                <a:gd name="T4" fmla="*/ 0 w 136"/>
                <a:gd name="T5" fmla="*/ 3 h 50"/>
                <a:gd name="T6" fmla="*/ 14 w 136"/>
                <a:gd name="T7" fmla="*/ 26 h 50"/>
                <a:gd name="T8" fmla="*/ 68 w 136"/>
                <a:gd name="T9" fmla="*/ 50 h 50"/>
                <a:gd name="T10" fmla="*/ 136 w 136"/>
                <a:gd name="T11" fmla="*/ 3 h 50"/>
                <a:gd name="T12" fmla="*/ 129 w 136"/>
                <a:gd name="T13" fmla="*/ 1 h 50"/>
                <a:gd name="T14" fmla="*/ 68 w 136"/>
                <a:gd name="T15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50">
                  <a:moveTo>
                    <a:pt x="68" y="42"/>
                  </a:moveTo>
                  <a:cubicBezTo>
                    <a:pt x="20" y="42"/>
                    <a:pt x="8" y="2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4" y="15"/>
                    <a:pt x="14" y="26"/>
                  </a:cubicBezTo>
                  <a:cubicBezTo>
                    <a:pt x="23" y="37"/>
                    <a:pt x="40" y="50"/>
                    <a:pt x="68" y="50"/>
                  </a:cubicBezTo>
                  <a:cubicBezTo>
                    <a:pt x="122" y="50"/>
                    <a:pt x="136" y="3"/>
                    <a:pt x="136" y="3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8" y="2"/>
                    <a:pt x="116" y="42"/>
                    <a:pt x="68" y="4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2" name="Freeform 68"/>
            <p:cNvSpPr>
              <a:spLocks noEditPoints="1"/>
            </p:cNvSpPr>
            <p:nvPr/>
          </p:nvSpPr>
          <p:spPr bwMode="auto">
            <a:xfrm>
              <a:off x="2448" y="1303"/>
              <a:ext cx="521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6" y="8"/>
                    <a:pt x="212" y="53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3" name="Freeform 69"/>
            <p:cNvSpPr>
              <a:spLocks/>
            </p:cNvSpPr>
            <p:nvPr/>
          </p:nvSpPr>
          <p:spPr bwMode="auto">
            <a:xfrm>
              <a:off x="2548" y="1629"/>
              <a:ext cx="321" cy="118"/>
            </a:xfrm>
            <a:custGeom>
              <a:avLst/>
              <a:gdLst>
                <a:gd name="T0" fmla="*/ 68 w 136"/>
                <a:gd name="T1" fmla="*/ 42 h 50"/>
                <a:gd name="T2" fmla="*/ 8 w 136"/>
                <a:gd name="T3" fmla="*/ 0 h 50"/>
                <a:gd name="T4" fmla="*/ 0 w 136"/>
                <a:gd name="T5" fmla="*/ 3 h 50"/>
                <a:gd name="T6" fmla="*/ 14 w 136"/>
                <a:gd name="T7" fmla="*/ 26 h 50"/>
                <a:gd name="T8" fmla="*/ 68 w 136"/>
                <a:gd name="T9" fmla="*/ 50 h 50"/>
                <a:gd name="T10" fmla="*/ 136 w 136"/>
                <a:gd name="T11" fmla="*/ 3 h 50"/>
                <a:gd name="T12" fmla="*/ 128 w 136"/>
                <a:gd name="T13" fmla="*/ 1 h 50"/>
                <a:gd name="T14" fmla="*/ 68 w 136"/>
                <a:gd name="T15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50">
                  <a:moveTo>
                    <a:pt x="68" y="42"/>
                  </a:moveTo>
                  <a:cubicBezTo>
                    <a:pt x="20" y="42"/>
                    <a:pt x="8" y="2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15"/>
                    <a:pt x="14" y="26"/>
                  </a:cubicBezTo>
                  <a:cubicBezTo>
                    <a:pt x="23" y="37"/>
                    <a:pt x="40" y="50"/>
                    <a:pt x="68" y="50"/>
                  </a:cubicBezTo>
                  <a:cubicBezTo>
                    <a:pt x="122" y="50"/>
                    <a:pt x="136" y="3"/>
                    <a:pt x="136" y="3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16" y="42"/>
                    <a:pt x="68" y="4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4" name="Freeform 70"/>
            <p:cNvSpPr>
              <a:spLocks noEditPoints="1"/>
            </p:cNvSpPr>
            <p:nvPr/>
          </p:nvSpPr>
          <p:spPr bwMode="auto">
            <a:xfrm>
              <a:off x="2538" y="1416"/>
              <a:ext cx="152" cy="189"/>
            </a:xfrm>
            <a:custGeom>
              <a:avLst/>
              <a:gdLst>
                <a:gd name="T0" fmla="*/ 8 w 64"/>
                <a:gd name="T1" fmla="*/ 52 h 80"/>
                <a:gd name="T2" fmla="*/ 0 w 64"/>
                <a:gd name="T3" fmla="*/ 55 h 80"/>
                <a:gd name="T4" fmla="*/ 28 w 64"/>
                <a:gd name="T5" fmla="*/ 73 h 80"/>
                <a:gd name="T6" fmla="*/ 28 w 64"/>
                <a:gd name="T7" fmla="*/ 80 h 80"/>
                <a:gd name="T8" fmla="*/ 36 w 64"/>
                <a:gd name="T9" fmla="*/ 80 h 80"/>
                <a:gd name="T10" fmla="*/ 36 w 64"/>
                <a:gd name="T11" fmla="*/ 73 h 80"/>
                <a:gd name="T12" fmla="*/ 42 w 64"/>
                <a:gd name="T13" fmla="*/ 72 h 80"/>
                <a:gd name="T14" fmla="*/ 64 w 64"/>
                <a:gd name="T15" fmla="*/ 50 h 80"/>
                <a:gd name="T16" fmla="*/ 36 w 64"/>
                <a:gd name="T17" fmla="*/ 34 h 80"/>
                <a:gd name="T18" fmla="*/ 36 w 64"/>
                <a:gd name="T19" fmla="*/ 14 h 80"/>
                <a:gd name="T20" fmla="*/ 52 w 64"/>
                <a:gd name="T21" fmla="*/ 23 h 80"/>
                <a:gd name="T22" fmla="*/ 60 w 64"/>
                <a:gd name="T23" fmla="*/ 20 h 80"/>
                <a:gd name="T24" fmla="*/ 36 w 64"/>
                <a:gd name="T25" fmla="*/ 6 h 80"/>
                <a:gd name="T26" fmla="*/ 36 w 64"/>
                <a:gd name="T27" fmla="*/ 0 h 80"/>
                <a:gd name="T28" fmla="*/ 28 w 64"/>
                <a:gd name="T29" fmla="*/ 0 h 80"/>
                <a:gd name="T30" fmla="*/ 28 w 64"/>
                <a:gd name="T31" fmla="*/ 6 h 80"/>
                <a:gd name="T32" fmla="*/ 25 w 64"/>
                <a:gd name="T33" fmla="*/ 6 h 80"/>
                <a:gd name="T34" fmla="*/ 2 w 64"/>
                <a:gd name="T35" fmla="*/ 27 h 80"/>
                <a:gd name="T36" fmla="*/ 6 w 64"/>
                <a:gd name="T37" fmla="*/ 37 h 80"/>
                <a:gd name="T38" fmla="*/ 28 w 64"/>
                <a:gd name="T39" fmla="*/ 42 h 80"/>
                <a:gd name="T40" fmla="*/ 28 w 64"/>
                <a:gd name="T41" fmla="*/ 65 h 80"/>
                <a:gd name="T42" fmla="*/ 8 w 64"/>
                <a:gd name="T43" fmla="*/ 52 h 80"/>
                <a:gd name="T44" fmla="*/ 56 w 64"/>
                <a:gd name="T45" fmla="*/ 50 h 80"/>
                <a:gd name="T46" fmla="*/ 40 w 64"/>
                <a:gd name="T47" fmla="*/ 64 h 80"/>
                <a:gd name="T48" fmla="*/ 36 w 64"/>
                <a:gd name="T49" fmla="*/ 65 h 80"/>
                <a:gd name="T50" fmla="*/ 36 w 64"/>
                <a:gd name="T51" fmla="*/ 42 h 80"/>
                <a:gd name="T52" fmla="*/ 56 w 64"/>
                <a:gd name="T53" fmla="*/ 50 h 80"/>
                <a:gd name="T54" fmla="*/ 12 w 64"/>
                <a:gd name="T55" fmla="*/ 32 h 80"/>
                <a:gd name="T56" fmla="*/ 10 w 64"/>
                <a:gd name="T57" fmla="*/ 27 h 80"/>
                <a:gd name="T58" fmla="*/ 26 w 64"/>
                <a:gd name="T59" fmla="*/ 14 h 80"/>
                <a:gd name="T60" fmla="*/ 28 w 64"/>
                <a:gd name="T61" fmla="*/ 14 h 80"/>
                <a:gd name="T62" fmla="*/ 28 w 64"/>
                <a:gd name="T63" fmla="*/ 34 h 80"/>
                <a:gd name="T64" fmla="*/ 12 w 64"/>
                <a:gd name="T65" fmla="*/ 3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80">
                  <a:moveTo>
                    <a:pt x="8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5" y="66"/>
                    <a:pt x="16" y="72"/>
                    <a:pt x="28" y="7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8" y="73"/>
                    <a:pt x="40" y="72"/>
                    <a:pt x="42" y="72"/>
                  </a:cubicBezTo>
                  <a:cubicBezTo>
                    <a:pt x="56" y="69"/>
                    <a:pt x="64" y="60"/>
                    <a:pt x="64" y="50"/>
                  </a:cubicBezTo>
                  <a:cubicBezTo>
                    <a:pt x="63" y="35"/>
                    <a:pt x="49" y="34"/>
                    <a:pt x="36" y="3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43" y="15"/>
                    <a:pt x="50" y="18"/>
                    <a:pt x="52" y="2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6" y="11"/>
                    <a:pt x="46" y="7"/>
                    <a:pt x="36" y="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5" y="6"/>
                  </a:cubicBezTo>
                  <a:cubicBezTo>
                    <a:pt x="11" y="8"/>
                    <a:pt x="3" y="16"/>
                    <a:pt x="2" y="27"/>
                  </a:cubicBezTo>
                  <a:cubicBezTo>
                    <a:pt x="2" y="31"/>
                    <a:pt x="3" y="34"/>
                    <a:pt x="6" y="37"/>
                  </a:cubicBezTo>
                  <a:cubicBezTo>
                    <a:pt x="11" y="42"/>
                    <a:pt x="19" y="43"/>
                    <a:pt x="28" y="42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19" y="64"/>
                    <a:pt x="11" y="60"/>
                    <a:pt x="8" y="52"/>
                  </a:cubicBezTo>
                  <a:close/>
                  <a:moveTo>
                    <a:pt x="56" y="50"/>
                  </a:moveTo>
                  <a:cubicBezTo>
                    <a:pt x="56" y="58"/>
                    <a:pt x="48" y="62"/>
                    <a:pt x="40" y="64"/>
                  </a:cubicBezTo>
                  <a:cubicBezTo>
                    <a:pt x="39" y="65"/>
                    <a:pt x="37" y="65"/>
                    <a:pt x="36" y="65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50" y="42"/>
                    <a:pt x="56" y="43"/>
                    <a:pt x="56" y="50"/>
                  </a:cubicBezTo>
                  <a:close/>
                  <a:moveTo>
                    <a:pt x="12" y="32"/>
                  </a:moveTo>
                  <a:cubicBezTo>
                    <a:pt x="11" y="31"/>
                    <a:pt x="10" y="30"/>
                    <a:pt x="10" y="27"/>
                  </a:cubicBezTo>
                  <a:cubicBezTo>
                    <a:pt x="11" y="17"/>
                    <a:pt x="22" y="15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1" y="34"/>
                    <a:pt x="14" y="34"/>
                    <a:pt x="12" y="3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5" name="Freeform 71"/>
            <p:cNvSpPr>
              <a:spLocks noEditPoints="1"/>
            </p:cNvSpPr>
            <p:nvPr/>
          </p:nvSpPr>
          <p:spPr bwMode="auto">
            <a:xfrm>
              <a:off x="2727" y="1416"/>
              <a:ext cx="152" cy="189"/>
            </a:xfrm>
            <a:custGeom>
              <a:avLst/>
              <a:gdLst>
                <a:gd name="T0" fmla="*/ 36 w 64"/>
                <a:gd name="T1" fmla="*/ 34 h 80"/>
                <a:gd name="T2" fmla="*/ 36 w 64"/>
                <a:gd name="T3" fmla="*/ 14 h 80"/>
                <a:gd name="T4" fmla="*/ 52 w 64"/>
                <a:gd name="T5" fmla="*/ 23 h 80"/>
                <a:gd name="T6" fmla="*/ 60 w 64"/>
                <a:gd name="T7" fmla="*/ 20 h 80"/>
                <a:gd name="T8" fmla="*/ 36 w 64"/>
                <a:gd name="T9" fmla="*/ 6 h 80"/>
                <a:gd name="T10" fmla="*/ 36 w 64"/>
                <a:gd name="T11" fmla="*/ 0 h 80"/>
                <a:gd name="T12" fmla="*/ 28 w 64"/>
                <a:gd name="T13" fmla="*/ 0 h 80"/>
                <a:gd name="T14" fmla="*/ 28 w 64"/>
                <a:gd name="T15" fmla="*/ 6 h 80"/>
                <a:gd name="T16" fmla="*/ 25 w 64"/>
                <a:gd name="T17" fmla="*/ 6 h 80"/>
                <a:gd name="T18" fmla="*/ 2 w 64"/>
                <a:gd name="T19" fmla="*/ 27 h 80"/>
                <a:gd name="T20" fmla="*/ 6 w 64"/>
                <a:gd name="T21" fmla="*/ 37 h 80"/>
                <a:gd name="T22" fmla="*/ 28 w 64"/>
                <a:gd name="T23" fmla="*/ 42 h 80"/>
                <a:gd name="T24" fmla="*/ 28 w 64"/>
                <a:gd name="T25" fmla="*/ 65 h 80"/>
                <a:gd name="T26" fmla="*/ 8 w 64"/>
                <a:gd name="T27" fmla="*/ 52 h 80"/>
                <a:gd name="T28" fmla="*/ 0 w 64"/>
                <a:gd name="T29" fmla="*/ 55 h 80"/>
                <a:gd name="T30" fmla="*/ 28 w 64"/>
                <a:gd name="T31" fmla="*/ 73 h 80"/>
                <a:gd name="T32" fmla="*/ 28 w 64"/>
                <a:gd name="T33" fmla="*/ 80 h 80"/>
                <a:gd name="T34" fmla="*/ 36 w 64"/>
                <a:gd name="T35" fmla="*/ 80 h 80"/>
                <a:gd name="T36" fmla="*/ 36 w 64"/>
                <a:gd name="T37" fmla="*/ 73 h 80"/>
                <a:gd name="T38" fmla="*/ 42 w 64"/>
                <a:gd name="T39" fmla="*/ 72 h 80"/>
                <a:gd name="T40" fmla="*/ 64 w 64"/>
                <a:gd name="T41" fmla="*/ 50 h 80"/>
                <a:gd name="T42" fmla="*/ 36 w 64"/>
                <a:gd name="T43" fmla="*/ 34 h 80"/>
                <a:gd name="T44" fmla="*/ 12 w 64"/>
                <a:gd name="T45" fmla="*/ 32 h 80"/>
                <a:gd name="T46" fmla="*/ 10 w 64"/>
                <a:gd name="T47" fmla="*/ 27 h 80"/>
                <a:gd name="T48" fmla="*/ 26 w 64"/>
                <a:gd name="T49" fmla="*/ 14 h 80"/>
                <a:gd name="T50" fmla="*/ 28 w 64"/>
                <a:gd name="T51" fmla="*/ 14 h 80"/>
                <a:gd name="T52" fmla="*/ 28 w 64"/>
                <a:gd name="T53" fmla="*/ 34 h 80"/>
                <a:gd name="T54" fmla="*/ 12 w 64"/>
                <a:gd name="T55" fmla="*/ 32 h 80"/>
                <a:gd name="T56" fmla="*/ 40 w 64"/>
                <a:gd name="T57" fmla="*/ 64 h 80"/>
                <a:gd name="T58" fmla="*/ 36 w 64"/>
                <a:gd name="T59" fmla="*/ 65 h 80"/>
                <a:gd name="T60" fmla="*/ 36 w 64"/>
                <a:gd name="T61" fmla="*/ 42 h 80"/>
                <a:gd name="T62" fmla="*/ 56 w 64"/>
                <a:gd name="T63" fmla="*/ 50 h 80"/>
                <a:gd name="T64" fmla="*/ 40 w 64"/>
                <a:gd name="T6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80">
                  <a:moveTo>
                    <a:pt x="36" y="3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15"/>
                    <a:pt x="50" y="18"/>
                    <a:pt x="52" y="2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6" y="11"/>
                    <a:pt x="46" y="7"/>
                    <a:pt x="36" y="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5" y="6"/>
                  </a:cubicBezTo>
                  <a:cubicBezTo>
                    <a:pt x="11" y="8"/>
                    <a:pt x="3" y="16"/>
                    <a:pt x="2" y="27"/>
                  </a:cubicBezTo>
                  <a:cubicBezTo>
                    <a:pt x="2" y="31"/>
                    <a:pt x="3" y="34"/>
                    <a:pt x="6" y="37"/>
                  </a:cubicBezTo>
                  <a:cubicBezTo>
                    <a:pt x="11" y="42"/>
                    <a:pt x="19" y="43"/>
                    <a:pt x="28" y="42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19" y="64"/>
                    <a:pt x="11" y="60"/>
                    <a:pt x="8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5" y="66"/>
                    <a:pt x="16" y="72"/>
                    <a:pt x="28" y="7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8" y="73"/>
                    <a:pt x="40" y="72"/>
                    <a:pt x="42" y="72"/>
                  </a:cubicBezTo>
                  <a:cubicBezTo>
                    <a:pt x="56" y="69"/>
                    <a:pt x="64" y="60"/>
                    <a:pt x="64" y="50"/>
                  </a:cubicBezTo>
                  <a:cubicBezTo>
                    <a:pt x="63" y="35"/>
                    <a:pt x="49" y="34"/>
                    <a:pt x="36" y="34"/>
                  </a:cubicBezTo>
                  <a:close/>
                  <a:moveTo>
                    <a:pt x="12" y="32"/>
                  </a:moveTo>
                  <a:cubicBezTo>
                    <a:pt x="11" y="31"/>
                    <a:pt x="10" y="30"/>
                    <a:pt x="10" y="27"/>
                  </a:cubicBezTo>
                  <a:cubicBezTo>
                    <a:pt x="11" y="17"/>
                    <a:pt x="22" y="15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1" y="34"/>
                    <a:pt x="14" y="34"/>
                    <a:pt x="12" y="32"/>
                  </a:cubicBezTo>
                  <a:close/>
                  <a:moveTo>
                    <a:pt x="40" y="64"/>
                  </a:moveTo>
                  <a:cubicBezTo>
                    <a:pt x="39" y="65"/>
                    <a:pt x="37" y="65"/>
                    <a:pt x="36" y="65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50" y="42"/>
                    <a:pt x="56" y="43"/>
                    <a:pt x="56" y="50"/>
                  </a:cubicBezTo>
                  <a:cubicBezTo>
                    <a:pt x="56" y="58"/>
                    <a:pt x="48" y="62"/>
                    <a:pt x="40" y="6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6" name="Freeform 72"/>
            <p:cNvSpPr>
              <a:spLocks noEditPoints="1"/>
            </p:cNvSpPr>
            <p:nvPr/>
          </p:nvSpPr>
          <p:spPr bwMode="auto">
            <a:xfrm>
              <a:off x="3576" y="1345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7" name="Oval 73"/>
            <p:cNvSpPr>
              <a:spLocks noChangeArrowheads="1"/>
            </p:cNvSpPr>
            <p:nvPr/>
          </p:nvSpPr>
          <p:spPr bwMode="auto">
            <a:xfrm>
              <a:off x="3737" y="1525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8" name="Oval 74"/>
            <p:cNvSpPr>
              <a:spLocks noChangeArrowheads="1"/>
            </p:cNvSpPr>
            <p:nvPr/>
          </p:nvSpPr>
          <p:spPr bwMode="auto">
            <a:xfrm>
              <a:off x="3888" y="1525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9" name="Freeform 75"/>
            <p:cNvSpPr>
              <a:spLocks noEditPoints="1"/>
            </p:cNvSpPr>
            <p:nvPr/>
          </p:nvSpPr>
          <p:spPr bwMode="auto">
            <a:xfrm>
              <a:off x="3704" y="1617"/>
              <a:ext cx="300" cy="152"/>
            </a:xfrm>
            <a:custGeom>
              <a:avLst/>
              <a:gdLst>
                <a:gd name="T0" fmla="*/ 114 w 127"/>
                <a:gd name="T1" fmla="*/ 22 h 64"/>
                <a:gd name="T2" fmla="*/ 126 w 127"/>
                <a:gd name="T3" fmla="*/ 0 h 64"/>
                <a:gd name="T4" fmla="*/ 118 w 127"/>
                <a:gd name="T5" fmla="*/ 0 h 64"/>
                <a:gd name="T6" fmla="*/ 104 w 127"/>
                <a:gd name="T7" fmla="*/ 20 h 64"/>
                <a:gd name="T8" fmla="*/ 1 w 127"/>
                <a:gd name="T9" fmla="*/ 43 h 64"/>
                <a:gd name="T10" fmla="*/ 0 w 127"/>
                <a:gd name="T11" fmla="*/ 51 h 64"/>
                <a:gd name="T12" fmla="*/ 26 w 127"/>
                <a:gd name="T13" fmla="*/ 52 h 64"/>
                <a:gd name="T14" fmla="*/ 63 w 127"/>
                <a:gd name="T15" fmla="*/ 49 h 64"/>
                <a:gd name="T16" fmla="*/ 96 w 127"/>
                <a:gd name="T17" fmla="*/ 64 h 64"/>
                <a:gd name="T18" fmla="*/ 98 w 127"/>
                <a:gd name="T19" fmla="*/ 64 h 64"/>
                <a:gd name="T20" fmla="*/ 123 w 127"/>
                <a:gd name="T21" fmla="*/ 50 h 64"/>
                <a:gd name="T22" fmla="*/ 126 w 127"/>
                <a:gd name="T23" fmla="*/ 34 h 64"/>
                <a:gd name="T24" fmla="*/ 114 w 127"/>
                <a:gd name="T25" fmla="*/ 22 h 64"/>
                <a:gd name="T26" fmla="*/ 116 w 127"/>
                <a:gd name="T27" fmla="*/ 46 h 64"/>
                <a:gd name="T28" fmla="*/ 97 w 127"/>
                <a:gd name="T29" fmla="*/ 56 h 64"/>
                <a:gd name="T30" fmla="*/ 73 w 127"/>
                <a:gd name="T31" fmla="*/ 46 h 64"/>
                <a:gd name="T32" fmla="*/ 107 w 127"/>
                <a:gd name="T33" fmla="*/ 29 h 64"/>
                <a:gd name="T34" fmla="*/ 118 w 127"/>
                <a:gd name="T35" fmla="*/ 36 h 64"/>
                <a:gd name="T36" fmla="*/ 116 w 127"/>
                <a:gd name="T37" fmla="*/ 4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64">
                  <a:moveTo>
                    <a:pt x="114" y="22"/>
                  </a:moveTo>
                  <a:cubicBezTo>
                    <a:pt x="122" y="14"/>
                    <a:pt x="126" y="5"/>
                    <a:pt x="126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"/>
                    <a:pt x="115" y="11"/>
                    <a:pt x="104" y="20"/>
                  </a:cubicBezTo>
                  <a:cubicBezTo>
                    <a:pt x="89" y="34"/>
                    <a:pt x="59" y="49"/>
                    <a:pt x="1" y="4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52"/>
                    <a:pt x="18" y="52"/>
                    <a:pt x="26" y="52"/>
                  </a:cubicBezTo>
                  <a:cubicBezTo>
                    <a:pt x="40" y="52"/>
                    <a:pt x="53" y="51"/>
                    <a:pt x="63" y="49"/>
                  </a:cubicBezTo>
                  <a:cubicBezTo>
                    <a:pt x="68" y="52"/>
                    <a:pt x="83" y="64"/>
                    <a:pt x="96" y="64"/>
                  </a:cubicBezTo>
                  <a:cubicBezTo>
                    <a:pt x="97" y="64"/>
                    <a:pt x="97" y="64"/>
                    <a:pt x="98" y="64"/>
                  </a:cubicBezTo>
                  <a:cubicBezTo>
                    <a:pt x="108" y="63"/>
                    <a:pt x="118" y="58"/>
                    <a:pt x="123" y="50"/>
                  </a:cubicBezTo>
                  <a:cubicBezTo>
                    <a:pt x="127" y="45"/>
                    <a:pt x="127" y="39"/>
                    <a:pt x="126" y="34"/>
                  </a:cubicBezTo>
                  <a:cubicBezTo>
                    <a:pt x="123" y="27"/>
                    <a:pt x="119" y="24"/>
                    <a:pt x="114" y="22"/>
                  </a:cubicBezTo>
                  <a:close/>
                  <a:moveTo>
                    <a:pt x="116" y="46"/>
                  </a:moveTo>
                  <a:cubicBezTo>
                    <a:pt x="113" y="51"/>
                    <a:pt x="105" y="55"/>
                    <a:pt x="97" y="56"/>
                  </a:cubicBezTo>
                  <a:cubicBezTo>
                    <a:pt x="89" y="56"/>
                    <a:pt x="80" y="51"/>
                    <a:pt x="73" y="46"/>
                  </a:cubicBezTo>
                  <a:cubicBezTo>
                    <a:pt x="88" y="42"/>
                    <a:pt x="99" y="35"/>
                    <a:pt x="107" y="29"/>
                  </a:cubicBezTo>
                  <a:cubicBezTo>
                    <a:pt x="110" y="29"/>
                    <a:pt x="116" y="30"/>
                    <a:pt x="118" y="36"/>
                  </a:cubicBezTo>
                  <a:cubicBezTo>
                    <a:pt x="119" y="40"/>
                    <a:pt x="118" y="44"/>
                    <a:pt x="116" y="4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0" name="Freeform 76"/>
            <p:cNvSpPr>
              <a:spLocks noEditPoints="1"/>
            </p:cNvSpPr>
            <p:nvPr/>
          </p:nvSpPr>
          <p:spPr bwMode="auto">
            <a:xfrm>
              <a:off x="4690" y="1303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6" y="8"/>
                    <a:pt x="212" y="53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1" name="Rectangle 77"/>
            <p:cNvSpPr>
              <a:spLocks noChangeArrowheads="1"/>
            </p:cNvSpPr>
            <p:nvPr/>
          </p:nvSpPr>
          <p:spPr bwMode="auto">
            <a:xfrm>
              <a:off x="4830" y="1506"/>
              <a:ext cx="82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2" name="Rectangle 78"/>
            <p:cNvSpPr>
              <a:spLocks noChangeArrowheads="1"/>
            </p:cNvSpPr>
            <p:nvPr/>
          </p:nvSpPr>
          <p:spPr bwMode="auto">
            <a:xfrm>
              <a:off x="4981" y="1506"/>
              <a:ext cx="83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3" name="Oval 79"/>
            <p:cNvSpPr>
              <a:spLocks noChangeArrowheads="1"/>
            </p:cNvSpPr>
            <p:nvPr/>
          </p:nvSpPr>
          <p:spPr bwMode="auto">
            <a:xfrm>
              <a:off x="4834" y="1591"/>
              <a:ext cx="223" cy="14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4" name="Freeform 80"/>
            <p:cNvSpPr>
              <a:spLocks noEditPoints="1"/>
            </p:cNvSpPr>
            <p:nvPr/>
          </p:nvSpPr>
          <p:spPr bwMode="auto">
            <a:xfrm>
              <a:off x="5861" y="1322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5" name="Freeform 81"/>
            <p:cNvSpPr>
              <a:spLocks/>
            </p:cNvSpPr>
            <p:nvPr/>
          </p:nvSpPr>
          <p:spPr bwMode="auto">
            <a:xfrm>
              <a:off x="6000" y="1506"/>
              <a:ext cx="102" cy="45"/>
            </a:xfrm>
            <a:custGeom>
              <a:avLst/>
              <a:gdLst>
                <a:gd name="T0" fmla="*/ 21 w 43"/>
                <a:gd name="T1" fmla="*/ 0 h 19"/>
                <a:gd name="T2" fmla="*/ 0 w 43"/>
                <a:gd name="T3" fmla="*/ 19 h 19"/>
                <a:gd name="T4" fmla="*/ 8 w 43"/>
                <a:gd name="T5" fmla="*/ 19 h 19"/>
                <a:gd name="T6" fmla="*/ 21 w 43"/>
                <a:gd name="T7" fmla="*/ 8 h 19"/>
                <a:gd name="T8" fmla="*/ 34 w 43"/>
                <a:gd name="T9" fmla="*/ 19 h 19"/>
                <a:gd name="T10" fmla="*/ 43 w 43"/>
                <a:gd name="T11" fmla="*/ 19 h 19"/>
                <a:gd name="T12" fmla="*/ 21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0"/>
                  </a:moveTo>
                  <a:cubicBezTo>
                    <a:pt x="10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4" y="8"/>
                    <a:pt x="21" y="8"/>
                  </a:cubicBezTo>
                  <a:cubicBezTo>
                    <a:pt x="28" y="8"/>
                    <a:pt x="33" y="13"/>
                    <a:pt x="3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8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6" name="Freeform 82"/>
            <p:cNvSpPr>
              <a:spLocks/>
            </p:cNvSpPr>
            <p:nvPr/>
          </p:nvSpPr>
          <p:spPr bwMode="auto">
            <a:xfrm>
              <a:off x="6151" y="1506"/>
              <a:ext cx="102" cy="45"/>
            </a:xfrm>
            <a:custGeom>
              <a:avLst/>
              <a:gdLst>
                <a:gd name="T0" fmla="*/ 21 w 43"/>
                <a:gd name="T1" fmla="*/ 0 h 19"/>
                <a:gd name="T2" fmla="*/ 0 w 43"/>
                <a:gd name="T3" fmla="*/ 19 h 19"/>
                <a:gd name="T4" fmla="*/ 8 w 43"/>
                <a:gd name="T5" fmla="*/ 19 h 19"/>
                <a:gd name="T6" fmla="*/ 21 w 43"/>
                <a:gd name="T7" fmla="*/ 8 h 19"/>
                <a:gd name="T8" fmla="*/ 34 w 43"/>
                <a:gd name="T9" fmla="*/ 19 h 19"/>
                <a:gd name="T10" fmla="*/ 43 w 43"/>
                <a:gd name="T11" fmla="*/ 19 h 19"/>
                <a:gd name="T12" fmla="*/ 21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0"/>
                  </a:moveTo>
                  <a:cubicBezTo>
                    <a:pt x="10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4" y="8"/>
                    <a:pt x="21" y="8"/>
                  </a:cubicBezTo>
                  <a:cubicBezTo>
                    <a:pt x="28" y="8"/>
                    <a:pt x="33" y="13"/>
                    <a:pt x="3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8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7" name="Oval 83"/>
            <p:cNvSpPr>
              <a:spLocks noChangeArrowheads="1"/>
            </p:cNvSpPr>
            <p:nvPr/>
          </p:nvSpPr>
          <p:spPr bwMode="auto">
            <a:xfrm>
              <a:off x="6092" y="1655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8" name="Rectangle 84"/>
            <p:cNvSpPr>
              <a:spLocks noChangeArrowheads="1"/>
            </p:cNvSpPr>
            <p:nvPr/>
          </p:nvSpPr>
          <p:spPr bwMode="auto">
            <a:xfrm>
              <a:off x="7107" y="1674"/>
              <a:ext cx="279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9" name="Freeform 85"/>
            <p:cNvSpPr>
              <a:spLocks/>
            </p:cNvSpPr>
            <p:nvPr/>
          </p:nvSpPr>
          <p:spPr bwMode="auto">
            <a:xfrm>
              <a:off x="7114" y="1490"/>
              <a:ext cx="83" cy="85"/>
            </a:xfrm>
            <a:custGeom>
              <a:avLst/>
              <a:gdLst>
                <a:gd name="T0" fmla="*/ 11 w 35"/>
                <a:gd name="T1" fmla="*/ 24 h 36"/>
                <a:gd name="T2" fmla="*/ 23 w 35"/>
                <a:gd name="T3" fmla="*/ 36 h 36"/>
                <a:gd name="T4" fmla="*/ 35 w 35"/>
                <a:gd name="T5" fmla="*/ 24 h 36"/>
                <a:gd name="T6" fmla="*/ 23 w 35"/>
                <a:gd name="T7" fmla="*/ 12 h 36"/>
                <a:gd name="T8" fmla="*/ 22 w 35"/>
                <a:gd name="T9" fmla="*/ 12 h 36"/>
                <a:gd name="T10" fmla="*/ 5 w 35"/>
                <a:gd name="T11" fmla="*/ 0 h 36"/>
                <a:gd name="T12" fmla="*/ 0 w 35"/>
                <a:gd name="T13" fmla="*/ 6 h 36"/>
                <a:gd name="T14" fmla="*/ 14 w 35"/>
                <a:gd name="T15" fmla="*/ 16 h 36"/>
                <a:gd name="T16" fmla="*/ 11 w 35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11" y="24"/>
                  </a:moveTo>
                  <a:cubicBezTo>
                    <a:pt x="11" y="30"/>
                    <a:pt x="16" y="36"/>
                    <a:pt x="23" y="36"/>
                  </a:cubicBezTo>
                  <a:cubicBezTo>
                    <a:pt x="30" y="36"/>
                    <a:pt x="35" y="30"/>
                    <a:pt x="35" y="24"/>
                  </a:cubicBezTo>
                  <a:cubicBezTo>
                    <a:pt x="35" y="17"/>
                    <a:pt x="30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1" y="21"/>
                    <a:pt x="11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0" name="Freeform 86"/>
            <p:cNvSpPr>
              <a:spLocks noEditPoints="1"/>
            </p:cNvSpPr>
            <p:nvPr/>
          </p:nvSpPr>
          <p:spPr bwMode="auto">
            <a:xfrm>
              <a:off x="6986" y="1331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1" name="Freeform 87"/>
            <p:cNvSpPr>
              <a:spLocks/>
            </p:cNvSpPr>
            <p:nvPr/>
          </p:nvSpPr>
          <p:spPr bwMode="auto">
            <a:xfrm>
              <a:off x="7291" y="1490"/>
              <a:ext cx="81" cy="85"/>
            </a:xfrm>
            <a:custGeom>
              <a:avLst/>
              <a:gdLst>
                <a:gd name="T0" fmla="*/ 12 w 34"/>
                <a:gd name="T1" fmla="*/ 36 h 36"/>
                <a:gd name="T2" fmla="*/ 24 w 34"/>
                <a:gd name="T3" fmla="*/ 24 h 36"/>
                <a:gd name="T4" fmla="*/ 21 w 34"/>
                <a:gd name="T5" fmla="*/ 16 h 36"/>
                <a:gd name="T6" fmla="*/ 34 w 34"/>
                <a:gd name="T7" fmla="*/ 6 h 36"/>
                <a:gd name="T8" fmla="*/ 30 w 34"/>
                <a:gd name="T9" fmla="*/ 0 h 36"/>
                <a:gd name="T10" fmla="*/ 12 w 34"/>
                <a:gd name="T11" fmla="*/ 12 h 36"/>
                <a:gd name="T12" fmla="*/ 12 w 34"/>
                <a:gd name="T13" fmla="*/ 12 h 36"/>
                <a:gd name="T14" fmla="*/ 0 w 34"/>
                <a:gd name="T15" fmla="*/ 24 h 36"/>
                <a:gd name="T16" fmla="*/ 12 w 34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">
                  <a:moveTo>
                    <a:pt x="12" y="36"/>
                  </a:moveTo>
                  <a:cubicBezTo>
                    <a:pt x="18" y="36"/>
                    <a:pt x="24" y="30"/>
                    <a:pt x="24" y="24"/>
                  </a:cubicBezTo>
                  <a:cubicBezTo>
                    <a:pt x="24" y="21"/>
                    <a:pt x="22" y="18"/>
                    <a:pt x="21" y="1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0" y="30"/>
                    <a:pt x="5" y="36"/>
                    <a:pt x="12" y="3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2" name="Freeform 88"/>
            <p:cNvSpPr>
              <a:spLocks/>
            </p:cNvSpPr>
            <p:nvPr/>
          </p:nvSpPr>
          <p:spPr bwMode="auto">
            <a:xfrm>
              <a:off x="275" y="2778"/>
              <a:ext cx="322" cy="97"/>
            </a:xfrm>
            <a:custGeom>
              <a:avLst/>
              <a:gdLst>
                <a:gd name="T0" fmla="*/ 68 w 136"/>
                <a:gd name="T1" fmla="*/ 0 h 41"/>
                <a:gd name="T2" fmla="*/ 0 w 136"/>
                <a:gd name="T3" fmla="*/ 38 h 41"/>
                <a:gd name="T4" fmla="*/ 7 w 136"/>
                <a:gd name="T5" fmla="*/ 41 h 41"/>
                <a:gd name="T6" fmla="*/ 68 w 136"/>
                <a:gd name="T7" fmla="*/ 8 h 41"/>
                <a:gd name="T8" fmla="*/ 128 w 136"/>
                <a:gd name="T9" fmla="*/ 41 h 41"/>
                <a:gd name="T10" fmla="*/ 136 w 136"/>
                <a:gd name="T11" fmla="*/ 38 h 41"/>
                <a:gd name="T12" fmla="*/ 68 w 13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41">
                  <a:moveTo>
                    <a:pt x="68" y="0"/>
                  </a:moveTo>
                  <a:cubicBezTo>
                    <a:pt x="14" y="0"/>
                    <a:pt x="0" y="37"/>
                    <a:pt x="0" y="38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20" y="8"/>
                    <a:pt x="68" y="8"/>
                  </a:cubicBezTo>
                  <a:cubicBezTo>
                    <a:pt x="116" y="8"/>
                    <a:pt x="128" y="40"/>
                    <a:pt x="128" y="41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37"/>
                    <a:pt x="122" y="0"/>
                    <a:pt x="6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3" name="Freeform 89"/>
            <p:cNvSpPr>
              <a:spLocks/>
            </p:cNvSpPr>
            <p:nvPr/>
          </p:nvSpPr>
          <p:spPr bwMode="auto">
            <a:xfrm>
              <a:off x="304" y="2646"/>
              <a:ext cx="80" cy="85"/>
            </a:xfrm>
            <a:custGeom>
              <a:avLst/>
              <a:gdLst>
                <a:gd name="T0" fmla="*/ 10 w 34"/>
                <a:gd name="T1" fmla="*/ 24 h 36"/>
                <a:gd name="T2" fmla="*/ 22 w 34"/>
                <a:gd name="T3" fmla="*/ 36 h 36"/>
                <a:gd name="T4" fmla="*/ 34 w 34"/>
                <a:gd name="T5" fmla="*/ 24 h 36"/>
                <a:gd name="T6" fmla="*/ 22 w 34"/>
                <a:gd name="T7" fmla="*/ 12 h 36"/>
                <a:gd name="T8" fmla="*/ 22 w 34"/>
                <a:gd name="T9" fmla="*/ 12 h 36"/>
                <a:gd name="T10" fmla="*/ 4 w 34"/>
                <a:gd name="T11" fmla="*/ 0 h 36"/>
                <a:gd name="T12" fmla="*/ 0 w 34"/>
                <a:gd name="T13" fmla="*/ 7 h 36"/>
                <a:gd name="T14" fmla="*/ 13 w 34"/>
                <a:gd name="T15" fmla="*/ 16 h 36"/>
                <a:gd name="T16" fmla="*/ 10 w 34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">
                  <a:moveTo>
                    <a:pt x="10" y="24"/>
                  </a:moveTo>
                  <a:cubicBezTo>
                    <a:pt x="10" y="30"/>
                    <a:pt x="16" y="36"/>
                    <a:pt x="22" y="36"/>
                  </a:cubicBezTo>
                  <a:cubicBezTo>
                    <a:pt x="29" y="36"/>
                    <a:pt x="34" y="30"/>
                    <a:pt x="34" y="24"/>
                  </a:cubicBezTo>
                  <a:cubicBezTo>
                    <a:pt x="34" y="17"/>
                    <a:pt x="29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"/>
                    <a:pt x="10" y="21"/>
                    <a:pt x="10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4" name="Freeform 90"/>
            <p:cNvSpPr>
              <a:spLocks noEditPoints="1"/>
            </p:cNvSpPr>
            <p:nvPr/>
          </p:nvSpPr>
          <p:spPr bwMode="auto">
            <a:xfrm>
              <a:off x="176" y="2488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5" name="Freeform 91"/>
            <p:cNvSpPr>
              <a:spLocks/>
            </p:cNvSpPr>
            <p:nvPr/>
          </p:nvSpPr>
          <p:spPr bwMode="auto">
            <a:xfrm>
              <a:off x="479" y="2646"/>
              <a:ext cx="82" cy="85"/>
            </a:xfrm>
            <a:custGeom>
              <a:avLst/>
              <a:gdLst>
                <a:gd name="T0" fmla="*/ 12 w 35"/>
                <a:gd name="T1" fmla="*/ 36 h 36"/>
                <a:gd name="T2" fmla="*/ 24 w 35"/>
                <a:gd name="T3" fmla="*/ 24 h 36"/>
                <a:gd name="T4" fmla="*/ 21 w 35"/>
                <a:gd name="T5" fmla="*/ 16 h 36"/>
                <a:gd name="T6" fmla="*/ 35 w 35"/>
                <a:gd name="T7" fmla="*/ 7 h 36"/>
                <a:gd name="T8" fmla="*/ 30 w 35"/>
                <a:gd name="T9" fmla="*/ 0 h 36"/>
                <a:gd name="T10" fmla="*/ 13 w 35"/>
                <a:gd name="T11" fmla="*/ 12 h 36"/>
                <a:gd name="T12" fmla="*/ 12 w 35"/>
                <a:gd name="T13" fmla="*/ 12 h 36"/>
                <a:gd name="T14" fmla="*/ 0 w 35"/>
                <a:gd name="T15" fmla="*/ 24 h 36"/>
                <a:gd name="T16" fmla="*/ 12 w 35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12" y="36"/>
                  </a:moveTo>
                  <a:cubicBezTo>
                    <a:pt x="19" y="36"/>
                    <a:pt x="24" y="30"/>
                    <a:pt x="24" y="24"/>
                  </a:cubicBezTo>
                  <a:cubicBezTo>
                    <a:pt x="24" y="21"/>
                    <a:pt x="23" y="18"/>
                    <a:pt x="21" y="1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0" y="30"/>
                    <a:pt x="5" y="36"/>
                    <a:pt x="12" y="3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6" name="Freeform 92"/>
            <p:cNvSpPr>
              <a:spLocks/>
            </p:cNvSpPr>
            <p:nvPr/>
          </p:nvSpPr>
          <p:spPr bwMode="auto">
            <a:xfrm>
              <a:off x="1439" y="2743"/>
              <a:ext cx="288" cy="106"/>
            </a:xfrm>
            <a:custGeom>
              <a:avLst/>
              <a:gdLst>
                <a:gd name="T0" fmla="*/ 104 w 122"/>
                <a:gd name="T1" fmla="*/ 16 h 45"/>
                <a:gd name="T2" fmla="*/ 1 w 122"/>
                <a:gd name="T3" fmla="*/ 35 h 45"/>
                <a:gd name="T4" fmla="*/ 0 w 122"/>
                <a:gd name="T5" fmla="*/ 43 h 45"/>
                <a:gd name="T6" fmla="*/ 30 w 122"/>
                <a:gd name="T7" fmla="*/ 45 h 45"/>
                <a:gd name="T8" fmla="*/ 109 w 122"/>
                <a:gd name="T9" fmla="*/ 22 h 45"/>
                <a:gd name="T10" fmla="*/ 122 w 122"/>
                <a:gd name="T11" fmla="*/ 0 h 45"/>
                <a:gd name="T12" fmla="*/ 114 w 122"/>
                <a:gd name="T13" fmla="*/ 0 h 45"/>
                <a:gd name="T14" fmla="*/ 104 w 122"/>
                <a:gd name="T15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45">
                  <a:moveTo>
                    <a:pt x="104" y="16"/>
                  </a:moveTo>
                  <a:cubicBezTo>
                    <a:pt x="92" y="26"/>
                    <a:pt x="64" y="42"/>
                    <a:pt x="1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4"/>
                    <a:pt x="21" y="45"/>
                    <a:pt x="30" y="45"/>
                  </a:cubicBezTo>
                  <a:cubicBezTo>
                    <a:pt x="74" y="45"/>
                    <a:pt x="97" y="33"/>
                    <a:pt x="109" y="22"/>
                  </a:cubicBezTo>
                  <a:cubicBezTo>
                    <a:pt x="118" y="14"/>
                    <a:pt x="122" y="5"/>
                    <a:pt x="1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"/>
                    <a:pt x="112" y="8"/>
                    <a:pt x="104" y="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7" name="Freeform 93"/>
            <p:cNvSpPr>
              <a:spLocks/>
            </p:cNvSpPr>
            <p:nvPr/>
          </p:nvSpPr>
          <p:spPr bwMode="auto">
            <a:xfrm>
              <a:off x="1432" y="2629"/>
              <a:ext cx="80" cy="83"/>
            </a:xfrm>
            <a:custGeom>
              <a:avLst/>
              <a:gdLst>
                <a:gd name="T0" fmla="*/ 10 w 34"/>
                <a:gd name="T1" fmla="*/ 23 h 35"/>
                <a:gd name="T2" fmla="*/ 22 w 34"/>
                <a:gd name="T3" fmla="*/ 35 h 35"/>
                <a:gd name="T4" fmla="*/ 34 w 34"/>
                <a:gd name="T5" fmla="*/ 23 h 35"/>
                <a:gd name="T6" fmla="*/ 22 w 34"/>
                <a:gd name="T7" fmla="*/ 11 h 35"/>
                <a:gd name="T8" fmla="*/ 22 w 34"/>
                <a:gd name="T9" fmla="*/ 12 h 35"/>
                <a:gd name="T10" fmla="*/ 4 w 34"/>
                <a:gd name="T11" fmla="*/ 0 h 35"/>
                <a:gd name="T12" fmla="*/ 0 w 34"/>
                <a:gd name="T13" fmla="*/ 6 h 35"/>
                <a:gd name="T14" fmla="*/ 13 w 34"/>
                <a:gd name="T15" fmla="*/ 16 h 35"/>
                <a:gd name="T16" fmla="*/ 10 w 34"/>
                <a:gd name="T17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5">
                  <a:moveTo>
                    <a:pt x="10" y="23"/>
                  </a:moveTo>
                  <a:cubicBezTo>
                    <a:pt x="10" y="30"/>
                    <a:pt x="16" y="35"/>
                    <a:pt x="22" y="35"/>
                  </a:cubicBezTo>
                  <a:cubicBezTo>
                    <a:pt x="29" y="35"/>
                    <a:pt x="34" y="30"/>
                    <a:pt x="34" y="23"/>
                  </a:cubicBezTo>
                  <a:cubicBezTo>
                    <a:pt x="34" y="17"/>
                    <a:pt x="29" y="11"/>
                    <a:pt x="22" y="11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8"/>
                    <a:pt x="10" y="20"/>
                    <a:pt x="10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8" name="Freeform 94"/>
            <p:cNvSpPr>
              <a:spLocks noEditPoints="1"/>
            </p:cNvSpPr>
            <p:nvPr/>
          </p:nvSpPr>
          <p:spPr bwMode="auto">
            <a:xfrm>
              <a:off x="1304" y="2471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9" name="Freeform 95"/>
            <p:cNvSpPr>
              <a:spLocks/>
            </p:cNvSpPr>
            <p:nvPr/>
          </p:nvSpPr>
          <p:spPr bwMode="auto">
            <a:xfrm>
              <a:off x="1607" y="2629"/>
              <a:ext cx="82" cy="83"/>
            </a:xfrm>
            <a:custGeom>
              <a:avLst/>
              <a:gdLst>
                <a:gd name="T0" fmla="*/ 12 w 35"/>
                <a:gd name="T1" fmla="*/ 35 h 35"/>
                <a:gd name="T2" fmla="*/ 24 w 35"/>
                <a:gd name="T3" fmla="*/ 23 h 35"/>
                <a:gd name="T4" fmla="*/ 21 w 35"/>
                <a:gd name="T5" fmla="*/ 16 h 35"/>
                <a:gd name="T6" fmla="*/ 35 w 35"/>
                <a:gd name="T7" fmla="*/ 6 h 35"/>
                <a:gd name="T8" fmla="*/ 30 w 35"/>
                <a:gd name="T9" fmla="*/ 0 h 35"/>
                <a:gd name="T10" fmla="*/ 13 w 35"/>
                <a:gd name="T11" fmla="*/ 12 h 35"/>
                <a:gd name="T12" fmla="*/ 12 w 35"/>
                <a:gd name="T13" fmla="*/ 11 h 35"/>
                <a:gd name="T14" fmla="*/ 0 w 35"/>
                <a:gd name="T15" fmla="*/ 23 h 35"/>
                <a:gd name="T16" fmla="*/ 12 w 3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5">
                  <a:moveTo>
                    <a:pt x="12" y="35"/>
                  </a:moveTo>
                  <a:cubicBezTo>
                    <a:pt x="19" y="35"/>
                    <a:pt x="24" y="30"/>
                    <a:pt x="24" y="23"/>
                  </a:cubicBezTo>
                  <a:cubicBezTo>
                    <a:pt x="24" y="20"/>
                    <a:pt x="23" y="18"/>
                    <a:pt x="21" y="1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5" y="11"/>
                    <a:pt x="0" y="17"/>
                    <a:pt x="0" y="23"/>
                  </a:cubicBezTo>
                  <a:cubicBezTo>
                    <a:pt x="0" y="30"/>
                    <a:pt x="5" y="35"/>
                    <a:pt x="12" y="3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0" name="Freeform 96"/>
            <p:cNvSpPr>
              <a:spLocks/>
            </p:cNvSpPr>
            <p:nvPr/>
          </p:nvSpPr>
          <p:spPr bwMode="auto">
            <a:xfrm>
              <a:off x="2536" y="2783"/>
              <a:ext cx="321" cy="125"/>
            </a:xfrm>
            <a:custGeom>
              <a:avLst/>
              <a:gdLst>
                <a:gd name="T0" fmla="*/ 8 w 136"/>
                <a:gd name="T1" fmla="*/ 0 h 53"/>
                <a:gd name="T2" fmla="*/ 0 w 136"/>
                <a:gd name="T3" fmla="*/ 2 h 53"/>
                <a:gd name="T4" fmla="*/ 68 w 136"/>
                <a:gd name="T5" fmla="*/ 53 h 53"/>
                <a:gd name="T6" fmla="*/ 136 w 136"/>
                <a:gd name="T7" fmla="*/ 2 h 53"/>
                <a:gd name="T8" fmla="*/ 129 w 136"/>
                <a:gd name="T9" fmla="*/ 0 h 53"/>
                <a:gd name="T10" fmla="*/ 68 w 136"/>
                <a:gd name="T11" fmla="*/ 45 h 53"/>
                <a:gd name="T12" fmla="*/ 8 w 136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3">
                  <a:moveTo>
                    <a:pt x="8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4" y="53"/>
                    <a:pt x="68" y="53"/>
                  </a:cubicBezTo>
                  <a:cubicBezTo>
                    <a:pt x="122" y="53"/>
                    <a:pt x="136" y="3"/>
                    <a:pt x="136" y="2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8" y="2"/>
                    <a:pt x="116" y="45"/>
                    <a:pt x="68" y="45"/>
                  </a:cubicBezTo>
                  <a:cubicBezTo>
                    <a:pt x="21" y="45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1" name="Freeform 97"/>
            <p:cNvSpPr>
              <a:spLocks/>
            </p:cNvSpPr>
            <p:nvPr/>
          </p:nvSpPr>
          <p:spPr bwMode="auto">
            <a:xfrm>
              <a:off x="2571" y="2705"/>
              <a:ext cx="102" cy="47"/>
            </a:xfrm>
            <a:custGeom>
              <a:avLst/>
              <a:gdLst>
                <a:gd name="T0" fmla="*/ 22 w 43"/>
                <a:gd name="T1" fmla="*/ 20 h 20"/>
                <a:gd name="T2" fmla="*/ 43 w 43"/>
                <a:gd name="T3" fmla="*/ 0 h 20"/>
                <a:gd name="T4" fmla="*/ 35 w 43"/>
                <a:gd name="T5" fmla="*/ 0 h 20"/>
                <a:gd name="T6" fmla="*/ 22 w 43"/>
                <a:gd name="T7" fmla="*/ 12 h 20"/>
                <a:gd name="T8" fmla="*/ 9 w 43"/>
                <a:gd name="T9" fmla="*/ 0 h 20"/>
                <a:gd name="T10" fmla="*/ 0 w 43"/>
                <a:gd name="T11" fmla="*/ 0 h 20"/>
                <a:gd name="T12" fmla="*/ 22 w 4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22" y="20"/>
                  </a:moveTo>
                  <a:cubicBezTo>
                    <a:pt x="33" y="20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7"/>
                    <a:pt x="29" y="12"/>
                    <a:pt x="22" y="12"/>
                  </a:cubicBezTo>
                  <a:cubicBezTo>
                    <a:pt x="15" y="12"/>
                    <a:pt x="10" y="7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11" y="20"/>
                    <a:pt x="22" y="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2" name="Freeform 98"/>
            <p:cNvSpPr>
              <a:spLocks/>
            </p:cNvSpPr>
            <p:nvPr/>
          </p:nvSpPr>
          <p:spPr bwMode="auto">
            <a:xfrm>
              <a:off x="2723" y="2705"/>
              <a:ext cx="101" cy="47"/>
            </a:xfrm>
            <a:custGeom>
              <a:avLst/>
              <a:gdLst>
                <a:gd name="T0" fmla="*/ 22 w 43"/>
                <a:gd name="T1" fmla="*/ 20 h 20"/>
                <a:gd name="T2" fmla="*/ 43 w 43"/>
                <a:gd name="T3" fmla="*/ 0 h 20"/>
                <a:gd name="T4" fmla="*/ 35 w 43"/>
                <a:gd name="T5" fmla="*/ 0 h 20"/>
                <a:gd name="T6" fmla="*/ 22 w 43"/>
                <a:gd name="T7" fmla="*/ 12 h 20"/>
                <a:gd name="T8" fmla="*/ 9 w 43"/>
                <a:gd name="T9" fmla="*/ 0 h 20"/>
                <a:gd name="T10" fmla="*/ 0 w 43"/>
                <a:gd name="T11" fmla="*/ 0 h 20"/>
                <a:gd name="T12" fmla="*/ 22 w 4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22" y="20"/>
                  </a:moveTo>
                  <a:cubicBezTo>
                    <a:pt x="33" y="20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7"/>
                    <a:pt x="29" y="12"/>
                    <a:pt x="22" y="12"/>
                  </a:cubicBezTo>
                  <a:cubicBezTo>
                    <a:pt x="15" y="12"/>
                    <a:pt x="10" y="7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11" y="20"/>
                    <a:pt x="22" y="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3" name="Freeform 99"/>
            <p:cNvSpPr>
              <a:spLocks noEditPoints="1"/>
            </p:cNvSpPr>
            <p:nvPr/>
          </p:nvSpPr>
          <p:spPr bwMode="auto">
            <a:xfrm>
              <a:off x="2434" y="2483"/>
              <a:ext cx="525" cy="520"/>
            </a:xfrm>
            <a:custGeom>
              <a:avLst/>
              <a:gdLst>
                <a:gd name="T0" fmla="*/ 222 w 222"/>
                <a:gd name="T1" fmla="*/ 43 h 220"/>
                <a:gd name="T2" fmla="*/ 171 w 222"/>
                <a:gd name="T3" fmla="*/ 19 h 220"/>
                <a:gd name="T4" fmla="*/ 110 w 222"/>
                <a:gd name="T5" fmla="*/ 0 h 220"/>
                <a:gd name="T6" fmla="*/ 49 w 222"/>
                <a:gd name="T7" fmla="*/ 19 h 220"/>
                <a:gd name="T8" fmla="*/ 1 w 222"/>
                <a:gd name="T9" fmla="*/ 43 h 220"/>
                <a:gd name="T10" fmla="*/ 14 w 222"/>
                <a:gd name="T11" fmla="*/ 58 h 220"/>
                <a:gd name="T12" fmla="*/ 0 w 222"/>
                <a:gd name="T13" fmla="*/ 110 h 220"/>
                <a:gd name="T14" fmla="*/ 110 w 222"/>
                <a:gd name="T15" fmla="*/ 220 h 220"/>
                <a:gd name="T16" fmla="*/ 220 w 222"/>
                <a:gd name="T17" fmla="*/ 110 h 220"/>
                <a:gd name="T18" fmla="*/ 207 w 222"/>
                <a:gd name="T19" fmla="*/ 58 h 220"/>
                <a:gd name="T20" fmla="*/ 222 w 222"/>
                <a:gd name="T21" fmla="*/ 43 h 220"/>
                <a:gd name="T22" fmla="*/ 214 w 222"/>
                <a:gd name="T23" fmla="*/ 43 h 220"/>
                <a:gd name="T24" fmla="*/ 203 w 222"/>
                <a:gd name="T25" fmla="*/ 51 h 220"/>
                <a:gd name="T26" fmla="*/ 185 w 222"/>
                <a:gd name="T27" fmla="*/ 29 h 220"/>
                <a:gd name="T28" fmla="*/ 214 w 222"/>
                <a:gd name="T29" fmla="*/ 43 h 220"/>
                <a:gd name="T30" fmla="*/ 195 w 222"/>
                <a:gd name="T31" fmla="*/ 54 h 220"/>
                <a:gd name="T32" fmla="*/ 111 w 222"/>
                <a:gd name="T33" fmla="*/ 64 h 220"/>
                <a:gd name="T34" fmla="*/ 25 w 222"/>
                <a:gd name="T35" fmla="*/ 54 h 220"/>
                <a:gd name="T36" fmla="*/ 110 w 222"/>
                <a:gd name="T37" fmla="*/ 8 h 220"/>
                <a:gd name="T38" fmla="*/ 195 w 222"/>
                <a:gd name="T39" fmla="*/ 54 h 220"/>
                <a:gd name="T40" fmla="*/ 9 w 222"/>
                <a:gd name="T41" fmla="*/ 43 h 220"/>
                <a:gd name="T42" fmla="*/ 35 w 222"/>
                <a:gd name="T43" fmla="*/ 30 h 220"/>
                <a:gd name="T44" fmla="*/ 18 w 222"/>
                <a:gd name="T45" fmla="*/ 51 h 220"/>
                <a:gd name="T46" fmla="*/ 9 w 222"/>
                <a:gd name="T47" fmla="*/ 43 h 220"/>
                <a:gd name="T48" fmla="*/ 212 w 222"/>
                <a:gd name="T49" fmla="*/ 110 h 220"/>
                <a:gd name="T50" fmla="*/ 110 w 222"/>
                <a:gd name="T51" fmla="*/ 212 h 220"/>
                <a:gd name="T52" fmla="*/ 8 w 222"/>
                <a:gd name="T53" fmla="*/ 110 h 220"/>
                <a:gd name="T54" fmla="*/ 21 w 222"/>
                <a:gd name="T55" fmla="*/ 61 h 220"/>
                <a:gd name="T56" fmla="*/ 111 w 222"/>
                <a:gd name="T57" fmla="*/ 72 h 220"/>
                <a:gd name="T58" fmla="*/ 200 w 222"/>
                <a:gd name="T59" fmla="*/ 61 h 220"/>
                <a:gd name="T60" fmla="*/ 212 w 222"/>
                <a:gd name="T61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2" h="220">
                  <a:moveTo>
                    <a:pt x="222" y="43"/>
                  </a:moveTo>
                  <a:cubicBezTo>
                    <a:pt x="222" y="31"/>
                    <a:pt x="200" y="23"/>
                    <a:pt x="171" y="19"/>
                  </a:cubicBezTo>
                  <a:cubicBezTo>
                    <a:pt x="154" y="7"/>
                    <a:pt x="133" y="0"/>
                    <a:pt x="110" y="0"/>
                  </a:cubicBezTo>
                  <a:cubicBezTo>
                    <a:pt x="87" y="0"/>
                    <a:pt x="66" y="7"/>
                    <a:pt x="49" y="19"/>
                  </a:cubicBezTo>
                  <a:cubicBezTo>
                    <a:pt x="21" y="24"/>
                    <a:pt x="1" y="32"/>
                    <a:pt x="1" y="43"/>
                  </a:cubicBezTo>
                  <a:cubicBezTo>
                    <a:pt x="1" y="49"/>
                    <a:pt x="5" y="54"/>
                    <a:pt x="14" y="58"/>
                  </a:cubicBezTo>
                  <a:cubicBezTo>
                    <a:pt x="5" y="73"/>
                    <a:pt x="0" y="91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91"/>
                    <a:pt x="215" y="74"/>
                    <a:pt x="207" y="58"/>
                  </a:cubicBezTo>
                  <a:cubicBezTo>
                    <a:pt x="216" y="54"/>
                    <a:pt x="222" y="49"/>
                    <a:pt x="222" y="43"/>
                  </a:cubicBezTo>
                  <a:close/>
                  <a:moveTo>
                    <a:pt x="214" y="43"/>
                  </a:moveTo>
                  <a:cubicBezTo>
                    <a:pt x="214" y="45"/>
                    <a:pt x="210" y="48"/>
                    <a:pt x="203" y="51"/>
                  </a:cubicBezTo>
                  <a:cubicBezTo>
                    <a:pt x="198" y="43"/>
                    <a:pt x="192" y="36"/>
                    <a:pt x="185" y="29"/>
                  </a:cubicBezTo>
                  <a:cubicBezTo>
                    <a:pt x="204" y="34"/>
                    <a:pt x="214" y="39"/>
                    <a:pt x="214" y="43"/>
                  </a:cubicBezTo>
                  <a:close/>
                  <a:moveTo>
                    <a:pt x="195" y="54"/>
                  </a:moveTo>
                  <a:cubicBezTo>
                    <a:pt x="179" y="59"/>
                    <a:pt x="150" y="64"/>
                    <a:pt x="111" y="64"/>
                  </a:cubicBezTo>
                  <a:cubicBezTo>
                    <a:pt x="71" y="64"/>
                    <a:pt x="42" y="59"/>
                    <a:pt x="25" y="54"/>
                  </a:cubicBezTo>
                  <a:cubicBezTo>
                    <a:pt x="44" y="26"/>
                    <a:pt x="75" y="8"/>
                    <a:pt x="110" y="8"/>
                  </a:cubicBezTo>
                  <a:cubicBezTo>
                    <a:pt x="146" y="8"/>
                    <a:pt x="177" y="26"/>
                    <a:pt x="195" y="54"/>
                  </a:cubicBezTo>
                  <a:close/>
                  <a:moveTo>
                    <a:pt x="9" y="43"/>
                  </a:moveTo>
                  <a:cubicBezTo>
                    <a:pt x="9" y="39"/>
                    <a:pt x="18" y="34"/>
                    <a:pt x="35" y="30"/>
                  </a:cubicBezTo>
                  <a:cubicBezTo>
                    <a:pt x="28" y="36"/>
                    <a:pt x="23" y="43"/>
                    <a:pt x="18" y="51"/>
                  </a:cubicBezTo>
                  <a:cubicBezTo>
                    <a:pt x="12" y="48"/>
                    <a:pt x="9" y="45"/>
                    <a:pt x="9" y="43"/>
                  </a:cubicBezTo>
                  <a:close/>
                  <a:moveTo>
                    <a:pt x="212" y="110"/>
                  </a:moveTo>
                  <a:cubicBezTo>
                    <a:pt x="212" y="166"/>
                    <a:pt x="166" y="212"/>
                    <a:pt x="110" y="212"/>
                  </a:cubicBezTo>
                  <a:cubicBezTo>
                    <a:pt x="54" y="212"/>
                    <a:pt x="8" y="166"/>
                    <a:pt x="8" y="110"/>
                  </a:cubicBezTo>
                  <a:cubicBezTo>
                    <a:pt x="8" y="92"/>
                    <a:pt x="13" y="75"/>
                    <a:pt x="21" y="61"/>
                  </a:cubicBezTo>
                  <a:cubicBezTo>
                    <a:pt x="42" y="68"/>
                    <a:pt x="77" y="72"/>
                    <a:pt x="111" y="72"/>
                  </a:cubicBezTo>
                  <a:cubicBezTo>
                    <a:pt x="145" y="72"/>
                    <a:pt x="178" y="68"/>
                    <a:pt x="200" y="61"/>
                  </a:cubicBezTo>
                  <a:cubicBezTo>
                    <a:pt x="208" y="76"/>
                    <a:pt x="212" y="92"/>
                    <a:pt x="212" y="11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4" name="Freeform 100"/>
            <p:cNvSpPr>
              <a:spLocks/>
            </p:cNvSpPr>
            <p:nvPr/>
          </p:nvSpPr>
          <p:spPr bwMode="auto">
            <a:xfrm>
              <a:off x="3711" y="2797"/>
              <a:ext cx="289" cy="104"/>
            </a:xfrm>
            <a:custGeom>
              <a:avLst/>
              <a:gdLst>
                <a:gd name="T0" fmla="*/ 104 w 122"/>
                <a:gd name="T1" fmla="*/ 15 h 44"/>
                <a:gd name="T2" fmla="*/ 1 w 122"/>
                <a:gd name="T3" fmla="*/ 34 h 44"/>
                <a:gd name="T4" fmla="*/ 0 w 122"/>
                <a:gd name="T5" fmla="*/ 42 h 44"/>
                <a:gd name="T6" fmla="*/ 31 w 122"/>
                <a:gd name="T7" fmla="*/ 44 h 44"/>
                <a:gd name="T8" fmla="*/ 109 w 122"/>
                <a:gd name="T9" fmla="*/ 21 h 44"/>
                <a:gd name="T10" fmla="*/ 122 w 122"/>
                <a:gd name="T11" fmla="*/ 0 h 44"/>
                <a:gd name="T12" fmla="*/ 114 w 122"/>
                <a:gd name="T13" fmla="*/ 0 h 44"/>
                <a:gd name="T14" fmla="*/ 104 w 122"/>
                <a:gd name="T15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44">
                  <a:moveTo>
                    <a:pt x="104" y="15"/>
                  </a:moveTo>
                  <a:cubicBezTo>
                    <a:pt x="93" y="25"/>
                    <a:pt x="65" y="41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1" y="43"/>
                    <a:pt x="21" y="44"/>
                    <a:pt x="31" y="44"/>
                  </a:cubicBezTo>
                  <a:cubicBezTo>
                    <a:pt x="74" y="44"/>
                    <a:pt x="97" y="32"/>
                    <a:pt x="109" y="21"/>
                  </a:cubicBezTo>
                  <a:cubicBezTo>
                    <a:pt x="119" y="13"/>
                    <a:pt x="122" y="4"/>
                    <a:pt x="1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1"/>
                    <a:pt x="112" y="8"/>
                    <a:pt x="104" y="1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5" name="Freeform 101"/>
            <p:cNvSpPr>
              <a:spLocks/>
            </p:cNvSpPr>
            <p:nvPr/>
          </p:nvSpPr>
          <p:spPr bwMode="auto">
            <a:xfrm>
              <a:off x="3704" y="2681"/>
              <a:ext cx="83" cy="86"/>
            </a:xfrm>
            <a:custGeom>
              <a:avLst/>
              <a:gdLst>
                <a:gd name="T0" fmla="*/ 11 w 35"/>
                <a:gd name="T1" fmla="*/ 24 h 36"/>
                <a:gd name="T2" fmla="*/ 23 w 35"/>
                <a:gd name="T3" fmla="*/ 36 h 36"/>
                <a:gd name="T4" fmla="*/ 35 w 35"/>
                <a:gd name="T5" fmla="*/ 24 h 36"/>
                <a:gd name="T6" fmla="*/ 23 w 35"/>
                <a:gd name="T7" fmla="*/ 12 h 36"/>
                <a:gd name="T8" fmla="*/ 22 w 35"/>
                <a:gd name="T9" fmla="*/ 12 h 36"/>
                <a:gd name="T10" fmla="*/ 5 w 35"/>
                <a:gd name="T11" fmla="*/ 0 h 36"/>
                <a:gd name="T12" fmla="*/ 0 w 35"/>
                <a:gd name="T13" fmla="*/ 7 h 36"/>
                <a:gd name="T14" fmla="*/ 14 w 35"/>
                <a:gd name="T15" fmla="*/ 16 h 36"/>
                <a:gd name="T16" fmla="*/ 11 w 35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11" y="24"/>
                  </a:moveTo>
                  <a:cubicBezTo>
                    <a:pt x="11" y="31"/>
                    <a:pt x="16" y="36"/>
                    <a:pt x="23" y="36"/>
                  </a:cubicBezTo>
                  <a:cubicBezTo>
                    <a:pt x="30" y="36"/>
                    <a:pt x="35" y="31"/>
                    <a:pt x="35" y="24"/>
                  </a:cubicBezTo>
                  <a:cubicBezTo>
                    <a:pt x="35" y="17"/>
                    <a:pt x="30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1" y="21"/>
                    <a:pt x="11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6" name="Freeform 102"/>
            <p:cNvSpPr>
              <a:spLocks/>
            </p:cNvSpPr>
            <p:nvPr/>
          </p:nvSpPr>
          <p:spPr bwMode="auto">
            <a:xfrm>
              <a:off x="3879" y="2681"/>
              <a:ext cx="83" cy="86"/>
            </a:xfrm>
            <a:custGeom>
              <a:avLst/>
              <a:gdLst>
                <a:gd name="T0" fmla="*/ 12 w 35"/>
                <a:gd name="T1" fmla="*/ 36 h 36"/>
                <a:gd name="T2" fmla="*/ 24 w 35"/>
                <a:gd name="T3" fmla="*/ 24 h 36"/>
                <a:gd name="T4" fmla="*/ 22 w 35"/>
                <a:gd name="T5" fmla="*/ 16 h 36"/>
                <a:gd name="T6" fmla="*/ 35 w 35"/>
                <a:gd name="T7" fmla="*/ 7 h 36"/>
                <a:gd name="T8" fmla="*/ 31 w 35"/>
                <a:gd name="T9" fmla="*/ 0 h 36"/>
                <a:gd name="T10" fmla="*/ 13 w 35"/>
                <a:gd name="T11" fmla="*/ 12 h 36"/>
                <a:gd name="T12" fmla="*/ 12 w 35"/>
                <a:gd name="T13" fmla="*/ 12 h 36"/>
                <a:gd name="T14" fmla="*/ 0 w 35"/>
                <a:gd name="T15" fmla="*/ 24 h 36"/>
                <a:gd name="T16" fmla="*/ 12 w 35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12" y="36"/>
                  </a:moveTo>
                  <a:cubicBezTo>
                    <a:pt x="19" y="36"/>
                    <a:pt x="24" y="31"/>
                    <a:pt x="24" y="24"/>
                  </a:cubicBezTo>
                  <a:cubicBezTo>
                    <a:pt x="24" y="21"/>
                    <a:pt x="23" y="18"/>
                    <a:pt x="22" y="1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6" y="12"/>
                    <a:pt x="0" y="17"/>
                    <a:pt x="0" y="24"/>
                  </a:cubicBezTo>
                  <a:cubicBezTo>
                    <a:pt x="0" y="31"/>
                    <a:pt x="6" y="36"/>
                    <a:pt x="12" y="3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7" name="Freeform 103"/>
            <p:cNvSpPr>
              <a:spLocks noEditPoints="1"/>
            </p:cNvSpPr>
            <p:nvPr/>
          </p:nvSpPr>
          <p:spPr bwMode="auto">
            <a:xfrm>
              <a:off x="3572" y="2514"/>
              <a:ext cx="534" cy="529"/>
            </a:xfrm>
            <a:custGeom>
              <a:avLst/>
              <a:gdLst>
                <a:gd name="T0" fmla="*/ 224 w 226"/>
                <a:gd name="T1" fmla="*/ 4 h 224"/>
                <a:gd name="T2" fmla="*/ 221 w 226"/>
                <a:gd name="T3" fmla="*/ 1 h 224"/>
                <a:gd name="T4" fmla="*/ 217 w 226"/>
                <a:gd name="T5" fmla="*/ 1 h 224"/>
                <a:gd name="T6" fmla="*/ 170 w 226"/>
                <a:gd name="T7" fmla="*/ 20 h 224"/>
                <a:gd name="T8" fmla="*/ 112 w 226"/>
                <a:gd name="T9" fmla="*/ 4 h 224"/>
                <a:gd name="T10" fmla="*/ 55 w 226"/>
                <a:gd name="T11" fmla="*/ 20 h 224"/>
                <a:gd name="T12" fmla="*/ 9 w 226"/>
                <a:gd name="T13" fmla="*/ 1 h 224"/>
                <a:gd name="T14" fmla="*/ 5 w 226"/>
                <a:gd name="T15" fmla="*/ 1 h 224"/>
                <a:gd name="T16" fmla="*/ 2 w 226"/>
                <a:gd name="T17" fmla="*/ 4 h 224"/>
                <a:gd name="T18" fmla="*/ 20 w 226"/>
                <a:gd name="T19" fmla="*/ 55 h 224"/>
                <a:gd name="T20" fmla="*/ 2 w 226"/>
                <a:gd name="T21" fmla="*/ 114 h 224"/>
                <a:gd name="T22" fmla="*/ 112 w 226"/>
                <a:gd name="T23" fmla="*/ 224 h 224"/>
                <a:gd name="T24" fmla="*/ 222 w 226"/>
                <a:gd name="T25" fmla="*/ 114 h 224"/>
                <a:gd name="T26" fmla="*/ 206 w 226"/>
                <a:gd name="T27" fmla="*/ 56 h 224"/>
                <a:gd name="T28" fmla="*/ 224 w 226"/>
                <a:gd name="T29" fmla="*/ 4 h 224"/>
                <a:gd name="T30" fmla="*/ 216 w 226"/>
                <a:gd name="T31" fmla="*/ 13 h 224"/>
                <a:gd name="T32" fmla="*/ 201 w 226"/>
                <a:gd name="T33" fmla="*/ 49 h 224"/>
                <a:gd name="T34" fmla="*/ 180 w 226"/>
                <a:gd name="T35" fmla="*/ 28 h 224"/>
                <a:gd name="T36" fmla="*/ 216 w 226"/>
                <a:gd name="T37" fmla="*/ 13 h 224"/>
                <a:gd name="T38" fmla="*/ 10 w 226"/>
                <a:gd name="T39" fmla="*/ 13 h 224"/>
                <a:gd name="T40" fmla="*/ 45 w 226"/>
                <a:gd name="T41" fmla="*/ 28 h 224"/>
                <a:gd name="T42" fmla="*/ 24 w 226"/>
                <a:gd name="T43" fmla="*/ 48 h 224"/>
                <a:gd name="T44" fmla="*/ 10 w 226"/>
                <a:gd name="T45" fmla="*/ 13 h 224"/>
                <a:gd name="T46" fmla="*/ 112 w 226"/>
                <a:gd name="T47" fmla="*/ 216 h 224"/>
                <a:gd name="T48" fmla="*/ 10 w 226"/>
                <a:gd name="T49" fmla="*/ 114 h 224"/>
                <a:gd name="T50" fmla="*/ 57 w 226"/>
                <a:gd name="T51" fmla="*/ 28 h 224"/>
                <a:gd name="T52" fmla="*/ 59 w 226"/>
                <a:gd name="T53" fmla="*/ 28 h 224"/>
                <a:gd name="T54" fmla="*/ 59 w 226"/>
                <a:gd name="T55" fmla="*/ 27 h 224"/>
                <a:gd name="T56" fmla="*/ 112 w 226"/>
                <a:gd name="T57" fmla="*/ 12 h 224"/>
                <a:gd name="T58" fmla="*/ 167 w 226"/>
                <a:gd name="T59" fmla="*/ 28 h 224"/>
                <a:gd name="T60" fmla="*/ 167 w 226"/>
                <a:gd name="T61" fmla="*/ 28 h 224"/>
                <a:gd name="T62" fmla="*/ 167 w 226"/>
                <a:gd name="T63" fmla="*/ 28 h 224"/>
                <a:gd name="T64" fmla="*/ 214 w 226"/>
                <a:gd name="T65" fmla="*/ 114 h 224"/>
                <a:gd name="T66" fmla="*/ 112 w 226"/>
                <a:gd name="T67" fmla="*/ 21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6" h="224">
                  <a:moveTo>
                    <a:pt x="224" y="4"/>
                  </a:moveTo>
                  <a:cubicBezTo>
                    <a:pt x="223" y="3"/>
                    <a:pt x="223" y="1"/>
                    <a:pt x="221" y="1"/>
                  </a:cubicBezTo>
                  <a:cubicBezTo>
                    <a:pt x="220" y="0"/>
                    <a:pt x="218" y="0"/>
                    <a:pt x="217" y="1"/>
                  </a:cubicBezTo>
                  <a:cubicBezTo>
                    <a:pt x="196" y="20"/>
                    <a:pt x="176" y="21"/>
                    <a:pt x="170" y="20"/>
                  </a:cubicBezTo>
                  <a:cubicBezTo>
                    <a:pt x="153" y="10"/>
                    <a:pt x="133" y="4"/>
                    <a:pt x="112" y="4"/>
                  </a:cubicBezTo>
                  <a:cubicBezTo>
                    <a:pt x="91" y="4"/>
                    <a:pt x="72" y="10"/>
                    <a:pt x="55" y="20"/>
                  </a:cubicBezTo>
                  <a:cubicBezTo>
                    <a:pt x="48" y="20"/>
                    <a:pt x="28" y="19"/>
                    <a:pt x="9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3" y="1"/>
                    <a:pt x="2" y="3"/>
                    <a:pt x="2" y="4"/>
                  </a:cubicBezTo>
                  <a:cubicBezTo>
                    <a:pt x="0" y="31"/>
                    <a:pt x="13" y="49"/>
                    <a:pt x="20" y="55"/>
                  </a:cubicBezTo>
                  <a:cubicBezTo>
                    <a:pt x="9" y="72"/>
                    <a:pt x="2" y="93"/>
                    <a:pt x="2" y="114"/>
                  </a:cubicBezTo>
                  <a:cubicBezTo>
                    <a:pt x="2" y="175"/>
                    <a:pt x="52" y="224"/>
                    <a:pt x="112" y="224"/>
                  </a:cubicBezTo>
                  <a:cubicBezTo>
                    <a:pt x="173" y="224"/>
                    <a:pt x="222" y="175"/>
                    <a:pt x="222" y="114"/>
                  </a:cubicBezTo>
                  <a:cubicBezTo>
                    <a:pt x="222" y="93"/>
                    <a:pt x="216" y="73"/>
                    <a:pt x="206" y="56"/>
                  </a:cubicBezTo>
                  <a:cubicBezTo>
                    <a:pt x="211" y="50"/>
                    <a:pt x="226" y="32"/>
                    <a:pt x="224" y="4"/>
                  </a:cubicBezTo>
                  <a:close/>
                  <a:moveTo>
                    <a:pt x="216" y="13"/>
                  </a:moveTo>
                  <a:cubicBezTo>
                    <a:pt x="215" y="31"/>
                    <a:pt x="206" y="44"/>
                    <a:pt x="201" y="49"/>
                  </a:cubicBezTo>
                  <a:cubicBezTo>
                    <a:pt x="195" y="41"/>
                    <a:pt x="188" y="34"/>
                    <a:pt x="180" y="28"/>
                  </a:cubicBezTo>
                  <a:cubicBezTo>
                    <a:pt x="189" y="26"/>
                    <a:pt x="202" y="23"/>
                    <a:pt x="216" y="13"/>
                  </a:cubicBezTo>
                  <a:close/>
                  <a:moveTo>
                    <a:pt x="10" y="13"/>
                  </a:moveTo>
                  <a:cubicBezTo>
                    <a:pt x="23" y="22"/>
                    <a:pt x="36" y="26"/>
                    <a:pt x="45" y="28"/>
                  </a:cubicBezTo>
                  <a:cubicBezTo>
                    <a:pt x="37" y="34"/>
                    <a:pt x="30" y="41"/>
                    <a:pt x="24" y="48"/>
                  </a:cubicBezTo>
                  <a:cubicBezTo>
                    <a:pt x="19" y="43"/>
                    <a:pt x="11" y="30"/>
                    <a:pt x="10" y="13"/>
                  </a:cubicBezTo>
                  <a:close/>
                  <a:moveTo>
                    <a:pt x="112" y="216"/>
                  </a:moveTo>
                  <a:cubicBezTo>
                    <a:pt x="56" y="216"/>
                    <a:pt x="10" y="170"/>
                    <a:pt x="10" y="114"/>
                  </a:cubicBezTo>
                  <a:cubicBezTo>
                    <a:pt x="10" y="78"/>
                    <a:pt x="29" y="46"/>
                    <a:pt x="57" y="28"/>
                  </a:cubicBezTo>
                  <a:cubicBezTo>
                    <a:pt x="58" y="28"/>
                    <a:pt x="59" y="28"/>
                    <a:pt x="59" y="2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74" y="18"/>
                    <a:pt x="93" y="12"/>
                    <a:pt x="112" y="12"/>
                  </a:cubicBezTo>
                  <a:cubicBezTo>
                    <a:pt x="132" y="12"/>
                    <a:pt x="151" y="18"/>
                    <a:pt x="167" y="28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96" y="46"/>
                    <a:pt x="214" y="78"/>
                    <a:pt x="214" y="114"/>
                  </a:cubicBezTo>
                  <a:cubicBezTo>
                    <a:pt x="214" y="170"/>
                    <a:pt x="169" y="216"/>
                    <a:pt x="112" y="2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8" name="Freeform 104"/>
            <p:cNvSpPr>
              <a:spLocks/>
            </p:cNvSpPr>
            <p:nvPr/>
          </p:nvSpPr>
          <p:spPr bwMode="auto">
            <a:xfrm>
              <a:off x="4848" y="2629"/>
              <a:ext cx="83" cy="83"/>
            </a:xfrm>
            <a:custGeom>
              <a:avLst/>
              <a:gdLst>
                <a:gd name="T0" fmla="*/ 11 w 35"/>
                <a:gd name="T1" fmla="*/ 23 h 35"/>
                <a:gd name="T2" fmla="*/ 23 w 35"/>
                <a:gd name="T3" fmla="*/ 35 h 35"/>
                <a:gd name="T4" fmla="*/ 35 w 35"/>
                <a:gd name="T5" fmla="*/ 23 h 35"/>
                <a:gd name="T6" fmla="*/ 23 w 35"/>
                <a:gd name="T7" fmla="*/ 11 h 35"/>
                <a:gd name="T8" fmla="*/ 22 w 35"/>
                <a:gd name="T9" fmla="*/ 12 h 35"/>
                <a:gd name="T10" fmla="*/ 5 w 35"/>
                <a:gd name="T11" fmla="*/ 0 h 35"/>
                <a:gd name="T12" fmla="*/ 0 w 35"/>
                <a:gd name="T13" fmla="*/ 6 h 35"/>
                <a:gd name="T14" fmla="*/ 14 w 35"/>
                <a:gd name="T15" fmla="*/ 16 h 35"/>
                <a:gd name="T16" fmla="*/ 11 w 35"/>
                <a:gd name="T17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5">
                  <a:moveTo>
                    <a:pt x="11" y="23"/>
                  </a:moveTo>
                  <a:cubicBezTo>
                    <a:pt x="11" y="30"/>
                    <a:pt x="16" y="35"/>
                    <a:pt x="23" y="35"/>
                  </a:cubicBezTo>
                  <a:cubicBezTo>
                    <a:pt x="29" y="35"/>
                    <a:pt x="35" y="30"/>
                    <a:pt x="35" y="23"/>
                  </a:cubicBezTo>
                  <a:cubicBezTo>
                    <a:pt x="35" y="17"/>
                    <a:pt x="29" y="11"/>
                    <a:pt x="23" y="11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1" y="20"/>
                    <a:pt x="11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9" name="Freeform 105"/>
            <p:cNvSpPr>
              <a:spLocks noEditPoints="1"/>
            </p:cNvSpPr>
            <p:nvPr/>
          </p:nvSpPr>
          <p:spPr bwMode="auto">
            <a:xfrm>
              <a:off x="4721" y="2471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0" name="Freeform 106"/>
            <p:cNvSpPr>
              <a:spLocks/>
            </p:cNvSpPr>
            <p:nvPr/>
          </p:nvSpPr>
          <p:spPr bwMode="auto">
            <a:xfrm>
              <a:off x="5023" y="2629"/>
              <a:ext cx="83" cy="83"/>
            </a:xfrm>
            <a:custGeom>
              <a:avLst/>
              <a:gdLst>
                <a:gd name="T0" fmla="*/ 12 w 35"/>
                <a:gd name="T1" fmla="*/ 35 h 35"/>
                <a:gd name="T2" fmla="*/ 24 w 35"/>
                <a:gd name="T3" fmla="*/ 23 h 35"/>
                <a:gd name="T4" fmla="*/ 21 w 35"/>
                <a:gd name="T5" fmla="*/ 16 h 35"/>
                <a:gd name="T6" fmla="*/ 35 w 35"/>
                <a:gd name="T7" fmla="*/ 6 h 35"/>
                <a:gd name="T8" fmla="*/ 30 w 35"/>
                <a:gd name="T9" fmla="*/ 0 h 35"/>
                <a:gd name="T10" fmla="*/ 13 w 35"/>
                <a:gd name="T11" fmla="*/ 12 h 35"/>
                <a:gd name="T12" fmla="*/ 12 w 35"/>
                <a:gd name="T13" fmla="*/ 11 h 35"/>
                <a:gd name="T14" fmla="*/ 0 w 35"/>
                <a:gd name="T15" fmla="*/ 23 h 35"/>
                <a:gd name="T16" fmla="*/ 12 w 3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5">
                  <a:moveTo>
                    <a:pt x="12" y="35"/>
                  </a:moveTo>
                  <a:cubicBezTo>
                    <a:pt x="19" y="35"/>
                    <a:pt x="24" y="30"/>
                    <a:pt x="24" y="23"/>
                  </a:cubicBezTo>
                  <a:cubicBezTo>
                    <a:pt x="24" y="20"/>
                    <a:pt x="23" y="18"/>
                    <a:pt x="21" y="1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1"/>
                    <a:pt x="12" y="11"/>
                  </a:cubicBezTo>
                  <a:cubicBezTo>
                    <a:pt x="6" y="11"/>
                    <a:pt x="0" y="17"/>
                    <a:pt x="0" y="23"/>
                  </a:cubicBezTo>
                  <a:cubicBezTo>
                    <a:pt x="0" y="30"/>
                    <a:pt x="6" y="35"/>
                    <a:pt x="12" y="3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1" name="Freeform 107"/>
            <p:cNvSpPr>
              <a:spLocks/>
            </p:cNvSpPr>
            <p:nvPr/>
          </p:nvSpPr>
          <p:spPr bwMode="auto">
            <a:xfrm>
              <a:off x="4818" y="2783"/>
              <a:ext cx="326" cy="47"/>
            </a:xfrm>
            <a:custGeom>
              <a:avLst/>
              <a:gdLst>
                <a:gd name="T0" fmla="*/ 115 w 138"/>
                <a:gd name="T1" fmla="*/ 0 h 20"/>
                <a:gd name="T2" fmla="*/ 100 w 138"/>
                <a:gd name="T3" fmla="*/ 8 h 20"/>
                <a:gd name="T4" fmla="*/ 91 w 138"/>
                <a:gd name="T5" fmla="*/ 13 h 20"/>
                <a:gd name="T6" fmla="*/ 82 w 138"/>
                <a:gd name="T7" fmla="*/ 8 h 20"/>
                <a:gd name="T8" fmla="*/ 65 w 138"/>
                <a:gd name="T9" fmla="*/ 0 h 20"/>
                <a:gd name="T10" fmla="*/ 49 w 138"/>
                <a:gd name="T11" fmla="*/ 8 h 20"/>
                <a:gd name="T12" fmla="*/ 43 w 138"/>
                <a:gd name="T13" fmla="*/ 13 h 20"/>
                <a:gd name="T14" fmla="*/ 37 w 138"/>
                <a:gd name="T15" fmla="*/ 9 h 20"/>
                <a:gd name="T16" fmla="*/ 21 w 138"/>
                <a:gd name="T17" fmla="*/ 0 h 20"/>
                <a:gd name="T18" fmla="*/ 5 w 138"/>
                <a:gd name="T19" fmla="*/ 9 h 20"/>
                <a:gd name="T20" fmla="*/ 0 w 138"/>
                <a:gd name="T21" fmla="*/ 13 h 20"/>
                <a:gd name="T22" fmla="*/ 0 w 138"/>
                <a:gd name="T23" fmla="*/ 20 h 20"/>
                <a:gd name="T24" fmla="*/ 10 w 138"/>
                <a:gd name="T25" fmla="*/ 14 h 20"/>
                <a:gd name="T26" fmla="*/ 21 w 138"/>
                <a:gd name="T27" fmla="*/ 7 h 20"/>
                <a:gd name="T28" fmla="*/ 32 w 138"/>
                <a:gd name="T29" fmla="*/ 14 h 20"/>
                <a:gd name="T30" fmla="*/ 43 w 138"/>
                <a:gd name="T31" fmla="*/ 20 h 20"/>
                <a:gd name="T32" fmla="*/ 54 w 138"/>
                <a:gd name="T33" fmla="*/ 14 h 20"/>
                <a:gd name="T34" fmla="*/ 65 w 138"/>
                <a:gd name="T35" fmla="*/ 7 h 20"/>
                <a:gd name="T36" fmla="*/ 77 w 138"/>
                <a:gd name="T37" fmla="*/ 14 h 20"/>
                <a:gd name="T38" fmla="*/ 91 w 138"/>
                <a:gd name="T39" fmla="*/ 20 h 20"/>
                <a:gd name="T40" fmla="*/ 105 w 138"/>
                <a:gd name="T41" fmla="*/ 13 h 20"/>
                <a:gd name="T42" fmla="*/ 115 w 138"/>
                <a:gd name="T43" fmla="*/ 7 h 20"/>
                <a:gd name="T44" fmla="*/ 125 w 138"/>
                <a:gd name="T45" fmla="*/ 13 h 20"/>
                <a:gd name="T46" fmla="*/ 138 w 138"/>
                <a:gd name="T47" fmla="*/ 20 h 20"/>
                <a:gd name="T48" fmla="*/ 138 w 138"/>
                <a:gd name="T49" fmla="*/ 13 h 20"/>
                <a:gd name="T50" fmla="*/ 130 w 138"/>
                <a:gd name="T51" fmla="*/ 8 h 20"/>
                <a:gd name="T52" fmla="*/ 115 w 138"/>
                <a:gd name="T5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20">
                  <a:moveTo>
                    <a:pt x="115" y="0"/>
                  </a:moveTo>
                  <a:cubicBezTo>
                    <a:pt x="110" y="0"/>
                    <a:pt x="105" y="4"/>
                    <a:pt x="100" y="8"/>
                  </a:cubicBezTo>
                  <a:cubicBezTo>
                    <a:pt x="97" y="10"/>
                    <a:pt x="93" y="13"/>
                    <a:pt x="91" y="13"/>
                  </a:cubicBezTo>
                  <a:cubicBezTo>
                    <a:pt x="89" y="13"/>
                    <a:pt x="85" y="11"/>
                    <a:pt x="82" y="8"/>
                  </a:cubicBezTo>
                  <a:cubicBezTo>
                    <a:pt x="77" y="4"/>
                    <a:pt x="72" y="0"/>
                    <a:pt x="65" y="0"/>
                  </a:cubicBezTo>
                  <a:cubicBezTo>
                    <a:pt x="59" y="0"/>
                    <a:pt x="54" y="5"/>
                    <a:pt x="49" y="8"/>
                  </a:cubicBezTo>
                  <a:cubicBezTo>
                    <a:pt x="47" y="11"/>
                    <a:pt x="44" y="13"/>
                    <a:pt x="43" y="13"/>
                  </a:cubicBezTo>
                  <a:cubicBezTo>
                    <a:pt x="41" y="13"/>
                    <a:pt x="39" y="11"/>
                    <a:pt x="37" y="9"/>
                  </a:cubicBez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8" y="5"/>
                    <a:pt x="5" y="9"/>
                  </a:cubicBezTo>
                  <a:cubicBezTo>
                    <a:pt x="3" y="11"/>
                    <a:pt x="1" y="13"/>
                    <a:pt x="0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20"/>
                    <a:pt x="8" y="17"/>
                    <a:pt x="10" y="14"/>
                  </a:cubicBezTo>
                  <a:cubicBezTo>
                    <a:pt x="13" y="11"/>
                    <a:pt x="16" y="7"/>
                    <a:pt x="21" y="7"/>
                  </a:cubicBezTo>
                  <a:cubicBezTo>
                    <a:pt x="26" y="7"/>
                    <a:pt x="29" y="11"/>
                    <a:pt x="32" y="14"/>
                  </a:cubicBezTo>
                  <a:cubicBezTo>
                    <a:pt x="35" y="17"/>
                    <a:pt x="38" y="20"/>
                    <a:pt x="43" y="20"/>
                  </a:cubicBezTo>
                  <a:cubicBezTo>
                    <a:pt x="47" y="20"/>
                    <a:pt x="50" y="17"/>
                    <a:pt x="54" y="14"/>
                  </a:cubicBezTo>
                  <a:cubicBezTo>
                    <a:pt x="58" y="11"/>
                    <a:pt x="61" y="7"/>
                    <a:pt x="65" y="7"/>
                  </a:cubicBezTo>
                  <a:cubicBezTo>
                    <a:pt x="69" y="7"/>
                    <a:pt x="73" y="11"/>
                    <a:pt x="77" y="14"/>
                  </a:cubicBezTo>
                  <a:cubicBezTo>
                    <a:pt x="82" y="17"/>
                    <a:pt x="86" y="20"/>
                    <a:pt x="91" y="20"/>
                  </a:cubicBezTo>
                  <a:cubicBezTo>
                    <a:pt x="96" y="20"/>
                    <a:pt x="101" y="17"/>
                    <a:pt x="105" y="13"/>
                  </a:cubicBezTo>
                  <a:cubicBezTo>
                    <a:pt x="108" y="10"/>
                    <a:pt x="112" y="7"/>
                    <a:pt x="115" y="7"/>
                  </a:cubicBezTo>
                  <a:cubicBezTo>
                    <a:pt x="118" y="7"/>
                    <a:pt x="122" y="10"/>
                    <a:pt x="125" y="13"/>
                  </a:cubicBezTo>
                  <a:cubicBezTo>
                    <a:pt x="129" y="17"/>
                    <a:pt x="134" y="20"/>
                    <a:pt x="138" y="20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6" y="13"/>
                    <a:pt x="133" y="10"/>
                    <a:pt x="130" y="8"/>
                  </a:cubicBezTo>
                  <a:cubicBezTo>
                    <a:pt x="126" y="4"/>
                    <a:pt x="121" y="0"/>
                    <a:pt x="11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2" name="Oval 108"/>
            <p:cNvSpPr>
              <a:spLocks noChangeArrowheads="1"/>
            </p:cNvSpPr>
            <p:nvPr/>
          </p:nvSpPr>
          <p:spPr bwMode="auto">
            <a:xfrm>
              <a:off x="6019" y="2613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3" name="Oval 109"/>
            <p:cNvSpPr>
              <a:spLocks noChangeArrowheads="1"/>
            </p:cNvSpPr>
            <p:nvPr/>
          </p:nvSpPr>
          <p:spPr bwMode="auto">
            <a:xfrm>
              <a:off x="6208" y="2613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4" name="Freeform 110"/>
            <p:cNvSpPr>
              <a:spLocks noEditPoints="1"/>
            </p:cNvSpPr>
            <p:nvPr/>
          </p:nvSpPr>
          <p:spPr bwMode="auto">
            <a:xfrm>
              <a:off x="5884" y="2452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50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50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7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7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5" name="Freeform 111"/>
            <p:cNvSpPr>
              <a:spLocks noEditPoints="1"/>
            </p:cNvSpPr>
            <p:nvPr/>
          </p:nvSpPr>
          <p:spPr bwMode="auto">
            <a:xfrm>
              <a:off x="6168" y="2573"/>
              <a:ext cx="137" cy="137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1 h 58"/>
                <a:gd name="T12" fmla="*/ 7 w 58"/>
                <a:gd name="T13" fmla="*/ 29 h 58"/>
                <a:gd name="T14" fmla="*/ 29 w 58"/>
                <a:gd name="T15" fmla="*/ 7 h 58"/>
                <a:gd name="T16" fmla="*/ 51 w 58"/>
                <a:gd name="T17" fmla="*/ 29 h 58"/>
                <a:gd name="T18" fmla="*/ 29 w 58"/>
                <a:gd name="T19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1"/>
                  </a:moveTo>
                  <a:cubicBezTo>
                    <a:pt x="17" y="51"/>
                    <a:pt x="7" y="41"/>
                    <a:pt x="7" y="29"/>
                  </a:cubicBezTo>
                  <a:cubicBezTo>
                    <a:pt x="7" y="17"/>
                    <a:pt x="17" y="7"/>
                    <a:pt x="29" y="7"/>
                  </a:cubicBezTo>
                  <a:cubicBezTo>
                    <a:pt x="41" y="7"/>
                    <a:pt x="51" y="17"/>
                    <a:pt x="51" y="29"/>
                  </a:cubicBezTo>
                  <a:cubicBezTo>
                    <a:pt x="51" y="41"/>
                    <a:pt x="41" y="51"/>
                    <a:pt x="29" y="5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6" name="Freeform 112"/>
            <p:cNvSpPr>
              <a:spLocks noEditPoints="1"/>
            </p:cNvSpPr>
            <p:nvPr/>
          </p:nvSpPr>
          <p:spPr bwMode="auto">
            <a:xfrm>
              <a:off x="5979" y="2573"/>
              <a:ext cx="137" cy="137"/>
            </a:xfrm>
            <a:custGeom>
              <a:avLst/>
              <a:gdLst>
                <a:gd name="T0" fmla="*/ 58 w 58"/>
                <a:gd name="T1" fmla="*/ 29 h 58"/>
                <a:gd name="T2" fmla="*/ 29 w 58"/>
                <a:gd name="T3" fmla="*/ 0 h 58"/>
                <a:gd name="T4" fmla="*/ 0 w 58"/>
                <a:gd name="T5" fmla="*/ 29 h 58"/>
                <a:gd name="T6" fmla="*/ 29 w 58"/>
                <a:gd name="T7" fmla="*/ 58 h 58"/>
                <a:gd name="T8" fmla="*/ 58 w 58"/>
                <a:gd name="T9" fmla="*/ 29 h 58"/>
                <a:gd name="T10" fmla="*/ 7 w 58"/>
                <a:gd name="T11" fmla="*/ 29 h 58"/>
                <a:gd name="T12" fmla="*/ 29 w 58"/>
                <a:gd name="T13" fmla="*/ 7 h 58"/>
                <a:gd name="T14" fmla="*/ 51 w 58"/>
                <a:gd name="T15" fmla="*/ 29 h 58"/>
                <a:gd name="T16" fmla="*/ 29 w 58"/>
                <a:gd name="T17" fmla="*/ 51 h 58"/>
                <a:gd name="T18" fmla="*/ 7 w 58"/>
                <a:gd name="T1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58" y="29"/>
                  </a:moveTo>
                  <a:cubicBezTo>
                    <a:pt x="58" y="13"/>
                    <a:pt x="45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lose/>
                  <a:moveTo>
                    <a:pt x="7" y="29"/>
                  </a:moveTo>
                  <a:cubicBezTo>
                    <a:pt x="7" y="17"/>
                    <a:pt x="17" y="7"/>
                    <a:pt x="29" y="7"/>
                  </a:cubicBezTo>
                  <a:cubicBezTo>
                    <a:pt x="41" y="7"/>
                    <a:pt x="51" y="17"/>
                    <a:pt x="51" y="29"/>
                  </a:cubicBezTo>
                  <a:cubicBezTo>
                    <a:pt x="51" y="41"/>
                    <a:pt x="41" y="51"/>
                    <a:pt x="29" y="51"/>
                  </a:cubicBezTo>
                  <a:cubicBezTo>
                    <a:pt x="17" y="51"/>
                    <a:pt x="7" y="41"/>
                    <a:pt x="7" y="2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7" name="Freeform 113"/>
            <p:cNvSpPr>
              <a:spLocks/>
            </p:cNvSpPr>
            <p:nvPr/>
          </p:nvSpPr>
          <p:spPr bwMode="auto">
            <a:xfrm>
              <a:off x="6043" y="2755"/>
              <a:ext cx="215" cy="125"/>
            </a:xfrm>
            <a:custGeom>
              <a:avLst/>
              <a:gdLst>
                <a:gd name="T0" fmla="*/ 205 w 215"/>
                <a:gd name="T1" fmla="*/ 0 h 125"/>
                <a:gd name="T2" fmla="*/ 108 w 215"/>
                <a:gd name="T3" fmla="*/ 52 h 125"/>
                <a:gd name="T4" fmla="*/ 9 w 215"/>
                <a:gd name="T5" fmla="*/ 0 h 125"/>
                <a:gd name="T6" fmla="*/ 0 w 215"/>
                <a:gd name="T7" fmla="*/ 16 h 125"/>
                <a:gd name="T8" fmla="*/ 87 w 215"/>
                <a:gd name="T9" fmla="*/ 61 h 125"/>
                <a:gd name="T10" fmla="*/ 0 w 215"/>
                <a:gd name="T11" fmla="*/ 109 h 125"/>
                <a:gd name="T12" fmla="*/ 9 w 215"/>
                <a:gd name="T13" fmla="*/ 125 h 125"/>
                <a:gd name="T14" fmla="*/ 108 w 215"/>
                <a:gd name="T15" fmla="*/ 73 h 125"/>
                <a:gd name="T16" fmla="*/ 205 w 215"/>
                <a:gd name="T17" fmla="*/ 125 h 125"/>
                <a:gd name="T18" fmla="*/ 215 w 215"/>
                <a:gd name="T19" fmla="*/ 109 h 125"/>
                <a:gd name="T20" fmla="*/ 127 w 215"/>
                <a:gd name="T21" fmla="*/ 61 h 125"/>
                <a:gd name="T22" fmla="*/ 215 w 215"/>
                <a:gd name="T23" fmla="*/ 16 h 125"/>
                <a:gd name="T24" fmla="*/ 205 w 215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125">
                  <a:moveTo>
                    <a:pt x="205" y="0"/>
                  </a:moveTo>
                  <a:lnTo>
                    <a:pt x="108" y="52"/>
                  </a:lnTo>
                  <a:lnTo>
                    <a:pt x="9" y="0"/>
                  </a:lnTo>
                  <a:lnTo>
                    <a:pt x="0" y="16"/>
                  </a:lnTo>
                  <a:lnTo>
                    <a:pt x="87" y="61"/>
                  </a:lnTo>
                  <a:lnTo>
                    <a:pt x="0" y="109"/>
                  </a:lnTo>
                  <a:lnTo>
                    <a:pt x="9" y="125"/>
                  </a:lnTo>
                  <a:lnTo>
                    <a:pt x="108" y="73"/>
                  </a:lnTo>
                  <a:lnTo>
                    <a:pt x="205" y="125"/>
                  </a:lnTo>
                  <a:lnTo>
                    <a:pt x="215" y="109"/>
                  </a:lnTo>
                  <a:lnTo>
                    <a:pt x="127" y="61"/>
                  </a:lnTo>
                  <a:lnTo>
                    <a:pt x="215" y="16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8" name="Freeform 114"/>
            <p:cNvSpPr>
              <a:spLocks/>
            </p:cNvSpPr>
            <p:nvPr/>
          </p:nvSpPr>
          <p:spPr bwMode="auto">
            <a:xfrm>
              <a:off x="7085" y="2769"/>
              <a:ext cx="223" cy="125"/>
            </a:xfrm>
            <a:custGeom>
              <a:avLst/>
              <a:gdLst>
                <a:gd name="T0" fmla="*/ 0 w 94"/>
                <a:gd name="T1" fmla="*/ 2 h 53"/>
                <a:gd name="T2" fmla="*/ 69 w 94"/>
                <a:gd name="T3" fmla="*/ 53 h 53"/>
                <a:gd name="T4" fmla="*/ 94 w 94"/>
                <a:gd name="T5" fmla="*/ 49 h 53"/>
                <a:gd name="T6" fmla="*/ 93 w 94"/>
                <a:gd name="T7" fmla="*/ 47 h 53"/>
                <a:gd name="T8" fmla="*/ 92 w 94"/>
                <a:gd name="T9" fmla="*/ 41 h 53"/>
                <a:gd name="T10" fmla="*/ 69 w 94"/>
                <a:gd name="T11" fmla="*/ 45 h 53"/>
                <a:gd name="T12" fmla="*/ 8 w 94"/>
                <a:gd name="T13" fmla="*/ 0 h 53"/>
                <a:gd name="T14" fmla="*/ 0 w 94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53">
                  <a:moveTo>
                    <a:pt x="0" y="2"/>
                  </a:moveTo>
                  <a:cubicBezTo>
                    <a:pt x="0" y="2"/>
                    <a:pt x="15" y="53"/>
                    <a:pt x="69" y="53"/>
                  </a:cubicBezTo>
                  <a:cubicBezTo>
                    <a:pt x="78" y="53"/>
                    <a:pt x="86" y="51"/>
                    <a:pt x="94" y="49"/>
                  </a:cubicBezTo>
                  <a:cubicBezTo>
                    <a:pt x="93" y="48"/>
                    <a:pt x="93" y="48"/>
                    <a:pt x="93" y="47"/>
                  </a:cubicBezTo>
                  <a:cubicBezTo>
                    <a:pt x="93" y="47"/>
                    <a:pt x="92" y="44"/>
                    <a:pt x="92" y="41"/>
                  </a:cubicBezTo>
                  <a:cubicBezTo>
                    <a:pt x="85" y="43"/>
                    <a:pt x="78" y="45"/>
                    <a:pt x="69" y="45"/>
                  </a:cubicBezTo>
                  <a:cubicBezTo>
                    <a:pt x="21" y="45"/>
                    <a:pt x="9" y="2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9" name="Freeform 115"/>
            <p:cNvSpPr>
              <a:spLocks/>
            </p:cNvSpPr>
            <p:nvPr/>
          </p:nvSpPr>
          <p:spPr bwMode="auto">
            <a:xfrm>
              <a:off x="6986" y="2471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160 w 220"/>
                <a:gd name="T7" fmla="*/ 208 h 220"/>
                <a:gd name="T8" fmla="*/ 157 w 220"/>
                <a:gd name="T9" fmla="*/ 20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209 w 220"/>
                <a:gd name="T19" fmla="*/ 135 h 220"/>
                <a:gd name="T20" fmla="*/ 217 w 220"/>
                <a:gd name="T21" fmla="*/ 135 h 220"/>
                <a:gd name="T22" fmla="*/ 220 w 220"/>
                <a:gd name="T23" fmla="*/ 110 h 220"/>
                <a:gd name="T24" fmla="*/ 110 w 220"/>
                <a:gd name="T2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28" y="220"/>
                    <a:pt x="145" y="216"/>
                    <a:pt x="160" y="208"/>
                  </a:cubicBezTo>
                  <a:cubicBezTo>
                    <a:pt x="159" y="206"/>
                    <a:pt x="158" y="203"/>
                    <a:pt x="157" y="200"/>
                  </a:cubicBezTo>
                  <a:cubicBezTo>
                    <a:pt x="143" y="208"/>
                    <a:pt x="127" y="212"/>
                    <a:pt x="110" y="212"/>
                  </a:cubicBez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19"/>
                    <a:pt x="211" y="127"/>
                    <a:pt x="209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9" y="127"/>
                    <a:pt x="220" y="119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0" name="Freeform 116"/>
            <p:cNvSpPr>
              <a:spLocks/>
            </p:cNvSpPr>
            <p:nvPr/>
          </p:nvSpPr>
          <p:spPr bwMode="auto">
            <a:xfrm>
              <a:off x="7126" y="2655"/>
              <a:ext cx="101" cy="45"/>
            </a:xfrm>
            <a:custGeom>
              <a:avLst/>
              <a:gdLst>
                <a:gd name="T0" fmla="*/ 21 w 43"/>
                <a:gd name="T1" fmla="*/ 8 h 19"/>
                <a:gd name="T2" fmla="*/ 35 w 43"/>
                <a:gd name="T3" fmla="*/ 19 h 19"/>
                <a:gd name="T4" fmla="*/ 43 w 43"/>
                <a:gd name="T5" fmla="*/ 19 h 19"/>
                <a:gd name="T6" fmla="*/ 21 w 43"/>
                <a:gd name="T7" fmla="*/ 0 h 19"/>
                <a:gd name="T8" fmla="*/ 0 w 43"/>
                <a:gd name="T9" fmla="*/ 19 h 19"/>
                <a:gd name="T10" fmla="*/ 8 w 43"/>
                <a:gd name="T11" fmla="*/ 19 h 19"/>
                <a:gd name="T12" fmla="*/ 21 w 43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8"/>
                  </a:moveTo>
                  <a:cubicBezTo>
                    <a:pt x="28" y="8"/>
                    <a:pt x="34" y="13"/>
                    <a:pt x="35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8"/>
                    <a:pt x="32" y="0"/>
                    <a:pt x="21" y="0"/>
                  </a:cubicBezTo>
                  <a:cubicBezTo>
                    <a:pt x="10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4" y="8"/>
                    <a:pt x="21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1" name="Freeform 117"/>
            <p:cNvSpPr>
              <a:spLocks/>
            </p:cNvSpPr>
            <p:nvPr/>
          </p:nvSpPr>
          <p:spPr bwMode="auto">
            <a:xfrm>
              <a:off x="7277" y="2655"/>
              <a:ext cx="102" cy="45"/>
            </a:xfrm>
            <a:custGeom>
              <a:avLst/>
              <a:gdLst>
                <a:gd name="T0" fmla="*/ 35 w 43"/>
                <a:gd name="T1" fmla="*/ 19 h 19"/>
                <a:gd name="T2" fmla="*/ 43 w 43"/>
                <a:gd name="T3" fmla="*/ 19 h 19"/>
                <a:gd name="T4" fmla="*/ 21 w 43"/>
                <a:gd name="T5" fmla="*/ 0 h 19"/>
                <a:gd name="T6" fmla="*/ 0 w 43"/>
                <a:gd name="T7" fmla="*/ 19 h 19"/>
                <a:gd name="T8" fmla="*/ 8 w 43"/>
                <a:gd name="T9" fmla="*/ 19 h 19"/>
                <a:gd name="T10" fmla="*/ 21 w 43"/>
                <a:gd name="T11" fmla="*/ 8 h 19"/>
                <a:gd name="T12" fmla="*/ 35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35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2" y="8"/>
                    <a:pt x="32" y="0"/>
                    <a:pt x="21" y="0"/>
                  </a:cubicBezTo>
                  <a:cubicBezTo>
                    <a:pt x="10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4" y="8"/>
                    <a:pt x="21" y="8"/>
                  </a:cubicBezTo>
                  <a:cubicBezTo>
                    <a:pt x="28" y="8"/>
                    <a:pt x="34" y="13"/>
                    <a:pt x="35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2" name="Freeform 118"/>
            <p:cNvSpPr>
              <a:spLocks/>
            </p:cNvSpPr>
            <p:nvPr/>
          </p:nvSpPr>
          <p:spPr bwMode="auto">
            <a:xfrm>
              <a:off x="7322" y="2809"/>
              <a:ext cx="168" cy="144"/>
            </a:xfrm>
            <a:custGeom>
              <a:avLst/>
              <a:gdLst>
                <a:gd name="T0" fmla="*/ 55 w 71"/>
                <a:gd name="T1" fmla="*/ 0 h 61"/>
                <a:gd name="T2" fmla="*/ 42 w 71"/>
                <a:gd name="T3" fmla="*/ 7 h 61"/>
                <a:gd name="T4" fmla="*/ 36 w 71"/>
                <a:gd name="T5" fmla="*/ 13 h 61"/>
                <a:gd name="T6" fmla="*/ 30 w 71"/>
                <a:gd name="T7" fmla="*/ 8 h 61"/>
                <a:gd name="T8" fmla="*/ 14 w 71"/>
                <a:gd name="T9" fmla="*/ 0 h 61"/>
                <a:gd name="T10" fmla="*/ 5 w 71"/>
                <a:gd name="T11" fmla="*/ 5 h 61"/>
                <a:gd name="T12" fmla="*/ 0 w 71"/>
                <a:gd name="T13" fmla="*/ 19 h 61"/>
                <a:gd name="T14" fmla="*/ 23 w 71"/>
                <a:gd name="T15" fmla="*/ 49 h 61"/>
                <a:gd name="T16" fmla="*/ 36 w 71"/>
                <a:gd name="T17" fmla="*/ 61 h 61"/>
                <a:gd name="T18" fmla="*/ 48 w 71"/>
                <a:gd name="T19" fmla="*/ 49 h 61"/>
                <a:gd name="T20" fmla="*/ 71 w 71"/>
                <a:gd name="T21" fmla="*/ 19 h 61"/>
                <a:gd name="T22" fmla="*/ 55 w 71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61">
                  <a:moveTo>
                    <a:pt x="55" y="0"/>
                  </a:moveTo>
                  <a:cubicBezTo>
                    <a:pt x="51" y="0"/>
                    <a:pt x="46" y="2"/>
                    <a:pt x="42" y="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5" y="3"/>
                    <a:pt x="19" y="0"/>
                    <a:pt x="14" y="0"/>
                  </a:cubicBezTo>
                  <a:cubicBezTo>
                    <a:pt x="10" y="0"/>
                    <a:pt x="7" y="3"/>
                    <a:pt x="5" y="5"/>
                  </a:cubicBezTo>
                  <a:cubicBezTo>
                    <a:pt x="2" y="9"/>
                    <a:pt x="0" y="14"/>
                    <a:pt x="0" y="19"/>
                  </a:cubicBezTo>
                  <a:cubicBezTo>
                    <a:pt x="0" y="29"/>
                    <a:pt x="12" y="39"/>
                    <a:pt x="23" y="49"/>
                  </a:cubicBezTo>
                  <a:cubicBezTo>
                    <a:pt x="28" y="53"/>
                    <a:pt x="32" y="57"/>
                    <a:pt x="36" y="61"/>
                  </a:cubicBezTo>
                  <a:cubicBezTo>
                    <a:pt x="39" y="57"/>
                    <a:pt x="44" y="53"/>
                    <a:pt x="48" y="49"/>
                  </a:cubicBezTo>
                  <a:cubicBezTo>
                    <a:pt x="59" y="40"/>
                    <a:pt x="71" y="29"/>
                    <a:pt x="71" y="19"/>
                  </a:cubicBezTo>
                  <a:cubicBezTo>
                    <a:pt x="71" y="9"/>
                    <a:pt x="64" y="0"/>
                    <a:pt x="5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3" name="Freeform 119"/>
            <p:cNvSpPr>
              <a:spLocks noEditPoints="1"/>
            </p:cNvSpPr>
            <p:nvPr/>
          </p:nvSpPr>
          <p:spPr bwMode="auto">
            <a:xfrm>
              <a:off x="176" y="3620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4" name="Oval 120"/>
            <p:cNvSpPr>
              <a:spLocks noChangeArrowheads="1"/>
            </p:cNvSpPr>
            <p:nvPr/>
          </p:nvSpPr>
          <p:spPr bwMode="auto">
            <a:xfrm>
              <a:off x="334" y="3800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5" name="Freeform 121"/>
            <p:cNvSpPr>
              <a:spLocks/>
            </p:cNvSpPr>
            <p:nvPr/>
          </p:nvSpPr>
          <p:spPr bwMode="auto">
            <a:xfrm>
              <a:off x="278" y="3921"/>
              <a:ext cx="321" cy="125"/>
            </a:xfrm>
            <a:custGeom>
              <a:avLst/>
              <a:gdLst>
                <a:gd name="T0" fmla="*/ 68 w 136"/>
                <a:gd name="T1" fmla="*/ 45 h 53"/>
                <a:gd name="T2" fmla="*/ 7 w 136"/>
                <a:gd name="T3" fmla="*/ 0 h 53"/>
                <a:gd name="T4" fmla="*/ 0 w 136"/>
                <a:gd name="T5" fmla="*/ 2 h 53"/>
                <a:gd name="T6" fmla="*/ 68 w 136"/>
                <a:gd name="T7" fmla="*/ 53 h 53"/>
                <a:gd name="T8" fmla="*/ 136 w 136"/>
                <a:gd name="T9" fmla="*/ 2 h 53"/>
                <a:gd name="T10" fmla="*/ 128 w 136"/>
                <a:gd name="T11" fmla="*/ 0 h 53"/>
                <a:gd name="T12" fmla="*/ 68 w 136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3">
                  <a:moveTo>
                    <a:pt x="68" y="45"/>
                  </a:moveTo>
                  <a:cubicBezTo>
                    <a:pt x="20" y="45"/>
                    <a:pt x="8" y="2"/>
                    <a:pt x="7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4" y="53"/>
                    <a:pt x="68" y="53"/>
                  </a:cubicBezTo>
                  <a:cubicBezTo>
                    <a:pt x="122" y="53"/>
                    <a:pt x="136" y="2"/>
                    <a:pt x="136" y="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2"/>
                    <a:pt x="116" y="45"/>
                    <a:pt x="68" y="4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6" name="Rectangle 122"/>
            <p:cNvSpPr>
              <a:spLocks noChangeArrowheads="1"/>
            </p:cNvSpPr>
            <p:nvPr/>
          </p:nvSpPr>
          <p:spPr bwMode="auto">
            <a:xfrm>
              <a:off x="479" y="3847"/>
              <a:ext cx="120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7" name="Freeform 123"/>
            <p:cNvSpPr>
              <a:spLocks noEditPoints="1"/>
            </p:cNvSpPr>
            <p:nvPr/>
          </p:nvSpPr>
          <p:spPr bwMode="auto">
            <a:xfrm>
              <a:off x="1323" y="3606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0" y="220"/>
                    <a:pt x="220" y="171"/>
                    <a:pt x="220" y="110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3" y="212"/>
                    <a:pt x="8" y="166"/>
                    <a:pt x="8" y="110"/>
                  </a:cubicBezTo>
                  <a:cubicBezTo>
                    <a:pt x="8" y="54"/>
                    <a:pt x="53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8" name="Oval 124"/>
            <p:cNvSpPr>
              <a:spLocks noChangeArrowheads="1"/>
            </p:cNvSpPr>
            <p:nvPr/>
          </p:nvSpPr>
          <p:spPr bwMode="auto">
            <a:xfrm>
              <a:off x="1633" y="3786"/>
              <a:ext cx="56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9" name="Freeform 125"/>
            <p:cNvSpPr>
              <a:spLocks/>
            </p:cNvSpPr>
            <p:nvPr/>
          </p:nvSpPr>
          <p:spPr bwMode="auto">
            <a:xfrm>
              <a:off x="1448" y="3897"/>
              <a:ext cx="289" cy="106"/>
            </a:xfrm>
            <a:custGeom>
              <a:avLst/>
              <a:gdLst>
                <a:gd name="T0" fmla="*/ 104 w 122"/>
                <a:gd name="T1" fmla="*/ 16 h 45"/>
                <a:gd name="T2" fmla="*/ 1 w 122"/>
                <a:gd name="T3" fmla="*/ 35 h 45"/>
                <a:gd name="T4" fmla="*/ 0 w 122"/>
                <a:gd name="T5" fmla="*/ 43 h 45"/>
                <a:gd name="T6" fmla="*/ 31 w 122"/>
                <a:gd name="T7" fmla="*/ 45 h 45"/>
                <a:gd name="T8" fmla="*/ 109 w 122"/>
                <a:gd name="T9" fmla="*/ 22 h 45"/>
                <a:gd name="T10" fmla="*/ 122 w 122"/>
                <a:gd name="T11" fmla="*/ 0 h 45"/>
                <a:gd name="T12" fmla="*/ 114 w 122"/>
                <a:gd name="T13" fmla="*/ 0 h 45"/>
                <a:gd name="T14" fmla="*/ 104 w 122"/>
                <a:gd name="T15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45">
                  <a:moveTo>
                    <a:pt x="104" y="16"/>
                  </a:moveTo>
                  <a:cubicBezTo>
                    <a:pt x="93" y="26"/>
                    <a:pt x="65" y="42"/>
                    <a:pt x="1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4"/>
                    <a:pt x="21" y="45"/>
                    <a:pt x="31" y="45"/>
                  </a:cubicBezTo>
                  <a:cubicBezTo>
                    <a:pt x="74" y="45"/>
                    <a:pt x="97" y="33"/>
                    <a:pt x="109" y="22"/>
                  </a:cubicBezTo>
                  <a:cubicBezTo>
                    <a:pt x="118" y="14"/>
                    <a:pt x="122" y="5"/>
                    <a:pt x="1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"/>
                    <a:pt x="112" y="8"/>
                    <a:pt x="104" y="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0" name="Rectangle 126"/>
            <p:cNvSpPr>
              <a:spLocks noChangeArrowheads="1"/>
            </p:cNvSpPr>
            <p:nvPr/>
          </p:nvSpPr>
          <p:spPr bwMode="auto">
            <a:xfrm>
              <a:off x="1434" y="3845"/>
              <a:ext cx="120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1" name="Freeform 127"/>
            <p:cNvSpPr>
              <a:spLocks/>
            </p:cNvSpPr>
            <p:nvPr/>
          </p:nvSpPr>
          <p:spPr bwMode="auto">
            <a:xfrm>
              <a:off x="2609" y="3909"/>
              <a:ext cx="279" cy="102"/>
            </a:xfrm>
            <a:custGeom>
              <a:avLst/>
              <a:gdLst>
                <a:gd name="T0" fmla="*/ 0 w 118"/>
                <a:gd name="T1" fmla="*/ 43 h 43"/>
                <a:gd name="T2" fmla="*/ 8 w 118"/>
                <a:gd name="T3" fmla="*/ 43 h 43"/>
                <a:gd name="T4" fmla="*/ 118 w 118"/>
                <a:gd name="T5" fmla="*/ 8 h 43"/>
                <a:gd name="T6" fmla="*/ 118 w 118"/>
                <a:gd name="T7" fmla="*/ 0 h 43"/>
                <a:gd name="T8" fmla="*/ 0 w 11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43">
                  <a:moveTo>
                    <a:pt x="0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30"/>
                    <a:pt x="8" y="8"/>
                    <a:pt x="118" y="8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20" y="0"/>
                    <a:pt x="0" y="17"/>
                    <a:pt x="0" y="4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2" name="Freeform 128"/>
            <p:cNvSpPr>
              <a:spLocks noEditPoints="1"/>
            </p:cNvSpPr>
            <p:nvPr/>
          </p:nvSpPr>
          <p:spPr bwMode="auto">
            <a:xfrm>
              <a:off x="2458" y="3604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6" y="8"/>
                    <a:pt x="212" y="53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3" name="Freeform 129"/>
            <p:cNvSpPr>
              <a:spLocks/>
            </p:cNvSpPr>
            <p:nvPr/>
          </p:nvSpPr>
          <p:spPr bwMode="auto">
            <a:xfrm>
              <a:off x="2600" y="3795"/>
              <a:ext cx="85" cy="43"/>
            </a:xfrm>
            <a:custGeom>
              <a:avLst/>
              <a:gdLst>
                <a:gd name="T0" fmla="*/ 78 w 85"/>
                <a:gd name="T1" fmla="*/ 0 h 43"/>
                <a:gd name="T2" fmla="*/ 0 w 85"/>
                <a:gd name="T3" fmla="*/ 26 h 43"/>
                <a:gd name="T4" fmla="*/ 4 w 85"/>
                <a:gd name="T5" fmla="*/ 43 h 43"/>
                <a:gd name="T6" fmla="*/ 85 w 85"/>
                <a:gd name="T7" fmla="*/ 19 h 43"/>
                <a:gd name="T8" fmla="*/ 78 w 8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3">
                  <a:moveTo>
                    <a:pt x="78" y="0"/>
                  </a:moveTo>
                  <a:lnTo>
                    <a:pt x="0" y="26"/>
                  </a:lnTo>
                  <a:lnTo>
                    <a:pt x="4" y="43"/>
                  </a:lnTo>
                  <a:lnTo>
                    <a:pt x="85" y="19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4" name="Freeform 130"/>
            <p:cNvSpPr>
              <a:spLocks/>
            </p:cNvSpPr>
            <p:nvPr/>
          </p:nvSpPr>
          <p:spPr bwMode="auto">
            <a:xfrm>
              <a:off x="2751" y="3798"/>
              <a:ext cx="85" cy="40"/>
            </a:xfrm>
            <a:custGeom>
              <a:avLst/>
              <a:gdLst>
                <a:gd name="T0" fmla="*/ 85 w 85"/>
                <a:gd name="T1" fmla="*/ 23 h 40"/>
                <a:gd name="T2" fmla="*/ 5 w 85"/>
                <a:gd name="T3" fmla="*/ 0 h 40"/>
                <a:gd name="T4" fmla="*/ 0 w 85"/>
                <a:gd name="T5" fmla="*/ 16 h 40"/>
                <a:gd name="T6" fmla="*/ 78 w 85"/>
                <a:gd name="T7" fmla="*/ 40 h 40"/>
                <a:gd name="T8" fmla="*/ 85 w 85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0">
                  <a:moveTo>
                    <a:pt x="85" y="23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78" y="40"/>
                  </a:lnTo>
                  <a:lnTo>
                    <a:pt x="85" y="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5" name="Freeform 131"/>
            <p:cNvSpPr>
              <a:spLocks noEditPoints="1"/>
            </p:cNvSpPr>
            <p:nvPr/>
          </p:nvSpPr>
          <p:spPr bwMode="auto">
            <a:xfrm>
              <a:off x="3569" y="3597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6" name="Oval 132"/>
            <p:cNvSpPr>
              <a:spLocks noChangeArrowheads="1"/>
            </p:cNvSpPr>
            <p:nvPr/>
          </p:nvSpPr>
          <p:spPr bwMode="auto">
            <a:xfrm>
              <a:off x="3728" y="3776"/>
              <a:ext cx="56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7" name="Oval 133"/>
            <p:cNvSpPr>
              <a:spLocks noChangeArrowheads="1"/>
            </p:cNvSpPr>
            <p:nvPr/>
          </p:nvSpPr>
          <p:spPr bwMode="auto">
            <a:xfrm>
              <a:off x="3879" y="3776"/>
              <a:ext cx="57" cy="5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8" name="Rectangle 134"/>
            <p:cNvSpPr>
              <a:spLocks noChangeArrowheads="1"/>
            </p:cNvSpPr>
            <p:nvPr/>
          </p:nvSpPr>
          <p:spPr bwMode="auto">
            <a:xfrm>
              <a:off x="3789" y="3944"/>
              <a:ext cx="80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9" name="Freeform 135"/>
            <p:cNvSpPr>
              <a:spLocks noEditPoints="1"/>
            </p:cNvSpPr>
            <p:nvPr/>
          </p:nvSpPr>
          <p:spPr bwMode="auto">
            <a:xfrm>
              <a:off x="4711" y="3594"/>
              <a:ext cx="521" cy="521"/>
            </a:xfrm>
            <a:custGeom>
              <a:avLst/>
              <a:gdLst>
                <a:gd name="T0" fmla="*/ 213 w 220"/>
                <a:gd name="T1" fmla="*/ 70 h 220"/>
                <a:gd name="T2" fmla="*/ 220 w 220"/>
                <a:gd name="T3" fmla="*/ 70 h 220"/>
                <a:gd name="T4" fmla="*/ 220 w 220"/>
                <a:gd name="T5" fmla="*/ 62 h 220"/>
                <a:gd name="T6" fmla="*/ 209 w 220"/>
                <a:gd name="T7" fmla="*/ 62 h 220"/>
                <a:gd name="T8" fmla="*/ 110 w 220"/>
                <a:gd name="T9" fmla="*/ 0 h 220"/>
                <a:gd name="T10" fmla="*/ 11 w 220"/>
                <a:gd name="T11" fmla="*/ 62 h 220"/>
                <a:gd name="T12" fmla="*/ 0 w 220"/>
                <a:gd name="T13" fmla="*/ 62 h 220"/>
                <a:gd name="T14" fmla="*/ 0 w 220"/>
                <a:gd name="T15" fmla="*/ 70 h 220"/>
                <a:gd name="T16" fmla="*/ 8 w 220"/>
                <a:gd name="T17" fmla="*/ 70 h 220"/>
                <a:gd name="T18" fmla="*/ 0 w 220"/>
                <a:gd name="T19" fmla="*/ 110 h 220"/>
                <a:gd name="T20" fmla="*/ 110 w 220"/>
                <a:gd name="T21" fmla="*/ 220 h 220"/>
                <a:gd name="T22" fmla="*/ 220 w 220"/>
                <a:gd name="T23" fmla="*/ 110 h 220"/>
                <a:gd name="T24" fmla="*/ 213 w 220"/>
                <a:gd name="T25" fmla="*/ 70 h 220"/>
                <a:gd name="T26" fmla="*/ 110 w 220"/>
                <a:gd name="T27" fmla="*/ 8 h 220"/>
                <a:gd name="T28" fmla="*/ 200 w 220"/>
                <a:gd name="T29" fmla="*/ 62 h 220"/>
                <a:gd name="T30" fmla="*/ 199 w 220"/>
                <a:gd name="T31" fmla="*/ 62 h 220"/>
                <a:gd name="T32" fmla="*/ 111 w 220"/>
                <a:gd name="T33" fmla="*/ 62 h 220"/>
                <a:gd name="T34" fmla="*/ 110 w 220"/>
                <a:gd name="T35" fmla="*/ 62 h 220"/>
                <a:gd name="T36" fmla="*/ 22 w 220"/>
                <a:gd name="T37" fmla="*/ 62 h 220"/>
                <a:gd name="T38" fmla="*/ 20 w 220"/>
                <a:gd name="T39" fmla="*/ 62 h 220"/>
                <a:gd name="T40" fmla="*/ 110 w 220"/>
                <a:gd name="T41" fmla="*/ 8 h 220"/>
                <a:gd name="T42" fmla="*/ 30 w 220"/>
                <a:gd name="T43" fmla="*/ 70 h 220"/>
                <a:gd name="T44" fmla="*/ 104 w 220"/>
                <a:gd name="T45" fmla="*/ 70 h 220"/>
                <a:gd name="T46" fmla="*/ 104 w 220"/>
                <a:gd name="T47" fmla="*/ 70 h 220"/>
                <a:gd name="T48" fmla="*/ 63 w 220"/>
                <a:gd name="T49" fmla="*/ 111 h 220"/>
                <a:gd name="T50" fmla="*/ 30 w 220"/>
                <a:gd name="T51" fmla="*/ 70 h 220"/>
                <a:gd name="T52" fmla="*/ 30 w 220"/>
                <a:gd name="T53" fmla="*/ 70 h 220"/>
                <a:gd name="T54" fmla="*/ 118 w 220"/>
                <a:gd name="T55" fmla="*/ 70 h 220"/>
                <a:gd name="T56" fmla="*/ 192 w 220"/>
                <a:gd name="T57" fmla="*/ 70 h 220"/>
                <a:gd name="T58" fmla="*/ 192 w 220"/>
                <a:gd name="T59" fmla="*/ 70 h 220"/>
                <a:gd name="T60" fmla="*/ 159 w 220"/>
                <a:gd name="T61" fmla="*/ 111 h 220"/>
                <a:gd name="T62" fmla="*/ 118 w 220"/>
                <a:gd name="T63" fmla="*/ 70 h 220"/>
                <a:gd name="T64" fmla="*/ 118 w 220"/>
                <a:gd name="T65" fmla="*/ 70 h 220"/>
                <a:gd name="T66" fmla="*/ 110 w 220"/>
                <a:gd name="T67" fmla="*/ 212 h 220"/>
                <a:gd name="T68" fmla="*/ 8 w 220"/>
                <a:gd name="T69" fmla="*/ 110 h 220"/>
                <a:gd name="T70" fmla="*/ 17 w 220"/>
                <a:gd name="T71" fmla="*/ 70 h 220"/>
                <a:gd name="T72" fmla="*/ 22 w 220"/>
                <a:gd name="T73" fmla="*/ 70 h 220"/>
                <a:gd name="T74" fmla="*/ 22 w 220"/>
                <a:gd name="T75" fmla="*/ 70 h 220"/>
                <a:gd name="T76" fmla="*/ 63 w 220"/>
                <a:gd name="T77" fmla="*/ 119 h 220"/>
                <a:gd name="T78" fmla="*/ 111 w 220"/>
                <a:gd name="T79" fmla="*/ 80 h 220"/>
                <a:gd name="T80" fmla="*/ 159 w 220"/>
                <a:gd name="T81" fmla="*/ 119 h 220"/>
                <a:gd name="T82" fmla="*/ 200 w 220"/>
                <a:gd name="T83" fmla="*/ 70 h 220"/>
                <a:gd name="T84" fmla="*/ 200 w 220"/>
                <a:gd name="T85" fmla="*/ 70 h 220"/>
                <a:gd name="T86" fmla="*/ 204 w 220"/>
                <a:gd name="T87" fmla="*/ 70 h 220"/>
                <a:gd name="T88" fmla="*/ 212 w 220"/>
                <a:gd name="T89" fmla="*/ 110 h 220"/>
                <a:gd name="T90" fmla="*/ 110 w 220"/>
                <a:gd name="T91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0" h="220">
                  <a:moveTo>
                    <a:pt x="213" y="70"/>
                  </a:moveTo>
                  <a:cubicBezTo>
                    <a:pt x="220" y="70"/>
                    <a:pt x="220" y="70"/>
                    <a:pt x="220" y="70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209" y="62"/>
                    <a:pt x="209" y="62"/>
                    <a:pt x="209" y="62"/>
                  </a:cubicBezTo>
                  <a:cubicBezTo>
                    <a:pt x="192" y="25"/>
                    <a:pt x="154" y="0"/>
                    <a:pt x="110" y="0"/>
                  </a:cubicBezTo>
                  <a:cubicBezTo>
                    <a:pt x="67" y="0"/>
                    <a:pt x="29" y="25"/>
                    <a:pt x="11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3" y="82"/>
                    <a:pt x="0" y="96"/>
                    <a:pt x="0" y="110"/>
                  </a:cubicBezTo>
                  <a:cubicBezTo>
                    <a:pt x="0" y="170"/>
                    <a:pt x="50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96"/>
                    <a:pt x="218" y="82"/>
                    <a:pt x="213" y="70"/>
                  </a:cubicBezTo>
                  <a:close/>
                  <a:moveTo>
                    <a:pt x="110" y="8"/>
                  </a:moveTo>
                  <a:cubicBezTo>
                    <a:pt x="149" y="8"/>
                    <a:pt x="183" y="30"/>
                    <a:pt x="200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38" y="30"/>
                    <a:pt x="72" y="8"/>
                    <a:pt x="110" y="8"/>
                  </a:cubicBezTo>
                  <a:close/>
                  <a:moveTo>
                    <a:pt x="30" y="70"/>
                  </a:move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93"/>
                    <a:pt x="85" y="111"/>
                    <a:pt x="63" y="111"/>
                  </a:cubicBezTo>
                  <a:cubicBezTo>
                    <a:pt x="38" y="111"/>
                    <a:pt x="30" y="9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lose/>
                  <a:moveTo>
                    <a:pt x="118" y="70"/>
                  </a:moveTo>
                  <a:cubicBezTo>
                    <a:pt x="192" y="70"/>
                    <a:pt x="192" y="70"/>
                    <a:pt x="192" y="70"/>
                  </a:cubicBezTo>
                  <a:cubicBezTo>
                    <a:pt x="192" y="70"/>
                    <a:pt x="192" y="70"/>
                    <a:pt x="192" y="70"/>
                  </a:cubicBezTo>
                  <a:cubicBezTo>
                    <a:pt x="192" y="90"/>
                    <a:pt x="183" y="111"/>
                    <a:pt x="159" y="111"/>
                  </a:cubicBezTo>
                  <a:cubicBezTo>
                    <a:pt x="136" y="111"/>
                    <a:pt x="118" y="93"/>
                    <a:pt x="118" y="70"/>
                  </a:cubicBezTo>
                  <a:cubicBezTo>
                    <a:pt x="118" y="70"/>
                    <a:pt x="118" y="70"/>
                    <a:pt x="118" y="7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95"/>
                    <a:pt x="11" y="82"/>
                    <a:pt x="17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100"/>
                    <a:pt x="38" y="119"/>
                    <a:pt x="63" y="119"/>
                  </a:cubicBezTo>
                  <a:cubicBezTo>
                    <a:pt x="86" y="119"/>
                    <a:pt x="106" y="102"/>
                    <a:pt x="111" y="80"/>
                  </a:cubicBezTo>
                  <a:cubicBezTo>
                    <a:pt x="115" y="102"/>
                    <a:pt x="135" y="119"/>
                    <a:pt x="159" y="119"/>
                  </a:cubicBezTo>
                  <a:cubicBezTo>
                    <a:pt x="184" y="119"/>
                    <a:pt x="200" y="10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209" y="82"/>
                    <a:pt x="212" y="95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0" name="Freeform 136"/>
            <p:cNvSpPr>
              <a:spLocks/>
            </p:cNvSpPr>
            <p:nvPr/>
          </p:nvSpPr>
          <p:spPr bwMode="auto">
            <a:xfrm>
              <a:off x="4813" y="3904"/>
              <a:ext cx="322" cy="116"/>
            </a:xfrm>
            <a:custGeom>
              <a:avLst/>
              <a:gdLst>
                <a:gd name="T0" fmla="*/ 69 w 136"/>
                <a:gd name="T1" fmla="*/ 41 h 49"/>
                <a:gd name="T2" fmla="*/ 8 w 136"/>
                <a:gd name="T3" fmla="*/ 0 h 49"/>
                <a:gd name="T4" fmla="*/ 0 w 136"/>
                <a:gd name="T5" fmla="*/ 2 h 49"/>
                <a:gd name="T6" fmla="*/ 14 w 136"/>
                <a:gd name="T7" fmla="*/ 25 h 49"/>
                <a:gd name="T8" fmla="*/ 69 w 136"/>
                <a:gd name="T9" fmla="*/ 49 h 49"/>
                <a:gd name="T10" fmla="*/ 136 w 136"/>
                <a:gd name="T11" fmla="*/ 2 h 49"/>
                <a:gd name="T12" fmla="*/ 129 w 136"/>
                <a:gd name="T13" fmla="*/ 0 h 49"/>
                <a:gd name="T14" fmla="*/ 69 w 136"/>
                <a:gd name="T1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49">
                  <a:moveTo>
                    <a:pt x="69" y="41"/>
                  </a:moveTo>
                  <a:cubicBezTo>
                    <a:pt x="21" y="41"/>
                    <a:pt x="8" y="1"/>
                    <a:pt x="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4" y="14"/>
                    <a:pt x="14" y="25"/>
                  </a:cubicBezTo>
                  <a:cubicBezTo>
                    <a:pt x="23" y="36"/>
                    <a:pt x="40" y="49"/>
                    <a:pt x="69" y="49"/>
                  </a:cubicBezTo>
                  <a:cubicBezTo>
                    <a:pt x="123" y="49"/>
                    <a:pt x="136" y="2"/>
                    <a:pt x="136" y="2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8" y="1"/>
                    <a:pt x="116" y="41"/>
                    <a:pt x="69" y="4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1" name="Oval 137"/>
            <p:cNvSpPr>
              <a:spLocks noChangeArrowheads="1"/>
            </p:cNvSpPr>
            <p:nvPr/>
          </p:nvSpPr>
          <p:spPr bwMode="auto">
            <a:xfrm>
              <a:off x="4867" y="3772"/>
              <a:ext cx="57" cy="5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2" name="Oval 138"/>
            <p:cNvSpPr>
              <a:spLocks noChangeArrowheads="1"/>
            </p:cNvSpPr>
            <p:nvPr/>
          </p:nvSpPr>
          <p:spPr bwMode="auto">
            <a:xfrm>
              <a:off x="5019" y="3772"/>
              <a:ext cx="56" cy="5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3" name="Freeform 139"/>
            <p:cNvSpPr>
              <a:spLocks noEditPoints="1"/>
            </p:cNvSpPr>
            <p:nvPr/>
          </p:nvSpPr>
          <p:spPr bwMode="auto">
            <a:xfrm>
              <a:off x="5835" y="3611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4" name="Oval 140"/>
            <p:cNvSpPr>
              <a:spLocks noChangeArrowheads="1"/>
            </p:cNvSpPr>
            <p:nvPr/>
          </p:nvSpPr>
          <p:spPr bwMode="auto">
            <a:xfrm>
              <a:off x="5917" y="3791"/>
              <a:ext cx="57" cy="5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5" name="Oval 141"/>
            <p:cNvSpPr>
              <a:spLocks noChangeArrowheads="1"/>
            </p:cNvSpPr>
            <p:nvPr/>
          </p:nvSpPr>
          <p:spPr bwMode="auto">
            <a:xfrm>
              <a:off x="6069" y="3791"/>
              <a:ext cx="56" cy="5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6" name="Freeform 142"/>
            <p:cNvSpPr>
              <a:spLocks/>
            </p:cNvSpPr>
            <p:nvPr/>
          </p:nvSpPr>
          <p:spPr bwMode="auto">
            <a:xfrm>
              <a:off x="5955" y="3902"/>
              <a:ext cx="272" cy="142"/>
            </a:xfrm>
            <a:custGeom>
              <a:avLst/>
              <a:gdLst>
                <a:gd name="T0" fmla="*/ 47 w 115"/>
                <a:gd name="T1" fmla="*/ 0 h 60"/>
                <a:gd name="T2" fmla="*/ 0 w 115"/>
                <a:gd name="T3" fmla="*/ 30 h 60"/>
                <a:gd name="T4" fmla="*/ 47 w 115"/>
                <a:gd name="T5" fmla="*/ 60 h 60"/>
                <a:gd name="T6" fmla="*/ 47 w 115"/>
                <a:gd name="T7" fmla="*/ 60 h 60"/>
                <a:gd name="T8" fmla="*/ 47 w 115"/>
                <a:gd name="T9" fmla="*/ 60 h 60"/>
                <a:gd name="T10" fmla="*/ 114 w 115"/>
                <a:gd name="T11" fmla="*/ 7 h 60"/>
                <a:gd name="T12" fmla="*/ 115 w 115"/>
                <a:gd name="T13" fmla="*/ 2 h 60"/>
                <a:gd name="T14" fmla="*/ 110 w 115"/>
                <a:gd name="T15" fmla="*/ 2 h 60"/>
                <a:gd name="T16" fmla="*/ 47 w 11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60">
                  <a:moveTo>
                    <a:pt x="47" y="0"/>
                  </a:moveTo>
                  <a:cubicBezTo>
                    <a:pt x="21" y="0"/>
                    <a:pt x="0" y="13"/>
                    <a:pt x="0" y="30"/>
                  </a:cubicBezTo>
                  <a:cubicBezTo>
                    <a:pt x="0" y="47"/>
                    <a:pt x="21" y="60"/>
                    <a:pt x="47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97" y="58"/>
                    <a:pt x="114" y="7"/>
                    <a:pt x="114" y="7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71" y="0"/>
                    <a:pt x="4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7" name="Freeform 143"/>
            <p:cNvSpPr>
              <a:spLocks/>
            </p:cNvSpPr>
            <p:nvPr/>
          </p:nvSpPr>
          <p:spPr bwMode="auto">
            <a:xfrm>
              <a:off x="7128" y="3921"/>
              <a:ext cx="277" cy="101"/>
            </a:xfrm>
            <a:custGeom>
              <a:avLst/>
              <a:gdLst>
                <a:gd name="T0" fmla="*/ 0 w 117"/>
                <a:gd name="T1" fmla="*/ 43 h 43"/>
                <a:gd name="T2" fmla="*/ 8 w 117"/>
                <a:gd name="T3" fmla="*/ 43 h 43"/>
                <a:gd name="T4" fmla="*/ 117 w 117"/>
                <a:gd name="T5" fmla="*/ 8 h 43"/>
                <a:gd name="T6" fmla="*/ 117 w 117"/>
                <a:gd name="T7" fmla="*/ 0 h 43"/>
                <a:gd name="T8" fmla="*/ 0 w 11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0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30"/>
                    <a:pt x="8" y="8"/>
                    <a:pt x="117" y="8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20" y="0"/>
                    <a:pt x="0" y="17"/>
                    <a:pt x="0" y="4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8" name="Freeform 144"/>
            <p:cNvSpPr>
              <a:spLocks/>
            </p:cNvSpPr>
            <p:nvPr/>
          </p:nvSpPr>
          <p:spPr bwMode="auto">
            <a:xfrm>
              <a:off x="7121" y="3824"/>
              <a:ext cx="102" cy="47"/>
            </a:xfrm>
            <a:custGeom>
              <a:avLst/>
              <a:gdLst>
                <a:gd name="T0" fmla="*/ 21 w 43"/>
                <a:gd name="T1" fmla="*/ 20 h 20"/>
                <a:gd name="T2" fmla="*/ 43 w 43"/>
                <a:gd name="T3" fmla="*/ 0 h 20"/>
                <a:gd name="T4" fmla="*/ 35 w 43"/>
                <a:gd name="T5" fmla="*/ 0 h 20"/>
                <a:gd name="T6" fmla="*/ 21 w 43"/>
                <a:gd name="T7" fmla="*/ 12 h 20"/>
                <a:gd name="T8" fmla="*/ 8 w 43"/>
                <a:gd name="T9" fmla="*/ 0 h 20"/>
                <a:gd name="T10" fmla="*/ 0 w 43"/>
                <a:gd name="T11" fmla="*/ 0 h 20"/>
                <a:gd name="T12" fmla="*/ 21 w 4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21" y="20"/>
                  </a:moveTo>
                  <a:cubicBezTo>
                    <a:pt x="33" y="20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7"/>
                    <a:pt x="28" y="12"/>
                    <a:pt x="21" y="12"/>
                  </a:cubicBezTo>
                  <a:cubicBezTo>
                    <a:pt x="15" y="12"/>
                    <a:pt x="9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0" y="20"/>
                    <a:pt x="21" y="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9" name="Freeform 145"/>
            <p:cNvSpPr>
              <a:spLocks/>
            </p:cNvSpPr>
            <p:nvPr/>
          </p:nvSpPr>
          <p:spPr bwMode="auto">
            <a:xfrm>
              <a:off x="7272" y="3824"/>
              <a:ext cx="102" cy="47"/>
            </a:xfrm>
            <a:custGeom>
              <a:avLst/>
              <a:gdLst>
                <a:gd name="T0" fmla="*/ 21 w 43"/>
                <a:gd name="T1" fmla="*/ 20 h 20"/>
                <a:gd name="T2" fmla="*/ 43 w 43"/>
                <a:gd name="T3" fmla="*/ 0 h 20"/>
                <a:gd name="T4" fmla="*/ 35 w 43"/>
                <a:gd name="T5" fmla="*/ 0 h 20"/>
                <a:gd name="T6" fmla="*/ 21 w 43"/>
                <a:gd name="T7" fmla="*/ 12 h 20"/>
                <a:gd name="T8" fmla="*/ 8 w 43"/>
                <a:gd name="T9" fmla="*/ 0 h 20"/>
                <a:gd name="T10" fmla="*/ 0 w 43"/>
                <a:gd name="T11" fmla="*/ 0 h 20"/>
                <a:gd name="T12" fmla="*/ 21 w 4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21" y="20"/>
                  </a:moveTo>
                  <a:cubicBezTo>
                    <a:pt x="33" y="20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7"/>
                    <a:pt x="28" y="12"/>
                    <a:pt x="21" y="12"/>
                  </a:cubicBezTo>
                  <a:cubicBezTo>
                    <a:pt x="15" y="12"/>
                    <a:pt x="9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0" y="20"/>
                    <a:pt x="21" y="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0" name="Freeform 146"/>
            <p:cNvSpPr>
              <a:spLocks noEditPoints="1"/>
            </p:cNvSpPr>
            <p:nvPr/>
          </p:nvSpPr>
          <p:spPr bwMode="auto">
            <a:xfrm>
              <a:off x="6986" y="3611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1" name="Rectangle 147"/>
            <p:cNvSpPr>
              <a:spLocks noChangeArrowheads="1"/>
            </p:cNvSpPr>
            <p:nvPr/>
          </p:nvSpPr>
          <p:spPr bwMode="auto">
            <a:xfrm>
              <a:off x="296" y="5098"/>
              <a:ext cx="280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2" name="Freeform 148"/>
            <p:cNvSpPr>
              <a:spLocks/>
            </p:cNvSpPr>
            <p:nvPr/>
          </p:nvSpPr>
          <p:spPr bwMode="auto">
            <a:xfrm>
              <a:off x="308" y="4959"/>
              <a:ext cx="102" cy="45"/>
            </a:xfrm>
            <a:custGeom>
              <a:avLst/>
              <a:gdLst>
                <a:gd name="T0" fmla="*/ 22 w 43"/>
                <a:gd name="T1" fmla="*/ 19 h 19"/>
                <a:gd name="T2" fmla="*/ 43 w 43"/>
                <a:gd name="T3" fmla="*/ 0 h 19"/>
                <a:gd name="T4" fmla="*/ 35 w 43"/>
                <a:gd name="T5" fmla="*/ 0 h 19"/>
                <a:gd name="T6" fmla="*/ 22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2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2" y="19"/>
                  </a:moveTo>
                  <a:cubicBezTo>
                    <a:pt x="33" y="19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6"/>
                    <a:pt x="29" y="11"/>
                    <a:pt x="22" y="11"/>
                  </a:cubicBezTo>
                  <a:cubicBezTo>
                    <a:pt x="15" y="11"/>
                    <a:pt x="10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1" y="19"/>
                    <a:pt x="22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3" name="Freeform 149"/>
            <p:cNvSpPr>
              <a:spLocks/>
            </p:cNvSpPr>
            <p:nvPr/>
          </p:nvSpPr>
          <p:spPr bwMode="auto">
            <a:xfrm>
              <a:off x="460" y="4959"/>
              <a:ext cx="101" cy="45"/>
            </a:xfrm>
            <a:custGeom>
              <a:avLst/>
              <a:gdLst>
                <a:gd name="T0" fmla="*/ 22 w 43"/>
                <a:gd name="T1" fmla="*/ 19 h 19"/>
                <a:gd name="T2" fmla="*/ 43 w 43"/>
                <a:gd name="T3" fmla="*/ 0 h 19"/>
                <a:gd name="T4" fmla="*/ 35 w 43"/>
                <a:gd name="T5" fmla="*/ 0 h 19"/>
                <a:gd name="T6" fmla="*/ 22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2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2" y="19"/>
                  </a:moveTo>
                  <a:cubicBezTo>
                    <a:pt x="33" y="19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6"/>
                    <a:pt x="29" y="11"/>
                    <a:pt x="22" y="11"/>
                  </a:cubicBezTo>
                  <a:cubicBezTo>
                    <a:pt x="15" y="11"/>
                    <a:pt x="10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1" y="19"/>
                    <a:pt x="22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4" name="Freeform 150"/>
            <p:cNvSpPr>
              <a:spLocks noEditPoints="1"/>
            </p:cNvSpPr>
            <p:nvPr/>
          </p:nvSpPr>
          <p:spPr bwMode="auto">
            <a:xfrm>
              <a:off x="176" y="4746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6" y="8"/>
                    <a:pt x="212" y="53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5" name="Freeform 151"/>
            <p:cNvSpPr>
              <a:spLocks/>
            </p:cNvSpPr>
            <p:nvPr/>
          </p:nvSpPr>
          <p:spPr bwMode="auto">
            <a:xfrm>
              <a:off x="1446" y="4952"/>
              <a:ext cx="101" cy="45"/>
            </a:xfrm>
            <a:custGeom>
              <a:avLst/>
              <a:gdLst>
                <a:gd name="T0" fmla="*/ 21 w 43"/>
                <a:gd name="T1" fmla="*/ 19 h 19"/>
                <a:gd name="T2" fmla="*/ 43 w 43"/>
                <a:gd name="T3" fmla="*/ 0 h 19"/>
                <a:gd name="T4" fmla="*/ 35 w 43"/>
                <a:gd name="T5" fmla="*/ 0 h 19"/>
                <a:gd name="T6" fmla="*/ 21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1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19"/>
                  </a:moveTo>
                  <a:cubicBezTo>
                    <a:pt x="33" y="19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6"/>
                    <a:pt x="28" y="11"/>
                    <a:pt x="21" y="11"/>
                  </a:cubicBezTo>
                  <a:cubicBezTo>
                    <a:pt x="15" y="11"/>
                    <a:pt x="9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0" y="19"/>
                    <a:pt x="21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6" name="Freeform 152"/>
            <p:cNvSpPr>
              <a:spLocks/>
            </p:cNvSpPr>
            <p:nvPr/>
          </p:nvSpPr>
          <p:spPr bwMode="auto">
            <a:xfrm>
              <a:off x="1597" y="4952"/>
              <a:ext cx="102" cy="45"/>
            </a:xfrm>
            <a:custGeom>
              <a:avLst/>
              <a:gdLst>
                <a:gd name="T0" fmla="*/ 21 w 43"/>
                <a:gd name="T1" fmla="*/ 19 h 19"/>
                <a:gd name="T2" fmla="*/ 43 w 43"/>
                <a:gd name="T3" fmla="*/ 0 h 19"/>
                <a:gd name="T4" fmla="*/ 35 w 43"/>
                <a:gd name="T5" fmla="*/ 0 h 19"/>
                <a:gd name="T6" fmla="*/ 21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1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19"/>
                  </a:moveTo>
                  <a:cubicBezTo>
                    <a:pt x="33" y="19"/>
                    <a:pt x="42" y="11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6"/>
                    <a:pt x="28" y="11"/>
                    <a:pt x="21" y="11"/>
                  </a:cubicBezTo>
                  <a:cubicBezTo>
                    <a:pt x="15" y="11"/>
                    <a:pt x="9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10" y="19"/>
                    <a:pt x="21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7" name="Freeform 153"/>
            <p:cNvSpPr>
              <a:spLocks noEditPoints="1"/>
            </p:cNvSpPr>
            <p:nvPr/>
          </p:nvSpPr>
          <p:spPr bwMode="auto">
            <a:xfrm>
              <a:off x="1311" y="4746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0"/>
                    <a:pt x="50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7" y="8"/>
                    <a:pt x="212" y="53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8" name="Freeform 154"/>
            <p:cNvSpPr>
              <a:spLocks/>
            </p:cNvSpPr>
            <p:nvPr/>
          </p:nvSpPr>
          <p:spPr bwMode="auto">
            <a:xfrm>
              <a:off x="1413" y="5049"/>
              <a:ext cx="321" cy="97"/>
            </a:xfrm>
            <a:custGeom>
              <a:avLst/>
              <a:gdLst>
                <a:gd name="T0" fmla="*/ 69 w 136"/>
                <a:gd name="T1" fmla="*/ 0 h 41"/>
                <a:gd name="T2" fmla="*/ 0 w 136"/>
                <a:gd name="T3" fmla="*/ 38 h 41"/>
                <a:gd name="T4" fmla="*/ 8 w 136"/>
                <a:gd name="T5" fmla="*/ 41 h 41"/>
                <a:gd name="T6" fmla="*/ 69 w 136"/>
                <a:gd name="T7" fmla="*/ 8 h 41"/>
                <a:gd name="T8" fmla="*/ 129 w 136"/>
                <a:gd name="T9" fmla="*/ 41 h 41"/>
                <a:gd name="T10" fmla="*/ 136 w 136"/>
                <a:gd name="T11" fmla="*/ 38 h 41"/>
                <a:gd name="T12" fmla="*/ 69 w 13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41">
                  <a:moveTo>
                    <a:pt x="69" y="0"/>
                  </a:moveTo>
                  <a:cubicBezTo>
                    <a:pt x="15" y="0"/>
                    <a:pt x="1" y="37"/>
                    <a:pt x="0" y="38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20" y="8"/>
                    <a:pt x="69" y="8"/>
                  </a:cubicBezTo>
                  <a:cubicBezTo>
                    <a:pt x="116" y="8"/>
                    <a:pt x="128" y="40"/>
                    <a:pt x="129" y="41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37"/>
                    <a:pt x="122" y="0"/>
                    <a:pt x="6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9" name="Freeform 155"/>
            <p:cNvSpPr>
              <a:spLocks/>
            </p:cNvSpPr>
            <p:nvPr/>
          </p:nvSpPr>
          <p:spPr bwMode="auto">
            <a:xfrm>
              <a:off x="2585" y="4930"/>
              <a:ext cx="102" cy="45"/>
            </a:xfrm>
            <a:custGeom>
              <a:avLst/>
              <a:gdLst>
                <a:gd name="T0" fmla="*/ 21 w 43"/>
                <a:gd name="T1" fmla="*/ 8 h 19"/>
                <a:gd name="T2" fmla="*/ 34 w 43"/>
                <a:gd name="T3" fmla="*/ 19 h 19"/>
                <a:gd name="T4" fmla="*/ 43 w 43"/>
                <a:gd name="T5" fmla="*/ 19 h 19"/>
                <a:gd name="T6" fmla="*/ 21 w 43"/>
                <a:gd name="T7" fmla="*/ 0 h 19"/>
                <a:gd name="T8" fmla="*/ 0 w 43"/>
                <a:gd name="T9" fmla="*/ 19 h 19"/>
                <a:gd name="T10" fmla="*/ 8 w 43"/>
                <a:gd name="T11" fmla="*/ 19 h 19"/>
                <a:gd name="T12" fmla="*/ 21 w 43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8"/>
                  </a:moveTo>
                  <a:cubicBezTo>
                    <a:pt x="28" y="8"/>
                    <a:pt x="33" y="12"/>
                    <a:pt x="3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8"/>
                    <a:pt x="32" y="0"/>
                    <a:pt x="21" y="0"/>
                  </a:cubicBezTo>
                  <a:cubicBezTo>
                    <a:pt x="10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2"/>
                    <a:pt x="14" y="8"/>
                    <a:pt x="21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0" name="Freeform 156"/>
            <p:cNvSpPr>
              <a:spLocks/>
            </p:cNvSpPr>
            <p:nvPr/>
          </p:nvSpPr>
          <p:spPr bwMode="auto">
            <a:xfrm>
              <a:off x="2737" y="4930"/>
              <a:ext cx="101" cy="45"/>
            </a:xfrm>
            <a:custGeom>
              <a:avLst/>
              <a:gdLst>
                <a:gd name="T0" fmla="*/ 21 w 43"/>
                <a:gd name="T1" fmla="*/ 8 h 19"/>
                <a:gd name="T2" fmla="*/ 34 w 43"/>
                <a:gd name="T3" fmla="*/ 19 h 19"/>
                <a:gd name="T4" fmla="*/ 43 w 43"/>
                <a:gd name="T5" fmla="*/ 19 h 19"/>
                <a:gd name="T6" fmla="*/ 21 w 43"/>
                <a:gd name="T7" fmla="*/ 0 h 19"/>
                <a:gd name="T8" fmla="*/ 0 w 43"/>
                <a:gd name="T9" fmla="*/ 19 h 19"/>
                <a:gd name="T10" fmla="*/ 8 w 43"/>
                <a:gd name="T11" fmla="*/ 19 h 19"/>
                <a:gd name="T12" fmla="*/ 21 w 43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8"/>
                  </a:moveTo>
                  <a:cubicBezTo>
                    <a:pt x="28" y="8"/>
                    <a:pt x="33" y="12"/>
                    <a:pt x="3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8"/>
                    <a:pt x="32" y="0"/>
                    <a:pt x="21" y="0"/>
                  </a:cubicBezTo>
                  <a:cubicBezTo>
                    <a:pt x="10" y="0"/>
                    <a:pt x="1" y="8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2"/>
                    <a:pt x="14" y="8"/>
                    <a:pt x="21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1" name="Freeform 157"/>
            <p:cNvSpPr>
              <a:spLocks noEditPoints="1"/>
            </p:cNvSpPr>
            <p:nvPr/>
          </p:nvSpPr>
          <p:spPr bwMode="auto">
            <a:xfrm>
              <a:off x="2446" y="4746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0"/>
                    <a:pt x="50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7" y="8"/>
                    <a:pt x="212" y="53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2" name="Freeform 158"/>
            <p:cNvSpPr>
              <a:spLocks/>
            </p:cNvSpPr>
            <p:nvPr/>
          </p:nvSpPr>
          <p:spPr bwMode="auto">
            <a:xfrm>
              <a:off x="2548" y="5049"/>
              <a:ext cx="324" cy="132"/>
            </a:xfrm>
            <a:custGeom>
              <a:avLst/>
              <a:gdLst>
                <a:gd name="T0" fmla="*/ 133 w 137"/>
                <a:gd name="T1" fmla="*/ 0 h 56"/>
                <a:gd name="T2" fmla="*/ 4 w 137"/>
                <a:gd name="T3" fmla="*/ 0 h 56"/>
                <a:gd name="T4" fmla="*/ 0 w 137"/>
                <a:gd name="T5" fmla="*/ 4 h 56"/>
                <a:gd name="T6" fmla="*/ 0 w 137"/>
                <a:gd name="T7" fmla="*/ 5 h 56"/>
                <a:gd name="T8" fmla="*/ 0 w 137"/>
                <a:gd name="T9" fmla="*/ 5 h 56"/>
                <a:gd name="T10" fmla="*/ 69 w 137"/>
                <a:gd name="T11" fmla="*/ 56 h 56"/>
                <a:gd name="T12" fmla="*/ 136 w 137"/>
                <a:gd name="T13" fmla="*/ 5 h 56"/>
                <a:gd name="T14" fmla="*/ 136 w 137"/>
                <a:gd name="T15" fmla="*/ 5 h 56"/>
                <a:gd name="T16" fmla="*/ 137 w 137"/>
                <a:gd name="T17" fmla="*/ 4 h 56"/>
                <a:gd name="T18" fmla="*/ 133 w 137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56">
                  <a:moveTo>
                    <a:pt x="13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4" y="56"/>
                    <a:pt x="69" y="56"/>
                  </a:cubicBezTo>
                  <a:cubicBezTo>
                    <a:pt x="123" y="56"/>
                    <a:pt x="136" y="5"/>
                    <a:pt x="136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4"/>
                    <a:pt x="137" y="4"/>
                    <a:pt x="137" y="4"/>
                  </a:cubicBezTo>
                  <a:cubicBezTo>
                    <a:pt x="137" y="1"/>
                    <a:pt x="135" y="0"/>
                    <a:pt x="133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3" name="Freeform 159"/>
            <p:cNvSpPr>
              <a:spLocks/>
            </p:cNvSpPr>
            <p:nvPr/>
          </p:nvSpPr>
          <p:spPr bwMode="auto">
            <a:xfrm>
              <a:off x="3716" y="4959"/>
              <a:ext cx="101" cy="45"/>
            </a:xfrm>
            <a:custGeom>
              <a:avLst/>
              <a:gdLst>
                <a:gd name="T0" fmla="*/ 21 w 43"/>
                <a:gd name="T1" fmla="*/ 19 h 19"/>
                <a:gd name="T2" fmla="*/ 43 w 43"/>
                <a:gd name="T3" fmla="*/ 0 h 19"/>
                <a:gd name="T4" fmla="*/ 34 w 43"/>
                <a:gd name="T5" fmla="*/ 0 h 19"/>
                <a:gd name="T6" fmla="*/ 21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1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19"/>
                  </a:moveTo>
                  <a:cubicBezTo>
                    <a:pt x="32" y="19"/>
                    <a:pt x="42" y="10"/>
                    <a:pt x="4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6"/>
                    <a:pt x="28" y="11"/>
                    <a:pt x="21" y="11"/>
                  </a:cubicBezTo>
                  <a:cubicBezTo>
                    <a:pt x="14" y="11"/>
                    <a:pt x="9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10" y="19"/>
                    <a:pt x="21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4" name="Freeform 160"/>
            <p:cNvSpPr>
              <a:spLocks/>
            </p:cNvSpPr>
            <p:nvPr/>
          </p:nvSpPr>
          <p:spPr bwMode="auto">
            <a:xfrm>
              <a:off x="3867" y="4959"/>
              <a:ext cx="102" cy="45"/>
            </a:xfrm>
            <a:custGeom>
              <a:avLst/>
              <a:gdLst>
                <a:gd name="T0" fmla="*/ 21 w 43"/>
                <a:gd name="T1" fmla="*/ 19 h 19"/>
                <a:gd name="T2" fmla="*/ 43 w 43"/>
                <a:gd name="T3" fmla="*/ 0 h 19"/>
                <a:gd name="T4" fmla="*/ 34 w 43"/>
                <a:gd name="T5" fmla="*/ 0 h 19"/>
                <a:gd name="T6" fmla="*/ 21 w 43"/>
                <a:gd name="T7" fmla="*/ 11 h 19"/>
                <a:gd name="T8" fmla="*/ 8 w 43"/>
                <a:gd name="T9" fmla="*/ 0 h 19"/>
                <a:gd name="T10" fmla="*/ 0 w 43"/>
                <a:gd name="T11" fmla="*/ 0 h 19"/>
                <a:gd name="T12" fmla="*/ 21 w 4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1" y="19"/>
                  </a:moveTo>
                  <a:cubicBezTo>
                    <a:pt x="32" y="19"/>
                    <a:pt x="42" y="10"/>
                    <a:pt x="4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6"/>
                    <a:pt x="28" y="11"/>
                    <a:pt x="21" y="11"/>
                  </a:cubicBezTo>
                  <a:cubicBezTo>
                    <a:pt x="14" y="11"/>
                    <a:pt x="9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10" y="19"/>
                    <a:pt x="21" y="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5" name="Freeform 161"/>
            <p:cNvSpPr>
              <a:spLocks noEditPoints="1"/>
            </p:cNvSpPr>
            <p:nvPr/>
          </p:nvSpPr>
          <p:spPr bwMode="auto">
            <a:xfrm>
              <a:off x="3576" y="4746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0"/>
                    <a:pt x="50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7" y="8"/>
                    <a:pt x="212" y="53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6" name="Freeform 162"/>
            <p:cNvSpPr>
              <a:spLocks/>
            </p:cNvSpPr>
            <p:nvPr/>
          </p:nvSpPr>
          <p:spPr bwMode="auto">
            <a:xfrm>
              <a:off x="3678" y="5049"/>
              <a:ext cx="324" cy="132"/>
            </a:xfrm>
            <a:custGeom>
              <a:avLst/>
              <a:gdLst>
                <a:gd name="T0" fmla="*/ 133 w 137"/>
                <a:gd name="T1" fmla="*/ 0 h 56"/>
                <a:gd name="T2" fmla="*/ 4 w 137"/>
                <a:gd name="T3" fmla="*/ 0 h 56"/>
                <a:gd name="T4" fmla="*/ 0 w 137"/>
                <a:gd name="T5" fmla="*/ 4 h 56"/>
                <a:gd name="T6" fmla="*/ 0 w 137"/>
                <a:gd name="T7" fmla="*/ 5 h 56"/>
                <a:gd name="T8" fmla="*/ 0 w 137"/>
                <a:gd name="T9" fmla="*/ 5 h 56"/>
                <a:gd name="T10" fmla="*/ 69 w 137"/>
                <a:gd name="T11" fmla="*/ 56 h 56"/>
                <a:gd name="T12" fmla="*/ 136 w 137"/>
                <a:gd name="T13" fmla="*/ 5 h 56"/>
                <a:gd name="T14" fmla="*/ 136 w 137"/>
                <a:gd name="T15" fmla="*/ 5 h 56"/>
                <a:gd name="T16" fmla="*/ 137 w 137"/>
                <a:gd name="T17" fmla="*/ 4 h 56"/>
                <a:gd name="T18" fmla="*/ 133 w 137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56">
                  <a:moveTo>
                    <a:pt x="13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4" y="56"/>
                    <a:pt x="69" y="56"/>
                  </a:cubicBezTo>
                  <a:cubicBezTo>
                    <a:pt x="123" y="56"/>
                    <a:pt x="136" y="5"/>
                    <a:pt x="136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4"/>
                    <a:pt x="137" y="4"/>
                    <a:pt x="137" y="4"/>
                  </a:cubicBezTo>
                  <a:cubicBezTo>
                    <a:pt x="137" y="1"/>
                    <a:pt x="135" y="0"/>
                    <a:pt x="133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7" name="Freeform 163"/>
            <p:cNvSpPr>
              <a:spLocks noEditPoints="1"/>
            </p:cNvSpPr>
            <p:nvPr/>
          </p:nvSpPr>
          <p:spPr bwMode="auto">
            <a:xfrm>
              <a:off x="4690" y="4746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6" y="8"/>
                    <a:pt x="212" y="53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8" name="Freeform 164"/>
            <p:cNvSpPr>
              <a:spLocks/>
            </p:cNvSpPr>
            <p:nvPr/>
          </p:nvSpPr>
          <p:spPr bwMode="auto">
            <a:xfrm>
              <a:off x="4818" y="5037"/>
              <a:ext cx="288" cy="104"/>
            </a:xfrm>
            <a:custGeom>
              <a:avLst/>
              <a:gdLst>
                <a:gd name="T0" fmla="*/ 103 w 122"/>
                <a:gd name="T1" fmla="*/ 16 h 44"/>
                <a:gd name="T2" fmla="*/ 1 w 122"/>
                <a:gd name="T3" fmla="*/ 35 h 44"/>
                <a:gd name="T4" fmla="*/ 0 w 122"/>
                <a:gd name="T5" fmla="*/ 43 h 44"/>
                <a:gd name="T6" fmla="*/ 30 w 122"/>
                <a:gd name="T7" fmla="*/ 44 h 44"/>
                <a:gd name="T8" fmla="*/ 109 w 122"/>
                <a:gd name="T9" fmla="*/ 21 h 44"/>
                <a:gd name="T10" fmla="*/ 122 w 122"/>
                <a:gd name="T11" fmla="*/ 0 h 44"/>
                <a:gd name="T12" fmla="*/ 114 w 122"/>
                <a:gd name="T13" fmla="*/ 0 h 44"/>
                <a:gd name="T14" fmla="*/ 103 w 122"/>
                <a:gd name="T15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44">
                  <a:moveTo>
                    <a:pt x="103" y="16"/>
                  </a:moveTo>
                  <a:cubicBezTo>
                    <a:pt x="92" y="26"/>
                    <a:pt x="64" y="41"/>
                    <a:pt x="1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4"/>
                    <a:pt x="21" y="44"/>
                    <a:pt x="30" y="44"/>
                  </a:cubicBezTo>
                  <a:cubicBezTo>
                    <a:pt x="73" y="44"/>
                    <a:pt x="97" y="32"/>
                    <a:pt x="109" y="21"/>
                  </a:cubicBezTo>
                  <a:cubicBezTo>
                    <a:pt x="118" y="13"/>
                    <a:pt x="122" y="5"/>
                    <a:pt x="1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"/>
                    <a:pt x="112" y="8"/>
                    <a:pt x="103" y="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9" name="Freeform 165"/>
            <p:cNvSpPr>
              <a:spLocks/>
            </p:cNvSpPr>
            <p:nvPr/>
          </p:nvSpPr>
          <p:spPr bwMode="auto">
            <a:xfrm>
              <a:off x="4818" y="4909"/>
              <a:ext cx="101" cy="74"/>
            </a:xfrm>
            <a:custGeom>
              <a:avLst/>
              <a:gdLst>
                <a:gd name="T0" fmla="*/ 42 w 43"/>
                <a:gd name="T1" fmla="*/ 28 h 31"/>
                <a:gd name="T2" fmla="*/ 42 w 43"/>
                <a:gd name="T3" fmla="*/ 24 h 31"/>
                <a:gd name="T4" fmla="*/ 18 w 43"/>
                <a:gd name="T5" fmla="*/ 0 h 31"/>
                <a:gd name="T6" fmla="*/ 12 w 43"/>
                <a:gd name="T7" fmla="*/ 5 h 31"/>
                <a:gd name="T8" fmla="*/ 29 w 43"/>
                <a:gd name="T9" fmla="*/ 23 h 31"/>
                <a:gd name="T10" fmla="*/ 0 w 43"/>
                <a:gd name="T11" fmla="*/ 23 h 31"/>
                <a:gd name="T12" fmla="*/ 0 w 43"/>
                <a:gd name="T13" fmla="*/ 31 h 31"/>
                <a:gd name="T14" fmla="*/ 39 w 43"/>
                <a:gd name="T15" fmla="*/ 31 h 31"/>
                <a:gd name="T16" fmla="*/ 42 w 43"/>
                <a:gd name="T1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42" y="28"/>
                  </a:moveTo>
                  <a:cubicBezTo>
                    <a:pt x="43" y="27"/>
                    <a:pt x="43" y="25"/>
                    <a:pt x="42" y="2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0" y="31"/>
                    <a:pt x="42" y="30"/>
                    <a:pt x="42" y="2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0" name="Freeform 166"/>
            <p:cNvSpPr>
              <a:spLocks/>
            </p:cNvSpPr>
            <p:nvPr/>
          </p:nvSpPr>
          <p:spPr bwMode="auto">
            <a:xfrm>
              <a:off x="4981" y="4909"/>
              <a:ext cx="102" cy="74"/>
            </a:xfrm>
            <a:custGeom>
              <a:avLst/>
              <a:gdLst>
                <a:gd name="T0" fmla="*/ 5 w 43"/>
                <a:gd name="T1" fmla="*/ 31 h 31"/>
                <a:gd name="T2" fmla="*/ 43 w 43"/>
                <a:gd name="T3" fmla="*/ 31 h 31"/>
                <a:gd name="T4" fmla="*/ 43 w 43"/>
                <a:gd name="T5" fmla="*/ 23 h 31"/>
                <a:gd name="T6" fmla="*/ 14 w 43"/>
                <a:gd name="T7" fmla="*/ 23 h 31"/>
                <a:gd name="T8" fmla="*/ 32 w 43"/>
                <a:gd name="T9" fmla="*/ 5 h 31"/>
                <a:gd name="T10" fmla="*/ 26 w 43"/>
                <a:gd name="T11" fmla="*/ 0 h 31"/>
                <a:gd name="T12" fmla="*/ 2 w 43"/>
                <a:gd name="T13" fmla="*/ 24 h 31"/>
                <a:gd name="T14" fmla="*/ 1 w 43"/>
                <a:gd name="T15" fmla="*/ 28 h 31"/>
                <a:gd name="T16" fmla="*/ 5 w 4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5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0" y="27"/>
                    <a:pt x="1" y="28"/>
                  </a:cubicBezTo>
                  <a:cubicBezTo>
                    <a:pt x="2" y="30"/>
                    <a:pt x="3" y="31"/>
                    <a:pt x="5" y="3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1" name="Freeform 167"/>
            <p:cNvSpPr>
              <a:spLocks noEditPoints="1"/>
            </p:cNvSpPr>
            <p:nvPr/>
          </p:nvSpPr>
          <p:spPr bwMode="auto">
            <a:xfrm>
              <a:off x="5832" y="4699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2" name="Freeform 168"/>
            <p:cNvSpPr>
              <a:spLocks/>
            </p:cNvSpPr>
            <p:nvPr/>
          </p:nvSpPr>
          <p:spPr bwMode="auto">
            <a:xfrm>
              <a:off x="5927" y="4997"/>
              <a:ext cx="328" cy="142"/>
            </a:xfrm>
            <a:custGeom>
              <a:avLst/>
              <a:gdLst>
                <a:gd name="T0" fmla="*/ 2 w 139"/>
                <a:gd name="T1" fmla="*/ 5 h 60"/>
                <a:gd name="T2" fmla="*/ 70 w 139"/>
                <a:gd name="T3" fmla="*/ 60 h 60"/>
                <a:gd name="T4" fmla="*/ 138 w 139"/>
                <a:gd name="T5" fmla="*/ 5 h 60"/>
                <a:gd name="T6" fmla="*/ 139 w 139"/>
                <a:gd name="T7" fmla="*/ 0 h 60"/>
                <a:gd name="T8" fmla="*/ 0 w 139"/>
                <a:gd name="T9" fmla="*/ 0 h 60"/>
                <a:gd name="T10" fmla="*/ 2 w 139"/>
                <a:gd name="T11" fmla="*/ 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60">
                  <a:moveTo>
                    <a:pt x="2" y="5"/>
                  </a:moveTo>
                  <a:cubicBezTo>
                    <a:pt x="2" y="5"/>
                    <a:pt x="16" y="60"/>
                    <a:pt x="70" y="60"/>
                  </a:cubicBezTo>
                  <a:cubicBezTo>
                    <a:pt x="124" y="60"/>
                    <a:pt x="138" y="5"/>
                    <a:pt x="138" y="5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3" name="Freeform 169"/>
            <p:cNvSpPr>
              <a:spLocks/>
            </p:cNvSpPr>
            <p:nvPr/>
          </p:nvSpPr>
          <p:spPr bwMode="auto">
            <a:xfrm>
              <a:off x="5960" y="4862"/>
              <a:ext cx="102" cy="73"/>
            </a:xfrm>
            <a:custGeom>
              <a:avLst/>
              <a:gdLst>
                <a:gd name="T0" fmla="*/ 42 w 43"/>
                <a:gd name="T1" fmla="*/ 28 h 31"/>
                <a:gd name="T2" fmla="*/ 41 w 43"/>
                <a:gd name="T3" fmla="*/ 24 h 31"/>
                <a:gd name="T4" fmla="*/ 17 w 43"/>
                <a:gd name="T5" fmla="*/ 0 h 31"/>
                <a:gd name="T6" fmla="*/ 12 w 43"/>
                <a:gd name="T7" fmla="*/ 6 h 31"/>
                <a:gd name="T8" fmla="*/ 29 w 43"/>
                <a:gd name="T9" fmla="*/ 23 h 31"/>
                <a:gd name="T10" fmla="*/ 0 w 43"/>
                <a:gd name="T11" fmla="*/ 23 h 31"/>
                <a:gd name="T12" fmla="*/ 0 w 43"/>
                <a:gd name="T13" fmla="*/ 31 h 31"/>
                <a:gd name="T14" fmla="*/ 38 w 43"/>
                <a:gd name="T15" fmla="*/ 31 h 31"/>
                <a:gd name="T16" fmla="*/ 42 w 43"/>
                <a:gd name="T1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42" y="28"/>
                  </a:moveTo>
                  <a:cubicBezTo>
                    <a:pt x="43" y="27"/>
                    <a:pt x="42" y="25"/>
                    <a:pt x="41" y="2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0" y="31"/>
                    <a:pt x="41" y="30"/>
                    <a:pt x="42" y="2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4" name="Freeform 170"/>
            <p:cNvSpPr>
              <a:spLocks/>
            </p:cNvSpPr>
            <p:nvPr/>
          </p:nvSpPr>
          <p:spPr bwMode="auto">
            <a:xfrm>
              <a:off x="6123" y="4862"/>
              <a:ext cx="102" cy="73"/>
            </a:xfrm>
            <a:custGeom>
              <a:avLst/>
              <a:gdLst>
                <a:gd name="T0" fmla="*/ 4 w 43"/>
                <a:gd name="T1" fmla="*/ 31 h 31"/>
                <a:gd name="T2" fmla="*/ 43 w 43"/>
                <a:gd name="T3" fmla="*/ 31 h 31"/>
                <a:gd name="T4" fmla="*/ 43 w 43"/>
                <a:gd name="T5" fmla="*/ 23 h 31"/>
                <a:gd name="T6" fmla="*/ 14 w 43"/>
                <a:gd name="T7" fmla="*/ 23 h 31"/>
                <a:gd name="T8" fmla="*/ 31 w 43"/>
                <a:gd name="T9" fmla="*/ 6 h 31"/>
                <a:gd name="T10" fmla="*/ 26 w 43"/>
                <a:gd name="T11" fmla="*/ 0 h 31"/>
                <a:gd name="T12" fmla="*/ 2 w 43"/>
                <a:gd name="T13" fmla="*/ 24 h 31"/>
                <a:gd name="T14" fmla="*/ 1 w 43"/>
                <a:gd name="T15" fmla="*/ 28 h 31"/>
                <a:gd name="T16" fmla="*/ 4 w 4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4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1" y="30"/>
                    <a:pt x="3" y="31"/>
                    <a:pt x="4" y="3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5" name="Freeform 171"/>
            <p:cNvSpPr>
              <a:spLocks/>
            </p:cNvSpPr>
            <p:nvPr/>
          </p:nvSpPr>
          <p:spPr bwMode="auto">
            <a:xfrm>
              <a:off x="7085" y="4997"/>
              <a:ext cx="324" cy="125"/>
            </a:xfrm>
            <a:custGeom>
              <a:avLst/>
              <a:gdLst>
                <a:gd name="T0" fmla="*/ 69 w 137"/>
                <a:gd name="T1" fmla="*/ 45 h 53"/>
                <a:gd name="T2" fmla="*/ 8 w 137"/>
                <a:gd name="T3" fmla="*/ 0 h 53"/>
                <a:gd name="T4" fmla="*/ 0 w 137"/>
                <a:gd name="T5" fmla="*/ 2 h 53"/>
                <a:gd name="T6" fmla="*/ 69 w 137"/>
                <a:gd name="T7" fmla="*/ 53 h 53"/>
                <a:gd name="T8" fmla="*/ 137 w 137"/>
                <a:gd name="T9" fmla="*/ 2 h 53"/>
                <a:gd name="T10" fmla="*/ 129 w 137"/>
                <a:gd name="T11" fmla="*/ 0 h 53"/>
                <a:gd name="T12" fmla="*/ 69 w 137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3">
                  <a:moveTo>
                    <a:pt x="69" y="45"/>
                  </a:moveTo>
                  <a:cubicBezTo>
                    <a:pt x="21" y="45"/>
                    <a:pt x="9" y="2"/>
                    <a:pt x="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5" y="53"/>
                    <a:pt x="69" y="53"/>
                  </a:cubicBezTo>
                  <a:cubicBezTo>
                    <a:pt x="123" y="53"/>
                    <a:pt x="136" y="3"/>
                    <a:pt x="137" y="2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8" y="2"/>
                    <a:pt x="117" y="45"/>
                    <a:pt x="69" y="4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6" name="Freeform 172"/>
            <p:cNvSpPr>
              <a:spLocks noEditPoints="1"/>
            </p:cNvSpPr>
            <p:nvPr/>
          </p:nvSpPr>
          <p:spPr bwMode="auto">
            <a:xfrm>
              <a:off x="6986" y="4699"/>
              <a:ext cx="520" cy="520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7" y="8"/>
                    <a:pt x="212" y="54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7" name="Freeform 173"/>
            <p:cNvSpPr>
              <a:spLocks/>
            </p:cNvSpPr>
            <p:nvPr/>
          </p:nvSpPr>
          <p:spPr bwMode="auto">
            <a:xfrm>
              <a:off x="7114" y="4862"/>
              <a:ext cx="101" cy="73"/>
            </a:xfrm>
            <a:custGeom>
              <a:avLst/>
              <a:gdLst>
                <a:gd name="T0" fmla="*/ 43 w 43"/>
                <a:gd name="T1" fmla="*/ 28 h 31"/>
                <a:gd name="T2" fmla="*/ 42 w 43"/>
                <a:gd name="T3" fmla="*/ 24 h 31"/>
                <a:gd name="T4" fmla="*/ 18 w 43"/>
                <a:gd name="T5" fmla="*/ 0 h 31"/>
                <a:gd name="T6" fmla="*/ 12 w 43"/>
                <a:gd name="T7" fmla="*/ 6 h 31"/>
                <a:gd name="T8" fmla="*/ 29 w 43"/>
                <a:gd name="T9" fmla="*/ 23 h 31"/>
                <a:gd name="T10" fmla="*/ 0 w 43"/>
                <a:gd name="T11" fmla="*/ 23 h 31"/>
                <a:gd name="T12" fmla="*/ 0 w 43"/>
                <a:gd name="T13" fmla="*/ 31 h 31"/>
                <a:gd name="T14" fmla="*/ 39 w 43"/>
                <a:gd name="T15" fmla="*/ 31 h 31"/>
                <a:gd name="T16" fmla="*/ 43 w 43"/>
                <a:gd name="T1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43" y="28"/>
                  </a:moveTo>
                  <a:cubicBezTo>
                    <a:pt x="43" y="27"/>
                    <a:pt x="43" y="25"/>
                    <a:pt x="42" y="2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1" y="31"/>
                    <a:pt x="42" y="30"/>
                    <a:pt x="43" y="2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8" name="Freeform 174"/>
            <p:cNvSpPr>
              <a:spLocks/>
            </p:cNvSpPr>
            <p:nvPr/>
          </p:nvSpPr>
          <p:spPr bwMode="auto">
            <a:xfrm>
              <a:off x="7279" y="4862"/>
              <a:ext cx="102" cy="73"/>
            </a:xfrm>
            <a:custGeom>
              <a:avLst/>
              <a:gdLst>
                <a:gd name="T0" fmla="*/ 4 w 43"/>
                <a:gd name="T1" fmla="*/ 31 h 31"/>
                <a:gd name="T2" fmla="*/ 43 w 43"/>
                <a:gd name="T3" fmla="*/ 31 h 31"/>
                <a:gd name="T4" fmla="*/ 43 w 43"/>
                <a:gd name="T5" fmla="*/ 23 h 31"/>
                <a:gd name="T6" fmla="*/ 14 w 43"/>
                <a:gd name="T7" fmla="*/ 23 h 31"/>
                <a:gd name="T8" fmla="*/ 31 w 43"/>
                <a:gd name="T9" fmla="*/ 6 h 31"/>
                <a:gd name="T10" fmla="*/ 25 w 43"/>
                <a:gd name="T11" fmla="*/ 0 h 31"/>
                <a:gd name="T12" fmla="*/ 1 w 43"/>
                <a:gd name="T13" fmla="*/ 24 h 31"/>
                <a:gd name="T14" fmla="*/ 0 w 43"/>
                <a:gd name="T15" fmla="*/ 28 h 31"/>
                <a:gd name="T16" fmla="*/ 4 w 4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4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1" y="30"/>
                    <a:pt x="2" y="31"/>
                    <a:pt x="4" y="3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79" name="Group 177"/>
          <p:cNvGrpSpPr>
            <a:grpSpLocks noChangeAspect="1"/>
          </p:cNvGrpSpPr>
          <p:nvPr/>
        </p:nvGrpSpPr>
        <p:grpSpPr bwMode="auto">
          <a:xfrm>
            <a:off x="4555768" y="1296629"/>
            <a:ext cx="4408720" cy="3788555"/>
            <a:chOff x="3872" y="2182"/>
            <a:chExt cx="3654" cy="3140"/>
          </a:xfrm>
        </p:grpSpPr>
        <p:grpSp>
          <p:nvGrpSpPr>
            <p:cNvPr id="1580" name="Group 378"/>
            <p:cNvGrpSpPr>
              <a:grpSpLocks/>
            </p:cNvGrpSpPr>
            <p:nvPr/>
          </p:nvGrpSpPr>
          <p:grpSpPr bwMode="auto">
            <a:xfrm>
              <a:off x="3888" y="2182"/>
              <a:ext cx="3638" cy="2653"/>
              <a:chOff x="3888" y="2182"/>
              <a:chExt cx="3638" cy="2653"/>
            </a:xfrm>
          </p:grpSpPr>
          <p:sp>
            <p:nvSpPr>
              <p:cNvPr id="1605" name="Freeform 178"/>
              <p:cNvSpPr>
                <a:spLocks/>
              </p:cNvSpPr>
              <p:nvPr/>
            </p:nvSpPr>
            <p:spPr bwMode="auto">
              <a:xfrm>
                <a:off x="3937" y="2359"/>
                <a:ext cx="160" cy="48"/>
              </a:xfrm>
              <a:custGeom>
                <a:avLst/>
                <a:gdLst>
                  <a:gd name="T0" fmla="*/ 68 w 136"/>
                  <a:gd name="T1" fmla="*/ 0 h 41"/>
                  <a:gd name="T2" fmla="*/ 0 w 136"/>
                  <a:gd name="T3" fmla="*/ 38 h 41"/>
                  <a:gd name="T4" fmla="*/ 7 w 136"/>
                  <a:gd name="T5" fmla="*/ 41 h 41"/>
                  <a:gd name="T6" fmla="*/ 68 w 136"/>
                  <a:gd name="T7" fmla="*/ 8 h 41"/>
                  <a:gd name="T8" fmla="*/ 128 w 136"/>
                  <a:gd name="T9" fmla="*/ 41 h 41"/>
                  <a:gd name="T10" fmla="*/ 136 w 136"/>
                  <a:gd name="T11" fmla="*/ 38 h 41"/>
                  <a:gd name="T12" fmla="*/ 68 w 13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41">
                    <a:moveTo>
                      <a:pt x="68" y="0"/>
                    </a:moveTo>
                    <a:cubicBezTo>
                      <a:pt x="14" y="0"/>
                      <a:pt x="0" y="37"/>
                      <a:pt x="0" y="38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20" y="8"/>
                      <a:pt x="68" y="8"/>
                    </a:cubicBezTo>
                    <a:cubicBezTo>
                      <a:pt x="116" y="8"/>
                      <a:pt x="128" y="40"/>
                      <a:pt x="128" y="41"/>
                    </a:cubicBezTo>
                    <a:cubicBezTo>
                      <a:pt x="136" y="38"/>
                      <a:pt x="136" y="38"/>
                      <a:pt x="136" y="38"/>
                    </a:cubicBezTo>
                    <a:cubicBezTo>
                      <a:pt x="135" y="37"/>
                      <a:pt x="122" y="0"/>
                      <a:pt x="68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6" name="Freeform 179"/>
              <p:cNvSpPr>
                <a:spLocks noEditPoints="1"/>
              </p:cNvSpPr>
              <p:nvPr/>
            </p:nvSpPr>
            <p:spPr bwMode="auto">
              <a:xfrm>
                <a:off x="3888" y="2211"/>
                <a:ext cx="258" cy="258"/>
              </a:xfrm>
              <a:custGeom>
                <a:avLst/>
                <a:gdLst>
                  <a:gd name="T0" fmla="*/ 110 w 220"/>
                  <a:gd name="T1" fmla="*/ 0 h 220"/>
                  <a:gd name="T2" fmla="*/ 0 w 220"/>
                  <a:gd name="T3" fmla="*/ 110 h 220"/>
                  <a:gd name="T4" fmla="*/ 110 w 220"/>
                  <a:gd name="T5" fmla="*/ 220 h 220"/>
                  <a:gd name="T6" fmla="*/ 220 w 220"/>
                  <a:gd name="T7" fmla="*/ 110 h 220"/>
                  <a:gd name="T8" fmla="*/ 110 w 220"/>
                  <a:gd name="T9" fmla="*/ 0 h 220"/>
                  <a:gd name="T10" fmla="*/ 110 w 220"/>
                  <a:gd name="T11" fmla="*/ 212 h 220"/>
                  <a:gd name="T12" fmla="*/ 8 w 220"/>
                  <a:gd name="T13" fmla="*/ 110 h 220"/>
                  <a:gd name="T14" fmla="*/ 110 w 220"/>
                  <a:gd name="T15" fmla="*/ 8 h 220"/>
                  <a:gd name="T16" fmla="*/ 212 w 220"/>
                  <a:gd name="T17" fmla="*/ 110 h 220"/>
                  <a:gd name="T18" fmla="*/ 110 w 220"/>
                  <a:gd name="T19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110" y="0"/>
                    </a:moveTo>
                    <a:cubicBezTo>
                      <a:pt x="49" y="0"/>
                      <a:pt x="0" y="49"/>
                      <a:pt x="0" y="110"/>
                    </a:cubicBezTo>
                    <a:cubicBezTo>
                      <a:pt x="0" y="171"/>
                      <a:pt x="49" y="220"/>
                      <a:pt x="110" y="220"/>
                    </a:cubicBezTo>
                    <a:cubicBezTo>
                      <a:pt x="171" y="220"/>
                      <a:pt x="220" y="171"/>
                      <a:pt x="220" y="110"/>
                    </a:cubicBezTo>
                    <a:cubicBezTo>
                      <a:pt x="220" y="49"/>
                      <a:pt x="171" y="0"/>
                      <a:pt x="110" y="0"/>
                    </a:cubicBezTo>
                    <a:close/>
                    <a:moveTo>
                      <a:pt x="110" y="212"/>
                    </a:moveTo>
                    <a:cubicBezTo>
                      <a:pt x="54" y="212"/>
                      <a:pt x="8" y="166"/>
                      <a:pt x="8" y="110"/>
                    </a:cubicBezTo>
                    <a:cubicBezTo>
                      <a:pt x="8" y="54"/>
                      <a:pt x="54" y="8"/>
                      <a:pt x="110" y="8"/>
                    </a:cubicBezTo>
                    <a:cubicBezTo>
                      <a:pt x="166" y="8"/>
                      <a:pt x="212" y="54"/>
                      <a:pt x="212" y="110"/>
                    </a:cubicBezTo>
                    <a:cubicBezTo>
                      <a:pt x="212" y="166"/>
                      <a:pt x="166" y="212"/>
                      <a:pt x="110" y="2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7" name="Freeform 180"/>
              <p:cNvSpPr>
                <a:spLocks/>
              </p:cNvSpPr>
              <p:nvPr/>
            </p:nvSpPr>
            <p:spPr bwMode="auto">
              <a:xfrm>
                <a:off x="3952" y="2292"/>
                <a:ext cx="50" cy="37"/>
              </a:xfrm>
              <a:custGeom>
                <a:avLst/>
                <a:gdLst>
                  <a:gd name="T0" fmla="*/ 42 w 43"/>
                  <a:gd name="T1" fmla="*/ 29 h 31"/>
                  <a:gd name="T2" fmla="*/ 41 w 43"/>
                  <a:gd name="T3" fmla="*/ 24 h 31"/>
                  <a:gd name="T4" fmla="*/ 17 w 43"/>
                  <a:gd name="T5" fmla="*/ 0 h 31"/>
                  <a:gd name="T6" fmla="*/ 12 w 43"/>
                  <a:gd name="T7" fmla="*/ 6 h 31"/>
                  <a:gd name="T8" fmla="*/ 29 w 43"/>
                  <a:gd name="T9" fmla="*/ 23 h 31"/>
                  <a:gd name="T10" fmla="*/ 0 w 43"/>
                  <a:gd name="T11" fmla="*/ 23 h 31"/>
                  <a:gd name="T12" fmla="*/ 0 w 43"/>
                  <a:gd name="T13" fmla="*/ 31 h 31"/>
                  <a:gd name="T14" fmla="*/ 38 w 43"/>
                  <a:gd name="T15" fmla="*/ 31 h 31"/>
                  <a:gd name="T16" fmla="*/ 42 w 43"/>
                  <a:gd name="T17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31">
                    <a:moveTo>
                      <a:pt x="42" y="29"/>
                    </a:moveTo>
                    <a:cubicBezTo>
                      <a:pt x="43" y="27"/>
                      <a:pt x="42" y="25"/>
                      <a:pt x="41" y="2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40" y="31"/>
                      <a:pt x="41" y="30"/>
                      <a:pt x="42" y="2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8" name="Freeform 181"/>
              <p:cNvSpPr>
                <a:spLocks/>
              </p:cNvSpPr>
              <p:nvPr/>
            </p:nvSpPr>
            <p:spPr bwMode="auto">
              <a:xfrm>
                <a:off x="4032" y="2292"/>
                <a:ext cx="51" cy="37"/>
              </a:xfrm>
              <a:custGeom>
                <a:avLst/>
                <a:gdLst>
                  <a:gd name="T0" fmla="*/ 4 w 43"/>
                  <a:gd name="T1" fmla="*/ 31 h 31"/>
                  <a:gd name="T2" fmla="*/ 43 w 43"/>
                  <a:gd name="T3" fmla="*/ 31 h 31"/>
                  <a:gd name="T4" fmla="*/ 43 w 43"/>
                  <a:gd name="T5" fmla="*/ 23 h 31"/>
                  <a:gd name="T6" fmla="*/ 14 w 43"/>
                  <a:gd name="T7" fmla="*/ 23 h 31"/>
                  <a:gd name="T8" fmla="*/ 31 w 43"/>
                  <a:gd name="T9" fmla="*/ 6 h 31"/>
                  <a:gd name="T10" fmla="*/ 26 w 43"/>
                  <a:gd name="T11" fmla="*/ 0 h 31"/>
                  <a:gd name="T12" fmla="*/ 2 w 43"/>
                  <a:gd name="T13" fmla="*/ 24 h 31"/>
                  <a:gd name="T14" fmla="*/ 1 w 43"/>
                  <a:gd name="T15" fmla="*/ 29 h 31"/>
                  <a:gd name="T16" fmla="*/ 4 w 43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31">
                    <a:moveTo>
                      <a:pt x="4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1" y="30"/>
                      <a:pt x="3" y="31"/>
                      <a:pt x="4" y="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9" name="Oval 182"/>
              <p:cNvSpPr>
                <a:spLocks noChangeArrowheads="1"/>
              </p:cNvSpPr>
              <p:nvPr/>
            </p:nvSpPr>
            <p:spPr bwMode="auto">
              <a:xfrm>
                <a:off x="4537" y="2337"/>
                <a:ext cx="100" cy="61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0" name="Freeform 183"/>
              <p:cNvSpPr>
                <a:spLocks noEditPoints="1"/>
              </p:cNvSpPr>
              <p:nvPr/>
            </p:nvSpPr>
            <p:spPr bwMode="auto">
              <a:xfrm>
                <a:off x="4458" y="2189"/>
                <a:ext cx="259" cy="258"/>
              </a:xfrm>
              <a:custGeom>
                <a:avLst/>
                <a:gdLst>
                  <a:gd name="T0" fmla="*/ 110 w 220"/>
                  <a:gd name="T1" fmla="*/ 0 h 220"/>
                  <a:gd name="T2" fmla="*/ 0 w 220"/>
                  <a:gd name="T3" fmla="*/ 110 h 220"/>
                  <a:gd name="T4" fmla="*/ 110 w 220"/>
                  <a:gd name="T5" fmla="*/ 220 h 220"/>
                  <a:gd name="T6" fmla="*/ 220 w 220"/>
                  <a:gd name="T7" fmla="*/ 110 h 220"/>
                  <a:gd name="T8" fmla="*/ 110 w 220"/>
                  <a:gd name="T9" fmla="*/ 0 h 220"/>
                  <a:gd name="T10" fmla="*/ 110 w 220"/>
                  <a:gd name="T11" fmla="*/ 212 h 220"/>
                  <a:gd name="T12" fmla="*/ 8 w 220"/>
                  <a:gd name="T13" fmla="*/ 110 h 220"/>
                  <a:gd name="T14" fmla="*/ 110 w 220"/>
                  <a:gd name="T15" fmla="*/ 8 h 220"/>
                  <a:gd name="T16" fmla="*/ 212 w 220"/>
                  <a:gd name="T17" fmla="*/ 110 h 220"/>
                  <a:gd name="T18" fmla="*/ 110 w 220"/>
                  <a:gd name="T19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110" y="0"/>
                    </a:moveTo>
                    <a:cubicBezTo>
                      <a:pt x="49" y="0"/>
                      <a:pt x="0" y="49"/>
                      <a:pt x="0" y="110"/>
                    </a:cubicBezTo>
                    <a:cubicBezTo>
                      <a:pt x="0" y="171"/>
                      <a:pt x="49" y="220"/>
                      <a:pt x="110" y="220"/>
                    </a:cubicBezTo>
                    <a:cubicBezTo>
                      <a:pt x="170" y="220"/>
                      <a:pt x="220" y="171"/>
                      <a:pt x="220" y="110"/>
                    </a:cubicBezTo>
                    <a:cubicBezTo>
                      <a:pt x="220" y="49"/>
                      <a:pt x="170" y="0"/>
                      <a:pt x="110" y="0"/>
                    </a:cubicBezTo>
                    <a:close/>
                    <a:moveTo>
                      <a:pt x="110" y="212"/>
                    </a:moveTo>
                    <a:cubicBezTo>
                      <a:pt x="53" y="212"/>
                      <a:pt x="8" y="166"/>
                      <a:pt x="8" y="110"/>
                    </a:cubicBezTo>
                    <a:cubicBezTo>
                      <a:pt x="8" y="54"/>
                      <a:pt x="53" y="8"/>
                      <a:pt x="110" y="8"/>
                    </a:cubicBezTo>
                    <a:cubicBezTo>
                      <a:pt x="166" y="8"/>
                      <a:pt x="212" y="54"/>
                      <a:pt x="212" y="110"/>
                    </a:cubicBezTo>
                    <a:cubicBezTo>
                      <a:pt x="212" y="166"/>
                      <a:pt x="166" y="212"/>
                      <a:pt x="110" y="2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1" name="Freeform 184"/>
              <p:cNvSpPr>
                <a:spLocks/>
              </p:cNvSpPr>
              <p:nvPr/>
            </p:nvSpPr>
            <p:spPr bwMode="auto">
              <a:xfrm>
                <a:off x="4522" y="2270"/>
                <a:ext cx="49" cy="36"/>
              </a:xfrm>
              <a:custGeom>
                <a:avLst/>
                <a:gdLst>
                  <a:gd name="T0" fmla="*/ 42 w 42"/>
                  <a:gd name="T1" fmla="*/ 28 h 31"/>
                  <a:gd name="T2" fmla="*/ 41 w 42"/>
                  <a:gd name="T3" fmla="*/ 24 h 31"/>
                  <a:gd name="T4" fmla="*/ 17 w 42"/>
                  <a:gd name="T5" fmla="*/ 0 h 31"/>
                  <a:gd name="T6" fmla="*/ 11 w 42"/>
                  <a:gd name="T7" fmla="*/ 6 h 31"/>
                  <a:gd name="T8" fmla="*/ 29 w 42"/>
                  <a:gd name="T9" fmla="*/ 23 h 31"/>
                  <a:gd name="T10" fmla="*/ 0 w 42"/>
                  <a:gd name="T11" fmla="*/ 23 h 31"/>
                  <a:gd name="T12" fmla="*/ 0 w 42"/>
                  <a:gd name="T13" fmla="*/ 31 h 31"/>
                  <a:gd name="T14" fmla="*/ 38 w 42"/>
                  <a:gd name="T15" fmla="*/ 31 h 31"/>
                  <a:gd name="T16" fmla="*/ 42 w 42"/>
                  <a:gd name="T17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31">
                    <a:moveTo>
                      <a:pt x="42" y="28"/>
                    </a:moveTo>
                    <a:cubicBezTo>
                      <a:pt x="42" y="27"/>
                      <a:pt x="42" y="25"/>
                      <a:pt x="41" y="2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40" y="31"/>
                      <a:pt x="41" y="30"/>
                      <a:pt x="42" y="2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2" name="Freeform 185"/>
              <p:cNvSpPr>
                <a:spLocks/>
              </p:cNvSpPr>
              <p:nvPr/>
            </p:nvSpPr>
            <p:spPr bwMode="auto">
              <a:xfrm>
                <a:off x="4603" y="2270"/>
                <a:ext cx="50" cy="36"/>
              </a:xfrm>
              <a:custGeom>
                <a:avLst/>
                <a:gdLst>
                  <a:gd name="T0" fmla="*/ 31 w 43"/>
                  <a:gd name="T1" fmla="*/ 6 h 31"/>
                  <a:gd name="T2" fmla="*/ 25 w 43"/>
                  <a:gd name="T3" fmla="*/ 0 h 31"/>
                  <a:gd name="T4" fmla="*/ 1 w 43"/>
                  <a:gd name="T5" fmla="*/ 24 h 31"/>
                  <a:gd name="T6" fmla="*/ 0 w 43"/>
                  <a:gd name="T7" fmla="*/ 28 h 31"/>
                  <a:gd name="T8" fmla="*/ 4 w 43"/>
                  <a:gd name="T9" fmla="*/ 31 h 31"/>
                  <a:gd name="T10" fmla="*/ 43 w 43"/>
                  <a:gd name="T11" fmla="*/ 31 h 31"/>
                  <a:gd name="T12" fmla="*/ 43 w 43"/>
                  <a:gd name="T13" fmla="*/ 23 h 31"/>
                  <a:gd name="T14" fmla="*/ 14 w 43"/>
                  <a:gd name="T15" fmla="*/ 23 h 31"/>
                  <a:gd name="T16" fmla="*/ 31 w 43"/>
                  <a:gd name="T17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31">
                    <a:moveTo>
                      <a:pt x="31" y="6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7"/>
                      <a:pt x="0" y="28"/>
                    </a:cubicBezTo>
                    <a:cubicBezTo>
                      <a:pt x="1" y="30"/>
                      <a:pt x="3" y="31"/>
                      <a:pt x="4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14" y="23"/>
                      <a:pt x="14" y="23"/>
                      <a:pt x="14" y="23"/>
                    </a:cubicBez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3" name="Freeform 186"/>
              <p:cNvSpPr>
                <a:spLocks noEditPoints="1"/>
              </p:cNvSpPr>
              <p:nvPr/>
            </p:nvSpPr>
            <p:spPr bwMode="auto">
              <a:xfrm>
                <a:off x="5012" y="2189"/>
                <a:ext cx="259" cy="258"/>
              </a:xfrm>
              <a:custGeom>
                <a:avLst/>
                <a:gdLst>
                  <a:gd name="T0" fmla="*/ 110 w 220"/>
                  <a:gd name="T1" fmla="*/ 0 h 220"/>
                  <a:gd name="T2" fmla="*/ 0 w 220"/>
                  <a:gd name="T3" fmla="*/ 110 h 220"/>
                  <a:gd name="T4" fmla="*/ 110 w 220"/>
                  <a:gd name="T5" fmla="*/ 220 h 220"/>
                  <a:gd name="T6" fmla="*/ 220 w 220"/>
                  <a:gd name="T7" fmla="*/ 110 h 220"/>
                  <a:gd name="T8" fmla="*/ 110 w 220"/>
                  <a:gd name="T9" fmla="*/ 0 h 220"/>
                  <a:gd name="T10" fmla="*/ 110 w 220"/>
                  <a:gd name="T11" fmla="*/ 212 h 220"/>
                  <a:gd name="T12" fmla="*/ 8 w 220"/>
                  <a:gd name="T13" fmla="*/ 110 h 220"/>
                  <a:gd name="T14" fmla="*/ 110 w 220"/>
                  <a:gd name="T15" fmla="*/ 8 h 220"/>
                  <a:gd name="T16" fmla="*/ 212 w 220"/>
                  <a:gd name="T17" fmla="*/ 110 h 220"/>
                  <a:gd name="T18" fmla="*/ 110 w 220"/>
                  <a:gd name="T19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110" y="0"/>
                    </a:moveTo>
                    <a:cubicBezTo>
                      <a:pt x="49" y="0"/>
                      <a:pt x="0" y="49"/>
                      <a:pt x="0" y="110"/>
                    </a:cubicBezTo>
                    <a:cubicBezTo>
                      <a:pt x="0" y="171"/>
                      <a:pt x="49" y="220"/>
                      <a:pt x="110" y="220"/>
                    </a:cubicBezTo>
                    <a:cubicBezTo>
                      <a:pt x="170" y="220"/>
                      <a:pt x="220" y="171"/>
                      <a:pt x="220" y="110"/>
                    </a:cubicBezTo>
                    <a:cubicBezTo>
                      <a:pt x="220" y="49"/>
                      <a:pt x="170" y="0"/>
                      <a:pt x="110" y="0"/>
                    </a:cubicBezTo>
                    <a:close/>
                    <a:moveTo>
                      <a:pt x="110" y="212"/>
                    </a:moveTo>
                    <a:cubicBezTo>
                      <a:pt x="53" y="212"/>
                      <a:pt x="8" y="166"/>
                      <a:pt x="8" y="110"/>
                    </a:cubicBezTo>
                    <a:cubicBezTo>
                      <a:pt x="8" y="54"/>
                      <a:pt x="53" y="8"/>
                      <a:pt x="110" y="8"/>
                    </a:cubicBezTo>
                    <a:cubicBezTo>
                      <a:pt x="166" y="8"/>
                      <a:pt x="212" y="54"/>
                      <a:pt x="212" y="110"/>
                    </a:cubicBezTo>
                    <a:cubicBezTo>
                      <a:pt x="212" y="166"/>
                      <a:pt x="166" y="212"/>
                      <a:pt x="110" y="2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4" name="Freeform 187"/>
              <p:cNvSpPr>
                <a:spLocks/>
              </p:cNvSpPr>
              <p:nvPr/>
            </p:nvSpPr>
            <p:spPr bwMode="auto">
              <a:xfrm>
                <a:off x="5061" y="2352"/>
                <a:ext cx="160" cy="58"/>
              </a:xfrm>
              <a:custGeom>
                <a:avLst/>
                <a:gdLst>
                  <a:gd name="T0" fmla="*/ 69 w 137"/>
                  <a:gd name="T1" fmla="*/ 41 h 49"/>
                  <a:gd name="T2" fmla="*/ 8 w 137"/>
                  <a:gd name="T3" fmla="*/ 0 h 49"/>
                  <a:gd name="T4" fmla="*/ 0 w 137"/>
                  <a:gd name="T5" fmla="*/ 2 h 49"/>
                  <a:gd name="T6" fmla="*/ 14 w 137"/>
                  <a:gd name="T7" fmla="*/ 25 h 49"/>
                  <a:gd name="T8" fmla="*/ 69 w 137"/>
                  <a:gd name="T9" fmla="*/ 49 h 49"/>
                  <a:gd name="T10" fmla="*/ 137 w 137"/>
                  <a:gd name="T11" fmla="*/ 2 h 49"/>
                  <a:gd name="T12" fmla="*/ 129 w 137"/>
                  <a:gd name="T13" fmla="*/ 0 h 49"/>
                  <a:gd name="T14" fmla="*/ 69 w 137"/>
                  <a:gd name="T15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49">
                    <a:moveTo>
                      <a:pt x="69" y="41"/>
                    </a:moveTo>
                    <a:cubicBezTo>
                      <a:pt x="21" y="41"/>
                      <a:pt x="9" y="1"/>
                      <a:pt x="8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14"/>
                      <a:pt x="14" y="25"/>
                    </a:cubicBezTo>
                    <a:cubicBezTo>
                      <a:pt x="24" y="36"/>
                      <a:pt x="41" y="49"/>
                      <a:pt x="69" y="49"/>
                    </a:cubicBezTo>
                    <a:cubicBezTo>
                      <a:pt x="123" y="49"/>
                      <a:pt x="137" y="2"/>
                      <a:pt x="137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"/>
                      <a:pt x="117" y="41"/>
                      <a:pt x="69" y="4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5" name="Freeform 188"/>
              <p:cNvSpPr>
                <a:spLocks noEditPoints="1"/>
              </p:cNvSpPr>
              <p:nvPr/>
            </p:nvSpPr>
            <p:spPr bwMode="auto">
              <a:xfrm>
                <a:off x="5055" y="2261"/>
                <a:ext cx="79" cy="79"/>
              </a:xfrm>
              <a:custGeom>
                <a:avLst/>
                <a:gdLst>
                  <a:gd name="T0" fmla="*/ 34 w 68"/>
                  <a:gd name="T1" fmla="*/ 68 h 68"/>
                  <a:gd name="T2" fmla="*/ 68 w 68"/>
                  <a:gd name="T3" fmla="*/ 22 h 68"/>
                  <a:gd name="T4" fmla="*/ 49 w 68"/>
                  <a:gd name="T5" fmla="*/ 0 h 68"/>
                  <a:gd name="T6" fmla="*/ 34 w 68"/>
                  <a:gd name="T7" fmla="*/ 8 h 68"/>
                  <a:gd name="T8" fmla="*/ 17 w 68"/>
                  <a:gd name="T9" fmla="*/ 0 h 68"/>
                  <a:gd name="T10" fmla="*/ 0 w 68"/>
                  <a:gd name="T11" fmla="*/ 22 h 68"/>
                  <a:gd name="T12" fmla="*/ 34 w 68"/>
                  <a:gd name="T13" fmla="*/ 68 h 68"/>
                  <a:gd name="T14" fmla="*/ 11 w 68"/>
                  <a:gd name="T15" fmla="*/ 12 h 68"/>
                  <a:gd name="T16" fmla="*/ 17 w 68"/>
                  <a:gd name="T17" fmla="*/ 8 h 68"/>
                  <a:gd name="T18" fmla="*/ 29 w 68"/>
                  <a:gd name="T19" fmla="*/ 14 h 68"/>
                  <a:gd name="T20" fmla="*/ 35 w 68"/>
                  <a:gd name="T21" fmla="*/ 19 h 68"/>
                  <a:gd name="T22" fmla="*/ 40 w 68"/>
                  <a:gd name="T23" fmla="*/ 13 h 68"/>
                  <a:gd name="T24" fmla="*/ 49 w 68"/>
                  <a:gd name="T25" fmla="*/ 8 h 68"/>
                  <a:gd name="T26" fmla="*/ 60 w 68"/>
                  <a:gd name="T27" fmla="*/ 22 h 68"/>
                  <a:gd name="T28" fmla="*/ 43 w 68"/>
                  <a:gd name="T29" fmla="*/ 44 h 68"/>
                  <a:gd name="T30" fmla="*/ 34 w 68"/>
                  <a:gd name="T31" fmla="*/ 52 h 68"/>
                  <a:gd name="T32" fmla="*/ 25 w 68"/>
                  <a:gd name="T33" fmla="*/ 44 h 68"/>
                  <a:gd name="T34" fmla="*/ 8 w 68"/>
                  <a:gd name="T35" fmla="*/ 22 h 68"/>
                  <a:gd name="T36" fmla="*/ 11 w 68"/>
                  <a:gd name="T37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8" h="68">
                    <a:moveTo>
                      <a:pt x="34" y="68"/>
                    </a:moveTo>
                    <a:cubicBezTo>
                      <a:pt x="35" y="56"/>
                      <a:pt x="68" y="41"/>
                      <a:pt x="68" y="22"/>
                    </a:cubicBezTo>
                    <a:cubicBezTo>
                      <a:pt x="68" y="10"/>
                      <a:pt x="60" y="0"/>
                      <a:pt x="49" y="0"/>
                    </a:cubicBezTo>
                    <a:cubicBezTo>
                      <a:pt x="44" y="0"/>
                      <a:pt x="39" y="3"/>
                      <a:pt x="34" y="8"/>
                    </a:cubicBezTo>
                    <a:cubicBezTo>
                      <a:pt x="28" y="3"/>
                      <a:pt x="22" y="0"/>
                      <a:pt x="17" y="0"/>
                    </a:cubicBezTo>
                    <a:cubicBezTo>
                      <a:pt x="7" y="0"/>
                      <a:pt x="0" y="11"/>
                      <a:pt x="0" y="22"/>
                    </a:cubicBezTo>
                    <a:cubicBezTo>
                      <a:pt x="0" y="41"/>
                      <a:pt x="34" y="56"/>
                      <a:pt x="34" y="68"/>
                    </a:cubicBezTo>
                    <a:close/>
                    <a:moveTo>
                      <a:pt x="11" y="12"/>
                    </a:moveTo>
                    <a:cubicBezTo>
                      <a:pt x="12" y="10"/>
                      <a:pt x="14" y="8"/>
                      <a:pt x="17" y="8"/>
                    </a:cubicBezTo>
                    <a:cubicBezTo>
                      <a:pt x="21" y="8"/>
                      <a:pt x="24" y="10"/>
                      <a:pt x="29" y="14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1"/>
                      <a:pt x="45" y="8"/>
                      <a:pt x="49" y="8"/>
                    </a:cubicBezTo>
                    <a:cubicBezTo>
                      <a:pt x="55" y="8"/>
                      <a:pt x="60" y="15"/>
                      <a:pt x="60" y="22"/>
                    </a:cubicBezTo>
                    <a:cubicBezTo>
                      <a:pt x="60" y="29"/>
                      <a:pt x="51" y="37"/>
                      <a:pt x="43" y="44"/>
                    </a:cubicBezTo>
                    <a:cubicBezTo>
                      <a:pt x="40" y="47"/>
                      <a:pt x="37" y="50"/>
                      <a:pt x="34" y="52"/>
                    </a:cubicBezTo>
                    <a:cubicBezTo>
                      <a:pt x="31" y="50"/>
                      <a:pt x="28" y="47"/>
                      <a:pt x="25" y="44"/>
                    </a:cubicBezTo>
                    <a:cubicBezTo>
                      <a:pt x="17" y="37"/>
                      <a:pt x="8" y="29"/>
                      <a:pt x="8" y="22"/>
                    </a:cubicBezTo>
                    <a:cubicBezTo>
                      <a:pt x="8" y="18"/>
                      <a:pt x="9" y="15"/>
                      <a:pt x="11" y="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6" name="Freeform 189"/>
              <p:cNvSpPr>
                <a:spLocks noEditPoints="1"/>
              </p:cNvSpPr>
              <p:nvPr/>
            </p:nvSpPr>
            <p:spPr bwMode="auto">
              <a:xfrm>
                <a:off x="5153" y="2261"/>
                <a:ext cx="80" cy="79"/>
              </a:xfrm>
              <a:custGeom>
                <a:avLst/>
                <a:gdLst>
                  <a:gd name="T0" fmla="*/ 49 w 68"/>
                  <a:gd name="T1" fmla="*/ 0 h 68"/>
                  <a:gd name="T2" fmla="*/ 34 w 68"/>
                  <a:gd name="T3" fmla="*/ 8 h 68"/>
                  <a:gd name="T4" fmla="*/ 17 w 68"/>
                  <a:gd name="T5" fmla="*/ 0 h 68"/>
                  <a:gd name="T6" fmla="*/ 0 w 68"/>
                  <a:gd name="T7" fmla="*/ 22 h 68"/>
                  <a:gd name="T8" fmla="*/ 34 w 68"/>
                  <a:gd name="T9" fmla="*/ 68 h 68"/>
                  <a:gd name="T10" fmla="*/ 68 w 68"/>
                  <a:gd name="T11" fmla="*/ 22 h 68"/>
                  <a:gd name="T12" fmla="*/ 49 w 68"/>
                  <a:gd name="T13" fmla="*/ 0 h 68"/>
                  <a:gd name="T14" fmla="*/ 43 w 68"/>
                  <a:gd name="T15" fmla="*/ 44 h 68"/>
                  <a:gd name="T16" fmla="*/ 34 w 68"/>
                  <a:gd name="T17" fmla="*/ 52 h 68"/>
                  <a:gd name="T18" fmla="*/ 25 w 68"/>
                  <a:gd name="T19" fmla="*/ 44 h 68"/>
                  <a:gd name="T20" fmla="*/ 8 w 68"/>
                  <a:gd name="T21" fmla="*/ 22 h 68"/>
                  <a:gd name="T22" fmla="*/ 11 w 68"/>
                  <a:gd name="T23" fmla="*/ 12 h 68"/>
                  <a:gd name="T24" fmla="*/ 17 w 68"/>
                  <a:gd name="T25" fmla="*/ 8 h 68"/>
                  <a:gd name="T26" fmla="*/ 29 w 68"/>
                  <a:gd name="T27" fmla="*/ 14 h 68"/>
                  <a:gd name="T28" fmla="*/ 35 w 68"/>
                  <a:gd name="T29" fmla="*/ 19 h 68"/>
                  <a:gd name="T30" fmla="*/ 40 w 68"/>
                  <a:gd name="T31" fmla="*/ 13 h 68"/>
                  <a:gd name="T32" fmla="*/ 49 w 68"/>
                  <a:gd name="T33" fmla="*/ 8 h 68"/>
                  <a:gd name="T34" fmla="*/ 60 w 68"/>
                  <a:gd name="T35" fmla="*/ 22 h 68"/>
                  <a:gd name="T36" fmla="*/ 43 w 68"/>
                  <a:gd name="T3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8" h="68">
                    <a:moveTo>
                      <a:pt x="49" y="0"/>
                    </a:moveTo>
                    <a:cubicBezTo>
                      <a:pt x="44" y="0"/>
                      <a:pt x="39" y="3"/>
                      <a:pt x="34" y="8"/>
                    </a:cubicBezTo>
                    <a:cubicBezTo>
                      <a:pt x="28" y="3"/>
                      <a:pt x="22" y="0"/>
                      <a:pt x="17" y="0"/>
                    </a:cubicBezTo>
                    <a:cubicBezTo>
                      <a:pt x="7" y="0"/>
                      <a:pt x="0" y="11"/>
                      <a:pt x="0" y="22"/>
                    </a:cubicBezTo>
                    <a:cubicBezTo>
                      <a:pt x="0" y="41"/>
                      <a:pt x="34" y="56"/>
                      <a:pt x="34" y="68"/>
                    </a:cubicBezTo>
                    <a:cubicBezTo>
                      <a:pt x="35" y="56"/>
                      <a:pt x="68" y="41"/>
                      <a:pt x="68" y="22"/>
                    </a:cubicBezTo>
                    <a:cubicBezTo>
                      <a:pt x="68" y="10"/>
                      <a:pt x="60" y="0"/>
                      <a:pt x="49" y="0"/>
                    </a:cubicBezTo>
                    <a:close/>
                    <a:moveTo>
                      <a:pt x="43" y="44"/>
                    </a:moveTo>
                    <a:cubicBezTo>
                      <a:pt x="40" y="47"/>
                      <a:pt x="37" y="50"/>
                      <a:pt x="34" y="52"/>
                    </a:cubicBezTo>
                    <a:cubicBezTo>
                      <a:pt x="31" y="50"/>
                      <a:pt x="28" y="47"/>
                      <a:pt x="25" y="44"/>
                    </a:cubicBezTo>
                    <a:cubicBezTo>
                      <a:pt x="17" y="37"/>
                      <a:pt x="8" y="29"/>
                      <a:pt x="8" y="22"/>
                    </a:cubicBezTo>
                    <a:cubicBezTo>
                      <a:pt x="8" y="18"/>
                      <a:pt x="9" y="15"/>
                      <a:pt x="11" y="12"/>
                    </a:cubicBezTo>
                    <a:cubicBezTo>
                      <a:pt x="12" y="10"/>
                      <a:pt x="14" y="8"/>
                      <a:pt x="17" y="8"/>
                    </a:cubicBezTo>
                    <a:cubicBezTo>
                      <a:pt x="21" y="8"/>
                      <a:pt x="24" y="10"/>
                      <a:pt x="29" y="14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1"/>
                      <a:pt x="45" y="8"/>
                      <a:pt x="49" y="8"/>
                    </a:cubicBezTo>
                    <a:cubicBezTo>
                      <a:pt x="55" y="8"/>
                      <a:pt x="60" y="15"/>
                      <a:pt x="60" y="22"/>
                    </a:cubicBezTo>
                    <a:cubicBezTo>
                      <a:pt x="60" y="29"/>
                      <a:pt x="51" y="37"/>
                      <a:pt x="43" y="4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7" name="Freeform 190"/>
              <p:cNvSpPr>
                <a:spLocks noEditPoints="1"/>
              </p:cNvSpPr>
              <p:nvPr/>
            </p:nvSpPr>
            <p:spPr bwMode="auto">
              <a:xfrm>
                <a:off x="5586" y="2208"/>
                <a:ext cx="258" cy="258"/>
              </a:xfrm>
              <a:custGeom>
                <a:avLst/>
                <a:gdLst>
                  <a:gd name="T0" fmla="*/ 110 w 220"/>
                  <a:gd name="T1" fmla="*/ 0 h 220"/>
                  <a:gd name="T2" fmla="*/ 0 w 220"/>
                  <a:gd name="T3" fmla="*/ 110 h 220"/>
                  <a:gd name="T4" fmla="*/ 110 w 220"/>
                  <a:gd name="T5" fmla="*/ 220 h 220"/>
                  <a:gd name="T6" fmla="*/ 220 w 220"/>
                  <a:gd name="T7" fmla="*/ 110 h 220"/>
                  <a:gd name="T8" fmla="*/ 110 w 220"/>
                  <a:gd name="T9" fmla="*/ 0 h 220"/>
                  <a:gd name="T10" fmla="*/ 110 w 220"/>
                  <a:gd name="T11" fmla="*/ 212 h 220"/>
                  <a:gd name="T12" fmla="*/ 8 w 220"/>
                  <a:gd name="T13" fmla="*/ 110 h 220"/>
                  <a:gd name="T14" fmla="*/ 110 w 220"/>
                  <a:gd name="T15" fmla="*/ 8 h 220"/>
                  <a:gd name="T16" fmla="*/ 212 w 220"/>
                  <a:gd name="T17" fmla="*/ 110 h 220"/>
                  <a:gd name="T18" fmla="*/ 110 w 220"/>
                  <a:gd name="T19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110" y="0"/>
                    </a:moveTo>
                    <a:cubicBezTo>
                      <a:pt x="49" y="0"/>
                      <a:pt x="0" y="49"/>
                      <a:pt x="0" y="110"/>
                    </a:cubicBezTo>
                    <a:cubicBezTo>
                      <a:pt x="0" y="171"/>
                      <a:pt x="49" y="220"/>
                      <a:pt x="110" y="220"/>
                    </a:cubicBezTo>
                    <a:cubicBezTo>
                      <a:pt x="171" y="220"/>
                      <a:pt x="220" y="171"/>
                      <a:pt x="220" y="110"/>
                    </a:cubicBezTo>
                    <a:cubicBezTo>
                      <a:pt x="220" y="49"/>
                      <a:pt x="171" y="0"/>
                      <a:pt x="110" y="0"/>
                    </a:cubicBezTo>
                    <a:close/>
                    <a:moveTo>
                      <a:pt x="110" y="212"/>
                    </a:moveTo>
                    <a:cubicBezTo>
                      <a:pt x="54" y="212"/>
                      <a:pt x="8" y="166"/>
                      <a:pt x="8" y="110"/>
                    </a:cubicBezTo>
                    <a:cubicBezTo>
                      <a:pt x="8" y="54"/>
                      <a:pt x="54" y="8"/>
                      <a:pt x="110" y="8"/>
                    </a:cubicBezTo>
                    <a:cubicBezTo>
                      <a:pt x="166" y="8"/>
                      <a:pt x="212" y="54"/>
                      <a:pt x="212" y="110"/>
                    </a:cubicBezTo>
                    <a:cubicBezTo>
                      <a:pt x="212" y="166"/>
                      <a:pt x="166" y="212"/>
                      <a:pt x="110" y="2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8" name="Freeform 191"/>
              <p:cNvSpPr>
                <a:spLocks noEditPoints="1"/>
              </p:cNvSpPr>
              <p:nvPr/>
            </p:nvSpPr>
            <p:spPr bwMode="auto">
              <a:xfrm>
                <a:off x="5629" y="2275"/>
                <a:ext cx="80" cy="79"/>
              </a:xfrm>
              <a:custGeom>
                <a:avLst/>
                <a:gdLst>
                  <a:gd name="T0" fmla="*/ 34 w 69"/>
                  <a:gd name="T1" fmla="*/ 68 h 68"/>
                  <a:gd name="T2" fmla="*/ 69 w 69"/>
                  <a:gd name="T3" fmla="*/ 22 h 68"/>
                  <a:gd name="T4" fmla="*/ 49 w 69"/>
                  <a:gd name="T5" fmla="*/ 0 h 68"/>
                  <a:gd name="T6" fmla="*/ 34 w 69"/>
                  <a:gd name="T7" fmla="*/ 8 h 68"/>
                  <a:gd name="T8" fmla="*/ 18 w 69"/>
                  <a:gd name="T9" fmla="*/ 1 h 68"/>
                  <a:gd name="T10" fmla="*/ 0 w 69"/>
                  <a:gd name="T11" fmla="*/ 22 h 68"/>
                  <a:gd name="T12" fmla="*/ 34 w 69"/>
                  <a:gd name="T13" fmla="*/ 68 h 68"/>
                  <a:gd name="T14" fmla="*/ 11 w 69"/>
                  <a:gd name="T15" fmla="*/ 12 h 68"/>
                  <a:gd name="T16" fmla="*/ 18 w 69"/>
                  <a:gd name="T17" fmla="*/ 9 h 68"/>
                  <a:gd name="T18" fmla="*/ 29 w 69"/>
                  <a:gd name="T19" fmla="*/ 14 h 68"/>
                  <a:gd name="T20" fmla="*/ 35 w 69"/>
                  <a:gd name="T21" fmla="*/ 20 h 68"/>
                  <a:gd name="T22" fmla="*/ 40 w 69"/>
                  <a:gd name="T23" fmla="*/ 14 h 68"/>
                  <a:gd name="T24" fmla="*/ 49 w 69"/>
                  <a:gd name="T25" fmla="*/ 8 h 68"/>
                  <a:gd name="T26" fmla="*/ 61 w 69"/>
                  <a:gd name="T27" fmla="*/ 22 h 68"/>
                  <a:gd name="T28" fmla="*/ 43 w 69"/>
                  <a:gd name="T29" fmla="*/ 45 h 68"/>
                  <a:gd name="T30" fmla="*/ 34 w 69"/>
                  <a:gd name="T31" fmla="*/ 53 h 68"/>
                  <a:gd name="T32" fmla="*/ 25 w 69"/>
                  <a:gd name="T33" fmla="*/ 44 h 68"/>
                  <a:gd name="T34" fmla="*/ 8 w 69"/>
                  <a:gd name="T35" fmla="*/ 22 h 68"/>
                  <a:gd name="T36" fmla="*/ 11 w 69"/>
                  <a:gd name="T37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68">
                    <a:moveTo>
                      <a:pt x="34" y="68"/>
                    </a:moveTo>
                    <a:cubicBezTo>
                      <a:pt x="35" y="56"/>
                      <a:pt x="69" y="42"/>
                      <a:pt x="69" y="22"/>
                    </a:cubicBezTo>
                    <a:cubicBezTo>
                      <a:pt x="69" y="11"/>
                      <a:pt x="60" y="0"/>
                      <a:pt x="49" y="0"/>
                    </a:cubicBezTo>
                    <a:cubicBezTo>
                      <a:pt x="44" y="0"/>
                      <a:pt x="39" y="3"/>
                      <a:pt x="34" y="8"/>
                    </a:cubicBezTo>
                    <a:cubicBezTo>
                      <a:pt x="28" y="3"/>
                      <a:pt x="23" y="1"/>
                      <a:pt x="18" y="1"/>
                    </a:cubicBezTo>
                    <a:cubicBezTo>
                      <a:pt x="7" y="1"/>
                      <a:pt x="0" y="11"/>
                      <a:pt x="0" y="22"/>
                    </a:cubicBezTo>
                    <a:cubicBezTo>
                      <a:pt x="0" y="41"/>
                      <a:pt x="34" y="56"/>
                      <a:pt x="34" y="68"/>
                    </a:cubicBezTo>
                    <a:close/>
                    <a:moveTo>
                      <a:pt x="11" y="12"/>
                    </a:moveTo>
                    <a:cubicBezTo>
                      <a:pt x="12" y="11"/>
                      <a:pt x="14" y="9"/>
                      <a:pt x="18" y="9"/>
                    </a:cubicBezTo>
                    <a:cubicBezTo>
                      <a:pt x="21" y="9"/>
                      <a:pt x="25" y="11"/>
                      <a:pt x="29" y="14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1"/>
                      <a:pt x="46" y="8"/>
                      <a:pt x="49" y="8"/>
                    </a:cubicBezTo>
                    <a:cubicBezTo>
                      <a:pt x="55" y="8"/>
                      <a:pt x="61" y="15"/>
                      <a:pt x="61" y="22"/>
                    </a:cubicBezTo>
                    <a:cubicBezTo>
                      <a:pt x="61" y="29"/>
                      <a:pt x="51" y="38"/>
                      <a:pt x="43" y="45"/>
                    </a:cubicBezTo>
                    <a:cubicBezTo>
                      <a:pt x="40" y="47"/>
                      <a:pt x="37" y="50"/>
                      <a:pt x="34" y="53"/>
                    </a:cubicBezTo>
                    <a:cubicBezTo>
                      <a:pt x="32" y="50"/>
                      <a:pt x="29" y="47"/>
                      <a:pt x="25" y="44"/>
                    </a:cubicBezTo>
                    <a:cubicBezTo>
                      <a:pt x="17" y="37"/>
                      <a:pt x="8" y="29"/>
                      <a:pt x="8" y="22"/>
                    </a:cubicBezTo>
                    <a:cubicBezTo>
                      <a:pt x="8" y="18"/>
                      <a:pt x="9" y="15"/>
                      <a:pt x="11" y="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9" name="Freeform 192"/>
              <p:cNvSpPr>
                <a:spLocks noEditPoints="1"/>
              </p:cNvSpPr>
              <p:nvPr/>
            </p:nvSpPr>
            <p:spPr bwMode="auto">
              <a:xfrm>
                <a:off x="5727" y="2275"/>
                <a:ext cx="81" cy="79"/>
              </a:xfrm>
              <a:custGeom>
                <a:avLst/>
                <a:gdLst>
                  <a:gd name="T0" fmla="*/ 49 w 69"/>
                  <a:gd name="T1" fmla="*/ 0 h 68"/>
                  <a:gd name="T2" fmla="*/ 34 w 69"/>
                  <a:gd name="T3" fmla="*/ 8 h 68"/>
                  <a:gd name="T4" fmla="*/ 18 w 69"/>
                  <a:gd name="T5" fmla="*/ 1 h 68"/>
                  <a:gd name="T6" fmla="*/ 0 w 69"/>
                  <a:gd name="T7" fmla="*/ 22 h 68"/>
                  <a:gd name="T8" fmla="*/ 34 w 69"/>
                  <a:gd name="T9" fmla="*/ 68 h 68"/>
                  <a:gd name="T10" fmla="*/ 69 w 69"/>
                  <a:gd name="T11" fmla="*/ 22 h 68"/>
                  <a:gd name="T12" fmla="*/ 49 w 69"/>
                  <a:gd name="T13" fmla="*/ 0 h 68"/>
                  <a:gd name="T14" fmla="*/ 43 w 69"/>
                  <a:gd name="T15" fmla="*/ 45 h 68"/>
                  <a:gd name="T16" fmla="*/ 34 w 69"/>
                  <a:gd name="T17" fmla="*/ 53 h 68"/>
                  <a:gd name="T18" fmla="*/ 25 w 69"/>
                  <a:gd name="T19" fmla="*/ 44 h 68"/>
                  <a:gd name="T20" fmla="*/ 8 w 69"/>
                  <a:gd name="T21" fmla="*/ 22 h 68"/>
                  <a:gd name="T22" fmla="*/ 11 w 69"/>
                  <a:gd name="T23" fmla="*/ 12 h 68"/>
                  <a:gd name="T24" fmla="*/ 18 w 69"/>
                  <a:gd name="T25" fmla="*/ 9 h 68"/>
                  <a:gd name="T26" fmla="*/ 29 w 69"/>
                  <a:gd name="T27" fmla="*/ 14 h 68"/>
                  <a:gd name="T28" fmla="*/ 35 w 69"/>
                  <a:gd name="T29" fmla="*/ 20 h 68"/>
                  <a:gd name="T30" fmla="*/ 40 w 69"/>
                  <a:gd name="T31" fmla="*/ 14 h 68"/>
                  <a:gd name="T32" fmla="*/ 49 w 69"/>
                  <a:gd name="T33" fmla="*/ 8 h 68"/>
                  <a:gd name="T34" fmla="*/ 61 w 69"/>
                  <a:gd name="T35" fmla="*/ 22 h 68"/>
                  <a:gd name="T36" fmla="*/ 43 w 69"/>
                  <a:gd name="T37" fmla="*/ 4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68">
                    <a:moveTo>
                      <a:pt x="49" y="0"/>
                    </a:moveTo>
                    <a:cubicBezTo>
                      <a:pt x="44" y="0"/>
                      <a:pt x="39" y="3"/>
                      <a:pt x="34" y="8"/>
                    </a:cubicBezTo>
                    <a:cubicBezTo>
                      <a:pt x="28" y="3"/>
                      <a:pt x="23" y="1"/>
                      <a:pt x="18" y="1"/>
                    </a:cubicBezTo>
                    <a:cubicBezTo>
                      <a:pt x="7" y="1"/>
                      <a:pt x="0" y="11"/>
                      <a:pt x="0" y="22"/>
                    </a:cubicBezTo>
                    <a:cubicBezTo>
                      <a:pt x="0" y="41"/>
                      <a:pt x="34" y="56"/>
                      <a:pt x="34" y="68"/>
                    </a:cubicBezTo>
                    <a:cubicBezTo>
                      <a:pt x="35" y="56"/>
                      <a:pt x="69" y="42"/>
                      <a:pt x="69" y="22"/>
                    </a:cubicBezTo>
                    <a:cubicBezTo>
                      <a:pt x="69" y="11"/>
                      <a:pt x="60" y="0"/>
                      <a:pt x="49" y="0"/>
                    </a:cubicBezTo>
                    <a:close/>
                    <a:moveTo>
                      <a:pt x="43" y="45"/>
                    </a:moveTo>
                    <a:cubicBezTo>
                      <a:pt x="40" y="47"/>
                      <a:pt x="37" y="50"/>
                      <a:pt x="34" y="53"/>
                    </a:cubicBezTo>
                    <a:cubicBezTo>
                      <a:pt x="32" y="50"/>
                      <a:pt x="29" y="47"/>
                      <a:pt x="25" y="44"/>
                    </a:cubicBezTo>
                    <a:cubicBezTo>
                      <a:pt x="17" y="37"/>
                      <a:pt x="8" y="29"/>
                      <a:pt x="8" y="22"/>
                    </a:cubicBezTo>
                    <a:cubicBezTo>
                      <a:pt x="8" y="18"/>
                      <a:pt x="9" y="15"/>
                      <a:pt x="11" y="12"/>
                    </a:cubicBezTo>
                    <a:cubicBezTo>
                      <a:pt x="12" y="11"/>
                      <a:pt x="14" y="9"/>
                      <a:pt x="18" y="9"/>
                    </a:cubicBezTo>
                    <a:cubicBezTo>
                      <a:pt x="21" y="9"/>
                      <a:pt x="25" y="11"/>
                      <a:pt x="29" y="14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1"/>
                      <a:pt x="46" y="8"/>
                      <a:pt x="49" y="8"/>
                    </a:cubicBezTo>
                    <a:cubicBezTo>
                      <a:pt x="55" y="8"/>
                      <a:pt x="61" y="15"/>
                      <a:pt x="61" y="22"/>
                    </a:cubicBezTo>
                    <a:cubicBezTo>
                      <a:pt x="61" y="29"/>
                      <a:pt x="51" y="38"/>
                      <a:pt x="43" y="4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0" name="Freeform 193"/>
              <p:cNvSpPr>
                <a:spLocks/>
              </p:cNvSpPr>
              <p:nvPr/>
            </p:nvSpPr>
            <p:spPr bwMode="auto">
              <a:xfrm>
                <a:off x="5633" y="2360"/>
                <a:ext cx="163" cy="71"/>
              </a:xfrm>
              <a:custGeom>
                <a:avLst/>
                <a:gdLst>
                  <a:gd name="T0" fmla="*/ 2 w 139"/>
                  <a:gd name="T1" fmla="*/ 5 h 60"/>
                  <a:gd name="T2" fmla="*/ 70 w 139"/>
                  <a:gd name="T3" fmla="*/ 60 h 60"/>
                  <a:gd name="T4" fmla="*/ 138 w 139"/>
                  <a:gd name="T5" fmla="*/ 5 h 60"/>
                  <a:gd name="T6" fmla="*/ 139 w 139"/>
                  <a:gd name="T7" fmla="*/ 0 h 60"/>
                  <a:gd name="T8" fmla="*/ 0 w 139"/>
                  <a:gd name="T9" fmla="*/ 0 h 60"/>
                  <a:gd name="T10" fmla="*/ 2 w 139"/>
                  <a:gd name="T11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60">
                    <a:moveTo>
                      <a:pt x="2" y="5"/>
                    </a:moveTo>
                    <a:cubicBezTo>
                      <a:pt x="2" y="5"/>
                      <a:pt x="16" y="60"/>
                      <a:pt x="70" y="60"/>
                    </a:cubicBezTo>
                    <a:cubicBezTo>
                      <a:pt x="124" y="60"/>
                      <a:pt x="138" y="5"/>
                      <a:pt x="138" y="5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1" name="Freeform 194"/>
              <p:cNvSpPr>
                <a:spLocks noEditPoints="1"/>
              </p:cNvSpPr>
              <p:nvPr/>
            </p:nvSpPr>
            <p:spPr bwMode="auto">
              <a:xfrm>
                <a:off x="6140" y="2185"/>
                <a:ext cx="258" cy="259"/>
              </a:xfrm>
              <a:custGeom>
                <a:avLst/>
                <a:gdLst>
                  <a:gd name="T0" fmla="*/ 110 w 220"/>
                  <a:gd name="T1" fmla="*/ 0 h 220"/>
                  <a:gd name="T2" fmla="*/ 0 w 220"/>
                  <a:gd name="T3" fmla="*/ 110 h 220"/>
                  <a:gd name="T4" fmla="*/ 110 w 220"/>
                  <a:gd name="T5" fmla="*/ 220 h 220"/>
                  <a:gd name="T6" fmla="*/ 220 w 220"/>
                  <a:gd name="T7" fmla="*/ 110 h 220"/>
                  <a:gd name="T8" fmla="*/ 110 w 220"/>
                  <a:gd name="T9" fmla="*/ 0 h 220"/>
                  <a:gd name="T10" fmla="*/ 110 w 220"/>
                  <a:gd name="T11" fmla="*/ 212 h 220"/>
                  <a:gd name="T12" fmla="*/ 8 w 220"/>
                  <a:gd name="T13" fmla="*/ 110 h 220"/>
                  <a:gd name="T14" fmla="*/ 110 w 220"/>
                  <a:gd name="T15" fmla="*/ 8 h 220"/>
                  <a:gd name="T16" fmla="*/ 212 w 220"/>
                  <a:gd name="T17" fmla="*/ 110 h 220"/>
                  <a:gd name="T18" fmla="*/ 110 w 220"/>
                  <a:gd name="T19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110" y="0"/>
                    </a:moveTo>
                    <a:cubicBezTo>
                      <a:pt x="50" y="0"/>
                      <a:pt x="0" y="50"/>
                      <a:pt x="0" y="110"/>
                    </a:cubicBezTo>
                    <a:cubicBezTo>
                      <a:pt x="0" y="171"/>
                      <a:pt x="50" y="220"/>
                      <a:pt x="110" y="220"/>
                    </a:cubicBezTo>
                    <a:cubicBezTo>
                      <a:pt x="171" y="220"/>
                      <a:pt x="220" y="171"/>
                      <a:pt x="220" y="110"/>
                    </a:cubicBezTo>
                    <a:cubicBezTo>
                      <a:pt x="220" y="50"/>
                      <a:pt x="171" y="0"/>
                      <a:pt x="110" y="0"/>
                    </a:cubicBezTo>
                    <a:close/>
                    <a:moveTo>
                      <a:pt x="110" y="212"/>
                    </a:moveTo>
                    <a:cubicBezTo>
                      <a:pt x="54" y="212"/>
                      <a:pt x="8" y="167"/>
                      <a:pt x="8" y="110"/>
                    </a:cubicBezTo>
                    <a:cubicBezTo>
                      <a:pt x="8" y="54"/>
                      <a:pt x="54" y="8"/>
                      <a:pt x="110" y="8"/>
                    </a:cubicBezTo>
                    <a:cubicBezTo>
                      <a:pt x="167" y="8"/>
                      <a:pt x="212" y="54"/>
                      <a:pt x="212" y="110"/>
                    </a:cubicBezTo>
                    <a:cubicBezTo>
                      <a:pt x="212" y="167"/>
                      <a:pt x="167" y="212"/>
                      <a:pt x="110" y="2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2" name="Freeform 195"/>
              <p:cNvSpPr>
                <a:spLocks/>
              </p:cNvSpPr>
              <p:nvPr/>
            </p:nvSpPr>
            <p:spPr bwMode="auto">
              <a:xfrm>
                <a:off x="6265" y="2222"/>
                <a:ext cx="9" cy="129"/>
              </a:xfrm>
              <a:custGeom>
                <a:avLst/>
                <a:gdLst>
                  <a:gd name="T0" fmla="*/ 4 w 8"/>
                  <a:gd name="T1" fmla="*/ 110 h 110"/>
                  <a:gd name="T2" fmla="*/ 8 w 8"/>
                  <a:gd name="T3" fmla="*/ 106 h 110"/>
                  <a:gd name="T4" fmla="*/ 8 w 8"/>
                  <a:gd name="T5" fmla="*/ 4 h 110"/>
                  <a:gd name="T6" fmla="*/ 4 w 8"/>
                  <a:gd name="T7" fmla="*/ 0 h 110"/>
                  <a:gd name="T8" fmla="*/ 0 w 8"/>
                  <a:gd name="T9" fmla="*/ 4 h 110"/>
                  <a:gd name="T10" fmla="*/ 0 w 8"/>
                  <a:gd name="T11" fmla="*/ 106 h 110"/>
                  <a:gd name="T12" fmla="*/ 4 w 8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0">
                    <a:moveTo>
                      <a:pt x="4" y="110"/>
                    </a:moveTo>
                    <a:cubicBezTo>
                      <a:pt x="6" y="110"/>
                      <a:pt x="8" y="108"/>
                      <a:pt x="8" y="10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2" y="110"/>
                      <a:pt x="4" y="11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3" name="Oval 196"/>
              <p:cNvSpPr>
                <a:spLocks noChangeArrowheads="1"/>
              </p:cNvSpPr>
              <p:nvPr/>
            </p:nvSpPr>
            <p:spPr bwMode="auto">
              <a:xfrm>
                <a:off x="6255" y="2372"/>
                <a:ext cx="28" cy="28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4" name="Freeform 197"/>
              <p:cNvSpPr>
                <a:spLocks noEditPoints="1"/>
              </p:cNvSpPr>
              <p:nvPr/>
            </p:nvSpPr>
            <p:spPr bwMode="auto">
              <a:xfrm>
                <a:off x="6684" y="2199"/>
                <a:ext cx="258" cy="259"/>
              </a:xfrm>
              <a:custGeom>
                <a:avLst/>
                <a:gdLst>
                  <a:gd name="T0" fmla="*/ 110 w 220"/>
                  <a:gd name="T1" fmla="*/ 0 h 220"/>
                  <a:gd name="T2" fmla="*/ 0 w 220"/>
                  <a:gd name="T3" fmla="*/ 110 h 220"/>
                  <a:gd name="T4" fmla="*/ 110 w 220"/>
                  <a:gd name="T5" fmla="*/ 220 h 220"/>
                  <a:gd name="T6" fmla="*/ 220 w 220"/>
                  <a:gd name="T7" fmla="*/ 110 h 220"/>
                  <a:gd name="T8" fmla="*/ 110 w 220"/>
                  <a:gd name="T9" fmla="*/ 0 h 220"/>
                  <a:gd name="T10" fmla="*/ 110 w 220"/>
                  <a:gd name="T11" fmla="*/ 212 h 220"/>
                  <a:gd name="T12" fmla="*/ 8 w 220"/>
                  <a:gd name="T13" fmla="*/ 110 h 220"/>
                  <a:gd name="T14" fmla="*/ 110 w 220"/>
                  <a:gd name="T15" fmla="*/ 8 h 220"/>
                  <a:gd name="T16" fmla="*/ 212 w 220"/>
                  <a:gd name="T17" fmla="*/ 110 h 220"/>
                  <a:gd name="T18" fmla="*/ 110 w 220"/>
                  <a:gd name="T19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110" y="0"/>
                    </a:moveTo>
                    <a:cubicBezTo>
                      <a:pt x="50" y="0"/>
                      <a:pt x="0" y="49"/>
                      <a:pt x="0" y="110"/>
                    </a:cubicBezTo>
                    <a:cubicBezTo>
                      <a:pt x="0" y="171"/>
                      <a:pt x="50" y="220"/>
                      <a:pt x="110" y="220"/>
                    </a:cubicBezTo>
                    <a:cubicBezTo>
                      <a:pt x="171" y="220"/>
                      <a:pt x="220" y="171"/>
                      <a:pt x="220" y="110"/>
                    </a:cubicBezTo>
                    <a:cubicBezTo>
                      <a:pt x="220" y="49"/>
                      <a:pt x="171" y="0"/>
                      <a:pt x="110" y="0"/>
                    </a:cubicBezTo>
                    <a:close/>
                    <a:moveTo>
                      <a:pt x="110" y="212"/>
                    </a:moveTo>
                    <a:cubicBezTo>
                      <a:pt x="54" y="212"/>
                      <a:pt x="8" y="166"/>
                      <a:pt x="8" y="110"/>
                    </a:cubicBezTo>
                    <a:cubicBezTo>
                      <a:pt x="8" y="54"/>
                      <a:pt x="54" y="8"/>
                      <a:pt x="110" y="8"/>
                    </a:cubicBezTo>
                    <a:cubicBezTo>
                      <a:pt x="167" y="8"/>
                      <a:pt x="212" y="54"/>
                      <a:pt x="212" y="110"/>
                    </a:cubicBezTo>
                    <a:cubicBezTo>
                      <a:pt x="212" y="166"/>
                      <a:pt x="167" y="212"/>
                      <a:pt x="110" y="2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5" name="Freeform 198"/>
              <p:cNvSpPr>
                <a:spLocks/>
              </p:cNvSpPr>
              <p:nvPr/>
            </p:nvSpPr>
            <p:spPr bwMode="auto">
              <a:xfrm>
                <a:off x="6770" y="2236"/>
                <a:ext cx="94" cy="129"/>
              </a:xfrm>
              <a:custGeom>
                <a:avLst/>
                <a:gdLst>
                  <a:gd name="T0" fmla="*/ 46 w 80"/>
                  <a:gd name="T1" fmla="*/ 3 h 110"/>
                  <a:gd name="T2" fmla="*/ 1 w 80"/>
                  <a:gd name="T3" fmla="*/ 26 h 110"/>
                  <a:gd name="T4" fmla="*/ 2 w 80"/>
                  <a:gd name="T5" fmla="*/ 31 h 110"/>
                  <a:gd name="T6" fmla="*/ 8 w 80"/>
                  <a:gd name="T7" fmla="*/ 30 h 110"/>
                  <a:gd name="T8" fmla="*/ 45 w 80"/>
                  <a:gd name="T9" fmla="*/ 11 h 110"/>
                  <a:gd name="T10" fmla="*/ 68 w 80"/>
                  <a:gd name="T11" fmla="*/ 30 h 110"/>
                  <a:gd name="T12" fmla="*/ 55 w 80"/>
                  <a:gd name="T13" fmla="*/ 59 h 110"/>
                  <a:gd name="T14" fmla="*/ 32 w 80"/>
                  <a:gd name="T15" fmla="*/ 106 h 110"/>
                  <a:gd name="T16" fmla="*/ 36 w 80"/>
                  <a:gd name="T17" fmla="*/ 110 h 110"/>
                  <a:gd name="T18" fmla="*/ 36 w 80"/>
                  <a:gd name="T19" fmla="*/ 110 h 110"/>
                  <a:gd name="T20" fmla="*/ 40 w 80"/>
                  <a:gd name="T21" fmla="*/ 106 h 110"/>
                  <a:gd name="T22" fmla="*/ 61 w 80"/>
                  <a:gd name="T23" fmla="*/ 64 h 110"/>
                  <a:gd name="T24" fmla="*/ 76 w 80"/>
                  <a:gd name="T25" fmla="*/ 28 h 110"/>
                  <a:gd name="T26" fmla="*/ 46 w 80"/>
                  <a:gd name="T27" fmla="*/ 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10">
                    <a:moveTo>
                      <a:pt x="46" y="3"/>
                    </a:moveTo>
                    <a:cubicBezTo>
                      <a:pt x="28" y="0"/>
                      <a:pt x="10" y="9"/>
                      <a:pt x="1" y="26"/>
                    </a:cubicBezTo>
                    <a:cubicBezTo>
                      <a:pt x="0" y="28"/>
                      <a:pt x="0" y="30"/>
                      <a:pt x="2" y="31"/>
                    </a:cubicBezTo>
                    <a:cubicBezTo>
                      <a:pt x="4" y="32"/>
                      <a:pt x="7" y="32"/>
                      <a:pt x="8" y="30"/>
                    </a:cubicBezTo>
                    <a:cubicBezTo>
                      <a:pt x="17" y="13"/>
                      <a:pt x="33" y="9"/>
                      <a:pt x="45" y="11"/>
                    </a:cubicBezTo>
                    <a:cubicBezTo>
                      <a:pt x="57" y="12"/>
                      <a:pt x="66" y="20"/>
                      <a:pt x="68" y="30"/>
                    </a:cubicBezTo>
                    <a:cubicBezTo>
                      <a:pt x="71" y="41"/>
                      <a:pt x="64" y="49"/>
                      <a:pt x="55" y="59"/>
                    </a:cubicBezTo>
                    <a:cubicBezTo>
                      <a:pt x="45" y="70"/>
                      <a:pt x="32" y="83"/>
                      <a:pt x="32" y="106"/>
                    </a:cubicBezTo>
                    <a:cubicBezTo>
                      <a:pt x="32" y="108"/>
                      <a:pt x="34" y="110"/>
                      <a:pt x="36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8" y="110"/>
                      <a:pt x="40" y="108"/>
                      <a:pt x="40" y="106"/>
                    </a:cubicBezTo>
                    <a:cubicBezTo>
                      <a:pt x="40" y="86"/>
                      <a:pt x="51" y="75"/>
                      <a:pt x="61" y="64"/>
                    </a:cubicBezTo>
                    <a:cubicBezTo>
                      <a:pt x="71" y="53"/>
                      <a:pt x="80" y="43"/>
                      <a:pt x="76" y="28"/>
                    </a:cubicBezTo>
                    <a:cubicBezTo>
                      <a:pt x="73" y="15"/>
                      <a:pt x="61" y="5"/>
                      <a:pt x="46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6" name="Oval 199"/>
              <p:cNvSpPr>
                <a:spLocks noChangeArrowheads="1"/>
              </p:cNvSpPr>
              <p:nvPr/>
            </p:nvSpPr>
            <p:spPr bwMode="auto">
              <a:xfrm>
                <a:off x="6799" y="2386"/>
                <a:ext cx="28" cy="28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7" name="Freeform 200"/>
              <p:cNvSpPr>
                <a:spLocks noEditPoints="1"/>
              </p:cNvSpPr>
              <p:nvPr/>
            </p:nvSpPr>
            <p:spPr bwMode="auto">
              <a:xfrm>
                <a:off x="7275" y="2182"/>
                <a:ext cx="245" cy="244"/>
              </a:xfrm>
              <a:custGeom>
                <a:avLst/>
                <a:gdLst>
                  <a:gd name="T0" fmla="*/ 200 w 209"/>
                  <a:gd name="T1" fmla="*/ 145 h 208"/>
                  <a:gd name="T2" fmla="*/ 203 w 209"/>
                  <a:gd name="T3" fmla="*/ 117 h 208"/>
                  <a:gd name="T4" fmla="*/ 202 w 209"/>
                  <a:gd name="T5" fmla="*/ 116 h 208"/>
                  <a:gd name="T6" fmla="*/ 194 w 209"/>
                  <a:gd name="T7" fmla="*/ 81 h 208"/>
                  <a:gd name="T8" fmla="*/ 139 w 209"/>
                  <a:gd name="T9" fmla="*/ 78 h 208"/>
                  <a:gd name="T10" fmla="*/ 151 w 209"/>
                  <a:gd name="T11" fmla="*/ 48 h 208"/>
                  <a:gd name="T12" fmla="*/ 128 w 209"/>
                  <a:gd name="T13" fmla="*/ 2 h 208"/>
                  <a:gd name="T14" fmla="*/ 106 w 209"/>
                  <a:gd name="T15" fmla="*/ 48 h 208"/>
                  <a:gd name="T16" fmla="*/ 81 w 209"/>
                  <a:gd name="T17" fmla="*/ 76 h 208"/>
                  <a:gd name="T18" fmla="*/ 64 w 209"/>
                  <a:gd name="T19" fmla="*/ 114 h 208"/>
                  <a:gd name="T20" fmla="*/ 57 w 209"/>
                  <a:gd name="T21" fmla="*/ 113 h 208"/>
                  <a:gd name="T22" fmla="*/ 4 w 209"/>
                  <a:gd name="T23" fmla="*/ 109 h 208"/>
                  <a:gd name="T24" fmla="*/ 0 w 209"/>
                  <a:gd name="T25" fmla="*/ 197 h 208"/>
                  <a:gd name="T26" fmla="*/ 53 w 209"/>
                  <a:gd name="T27" fmla="*/ 201 h 208"/>
                  <a:gd name="T28" fmla="*/ 99 w 209"/>
                  <a:gd name="T29" fmla="*/ 206 h 208"/>
                  <a:gd name="T30" fmla="*/ 172 w 209"/>
                  <a:gd name="T31" fmla="*/ 205 h 208"/>
                  <a:gd name="T32" fmla="*/ 192 w 209"/>
                  <a:gd name="T33" fmla="*/ 178 h 208"/>
                  <a:gd name="T34" fmla="*/ 194 w 209"/>
                  <a:gd name="T35" fmla="*/ 175 h 208"/>
                  <a:gd name="T36" fmla="*/ 200 w 209"/>
                  <a:gd name="T37" fmla="*/ 145 h 208"/>
                  <a:gd name="T38" fmla="*/ 49 w 209"/>
                  <a:gd name="T39" fmla="*/ 193 h 208"/>
                  <a:gd name="T40" fmla="*/ 8 w 209"/>
                  <a:gd name="T41" fmla="*/ 117 h 208"/>
                  <a:gd name="T42" fmla="*/ 49 w 209"/>
                  <a:gd name="T43" fmla="*/ 193 h 208"/>
                  <a:gd name="T44" fmla="*/ 192 w 209"/>
                  <a:gd name="T45" fmla="*/ 144 h 208"/>
                  <a:gd name="T46" fmla="*/ 196 w 209"/>
                  <a:gd name="T47" fmla="*/ 159 h 208"/>
                  <a:gd name="T48" fmla="*/ 185 w 209"/>
                  <a:gd name="T49" fmla="*/ 173 h 208"/>
                  <a:gd name="T50" fmla="*/ 183 w 209"/>
                  <a:gd name="T51" fmla="*/ 186 h 208"/>
                  <a:gd name="T52" fmla="*/ 100 w 209"/>
                  <a:gd name="T53" fmla="*/ 198 h 208"/>
                  <a:gd name="T54" fmla="*/ 57 w 209"/>
                  <a:gd name="T55" fmla="*/ 122 h 208"/>
                  <a:gd name="T56" fmla="*/ 83 w 209"/>
                  <a:gd name="T57" fmla="*/ 93 h 208"/>
                  <a:gd name="T58" fmla="*/ 109 w 209"/>
                  <a:gd name="T59" fmla="*/ 56 h 208"/>
                  <a:gd name="T60" fmla="*/ 127 w 209"/>
                  <a:gd name="T61" fmla="*/ 11 h 208"/>
                  <a:gd name="T62" fmla="*/ 142 w 209"/>
                  <a:gd name="T63" fmla="*/ 13 h 208"/>
                  <a:gd name="T64" fmla="*/ 141 w 209"/>
                  <a:gd name="T65" fmla="*/ 52 h 208"/>
                  <a:gd name="T66" fmla="*/ 137 w 209"/>
                  <a:gd name="T67" fmla="*/ 86 h 208"/>
                  <a:gd name="T68" fmla="*/ 191 w 209"/>
                  <a:gd name="T69" fmla="*/ 88 h 208"/>
                  <a:gd name="T70" fmla="*/ 197 w 209"/>
                  <a:gd name="T71" fmla="*/ 110 h 208"/>
                  <a:gd name="T72" fmla="*/ 197 w 209"/>
                  <a:gd name="T73" fmla="*/ 122 h 208"/>
                  <a:gd name="T74" fmla="*/ 196 w 209"/>
                  <a:gd name="T75" fmla="*/ 13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9" h="208">
                    <a:moveTo>
                      <a:pt x="200" y="145"/>
                    </a:moveTo>
                    <a:cubicBezTo>
                      <a:pt x="200" y="145"/>
                      <a:pt x="200" y="145"/>
                      <a:pt x="200" y="145"/>
                    </a:cubicBezTo>
                    <a:cubicBezTo>
                      <a:pt x="203" y="144"/>
                      <a:pt x="208" y="141"/>
                      <a:pt x="208" y="131"/>
                    </a:cubicBezTo>
                    <a:cubicBezTo>
                      <a:pt x="209" y="122"/>
                      <a:pt x="205" y="119"/>
                      <a:pt x="203" y="117"/>
                    </a:cubicBezTo>
                    <a:cubicBezTo>
                      <a:pt x="202" y="117"/>
                      <a:pt x="202" y="116"/>
                      <a:pt x="202" y="116"/>
                    </a:cubicBezTo>
                    <a:cubicBezTo>
                      <a:pt x="202" y="116"/>
                      <a:pt x="202" y="116"/>
                      <a:pt x="202" y="116"/>
                    </a:cubicBezTo>
                    <a:cubicBezTo>
                      <a:pt x="205" y="114"/>
                      <a:pt x="209" y="110"/>
                      <a:pt x="208" y="99"/>
                    </a:cubicBezTo>
                    <a:cubicBezTo>
                      <a:pt x="205" y="86"/>
                      <a:pt x="200" y="83"/>
                      <a:pt x="194" y="81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84" y="77"/>
                      <a:pt x="151" y="78"/>
                      <a:pt x="139" y="78"/>
                    </a:cubicBezTo>
                    <a:cubicBezTo>
                      <a:pt x="139" y="73"/>
                      <a:pt x="145" y="62"/>
                      <a:pt x="148" y="56"/>
                    </a:cubicBezTo>
                    <a:cubicBezTo>
                      <a:pt x="149" y="53"/>
                      <a:pt x="151" y="50"/>
                      <a:pt x="151" y="48"/>
                    </a:cubicBezTo>
                    <a:cubicBezTo>
                      <a:pt x="157" y="35"/>
                      <a:pt x="156" y="17"/>
                      <a:pt x="149" y="8"/>
                    </a:cubicBezTo>
                    <a:cubicBezTo>
                      <a:pt x="143" y="0"/>
                      <a:pt x="134" y="0"/>
                      <a:pt x="128" y="2"/>
                    </a:cubicBezTo>
                    <a:cubicBezTo>
                      <a:pt x="123" y="3"/>
                      <a:pt x="119" y="7"/>
                      <a:pt x="119" y="11"/>
                    </a:cubicBezTo>
                    <a:cubicBezTo>
                      <a:pt x="117" y="40"/>
                      <a:pt x="113" y="43"/>
                      <a:pt x="106" y="48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99" y="53"/>
                      <a:pt x="84" y="69"/>
                      <a:pt x="81" y="76"/>
                    </a:cubicBezTo>
                    <a:cubicBezTo>
                      <a:pt x="79" y="81"/>
                      <a:pt x="77" y="86"/>
                      <a:pt x="76" y="90"/>
                    </a:cubicBezTo>
                    <a:cubicBezTo>
                      <a:pt x="67" y="111"/>
                      <a:pt x="66" y="114"/>
                      <a:pt x="64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57" y="111"/>
                      <a:pt x="56" y="109"/>
                      <a:pt x="53" y="109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2" y="109"/>
                      <a:pt x="0" y="111"/>
                      <a:pt x="0" y="113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2" y="201"/>
                      <a:pt x="4" y="201"/>
                    </a:cubicBezTo>
                    <a:cubicBezTo>
                      <a:pt x="53" y="201"/>
                      <a:pt x="53" y="201"/>
                      <a:pt x="53" y="201"/>
                    </a:cubicBezTo>
                    <a:cubicBezTo>
                      <a:pt x="55" y="201"/>
                      <a:pt x="57" y="200"/>
                      <a:pt x="57" y="198"/>
                    </a:cubicBezTo>
                    <a:cubicBezTo>
                      <a:pt x="99" y="206"/>
                      <a:pt x="99" y="206"/>
                      <a:pt x="99" y="206"/>
                    </a:cubicBezTo>
                    <a:cubicBezTo>
                      <a:pt x="101" y="206"/>
                      <a:pt x="124" y="208"/>
                      <a:pt x="144" y="208"/>
                    </a:cubicBezTo>
                    <a:cubicBezTo>
                      <a:pt x="155" y="208"/>
                      <a:pt x="166" y="207"/>
                      <a:pt x="172" y="205"/>
                    </a:cubicBezTo>
                    <a:cubicBezTo>
                      <a:pt x="183" y="202"/>
                      <a:pt x="190" y="196"/>
                      <a:pt x="191" y="188"/>
                    </a:cubicBezTo>
                    <a:cubicBezTo>
                      <a:pt x="192" y="183"/>
                      <a:pt x="192" y="180"/>
                      <a:pt x="192" y="178"/>
                    </a:cubicBezTo>
                    <a:cubicBezTo>
                      <a:pt x="192" y="177"/>
                      <a:pt x="192" y="177"/>
                      <a:pt x="192" y="176"/>
                    </a:cubicBezTo>
                    <a:cubicBezTo>
                      <a:pt x="192" y="176"/>
                      <a:pt x="194" y="175"/>
                      <a:pt x="194" y="175"/>
                    </a:cubicBezTo>
                    <a:cubicBezTo>
                      <a:pt x="198" y="173"/>
                      <a:pt x="203" y="170"/>
                      <a:pt x="204" y="160"/>
                    </a:cubicBezTo>
                    <a:cubicBezTo>
                      <a:pt x="205" y="152"/>
                      <a:pt x="203" y="148"/>
                      <a:pt x="200" y="145"/>
                    </a:cubicBezTo>
                    <a:cubicBezTo>
                      <a:pt x="200" y="145"/>
                      <a:pt x="200" y="145"/>
                      <a:pt x="200" y="145"/>
                    </a:cubicBezTo>
                    <a:close/>
                    <a:moveTo>
                      <a:pt x="49" y="193"/>
                    </a:moveTo>
                    <a:cubicBezTo>
                      <a:pt x="8" y="193"/>
                      <a:pt x="8" y="193"/>
                      <a:pt x="8" y="193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49" y="117"/>
                      <a:pt x="49" y="117"/>
                      <a:pt x="49" y="117"/>
                    </a:cubicBezTo>
                    <a:lnTo>
                      <a:pt x="49" y="193"/>
                    </a:lnTo>
                    <a:close/>
                    <a:moveTo>
                      <a:pt x="196" y="138"/>
                    </a:moveTo>
                    <a:cubicBezTo>
                      <a:pt x="195" y="139"/>
                      <a:pt x="192" y="141"/>
                      <a:pt x="192" y="144"/>
                    </a:cubicBezTo>
                    <a:cubicBezTo>
                      <a:pt x="191" y="147"/>
                      <a:pt x="193" y="149"/>
                      <a:pt x="194" y="151"/>
                    </a:cubicBezTo>
                    <a:cubicBezTo>
                      <a:pt x="195" y="152"/>
                      <a:pt x="197" y="154"/>
                      <a:pt x="196" y="159"/>
                    </a:cubicBezTo>
                    <a:cubicBezTo>
                      <a:pt x="195" y="165"/>
                      <a:pt x="193" y="166"/>
                      <a:pt x="190" y="168"/>
                    </a:cubicBezTo>
                    <a:cubicBezTo>
                      <a:pt x="188" y="169"/>
                      <a:pt x="186" y="170"/>
                      <a:pt x="185" y="173"/>
                    </a:cubicBezTo>
                    <a:cubicBezTo>
                      <a:pt x="184" y="175"/>
                      <a:pt x="184" y="177"/>
                      <a:pt x="184" y="179"/>
                    </a:cubicBezTo>
                    <a:cubicBezTo>
                      <a:pt x="184" y="180"/>
                      <a:pt x="184" y="182"/>
                      <a:pt x="183" y="186"/>
                    </a:cubicBezTo>
                    <a:cubicBezTo>
                      <a:pt x="183" y="193"/>
                      <a:pt x="175" y="196"/>
                      <a:pt x="169" y="198"/>
                    </a:cubicBezTo>
                    <a:cubicBezTo>
                      <a:pt x="154" y="202"/>
                      <a:pt x="101" y="198"/>
                      <a:pt x="100" y="198"/>
                    </a:cubicBezTo>
                    <a:cubicBezTo>
                      <a:pt x="57" y="190"/>
                      <a:pt x="57" y="190"/>
                      <a:pt x="57" y="190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64" y="122"/>
                      <a:pt x="64" y="122"/>
                      <a:pt x="64" y="122"/>
                    </a:cubicBezTo>
                    <a:cubicBezTo>
                      <a:pt x="72" y="122"/>
                      <a:pt x="73" y="118"/>
                      <a:pt x="83" y="93"/>
                    </a:cubicBezTo>
                    <a:cubicBezTo>
                      <a:pt x="85" y="89"/>
                      <a:pt x="86" y="84"/>
                      <a:pt x="88" y="79"/>
                    </a:cubicBezTo>
                    <a:cubicBezTo>
                      <a:pt x="90" y="74"/>
                      <a:pt x="104" y="60"/>
                      <a:pt x="109" y="56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19" y="48"/>
                      <a:pt x="125" y="42"/>
                      <a:pt x="127" y="11"/>
                    </a:cubicBezTo>
                    <a:cubicBezTo>
                      <a:pt x="127" y="11"/>
                      <a:pt x="130" y="9"/>
                      <a:pt x="134" y="9"/>
                    </a:cubicBezTo>
                    <a:cubicBezTo>
                      <a:pt x="136" y="9"/>
                      <a:pt x="140" y="9"/>
                      <a:pt x="142" y="13"/>
                    </a:cubicBezTo>
                    <a:cubicBezTo>
                      <a:pt x="148" y="20"/>
                      <a:pt x="149" y="34"/>
                      <a:pt x="144" y="45"/>
                    </a:cubicBezTo>
                    <a:cubicBezTo>
                      <a:pt x="143" y="47"/>
                      <a:pt x="142" y="50"/>
                      <a:pt x="141" y="52"/>
                    </a:cubicBezTo>
                    <a:cubicBezTo>
                      <a:pt x="135" y="63"/>
                      <a:pt x="129" y="76"/>
                      <a:pt x="133" y="84"/>
                    </a:cubicBezTo>
                    <a:cubicBezTo>
                      <a:pt x="134" y="85"/>
                      <a:pt x="135" y="86"/>
                      <a:pt x="137" y="86"/>
                    </a:cubicBezTo>
                    <a:cubicBezTo>
                      <a:pt x="154" y="85"/>
                      <a:pt x="183" y="85"/>
                      <a:pt x="189" y="88"/>
                    </a:cubicBezTo>
                    <a:cubicBezTo>
                      <a:pt x="191" y="88"/>
                      <a:pt x="191" y="88"/>
                      <a:pt x="191" y="88"/>
                    </a:cubicBezTo>
                    <a:cubicBezTo>
                      <a:pt x="196" y="90"/>
                      <a:pt x="198" y="91"/>
                      <a:pt x="200" y="100"/>
                    </a:cubicBezTo>
                    <a:cubicBezTo>
                      <a:pt x="201" y="107"/>
                      <a:pt x="199" y="108"/>
                      <a:pt x="197" y="110"/>
                    </a:cubicBezTo>
                    <a:cubicBezTo>
                      <a:pt x="196" y="111"/>
                      <a:pt x="194" y="113"/>
                      <a:pt x="194" y="115"/>
                    </a:cubicBezTo>
                    <a:cubicBezTo>
                      <a:pt x="193" y="119"/>
                      <a:pt x="196" y="121"/>
                      <a:pt x="197" y="122"/>
                    </a:cubicBezTo>
                    <a:cubicBezTo>
                      <a:pt x="199" y="124"/>
                      <a:pt x="201" y="126"/>
                      <a:pt x="200" y="131"/>
                    </a:cubicBezTo>
                    <a:cubicBezTo>
                      <a:pt x="200" y="136"/>
                      <a:pt x="199" y="137"/>
                      <a:pt x="196" y="138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8" name="Freeform 201"/>
              <p:cNvSpPr>
                <a:spLocks/>
              </p:cNvSpPr>
              <p:nvPr/>
            </p:nvSpPr>
            <p:spPr bwMode="auto">
              <a:xfrm>
                <a:off x="3895" y="2749"/>
                <a:ext cx="245" cy="244"/>
              </a:xfrm>
              <a:custGeom>
                <a:avLst/>
                <a:gdLst>
                  <a:gd name="T0" fmla="*/ 200 w 209"/>
                  <a:gd name="T1" fmla="*/ 145 h 208"/>
                  <a:gd name="T2" fmla="*/ 200 w 209"/>
                  <a:gd name="T3" fmla="*/ 145 h 208"/>
                  <a:gd name="T4" fmla="*/ 208 w 209"/>
                  <a:gd name="T5" fmla="*/ 131 h 208"/>
                  <a:gd name="T6" fmla="*/ 202 w 209"/>
                  <a:gd name="T7" fmla="*/ 116 h 208"/>
                  <a:gd name="T8" fmla="*/ 202 w 209"/>
                  <a:gd name="T9" fmla="*/ 116 h 208"/>
                  <a:gd name="T10" fmla="*/ 202 w 209"/>
                  <a:gd name="T11" fmla="*/ 116 h 208"/>
                  <a:gd name="T12" fmla="*/ 207 w 209"/>
                  <a:gd name="T13" fmla="*/ 99 h 208"/>
                  <a:gd name="T14" fmla="*/ 193 w 209"/>
                  <a:gd name="T15" fmla="*/ 81 h 208"/>
                  <a:gd name="T16" fmla="*/ 192 w 209"/>
                  <a:gd name="T17" fmla="*/ 80 h 208"/>
                  <a:gd name="T18" fmla="*/ 139 w 209"/>
                  <a:gd name="T19" fmla="*/ 78 h 208"/>
                  <a:gd name="T20" fmla="*/ 147 w 209"/>
                  <a:gd name="T21" fmla="*/ 56 h 208"/>
                  <a:gd name="T22" fmla="*/ 151 w 209"/>
                  <a:gd name="T23" fmla="*/ 48 h 208"/>
                  <a:gd name="T24" fmla="*/ 148 w 209"/>
                  <a:gd name="T25" fmla="*/ 8 h 208"/>
                  <a:gd name="T26" fmla="*/ 128 w 209"/>
                  <a:gd name="T27" fmla="*/ 1 h 208"/>
                  <a:gd name="T28" fmla="*/ 118 w 209"/>
                  <a:gd name="T29" fmla="*/ 10 h 208"/>
                  <a:gd name="T30" fmla="*/ 105 w 209"/>
                  <a:gd name="T31" fmla="*/ 48 h 208"/>
                  <a:gd name="T32" fmla="*/ 104 w 209"/>
                  <a:gd name="T33" fmla="*/ 49 h 208"/>
                  <a:gd name="T34" fmla="*/ 80 w 209"/>
                  <a:gd name="T35" fmla="*/ 76 h 208"/>
                  <a:gd name="T36" fmla="*/ 75 w 209"/>
                  <a:gd name="T37" fmla="*/ 90 h 208"/>
                  <a:gd name="T38" fmla="*/ 63 w 209"/>
                  <a:gd name="T39" fmla="*/ 114 h 208"/>
                  <a:gd name="T40" fmla="*/ 57 w 209"/>
                  <a:gd name="T41" fmla="*/ 114 h 208"/>
                  <a:gd name="T42" fmla="*/ 57 w 209"/>
                  <a:gd name="T43" fmla="*/ 113 h 208"/>
                  <a:gd name="T44" fmla="*/ 53 w 209"/>
                  <a:gd name="T45" fmla="*/ 109 h 208"/>
                  <a:gd name="T46" fmla="*/ 4 w 209"/>
                  <a:gd name="T47" fmla="*/ 109 h 208"/>
                  <a:gd name="T48" fmla="*/ 0 w 209"/>
                  <a:gd name="T49" fmla="*/ 113 h 208"/>
                  <a:gd name="T50" fmla="*/ 0 w 209"/>
                  <a:gd name="T51" fmla="*/ 197 h 208"/>
                  <a:gd name="T52" fmla="*/ 4 w 209"/>
                  <a:gd name="T53" fmla="*/ 201 h 208"/>
                  <a:gd name="T54" fmla="*/ 53 w 209"/>
                  <a:gd name="T55" fmla="*/ 201 h 208"/>
                  <a:gd name="T56" fmla="*/ 57 w 209"/>
                  <a:gd name="T57" fmla="*/ 198 h 208"/>
                  <a:gd name="T58" fmla="*/ 99 w 209"/>
                  <a:gd name="T59" fmla="*/ 205 h 208"/>
                  <a:gd name="T60" fmla="*/ 144 w 209"/>
                  <a:gd name="T61" fmla="*/ 208 h 208"/>
                  <a:gd name="T62" fmla="*/ 171 w 209"/>
                  <a:gd name="T63" fmla="*/ 205 h 208"/>
                  <a:gd name="T64" fmla="*/ 191 w 209"/>
                  <a:gd name="T65" fmla="*/ 187 h 208"/>
                  <a:gd name="T66" fmla="*/ 191 w 209"/>
                  <a:gd name="T67" fmla="*/ 178 h 208"/>
                  <a:gd name="T68" fmla="*/ 192 w 209"/>
                  <a:gd name="T69" fmla="*/ 176 h 208"/>
                  <a:gd name="T70" fmla="*/ 194 w 209"/>
                  <a:gd name="T71" fmla="*/ 175 h 208"/>
                  <a:gd name="T72" fmla="*/ 203 w 209"/>
                  <a:gd name="T73" fmla="*/ 160 h 208"/>
                  <a:gd name="T74" fmla="*/ 200 w 209"/>
                  <a:gd name="T75" fmla="*/ 145 h 208"/>
                  <a:gd name="T76" fmla="*/ 200 w 209"/>
                  <a:gd name="T77" fmla="*/ 14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9" h="208">
                    <a:moveTo>
                      <a:pt x="200" y="145"/>
                    </a:moveTo>
                    <a:cubicBezTo>
                      <a:pt x="200" y="145"/>
                      <a:pt x="200" y="145"/>
                      <a:pt x="200" y="145"/>
                    </a:cubicBezTo>
                    <a:cubicBezTo>
                      <a:pt x="203" y="143"/>
                      <a:pt x="208" y="141"/>
                      <a:pt x="208" y="131"/>
                    </a:cubicBezTo>
                    <a:cubicBezTo>
                      <a:pt x="208" y="122"/>
                      <a:pt x="204" y="119"/>
                      <a:pt x="202" y="116"/>
                    </a:cubicBezTo>
                    <a:cubicBezTo>
                      <a:pt x="202" y="116"/>
                      <a:pt x="202" y="116"/>
                      <a:pt x="202" y="116"/>
                    </a:cubicBezTo>
                    <a:cubicBezTo>
                      <a:pt x="202" y="116"/>
                      <a:pt x="202" y="116"/>
                      <a:pt x="202" y="116"/>
                    </a:cubicBezTo>
                    <a:cubicBezTo>
                      <a:pt x="204" y="114"/>
                      <a:pt x="209" y="110"/>
                      <a:pt x="207" y="99"/>
                    </a:cubicBezTo>
                    <a:cubicBezTo>
                      <a:pt x="205" y="86"/>
                      <a:pt x="200" y="83"/>
                      <a:pt x="193" y="81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83" y="77"/>
                      <a:pt x="150" y="77"/>
                      <a:pt x="139" y="78"/>
                    </a:cubicBezTo>
                    <a:cubicBezTo>
                      <a:pt x="139" y="72"/>
                      <a:pt x="144" y="62"/>
                      <a:pt x="147" y="56"/>
                    </a:cubicBezTo>
                    <a:cubicBezTo>
                      <a:pt x="149" y="53"/>
                      <a:pt x="150" y="50"/>
                      <a:pt x="151" y="48"/>
                    </a:cubicBezTo>
                    <a:cubicBezTo>
                      <a:pt x="157" y="34"/>
                      <a:pt x="155" y="17"/>
                      <a:pt x="148" y="8"/>
                    </a:cubicBezTo>
                    <a:cubicBezTo>
                      <a:pt x="143" y="0"/>
                      <a:pt x="134" y="0"/>
                      <a:pt x="128" y="1"/>
                    </a:cubicBezTo>
                    <a:cubicBezTo>
                      <a:pt x="122" y="3"/>
                      <a:pt x="118" y="7"/>
                      <a:pt x="118" y="10"/>
                    </a:cubicBezTo>
                    <a:cubicBezTo>
                      <a:pt x="116" y="39"/>
                      <a:pt x="112" y="43"/>
                      <a:pt x="105" y="48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99" y="53"/>
                      <a:pt x="83" y="69"/>
                      <a:pt x="80" y="76"/>
                    </a:cubicBezTo>
                    <a:cubicBezTo>
                      <a:pt x="78" y="81"/>
                      <a:pt x="77" y="86"/>
                      <a:pt x="75" y="90"/>
                    </a:cubicBezTo>
                    <a:cubicBezTo>
                      <a:pt x="67" y="111"/>
                      <a:pt x="65" y="114"/>
                      <a:pt x="63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57" y="111"/>
                      <a:pt x="55" y="109"/>
                      <a:pt x="53" y="109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2" y="109"/>
                      <a:pt x="0" y="111"/>
                      <a:pt x="0" y="113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2" y="201"/>
                      <a:pt x="4" y="201"/>
                    </a:cubicBezTo>
                    <a:cubicBezTo>
                      <a:pt x="53" y="201"/>
                      <a:pt x="53" y="201"/>
                      <a:pt x="53" y="201"/>
                    </a:cubicBezTo>
                    <a:cubicBezTo>
                      <a:pt x="55" y="201"/>
                      <a:pt x="56" y="200"/>
                      <a:pt x="57" y="198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100" y="205"/>
                      <a:pt x="123" y="208"/>
                      <a:pt x="144" y="208"/>
                    </a:cubicBezTo>
                    <a:cubicBezTo>
                      <a:pt x="155" y="208"/>
                      <a:pt x="165" y="207"/>
                      <a:pt x="171" y="205"/>
                    </a:cubicBezTo>
                    <a:cubicBezTo>
                      <a:pt x="186" y="201"/>
                      <a:pt x="190" y="193"/>
                      <a:pt x="191" y="187"/>
                    </a:cubicBezTo>
                    <a:cubicBezTo>
                      <a:pt x="192" y="183"/>
                      <a:pt x="191" y="180"/>
                      <a:pt x="191" y="178"/>
                    </a:cubicBezTo>
                    <a:cubicBezTo>
                      <a:pt x="191" y="177"/>
                      <a:pt x="191" y="177"/>
                      <a:pt x="192" y="176"/>
                    </a:cubicBezTo>
                    <a:cubicBezTo>
                      <a:pt x="192" y="176"/>
                      <a:pt x="193" y="175"/>
                      <a:pt x="194" y="175"/>
                    </a:cubicBezTo>
                    <a:cubicBezTo>
                      <a:pt x="197" y="172"/>
                      <a:pt x="202" y="169"/>
                      <a:pt x="203" y="160"/>
                    </a:cubicBezTo>
                    <a:cubicBezTo>
                      <a:pt x="204" y="151"/>
                      <a:pt x="202" y="148"/>
                      <a:pt x="200" y="145"/>
                    </a:cubicBezTo>
                    <a:cubicBezTo>
                      <a:pt x="200" y="145"/>
                      <a:pt x="200" y="145"/>
                      <a:pt x="200" y="14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9" name="Freeform 202"/>
              <p:cNvSpPr>
                <a:spLocks noEditPoints="1"/>
              </p:cNvSpPr>
              <p:nvPr/>
            </p:nvSpPr>
            <p:spPr bwMode="auto">
              <a:xfrm>
                <a:off x="4464" y="2749"/>
                <a:ext cx="246" cy="244"/>
              </a:xfrm>
              <a:custGeom>
                <a:avLst/>
                <a:gdLst>
                  <a:gd name="T0" fmla="*/ 202 w 209"/>
                  <a:gd name="T1" fmla="*/ 92 h 208"/>
                  <a:gd name="T2" fmla="*/ 208 w 209"/>
                  <a:gd name="T3" fmla="*/ 77 h 208"/>
                  <a:gd name="T4" fmla="*/ 200 w 209"/>
                  <a:gd name="T5" fmla="*/ 63 h 208"/>
                  <a:gd name="T6" fmla="*/ 204 w 209"/>
                  <a:gd name="T7" fmla="*/ 48 h 208"/>
                  <a:gd name="T8" fmla="*/ 192 w 209"/>
                  <a:gd name="T9" fmla="*/ 32 h 208"/>
                  <a:gd name="T10" fmla="*/ 191 w 209"/>
                  <a:gd name="T11" fmla="*/ 21 h 208"/>
                  <a:gd name="T12" fmla="*/ 144 w 209"/>
                  <a:gd name="T13" fmla="*/ 0 h 208"/>
                  <a:gd name="T14" fmla="*/ 57 w 209"/>
                  <a:gd name="T15" fmla="*/ 10 h 208"/>
                  <a:gd name="T16" fmla="*/ 4 w 209"/>
                  <a:gd name="T17" fmla="*/ 7 h 208"/>
                  <a:gd name="T18" fmla="*/ 0 w 209"/>
                  <a:gd name="T19" fmla="*/ 95 h 208"/>
                  <a:gd name="T20" fmla="*/ 53 w 209"/>
                  <a:gd name="T21" fmla="*/ 99 h 208"/>
                  <a:gd name="T22" fmla="*/ 57 w 209"/>
                  <a:gd name="T23" fmla="*/ 94 h 208"/>
                  <a:gd name="T24" fmla="*/ 75 w 209"/>
                  <a:gd name="T25" fmla="*/ 117 h 208"/>
                  <a:gd name="T26" fmla="*/ 104 w 209"/>
                  <a:gd name="T27" fmla="*/ 159 h 208"/>
                  <a:gd name="T28" fmla="*/ 118 w 209"/>
                  <a:gd name="T29" fmla="*/ 198 h 208"/>
                  <a:gd name="T30" fmla="*/ 148 w 209"/>
                  <a:gd name="T31" fmla="*/ 200 h 208"/>
                  <a:gd name="T32" fmla="*/ 147 w 209"/>
                  <a:gd name="T33" fmla="*/ 152 h 208"/>
                  <a:gd name="T34" fmla="*/ 159 w 209"/>
                  <a:gd name="T35" fmla="*/ 131 h 208"/>
                  <a:gd name="T36" fmla="*/ 193 w 209"/>
                  <a:gd name="T37" fmla="*/ 127 h 208"/>
                  <a:gd name="T38" fmla="*/ 202 w 209"/>
                  <a:gd name="T39" fmla="*/ 92 h 208"/>
                  <a:gd name="T40" fmla="*/ 8 w 209"/>
                  <a:gd name="T41" fmla="*/ 91 h 208"/>
                  <a:gd name="T42" fmla="*/ 50 w 209"/>
                  <a:gd name="T43" fmla="*/ 15 h 208"/>
                  <a:gd name="T44" fmla="*/ 51 w 209"/>
                  <a:gd name="T45" fmla="*/ 91 h 208"/>
                  <a:gd name="T46" fmla="*/ 197 w 209"/>
                  <a:gd name="T47" fmla="*/ 98 h 208"/>
                  <a:gd name="T48" fmla="*/ 191 w 209"/>
                  <a:gd name="T49" fmla="*/ 120 h 208"/>
                  <a:gd name="T50" fmla="*/ 159 w 209"/>
                  <a:gd name="T51" fmla="*/ 123 h 208"/>
                  <a:gd name="T52" fmla="*/ 133 w 209"/>
                  <a:gd name="T53" fmla="*/ 124 h 208"/>
                  <a:gd name="T54" fmla="*/ 144 w 209"/>
                  <a:gd name="T55" fmla="*/ 163 h 208"/>
                  <a:gd name="T56" fmla="*/ 134 w 209"/>
                  <a:gd name="T57" fmla="*/ 200 h 208"/>
                  <a:gd name="T58" fmla="*/ 110 w 209"/>
                  <a:gd name="T59" fmla="*/ 154 h 208"/>
                  <a:gd name="T60" fmla="*/ 88 w 209"/>
                  <a:gd name="T61" fmla="*/ 129 h 208"/>
                  <a:gd name="T62" fmla="*/ 63 w 209"/>
                  <a:gd name="T63" fmla="*/ 86 h 208"/>
                  <a:gd name="T64" fmla="*/ 58 w 209"/>
                  <a:gd name="T65" fmla="*/ 18 h 208"/>
                  <a:gd name="T66" fmla="*/ 144 w 209"/>
                  <a:gd name="T67" fmla="*/ 8 h 208"/>
                  <a:gd name="T68" fmla="*/ 183 w 209"/>
                  <a:gd name="T69" fmla="*/ 22 h 208"/>
                  <a:gd name="T70" fmla="*/ 185 w 209"/>
                  <a:gd name="T71" fmla="*/ 36 h 208"/>
                  <a:gd name="T72" fmla="*/ 196 w 209"/>
                  <a:gd name="T73" fmla="*/ 49 h 208"/>
                  <a:gd name="T74" fmla="*/ 191 w 209"/>
                  <a:gd name="T75" fmla="*/ 64 h 208"/>
                  <a:gd name="T76" fmla="*/ 200 w 209"/>
                  <a:gd name="T77" fmla="*/ 77 h 208"/>
                  <a:gd name="T78" fmla="*/ 193 w 209"/>
                  <a:gd name="T79" fmla="*/ 9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9" h="208">
                    <a:moveTo>
                      <a:pt x="202" y="92"/>
                    </a:moveTo>
                    <a:cubicBezTo>
                      <a:pt x="202" y="92"/>
                      <a:pt x="202" y="92"/>
                      <a:pt x="202" y="92"/>
                    </a:cubicBezTo>
                    <a:cubicBezTo>
                      <a:pt x="202" y="92"/>
                      <a:pt x="202" y="92"/>
                      <a:pt x="202" y="92"/>
                    </a:cubicBezTo>
                    <a:cubicBezTo>
                      <a:pt x="205" y="89"/>
                      <a:pt x="208" y="86"/>
                      <a:pt x="208" y="77"/>
                    </a:cubicBezTo>
                    <a:cubicBezTo>
                      <a:pt x="208" y="67"/>
                      <a:pt x="203" y="65"/>
                      <a:pt x="200" y="63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202" y="60"/>
                      <a:pt x="205" y="57"/>
                      <a:pt x="204" y="48"/>
                    </a:cubicBezTo>
                    <a:cubicBezTo>
                      <a:pt x="202" y="39"/>
                      <a:pt x="197" y="36"/>
                      <a:pt x="194" y="33"/>
                    </a:cubicBezTo>
                    <a:cubicBezTo>
                      <a:pt x="193" y="33"/>
                      <a:pt x="192" y="32"/>
                      <a:pt x="192" y="32"/>
                    </a:cubicBezTo>
                    <a:cubicBezTo>
                      <a:pt x="192" y="31"/>
                      <a:pt x="192" y="31"/>
                      <a:pt x="192" y="30"/>
                    </a:cubicBezTo>
                    <a:cubicBezTo>
                      <a:pt x="192" y="28"/>
                      <a:pt x="192" y="25"/>
                      <a:pt x="191" y="21"/>
                    </a:cubicBezTo>
                    <a:cubicBezTo>
                      <a:pt x="190" y="12"/>
                      <a:pt x="183" y="6"/>
                      <a:pt x="171" y="3"/>
                    </a:cubicBezTo>
                    <a:cubicBezTo>
                      <a:pt x="166" y="1"/>
                      <a:pt x="157" y="0"/>
                      <a:pt x="144" y="0"/>
                    </a:cubicBezTo>
                    <a:cubicBezTo>
                      <a:pt x="124" y="0"/>
                      <a:pt x="99" y="3"/>
                      <a:pt x="99" y="3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6" y="8"/>
                      <a:pt x="55" y="7"/>
                      <a:pt x="5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9"/>
                      <a:pt x="0" y="11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7"/>
                      <a:pt x="2" y="99"/>
                      <a:pt x="4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5" y="99"/>
                      <a:pt x="57" y="97"/>
                      <a:pt x="57" y="95"/>
                    </a:cubicBezTo>
                    <a:cubicBezTo>
                      <a:pt x="57" y="95"/>
                      <a:pt x="57" y="94"/>
                      <a:pt x="57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6" y="94"/>
                      <a:pt x="67" y="97"/>
                      <a:pt x="75" y="117"/>
                    </a:cubicBezTo>
                    <a:cubicBezTo>
                      <a:pt x="77" y="122"/>
                      <a:pt x="78" y="126"/>
                      <a:pt x="81" y="132"/>
                    </a:cubicBezTo>
                    <a:cubicBezTo>
                      <a:pt x="83" y="139"/>
                      <a:pt x="99" y="155"/>
                      <a:pt x="104" y="159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12" y="165"/>
                      <a:pt x="117" y="169"/>
                      <a:pt x="118" y="198"/>
                    </a:cubicBezTo>
                    <a:cubicBezTo>
                      <a:pt x="119" y="204"/>
                      <a:pt x="127" y="208"/>
                      <a:pt x="134" y="208"/>
                    </a:cubicBezTo>
                    <a:cubicBezTo>
                      <a:pt x="140" y="208"/>
                      <a:pt x="145" y="205"/>
                      <a:pt x="148" y="200"/>
                    </a:cubicBezTo>
                    <a:cubicBezTo>
                      <a:pt x="156" y="191"/>
                      <a:pt x="157" y="174"/>
                      <a:pt x="151" y="160"/>
                    </a:cubicBezTo>
                    <a:cubicBezTo>
                      <a:pt x="150" y="158"/>
                      <a:pt x="149" y="155"/>
                      <a:pt x="147" y="152"/>
                    </a:cubicBezTo>
                    <a:cubicBezTo>
                      <a:pt x="144" y="146"/>
                      <a:pt x="139" y="136"/>
                      <a:pt x="139" y="130"/>
                    </a:cubicBezTo>
                    <a:cubicBezTo>
                      <a:pt x="143" y="130"/>
                      <a:pt x="151" y="131"/>
                      <a:pt x="159" y="131"/>
                    </a:cubicBezTo>
                    <a:cubicBezTo>
                      <a:pt x="186" y="131"/>
                      <a:pt x="190" y="129"/>
                      <a:pt x="192" y="128"/>
                    </a:cubicBezTo>
                    <a:cubicBezTo>
                      <a:pt x="193" y="127"/>
                      <a:pt x="193" y="127"/>
                      <a:pt x="193" y="127"/>
                    </a:cubicBezTo>
                    <a:cubicBezTo>
                      <a:pt x="200" y="125"/>
                      <a:pt x="205" y="122"/>
                      <a:pt x="207" y="109"/>
                    </a:cubicBezTo>
                    <a:cubicBezTo>
                      <a:pt x="209" y="98"/>
                      <a:pt x="204" y="94"/>
                      <a:pt x="202" y="92"/>
                    </a:cubicBezTo>
                    <a:close/>
                    <a:moveTo>
                      <a:pt x="51" y="91"/>
                    </a:moveTo>
                    <a:cubicBezTo>
                      <a:pt x="8" y="91"/>
                      <a:pt x="8" y="91"/>
                      <a:pt x="8" y="9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0" y="90"/>
                      <a:pt x="51" y="91"/>
                      <a:pt x="51" y="91"/>
                    </a:cubicBezTo>
                    <a:close/>
                    <a:moveTo>
                      <a:pt x="193" y="93"/>
                    </a:moveTo>
                    <a:cubicBezTo>
                      <a:pt x="194" y="96"/>
                      <a:pt x="195" y="97"/>
                      <a:pt x="197" y="98"/>
                    </a:cubicBezTo>
                    <a:cubicBezTo>
                      <a:pt x="199" y="100"/>
                      <a:pt x="200" y="101"/>
                      <a:pt x="199" y="108"/>
                    </a:cubicBezTo>
                    <a:cubicBezTo>
                      <a:pt x="198" y="117"/>
                      <a:pt x="195" y="118"/>
                      <a:pt x="191" y="120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88" y="121"/>
                      <a:pt x="182" y="123"/>
                      <a:pt x="159" y="123"/>
                    </a:cubicBezTo>
                    <a:cubicBezTo>
                      <a:pt x="147" y="123"/>
                      <a:pt x="136" y="122"/>
                      <a:pt x="136" y="122"/>
                    </a:cubicBezTo>
                    <a:cubicBezTo>
                      <a:pt x="135" y="122"/>
                      <a:pt x="133" y="123"/>
                      <a:pt x="133" y="124"/>
                    </a:cubicBezTo>
                    <a:cubicBezTo>
                      <a:pt x="128" y="132"/>
                      <a:pt x="135" y="145"/>
                      <a:pt x="140" y="156"/>
                    </a:cubicBezTo>
                    <a:cubicBezTo>
                      <a:pt x="142" y="159"/>
                      <a:pt x="143" y="161"/>
                      <a:pt x="144" y="163"/>
                    </a:cubicBezTo>
                    <a:cubicBezTo>
                      <a:pt x="148" y="174"/>
                      <a:pt x="148" y="189"/>
                      <a:pt x="142" y="196"/>
                    </a:cubicBezTo>
                    <a:cubicBezTo>
                      <a:pt x="140" y="198"/>
                      <a:pt x="137" y="200"/>
                      <a:pt x="134" y="200"/>
                    </a:cubicBezTo>
                    <a:cubicBezTo>
                      <a:pt x="130" y="200"/>
                      <a:pt x="127" y="198"/>
                      <a:pt x="126" y="197"/>
                    </a:cubicBezTo>
                    <a:cubicBezTo>
                      <a:pt x="124" y="166"/>
                      <a:pt x="119" y="161"/>
                      <a:pt x="110" y="154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4" y="149"/>
                      <a:pt x="90" y="134"/>
                      <a:pt x="88" y="129"/>
                    </a:cubicBezTo>
                    <a:cubicBezTo>
                      <a:pt x="86" y="123"/>
                      <a:pt x="84" y="119"/>
                      <a:pt x="82" y="114"/>
                    </a:cubicBezTo>
                    <a:cubicBezTo>
                      <a:pt x="73" y="90"/>
                      <a:pt x="71" y="86"/>
                      <a:pt x="63" y="86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100" y="11"/>
                      <a:pt x="100" y="11"/>
                      <a:pt x="100" y="11"/>
                    </a:cubicBezTo>
                    <a:cubicBezTo>
                      <a:pt x="100" y="11"/>
                      <a:pt x="124" y="8"/>
                      <a:pt x="144" y="8"/>
                    </a:cubicBezTo>
                    <a:cubicBezTo>
                      <a:pt x="159" y="8"/>
                      <a:pt x="166" y="10"/>
                      <a:pt x="169" y="11"/>
                    </a:cubicBezTo>
                    <a:cubicBezTo>
                      <a:pt x="175" y="12"/>
                      <a:pt x="182" y="16"/>
                      <a:pt x="183" y="22"/>
                    </a:cubicBezTo>
                    <a:cubicBezTo>
                      <a:pt x="184" y="26"/>
                      <a:pt x="184" y="28"/>
                      <a:pt x="184" y="30"/>
                    </a:cubicBezTo>
                    <a:cubicBezTo>
                      <a:pt x="184" y="32"/>
                      <a:pt x="184" y="33"/>
                      <a:pt x="185" y="36"/>
                    </a:cubicBezTo>
                    <a:cubicBezTo>
                      <a:pt x="186" y="38"/>
                      <a:pt x="188" y="39"/>
                      <a:pt x="190" y="40"/>
                    </a:cubicBezTo>
                    <a:cubicBezTo>
                      <a:pt x="193" y="42"/>
                      <a:pt x="195" y="43"/>
                      <a:pt x="196" y="49"/>
                    </a:cubicBezTo>
                    <a:cubicBezTo>
                      <a:pt x="196" y="55"/>
                      <a:pt x="195" y="56"/>
                      <a:pt x="194" y="58"/>
                    </a:cubicBezTo>
                    <a:cubicBezTo>
                      <a:pt x="193" y="59"/>
                      <a:pt x="191" y="61"/>
                      <a:pt x="191" y="64"/>
                    </a:cubicBezTo>
                    <a:cubicBezTo>
                      <a:pt x="192" y="67"/>
                      <a:pt x="194" y="69"/>
                      <a:pt x="196" y="70"/>
                    </a:cubicBezTo>
                    <a:cubicBezTo>
                      <a:pt x="198" y="71"/>
                      <a:pt x="200" y="72"/>
                      <a:pt x="200" y="77"/>
                    </a:cubicBezTo>
                    <a:cubicBezTo>
                      <a:pt x="200" y="82"/>
                      <a:pt x="199" y="84"/>
                      <a:pt x="197" y="86"/>
                    </a:cubicBezTo>
                    <a:cubicBezTo>
                      <a:pt x="195" y="87"/>
                      <a:pt x="193" y="89"/>
                      <a:pt x="193" y="9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0" name="Freeform 203"/>
              <p:cNvSpPr>
                <a:spLocks/>
              </p:cNvSpPr>
              <p:nvPr/>
            </p:nvSpPr>
            <p:spPr bwMode="auto">
              <a:xfrm>
                <a:off x="5028" y="2749"/>
                <a:ext cx="245" cy="244"/>
              </a:xfrm>
              <a:custGeom>
                <a:avLst/>
                <a:gdLst>
                  <a:gd name="T0" fmla="*/ 202 w 209"/>
                  <a:gd name="T1" fmla="*/ 92 h 208"/>
                  <a:gd name="T2" fmla="*/ 202 w 209"/>
                  <a:gd name="T3" fmla="*/ 92 h 208"/>
                  <a:gd name="T4" fmla="*/ 202 w 209"/>
                  <a:gd name="T5" fmla="*/ 92 h 208"/>
                  <a:gd name="T6" fmla="*/ 208 w 209"/>
                  <a:gd name="T7" fmla="*/ 77 h 208"/>
                  <a:gd name="T8" fmla="*/ 200 w 209"/>
                  <a:gd name="T9" fmla="*/ 63 h 208"/>
                  <a:gd name="T10" fmla="*/ 200 w 209"/>
                  <a:gd name="T11" fmla="*/ 63 h 208"/>
                  <a:gd name="T12" fmla="*/ 200 w 209"/>
                  <a:gd name="T13" fmla="*/ 63 h 208"/>
                  <a:gd name="T14" fmla="*/ 204 w 209"/>
                  <a:gd name="T15" fmla="*/ 48 h 208"/>
                  <a:gd name="T16" fmla="*/ 194 w 209"/>
                  <a:gd name="T17" fmla="*/ 34 h 208"/>
                  <a:gd name="T18" fmla="*/ 192 w 209"/>
                  <a:gd name="T19" fmla="*/ 32 h 208"/>
                  <a:gd name="T20" fmla="*/ 192 w 209"/>
                  <a:gd name="T21" fmla="*/ 30 h 208"/>
                  <a:gd name="T22" fmla="*/ 191 w 209"/>
                  <a:gd name="T23" fmla="*/ 21 h 208"/>
                  <a:gd name="T24" fmla="*/ 172 w 209"/>
                  <a:gd name="T25" fmla="*/ 3 h 208"/>
                  <a:gd name="T26" fmla="*/ 145 w 209"/>
                  <a:gd name="T27" fmla="*/ 0 h 208"/>
                  <a:gd name="T28" fmla="*/ 99 w 209"/>
                  <a:gd name="T29" fmla="*/ 3 h 208"/>
                  <a:gd name="T30" fmla="*/ 57 w 209"/>
                  <a:gd name="T31" fmla="*/ 10 h 208"/>
                  <a:gd name="T32" fmla="*/ 53 w 209"/>
                  <a:gd name="T33" fmla="*/ 7 h 208"/>
                  <a:gd name="T34" fmla="*/ 4 w 209"/>
                  <a:gd name="T35" fmla="*/ 7 h 208"/>
                  <a:gd name="T36" fmla="*/ 0 w 209"/>
                  <a:gd name="T37" fmla="*/ 11 h 208"/>
                  <a:gd name="T38" fmla="*/ 0 w 209"/>
                  <a:gd name="T39" fmla="*/ 95 h 208"/>
                  <a:gd name="T40" fmla="*/ 4 w 209"/>
                  <a:gd name="T41" fmla="*/ 99 h 208"/>
                  <a:gd name="T42" fmla="*/ 53 w 209"/>
                  <a:gd name="T43" fmla="*/ 99 h 208"/>
                  <a:gd name="T44" fmla="*/ 57 w 209"/>
                  <a:gd name="T45" fmla="*/ 95 h 208"/>
                  <a:gd name="T46" fmla="*/ 57 w 209"/>
                  <a:gd name="T47" fmla="*/ 94 h 208"/>
                  <a:gd name="T48" fmla="*/ 64 w 209"/>
                  <a:gd name="T49" fmla="*/ 94 h 208"/>
                  <a:gd name="T50" fmla="*/ 75 w 209"/>
                  <a:gd name="T51" fmla="*/ 117 h 208"/>
                  <a:gd name="T52" fmla="*/ 81 w 209"/>
                  <a:gd name="T53" fmla="*/ 132 h 208"/>
                  <a:gd name="T54" fmla="*/ 104 w 209"/>
                  <a:gd name="T55" fmla="*/ 159 h 208"/>
                  <a:gd name="T56" fmla="*/ 106 w 209"/>
                  <a:gd name="T57" fmla="*/ 160 h 208"/>
                  <a:gd name="T58" fmla="*/ 119 w 209"/>
                  <a:gd name="T59" fmla="*/ 198 h 208"/>
                  <a:gd name="T60" fmla="*/ 134 w 209"/>
                  <a:gd name="T61" fmla="*/ 208 h 208"/>
                  <a:gd name="T62" fmla="*/ 149 w 209"/>
                  <a:gd name="T63" fmla="*/ 200 h 208"/>
                  <a:gd name="T64" fmla="*/ 151 w 209"/>
                  <a:gd name="T65" fmla="*/ 160 h 208"/>
                  <a:gd name="T66" fmla="*/ 148 w 209"/>
                  <a:gd name="T67" fmla="*/ 152 h 208"/>
                  <a:gd name="T68" fmla="*/ 139 w 209"/>
                  <a:gd name="T69" fmla="*/ 130 h 208"/>
                  <a:gd name="T70" fmla="*/ 159 w 209"/>
                  <a:gd name="T71" fmla="*/ 131 h 208"/>
                  <a:gd name="T72" fmla="*/ 192 w 209"/>
                  <a:gd name="T73" fmla="*/ 128 h 208"/>
                  <a:gd name="T74" fmla="*/ 194 w 209"/>
                  <a:gd name="T75" fmla="*/ 128 h 208"/>
                  <a:gd name="T76" fmla="*/ 208 w 209"/>
                  <a:gd name="T77" fmla="*/ 109 h 208"/>
                  <a:gd name="T78" fmla="*/ 202 w 209"/>
                  <a:gd name="T79" fmla="*/ 9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9" h="208">
                    <a:moveTo>
                      <a:pt x="202" y="92"/>
                    </a:moveTo>
                    <a:cubicBezTo>
                      <a:pt x="202" y="92"/>
                      <a:pt x="202" y="92"/>
                      <a:pt x="202" y="92"/>
                    </a:cubicBezTo>
                    <a:cubicBezTo>
                      <a:pt x="202" y="92"/>
                      <a:pt x="202" y="92"/>
                      <a:pt x="202" y="92"/>
                    </a:cubicBezTo>
                    <a:cubicBezTo>
                      <a:pt x="205" y="89"/>
                      <a:pt x="209" y="86"/>
                      <a:pt x="208" y="77"/>
                    </a:cubicBezTo>
                    <a:cubicBezTo>
                      <a:pt x="208" y="68"/>
                      <a:pt x="203" y="65"/>
                      <a:pt x="200" y="63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202" y="60"/>
                      <a:pt x="205" y="57"/>
                      <a:pt x="204" y="48"/>
                    </a:cubicBezTo>
                    <a:cubicBezTo>
                      <a:pt x="203" y="39"/>
                      <a:pt x="198" y="36"/>
                      <a:pt x="194" y="34"/>
                    </a:cubicBezTo>
                    <a:cubicBezTo>
                      <a:pt x="193" y="33"/>
                      <a:pt x="192" y="32"/>
                      <a:pt x="192" y="32"/>
                    </a:cubicBezTo>
                    <a:cubicBezTo>
                      <a:pt x="192" y="31"/>
                      <a:pt x="192" y="31"/>
                      <a:pt x="192" y="30"/>
                    </a:cubicBezTo>
                    <a:cubicBezTo>
                      <a:pt x="192" y="28"/>
                      <a:pt x="192" y="25"/>
                      <a:pt x="191" y="21"/>
                    </a:cubicBezTo>
                    <a:cubicBezTo>
                      <a:pt x="190" y="12"/>
                      <a:pt x="183" y="6"/>
                      <a:pt x="172" y="3"/>
                    </a:cubicBezTo>
                    <a:cubicBezTo>
                      <a:pt x="166" y="1"/>
                      <a:pt x="157" y="0"/>
                      <a:pt x="145" y="0"/>
                    </a:cubicBezTo>
                    <a:cubicBezTo>
                      <a:pt x="124" y="0"/>
                      <a:pt x="100" y="3"/>
                      <a:pt x="99" y="3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8"/>
                      <a:pt x="55" y="7"/>
                      <a:pt x="5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9"/>
                      <a:pt x="0" y="11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7"/>
                      <a:pt x="2" y="99"/>
                      <a:pt x="4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5" y="99"/>
                      <a:pt x="57" y="97"/>
                      <a:pt x="57" y="95"/>
                    </a:cubicBezTo>
                    <a:cubicBezTo>
                      <a:pt x="57" y="95"/>
                      <a:pt x="57" y="94"/>
                      <a:pt x="57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6" y="94"/>
                      <a:pt x="67" y="97"/>
                      <a:pt x="75" y="117"/>
                    </a:cubicBezTo>
                    <a:cubicBezTo>
                      <a:pt x="77" y="121"/>
                      <a:pt x="79" y="126"/>
                      <a:pt x="81" y="132"/>
                    </a:cubicBezTo>
                    <a:cubicBezTo>
                      <a:pt x="84" y="139"/>
                      <a:pt x="99" y="155"/>
                      <a:pt x="104" y="159"/>
                    </a:cubicBezTo>
                    <a:cubicBezTo>
                      <a:pt x="106" y="160"/>
                      <a:pt x="106" y="160"/>
                      <a:pt x="106" y="160"/>
                    </a:cubicBezTo>
                    <a:cubicBezTo>
                      <a:pt x="113" y="165"/>
                      <a:pt x="117" y="169"/>
                      <a:pt x="119" y="198"/>
                    </a:cubicBezTo>
                    <a:cubicBezTo>
                      <a:pt x="119" y="204"/>
                      <a:pt x="127" y="208"/>
                      <a:pt x="134" y="208"/>
                    </a:cubicBezTo>
                    <a:cubicBezTo>
                      <a:pt x="140" y="208"/>
                      <a:pt x="145" y="205"/>
                      <a:pt x="149" y="200"/>
                    </a:cubicBezTo>
                    <a:cubicBezTo>
                      <a:pt x="156" y="191"/>
                      <a:pt x="157" y="174"/>
                      <a:pt x="151" y="160"/>
                    </a:cubicBezTo>
                    <a:cubicBezTo>
                      <a:pt x="151" y="158"/>
                      <a:pt x="149" y="155"/>
                      <a:pt x="148" y="152"/>
                    </a:cubicBezTo>
                    <a:cubicBezTo>
                      <a:pt x="145" y="146"/>
                      <a:pt x="139" y="136"/>
                      <a:pt x="139" y="130"/>
                    </a:cubicBezTo>
                    <a:cubicBezTo>
                      <a:pt x="143" y="130"/>
                      <a:pt x="151" y="131"/>
                      <a:pt x="159" y="131"/>
                    </a:cubicBezTo>
                    <a:cubicBezTo>
                      <a:pt x="186" y="131"/>
                      <a:pt x="191" y="129"/>
                      <a:pt x="192" y="128"/>
                    </a:cubicBezTo>
                    <a:cubicBezTo>
                      <a:pt x="194" y="128"/>
                      <a:pt x="194" y="128"/>
                      <a:pt x="194" y="128"/>
                    </a:cubicBezTo>
                    <a:cubicBezTo>
                      <a:pt x="200" y="125"/>
                      <a:pt x="205" y="122"/>
                      <a:pt x="208" y="109"/>
                    </a:cubicBezTo>
                    <a:cubicBezTo>
                      <a:pt x="209" y="98"/>
                      <a:pt x="205" y="94"/>
                      <a:pt x="202" y="9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1" name="Oval 204"/>
              <p:cNvSpPr>
                <a:spLocks noChangeArrowheads="1"/>
              </p:cNvSpPr>
              <p:nvPr/>
            </p:nvSpPr>
            <p:spPr bwMode="auto">
              <a:xfrm>
                <a:off x="6705" y="3364"/>
                <a:ext cx="258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2" name="Freeform 205"/>
              <p:cNvSpPr>
                <a:spLocks/>
              </p:cNvSpPr>
              <p:nvPr/>
            </p:nvSpPr>
            <p:spPr bwMode="auto">
              <a:xfrm>
                <a:off x="6705" y="3378"/>
                <a:ext cx="258" cy="53"/>
              </a:xfrm>
              <a:custGeom>
                <a:avLst/>
                <a:gdLst>
                  <a:gd name="T0" fmla="*/ 58 w 220"/>
                  <a:gd name="T1" fmla="*/ 0 h 45"/>
                  <a:gd name="T2" fmla="*/ 0 w 220"/>
                  <a:gd name="T3" fmla="*/ 21 h 45"/>
                  <a:gd name="T4" fmla="*/ 110 w 220"/>
                  <a:gd name="T5" fmla="*/ 45 h 45"/>
                  <a:gd name="T6" fmla="*/ 220 w 220"/>
                  <a:gd name="T7" fmla="*/ 21 h 45"/>
                  <a:gd name="T8" fmla="*/ 164 w 220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45">
                    <a:moveTo>
                      <a:pt x="58" y="0"/>
                    </a:moveTo>
                    <a:cubicBezTo>
                      <a:pt x="23" y="5"/>
                      <a:pt x="0" y="12"/>
                      <a:pt x="0" y="21"/>
                    </a:cubicBezTo>
                    <a:cubicBezTo>
                      <a:pt x="0" y="35"/>
                      <a:pt x="50" y="45"/>
                      <a:pt x="110" y="45"/>
                    </a:cubicBezTo>
                    <a:cubicBezTo>
                      <a:pt x="171" y="45"/>
                      <a:pt x="220" y="35"/>
                      <a:pt x="220" y="21"/>
                    </a:cubicBezTo>
                    <a:cubicBezTo>
                      <a:pt x="220" y="12"/>
                      <a:pt x="198" y="5"/>
                      <a:pt x="164" y="1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3" name="Freeform 206"/>
              <p:cNvSpPr>
                <a:spLocks/>
              </p:cNvSpPr>
              <p:nvPr/>
            </p:nvSpPr>
            <p:spPr bwMode="auto">
              <a:xfrm>
                <a:off x="6761" y="3527"/>
                <a:ext cx="147" cy="39"/>
              </a:xfrm>
              <a:custGeom>
                <a:avLst/>
                <a:gdLst>
                  <a:gd name="T0" fmla="*/ 0 w 125"/>
                  <a:gd name="T1" fmla="*/ 0 h 33"/>
                  <a:gd name="T2" fmla="*/ 62 w 125"/>
                  <a:gd name="T3" fmla="*/ 33 h 33"/>
                  <a:gd name="T4" fmla="*/ 125 w 125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33">
                    <a:moveTo>
                      <a:pt x="0" y="0"/>
                    </a:moveTo>
                    <a:cubicBezTo>
                      <a:pt x="0" y="0"/>
                      <a:pt x="24" y="33"/>
                      <a:pt x="62" y="33"/>
                    </a:cubicBezTo>
                    <a:cubicBezTo>
                      <a:pt x="101" y="33"/>
                      <a:pt x="125" y="0"/>
                      <a:pt x="125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4" name="Oval 207"/>
              <p:cNvSpPr>
                <a:spLocks noChangeArrowheads="1"/>
              </p:cNvSpPr>
              <p:nvPr/>
            </p:nvSpPr>
            <p:spPr bwMode="auto">
              <a:xfrm>
                <a:off x="6862" y="3459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5" name="Oval 208"/>
              <p:cNvSpPr>
                <a:spLocks noChangeArrowheads="1"/>
              </p:cNvSpPr>
              <p:nvPr/>
            </p:nvSpPr>
            <p:spPr bwMode="auto">
              <a:xfrm>
                <a:off x="6773" y="3459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6" name="Oval 209"/>
              <p:cNvSpPr>
                <a:spLocks noChangeArrowheads="1"/>
              </p:cNvSpPr>
              <p:nvPr/>
            </p:nvSpPr>
            <p:spPr bwMode="auto">
              <a:xfrm>
                <a:off x="5172" y="4046"/>
                <a:ext cx="34" cy="5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7" name="Oval 210"/>
              <p:cNvSpPr>
                <a:spLocks noChangeArrowheads="1"/>
              </p:cNvSpPr>
              <p:nvPr/>
            </p:nvSpPr>
            <p:spPr bwMode="auto">
              <a:xfrm>
                <a:off x="5082" y="4046"/>
                <a:ext cx="34" cy="5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8" name="Oval 211"/>
              <p:cNvSpPr>
                <a:spLocks noChangeArrowheads="1"/>
              </p:cNvSpPr>
              <p:nvPr/>
            </p:nvSpPr>
            <p:spPr bwMode="auto">
              <a:xfrm>
                <a:off x="5015" y="3967"/>
                <a:ext cx="258" cy="259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9" name="Freeform 212"/>
              <p:cNvSpPr>
                <a:spLocks/>
              </p:cNvSpPr>
              <p:nvPr/>
            </p:nvSpPr>
            <p:spPr bwMode="auto">
              <a:xfrm>
                <a:off x="5088" y="4131"/>
                <a:ext cx="118" cy="42"/>
              </a:xfrm>
              <a:custGeom>
                <a:avLst/>
                <a:gdLst>
                  <a:gd name="T0" fmla="*/ 0 w 101"/>
                  <a:gd name="T1" fmla="*/ 33 h 36"/>
                  <a:gd name="T2" fmla="*/ 48 w 101"/>
                  <a:gd name="T3" fmla="*/ 19 h 36"/>
                  <a:gd name="T4" fmla="*/ 101 w 101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1" h="36">
                    <a:moveTo>
                      <a:pt x="0" y="33"/>
                    </a:moveTo>
                    <a:cubicBezTo>
                      <a:pt x="0" y="33"/>
                      <a:pt x="13" y="3"/>
                      <a:pt x="48" y="19"/>
                    </a:cubicBezTo>
                    <a:cubicBezTo>
                      <a:pt x="87" y="36"/>
                      <a:pt x="101" y="0"/>
                      <a:pt x="101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0" name="Oval 213"/>
              <p:cNvSpPr>
                <a:spLocks noChangeArrowheads="1"/>
              </p:cNvSpPr>
              <p:nvPr/>
            </p:nvSpPr>
            <p:spPr bwMode="auto">
              <a:xfrm>
                <a:off x="6867" y="2809"/>
                <a:ext cx="28" cy="4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1" name="Freeform 214"/>
              <p:cNvSpPr>
                <a:spLocks/>
              </p:cNvSpPr>
              <p:nvPr/>
            </p:nvSpPr>
            <p:spPr bwMode="auto">
              <a:xfrm>
                <a:off x="6796" y="2883"/>
                <a:ext cx="91" cy="50"/>
              </a:xfrm>
              <a:custGeom>
                <a:avLst/>
                <a:gdLst>
                  <a:gd name="T0" fmla="*/ 0 w 77"/>
                  <a:gd name="T1" fmla="*/ 33 h 43"/>
                  <a:gd name="T2" fmla="*/ 38 w 77"/>
                  <a:gd name="T3" fmla="*/ 0 h 43"/>
                  <a:gd name="T4" fmla="*/ 77 w 77"/>
                  <a:gd name="T5" fmla="*/ 33 h 43"/>
                  <a:gd name="T6" fmla="*/ 38 w 77"/>
                  <a:gd name="T7" fmla="*/ 43 h 43"/>
                  <a:gd name="T8" fmla="*/ 0 w 77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3">
                    <a:moveTo>
                      <a:pt x="0" y="33"/>
                    </a:moveTo>
                    <a:cubicBezTo>
                      <a:pt x="0" y="33"/>
                      <a:pt x="10" y="0"/>
                      <a:pt x="38" y="0"/>
                    </a:cubicBezTo>
                    <a:cubicBezTo>
                      <a:pt x="67" y="0"/>
                      <a:pt x="77" y="33"/>
                      <a:pt x="77" y="33"/>
                    </a:cubicBezTo>
                    <a:cubicBezTo>
                      <a:pt x="77" y="33"/>
                      <a:pt x="69" y="43"/>
                      <a:pt x="38" y="43"/>
                    </a:cubicBezTo>
                    <a:cubicBezTo>
                      <a:pt x="8" y="43"/>
                      <a:pt x="0" y="33"/>
                      <a:pt x="0" y="33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2" name="Oval 215"/>
              <p:cNvSpPr>
                <a:spLocks noChangeArrowheads="1"/>
              </p:cNvSpPr>
              <p:nvPr/>
            </p:nvSpPr>
            <p:spPr bwMode="auto">
              <a:xfrm>
                <a:off x="6712" y="2742"/>
                <a:ext cx="258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3" name="Freeform 216"/>
              <p:cNvSpPr>
                <a:spLocks/>
              </p:cNvSpPr>
              <p:nvPr/>
            </p:nvSpPr>
            <p:spPr bwMode="auto">
              <a:xfrm>
                <a:off x="6863" y="2781"/>
                <a:ext cx="51" cy="28"/>
              </a:xfrm>
              <a:custGeom>
                <a:avLst/>
                <a:gdLst>
                  <a:gd name="T0" fmla="*/ 43 w 43"/>
                  <a:gd name="T1" fmla="*/ 24 h 24"/>
                  <a:gd name="T2" fmla="*/ 15 w 43"/>
                  <a:gd name="T3" fmla="*/ 0 h 24"/>
                  <a:gd name="T4" fmla="*/ 0 w 43"/>
                  <a:gd name="T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24">
                    <a:moveTo>
                      <a:pt x="43" y="24"/>
                    </a:moveTo>
                    <a:cubicBezTo>
                      <a:pt x="43" y="24"/>
                      <a:pt x="35" y="0"/>
                      <a:pt x="15" y="0"/>
                    </a:cubicBezTo>
                    <a:cubicBezTo>
                      <a:pt x="5" y="0"/>
                      <a:pt x="0" y="5"/>
                      <a:pt x="0" y="5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4" name="Oval 217"/>
              <p:cNvSpPr>
                <a:spLocks noChangeArrowheads="1"/>
              </p:cNvSpPr>
              <p:nvPr/>
            </p:nvSpPr>
            <p:spPr bwMode="auto">
              <a:xfrm>
                <a:off x="6788" y="2809"/>
                <a:ext cx="28" cy="4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5" name="Freeform 218"/>
              <p:cNvSpPr>
                <a:spLocks/>
              </p:cNvSpPr>
              <p:nvPr/>
            </p:nvSpPr>
            <p:spPr bwMode="auto">
              <a:xfrm>
                <a:off x="6768" y="2781"/>
                <a:ext cx="52" cy="28"/>
              </a:xfrm>
              <a:custGeom>
                <a:avLst/>
                <a:gdLst>
                  <a:gd name="T0" fmla="*/ 0 w 44"/>
                  <a:gd name="T1" fmla="*/ 24 h 24"/>
                  <a:gd name="T2" fmla="*/ 29 w 44"/>
                  <a:gd name="T3" fmla="*/ 0 h 24"/>
                  <a:gd name="T4" fmla="*/ 44 w 44"/>
                  <a:gd name="T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4">
                    <a:moveTo>
                      <a:pt x="0" y="24"/>
                    </a:moveTo>
                    <a:cubicBezTo>
                      <a:pt x="0" y="24"/>
                      <a:pt x="9" y="0"/>
                      <a:pt x="29" y="0"/>
                    </a:cubicBezTo>
                    <a:cubicBezTo>
                      <a:pt x="38" y="0"/>
                      <a:pt x="44" y="5"/>
                      <a:pt x="44" y="5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6" name="Freeform 219"/>
              <p:cNvSpPr>
                <a:spLocks/>
              </p:cNvSpPr>
              <p:nvPr/>
            </p:nvSpPr>
            <p:spPr bwMode="auto">
              <a:xfrm>
                <a:off x="3973" y="3538"/>
                <a:ext cx="89" cy="6"/>
              </a:xfrm>
              <a:custGeom>
                <a:avLst/>
                <a:gdLst>
                  <a:gd name="T0" fmla="*/ 0 w 76"/>
                  <a:gd name="T1" fmla="*/ 5 h 5"/>
                  <a:gd name="T2" fmla="*/ 38 w 76"/>
                  <a:gd name="T3" fmla="*/ 0 h 5"/>
                  <a:gd name="T4" fmla="*/ 76 w 7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5">
                    <a:moveTo>
                      <a:pt x="0" y="5"/>
                    </a:moveTo>
                    <a:cubicBezTo>
                      <a:pt x="0" y="5"/>
                      <a:pt x="19" y="0"/>
                      <a:pt x="38" y="0"/>
                    </a:cubicBezTo>
                    <a:cubicBezTo>
                      <a:pt x="57" y="0"/>
                      <a:pt x="76" y="5"/>
                      <a:pt x="76" y="5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7" name="Oval 220"/>
              <p:cNvSpPr>
                <a:spLocks noChangeArrowheads="1"/>
              </p:cNvSpPr>
              <p:nvPr/>
            </p:nvSpPr>
            <p:spPr bwMode="auto">
              <a:xfrm>
                <a:off x="3888" y="3364"/>
                <a:ext cx="258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8" name="Freeform 221"/>
              <p:cNvSpPr>
                <a:spLocks/>
              </p:cNvSpPr>
              <p:nvPr/>
            </p:nvSpPr>
            <p:spPr bwMode="auto">
              <a:xfrm>
                <a:off x="3939" y="3481"/>
                <a:ext cx="56" cy="12"/>
              </a:xfrm>
              <a:custGeom>
                <a:avLst/>
                <a:gdLst>
                  <a:gd name="T0" fmla="*/ 48 w 48"/>
                  <a:gd name="T1" fmla="*/ 0 h 10"/>
                  <a:gd name="T2" fmla="*/ 24 w 48"/>
                  <a:gd name="T3" fmla="*/ 10 h 10"/>
                  <a:gd name="T4" fmla="*/ 0 w 4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0">
                    <a:moveTo>
                      <a:pt x="48" y="0"/>
                    </a:moveTo>
                    <a:cubicBezTo>
                      <a:pt x="48" y="0"/>
                      <a:pt x="38" y="10"/>
                      <a:pt x="24" y="10"/>
                    </a:cubicBezTo>
                    <a:cubicBezTo>
                      <a:pt x="10" y="10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9" name="Freeform 222"/>
              <p:cNvSpPr>
                <a:spLocks/>
              </p:cNvSpPr>
              <p:nvPr/>
            </p:nvSpPr>
            <p:spPr bwMode="auto">
              <a:xfrm>
                <a:off x="4040" y="3481"/>
                <a:ext cx="56" cy="12"/>
              </a:xfrm>
              <a:custGeom>
                <a:avLst/>
                <a:gdLst>
                  <a:gd name="T0" fmla="*/ 0 w 48"/>
                  <a:gd name="T1" fmla="*/ 0 h 10"/>
                  <a:gd name="T2" fmla="*/ 24 w 48"/>
                  <a:gd name="T3" fmla="*/ 10 h 10"/>
                  <a:gd name="T4" fmla="*/ 48 w 4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0">
                    <a:moveTo>
                      <a:pt x="0" y="0"/>
                    </a:moveTo>
                    <a:cubicBezTo>
                      <a:pt x="0" y="0"/>
                      <a:pt x="10" y="10"/>
                      <a:pt x="24" y="10"/>
                    </a:cubicBezTo>
                    <a:cubicBezTo>
                      <a:pt x="38" y="10"/>
                      <a:pt x="48" y="0"/>
                      <a:pt x="48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0" name="Oval 223"/>
              <p:cNvSpPr>
                <a:spLocks noChangeArrowheads="1"/>
              </p:cNvSpPr>
              <p:nvPr/>
            </p:nvSpPr>
            <p:spPr bwMode="auto">
              <a:xfrm>
                <a:off x="5585" y="2742"/>
                <a:ext cx="258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1" name="Freeform 224"/>
              <p:cNvSpPr>
                <a:spLocks/>
              </p:cNvSpPr>
              <p:nvPr/>
            </p:nvSpPr>
            <p:spPr bwMode="auto">
              <a:xfrm>
                <a:off x="5658" y="2905"/>
                <a:ext cx="113" cy="5"/>
              </a:xfrm>
              <a:custGeom>
                <a:avLst/>
                <a:gdLst>
                  <a:gd name="T0" fmla="*/ 96 w 96"/>
                  <a:gd name="T1" fmla="*/ 0 h 4"/>
                  <a:gd name="T2" fmla="*/ 48 w 96"/>
                  <a:gd name="T3" fmla="*/ 4 h 4"/>
                  <a:gd name="T4" fmla="*/ 0 w 9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4">
                    <a:moveTo>
                      <a:pt x="96" y="0"/>
                    </a:moveTo>
                    <a:cubicBezTo>
                      <a:pt x="96" y="0"/>
                      <a:pt x="76" y="4"/>
                      <a:pt x="48" y="4"/>
                    </a:cubicBezTo>
                    <a:cubicBezTo>
                      <a:pt x="19" y="4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2" name="Freeform 225"/>
              <p:cNvSpPr>
                <a:spLocks/>
              </p:cNvSpPr>
              <p:nvPr/>
            </p:nvSpPr>
            <p:spPr bwMode="auto">
              <a:xfrm>
                <a:off x="5680" y="2910"/>
                <a:ext cx="67" cy="62"/>
              </a:xfrm>
              <a:custGeom>
                <a:avLst/>
                <a:gdLst>
                  <a:gd name="T0" fmla="*/ 0 w 57"/>
                  <a:gd name="T1" fmla="*/ 0 h 53"/>
                  <a:gd name="T2" fmla="*/ 29 w 57"/>
                  <a:gd name="T3" fmla="*/ 53 h 53"/>
                  <a:gd name="T4" fmla="*/ 57 w 57"/>
                  <a:gd name="T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3">
                    <a:moveTo>
                      <a:pt x="0" y="0"/>
                    </a:moveTo>
                    <a:cubicBezTo>
                      <a:pt x="0" y="0"/>
                      <a:pt x="2" y="53"/>
                      <a:pt x="29" y="53"/>
                    </a:cubicBezTo>
                    <a:cubicBezTo>
                      <a:pt x="56" y="53"/>
                      <a:pt x="57" y="0"/>
                      <a:pt x="57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3" name="Freeform 226"/>
              <p:cNvSpPr>
                <a:spLocks/>
              </p:cNvSpPr>
              <p:nvPr/>
            </p:nvSpPr>
            <p:spPr bwMode="auto">
              <a:xfrm>
                <a:off x="5736" y="2843"/>
                <a:ext cx="57" cy="12"/>
              </a:xfrm>
              <a:custGeom>
                <a:avLst/>
                <a:gdLst>
                  <a:gd name="T0" fmla="*/ 0 w 48"/>
                  <a:gd name="T1" fmla="*/ 10 h 10"/>
                  <a:gd name="T2" fmla="*/ 24 w 48"/>
                  <a:gd name="T3" fmla="*/ 0 h 10"/>
                  <a:gd name="T4" fmla="*/ 48 w 4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0">
                    <a:moveTo>
                      <a:pt x="0" y="10"/>
                    </a:moveTo>
                    <a:cubicBezTo>
                      <a:pt x="0" y="10"/>
                      <a:pt x="10" y="0"/>
                      <a:pt x="24" y="0"/>
                    </a:cubicBezTo>
                    <a:cubicBezTo>
                      <a:pt x="37" y="0"/>
                      <a:pt x="48" y="10"/>
                      <a:pt x="48" y="1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4" name="Freeform 227"/>
              <p:cNvSpPr>
                <a:spLocks/>
              </p:cNvSpPr>
              <p:nvPr/>
            </p:nvSpPr>
            <p:spPr bwMode="auto">
              <a:xfrm>
                <a:off x="5636" y="2843"/>
                <a:ext cx="56" cy="12"/>
              </a:xfrm>
              <a:custGeom>
                <a:avLst/>
                <a:gdLst>
                  <a:gd name="T0" fmla="*/ 48 w 48"/>
                  <a:gd name="T1" fmla="*/ 10 h 10"/>
                  <a:gd name="T2" fmla="*/ 24 w 48"/>
                  <a:gd name="T3" fmla="*/ 0 h 10"/>
                  <a:gd name="T4" fmla="*/ 0 w 4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0">
                    <a:moveTo>
                      <a:pt x="48" y="10"/>
                    </a:moveTo>
                    <a:cubicBezTo>
                      <a:pt x="48" y="10"/>
                      <a:pt x="37" y="0"/>
                      <a:pt x="24" y="0"/>
                    </a:cubicBezTo>
                    <a:cubicBezTo>
                      <a:pt x="10" y="0"/>
                      <a:pt x="0" y="10"/>
                      <a:pt x="0" y="1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5" name="Freeform 228"/>
              <p:cNvSpPr>
                <a:spLocks/>
              </p:cNvSpPr>
              <p:nvPr/>
            </p:nvSpPr>
            <p:spPr bwMode="auto">
              <a:xfrm>
                <a:off x="5724" y="4057"/>
                <a:ext cx="56" cy="17"/>
              </a:xfrm>
              <a:custGeom>
                <a:avLst/>
                <a:gdLst>
                  <a:gd name="T0" fmla="*/ 48 w 48"/>
                  <a:gd name="T1" fmla="*/ 0 h 15"/>
                  <a:gd name="T2" fmla="*/ 24 w 48"/>
                  <a:gd name="T3" fmla="*/ 15 h 15"/>
                  <a:gd name="T4" fmla="*/ 0 w 48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5">
                    <a:moveTo>
                      <a:pt x="48" y="0"/>
                    </a:moveTo>
                    <a:cubicBezTo>
                      <a:pt x="48" y="0"/>
                      <a:pt x="38" y="15"/>
                      <a:pt x="24" y="15"/>
                    </a:cubicBezTo>
                    <a:cubicBezTo>
                      <a:pt x="11" y="15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6" name="Freeform 229"/>
              <p:cNvSpPr>
                <a:spLocks/>
              </p:cNvSpPr>
              <p:nvPr/>
            </p:nvSpPr>
            <p:spPr bwMode="auto">
              <a:xfrm>
                <a:off x="5633" y="4062"/>
                <a:ext cx="58" cy="18"/>
              </a:xfrm>
              <a:custGeom>
                <a:avLst/>
                <a:gdLst>
                  <a:gd name="T0" fmla="*/ 49 w 49"/>
                  <a:gd name="T1" fmla="*/ 15 h 15"/>
                  <a:gd name="T2" fmla="*/ 25 w 49"/>
                  <a:gd name="T3" fmla="*/ 0 h 15"/>
                  <a:gd name="T4" fmla="*/ 1 w 49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5">
                    <a:moveTo>
                      <a:pt x="49" y="15"/>
                    </a:moveTo>
                    <a:cubicBezTo>
                      <a:pt x="49" y="15"/>
                      <a:pt x="38" y="0"/>
                      <a:pt x="25" y="0"/>
                    </a:cubicBezTo>
                    <a:cubicBezTo>
                      <a:pt x="12" y="0"/>
                      <a:pt x="0" y="13"/>
                      <a:pt x="1" y="15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7" name="Oval 230"/>
              <p:cNvSpPr>
                <a:spLocks noChangeArrowheads="1"/>
              </p:cNvSpPr>
              <p:nvPr/>
            </p:nvSpPr>
            <p:spPr bwMode="auto">
              <a:xfrm>
                <a:off x="5578" y="3967"/>
                <a:ext cx="258" cy="259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8" name="Freeform 231"/>
              <p:cNvSpPr>
                <a:spLocks/>
              </p:cNvSpPr>
              <p:nvPr/>
            </p:nvSpPr>
            <p:spPr bwMode="auto">
              <a:xfrm>
                <a:off x="5651" y="4131"/>
                <a:ext cx="112" cy="4"/>
              </a:xfrm>
              <a:custGeom>
                <a:avLst/>
                <a:gdLst>
                  <a:gd name="T0" fmla="*/ 96 w 96"/>
                  <a:gd name="T1" fmla="*/ 0 h 4"/>
                  <a:gd name="T2" fmla="*/ 48 w 96"/>
                  <a:gd name="T3" fmla="*/ 4 h 4"/>
                  <a:gd name="T4" fmla="*/ 0 w 9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4">
                    <a:moveTo>
                      <a:pt x="96" y="0"/>
                    </a:moveTo>
                    <a:cubicBezTo>
                      <a:pt x="96" y="0"/>
                      <a:pt x="77" y="4"/>
                      <a:pt x="48" y="4"/>
                    </a:cubicBezTo>
                    <a:cubicBezTo>
                      <a:pt x="19" y="4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9" name="Freeform 232"/>
              <p:cNvSpPr>
                <a:spLocks/>
              </p:cNvSpPr>
              <p:nvPr/>
            </p:nvSpPr>
            <p:spPr bwMode="auto">
              <a:xfrm>
                <a:off x="5683" y="4134"/>
                <a:ext cx="75" cy="63"/>
              </a:xfrm>
              <a:custGeom>
                <a:avLst/>
                <a:gdLst>
                  <a:gd name="T0" fmla="*/ 0 w 64"/>
                  <a:gd name="T1" fmla="*/ 1 h 54"/>
                  <a:gd name="T2" fmla="*/ 35 w 64"/>
                  <a:gd name="T3" fmla="*/ 54 h 54"/>
                  <a:gd name="T4" fmla="*/ 52 w 64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54">
                    <a:moveTo>
                      <a:pt x="0" y="1"/>
                    </a:moveTo>
                    <a:cubicBezTo>
                      <a:pt x="16" y="1"/>
                      <a:pt x="2" y="54"/>
                      <a:pt x="35" y="54"/>
                    </a:cubicBezTo>
                    <a:cubicBezTo>
                      <a:pt x="62" y="54"/>
                      <a:pt x="64" y="15"/>
                      <a:pt x="52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0" name="Oval 233"/>
              <p:cNvSpPr>
                <a:spLocks noChangeArrowheads="1"/>
              </p:cNvSpPr>
              <p:nvPr/>
            </p:nvSpPr>
            <p:spPr bwMode="auto">
              <a:xfrm>
                <a:off x="5015" y="3364"/>
                <a:ext cx="258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1" name="Freeform 234"/>
              <p:cNvSpPr>
                <a:spLocks/>
              </p:cNvSpPr>
              <p:nvPr/>
            </p:nvSpPr>
            <p:spPr bwMode="auto">
              <a:xfrm>
                <a:off x="5065" y="3477"/>
                <a:ext cx="57" cy="10"/>
              </a:xfrm>
              <a:custGeom>
                <a:avLst/>
                <a:gdLst>
                  <a:gd name="T0" fmla="*/ 48 w 48"/>
                  <a:gd name="T1" fmla="*/ 0 h 9"/>
                  <a:gd name="T2" fmla="*/ 24 w 48"/>
                  <a:gd name="T3" fmla="*/ 9 h 9"/>
                  <a:gd name="T4" fmla="*/ 0 w 4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">
                    <a:moveTo>
                      <a:pt x="48" y="0"/>
                    </a:moveTo>
                    <a:cubicBezTo>
                      <a:pt x="48" y="0"/>
                      <a:pt x="38" y="9"/>
                      <a:pt x="24" y="9"/>
                    </a:cubicBezTo>
                    <a:cubicBezTo>
                      <a:pt x="10" y="9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2" name="Freeform 235"/>
              <p:cNvSpPr>
                <a:spLocks/>
              </p:cNvSpPr>
              <p:nvPr/>
            </p:nvSpPr>
            <p:spPr bwMode="auto">
              <a:xfrm>
                <a:off x="5166" y="3477"/>
                <a:ext cx="56" cy="10"/>
              </a:xfrm>
              <a:custGeom>
                <a:avLst/>
                <a:gdLst>
                  <a:gd name="T0" fmla="*/ 0 w 48"/>
                  <a:gd name="T1" fmla="*/ 0 h 9"/>
                  <a:gd name="T2" fmla="*/ 24 w 48"/>
                  <a:gd name="T3" fmla="*/ 9 h 9"/>
                  <a:gd name="T4" fmla="*/ 48 w 4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">
                    <a:moveTo>
                      <a:pt x="0" y="0"/>
                    </a:moveTo>
                    <a:cubicBezTo>
                      <a:pt x="0" y="0"/>
                      <a:pt x="10" y="9"/>
                      <a:pt x="24" y="9"/>
                    </a:cubicBezTo>
                    <a:cubicBezTo>
                      <a:pt x="38" y="9"/>
                      <a:pt x="48" y="0"/>
                      <a:pt x="48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3" name="Freeform 236"/>
              <p:cNvSpPr>
                <a:spLocks/>
              </p:cNvSpPr>
              <p:nvPr/>
            </p:nvSpPr>
            <p:spPr bwMode="auto">
              <a:xfrm>
                <a:off x="5088" y="3515"/>
                <a:ext cx="112" cy="57"/>
              </a:xfrm>
              <a:custGeom>
                <a:avLst/>
                <a:gdLst>
                  <a:gd name="T0" fmla="*/ 48 w 96"/>
                  <a:gd name="T1" fmla="*/ 48 h 48"/>
                  <a:gd name="T2" fmla="*/ 0 w 96"/>
                  <a:gd name="T3" fmla="*/ 19 h 48"/>
                  <a:gd name="T4" fmla="*/ 36 w 96"/>
                  <a:gd name="T5" fmla="*/ 0 h 48"/>
                  <a:gd name="T6" fmla="*/ 48 w 96"/>
                  <a:gd name="T7" fmla="*/ 5 h 48"/>
                  <a:gd name="T8" fmla="*/ 60 w 96"/>
                  <a:gd name="T9" fmla="*/ 0 h 48"/>
                  <a:gd name="T10" fmla="*/ 96 w 96"/>
                  <a:gd name="T11" fmla="*/ 19 h 48"/>
                  <a:gd name="T12" fmla="*/ 48 w 9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8">
                    <a:moveTo>
                      <a:pt x="48" y="48"/>
                    </a:moveTo>
                    <a:cubicBezTo>
                      <a:pt x="21" y="48"/>
                      <a:pt x="0" y="19"/>
                      <a:pt x="0" y="19"/>
                    </a:cubicBezTo>
                    <a:cubicBezTo>
                      <a:pt x="16" y="19"/>
                      <a:pt x="23" y="0"/>
                      <a:pt x="36" y="0"/>
                    </a:cubicBezTo>
                    <a:cubicBezTo>
                      <a:pt x="45" y="0"/>
                      <a:pt x="41" y="5"/>
                      <a:pt x="48" y="5"/>
                    </a:cubicBezTo>
                    <a:cubicBezTo>
                      <a:pt x="55" y="5"/>
                      <a:pt x="52" y="0"/>
                      <a:pt x="60" y="0"/>
                    </a:cubicBezTo>
                    <a:cubicBezTo>
                      <a:pt x="73" y="0"/>
                      <a:pt x="80" y="19"/>
                      <a:pt x="96" y="19"/>
                    </a:cubicBezTo>
                    <a:cubicBezTo>
                      <a:pt x="96" y="19"/>
                      <a:pt x="75" y="48"/>
                      <a:pt x="48" y="48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4" name="Freeform 237"/>
              <p:cNvSpPr>
                <a:spLocks/>
              </p:cNvSpPr>
              <p:nvPr/>
            </p:nvSpPr>
            <p:spPr bwMode="auto">
              <a:xfrm>
                <a:off x="5088" y="3538"/>
                <a:ext cx="112" cy="11"/>
              </a:xfrm>
              <a:custGeom>
                <a:avLst/>
                <a:gdLst>
                  <a:gd name="T0" fmla="*/ 96 w 96"/>
                  <a:gd name="T1" fmla="*/ 0 h 10"/>
                  <a:gd name="T2" fmla="*/ 48 w 96"/>
                  <a:gd name="T3" fmla="*/ 10 h 10"/>
                  <a:gd name="T4" fmla="*/ 0 w 96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0">
                    <a:moveTo>
                      <a:pt x="96" y="0"/>
                    </a:moveTo>
                    <a:cubicBezTo>
                      <a:pt x="96" y="0"/>
                      <a:pt x="75" y="10"/>
                      <a:pt x="48" y="10"/>
                    </a:cubicBezTo>
                    <a:cubicBezTo>
                      <a:pt x="21" y="10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5" name="Oval 238"/>
              <p:cNvSpPr>
                <a:spLocks noChangeArrowheads="1"/>
              </p:cNvSpPr>
              <p:nvPr/>
            </p:nvSpPr>
            <p:spPr bwMode="auto">
              <a:xfrm>
                <a:off x="6334" y="2855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6" name="Oval 239"/>
              <p:cNvSpPr>
                <a:spLocks noChangeArrowheads="1"/>
              </p:cNvSpPr>
              <p:nvPr/>
            </p:nvSpPr>
            <p:spPr bwMode="auto">
              <a:xfrm>
                <a:off x="6312" y="2855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7" name="Oval 240"/>
              <p:cNvSpPr>
                <a:spLocks noChangeArrowheads="1"/>
              </p:cNvSpPr>
              <p:nvPr/>
            </p:nvSpPr>
            <p:spPr bwMode="auto">
              <a:xfrm>
                <a:off x="6312" y="2832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8" name="Oval 241"/>
              <p:cNvSpPr>
                <a:spLocks noChangeArrowheads="1"/>
              </p:cNvSpPr>
              <p:nvPr/>
            </p:nvSpPr>
            <p:spPr bwMode="auto">
              <a:xfrm>
                <a:off x="6289" y="2832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9" name="Oval 242"/>
              <p:cNvSpPr>
                <a:spLocks noChangeArrowheads="1"/>
              </p:cNvSpPr>
              <p:nvPr/>
            </p:nvSpPr>
            <p:spPr bwMode="auto">
              <a:xfrm>
                <a:off x="6334" y="2832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0" name="Oval 243"/>
              <p:cNvSpPr>
                <a:spLocks noChangeArrowheads="1"/>
              </p:cNvSpPr>
              <p:nvPr/>
            </p:nvSpPr>
            <p:spPr bwMode="auto">
              <a:xfrm>
                <a:off x="6322" y="2843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1" name="Oval 244"/>
              <p:cNvSpPr>
                <a:spLocks noChangeArrowheads="1"/>
              </p:cNvSpPr>
              <p:nvPr/>
            </p:nvSpPr>
            <p:spPr bwMode="auto">
              <a:xfrm>
                <a:off x="6322" y="2865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2" name="Oval 245"/>
              <p:cNvSpPr>
                <a:spLocks noChangeArrowheads="1"/>
              </p:cNvSpPr>
              <p:nvPr/>
            </p:nvSpPr>
            <p:spPr bwMode="auto">
              <a:xfrm>
                <a:off x="6289" y="2855"/>
                <a:ext cx="11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3" name="Oval 246"/>
              <p:cNvSpPr>
                <a:spLocks noChangeArrowheads="1"/>
              </p:cNvSpPr>
              <p:nvPr/>
            </p:nvSpPr>
            <p:spPr bwMode="auto">
              <a:xfrm>
                <a:off x="6300" y="2843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4" name="Oval 247"/>
              <p:cNvSpPr>
                <a:spLocks noChangeArrowheads="1"/>
              </p:cNvSpPr>
              <p:nvPr/>
            </p:nvSpPr>
            <p:spPr bwMode="auto">
              <a:xfrm>
                <a:off x="6300" y="2865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5" name="Oval 248"/>
              <p:cNvSpPr>
                <a:spLocks noChangeArrowheads="1"/>
              </p:cNvSpPr>
              <p:nvPr/>
            </p:nvSpPr>
            <p:spPr bwMode="auto">
              <a:xfrm>
                <a:off x="6356" y="2855"/>
                <a:ext cx="11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6" name="Oval 249"/>
              <p:cNvSpPr>
                <a:spLocks noChangeArrowheads="1"/>
              </p:cNvSpPr>
              <p:nvPr/>
            </p:nvSpPr>
            <p:spPr bwMode="auto">
              <a:xfrm>
                <a:off x="6356" y="2832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7" name="Oval 250"/>
              <p:cNvSpPr>
                <a:spLocks noChangeArrowheads="1"/>
              </p:cNvSpPr>
              <p:nvPr/>
            </p:nvSpPr>
            <p:spPr bwMode="auto">
              <a:xfrm>
                <a:off x="6378" y="2832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8" name="Oval 251"/>
              <p:cNvSpPr>
                <a:spLocks noChangeArrowheads="1"/>
              </p:cNvSpPr>
              <p:nvPr/>
            </p:nvSpPr>
            <p:spPr bwMode="auto">
              <a:xfrm>
                <a:off x="6367" y="2843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9" name="Oval 252"/>
              <p:cNvSpPr>
                <a:spLocks noChangeArrowheads="1"/>
              </p:cNvSpPr>
              <p:nvPr/>
            </p:nvSpPr>
            <p:spPr bwMode="auto">
              <a:xfrm>
                <a:off x="6367" y="2865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0" name="Oval 253"/>
              <p:cNvSpPr>
                <a:spLocks noChangeArrowheads="1"/>
              </p:cNvSpPr>
              <p:nvPr/>
            </p:nvSpPr>
            <p:spPr bwMode="auto">
              <a:xfrm>
                <a:off x="6344" y="2843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1" name="Oval 254"/>
              <p:cNvSpPr>
                <a:spLocks noChangeArrowheads="1"/>
              </p:cNvSpPr>
              <p:nvPr/>
            </p:nvSpPr>
            <p:spPr bwMode="auto">
              <a:xfrm>
                <a:off x="6344" y="2865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2" name="Oval 255"/>
              <p:cNvSpPr>
                <a:spLocks noChangeArrowheads="1"/>
              </p:cNvSpPr>
              <p:nvPr/>
            </p:nvSpPr>
            <p:spPr bwMode="auto">
              <a:xfrm>
                <a:off x="6334" y="2877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3" name="Oval 256"/>
              <p:cNvSpPr>
                <a:spLocks noChangeArrowheads="1"/>
              </p:cNvSpPr>
              <p:nvPr/>
            </p:nvSpPr>
            <p:spPr bwMode="auto">
              <a:xfrm>
                <a:off x="6312" y="2877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4" name="Oval 257"/>
              <p:cNvSpPr>
                <a:spLocks noChangeArrowheads="1"/>
              </p:cNvSpPr>
              <p:nvPr/>
            </p:nvSpPr>
            <p:spPr bwMode="auto">
              <a:xfrm>
                <a:off x="6322" y="2887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5" name="Oval 258"/>
              <p:cNvSpPr>
                <a:spLocks noChangeArrowheads="1"/>
              </p:cNvSpPr>
              <p:nvPr/>
            </p:nvSpPr>
            <p:spPr bwMode="auto">
              <a:xfrm>
                <a:off x="6356" y="2877"/>
                <a:ext cx="11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6" name="Oval 259"/>
              <p:cNvSpPr>
                <a:spLocks noChangeArrowheads="1"/>
              </p:cNvSpPr>
              <p:nvPr/>
            </p:nvSpPr>
            <p:spPr bwMode="auto">
              <a:xfrm>
                <a:off x="6344" y="2887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7" name="Oval 260"/>
              <p:cNvSpPr>
                <a:spLocks noChangeArrowheads="1"/>
              </p:cNvSpPr>
              <p:nvPr/>
            </p:nvSpPr>
            <p:spPr bwMode="auto">
              <a:xfrm>
                <a:off x="6211" y="2855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8" name="Oval 261"/>
              <p:cNvSpPr>
                <a:spLocks noChangeArrowheads="1"/>
              </p:cNvSpPr>
              <p:nvPr/>
            </p:nvSpPr>
            <p:spPr bwMode="auto">
              <a:xfrm>
                <a:off x="6233" y="2855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9" name="Oval 262"/>
              <p:cNvSpPr>
                <a:spLocks noChangeArrowheads="1"/>
              </p:cNvSpPr>
              <p:nvPr/>
            </p:nvSpPr>
            <p:spPr bwMode="auto">
              <a:xfrm>
                <a:off x="6233" y="2832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0" name="Oval 263"/>
              <p:cNvSpPr>
                <a:spLocks noChangeArrowheads="1"/>
              </p:cNvSpPr>
              <p:nvPr/>
            </p:nvSpPr>
            <p:spPr bwMode="auto">
              <a:xfrm>
                <a:off x="6255" y="2832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1" name="Oval 264"/>
              <p:cNvSpPr>
                <a:spLocks noChangeArrowheads="1"/>
              </p:cNvSpPr>
              <p:nvPr/>
            </p:nvSpPr>
            <p:spPr bwMode="auto">
              <a:xfrm>
                <a:off x="6211" y="2832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2" name="Oval 265"/>
              <p:cNvSpPr>
                <a:spLocks noChangeArrowheads="1"/>
              </p:cNvSpPr>
              <p:nvPr/>
            </p:nvSpPr>
            <p:spPr bwMode="auto">
              <a:xfrm>
                <a:off x="6221" y="2843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3" name="Oval 266"/>
              <p:cNvSpPr>
                <a:spLocks noChangeArrowheads="1"/>
              </p:cNvSpPr>
              <p:nvPr/>
            </p:nvSpPr>
            <p:spPr bwMode="auto">
              <a:xfrm>
                <a:off x="6221" y="2865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4" name="Oval 267"/>
              <p:cNvSpPr>
                <a:spLocks noChangeArrowheads="1"/>
              </p:cNvSpPr>
              <p:nvPr/>
            </p:nvSpPr>
            <p:spPr bwMode="auto">
              <a:xfrm>
                <a:off x="6255" y="2855"/>
                <a:ext cx="11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5" name="Oval 268"/>
              <p:cNvSpPr>
                <a:spLocks noChangeArrowheads="1"/>
              </p:cNvSpPr>
              <p:nvPr/>
            </p:nvSpPr>
            <p:spPr bwMode="auto">
              <a:xfrm>
                <a:off x="6243" y="2843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6" name="Oval 269"/>
              <p:cNvSpPr>
                <a:spLocks noChangeArrowheads="1"/>
              </p:cNvSpPr>
              <p:nvPr/>
            </p:nvSpPr>
            <p:spPr bwMode="auto">
              <a:xfrm>
                <a:off x="6243" y="2865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7" name="Oval 270"/>
              <p:cNvSpPr>
                <a:spLocks noChangeArrowheads="1"/>
              </p:cNvSpPr>
              <p:nvPr/>
            </p:nvSpPr>
            <p:spPr bwMode="auto">
              <a:xfrm>
                <a:off x="6187" y="2855"/>
                <a:ext cx="12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8" name="Oval 271"/>
              <p:cNvSpPr>
                <a:spLocks noChangeArrowheads="1"/>
              </p:cNvSpPr>
              <p:nvPr/>
            </p:nvSpPr>
            <p:spPr bwMode="auto">
              <a:xfrm>
                <a:off x="6187" y="2832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9" name="Oval 272"/>
              <p:cNvSpPr>
                <a:spLocks noChangeArrowheads="1"/>
              </p:cNvSpPr>
              <p:nvPr/>
            </p:nvSpPr>
            <p:spPr bwMode="auto">
              <a:xfrm>
                <a:off x="6165" y="2832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0" name="Oval 273"/>
              <p:cNvSpPr>
                <a:spLocks noChangeArrowheads="1"/>
              </p:cNvSpPr>
              <p:nvPr/>
            </p:nvSpPr>
            <p:spPr bwMode="auto">
              <a:xfrm>
                <a:off x="6177" y="2843"/>
                <a:ext cx="10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1" name="Oval 274"/>
              <p:cNvSpPr>
                <a:spLocks noChangeArrowheads="1"/>
              </p:cNvSpPr>
              <p:nvPr/>
            </p:nvSpPr>
            <p:spPr bwMode="auto">
              <a:xfrm>
                <a:off x="6177" y="2865"/>
                <a:ext cx="10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2" name="Oval 275"/>
              <p:cNvSpPr>
                <a:spLocks noChangeArrowheads="1"/>
              </p:cNvSpPr>
              <p:nvPr/>
            </p:nvSpPr>
            <p:spPr bwMode="auto">
              <a:xfrm>
                <a:off x="6199" y="2843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3" name="Oval 276"/>
              <p:cNvSpPr>
                <a:spLocks noChangeArrowheads="1"/>
              </p:cNvSpPr>
              <p:nvPr/>
            </p:nvSpPr>
            <p:spPr bwMode="auto">
              <a:xfrm>
                <a:off x="6199" y="2865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4" name="Oval 277"/>
              <p:cNvSpPr>
                <a:spLocks noChangeArrowheads="1"/>
              </p:cNvSpPr>
              <p:nvPr/>
            </p:nvSpPr>
            <p:spPr bwMode="auto">
              <a:xfrm>
                <a:off x="6211" y="2877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5" name="Oval 278"/>
              <p:cNvSpPr>
                <a:spLocks noChangeArrowheads="1"/>
              </p:cNvSpPr>
              <p:nvPr/>
            </p:nvSpPr>
            <p:spPr bwMode="auto">
              <a:xfrm>
                <a:off x="6233" y="2877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6" name="Oval 279"/>
              <p:cNvSpPr>
                <a:spLocks noChangeArrowheads="1"/>
              </p:cNvSpPr>
              <p:nvPr/>
            </p:nvSpPr>
            <p:spPr bwMode="auto">
              <a:xfrm>
                <a:off x="6221" y="2887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7" name="Oval 280"/>
              <p:cNvSpPr>
                <a:spLocks noChangeArrowheads="1"/>
              </p:cNvSpPr>
              <p:nvPr/>
            </p:nvSpPr>
            <p:spPr bwMode="auto">
              <a:xfrm>
                <a:off x="6187" y="2877"/>
                <a:ext cx="12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8" name="Oval 281"/>
              <p:cNvSpPr>
                <a:spLocks noChangeArrowheads="1"/>
              </p:cNvSpPr>
              <p:nvPr/>
            </p:nvSpPr>
            <p:spPr bwMode="auto">
              <a:xfrm>
                <a:off x="6199" y="2887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9" name="Oval 282"/>
              <p:cNvSpPr>
                <a:spLocks noChangeArrowheads="1"/>
              </p:cNvSpPr>
              <p:nvPr/>
            </p:nvSpPr>
            <p:spPr bwMode="auto">
              <a:xfrm>
                <a:off x="6148" y="2742"/>
                <a:ext cx="259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0" name="Freeform 283"/>
              <p:cNvSpPr>
                <a:spLocks/>
              </p:cNvSpPr>
              <p:nvPr/>
            </p:nvSpPr>
            <p:spPr bwMode="auto">
              <a:xfrm>
                <a:off x="6238" y="2921"/>
                <a:ext cx="118" cy="34"/>
              </a:xfrm>
              <a:custGeom>
                <a:avLst/>
                <a:gdLst>
                  <a:gd name="T0" fmla="*/ 0 w 101"/>
                  <a:gd name="T1" fmla="*/ 19 h 29"/>
                  <a:gd name="T2" fmla="*/ 34 w 101"/>
                  <a:gd name="T3" fmla="*/ 29 h 29"/>
                  <a:gd name="T4" fmla="*/ 101 w 101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1" h="29">
                    <a:moveTo>
                      <a:pt x="0" y="19"/>
                    </a:moveTo>
                    <a:cubicBezTo>
                      <a:pt x="0" y="19"/>
                      <a:pt x="10" y="29"/>
                      <a:pt x="34" y="29"/>
                    </a:cubicBezTo>
                    <a:cubicBezTo>
                      <a:pt x="77" y="29"/>
                      <a:pt x="101" y="0"/>
                      <a:pt x="101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1" name="Freeform 284"/>
              <p:cNvSpPr>
                <a:spLocks/>
              </p:cNvSpPr>
              <p:nvPr/>
            </p:nvSpPr>
            <p:spPr bwMode="auto">
              <a:xfrm>
                <a:off x="6160" y="2832"/>
                <a:ext cx="235" cy="67"/>
              </a:xfrm>
              <a:custGeom>
                <a:avLst/>
                <a:gdLst>
                  <a:gd name="T0" fmla="*/ 110 w 200"/>
                  <a:gd name="T1" fmla="*/ 4 h 57"/>
                  <a:gd name="T2" fmla="*/ 110 w 200"/>
                  <a:gd name="T3" fmla="*/ 19 h 57"/>
                  <a:gd name="T4" fmla="*/ 148 w 200"/>
                  <a:gd name="T5" fmla="*/ 57 h 57"/>
                  <a:gd name="T6" fmla="*/ 191 w 200"/>
                  <a:gd name="T7" fmla="*/ 22 h 57"/>
                  <a:gd name="T8" fmla="*/ 200 w 200"/>
                  <a:gd name="T9" fmla="*/ 8 h 57"/>
                  <a:gd name="T10" fmla="*/ 140 w 200"/>
                  <a:gd name="T11" fmla="*/ 0 h 57"/>
                  <a:gd name="T12" fmla="*/ 110 w 200"/>
                  <a:gd name="T13" fmla="*/ 4 h 57"/>
                  <a:gd name="T14" fmla="*/ 100 w 200"/>
                  <a:gd name="T15" fmla="*/ 0 h 57"/>
                  <a:gd name="T16" fmla="*/ 90 w 200"/>
                  <a:gd name="T17" fmla="*/ 4 h 57"/>
                  <a:gd name="T18" fmla="*/ 60 w 200"/>
                  <a:gd name="T19" fmla="*/ 0 h 57"/>
                  <a:gd name="T20" fmla="*/ 0 w 200"/>
                  <a:gd name="T21" fmla="*/ 8 h 57"/>
                  <a:gd name="T22" fmla="*/ 9 w 200"/>
                  <a:gd name="T23" fmla="*/ 22 h 57"/>
                  <a:gd name="T24" fmla="*/ 52 w 200"/>
                  <a:gd name="T25" fmla="*/ 57 h 57"/>
                  <a:gd name="T26" fmla="*/ 90 w 200"/>
                  <a:gd name="T27" fmla="*/ 19 h 57"/>
                  <a:gd name="T28" fmla="*/ 90 w 200"/>
                  <a:gd name="T2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0" h="57">
                    <a:moveTo>
                      <a:pt x="110" y="4"/>
                    </a:moveTo>
                    <a:cubicBezTo>
                      <a:pt x="110" y="4"/>
                      <a:pt x="110" y="19"/>
                      <a:pt x="110" y="19"/>
                    </a:cubicBezTo>
                    <a:cubicBezTo>
                      <a:pt x="110" y="47"/>
                      <a:pt x="124" y="57"/>
                      <a:pt x="148" y="57"/>
                    </a:cubicBezTo>
                    <a:cubicBezTo>
                      <a:pt x="172" y="57"/>
                      <a:pt x="191" y="42"/>
                      <a:pt x="191" y="22"/>
                    </a:cubicBezTo>
                    <a:cubicBezTo>
                      <a:pt x="191" y="9"/>
                      <a:pt x="200" y="12"/>
                      <a:pt x="200" y="8"/>
                    </a:cubicBezTo>
                    <a:cubicBezTo>
                      <a:pt x="200" y="4"/>
                      <a:pt x="183" y="0"/>
                      <a:pt x="140" y="0"/>
                    </a:cubicBezTo>
                    <a:cubicBezTo>
                      <a:pt x="126" y="0"/>
                      <a:pt x="121" y="3"/>
                      <a:pt x="110" y="4"/>
                    </a:cubicBezTo>
                    <a:cubicBezTo>
                      <a:pt x="110" y="4"/>
                      <a:pt x="106" y="0"/>
                      <a:pt x="100" y="0"/>
                    </a:cubicBezTo>
                    <a:cubicBezTo>
                      <a:pt x="94" y="0"/>
                      <a:pt x="90" y="4"/>
                      <a:pt x="90" y="4"/>
                    </a:cubicBezTo>
                    <a:cubicBezTo>
                      <a:pt x="79" y="3"/>
                      <a:pt x="74" y="0"/>
                      <a:pt x="60" y="0"/>
                    </a:cubicBezTo>
                    <a:cubicBezTo>
                      <a:pt x="17" y="0"/>
                      <a:pt x="0" y="4"/>
                      <a:pt x="0" y="8"/>
                    </a:cubicBezTo>
                    <a:cubicBezTo>
                      <a:pt x="0" y="12"/>
                      <a:pt x="9" y="9"/>
                      <a:pt x="9" y="22"/>
                    </a:cubicBezTo>
                    <a:cubicBezTo>
                      <a:pt x="9" y="42"/>
                      <a:pt x="28" y="57"/>
                      <a:pt x="52" y="57"/>
                    </a:cubicBezTo>
                    <a:cubicBezTo>
                      <a:pt x="76" y="57"/>
                      <a:pt x="90" y="47"/>
                      <a:pt x="90" y="19"/>
                    </a:cubicBezTo>
                    <a:cubicBezTo>
                      <a:pt x="90" y="19"/>
                      <a:pt x="90" y="4"/>
                      <a:pt x="90" y="4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2" name="Freeform 285"/>
              <p:cNvSpPr>
                <a:spLocks/>
              </p:cNvSpPr>
              <p:nvPr/>
            </p:nvSpPr>
            <p:spPr bwMode="auto">
              <a:xfrm>
                <a:off x="6304" y="3527"/>
                <a:ext cx="29" cy="39"/>
              </a:xfrm>
              <a:custGeom>
                <a:avLst/>
                <a:gdLst>
                  <a:gd name="T0" fmla="*/ 0 w 24"/>
                  <a:gd name="T1" fmla="*/ 4 h 33"/>
                  <a:gd name="T2" fmla="*/ 10 w 24"/>
                  <a:gd name="T3" fmla="*/ 33 h 33"/>
                  <a:gd name="T4" fmla="*/ 24 w 24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33">
                    <a:moveTo>
                      <a:pt x="0" y="4"/>
                    </a:move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20" y="20"/>
                      <a:pt x="24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3" name="Freeform 286"/>
              <p:cNvSpPr>
                <a:spLocks/>
              </p:cNvSpPr>
              <p:nvPr/>
            </p:nvSpPr>
            <p:spPr bwMode="auto">
              <a:xfrm>
                <a:off x="6209" y="3527"/>
                <a:ext cx="29" cy="39"/>
              </a:xfrm>
              <a:custGeom>
                <a:avLst/>
                <a:gdLst>
                  <a:gd name="T0" fmla="*/ 24 w 24"/>
                  <a:gd name="T1" fmla="*/ 4 h 33"/>
                  <a:gd name="T2" fmla="*/ 14 w 24"/>
                  <a:gd name="T3" fmla="*/ 33 h 33"/>
                  <a:gd name="T4" fmla="*/ 0 w 24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33">
                    <a:moveTo>
                      <a:pt x="24" y="4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4" y="2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4" name="Oval 287"/>
              <p:cNvSpPr>
                <a:spLocks noChangeArrowheads="1"/>
              </p:cNvSpPr>
              <p:nvPr/>
            </p:nvSpPr>
            <p:spPr bwMode="auto">
              <a:xfrm>
                <a:off x="6141" y="3364"/>
                <a:ext cx="259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5" name="Freeform 288"/>
              <p:cNvSpPr>
                <a:spLocks/>
              </p:cNvSpPr>
              <p:nvPr/>
            </p:nvSpPr>
            <p:spPr bwMode="auto">
              <a:xfrm>
                <a:off x="6294" y="3460"/>
                <a:ext cx="43" cy="44"/>
              </a:xfrm>
              <a:custGeom>
                <a:avLst/>
                <a:gdLst>
                  <a:gd name="T0" fmla="*/ 27 w 37"/>
                  <a:gd name="T1" fmla="*/ 27 h 37"/>
                  <a:gd name="T2" fmla="*/ 5 w 37"/>
                  <a:gd name="T3" fmla="*/ 32 h 37"/>
                  <a:gd name="T4" fmla="*/ 10 w 37"/>
                  <a:gd name="T5" fmla="*/ 10 h 37"/>
                  <a:gd name="T6" fmla="*/ 32 w 37"/>
                  <a:gd name="T7" fmla="*/ 5 h 37"/>
                  <a:gd name="T8" fmla="*/ 27 w 37"/>
                  <a:gd name="T9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27" y="27"/>
                    </a:moveTo>
                    <a:cubicBezTo>
                      <a:pt x="19" y="34"/>
                      <a:pt x="10" y="37"/>
                      <a:pt x="5" y="32"/>
                    </a:cubicBezTo>
                    <a:cubicBezTo>
                      <a:pt x="0" y="27"/>
                      <a:pt x="3" y="17"/>
                      <a:pt x="10" y="10"/>
                    </a:cubicBezTo>
                    <a:cubicBezTo>
                      <a:pt x="18" y="3"/>
                      <a:pt x="27" y="0"/>
                      <a:pt x="32" y="5"/>
                    </a:cubicBezTo>
                    <a:cubicBezTo>
                      <a:pt x="37" y="10"/>
                      <a:pt x="34" y="19"/>
                      <a:pt x="27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6" name="Freeform 289"/>
              <p:cNvSpPr>
                <a:spLocks/>
              </p:cNvSpPr>
              <p:nvPr/>
            </p:nvSpPr>
            <p:spPr bwMode="auto">
              <a:xfrm>
                <a:off x="6205" y="3460"/>
                <a:ext cx="42" cy="44"/>
              </a:xfrm>
              <a:custGeom>
                <a:avLst/>
                <a:gdLst>
                  <a:gd name="T0" fmla="*/ 10 w 36"/>
                  <a:gd name="T1" fmla="*/ 27 h 37"/>
                  <a:gd name="T2" fmla="*/ 32 w 36"/>
                  <a:gd name="T3" fmla="*/ 32 h 37"/>
                  <a:gd name="T4" fmla="*/ 26 w 36"/>
                  <a:gd name="T5" fmla="*/ 10 h 37"/>
                  <a:gd name="T6" fmla="*/ 4 w 36"/>
                  <a:gd name="T7" fmla="*/ 5 h 37"/>
                  <a:gd name="T8" fmla="*/ 10 w 36"/>
                  <a:gd name="T9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10" y="27"/>
                    </a:moveTo>
                    <a:cubicBezTo>
                      <a:pt x="17" y="34"/>
                      <a:pt x="27" y="37"/>
                      <a:pt x="32" y="32"/>
                    </a:cubicBezTo>
                    <a:cubicBezTo>
                      <a:pt x="36" y="27"/>
                      <a:pt x="34" y="17"/>
                      <a:pt x="26" y="10"/>
                    </a:cubicBezTo>
                    <a:cubicBezTo>
                      <a:pt x="19" y="3"/>
                      <a:pt x="9" y="0"/>
                      <a:pt x="4" y="5"/>
                    </a:cubicBezTo>
                    <a:cubicBezTo>
                      <a:pt x="0" y="10"/>
                      <a:pt x="2" y="19"/>
                      <a:pt x="1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7" name="Freeform 290"/>
              <p:cNvSpPr>
                <a:spLocks/>
              </p:cNvSpPr>
              <p:nvPr/>
            </p:nvSpPr>
            <p:spPr bwMode="auto">
              <a:xfrm>
                <a:off x="6288" y="3431"/>
                <a:ext cx="61" cy="34"/>
              </a:xfrm>
              <a:custGeom>
                <a:avLst/>
                <a:gdLst>
                  <a:gd name="T0" fmla="*/ 0 w 52"/>
                  <a:gd name="T1" fmla="*/ 29 h 29"/>
                  <a:gd name="T2" fmla="*/ 52 w 52"/>
                  <a:gd name="T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29">
                    <a:moveTo>
                      <a:pt x="0" y="29"/>
                    </a:moveTo>
                    <a:cubicBezTo>
                      <a:pt x="0" y="29"/>
                      <a:pt x="15" y="0"/>
                      <a:pt x="52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8" name="Freeform 291"/>
              <p:cNvSpPr>
                <a:spLocks/>
              </p:cNvSpPr>
              <p:nvPr/>
            </p:nvSpPr>
            <p:spPr bwMode="auto">
              <a:xfrm>
                <a:off x="6192" y="3431"/>
                <a:ext cx="62" cy="34"/>
              </a:xfrm>
              <a:custGeom>
                <a:avLst/>
                <a:gdLst>
                  <a:gd name="T0" fmla="*/ 53 w 53"/>
                  <a:gd name="T1" fmla="*/ 29 h 29"/>
                  <a:gd name="T2" fmla="*/ 0 w 53"/>
                  <a:gd name="T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53" y="29"/>
                    </a:moveTo>
                    <a:cubicBezTo>
                      <a:pt x="53" y="29"/>
                      <a:pt x="38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9" name="Freeform 292"/>
              <p:cNvSpPr>
                <a:spLocks/>
              </p:cNvSpPr>
              <p:nvPr/>
            </p:nvSpPr>
            <p:spPr bwMode="auto">
              <a:xfrm>
                <a:off x="6209" y="3527"/>
                <a:ext cx="124" cy="5"/>
              </a:xfrm>
              <a:custGeom>
                <a:avLst/>
                <a:gdLst>
                  <a:gd name="T0" fmla="*/ 0 w 105"/>
                  <a:gd name="T1" fmla="*/ 0 h 4"/>
                  <a:gd name="T2" fmla="*/ 52 w 105"/>
                  <a:gd name="T3" fmla="*/ 4 h 4"/>
                  <a:gd name="T4" fmla="*/ 105 w 10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4">
                    <a:moveTo>
                      <a:pt x="0" y="0"/>
                    </a:moveTo>
                    <a:cubicBezTo>
                      <a:pt x="0" y="0"/>
                      <a:pt x="28" y="4"/>
                      <a:pt x="52" y="4"/>
                    </a:cubicBezTo>
                    <a:cubicBezTo>
                      <a:pt x="76" y="4"/>
                      <a:pt x="105" y="0"/>
                      <a:pt x="105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0" name="Oval 293"/>
              <p:cNvSpPr>
                <a:spLocks noChangeArrowheads="1"/>
              </p:cNvSpPr>
              <p:nvPr/>
            </p:nvSpPr>
            <p:spPr bwMode="auto">
              <a:xfrm>
                <a:off x="7268" y="2742"/>
                <a:ext cx="258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1" name="Freeform 294"/>
              <p:cNvSpPr>
                <a:spLocks/>
              </p:cNvSpPr>
              <p:nvPr/>
            </p:nvSpPr>
            <p:spPr bwMode="auto">
              <a:xfrm>
                <a:off x="7422" y="2838"/>
                <a:ext cx="42" cy="44"/>
              </a:xfrm>
              <a:custGeom>
                <a:avLst/>
                <a:gdLst>
                  <a:gd name="T0" fmla="*/ 26 w 36"/>
                  <a:gd name="T1" fmla="*/ 27 h 37"/>
                  <a:gd name="T2" fmla="*/ 4 w 36"/>
                  <a:gd name="T3" fmla="*/ 32 h 37"/>
                  <a:gd name="T4" fmla="*/ 9 w 36"/>
                  <a:gd name="T5" fmla="*/ 10 h 37"/>
                  <a:gd name="T6" fmla="*/ 31 w 36"/>
                  <a:gd name="T7" fmla="*/ 5 h 37"/>
                  <a:gd name="T8" fmla="*/ 26 w 36"/>
                  <a:gd name="T9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6" y="27"/>
                    </a:moveTo>
                    <a:cubicBezTo>
                      <a:pt x="19" y="34"/>
                      <a:pt x="9" y="37"/>
                      <a:pt x="4" y="32"/>
                    </a:cubicBezTo>
                    <a:cubicBezTo>
                      <a:pt x="0" y="27"/>
                      <a:pt x="2" y="17"/>
                      <a:pt x="9" y="10"/>
                    </a:cubicBezTo>
                    <a:cubicBezTo>
                      <a:pt x="17" y="3"/>
                      <a:pt x="27" y="0"/>
                      <a:pt x="31" y="5"/>
                    </a:cubicBezTo>
                    <a:cubicBezTo>
                      <a:pt x="36" y="10"/>
                      <a:pt x="34" y="19"/>
                      <a:pt x="26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2" name="Freeform 295"/>
              <p:cNvSpPr>
                <a:spLocks/>
              </p:cNvSpPr>
              <p:nvPr/>
            </p:nvSpPr>
            <p:spPr bwMode="auto">
              <a:xfrm>
                <a:off x="7331" y="2838"/>
                <a:ext cx="43" cy="44"/>
              </a:xfrm>
              <a:custGeom>
                <a:avLst/>
                <a:gdLst>
                  <a:gd name="T0" fmla="*/ 10 w 36"/>
                  <a:gd name="T1" fmla="*/ 27 h 37"/>
                  <a:gd name="T2" fmla="*/ 32 w 36"/>
                  <a:gd name="T3" fmla="*/ 32 h 37"/>
                  <a:gd name="T4" fmla="*/ 27 w 36"/>
                  <a:gd name="T5" fmla="*/ 10 h 37"/>
                  <a:gd name="T6" fmla="*/ 5 w 36"/>
                  <a:gd name="T7" fmla="*/ 5 h 37"/>
                  <a:gd name="T8" fmla="*/ 10 w 36"/>
                  <a:gd name="T9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10" y="27"/>
                    </a:moveTo>
                    <a:cubicBezTo>
                      <a:pt x="17" y="34"/>
                      <a:pt x="27" y="37"/>
                      <a:pt x="32" y="32"/>
                    </a:cubicBezTo>
                    <a:cubicBezTo>
                      <a:pt x="36" y="27"/>
                      <a:pt x="34" y="17"/>
                      <a:pt x="27" y="10"/>
                    </a:cubicBezTo>
                    <a:cubicBezTo>
                      <a:pt x="19" y="3"/>
                      <a:pt x="9" y="0"/>
                      <a:pt x="5" y="5"/>
                    </a:cubicBezTo>
                    <a:cubicBezTo>
                      <a:pt x="0" y="10"/>
                      <a:pt x="2" y="19"/>
                      <a:pt x="1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3" name="Freeform 296"/>
              <p:cNvSpPr>
                <a:spLocks/>
              </p:cNvSpPr>
              <p:nvPr/>
            </p:nvSpPr>
            <p:spPr bwMode="auto">
              <a:xfrm>
                <a:off x="7415" y="2809"/>
                <a:ext cx="61" cy="34"/>
              </a:xfrm>
              <a:custGeom>
                <a:avLst/>
                <a:gdLst>
                  <a:gd name="T0" fmla="*/ 0 w 52"/>
                  <a:gd name="T1" fmla="*/ 29 h 29"/>
                  <a:gd name="T2" fmla="*/ 52 w 52"/>
                  <a:gd name="T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29">
                    <a:moveTo>
                      <a:pt x="0" y="29"/>
                    </a:moveTo>
                    <a:cubicBezTo>
                      <a:pt x="0" y="29"/>
                      <a:pt x="15" y="0"/>
                      <a:pt x="52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4" name="Freeform 297"/>
              <p:cNvSpPr>
                <a:spLocks/>
              </p:cNvSpPr>
              <p:nvPr/>
            </p:nvSpPr>
            <p:spPr bwMode="auto">
              <a:xfrm>
                <a:off x="7318" y="2809"/>
                <a:ext cx="63" cy="34"/>
              </a:xfrm>
              <a:custGeom>
                <a:avLst/>
                <a:gdLst>
                  <a:gd name="T0" fmla="*/ 53 w 53"/>
                  <a:gd name="T1" fmla="*/ 29 h 29"/>
                  <a:gd name="T2" fmla="*/ 0 w 53"/>
                  <a:gd name="T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53" y="29"/>
                    </a:moveTo>
                    <a:cubicBezTo>
                      <a:pt x="53" y="29"/>
                      <a:pt x="38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5" name="Line 298"/>
              <p:cNvSpPr>
                <a:spLocks noChangeShapeType="1"/>
              </p:cNvSpPr>
              <p:nvPr/>
            </p:nvSpPr>
            <p:spPr bwMode="auto">
              <a:xfrm>
                <a:off x="7397" y="2910"/>
                <a:ext cx="0" cy="34"/>
              </a:xfrm>
              <a:prstGeom prst="lin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6" name="Line 299"/>
              <p:cNvSpPr>
                <a:spLocks noChangeShapeType="1"/>
              </p:cNvSpPr>
              <p:nvPr/>
            </p:nvSpPr>
            <p:spPr bwMode="auto">
              <a:xfrm>
                <a:off x="7431" y="2910"/>
                <a:ext cx="0" cy="28"/>
              </a:xfrm>
              <a:prstGeom prst="lin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7" name="Line 300"/>
              <p:cNvSpPr>
                <a:spLocks noChangeShapeType="1"/>
              </p:cNvSpPr>
              <p:nvPr/>
            </p:nvSpPr>
            <p:spPr bwMode="auto">
              <a:xfrm>
                <a:off x="7364" y="2910"/>
                <a:ext cx="0" cy="28"/>
              </a:xfrm>
              <a:prstGeom prst="lin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8" name="Freeform 301"/>
              <p:cNvSpPr>
                <a:spLocks/>
              </p:cNvSpPr>
              <p:nvPr/>
            </p:nvSpPr>
            <p:spPr bwMode="auto">
              <a:xfrm>
                <a:off x="7336" y="2905"/>
                <a:ext cx="123" cy="45"/>
              </a:xfrm>
              <a:custGeom>
                <a:avLst/>
                <a:gdLst>
                  <a:gd name="T0" fmla="*/ 52 w 105"/>
                  <a:gd name="T1" fmla="*/ 38 h 38"/>
                  <a:gd name="T2" fmla="*/ 0 w 105"/>
                  <a:gd name="T3" fmla="*/ 0 h 38"/>
                  <a:gd name="T4" fmla="*/ 105 w 105"/>
                  <a:gd name="T5" fmla="*/ 0 h 38"/>
                  <a:gd name="T6" fmla="*/ 52 w 105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38">
                    <a:moveTo>
                      <a:pt x="52" y="38"/>
                    </a:moveTo>
                    <a:cubicBezTo>
                      <a:pt x="5" y="38"/>
                      <a:pt x="0" y="0"/>
                      <a:pt x="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0" y="38"/>
                      <a:pt x="52" y="38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9" name="Freeform 302"/>
              <p:cNvSpPr>
                <a:spLocks/>
              </p:cNvSpPr>
              <p:nvPr/>
            </p:nvSpPr>
            <p:spPr bwMode="auto">
              <a:xfrm>
                <a:off x="4670" y="3493"/>
                <a:ext cx="40" cy="79"/>
              </a:xfrm>
              <a:custGeom>
                <a:avLst/>
                <a:gdLst>
                  <a:gd name="T0" fmla="*/ 34 w 34"/>
                  <a:gd name="T1" fmla="*/ 53 h 67"/>
                  <a:gd name="T2" fmla="*/ 20 w 34"/>
                  <a:gd name="T3" fmla="*/ 67 h 67"/>
                  <a:gd name="T4" fmla="*/ 5 w 34"/>
                  <a:gd name="T5" fmla="*/ 53 h 67"/>
                  <a:gd name="T6" fmla="*/ 0 w 34"/>
                  <a:gd name="T7" fmla="*/ 0 h 67"/>
                  <a:gd name="T8" fmla="*/ 34 w 34"/>
                  <a:gd name="T9" fmla="*/ 5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67">
                    <a:moveTo>
                      <a:pt x="34" y="53"/>
                    </a:moveTo>
                    <a:cubicBezTo>
                      <a:pt x="34" y="61"/>
                      <a:pt x="28" y="67"/>
                      <a:pt x="20" y="67"/>
                    </a:cubicBezTo>
                    <a:cubicBezTo>
                      <a:pt x="12" y="67"/>
                      <a:pt x="5" y="61"/>
                      <a:pt x="5" y="53"/>
                    </a:cubicBezTo>
                    <a:cubicBezTo>
                      <a:pt x="5" y="26"/>
                      <a:pt x="0" y="0"/>
                      <a:pt x="0" y="0"/>
                    </a:cubicBezTo>
                    <a:cubicBezTo>
                      <a:pt x="0" y="0"/>
                      <a:pt x="34" y="14"/>
                      <a:pt x="34" y="53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0" name="Freeform 303"/>
              <p:cNvSpPr>
                <a:spLocks/>
              </p:cNvSpPr>
              <p:nvPr/>
            </p:nvSpPr>
            <p:spPr bwMode="auto">
              <a:xfrm>
                <a:off x="4518" y="3481"/>
                <a:ext cx="125" cy="63"/>
              </a:xfrm>
              <a:custGeom>
                <a:avLst/>
                <a:gdLst>
                  <a:gd name="T0" fmla="*/ 53 w 106"/>
                  <a:gd name="T1" fmla="*/ 48 h 53"/>
                  <a:gd name="T2" fmla="*/ 106 w 106"/>
                  <a:gd name="T3" fmla="*/ 53 h 53"/>
                  <a:gd name="T4" fmla="*/ 53 w 106"/>
                  <a:gd name="T5" fmla="*/ 0 h 53"/>
                  <a:gd name="T6" fmla="*/ 0 w 106"/>
                  <a:gd name="T7" fmla="*/ 53 h 53"/>
                  <a:gd name="T8" fmla="*/ 53 w 106"/>
                  <a:gd name="T9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53">
                    <a:moveTo>
                      <a:pt x="53" y="48"/>
                    </a:moveTo>
                    <a:cubicBezTo>
                      <a:pt x="77" y="48"/>
                      <a:pt x="106" y="53"/>
                      <a:pt x="106" y="53"/>
                    </a:cubicBezTo>
                    <a:cubicBezTo>
                      <a:pt x="106" y="53"/>
                      <a:pt x="101" y="0"/>
                      <a:pt x="53" y="0"/>
                    </a:cubicBezTo>
                    <a:cubicBezTo>
                      <a:pt x="5" y="0"/>
                      <a:pt x="0" y="53"/>
                      <a:pt x="0" y="53"/>
                    </a:cubicBezTo>
                    <a:cubicBezTo>
                      <a:pt x="0" y="53"/>
                      <a:pt x="29" y="48"/>
                      <a:pt x="53" y="48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1" name="Freeform 304"/>
              <p:cNvSpPr>
                <a:spLocks/>
              </p:cNvSpPr>
              <p:nvPr/>
            </p:nvSpPr>
            <p:spPr bwMode="auto">
              <a:xfrm>
                <a:off x="4451" y="3364"/>
                <a:ext cx="259" cy="258"/>
              </a:xfrm>
              <a:custGeom>
                <a:avLst/>
                <a:gdLst>
                  <a:gd name="T0" fmla="*/ 217 w 220"/>
                  <a:gd name="T1" fmla="*/ 137 h 220"/>
                  <a:gd name="T2" fmla="*/ 220 w 220"/>
                  <a:gd name="T3" fmla="*/ 110 h 220"/>
                  <a:gd name="T4" fmla="*/ 110 w 220"/>
                  <a:gd name="T5" fmla="*/ 0 h 220"/>
                  <a:gd name="T6" fmla="*/ 110 w 220"/>
                  <a:gd name="T7" fmla="*/ 0 h 220"/>
                  <a:gd name="T8" fmla="*/ 0 w 220"/>
                  <a:gd name="T9" fmla="*/ 110 h 220"/>
                  <a:gd name="T10" fmla="*/ 110 w 220"/>
                  <a:gd name="T11" fmla="*/ 220 h 220"/>
                  <a:gd name="T12" fmla="*/ 197 w 220"/>
                  <a:gd name="T13" fmla="*/ 17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220">
                    <a:moveTo>
                      <a:pt x="217" y="137"/>
                    </a:moveTo>
                    <a:cubicBezTo>
                      <a:pt x="219" y="129"/>
                      <a:pt x="220" y="119"/>
                      <a:pt x="220" y="110"/>
                    </a:cubicBezTo>
                    <a:cubicBezTo>
                      <a:pt x="220" y="49"/>
                      <a:pt x="171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49" y="0"/>
                      <a:pt x="0" y="49"/>
                      <a:pt x="0" y="110"/>
                    </a:cubicBezTo>
                    <a:cubicBezTo>
                      <a:pt x="0" y="171"/>
                      <a:pt x="49" y="220"/>
                      <a:pt x="110" y="220"/>
                    </a:cubicBezTo>
                    <a:cubicBezTo>
                      <a:pt x="145" y="220"/>
                      <a:pt x="177" y="203"/>
                      <a:pt x="197" y="177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2" name="Freeform 305"/>
              <p:cNvSpPr>
                <a:spLocks/>
              </p:cNvSpPr>
              <p:nvPr/>
            </p:nvSpPr>
            <p:spPr bwMode="auto">
              <a:xfrm>
                <a:off x="4603" y="3431"/>
                <a:ext cx="56" cy="12"/>
              </a:xfrm>
              <a:custGeom>
                <a:avLst/>
                <a:gdLst>
                  <a:gd name="T0" fmla="*/ 0 w 48"/>
                  <a:gd name="T1" fmla="*/ 10 h 10"/>
                  <a:gd name="T2" fmla="*/ 24 w 48"/>
                  <a:gd name="T3" fmla="*/ 0 h 10"/>
                  <a:gd name="T4" fmla="*/ 48 w 4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0">
                    <a:moveTo>
                      <a:pt x="0" y="10"/>
                    </a:moveTo>
                    <a:cubicBezTo>
                      <a:pt x="0" y="10"/>
                      <a:pt x="10" y="0"/>
                      <a:pt x="24" y="0"/>
                    </a:cubicBezTo>
                    <a:cubicBezTo>
                      <a:pt x="38" y="0"/>
                      <a:pt x="48" y="10"/>
                      <a:pt x="48" y="1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3" name="Freeform 306"/>
              <p:cNvSpPr>
                <a:spLocks/>
              </p:cNvSpPr>
              <p:nvPr/>
            </p:nvSpPr>
            <p:spPr bwMode="auto">
              <a:xfrm>
                <a:off x="4502" y="3431"/>
                <a:ext cx="56" cy="12"/>
              </a:xfrm>
              <a:custGeom>
                <a:avLst/>
                <a:gdLst>
                  <a:gd name="T0" fmla="*/ 48 w 48"/>
                  <a:gd name="T1" fmla="*/ 10 h 10"/>
                  <a:gd name="T2" fmla="*/ 24 w 48"/>
                  <a:gd name="T3" fmla="*/ 0 h 10"/>
                  <a:gd name="T4" fmla="*/ 0 w 4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0">
                    <a:moveTo>
                      <a:pt x="48" y="10"/>
                    </a:moveTo>
                    <a:cubicBezTo>
                      <a:pt x="48" y="10"/>
                      <a:pt x="38" y="0"/>
                      <a:pt x="24" y="0"/>
                    </a:cubicBezTo>
                    <a:cubicBezTo>
                      <a:pt x="10" y="0"/>
                      <a:pt x="0" y="10"/>
                      <a:pt x="0" y="1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4" name="Freeform 307"/>
              <p:cNvSpPr>
                <a:spLocks/>
              </p:cNvSpPr>
              <p:nvPr/>
            </p:nvSpPr>
            <p:spPr bwMode="auto">
              <a:xfrm>
                <a:off x="4474" y="3459"/>
                <a:ext cx="44" cy="62"/>
              </a:xfrm>
              <a:custGeom>
                <a:avLst/>
                <a:gdLst>
                  <a:gd name="T0" fmla="*/ 29 w 38"/>
                  <a:gd name="T1" fmla="*/ 39 h 53"/>
                  <a:gd name="T2" fmla="*/ 14 w 38"/>
                  <a:gd name="T3" fmla="*/ 53 h 53"/>
                  <a:gd name="T4" fmla="*/ 0 w 38"/>
                  <a:gd name="T5" fmla="*/ 39 h 53"/>
                  <a:gd name="T6" fmla="*/ 38 w 38"/>
                  <a:gd name="T7" fmla="*/ 0 h 53"/>
                  <a:gd name="T8" fmla="*/ 29 w 38"/>
                  <a:gd name="T9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3">
                    <a:moveTo>
                      <a:pt x="29" y="39"/>
                    </a:moveTo>
                    <a:cubicBezTo>
                      <a:pt x="29" y="46"/>
                      <a:pt x="22" y="53"/>
                      <a:pt x="14" y="53"/>
                    </a:cubicBezTo>
                    <a:cubicBezTo>
                      <a:pt x="6" y="53"/>
                      <a:pt x="0" y="46"/>
                      <a:pt x="0" y="39"/>
                    </a:cubicBezTo>
                    <a:cubicBezTo>
                      <a:pt x="0" y="12"/>
                      <a:pt x="38" y="0"/>
                      <a:pt x="38" y="0"/>
                    </a:cubicBezTo>
                    <a:cubicBezTo>
                      <a:pt x="38" y="0"/>
                      <a:pt x="29" y="19"/>
                      <a:pt x="29" y="39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5" name="Freeform 308"/>
              <p:cNvSpPr>
                <a:spLocks/>
              </p:cNvSpPr>
              <p:nvPr/>
            </p:nvSpPr>
            <p:spPr bwMode="auto">
              <a:xfrm>
                <a:off x="5634" y="3527"/>
                <a:ext cx="146" cy="39"/>
              </a:xfrm>
              <a:custGeom>
                <a:avLst/>
                <a:gdLst>
                  <a:gd name="T0" fmla="*/ 0 w 124"/>
                  <a:gd name="T1" fmla="*/ 0 h 33"/>
                  <a:gd name="T2" fmla="*/ 62 w 124"/>
                  <a:gd name="T3" fmla="*/ 33 h 33"/>
                  <a:gd name="T4" fmla="*/ 124 w 124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33">
                    <a:moveTo>
                      <a:pt x="0" y="0"/>
                    </a:moveTo>
                    <a:cubicBezTo>
                      <a:pt x="0" y="0"/>
                      <a:pt x="24" y="33"/>
                      <a:pt x="62" y="33"/>
                    </a:cubicBezTo>
                    <a:cubicBezTo>
                      <a:pt x="100" y="33"/>
                      <a:pt x="124" y="0"/>
                      <a:pt x="124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6" name="Oval 309"/>
              <p:cNvSpPr>
                <a:spLocks noChangeArrowheads="1"/>
              </p:cNvSpPr>
              <p:nvPr/>
            </p:nvSpPr>
            <p:spPr bwMode="auto">
              <a:xfrm>
                <a:off x="5578" y="3364"/>
                <a:ext cx="258" cy="258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7" name="Freeform 310"/>
              <p:cNvSpPr>
                <a:spLocks/>
              </p:cNvSpPr>
              <p:nvPr/>
            </p:nvSpPr>
            <p:spPr bwMode="auto">
              <a:xfrm>
                <a:off x="5719" y="3449"/>
                <a:ext cx="67" cy="56"/>
              </a:xfrm>
              <a:custGeom>
                <a:avLst/>
                <a:gdLst>
                  <a:gd name="T0" fmla="*/ 41 w 57"/>
                  <a:gd name="T1" fmla="*/ 0 h 48"/>
                  <a:gd name="T2" fmla="*/ 28 w 57"/>
                  <a:gd name="T3" fmla="*/ 9 h 48"/>
                  <a:gd name="T4" fmla="*/ 15 w 57"/>
                  <a:gd name="T5" fmla="*/ 0 h 48"/>
                  <a:gd name="T6" fmla="*/ 0 w 57"/>
                  <a:gd name="T7" fmla="*/ 15 h 48"/>
                  <a:gd name="T8" fmla="*/ 28 w 57"/>
                  <a:gd name="T9" fmla="*/ 48 h 48"/>
                  <a:gd name="T10" fmla="*/ 57 w 57"/>
                  <a:gd name="T11" fmla="*/ 15 h 48"/>
                  <a:gd name="T12" fmla="*/ 41 w 57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48">
                    <a:moveTo>
                      <a:pt x="41" y="0"/>
                    </a:moveTo>
                    <a:cubicBezTo>
                      <a:pt x="36" y="0"/>
                      <a:pt x="31" y="5"/>
                      <a:pt x="28" y="9"/>
                    </a:cubicBezTo>
                    <a:cubicBezTo>
                      <a:pt x="26" y="5"/>
                      <a:pt x="21" y="0"/>
                      <a:pt x="15" y="0"/>
                    </a:cubicBezTo>
                    <a:cubicBezTo>
                      <a:pt x="7" y="0"/>
                      <a:pt x="0" y="6"/>
                      <a:pt x="0" y="15"/>
                    </a:cubicBezTo>
                    <a:cubicBezTo>
                      <a:pt x="0" y="32"/>
                      <a:pt x="21" y="41"/>
                      <a:pt x="28" y="48"/>
                    </a:cubicBezTo>
                    <a:cubicBezTo>
                      <a:pt x="36" y="41"/>
                      <a:pt x="57" y="32"/>
                      <a:pt x="57" y="15"/>
                    </a:cubicBezTo>
                    <a:cubicBezTo>
                      <a:pt x="57" y="6"/>
                      <a:pt x="50" y="0"/>
                      <a:pt x="41" y="0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8" name="Freeform 311"/>
              <p:cNvSpPr>
                <a:spLocks/>
              </p:cNvSpPr>
              <p:nvPr/>
            </p:nvSpPr>
            <p:spPr bwMode="auto">
              <a:xfrm>
                <a:off x="5629" y="3449"/>
                <a:ext cx="68" cy="56"/>
              </a:xfrm>
              <a:custGeom>
                <a:avLst/>
                <a:gdLst>
                  <a:gd name="T0" fmla="*/ 16 w 58"/>
                  <a:gd name="T1" fmla="*/ 0 h 48"/>
                  <a:gd name="T2" fmla="*/ 29 w 58"/>
                  <a:gd name="T3" fmla="*/ 9 h 48"/>
                  <a:gd name="T4" fmla="*/ 42 w 58"/>
                  <a:gd name="T5" fmla="*/ 0 h 48"/>
                  <a:gd name="T6" fmla="*/ 58 w 58"/>
                  <a:gd name="T7" fmla="*/ 15 h 48"/>
                  <a:gd name="T8" fmla="*/ 29 w 58"/>
                  <a:gd name="T9" fmla="*/ 48 h 48"/>
                  <a:gd name="T10" fmla="*/ 0 w 58"/>
                  <a:gd name="T11" fmla="*/ 15 h 48"/>
                  <a:gd name="T12" fmla="*/ 16 w 5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48">
                    <a:moveTo>
                      <a:pt x="16" y="0"/>
                    </a:moveTo>
                    <a:cubicBezTo>
                      <a:pt x="21" y="0"/>
                      <a:pt x="26" y="5"/>
                      <a:pt x="29" y="9"/>
                    </a:cubicBezTo>
                    <a:cubicBezTo>
                      <a:pt x="32" y="5"/>
                      <a:pt x="36" y="0"/>
                      <a:pt x="42" y="0"/>
                    </a:cubicBezTo>
                    <a:cubicBezTo>
                      <a:pt x="51" y="0"/>
                      <a:pt x="58" y="6"/>
                      <a:pt x="58" y="15"/>
                    </a:cubicBezTo>
                    <a:cubicBezTo>
                      <a:pt x="58" y="32"/>
                      <a:pt x="37" y="41"/>
                      <a:pt x="29" y="48"/>
                    </a:cubicBezTo>
                    <a:cubicBezTo>
                      <a:pt x="21" y="41"/>
                      <a:pt x="0" y="32"/>
                      <a:pt x="0" y="15"/>
                    </a:cubicBezTo>
                    <a:cubicBezTo>
                      <a:pt x="0" y="6"/>
                      <a:pt x="7" y="0"/>
                      <a:pt x="16" y="0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9" name="Oval 312"/>
              <p:cNvSpPr>
                <a:spLocks noChangeArrowheads="1"/>
              </p:cNvSpPr>
              <p:nvPr/>
            </p:nvSpPr>
            <p:spPr bwMode="auto">
              <a:xfrm>
                <a:off x="7449" y="3439"/>
                <a:ext cx="27" cy="4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0" name="Freeform 313"/>
              <p:cNvSpPr>
                <a:spLocks/>
              </p:cNvSpPr>
              <p:nvPr/>
            </p:nvSpPr>
            <p:spPr bwMode="auto">
              <a:xfrm>
                <a:off x="7382" y="3520"/>
                <a:ext cx="80" cy="32"/>
              </a:xfrm>
              <a:custGeom>
                <a:avLst/>
                <a:gdLst>
                  <a:gd name="T0" fmla="*/ 0 w 68"/>
                  <a:gd name="T1" fmla="*/ 27 h 27"/>
                  <a:gd name="T2" fmla="*/ 68 w 68"/>
                  <a:gd name="T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7">
                    <a:moveTo>
                      <a:pt x="0" y="27"/>
                    </a:moveTo>
                    <a:cubicBezTo>
                      <a:pt x="0" y="27"/>
                      <a:pt x="15" y="0"/>
                      <a:pt x="68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1" name="Freeform 314"/>
              <p:cNvSpPr>
                <a:spLocks/>
              </p:cNvSpPr>
              <p:nvPr/>
            </p:nvSpPr>
            <p:spPr bwMode="auto">
              <a:xfrm>
                <a:off x="7280" y="3375"/>
                <a:ext cx="246" cy="247"/>
              </a:xfrm>
              <a:custGeom>
                <a:avLst/>
                <a:gdLst>
                  <a:gd name="T0" fmla="*/ 10 w 210"/>
                  <a:gd name="T1" fmla="*/ 60 h 211"/>
                  <a:gd name="T2" fmla="*/ 0 w 210"/>
                  <a:gd name="T3" fmla="*/ 106 h 211"/>
                  <a:gd name="T4" fmla="*/ 105 w 210"/>
                  <a:gd name="T5" fmla="*/ 211 h 211"/>
                  <a:gd name="T6" fmla="*/ 210 w 210"/>
                  <a:gd name="T7" fmla="*/ 106 h 211"/>
                  <a:gd name="T8" fmla="*/ 105 w 210"/>
                  <a:gd name="T9" fmla="*/ 0 h 211"/>
                  <a:gd name="T10" fmla="*/ 105 w 210"/>
                  <a:gd name="T11" fmla="*/ 0 h 211"/>
                  <a:gd name="T12" fmla="*/ 31 w 210"/>
                  <a:gd name="T13" fmla="*/ 3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211">
                    <a:moveTo>
                      <a:pt x="10" y="60"/>
                    </a:moveTo>
                    <a:cubicBezTo>
                      <a:pt x="3" y="74"/>
                      <a:pt x="0" y="89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ubicBezTo>
                      <a:pt x="163" y="211"/>
                      <a:pt x="210" y="164"/>
                      <a:pt x="210" y="106"/>
                    </a:cubicBezTo>
                    <a:cubicBezTo>
                      <a:pt x="210" y="47"/>
                      <a:pt x="163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6" y="0"/>
                      <a:pt x="50" y="12"/>
                      <a:pt x="31" y="3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2" name="Oval 315"/>
              <p:cNvSpPr>
                <a:spLocks noChangeArrowheads="1"/>
              </p:cNvSpPr>
              <p:nvPr/>
            </p:nvSpPr>
            <p:spPr bwMode="auto">
              <a:xfrm>
                <a:off x="7374" y="3439"/>
                <a:ext cx="27" cy="4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3" name="Freeform 316"/>
              <p:cNvSpPr>
                <a:spLocks/>
              </p:cNvSpPr>
              <p:nvPr/>
            </p:nvSpPr>
            <p:spPr bwMode="auto">
              <a:xfrm>
                <a:off x="7355" y="3412"/>
                <a:ext cx="49" cy="27"/>
              </a:xfrm>
              <a:custGeom>
                <a:avLst/>
                <a:gdLst>
                  <a:gd name="T0" fmla="*/ 0 w 42"/>
                  <a:gd name="T1" fmla="*/ 23 h 23"/>
                  <a:gd name="T2" fmla="*/ 27 w 42"/>
                  <a:gd name="T3" fmla="*/ 0 h 23"/>
                  <a:gd name="T4" fmla="*/ 42 w 42"/>
                  <a:gd name="T5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3">
                    <a:moveTo>
                      <a:pt x="0" y="23"/>
                    </a:moveTo>
                    <a:cubicBezTo>
                      <a:pt x="0" y="23"/>
                      <a:pt x="8" y="0"/>
                      <a:pt x="27" y="0"/>
                    </a:cubicBezTo>
                    <a:cubicBezTo>
                      <a:pt x="36" y="0"/>
                      <a:pt x="42" y="5"/>
                      <a:pt x="42" y="5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4" name="Freeform 317"/>
              <p:cNvSpPr>
                <a:spLocks noEditPoints="1"/>
              </p:cNvSpPr>
              <p:nvPr/>
            </p:nvSpPr>
            <p:spPr bwMode="auto">
              <a:xfrm>
                <a:off x="7266" y="3360"/>
                <a:ext cx="68" cy="110"/>
              </a:xfrm>
              <a:custGeom>
                <a:avLst/>
                <a:gdLst>
                  <a:gd name="T0" fmla="*/ 37 w 58"/>
                  <a:gd name="T1" fmla="*/ 69 h 93"/>
                  <a:gd name="T2" fmla="*/ 35 w 58"/>
                  <a:gd name="T3" fmla="*/ 64 h 93"/>
                  <a:gd name="T4" fmla="*/ 34 w 58"/>
                  <a:gd name="T5" fmla="*/ 51 h 93"/>
                  <a:gd name="T6" fmla="*/ 38 w 58"/>
                  <a:gd name="T7" fmla="*/ 37 h 93"/>
                  <a:gd name="T8" fmla="*/ 39 w 58"/>
                  <a:gd name="T9" fmla="*/ 22 h 93"/>
                  <a:gd name="T10" fmla="*/ 22 w 58"/>
                  <a:gd name="T11" fmla="*/ 15 h 93"/>
                  <a:gd name="T12" fmla="*/ 14 w 58"/>
                  <a:gd name="T13" fmla="*/ 32 h 93"/>
                  <a:gd name="T14" fmla="*/ 13 w 58"/>
                  <a:gd name="T15" fmla="*/ 33 h 93"/>
                  <a:gd name="T16" fmla="*/ 5 w 58"/>
                  <a:gd name="T17" fmla="*/ 35 h 93"/>
                  <a:gd name="T18" fmla="*/ 3 w 58"/>
                  <a:gd name="T19" fmla="*/ 34 h 93"/>
                  <a:gd name="T20" fmla="*/ 19 w 58"/>
                  <a:gd name="T21" fmla="*/ 5 h 93"/>
                  <a:gd name="T22" fmla="*/ 49 w 58"/>
                  <a:gd name="T23" fmla="*/ 17 h 93"/>
                  <a:gd name="T24" fmla="*/ 49 w 58"/>
                  <a:gd name="T25" fmla="*/ 36 h 93"/>
                  <a:gd name="T26" fmla="*/ 46 w 58"/>
                  <a:gd name="T27" fmla="*/ 50 h 93"/>
                  <a:gd name="T28" fmla="*/ 46 w 58"/>
                  <a:gd name="T29" fmla="*/ 61 h 93"/>
                  <a:gd name="T30" fmla="*/ 48 w 58"/>
                  <a:gd name="T31" fmla="*/ 65 h 93"/>
                  <a:gd name="T32" fmla="*/ 47 w 58"/>
                  <a:gd name="T33" fmla="*/ 67 h 93"/>
                  <a:gd name="T34" fmla="*/ 39 w 58"/>
                  <a:gd name="T35" fmla="*/ 70 h 93"/>
                  <a:gd name="T36" fmla="*/ 37 w 58"/>
                  <a:gd name="T37" fmla="*/ 69 h 93"/>
                  <a:gd name="T38" fmla="*/ 41 w 58"/>
                  <a:gd name="T39" fmla="*/ 81 h 93"/>
                  <a:gd name="T40" fmla="*/ 42 w 58"/>
                  <a:gd name="T41" fmla="*/ 79 h 93"/>
                  <a:gd name="T42" fmla="*/ 51 w 58"/>
                  <a:gd name="T43" fmla="*/ 76 h 93"/>
                  <a:gd name="T44" fmla="*/ 53 w 58"/>
                  <a:gd name="T45" fmla="*/ 76 h 93"/>
                  <a:gd name="T46" fmla="*/ 57 w 58"/>
                  <a:gd name="T47" fmla="*/ 87 h 93"/>
                  <a:gd name="T48" fmla="*/ 57 w 58"/>
                  <a:gd name="T49" fmla="*/ 89 h 93"/>
                  <a:gd name="T50" fmla="*/ 47 w 58"/>
                  <a:gd name="T51" fmla="*/ 92 h 93"/>
                  <a:gd name="T52" fmla="*/ 45 w 58"/>
                  <a:gd name="T53" fmla="*/ 92 h 93"/>
                  <a:gd name="T54" fmla="*/ 41 w 58"/>
                  <a:gd name="T55" fmla="*/ 8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" h="93">
                    <a:moveTo>
                      <a:pt x="37" y="69"/>
                    </a:moveTo>
                    <a:cubicBezTo>
                      <a:pt x="35" y="64"/>
                      <a:pt x="35" y="64"/>
                      <a:pt x="35" y="64"/>
                    </a:cubicBezTo>
                    <a:cubicBezTo>
                      <a:pt x="33" y="59"/>
                      <a:pt x="33" y="56"/>
                      <a:pt x="34" y="51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40" y="29"/>
                      <a:pt x="40" y="26"/>
                      <a:pt x="39" y="22"/>
                    </a:cubicBezTo>
                    <a:cubicBezTo>
                      <a:pt x="36" y="14"/>
                      <a:pt x="29" y="12"/>
                      <a:pt x="22" y="15"/>
                    </a:cubicBezTo>
                    <a:cubicBezTo>
                      <a:pt x="15" y="18"/>
                      <a:pt x="12" y="24"/>
                      <a:pt x="14" y="32"/>
                    </a:cubicBezTo>
                    <a:cubicBezTo>
                      <a:pt x="14" y="32"/>
                      <a:pt x="14" y="33"/>
                      <a:pt x="13" y="33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3" y="35"/>
                      <a:pt x="3" y="34"/>
                    </a:cubicBezTo>
                    <a:cubicBezTo>
                      <a:pt x="0" y="21"/>
                      <a:pt x="6" y="10"/>
                      <a:pt x="19" y="5"/>
                    </a:cubicBezTo>
                    <a:cubicBezTo>
                      <a:pt x="32" y="0"/>
                      <a:pt x="44" y="5"/>
                      <a:pt x="49" y="17"/>
                    </a:cubicBezTo>
                    <a:cubicBezTo>
                      <a:pt x="52" y="23"/>
                      <a:pt x="51" y="28"/>
                      <a:pt x="49" y="3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4" y="55"/>
                      <a:pt x="44" y="57"/>
                      <a:pt x="46" y="61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8" y="66"/>
                      <a:pt x="48" y="66"/>
                      <a:pt x="47" y="6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8" y="70"/>
                      <a:pt x="37" y="70"/>
                      <a:pt x="37" y="69"/>
                    </a:cubicBezTo>
                    <a:close/>
                    <a:moveTo>
                      <a:pt x="41" y="81"/>
                    </a:moveTo>
                    <a:cubicBezTo>
                      <a:pt x="41" y="80"/>
                      <a:pt x="41" y="80"/>
                      <a:pt x="42" y="79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2" y="75"/>
                      <a:pt x="53" y="76"/>
                      <a:pt x="53" y="76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58" y="88"/>
                      <a:pt x="57" y="88"/>
                      <a:pt x="57" y="89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6" y="93"/>
                      <a:pt x="46" y="92"/>
                      <a:pt x="45" y="92"/>
                    </a:cubicBezTo>
                    <a:lnTo>
                      <a:pt x="41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5" name="Oval 318"/>
              <p:cNvSpPr>
                <a:spLocks noChangeArrowheads="1"/>
              </p:cNvSpPr>
              <p:nvPr/>
            </p:nvSpPr>
            <p:spPr bwMode="auto">
              <a:xfrm>
                <a:off x="3888" y="3967"/>
                <a:ext cx="258" cy="259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6" name="Oval 319"/>
              <p:cNvSpPr>
                <a:spLocks noChangeArrowheads="1"/>
              </p:cNvSpPr>
              <p:nvPr/>
            </p:nvSpPr>
            <p:spPr bwMode="auto">
              <a:xfrm>
                <a:off x="4045" y="4062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7" name="Oval 320"/>
              <p:cNvSpPr>
                <a:spLocks noChangeArrowheads="1"/>
              </p:cNvSpPr>
              <p:nvPr/>
            </p:nvSpPr>
            <p:spPr bwMode="auto">
              <a:xfrm>
                <a:off x="3955" y="4062"/>
                <a:ext cx="34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8" name="Freeform 321"/>
              <p:cNvSpPr>
                <a:spLocks/>
              </p:cNvSpPr>
              <p:nvPr/>
            </p:nvSpPr>
            <p:spPr bwMode="auto">
              <a:xfrm>
                <a:off x="4021" y="4148"/>
                <a:ext cx="64" cy="37"/>
              </a:xfrm>
              <a:custGeom>
                <a:avLst/>
                <a:gdLst>
                  <a:gd name="T0" fmla="*/ 36 w 64"/>
                  <a:gd name="T1" fmla="*/ 0 h 37"/>
                  <a:gd name="T2" fmla="*/ 64 w 64"/>
                  <a:gd name="T3" fmla="*/ 10 h 37"/>
                  <a:gd name="T4" fmla="*/ 55 w 64"/>
                  <a:gd name="T5" fmla="*/ 37 h 37"/>
                  <a:gd name="T6" fmla="*/ 0 w 64"/>
                  <a:gd name="T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37">
                    <a:moveTo>
                      <a:pt x="36" y="0"/>
                    </a:moveTo>
                    <a:lnTo>
                      <a:pt x="64" y="10"/>
                    </a:lnTo>
                    <a:lnTo>
                      <a:pt x="55" y="37"/>
                    </a:lnTo>
                    <a:lnTo>
                      <a:pt x="0" y="18"/>
                    </a:ln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9" name="Freeform 322"/>
              <p:cNvSpPr>
                <a:spLocks/>
              </p:cNvSpPr>
              <p:nvPr/>
            </p:nvSpPr>
            <p:spPr bwMode="auto">
              <a:xfrm>
                <a:off x="3949" y="4115"/>
                <a:ext cx="62" cy="37"/>
              </a:xfrm>
              <a:custGeom>
                <a:avLst/>
                <a:gdLst>
                  <a:gd name="T0" fmla="*/ 28 w 62"/>
                  <a:gd name="T1" fmla="*/ 37 h 37"/>
                  <a:gd name="T2" fmla="*/ 0 w 62"/>
                  <a:gd name="T3" fmla="*/ 27 h 37"/>
                  <a:gd name="T4" fmla="*/ 8 w 62"/>
                  <a:gd name="T5" fmla="*/ 0 h 37"/>
                  <a:gd name="T6" fmla="*/ 62 w 62"/>
                  <a:gd name="T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37">
                    <a:moveTo>
                      <a:pt x="28" y="37"/>
                    </a:moveTo>
                    <a:lnTo>
                      <a:pt x="0" y="27"/>
                    </a:lnTo>
                    <a:lnTo>
                      <a:pt x="8" y="0"/>
                    </a:lnTo>
                    <a:lnTo>
                      <a:pt x="62" y="18"/>
                    </a:ln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0" name="Freeform 323"/>
              <p:cNvSpPr>
                <a:spLocks/>
              </p:cNvSpPr>
              <p:nvPr/>
            </p:nvSpPr>
            <p:spPr bwMode="auto">
              <a:xfrm>
                <a:off x="3950" y="4107"/>
                <a:ext cx="134" cy="86"/>
              </a:xfrm>
              <a:custGeom>
                <a:avLst/>
                <a:gdLst>
                  <a:gd name="T0" fmla="*/ 0 w 134"/>
                  <a:gd name="T1" fmla="*/ 60 h 86"/>
                  <a:gd name="T2" fmla="*/ 121 w 134"/>
                  <a:gd name="T3" fmla="*/ 0 h 86"/>
                  <a:gd name="T4" fmla="*/ 134 w 134"/>
                  <a:gd name="T5" fmla="*/ 25 h 86"/>
                  <a:gd name="T6" fmla="*/ 13 w 134"/>
                  <a:gd name="T7" fmla="*/ 86 h 86"/>
                  <a:gd name="T8" fmla="*/ 0 w 134"/>
                  <a:gd name="T9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86">
                    <a:moveTo>
                      <a:pt x="0" y="60"/>
                    </a:moveTo>
                    <a:lnTo>
                      <a:pt x="121" y="0"/>
                    </a:lnTo>
                    <a:lnTo>
                      <a:pt x="134" y="25"/>
                    </a:lnTo>
                    <a:lnTo>
                      <a:pt x="13" y="86"/>
                    </a:lnTo>
                    <a:lnTo>
                      <a:pt x="0" y="60"/>
                    </a:ln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1" name="Freeform 324"/>
              <p:cNvSpPr>
                <a:spLocks/>
              </p:cNvSpPr>
              <p:nvPr/>
            </p:nvSpPr>
            <p:spPr bwMode="auto">
              <a:xfrm>
                <a:off x="4524" y="4147"/>
                <a:ext cx="113" cy="6"/>
              </a:xfrm>
              <a:custGeom>
                <a:avLst/>
                <a:gdLst>
                  <a:gd name="T0" fmla="*/ 0 w 96"/>
                  <a:gd name="T1" fmla="*/ 5 h 5"/>
                  <a:gd name="T2" fmla="*/ 48 w 96"/>
                  <a:gd name="T3" fmla="*/ 0 h 5"/>
                  <a:gd name="T4" fmla="*/ 96 w 9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5">
                    <a:moveTo>
                      <a:pt x="0" y="5"/>
                    </a:moveTo>
                    <a:cubicBezTo>
                      <a:pt x="0" y="5"/>
                      <a:pt x="29" y="0"/>
                      <a:pt x="48" y="0"/>
                    </a:cubicBezTo>
                    <a:cubicBezTo>
                      <a:pt x="67" y="0"/>
                      <a:pt x="96" y="5"/>
                      <a:pt x="96" y="5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2" name="Oval 325"/>
              <p:cNvSpPr>
                <a:spLocks noChangeArrowheads="1"/>
              </p:cNvSpPr>
              <p:nvPr/>
            </p:nvSpPr>
            <p:spPr bwMode="auto">
              <a:xfrm>
                <a:off x="4615" y="4080"/>
                <a:ext cx="32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3" name="Oval 326"/>
              <p:cNvSpPr>
                <a:spLocks noChangeArrowheads="1"/>
              </p:cNvSpPr>
              <p:nvPr/>
            </p:nvSpPr>
            <p:spPr bwMode="auto">
              <a:xfrm>
                <a:off x="4514" y="4080"/>
                <a:ext cx="33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4" name="Oval 327"/>
              <p:cNvSpPr>
                <a:spLocks noChangeArrowheads="1"/>
              </p:cNvSpPr>
              <p:nvPr/>
            </p:nvSpPr>
            <p:spPr bwMode="auto">
              <a:xfrm>
                <a:off x="4451" y="3967"/>
                <a:ext cx="259" cy="259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5" name="Freeform 328"/>
              <p:cNvSpPr>
                <a:spLocks/>
              </p:cNvSpPr>
              <p:nvPr/>
            </p:nvSpPr>
            <p:spPr bwMode="auto">
              <a:xfrm>
                <a:off x="4597" y="4046"/>
                <a:ext cx="90" cy="79"/>
              </a:xfrm>
              <a:custGeom>
                <a:avLst/>
                <a:gdLst>
                  <a:gd name="T0" fmla="*/ 0 w 77"/>
                  <a:gd name="T1" fmla="*/ 24 h 67"/>
                  <a:gd name="T2" fmla="*/ 39 w 77"/>
                  <a:gd name="T3" fmla="*/ 67 h 67"/>
                  <a:gd name="T4" fmla="*/ 77 w 77"/>
                  <a:gd name="T5" fmla="*/ 32 h 67"/>
                  <a:gd name="T6" fmla="*/ 39 w 77"/>
                  <a:gd name="T7" fmla="*/ 0 h 67"/>
                  <a:gd name="T8" fmla="*/ 0 w 77"/>
                  <a:gd name="T9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7">
                    <a:moveTo>
                      <a:pt x="0" y="24"/>
                    </a:moveTo>
                    <a:cubicBezTo>
                      <a:pt x="0" y="48"/>
                      <a:pt x="15" y="67"/>
                      <a:pt x="39" y="67"/>
                    </a:cubicBezTo>
                    <a:cubicBezTo>
                      <a:pt x="62" y="67"/>
                      <a:pt x="77" y="52"/>
                      <a:pt x="77" y="32"/>
                    </a:cubicBezTo>
                    <a:cubicBezTo>
                      <a:pt x="77" y="19"/>
                      <a:pt x="68" y="0"/>
                      <a:pt x="39" y="0"/>
                    </a:cubicBezTo>
                    <a:cubicBezTo>
                      <a:pt x="10" y="0"/>
                      <a:pt x="0" y="15"/>
                      <a:pt x="0" y="24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6" name="Freeform 329"/>
              <p:cNvSpPr>
                <a:spLocks/>
              </p:cNvSpPr>
              <p:nvPr/>
            </p:nvSpPr>
            <p:spPr bwMode="auto">
              <a:xfrm>
                <a:off x="4474" y="4046"/>
                <a:ext cx="90" cy="79"/>
              </a:xfrm>
              <a:custGeom>
                <a:avLst/>
                <a:gdLst>
                  <a:gd name="T0" fmla="*/ 77 w 77"/>
                  <a:gd name="T1" fmla="*/ 24 h 67"/>
                  <a:gd name="T2" fmla="*/ 38 w 77"/>
                  <a:gd name="T3" fmla="*/ 67 h 67"/>
                  <a:gd name="T4" fmla="*/ 0 w 77"/>
                  <a:gd name="T5" fmla="*/ 32 h 67"/>
                  <a:gd name="T6" fmla="*/ 38 w 77"/>
                  <a:gd name="T7" fmla="*/ 0 h 67"/>
                  <a:gd name="T8" fmla="*/ 77 w 77"/>
                  <a:gd name="T9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7">
                    <a:moveTo>
                      <a:pt x="77" y="24"/>
                    </a:moveTo>
                    <a:cubicBezTo>
                      <a:pt x="77" y="48"/>
                      <a:pt x="62" y="67"/>
                      <a:pt x="38" y="67"/>
                    </a:cubicBezTo>
                    <a:cubicBezTo>
                      <a:pt x="14" y="67"/>
                      <a:pt x="0" y="52"/>
                      <a:pt x="0" y="32"/>
                    </a:cubicBezTo>
                    <a:cubicBezTo>
                      <a:pt x="0" y="19"/>
                      <a:pt x="9" y="0"/>
                      <a:pt x="38" y="0"/>
                    </a:cubicBezTo>
                    <a:cubicBezTo>
                      <a:pt x="67" y="0"/>
                      <a:pt x="77" y="15"/>
                      <a:pt x="77" y="24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7" name="Freeform 330"/>
              <p:cNvSpPr>
                <a:spLocks/>
              </p:cNvSpPr>
              <p:nvPr/>
            </p:nvSpPr>
            <p:spPr bwMode="auto">
              <a:xfrm>
                <a:off x="4564" y="4062"/>
                <a:ext cx="33" cy="6"/>
              </a:xfrm>
              <a:custGeom>
                <a:avLst/>
                <a:gdLst>
                  <a:gd name="T0" fmla="*/ 28 w 28"/>
                  <a:gd name="T1" fmla="*/ 5 h 5"/>
                  <a:gd name="T2" fmla="*/ 14 w 28"/>
                  <a:gd name="T3" fmla="*/ 0 h 5"/>
                  <a:gd name="T4" fmla="*/ 0 w 2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5">
                    <a:moveTo>
                      <a:pt x="28" y="5"/>
                    </a:moveTo>
                    <a:cubicBezTo>
                      <a:pt x="28" y="5"/>
                      <a:pt x="20" y="0"/>
                      <a:pt x="14" y="0"/>
                    </a:cubicBezTo>
                    <a:cubicBezTo>
                      <a:pt x="8" y="0"/>
                      <a:pt x="0" y="5"/>
                      <a:pt x="0" y="5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8" name="Freeform 331"/>
              <p:cNvSpPr>
                <a:spLocks/>
              </p:cNvSpPr>
              <p:nvPr/>
            </p:nvSpPr>
            <p:spPr bwMode="auto">
              <a:xfrm>
                <a:off x="6258" y="4127"/>
                <a:ext cx="97" cy="70"/>
              </a:xfrm>
              <a:custGeom>
                <a:avLst/>
                <a:gdLst>
                  <a:gd name="T0" fmla="*/ 83 w 83"/>
                  <a:gd name="T1" fmla="*/ 26 h 60"/>
                  <a:gd name="T2" fmla="*/ 50 w 83"/>
                  <a:gd name="T3" fmla="*/ 0 h 60"/>
                  <a:gd name="T4" fmla="*/ 0 w 83"/>
                  <a:gd name="T5" fmla="*/ 36 h 60"/>
                  <a:gd name="T6" fmla="*/ 38 w 83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60">
                    <a:moveTo>
                      <a:pt x="83" y="26"/>
                    </a:moveTo>
                    <a:cubicBezTo>
                      <a:pt x="83" y="26"/>
                      <a:pt x="79" y="0"/>
                      <a:pt x="50" y="0"/>
                    </a:cubicBezTo>
                    <a:cubicBezTo>
                      <a:pt x="17" y="0"/>
                      <a:pt x="0" y="22"/>
                      <a:pt x="0" y="36"/>
                    </a:cubicBezTo>
                    <a:cubicBezTo>
                      <a:pt x="0" y="56"/>
                      <a:pt x="24" y="60"/>
                      <a:pt x="38" y="6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9" name="Freeform 332"/>
              <p:cNvSpPr>
                <a:spLocks/>
              </p:cNvSpPr>
              <p:nvPr/>
            </p:nvSpPr>
            <p:spPr bwMode="auto">
              <a:xfrm>
                <a:off x="6232" y="4072"/>
                <a:ext cx="56" cy="10"/>
              </a:xfrm>
              <a:custGeom>
                <a:avLst/>
                <a:gdLst>
                  <a:gd name="T0" fmla="*/ 48 w 48"/>
                  <a:gd name="T1" fmla="*/ 0 h 9"/>
                  <a:gd name="T2" fmla="*/ 24 w 48"/>
                  <a:gd name="T3" fmla="*/ 9 h 9"/>
                  <a:gd name="T4" fmla="*/ 0 w 4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">
                    <a:moveTo>
                      <a:pt x="48" y="0"/>
                    </a:moveTo>
                    <a:cubicBezTo>
                      <a:pt x="48" y="0"/>
                      <a:pt x="37" y="9"/>
                      <a:pt x="24" y="9"/>
                    </a:cubicBezTo>
                    <a:cubicBezTo>
                      <a:pt x="10" y="9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0" name="Freeform 333"/>
              <p:cNvSpPr>
                <a:spLocks/>
              </p:cNvSpPr>
              <p:nvPr/>
            </p:nvSpPr>
            <p:spPr bwMode="auto">
              <a:xfrm>
                <a:off x="6321" y="4072"/>
                <a:ext cx="56" cy="10"/>
              </a:xfrm>
              <a:custGeom>
                <a:avLst/>
                <a:gdLst>
                  <a:gd name="T0" fmla="*/ 0 w 48"/>
                  <a:gd name="T1" fmla="*/ 0 h 9"/>
                  <a:gd name="T2" fmla="*/ 24 w 48"/>
                  <a:gd name="T3" fmla="*/ 9 h 9"/>
                  <a:gd name="T4" fmla="*/ 48 w 4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">
                    <a:moveTo>
                      <a:pt x="0" y="0"/>
                    </a:moveTo>
                    <a:cubicBezTo>
                      <a:pt x="0" y="0"/>
                      <a:pt x="10" y="9"/>
                      <a:pt x="24" y="9"/>
                    </a:cubicBezTo>
                    <a:cubicBezTo>
                      <a:pt x="38" y="9"/>
                      <a:pt x="48" y="0"/>
                      <a:pt x="48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1" name="Freeform 334"/>
              <p:cNvSpPr>
                <a:spLocks/>
              </p:cNvSpPr>
              <p:nvPr/>
            </p:nvSpPr>
            <p:spPr bwMode="auto">
              <a:xfrm>
                <a:off x="6265" y="4128"/>
                <a:ext cx="128" cy="135"/>
              </a:xfrm>
              <a:custGeom>
                <a:avLst/>
                <a:gdLst>
                  <a:gd name="T0" fmla="*/ 37 w 109"/>
                  <a:gd name="T1" fmla="*/ 0 h 115"/>
                  <a:gd name="T2" fmla="*/ 96 w 109"/>
                  <a:gd name="T3" fmla="*/ 52 h 115"/>
                  <a:gd name="T4" fmla="*/ 56 w 109"/>
                  <a:gd name="T5" fmla="*/ 47 h 115"/>
                  <a:gd name="T6" fmla="*/ 54 w 109"/>
                  <a:gd name="T7" fmla="*/ 78 h 115"/>
                  <a:gd name="T8" fmla="*/ 0 w 109"/>
                  <a:gd name="T9" fmla="*/ 2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15">
                    <a:moveTo>
                      <a:pt x="37" y="0"/>
                    </a:moveTo>
                    <a:cubicBezTo>
                      <a:pt x="37" y="0"/>
                      <a:pt x="78" y="18"/>
                      <a:pt x="96" y="52"/>
                    </a:cubicBezTo>
                    <a:cubicBezTo>
                      <a:pt x="109" y="76"/>
                      <a:pt x="101" y="115"/>
                      <a:pt x="56" y="47"/>
                    </a:cubicBezTo>
                    <a:cubicBezTo>
                      <a:pt x="58" y="51"/>
                      <a:pt x="63" y="73"/>
                      <a:pt x="54" y="78"/>
                    </a:cubicBezTo>
                    <a:cubicBezTo>
                      <a:pt x="39" y="85"/>
                      <a:pt x="31" y="42"/>
                      <a:pt x="0" y="22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2" name="Freeform 335"/>
              <p:cNvSpPr>
                <a:spLocks/>
              </p:cNvSpPr>
              <p:nvPr/>
            </p:nvSpPr>
            <p:spPr bwMode="auto">
              <a:xfrm>
                <a:off x="6141" y="3965"/>
                <a:ext cx="259" cy="257"/>
              </a:xfrm>
              <a:custGeom>
                <a:avLst/>
                <a:gdLst>
                  <a:gd name="T0" fmla="*/ 196 w 220"/>
                  <a:gd name="T1" fmla="*/ 178 h 219"/>
                  <a:gd name="T2" fmla="*/ 220 w 220"/>
                  <a:gd name="T3" fmla="*/ 110 h 219"/>
                  <a:gd name="T4" fmla="*/ 110 w 220"/>
                  <a:gd name="T5" fmla="*/ 0 h 219"/>
                  <a:gd name="T6" fmla="*/ 110 w 220"/>
                  <a:gd name="T7" fmla="*/ 0 h 219"/>
                  <a:gd name="T8" fmla="*/ 0 w 220"/>
                  <a:gd name="T9" fmla="*/ 110 h 219"/>
                  <a:gd name="T10" fmla="*/ 110 w 220"/>
                  <a:gd name="T11" fmla="*/ 219 h 219"/>
                  <a:gd name="T12" fmla="*/ 145 w 220"/>
                  <a:gd name="T13" fmla="*/ 21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219">
                    <a:moveTo>
                      <a:pt x="196" y="178"/>
                    </a:moveTo>
                    <a:cubicBezTo>
                      <a:pt x="211" y="159"/>
                      <a:pt x="220" y="136"/>
                      <a:pt x="220" y="110"/>
                    </a:cubicBezTo>
                    <a:cubicBezTo>
                      <a:pt x="220" y="49"/>
                      <a:pt x="171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49" y="0"/>
                      <a:pt x="0" y="49"/>
                      <a:pt x="0" y="110"/>
                    </a:cubicBezTo>
                    <a:cubicBezTo>
                      <a:pt x="0" y="170"/>
                      <a:pt x="49" y="219"/>
                      <a:pt x="110" y="219"/>
                    </a:cubicBezTo>
                    <a:cubicBezTo>
                      <a:pt x="122" y="219"/>
                      <a:pt x="134" y="217"/>
                      <a:pt x="145" y="214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3" name="Freeform 336"/>
              <p:cNvSpPr>
                <a:spLocks/>
              </p:cNvSpPr>
              <p:nvPr/>
            </p:nvSpPr>
            <p:spPr bwMode="auto">
              <a:xfrm>
                <a:off x="6705" y="3996"/>
                <a:ext cx="216" cy="192"/>
              </a:xfrm>
              <a:custGeom>
                <a:avLst/>
                <a:gdLst>
                  <a:gd name="T0" fmla="*/ 182 w 184"/>
                  <a:gd name="T1" fmla="*/ 68 h 164"/>
                  <a:gd name="T2" fmla="*/ 184 w 184"/>
                  <a:gd name="T3" fmla="*/ 51 h 164"/>
                  <a:gd name="T4" fmla="*/ 134 w 184"/>
                  <a:gd name="T5" fmla="*/ 0 h 164"/>
                  <a:gd name="T6" fmla="*/ 92 w 184"/>
                  <a:gd name="T7" fmla="*/ 23 h 164"/>
                  <a:gd name="T8" fmla="*/ 50 w 184"/>
                  <a:gd name="T9" fmla="*/ 0 h 164"/>
                  <a:gd name="T10" fmla="*/ 0 w 184"/>
                  <a:gd name="T11" fmla="*/ 51 h 164"/>
                  <a:gd name="T12" fmla="*/ 92 w 184"/>
                  <a:gd name="T13" fmla="*/ 164 h 164"/>
                  <a:gd name="T14" fmla="*/ 114 w 184"/>
                  <a:gd name="T15" fmla="*/ 14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164">
                    <a:moveTo>
                      <a:pt x="182" y="68"/>
                    </a:moveTo>
                    <a:cubicBezTo>
                      <a:pt x="183" y="62"/>
                      <a:pt x="184" y="57"/>
                      <a:pt x="184" y="51"/>
                    </a:cubicBezTo>
                    <a:cubicBezTo>
                      <a:pt x="184" y="23"/>
                      <a:pt x="161" y="0"/>
                      <a:pt x="134" y="0"/>
                    </a:cubicBezTo>
                    <a:cubicBezTo>
                      <a:pt x="116" y="0"/>
                      <a:pt x="101" y="10"/>
                      <a:pt x="92" y="23"/>
                    </a:cubicBezTo>
                    <a:cubicBezTo>
                      <a:pt x="83" y="10"/>
                      <a:pt x="68" y="0"/>
                      <a:pt x="50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111"/>
                      <a:pt x="67" y="142"/>
                      <a:pt x="92" y="164"/>
                    </a:cubicBezTo>
                    <a:cubicBezTo>
                      <a:pt x="98" y="159"/>
                      <a:pt x="105" y="154"/>
                      <a:pt x="114" y="148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4" name="Freeform 337"/>
              <p:cNvSpPr>
                <a:spLocks/>
              </p:cNvSpPr>
              <p:nvPr/>
            </p:nvSpPr>
            <p:spPr bwMode="auto">
              <a:xfrm>
                <a:off x="6801" y="4051"/>
                <a:ext cx="168" cy="146"/>
              </a:xfrm>
              <a:custGeom>
                <a:avLst/>
                <a:gdLst>
                  <a:gd name="T0" fmla="*/ 114 w 143"/>
                  <a:gd name="T1" fmla="*/ 25 h 125"/>
                  <a:gd name="T2" fmla="*/ 81 w 143"/>
                  <a:gd name="T3" fmla="*/ 31 h 125"/>
                  <a:gd name="T4" fmla="*/ 57 w 143"/>
                  <a:gd name="T5" fmla="*/ 6 h 125"/>
                  <a:gd name="T6" fmla="*/ 13 w 143"/>
                  <a:gd name="T7" fmla="*/ 30 h 125"/>
                  <a:gd name="T8" fmla="*/ 51 w 143"/>
                  <a:gd name="T9" fmla="*/ 125 h 125"/>
                  <a:gd name="T10" fmla="*/ 137 w 143"/>
                  <a:gd name="T11" fmla="*/ 71 h 125"/>
                  <a:gd name="T12" fmla="*/ 114 w 143"/>
                  <a:gd name="T13" fmla="*/ 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125">
                    <a:moveTo>
                      <a:pt x="114" y="25"/>
                    </a:moveTo>
                    <a:cubicBezTo>
                      <a:pt x="102" y="21"/>
                      <a:pt x="90" y="24"/>
                      <a:pt x="81" y="31"/>
                    </a:cubicBezTo>
                    <a:cubicBezTo>
                      <a:pt x="78" y="20"/>
                      <a:pt x="69" y="10"/>
                      <a:pt x="57" y="6"/>
                    </a:cubicBezTo>
                    <a:cubicBezTo>
                      <a:pt x="39" y="0"/>
                      <a:pt x="19" y="10"/>
                      <a:pt x="13" y="30"/>
                    </a:cubicBezTo>
                    <a:cubicBezTo>
                      <a:pt x="0" y="70"/>
                      <a:pt x="38" y="105"/>
                      <a:pt x="51" y="125"/>
                    </a:cubicBezTo>
                    <a:cubicBezTo>
                      <a:pt x="72" y="116"/>
                      <a:pt x="124" y="111"/>
                      <a:pt x="137" y="71"/>
                    </a:cubicBezTo>
                    <a:cubicBezTo>
                      <a:pt x="143" y="52"/>
                      <a:pt x="132" y="31"/>
                      <a:pt x="114" y="25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5" name="Freeform 338"/>
              <p:cNvSpPr>
                <a:spLocks/>
              </p:cNvSpPr>
              <p:nvPr/>
            </p:nvSpPr>
            <p:spPr bwMode="auto">
              <a:xfrm>
                <a:off x="7284" y="3967"/>
                <a:ext cx="226" cy="259"/>
              </a:xfrm>
              <a:custGeom>
                <a:avLst/>
                <a:gdLst>
                  <a:gd name="T0" fmla="*/ 97 w 192"/>
                  <a:gd name="T1" fmla="*/ 0 h 220"/>
                  <a:gd name="T2" fmla="*/ 0 w 192"/>
                  <a:gd name="T3" fmla="*/ 34 h 220"/>
                  <a:gd name="T4" fmla="*/ 96 w 192"/>
                  <a:gd name="T5" fmla="*/ 220 h 220"/>
                  <a:gd name="T6" fmla="*/ 192 w 192"/>
                  <a:gd name="T7" fmla="*/ 34 h 220"/>
                  <a:gd name="T8" fmla="*/ 97 w 192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220">
                    <a:moveTo>
                      <a:pt x="97" y="0"/>
                    </a:moveTo>
                    <a:cubicBezTo>
                      <a:pt x="18" y="0"/>
                      <a:pt x="0" y="34"/>
                      <a:pt x="0" y="34"/>
                    </a:cubicBezTo>
                    <a:cubicBezTo>
                      <a:pt x="0" y="201"/>
                      <a:pt x="96" y="220"/>
                      <a:pt x="96" y="220"/>
                    </a:cubicBezTo>
                    <a:cubicBezTo>
                      <a:pt x="96" y="220"/>
                      <a:pt x="192" y="200"/>
                      <a:pt x="192" y="34"/>
                    </a:cubicBezTo>
                    <a:cubicBezTo>
                      <a:pt x="192" y="34"/>
                      <a:pt x="175" y="0"/>
                      <a:pt x="97" y="0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6" name="Freeform 339"/>
              <p:cNvSpPr>
                <a:spLocks/>
              </p:cNvSpPr>
              <p:nvPr/>
            </p:nvSpPr>
            <p:spPr bwMode="auto">
              <a:xfrm>
                <a:off x="7350" y="4134"/>
                <a:ext cx="95" cy="17"/>
              </a:xfrm>
              <a:custGeom>
                <a:avLst/>
                <a:gdLst>
                  <a:gd name="T0" fmla="*/ 0 w 81"/>
                  <a:gd name="T1" fmla="*/ 14 h 14"/>
                  <a:gd name="T2" fmla="*/ 40 w 81"/>
                  <a:gd name="T3" fmla="*/ 0 h 14"/>
                  <a:gd name="T4" fmla="*/ 81 w 81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4">
                    <a:moveTo>
                      <a:pt x="0" y="14"/>
                    </a:moveTo>
                    <a:cubicBezTo>
                      <a:pt x="0" y="14"/>
                      <a:pt x="13" y="0"/>
                      <a:pt x="40" y="0"/>
                    </a:cubicBezTo>
                    <a:cubicBezTo>
                      <a:pt x="68" y="0"/>
                      <a:pt x="81" y="14"/>
                      <a:pt x="81" y="14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7" name="Freeform 340"/>
              <p:cNvSpPr>
                <a:spLocks/>
              </p:cNvSpPr>
              <p:nvPr/>
            </p:nvSpPr>
            <p:spPr bwMode="auto">
              <a:xfrm>
                <a:off x="7415" y="4053"/>
                <a:ext cx="54" cy="40"/>
              </a:xfrm>
              <a:custGeom>
                <a:avLst/>
                <a:gdLst>
                  <a:gd name="T0" fmla="*/ 16 w 46"/>
                  <a:gd name="T1" fmla="*/ 29 h 34"/>
                  <a:gd name="T2" fmla="*/ 0 w 46"/>
                  <a:gd name="T3" fmla="*/ 0 h 34"/>
                  <a:gd name="T4" fmla="*/ 25 w 46"/>
                  <a:gd name="T5" fmla="*/ 9 h 34"/>
                  <a:gd name="T6" fmla="*/ 46 w 46"/>
                  <a:gd name="T7" fmla="*/ 22 h 34"/>
                  <a:gd name="T8" fmla="*/ 16 w 46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4">
                    <a:moveTo>
                      <a:pt x="16" y="29"/>
                    </a:moveTo>
                    <a:cubicBezTo>
                      <a:pt x="1" y="22"/>
                      <a:pt x="0" y="0"/>
                      <a:pt x="0" y="0"/>
                    </a:cubicBezTo>
                    <a:cubicBezTo>
                      <a:pt x="0" y="0"/>
                      <a:pt x="15" y="4"/>
                      <a:pt x="25" y="9"/>
                    </a:cubicBezTo>
                    <a:cubicBezTo>
                      <a:pt x="38" y="14"/>
                      <a:pt x="46" y="22"/>
                      <a:pt x="46" y="22"/>
                    </a:cubicBezTo>
                    <a:cubicBezTo>
                      <a:pt x="46" y="22"/>
                      <a:pt x="26" y="34"/>
                      <a:pt x="16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8" name="Freeform 341"/>
              <p:cNvSpPr>
                <a:spLocks/>
              </p:cNvSpPr>
              <p:nvPr/>
            </p:nvSpPr>
            <p:spPr bwMode="auto">
              <a:xfrm>
                <a:off x="7327" y="4053"/>
                <a:ext cx="54" cy="40"/>
              </a:xfrm>
              <a:custGeom>
                <a:avLst/>
                <a:gdLst>
                  <a:gd name="T0" fmla="*/ 0 w 46"/>
                  <a:gd name="T1" fmla="*/ 22 h 34"/>
                  <a:gd name="T2" fmla="*/ 21 w 46"/>
                  <a:gd name="T3" fmla="*/ 9 h 34"/>
                  <a:gd name="T4" fmla="*/ 46 w 46"/>
                  <a:gd name="T5" fmla="*/ 0 h 34"/>
                  <a:gd name="T6" fmla="*/ 30 w 46"/>
                  <a:gd name="T7" fmla="*/ 29 h 34"/>
                  <a:gd name="T8" fmla="*/ 0 w 46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4">
                    <a:moveTo>
                      <a:pt x="0" y="22"/>
                    </a:moveTo>
                    <a:cubicBezTo>
                      <a:pt x="0" y="22"/>
                      <a:pt x="8" y="14"/>
                      <a:pt x="21" y="9"/>
                    </a:cubicBezTo>
                    <a:cubicBezTo>
                      <a:pt x="31" y="4"/>
                      <a:pt x="46" y="0"/>
                      <a:pt x="46" y="0"/>
                    </a:cubicBezTo>
                    <a:cubicBezTo>
                      <a:pt x="46" y="0"/>
                      <a:pt x="44" y="22"/>
                      <a:pt x="30" y="29"/>
                    </a:cubicBezTo>
                    <a:cubicBezTo>
                      <a:pt x="20" y="34"/>
                      <a:pt x="0" y="22"/>
                      <a:pt x="0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9" name="Freeform 342"/>
              <p:cNvSpPr>
                <a:spLocks/>
              </p:cNvSpPr>
              <p:nvPr/>
            </p:nvSpPr>
            <p:spPr bwMode="auto">
              <a:xfrm>
                <a:off x="3905" y="4577"/>
                <a:ext cx="225" cy="258"/>
              </a:xfrm>
              <a:custGeom>
                <a:avLst/>
                <a:gdLst>
                  <a:gd name="T0" fmla="*/ 96 w 192"/>
                  <a:gd name="T1" fmla="*/ 0 h 220"/>
                  <a:gd name="T2" fmla="*/ 0 w 192"/>
                  <a:gd name="T3" fmla="*/ 34 h 220"/>
                  <a:gd name="T4" fmla="*/ 96 w 192"/>
                  <a:gd name="T5" fmla="*/ 220 h 220"/>
                  <a:gd name="T6" fmla="*/ 192 w 192"/>
                  <a:gd name="T7" fmla="*/ 34 h 220"/>
                  <a:gd name="T8" fmla="*/ 96 w 192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220">
                    <a:moveTo>
                      <a:pt x="96" y="0"/>
                    </a:moveTo>
                    <a:cubicBezTo>
                      <a:pt x="18" y="0"/>
                      <a:pt x="0" y="34"/>
                      <a:pt x="0" y="34"/>
                    </a:cubicBezTo>
                    <a:cubicBezTo>
                      <a:pt x="0" y="201"/>
                      <a:pt x="96" y="220"/>
                      <a:pt x="96" y="220"/>
                    </a:cubicBezTo>
                    <a:cubicBezTo>
                      <a:pt x="96" y="220"/>
                      <a:pt x="192" y="199"/>
                      <a:pt x="192" y="34"/>
                    </a:cubicBezTo>
                    <a:cubicBezTo>
                      <a:pt x="192" y="34"/>
                      <a:pt x="174" y="0"/>
                      <a:pt x="96" y="0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0" name="Freeform 343"/>
              <p:cNvSpPr>
                <a:spLocks/>
              </p:cNvSpPr>
              <p:nvPr/>
            </p:nvSpPr>
            <p:spPr bwMode="auto">
              <a:xfrm>
                <a:off x="3957" y="4714"/>
                <a:ext cx="119" cy="63"/>
              </a:xfrm>
              <a:custGeom>
                <a:avLst/>
                <a:gdLst>
                  <a:gd name="T0" fmla="*/ 51 w 101"/>
                  <a:gd name="T1" fmla="*/ 10 h 54"/>
                  <a:gd name="T2" fmla="*/ 0 w 101"/>
                  <a:gd name="T3" fmla="*/ 0 h 54"/>
                  <a:gd name="T4" fmla="*/ 51 w 101"/>
                  <a:gd name="T5" fmla="*/ 54 h 54"/>
                  <a:gd name="T6" fmla="*/ 101 w 101"/>
                  <a:gd name="T7" fmla="*/ 0 h 54"/>
                  <a:gd name="T8" fmla="*/ 51 w 101"/>
                  <a:gd name="T9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54">
                    <a:moveTo>
                      <a:pt x="51" y="10"/>
                    </a:moveTo>
                    <a:cubicBezTo>
                      <a:pt x="32" y="10"/>
                      <a:pt x="0" y="0"/>
                      <a:pt x="0" y="0"/>
                    </a:cubicBezTo>
                    <a:cubicBezTo>
                      <a:pt x="0" y="0"/>
                      <a:pt x="16" y="54"/>
                      <a:pt x="51" y="54"/>
                    </a:cubicBezTo>
                    <a:cubicBezTo>
                      <a:pt x="86" y="54"/>
                      <a:pt x="101" y="0"/>
                      <a:pt x="101" y="0"/>
                    </a:cubicBezTo>
                    <a:cubicBezTo>
                      <a:pt x="101" y="0"/>
                      <a:pt x="70" y="10"/>
                      <a:pt x="51" y="10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1" name="Freeform 344"/>
              <p:cNvSpPr>
                <a:spLocks/>
              </p:cNvSpPr>
              <p:nvPr/>
            </p:nvSpPr>
            <p:spPr bwMode="auto">
              <a:xfrm>
                <a:off x="4029" y="4651"/>
                <a:ext cx="66" cy="24"/>
              </a:xfrm>
              <a:custGeom>
                <a:avLst/>
                <a:gdLst>
                  <a:gd name="T0" fmla="*/ 0 w 56"/>
                  <a:gd name="T1" fmla="*/ 15 h 21"/>
                  <a:gd name="T2" fmla="*/ 25 w 56"/>
                  <a:gd name="T3" fmla="*/ 0 h 21"/>
                  <a:gd name="T4" fmla="*/ 56 w 56"/>
                  <a:gd name="T5" fmla="*/ 20 h 21"/>
                  <a:gd name="T6" fmla="*/ 28 w 56"/>
                  <a:gd name="T7" fmla="*/ 19 h 21"/>
                  <a:gd name="T8" fmla="*/ 0 w 56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1">
                    <a:moveTo>
                      <a:pt x="0" y="15"/>
                    </a:moveTo>
                    <a:cubicBezTo>
                      <a:pt x="0" y="15"/>
                      <a:pt x="13" y="0"/>
                      <a:pt x="25" y="0"/>
                    </a:cubicBezTo>
                    <a:cubicBezTo>
                      <a:pt x="40" y="0"/>
                      <a:pt x="56" y="20"/>
                      <a:pt x="56" y="20"/>
                    </a:cubicBezTo>
                    <a:cubicBezTo>
                      <a:pt x="56" y="20"/>
                      <a:pt x="42" y="21"/>
                      <a:pt x="28" y="19"/>
                    </a:cubicBezTo>
                    <a:cubicBezTo>
                      <a:pt x="14" y="18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2" name="Freeform 345"/>
              <p:cNvSpPr>
                <a:spLocks/>
              </p:cNvSpPr>
              <p:nvPr/>
            </p:nvSpPr>
            <p:spPr bwMode="auto">
              <a:xfrm>
                <a:off x="3940" y="4651"/>
                <a:ext cx="65" cy="24"/>
              </a:xfrm>
              <a:custGeom>
                <a:avLst/>
                <a:gdLst>
                  <a:gd name="T0" fmla="*/ 56 w 56"/>
                  <a:gd name="T1" fmla="*/ 15 h 21"/>
                  <a:gd name="T2" fmla="*/ 30 w 56"/>
                  <a:gd name="T3" fmla="*/ 0 h 21"/>
                  <a:gd name="T4" fmla="*/ 0 w 56"/>
                  <a:gd name="T5" fmla="*/ 20 h 21"/>
                  <a:gd name="T6" fmla="*/ 27 w 56"/>
                  <a:gd name="T7" fmla="*/ 19 h 21"/>
                  <a:gd name="T8" fmla="*/ 56 w 56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1">
                    <a:moveTo>
                      <a:pt x="56" y="15"/>
                    </a:moveTo>
                    <a:cubicBezTo>
                      <a:pt x="56" y="15"/>
                      <a:pt x="42" y="0"/>
                      <a:pt x="30" y="0"/>
                    </a:cubicBezTo>
                    <a:cubicBezTo>
                      <a:pt x="16" y="0"/>
                      <a:pt x="0" y="20"/>
                      <a:pt x="0" y="20"/>
                    </a:cubicBezTo>
                    <a:cubicBezTo>
                      <a:pt x="0" y="20"/>
                      <a:pt x="13" y="21"/>
                      <a:pt x="27" y="19"/>
                    </a:cubicBezTo>
                    <a:cubicBezTo>
                      <a:pt x="41" y="18"/>
                      <a:pt x="56" y="15"/>
                      <a:pt x="56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3" name="Freeform 346"/>
              <p:cNvSpPr>
                <a:spLocks/>
              </p:cNvSpPr>
              <p:nvPr/>
            </p:nvSpPr>
            <p:spPr bwMode="auto">
              <a:xfrm>
                <a:off x="4443" y="4646"/>
                <a:ext cx="275" cy="86"/>
              </a:xfrm>
              <a:custGeom>
                <a:avLst/>
                <a:gdLst>
                  <a:gd name="T0" fmla="*/ 220 w 234"/>
                  <a:gd name="T1" fmla="*/ 23 h 73"/>
                  <a:gd name="T2" fmla="*/ 189 w 234"/>
                  <a:gd name="T3" fmla="*/ 73 h 73"/>
                  <a:gd name="T4" fmla="*/ 118 w 234"/>
                  <a:gd name="T5" fmla="*/ 48 h 73"/>
                  <a:gd name="T6" fmla="*/ 45 w 234"/>
                  <a:gd name="T7" fmla="*/ 73 h 73"/>
                  <a:gd name="T8" fmla="*/ 17 w 234"/>
                  <a:gd name="T9" fmla="*/ 20 h 73"/>
                  <a:gd name="T10" fmla="*/ 117 w 234"/>
                  <a:gd name="T11" fmla="*/ 29 h 73"/>
                  <a:gd name="T12" fmla="*/ 220 w 234"/>
                  <a:gd name="T13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73">
                    <a:moveTo>
                      <a:pt x="220" y="23"/>
                    </a:moveTo>
                    <a:cubicBezTo>
                      <a:pt x="234" y="37"/>
                      <a:pt x="230" y="64"/>
                      <a:pt x="189" y="73"/>
                    </a:cubicBezTo>
                    <a:cubicBezTo>
                      <a:pt x="189" y="54"/>
                      <a:pt x="158" y="48"/>
                      <a:pt x="118" y="48"/>
                    </a:cubicBezTo>
                    <a:cubicBezTo>
                      <a:pt x="74" y="48"/>
                      <a:pt x="45" y="54"/>
                      <a:pt x="45" y="73"/>
                    </a:cubicBezTo>
                    <a:cubicBezTo>
                      <a:pt x="4" y="64"/>
                      <a:pt x="0" y="35"/>
                      <a:pt x="17" y="20"/>
                    </a:cubicBezTo>
                    <a:cubicBezTo>
                      <a:pt x="37" y="3"/>
                      <a:pt x="45" y="29"/>
                      <a:pt x="117" y="29"/>
                    </a:cubicBezTo>
                    <a:cubicBezTo>
                      <a:pt x="183" y="29"/>
                      <a:pt x="198" y="0"/>
                      <a:pt x="220" y="23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4" name="Freeform 347"/>
              <p:cNvSpPr>
                <a:spLocks/>
              </p:cNvSpPr>
              <p:nvPr/>
            </p:nvSpPr>
            <p:spPr bwMode="auto">
              <a:xfrm>
                <a:off x="4502" y="4579"/>
                <a:ext cx="158" cy="85"/>
              </a:xfrm>
              <a:custGeom>
                <a:avLst/>
                <a:gdLst>
                  <a:gd name="T0" fmla="*/ 135 w 135"/>
                  <a:gd name="T1" fmla="*/ 71 h 72"/>
                  <a:gd name="T2" fmla="*/ 135 w 135"/>
                  <a:gd name="T3" fmla="*/ 57 h 72"/>
                  <a:gd name="T4" fmla="*/ 67 w 135"/>
                  <a:gd name="T5" fmla="*/ 0 h 72"/>
                  <a:gd name="T6" fmla="*/ 0 w 135"/>
                  <a:gd name="T7" fmla="*/ 57 h 72"/>
                  <a:gd name="T8" fmla="*/ 0 w 135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72">
                    <a:moveTo>
                      <a:pt x="135" y="71"/>
                    </a:moveTo>
                    <a:cubicBezTo>
                      <a:pt x="135" y="57"/>
                      <a:pt x="135" y="57"/>
                      <a:pt x="135" y="57"/>
                    </a:cubicBezTo>
                    <a:cubicBezTo>
                      <a:pt x="135" y="29"/>
                      <a:pt x="117" y="0"/>
                      <a:pt x="67" y="0"/>
                    </a:cubicBezTo>
                    <a:cubicBezTo>
                      <a:pt x="15" y="0"/>
                      <a:pt x="0" y="30"/>
                      <a:pt x="0" y="57"/>
                    </a:cubicBezTo>
                    <a:cubicBezTo>
                      <a:pt x="0" y="72"/>
                      <a:pt x="0" y="72"/>
                      <a:pt x="0" y="72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5" name="Freeform 348"/>
              <p:cNvSpPr>
                <a:spLocks/>
              </p:cNvSpPr>
              <p:nvPr/>
            </p:nvSpPr>
            <p:spPr bwMode="auto">
              <a:xfrm>
                <a:off x="4501" y="4766"/>
                <a:ext cx="159" cy="67"/>
              </a:xfrm>
              <a:custGeom>
                <a:avLst/>
                <a:gdLst>
                  <a:gd name="T0" fmla="*/ 22 w 136"/>
                  <a:gd name="T1" fmla="*/ 0 h 57"/>
                  <a:gd name="T2" fmla="*/ 14 w 136"/>
                  <a:gd name="T3" fmla="*/ 3 h 57"/>
                  <a:gd name="T4" fmla="*/ 69 w 136"/>
                  <a:gd name="T5" fmla="*/ 57 h 57"/>
                  <a:gd name="T6" fmla="*/ 123 w 136"/>
                  <a:gd name="T7" fmla="*/ 3 h 57"/>
                  <a:gd name="T8" fmla="*/ 116 w 136"/>
                  <a:gd name="T9" fmla="*/ 0 h 57"/>
                  <a:gd name="T10" fmla="*/ 69 w 136"/>
                  <a:gd name="T11" fmla="*/ 19 h 57"/>
                  <a:gd name="T12" fmla="*/ 22 w 136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57">
                    <a:moveTo>
                      <a:pt x="22" y="0"/>
                    </a:moveTo>
                    <a:cubicBezTo>
                      <a:pt x="19" y="0"/>
                      <a:pt x="17" y="1"/>
                      <a:pt x="14" y="3"/>
                    </a:cubicBezTo>
                    <a:cubicBezTo>
                      <a:pt x="0" y="17"/>
                      <a:pt x="33" y="57"/>
                      <a:pt x="69" y="57"/>
                    </a:cubicBezTo>
                    <a:cubicBezTo>
                      <a:pt x="104" y="57"/>
                      <a:pt x="136" y="16"/>
                      <a:pt x="123" y="3"/>
                    </a:cubicBezTo>
                    <a:cubicBezTo>
                      <a:pt x="121" y="1"/>
                      <a:pt x="118" y="0"/>
                      <a:pt x="116" y="0"/>
                    </a:cubicBezTo>
                    <a:cubicBezTo>
                      <a:pt x="105" y="0"/>
                      <a:pt x="91" y="19"/>
                      <a:pt x="69" y="19"/>
                    </a:cubicBezTo>
                    <a:cubicBezTo>
                      <a:pt x="46" y="19"/>
                      <a:pt x="33" y="0"/>
                      <a:pt x="22" y="0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6" name="Oval 349"/>
              <p:cNvSpPr>
                <a:spLocks noChangeArrowheads="1"/>
              </p:cNvSpPr>
              <p:nvPr/>
            </p:nvSpPr>
            <p:spPr bwMode="auto">
              <a:xfrm>
                <a:off x="4564" y="4726"/>
                <a:ext cx="34" cy="34"/>
              </a:xfrm>
              <a:prstGeom prst="ellipse">
                <a:avLst/>
              </a:pr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7" name="Freeform 350"/>
              <p:cNvSpPr>
                <a:spLocks/>
              </p:cNvSpPr>
              <p:nvPr/>
            </p:nvSpPr>
            <p:spPr bwMode="auto">
              <a:xfrm>
                <a:off x="6174" y="4586"/>
                <a:ext cx="200" cy="124"/>
              </a:xfrm>
              <a:custGeom>
                <a:avLst/>
                <a:gdLst>
                  <a:gd name="T0" fmla="*/ 170 w 170"/>
                  <a:gd name="T1" fmla="*/ 43 h 106"/>
                  <a:gd name="T2" fmla="*/ 144 w 170"/>
                  <a:gd name="T3" fmla="*/ 17 h 106"/>
                  <a:gd name="T4" fmla="*/ 126 w 170"/>
                  <a:gd name="T5" fmla="*/ 25 h 106"/>
                  <a:gd name="T6" fmla="*/ 85 w 170"/>
                  <a:gd name="T7" fmla="*/ 0 h 106"/>
                  <a:gd name="T8" fmla="*/ 44 w 170"/>
                  <a:gd name="T9" fmla="*/ 25 h 106"/>
                  <a:gd name="T10" fmla="*/ 25 w 170"/>
                  <a:gd name="T11" fmla="*/ 17 h 106"/>
                  <a:gd name="T12" fmla="*/ 0 w 170"/>
                  <a:gd name="T13" fmla="*/ 43 h 106"/>
                  <a:gd name="T14" fmla="*/ 23 w 170"/>
                  <a:gd name="T15" fmla="*/ 68 h 106"/>
                  <a:gd name="T16" fmla="*/ 17 w 170"/>
                  <a:gd name="T17" fmla="*/ 101 h 106"/>
                  <a:gd name="T18" fmla="*/ 85 w 170"/>
                  <a:gd name="T19" fmla="*/ 106 h 106"/>
                  <a:gd name="T20" fmla="*/ 152 w 170"/>
                  <a:gd name="T21" fmla="*/ 101 h 106"/>
                  <a:gd name="T22" fmla="*/ 146 w 170"/>
                  <a:gd name="T23" fmla="*/ 68 h 106"/>
                  <a:gd name="T24" fmla="*/ 170 w 170"/>
                  <a:gd name="T25" fmla="*/ 4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0" h="106">
                    <a:moveTo>
                      <a:pt x="170" y="43"/>
                    </a:moveTo>
                    <a:cubicBezTo>
                      <a:pt x="170" y="29"/>
                      <a:pt x="158" y="17"/>
                      <a:pt x="144" y="17"/>
                    </a:cubicBezTo>
                    <a:cubicBezTo>
                      <a:pt x="137" y="17"/>
                      <a:pt x="130" y="21"/>
                      <a:pt x="126" y="25"/>
                    </a:cubicBezTo>
                    <a:cubicBezTo>
                      <a:pt x="121" y="11"/>
                      <a:pt x="104" y="0"/>
                      <a:pt x="85" y="0"/>
                    </a:cubicBezTo>
                    <a:cubicBezTo>
                      <a:pt x="65" y="0"/>
                      <a:pt x="49" y="11"/>
                      <a:pt x="44" y="25"/>
                    </a:cubicBezTo>
                    <a:cubicBezTo>
                      <a:pt x="39" y="21"/>
                      <a:pt x="33" y="17"/>
                      <a:pt x="25" y="17"/>
                    </a:cubicBezTo>
                    <a:cubicBezTo>
                      <a:pt x="11" y="17"/>
                      <a:pt x="0" y="29"/>
                      <a:pt x="0" y="43"/>
                    </a:cubicBezTo>
                    <a:cubicBezTo>
                      <a:pt x="0" y="56"/>
                      <a:pt x="10" y="67"/>
                      <a:pt x="23" y="68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36" y="106"/>
                      <a:pt x="85" y="106"/>
                    </a:cubicBezTo>
                    <a:cubicBezTo>
                      <a:pt x="133" y="106"/>
                      <a:pt x="152" y="101"/>
                      <a:pt x="152" y="101"/>
                    </a:cubicBezTo>
                    <a:cubicBezTo>
                      <a:pt x="146" y="68"/>
                      <a:pt x="146" y="68"/>
                      <a:pt x="146" y="68"/>
                    </a:cubicBezTo>
                    <a:cubicBezTo>
                      <a:pt x="159" y="67"/>
                      <a:pt x="170" y="56"/>
                      <a:pt x="170" y="43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8" name="Freeform 351"/>
              <p:cNvSpPr>
                <a:spLocks/>
              </p:cNvSpPr>
              <p:nvPr/>
            </p:nvSpPr>
            <p:spPr bwMode="auto">
              <a:xfrm>
                <a:off x="6184" y="4716"/>
                <a:ext cx="179" cy="113"/>
              </a:xfrm>
              <a:custGeom>
                <a:avLst/>
                <a:gdLst>
                  <a:gd name="T0" fmla="*/ 15 w 153"/>
                  <a:gd name="T1" fmla="*/ 1 h 96"/>
                  <a:gd name="T2" fmla="*/ 15 w 153"/>
                  <a:gd name="T3" fmla="*/ 4 h 96"/>
                  <a:gd name="T4" fmla="*/ 0 w 153"/>
                  <a:gd name="T5" fmla="*/ 26 h 96"/>
                  <a:gd name="T6" fmla="*/ 23 w 153"/>
                  <a:gd name="T7" fmla="*/ 50 h 96"/>
                  <a:gd name="T8" fmla="*/ 77 w 153"/>
                  <a:gd name="T9" fmla="*/ 96 h 96"/>
                  <a:gd name="T10" fmla="*/ 130 w 153"/>
                  <a:gd name="T11" fmla="*/ 50 h 96"/>
                  <a:gd name="T12" fmla="*/ 153 w 153"/>
                  <a:gd name="T13" fmla="*/ 26 h 96"/>
                  <a:gd name="T14" fmla="*/ 138 w 153"/>
                  <a:gd name="T15" fmla="*/ 4 h 96"/>
                  <a:gd name="T16" fmla="*/ 138 w 153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96">
                    <a:moveTo>
                      <a:pt x="15" y="1"/>
                    </a:moveTo>
                    <a:cubicBezTo>
                      <a:pt x="15" y="1"/>
                      <a:pt x="15" y="3"/>
                      <a:pt x="15" y="4"/>
                    </a:cubicBezTo>
                    <a:cubicBezTo>
                      <a:pt x="6" y="4"/>
                      <a:pt x="0" y="13"/>
                      <a:pt x="0" y="26"/>
                    </a:cubicBezTo>
                    <a:cubicBezTo>
                      <a:pt x="0" y="38"/>
                      <a:pt x="16" y="50"/>
                      <a:pt x="23" y="50"/>
                    </a:cubicBezTo>
                    <a:cubicBezTo>
                      <a:pt x="30" y="82"/>
                      <a:pt x="65" y="96"/>
                      <a:pt x="77" y="96"/>
                    </a:cubicBezTo>
                    <a:cubicBezTo>
                      <a:pt x="88" y="96"/>
                      <a:pt x="124" y="82"/>
                      <a:pt x="130" y="50"/>
                    </a:cubicBezTo>
                    <a:cubicBezTo>
                      <a:pt x="139" y="50"/>
                      <a:pt x="153" y="38"/>
                      <a:pt x="153" y="26"/>
                    </a:cubicBezTo>
                    <a:cubicBezTo>
                      <a:pt x="153" y="14"/>
                      <a:pt x="146" y="4"/>
                      <a:pt x="138" y="4"/>
                    </a:cubicBezTo>
                    <a:cubicBezTo>
                      <a:pt x="138" y="3"/>
                      <a:pt x="138" y="2"/>
                      <a:pt x="138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9" name="Oval 352"/>
              <p:cNvSpPr>
                <a:spLocks noChangeArrowheads="1"/>
              </p:cNvSpPr>
              <p:nvPr/>
            </p:nvSpPr>
            <p:spPr bwMode="auto">
              <a:xfrm>
                <a:off x="6296" y="4733"/>
                <a:ext cx="23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0" name="Oval 353"/>
              <p:cNvSpPr>
                <a:spLocks noChangeArrowheads="1"/>
              </p:cNvSpPr>
              <p:nvPr/>
            </p:nvSpPr>
            <p:spPr bwMode="auto">
              <a:xfrm>
                <a:off x="6228" y="4733"/>
                <a:ext cx="23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1" name="Freeform 354"/>
              <p:cNvSpPr>
                <a:spLocks/>
              </p:cNvSpPr>
              <p:nvPr/>
            </p:nvSpPr>
            <p:spPr bwMode="auto">
              <a:xfrm>
                <a:off x="6330" y="4705"/>
                <a:ext cx="36" cy="29"/>
              </a:xfrm>
              <a:custGeom>
                <a:avLst/>
                <a:gdLst>
                  <a:gd name="T0" fmla="*/ 0 w 30"/>
                  <a:gd name="T1" fmla="*/ 5 h 25"/>
                  <a:gd name="T2" fmla="*/ 2 w 30"/>
                  <a:gd name="T3" fmla="*/ 25 h 25"/>
                  <a:gd name="T4" fmla="*/ 30 w 30"/>
                  <a:gd name="T5" fmla="*/ 22 h 25"/>
                  <a:gd name="T6" fmla="*/ 23 w 30"/>
                  <a:gd name="T7" fmla="*/ 0 h 25"/>
                  <a:gd name="T8" fmla="*/ 0 w 30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5">
                    <a:moveTo>
                      <a:pt x="0" y="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8" y="16"/>
                      <a:pt x="30" y="22"/>
                    </a:cubicBezTo>
                    <a:cubicBezTo>
                      <a:pt x="29" y="12"/>
                      <a:pt x="25" y="7"/>
                      <a:pt x="23" y="0"/>
                    </a:cubicBezTo>
                    <a:cubicBezTo>
                      <a:pt x="14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2" name="Freeform 355"/>
              <p:cNvSpPr>
                <a:spLocks/>
              </p:cNvSpPr>
              <p:nvPr/>
            </p:nvSpPr>
            <p:spPr bwMode="auto">
              <a:xfrm>
                <a:off x="6197" y="4706"/>
                <a:ext cx="30" cy="24"/>
              </a:xfrm>
              <a:custGeom>
                <a:avLst/>
                <a:gdLst>
                  <a:gd name="T0" fmla="*/ 26 w 26"/>
                  <a:gd name="T1" fmla="*/ 4 h 21"/>
                  <a:gd name="T2" fmla="*/ 24 w 26"/>
                  <a:gd name="T3" fmla="*/ 21 h 21"/>
                  <a:gd name="T4" fmla="*/ 0 w 26"/>
                  <a:gd name="T5" fmla="*/ 18 h 21"/>
                  <a:gd name="T6" fmla="*/ 6 w 26"/>
                  <a:gd name="T7" fmla="*/ 0 h 21"/>
                  <a:gd name="T8" fmla="*/ 26 w 26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26" y="4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10" y="13"/>
                      <a:pt x="0" y="18"/>
                    </a:cubicBezTo>
                    <a:cubicBezTo>
                      <a:pt x="1" y="9"/>
                      <a:pt x="4" y="5"/>
                      <a:pt x="6" y="0"/>
                    </a:cubicBezTo>
                    <a:cubicBezTo>
                      <a:pt x="14" y="2"/>
                      <a:pt x="26" y="4"/>
                      <a:pt x="2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3" name="Freeform 356"/>
              <p:cNvSpPr>
                <a:spLocks/>
              </p:cNvSpPr>
              <p:nvPr/>
            </p:nvSpPr>
            <p:spPr bwMode="auto">
              <a:xfrm>
                <a:off x="7322" y="4591"/>
                <a:ext cx="160" cy="100"/>
              </a:xfrm>
              <a:custGeom>
                <a:avLst/>
                <a:gdLst>
                  <a:gd name="T0" fmla="*/ 126 w 136"/>
                  <a:gd name="T1" fmla="*/ 77 h 85"/>
                  <a:gd name="T2" fmla="*/ 67 w 136"/>
                  <a:gd name="T3" fmla="*/ 85 h 85"/>
                  <a:gd name="T4" fmla="*/ 10 w 136"/>
                  <a:gd name="T5" fmla="*/ 77 h 85"/>
                  <a:gd name="T6" fmla="*/ 0 w 136"/>
                  <a:gd name="T7" fmla="*/ 24 h 85"/>
                  <a:gd name="T8" fmla="*/ 68 w 136"/>
                  <a:gd name="T9" fmla="*/ 0 h 85"/>
                  <a:gd name="T10" fmla="*/ 136 w 136"/>
                  <a:gd name="T11" fmla="*/ 24 h 85"/>
                  <a:gd name="T12" fmla="*/ 126 w 136"/>
                  <a:gd name="T13" fmla="*/ 7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85">
                    <a:moveTo>
                      <a:pt x="126" y="77"/>
                    </a:moveTo>
                    <a:cubicBezTo>
                      <a:pt x="126" y="77"/>
                      <a:pt x="119" y="85"/>
                      <a:pt x="67" y="85"/>
                    </a:cubicBezTo>
                    <a:cubicBezTo>
                      <a:pt x="16" y="85"/>
                      <a:pt x="10" y="77"/>
                      <a:pt x="10" y="7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3" y="0"/>
                      <a:pt x="68" y="0"/>
                    </a:cubicBezTo>
                    <a:cubicBezTo>
                      <a:pt x="123" y="0"/>
                      <a:pt x="136" y="24"/>
                      <a:pt x="136" y="24"/>
                    </a:cubicBezTo>
                    <a:lnTo>
                      <a:pt x="126" y="77"/>
                    </a:ln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4" name="Rectangle 357"/>
              <p:cNvSpPr>
                <a:spLocks noChangeArrowheads="1"/>
              </p:cNvSpPr>
              <p:nvPr/>
            </p:nvSpPr>
            <p:spPr bwMode="auto">
              <a:xfrm>
                <a:off x="7374" y="4632"/>
                <a:ext cx="56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5" name="Rectangle 358"/>
              <p:cNvSpPr>
                <a:spLocks noChangeArrowheads="1"/>
              </p:cNvSpPr>
              <p:nvPr/>
            </p:nvSpPr>
            <p:spPr bwMode="auto">
              <a:xfrm>
                <a:off x="7396" y="4610"/>
                <a:ext cx="12" cy="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6" name="Freeform 359"/>
              <p:cNvSpPr>
                <a:spLocks/>
              </p:cNvSpPr>
              <p:nvPr/>
            </p:nvSpPr>
            <p:spPr bwMode="auto">
              <a:xfrm>
                <a:off x="7398" y="4651"/>
                <a:ext cx="122" cy="166"/>
              </a:xfrm>
              <a:custGeom>
                <a:avLst/>
                <a:gdLst>
                  <a:gd name="T0" fmla="*/ 0 w 104"/>
                  <a:gd name="T1" fmla="*/ 35 h 142"/>
                  <a:gd name="T2" fmla="*/ 61 w 104"/>
                  <a:gd name="T3" fmla="*/ 51 h 142"/>
                  <a:gd name="T4" fmla="*/ 35 w 104"/>
                  <a:gd name="T5" fmla="*/ 138 h 142"/>
                  <a:gd name="T6" fmla="*/ 99 w 104"/>
                  <a:gd name="T7" fmla="*/ 137 h 142"/>
                  <a:gd name="T8" fmla="*/ 104 w 104"/>
                  <a:gd name="T9" fmla="*/ 88 h 142"/>
                  <a:gd name="T10" fmla="*/ 67 w 10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142">
                    <a:moveTo>
                      <a:pt x="0" y="35"/>
                    </a:moveTo>
                    <a:cubicBezTo>
                      <a:pt x="21" y="57"/>
                      <a:pt x="50" y="54"/>
                      <a:pt x="61" y="51"/>
                    </a:cubicBezTo>
                    <a:cubicBezTo>
                      <a:pt x="61" y="104"/>
                      <a:pt x="53" y="121"/>
                      <a:pt x="35" y="138"/>
                    </a:cubicBezTo>
                    <a:cubicBezTo>
                      <a:pt x="61" y="142"/>
                      <a:pt x="85" y="142"/>
                      <a:pt x="99" y="137"/>
                    </a:cubicBezTo>
                    <a:cubicBezTo>
                      <a:pt x="101" y="130"/>
                      <a:pt x="104" y="114"/>
                      <a:pt x="104" y="88"/>
                    </a:cubicBezTo>
                    <a:cubicBezTo>
                      <a:pt x="104" y="55"/>
                      <a:pt x="91" y="20"/>
                      <a:pt x="67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7" name="Freeform 360"/>
              <p:cNvSpPr>
                <a:spLocks/>
              </p:cNvSpPr>
              <p:nvPr/>
            </p:nvSpPr>
            <p:spPr bwMode="auto">
              <a:xfrm>
                <a:off x="7283" y="4648"/>
                <a:ext cx="91" cy="173"/>
              </a:xfrm>
              <a:custGeom>
                <a:avLst/>
                <a:gdLst>
                  <a:gd name="T0" fmla="*/ 34 w 77"/>
                  <a:gd name="T1" fmla="*/ 0 h 147"/>
                  <a:gd name="T2" fmla="*/ 0 w 77"/>
                  <a:gd name="T3" fmla="*/ 84 h 147"/>
                  <a:gd name="T4" fmla="*/ 5 w 77"/>
                  <a:gd name="T5" fmla="*/ 139 h 147"/>
                  <a:gd name="T6" fmla="*/ 70 w 77"/>
                  <a:gd name="T7" fmla="*/ 141 h 147"/>
                  <a:gd name="T8" fmla="*/ 41 w 77"/>
                  <a:gd name="T9" fmla="*/ 59 h 147"/>
                  <a:gd name="T10" fmla="*/ 77 w 77"/>
                  <a:gd name="T1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47">
                    <a:moveTo>
                      <a:pt x="34" y="0"/>
                    </a:moveTo>
                    <a:cubicBezTo>
                      <a:pt x="12" y="21"/>
                      <a:pt x="0" y="50"/>
                      <a:pt x="0" y="84"/>
                    </a:cubicBezTo>
                    <a:cubicBezTo>
                      <a:pt x="0" y="101"/>
                      <a:pt x="1" y="121"/>
                      <a:pt x="5" y="139"/>
                    </a:cubicBezTo>
                    <a:cubicBezTo>
                      <a:pt x="19" y="144"/>
                      <a:pt x="49" y="147"/>
                      <a:pt x="70" y="141"/>
                    </a:cubicBezTo>
                    <a:cubicBezTo>
                      <a:pt x="44" y="119"/>
                      <a:pt x="43" y="81"/>
                      <a:pt x="41" y="59"/>
                    </a:cubicBezTo>
                    <a:cubicBezTo>
                      <a:pt x="67" y="59"/>
                      <a:pt x="77" y="37"/>
                      <a:pt x="77" y="37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8" name="Freeform 361"/>
              <p:cNvSpPr>
                <a:spLocks/>
              </p:cNvSpPr>
              <p:nvPr/>
            </p:nvSpPr>
            <p:spPr bwMode="auto">
              <a:xfrm>
                <a:off x="7365" y="4811"/>
                <a:ext cx="77" cy="18"/>
              </a:xfrm>
              <a:custGeom>
                <a:avLst/>
                <a:gdLst>
                  <a:gd name="T0" fmla="*/ 0 w 65"/>
                  <a:gd name="T1" fmla="*/ 3 h 15"/>
                  <a:gd name="T2" fmla="*/ 31 w 65"/>
                  <a:gd name="T3" fmla="*/ 15 h 15"/>
                  <a:gd name="T4" fmla="*/ 65 w 65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5">
                    <a:moveTo>
                      <a:pt x="0" y="3"/>
                    </a:moveTo>
                    <a:cubicBezTo>
                      <a:pt x="12" y="11"/>
                      <a:pt x="25" y="15"/>
                      <a:pt x="31" y="15"/>
                    </a:cubicBezTo>
                    <a:cubicBezTo>
                      <a:pt x="38" y="15"/>
                      <a:pt x="52" y="10"/>
                      <a:pt x="65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9" name="Oval 362"/>
              <p:cNvSpPr>
                <a:spLocks noChangeArrowheads="1"/>
              </p:cNvSpPr>
              <p:nvPr/>
            </p:nvSpPr>
            <p:spPr bwMode="auto">
              <a:xfrm>
                <a:off x="7424" y="4733"/>
                <a:ext cx="22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0" name="Oval 363"/>
              <p:cNvSpPr>
                <a:spLocks noChangeArrowheads="1"/>
              </p:cNvSpPr>
              <p:nvPr/>
            </p:nvSpPr>
            <p:spPr bwMode="auto">
              <a:xfrm>
                <a:off x="7357" y="4733"/>
                <a:ext cx="22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1" name="Freeform 364"/>
              <p:cNvSpPr>
                <a:spLocks/>
              </p:cNvSpPr>
              <p:nvPr/>
            </p:nvSpPr>
            <p:spPr bwMode="auto">
              <a:xfrm>
                <a:off x="6892" y="4701"/>
                <a:ext cx="37" cy="33"/>
              </a:xfrm>
              <a:custGeom>
                <a:avLst/>
                <a:gdLst>
                  <a:gd name="T0" fmla="*/ 0 w 31"/>
                  <a:gd name="T1" fmla="*/ 5 h 28"/>
                  <a:gd name="T2" fmla="*/ 3 w 31"/>
                  <a:gd name="T3" fmla="*/ 28 h 28"/>
                  <a:gd name="T4" fmla="*/ 31 w 31"/>
                  <a:gd name="T5" fmla="*/ 25 h 28"/>
                  <a:gd name="T6" fmla="*/ 23 w 31"/>
                  <a:gd name="T7" fmla="*/ 0 h 28"/>
                  <a:gd name="T8" fmla="*/ 0 w 31"/>
                  <a:gd name="T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8">
                    <a:moveTo>
                      <a:pt x="0" y="5"/>
                    </a:move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19" y="19"/>
                      <a:pt x="31" y="25"/>
                    </a:cubicBezTo>
                    <a:cubicBezTo>
                      <a:pt x="30" y="15"/>
                      <a:pt x="26" y="7"/>
                      <a:pt x="23" y="0"/>
                    </a:cubicBezTo>
                    <a:cubicBezTo>
                      <a:pt x="14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2" name="Freeform 365"/>
              <p:cNvSpPr>
                <a:spLocks/>
              </p:cNvSpPr>
              <p:nvPr/>
            </p:nvSpPr>
            <p:spPr bwMode="auto">
              <a:xfrm>
                <a:off x="6759" y="4611"/>
                <a:ext cx="156" cy="98"/>
              </a:xfrm>
              <a:custGeom>
                <a:avLst/>
                <a:gdLst>
                  <a:gd name="T0" fmla="*/ 41 w 133"/>
                  <a:gd name="T1" fmla="*/ 84 h 84"/>
                  <a:gd name="T2" fmla="*/ 0 w 133"/>
                  <a:gd name="T3" fmla="*/ 77 h 84"/>
                  <a:gd name="T4" fmla="*/ 7 w 133"/>
                  <a:gd name="T5" fmla="*/ 24 h 84"/>
                  <a:gd name="T6" fmla="*/ 66 w 133"/>
                  <a:gd name="T7" fmla="*/ 0 h 84"/>
                  <a:gd name="T8" fmla="*/ 126 w 133"/>
                  <a:gd name="T9" fmla="*/ 24 h 84"/>
                  <a:gd name="T10" fmla="*/ 133 w 133"/>
                  <a:gd name="T11" fmla="*/ 77 h 84"/>
                  <a:gd name="T12" fmla="*/ 91 w 133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84">
                    <a:moveTo>
                      <a:pt x="41" y="84"/>
                    </a:moveTo>
                    <a:cubicBezTo>
                      <a:pt x="13" y="83"/>
                      <a:pt x="0" y="77"/>
                      <a:pt x="0" y="77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12" y="0"/>
                      <a:pt x="66" y="0"/>
                    </a:cubicBezTo>
                    <a:cubicBezTo>
                      <a:pt x="121" y="0"/>
                      <a:pt x="126" y="24"/>
                      <a:pt x="126" y="24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33" y="77"/>
                      <a:pt x="120" y="82"/>
                      <a:pt x="91" y="84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3" name="Oval 366"/>
              <p:cNvSpPr>
                <a:spLocks noChangeArrowheads="1"/>
              </p:cNvSpPr>
              <p:nvPr/>
            </p:nvSpPr>
            <p:spPr bwMode="auto">
              <a:xfrm>
                <a:off x="6797" y="4642"/>
                <a:ext cx="79" cy="80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4" name="Oval 367"/>
              <p:cNvSpPr>
                <a:spLocks noChangeArrowheads="1"/>
              </p:cNvSpPr>
              <p:nvPr/>
            </p:nvSpPr>
            <p:spPr bwMode="auto">
              <a:xfrm>
                <a:off x="6826" y="4671"/>
                <a:ext cx="22" cy="23"/>
              </a:xfrm>
              <a:prstGeom prst="ellipse">
                <a:avLst/>
              </a:pr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5" name="Freeform 368"/>
              <p:cNvSpPr>
                <a:spLocks/>
              </p:cNvSpPr>
              <p:nvPr/>
            </p:nvSpPr>
            <p:spPr bwMode="auto">
              <a:xfrm>
                <a:off x="6747" y="4716"/>
                <a:ext cx="179" cy="113"/>
              </a:xfrm>
              <a:custGeom>
                <a:avLst/>
                <a:gdLst>
                  <a:gd name="T0" fmla="*/ 15 w 153"/>
                  <a:gd name="T1" fmla="*/ 1 h 96"/>
                  <a:gd name="T2" fmla="*/ 15 w 153"/>
                  <a:gd name="T3" fmla="*/ 4 h 96"/>
                  <a:gd name="T4" fmla="*/ 0 w 153"/>
                  <a:gd name="T5" fmla="*/ 26 h 96"/>
                  <a:gd name="T6" fmla="*/ 23 w 153"/>
                  <a:gd name="T7" fmla="*/ 50 h 96"/>
                  <a:gd name="T8" fmla="*/ 76 w 153"/>
                  <a:gd name="T9" fmla="*/ 96 h 96"/>
                  <a:gd name="T10" fmla="*/ 130 w 153"/>
                  <a:gd name="T11" fmla="*/ 50 h 96"/>
                  <a:gd name="T12" fmla="*/ 153 w 153"/>
                  <a:gd name="T13" fmla="*/ 26 h 96"/>
                  <a:gd name="T14" fmla="*/ 138 w 153"/>
                  <a:gd name="T15" fmla="*/ 4 h 96"/>
                  <a:gd name="T16" fmla="*/ 138 w 153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96">
                    <a:moveTo>
                      <a:pt x="15" y="1"/>
                    </a:moveTo>
                    <a:cubicBezTo>
                      <a:pt x="15" y="1"/>
                      <a:pt x="15" y="3"/>
                      <a:pt x="15" y="4"/>
                    </a:cubicBezTo>
                    <a:cubicBezTo>
                      <a:pt x="6" y="4"/>
                      <a:pt x="0" y="13"/>
                      <a:pt x="0" y="26"/>
                    </a:cubicBezTo>
                    <a:cubicBezTo>
                      <a:pt x="0" y="38"/>
                      <a:pt x="16" y="50"/>
                      <a:pt x="23" y="50"/>
                    </a:cubicBezTo>
                    <a:cubicBezTo>
                      <a:pt x="30" y="82"/>
                      <a:pt x="65" y="96"/>
                      <a:pt x="76" y="96"/>
                    </a:cubicBezTo>
                    <a:cubicBezTo>
                      <a:pt x="88" y="96"/>
                      <a:pt x="123" y="82"/>
                      <a:pt x="130" y="50"/>
                    </a:cubicBezTo>
                    <a:cubicBezTo>
                      <a:pt x="139" y="50"/>
                      <a:pt x="153" y="38"/>
                      <a:pt x="153" y="26"/>
                    </a:cubicBezTo>
                    <a:cubicBezTo>
                      <a:pt x="153" y="14"/>
                      <a:pt x="146" y="4"/>
                      <a:pt x="138" y="4"/>
                    </a:cubicBezTo>
                    <a:cubicBezTo>
                      <a:pt x="138" y="3"/>
                      <a:pt x="138" y="2"/>
                      <a:pt x="138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6" name="Oval 369"/>
              <p:cNvSpPr>
                <a:spLocks noChangeArrowheads="1"/>
              </p:cNvSpPr>
              <p:nvPr/>
            </p:nvSpPr>
            <p:spPr bwMode="auto">
              <a:xfrm>
                <a:off x="6860" y="4733"/>
                <a:ext cx="22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7" name="Oval 370"/>
              <p:cNvSpPr>
                <a:spLocks noChangeArrowheads="1"/>
              </p:cNvSpPr>
              <p:nvPr/>
            </p:nvSpPr>
            <p:spPr bwMode="auto">
              <a:xfrm>
                <a:off x="6792" y="4733"/>
                <a:ext cx="22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8" name="Freeform 371"/>
              <p:cNvSpPr>
                <a:spLocks/>
              </p:cNvSpPr>
              <p:nvPr/>
            </p:nvSpPr>
            <p:spPr bwMode="auto">
              <a:xfrm>
                <a:off x="6760" y="4702"/>
                <a:ext cx="30" cy="28"/>
              </a:xfrm>
              <a:custGeom>
                <a:avLst/>
                <a:gdLst>
                  <a:gd name="T0" fmla="*/ 26 w 26"/>
                  <a:gd name="T1" fmla="*/ 4 h 24"/>
                  <a:gd name="T2" fmla="*/ 23 w 26"/>
                  <a:gd name="T3" fmla="*/ 24 h 24"/>
                  <a:gd name="T4" fmla="*/ 0 w 26"/>
                  <a:gd name="T5" fmla="*/ 21 h 24"/>
                  <a:gd name="T6" fmla="*/ 6 w 26"/>
                  <a:gd name="T7" fmla="*/ 0 h 24"/>
                  <a:gd name="T8" fmla="*/ 26 w 26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26" y="4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10" y="16"/>
                      <a:pt x="0" y="21"/>
                    </a:cubicBezTo>
                    <a:cubicBezTo>
                      <a:pt x="1" y="12"/>
                      <a:pt x="4" y="6"/>
                      <a:pt x="6" y="0"/>
                    </a:cubicBezTo>
                    <a:cubicBezTo>
                      <a:pt x="14" y="3"/>
                      <a:pt x="26" y="4"/>
                      <a:pt x="2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9" name="Freeform 372"/>
              <p:cNvSpPr>
                <a:spLocks/>
              </p:cNvSpPr>
              <p:nvPr/>
            </p:nvSpPr>
            <p:spPr bwMode="auto">
              <a:xfrm>
                <a:off x="5619" y="4716"/>
                <a:ext cx="181" cy="113"/>
              </a:xfrm>
              <a:custGeom>
                <a:avLst/>
                <a:gdLst>
                  <a:gd name="T0" fmla="*/ 16 w 154"/>
                  <a:gd name="T1" fmla="*/ 1 h 96"/>
                  <a:gd name="T2" fmla="*/ 15 w 154"/>
                  <a:gd name="T3" fmla="*/ 4 h 96"/>
                  <a:gd name="T4" fmla="*/ 0 w 154"/>
                  <a:gd name="T5" fmla="*/ 26 h 96"/>
                  <a:gd name="T6" fmla="*/ 23 w 154"/>
                  <a:gd name="T7" fmla="*/ 50 h 96"/>
                  <a:gd name="T8" fmla="*/ 77 w 154"/>
                  <a:gd name="T9" fmla="*/ 96 h 96"/>
                  <a:gd name="T10" fmla="*/ 131 w 154"/>
                  <a:gd name="T11" fmla="*/ 50 h 96"/>
                  <a:gd name="T12" fmla="*/ 154 w 154"/>
                  <a:gd name="T13" fmla="*/ 26 h 96"/>
                  <a:gd name="T14" fmla="*/ 138 w 154"/>
                  <a:gd name="T15" fmla="*/ 4 h 96"/>
                  <a:gd name="T16" fmla="*/ 138 w 154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96">
                    <a:moveTo>
                      <a:pt x="16" y="1"/>
                    </a:moveTo>
                    <a:cubicBezTo>
                      <a:pt x="16" y="1"/>
                      <a:pt x="16" y="3"/>
                      <a:pt x="15" y="4"/>
                    </a:cubicBezTo>
                    <a:cubicBezTo>
                      <a:pt x="7" y="4"/>
                      <a:pt x="0" y="13"/>
                      <a:pt x="0" y="26"/>
                    </a:cubicBezTo>
                    <a:cubicBezTo>
                      <a:pt x="0" y="38"/>
                      <a:pt x="16" y="50"/>
                      <a:pt x="23" y="50"/>
                    </a:cubicBezTo>
                    <a:cubicBezTo>
                      <a:pt x="30" y="82"/>
                      <a:pt x="65" y="96"/>
                      <a:pt x="77" y="96"/>
                    </a:cubicBezTo>
                    <a:cubicBezTo>
                      <a:pt x="88" y="96"/>
                      <a:pt x="124" y="82"/>
                      <a:pt x="131" y="50"/>
                    </a:cubicBezTo>
                    <a:cubicBezTo>
                      <a:pt x="139" y="50"/>
                      <a:pt x="154" y="38"/>
                      <a:pt x="154" y="26"/>
                    </a:cubicBezTo>
                    <a:cubicBezTo>
                      <a:pt x="154" y="14"/>
                      <a:pt x="147" y="4"/>
                      <a:pt x="138" y="4"/>
                    </a:cubicBezTo>
                    <a:cubicBezTo>
                      <a:pt x="138" y="3"/>
                      <a:pt x="138" y="2"/>
                      <a:pt x="138" y="0"/>
                    </a:cubicBezTo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0" name="Oval 373"/>
              <p:cNvSpPr>
                <a:spLocks noChangeArrowheads="1"/>
              </p:cNvSpPr>
              <p:nvPr/>
            </p:nvSpPr>
            <p:spPr bwMode="auto">
              <a:xfrm>
                <a:off x="5732" y="4733"/>
                <a:ext cx="22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1" name="Oval 374"/>
              <p:cNvSpPr>
                <a:spLocks noChangeArrowheads="1"/>
              </p:cNvSpPr>
              <p:nvPr/>
            </p:nvSpPr>
            <p:spPr bwMode="auto">
              <a:xfrm>
                <a:off x="5665" y="4733"/>
                <a:ext cx="22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2" name="Freeform 375"/>
              <p:cNvSpPr>
                <a:spLocks/>
              </p:cNvSpPr>
              <p:nvPr/>
            </p:nvSpPr>
            <p:spPr bwMode="auto">
              <a:xfrm>
                <a:off x="5766" y="4713"/>
                <a:ext cx="35" cy="21"/>
              </a:xfrm>
              <a:custGeom>
                <a:avLst/>
                <a:gdLst>
                  <a:gd name="T0" fmla="*/ 0 w 30"/>
                  <a:gd name="T1" fmla="*/ 1 h 18"/>
                  <a:gd name="T2" fmla="*/ 2 w 30"/>
                  <a:gd name="T3" fmla="*/ 18 h 18"/>
                  <a:gd name="T4" fmla="*/ 30 w 30"/>
                  <a:gd name="T5" fmla="*/ 15 h 18"/>
                  <a:gd name="T6" fmla="*/ 27 w 30"/>
                  <a:gd name="T7" fmla="*/ 0 h 18"/>
                  <a:gd name="T8" fmla="*/ 0 w 30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8">
                    <a:moveTo>
                      <a:pt x="0" y="1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19" y="9"/>
                      <a:pt x="30" y="15"/>
                    </a:cubicBezTo>
                    <a:cubicBezTo>
                      <a:pt x="29" y="5"/>
                      <a:pt x="29" y="0"/>
                      <a:pt x="27" y="0"/>
                    </a:cubicBezTo>
                    <a:cubicBezTo>
                      <a:pt x="18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3" name="Freeform 376"/>
              <p:cNvSpPr>
                <a:spLocks/>
              </p:cNvSpPr>
              <p:nvPr/>
            </p:nvSpPr>
            <p:spPr bwMode="auto">
              <a:xfrm>
                <a:off x="5617" y="4713"/>
                <a:ext cx="35" cy="21"/>
              </a:xfrm>
              <a:custGeom>
                <a:avLst/>
                <a:gdLst>
                  <a:gd name="T0" fmla="*/ 30 w 30"/>
                  <a:gd name="T1" fmla="*/ 1 h 18"/>
                  <a:gd name="T2" fmla="*/ 28 w 30"/>
                  <a:gd name="T3" fmla="*/ 18 h 18"/>
                  <a:gd name="T4" fmla="*/ 0 w 30"/>
                  <a:gd name="T5" fmla="*/ 15 h 18"/>
                  <a:gd name="T6" fmla="*/ 4 w 30"/>
                  <a:gd name="T7" fmla="*/ 0 h 18"/>
                  <a:gd name="T8" fmla="*/ 30 w 30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12" y="9"/>
                      <a:pt x="0" y="15"/>
                    </a:cubicBezTo>
                    <a:cubicBezTo>
                      <a:pt x="2" y="5"/>
                      <a:pt x="2" y="0"/>
                      <a:pt x="4" y="0"/>
                    </a:cubicBezTo>
                    <a:cubicBezTo>
                      <a:pt x="13" y="1"/>
                      <a:pt x="30" y="1"/>
                      <a:pt x="3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4" name="Freeform 377"/>
              <p:cNvSpPr>
                <a:spLocks/>
              </p:cNvSpPr>
              <p:nvPr/>
            </p:nvSpPr>
            <p:spPr bwMode="auto">
              <a:xfrm>
                <a:off x="5585" y="4586"/>
                <a:ext cx="249" cy="130"/>
              </a:xfrm>
              <a:custGeom>
                <a:avLst/>
                <a:gdLst>
                  <a:gd name="T0" fmla="*/ 161 w 212"/>
                  <a:gd name="T1" fmla="*/ 47 h 111"/>
                  <a:gd name="T2" fmla="*/ 142 w 212"/>
                  <a:gd name="T3" fmla="*/ 0 h 111"/>
                  <a:gd name="T4" fmla="*/ 106 w 212"/>
                  <a:gd name="T5" fmla="*/ 20 h 111"/>
                  <a:gd name="T6" fmla="*/ 70 w 212"/>
                  <a:gd name="T7" fmla="*/ 0 h 111"/>
                  <a:gd name="T8" fmla="*/ 51 w 212"/>
                  <a:gd name="T9" fmla="*/ 47 h 111"/>
                  <a:gd name="T10" fmla="*/ 0 w 212"/>
                  <a:gd name="T11" fmla="*/ 96 h 111"/>
                  <a:gd name="T12" fmla="*/ 106 w 212"/>
                  <a:gd name="T13" fmla="*/ 111 h 111"/>
                  <a:gd name="T14" fmla="*/ 212 w 212"/>
                  <a:gd name="T15" fmla="*/ 96 h 111"/>
                  <a:gd name="T16" fmla="*/ 161 w 212"/>
                  <a:gd name="T17" fmla="*/ 4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11">
                    <a:moveTo>
                      <a:pt x="161" y="47"/>
                    </a:moveTo>
                    <a:cubicBezTo>
                      <a:pt x="155" y="24"/>
                      <a:pt x="157" y="0"/>
                      <a:pt x="142" y="0"/>
                    </a:cubicBezTo>
                    <a:cubicBezTo>
                      <a:pt x="134" y="0"/>
                      <a:pt x="112" y="20"/>
                      <a:pt x="106" y="20"/>
                    </a:cubicBezTo>
                    <a:cubicBezTo>
                      <a:pt x="100" y="20"/>
                      <a:pt x="78" y="0"/>
                      <a:pt x="70" y="0"/>
                    </a:cubicBezTo>
                    <a:cubicBezTo>
                      <a:pt x="55" y="0"/>
                      <a:pt x="58" y="20"/>
                      <a:pt x="51" y="47"/>
                    </a:cubicBezTo>
                    <a:cubicBezTo>
                      <a:pt x="41" y="85"/>
                      <a:pt x="0" y="91"/>
                      <a:pt x="0" y="96"/>
                    </a:cubicBezTo>
                    <a:cubicBezTo>
                      <a:pt x="0" y="102"/>
                      <a:pt x="48" y="111"/>
                      <a:pt x="106" y="111"/>
                    </a:cubicBezTo>
                    <a:cubicBezTo>
                      <a:pt x="164" y="111"/>
                      <a:pt x="212" y="102"/>
                      <a:pt x="212" y="96"/>
                    </a:cubicBezTo>
                    <a:cubicBezTo>
                      <a:pt x="212" y="91"/>
                      <a:pt x="171" y="85"/>
                      <a:pt x="161" y="47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81" name="Freeform 379"/>
            <p:cNvSpPr>
              <a:spLocks/>
            </p:cNvSpPr>
            <p:nvPr/>
          </p:nvSpPr>
          <p:spPr bwMode="auto">
            <a:xfrm>
              <a:off x="5057" y="4703"/>
              <a:ext cx="181" cy="126"/>
            </a:xfrm>
            <a:custGeom>
              <a:avLst/>
              <a:gdLst>
                <a:gd name="T0" fmla="*/ 17 w 154"/>
                <a:gd name="T1" fmla="*/ 1 h 107"/>
                <a:gd name="T2" fmla="*/ 15 w 154"/>
                <a:gd name="T3" fmla="*/ 15 h 107"/>
                <a:gd name="T4" fmla="*/ 0 w 154"/>
                <a:gd name="T5" fmla="*/ 37 h 107"/>
                <a:gd name="T6" fmla="*/ 23 w 154"/>
                <a:gd name="T7" fmla="*/ 61 h 107"/>
                <a:gd name="T8" fmla="*/ 77 w 154"/>
                <a:gd name="T9" fmla="*/ 107 h 107"/>
                <a:gd name="T10" fmla="*/ 130 w 154"/>
                <a:gd name="T11" fmla="*/ 61 h 107"/>
                <a:gd name="T12" fmla="*/ 154 w 154"/>
                <a:gd name="T13" fmla="*/ 37 h 107"/>
                <a:gd name="T14" fmla="*/ 138 w 154"/>
                <a:gd name="T15" fmla="*/ 15 h 107"/>
                <a:gd name="T16" fmla="*/ 136 w 154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07">
                  <a:moveTo>
                    <a:pt x="17" y="1"/>
                  </a:moveTo>
                  <a:cubicBezTo>
                    <a:pt x="16" y="6"/>
                    <a:pt x="16" y="10"/>
                    <a:pt x="15" y="15"/>
                  </a:cubicBezTo>
                  <a:cubicBezTo>
                    <a:pt x="7" y="15"/>
                    <a:pt x="0" y="24"/>
                    <a:pt x="0" y="37"/>
                  </a:cubicBezTo>
                  <a:cubicBezTo>
                    <a:pt x="0" y="49"/>
                    <a:pt x="16" y="61"/>
                    <a:pt x="23" y="61"/>
                  </a:cubicBezTo>
                  <a:cubicBezTo>
                    <a:pt x="30" y="93"/>
                    <a:pt x="65" y="107"/>
                    <a:pt x="77" y="107"/>
                  </a:cubicBezTo>
                  <a:cubicBezTo>
                    <a:pt x="88" y="107"/>
                    <a:pt x="124" y="93"/>
                    <a:pt x="130" y="61"/>
                  </a:cubicBezTo>
                  <a:cubicBezTo>
                    <a:pt x="139" y="61"/>
                    <a:pt x="154" y="49"/>
                    <a:pt x="154" y="37"/>
                  </a:cubicBezTo>
                  <a:cubicBezTo>
                    <a:pt x="154" y="25"/>
                    <a:pt x="146" y="15"/>
                    <a:pt x="138" y="15"/>
                  </a:cubicBezTo>
                  <a:cubicBezTo>
                    <a:pt x="138" y="10"/>
                    <a:pt x="137" y="5"/>
                    <a:pt x="136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2" name="Oval 380"/>
            <p:cNvSpPr>
              <a:spLocks noChangeArrowheads="1"/>
            </p:cNvSpPr>
            <p:nvPr/>
          </p:nvSpPr>
          <p:spPr bwMode="auto">
            <a:xfrm>
              <a:off x="5170" y="4733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3" name="Oval 381"/>
            <p:cNvSpPr>
              <a:spLocks noChangeArrowheads="1"/>
            </p:cNvSpPr>
            <p:nvPr/>
          </p:nvSpPr>
          <p:spPr bwMode="auto">
            <a:xfrm>
              <a:off x="5102" y="4733"/>
              <a:ext cx="23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4" name="Freeform 382"/>
            <p:cNvSpPr>
              <a:spLocks/>
            </p:cNvSpPr>
            <p:nvPr/>
          </p:nvSpPr>
          <p:spPr bwMode="auto">
            <a:xfrm>
              <a:off x="5147" y="4631"/>
              <a:ext cx="113" cy="63"/>
            </a:xfrm>
            <a:custGeom>
              <a:avLst/>
              <a:gdLst>
                <a:gd name="T0" fmla="*/ 96 w 96"/>
                <a:gd name="T1" fmla="*/ 54 h 54"/>
                <a:gd name="T2" fmla="*/ 96 w 96"/>
                <a:gd name="T3" fmla="*/ 35 h 54"/>
                <a:gd name="T4" fmla="*/ 87 w 96"/>
                <a:gd name="T5" fmla="*/ 20 h 54"/>
                <a:gd name="T6" fmla="*/ 0 w 9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54">
                  <a:moveTo>
                    <a:pt x="96" y="54"/>
                  </a:moveTo>
                  <a:cubicBezTo>
                    <a:pt x="96" y="54"/>
                    <a:pt x="96" y="44"/>
                    <a:pt x="96" y="35"/>
                  </a:cubicBezTo>
                  <a:cubicBezTo>
                    <a:pt x="96" y="20"/>
                    <a:pt x="87" y="20"/>
                    <a:pt x="87" y="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5" name="Freeform 383"/>
            <p:cNvSpPr>
              <a:spLocks/>
            </p:cNvSpPr>
            <p:nvPr/>
          </p:nvSpPr>
          <p:spPr bwMode="auto">
            <a:xfrm>
              <a:off x="5248" y="4699"/>
              <a:ext cx="23" cy="35"/>
            </a:xfrm>
            <a:custGeom>
              <a:avLst/>
              <a:gdLst>
                <a:gd name="T0" fmla="*/ 19 w 19"/>
                <a:gd name="T1" fmla="*/ 10 h 30"/>
                <a:gd name="T2" fmla="*/ 10 w 19"/>
                <a:gd name="T3" fmla="*/ 30 h 30"/>
                <a:gd name="T4" fmla="*/ 0 w 19"/>
                <a:gd name="T5" fmla="*/ 10 h 30"/>
                <a:gd name="T6" fmla="*/ 10 w 19"/>
                <a:gd name="T7" fmla="*/ 0 h 30"/>
                <a:gd name="T8" fmla="*/ 19 w 19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10"/>
                  </a:moveTo>
                  <a:cubicBezTo>
                    <a:pt x="19" y="17"/>
                    <a:pt x="10" y="30"/>
                    <a:pt x="10" y="30"/>
                  </a:cubicBezTo>
                  <a:cubicBezTo>
                    <a:pt x="10" y="30"/>
                    <a:pt x="0" y="17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5"/>
                    <a:pt x="19" y="10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6" name="Freeform 384"/>
            <p:cNvSpPr>
              <a:spLocks/>
            </p:cNvSpPr>
            <p:nvPr/>
          </p:nvSpPr>
          <p:spPr bwMode="auto">
            <a:xfrm>
              <a:off x="5016" y="4602"/>
              <a:ext cx="259" cy="81"/>
            </a:xfrm>
            <a:custGeom>
              <a:avLst/>
              <a:gdLst>
                <a:gd name="T0" fmla="*/ 113 w 221"/>
                <a:gd name="T1" fmla="*/ 0 h 69"/>
                <a:gd name="T2" fmla="*/ 108 w 221"/>
                <a:gd name="T3" fmla="*/ 0 h 69"/>
                <a:gd name="T4" fmla="*/ 0 w 221"/>
                <a:gd name="T5" fmla="*/ 35 h 69"/>
                <a:gd name="T6" fmla="*/ 107 w 221"/>
                <a:gd name="T7" fmla="*/ 68 h 69"/>
                <a:gd name="T8" fmla="*/ 110 w 221"/>
                <a:gd name="T9" fmla="*/ 69 h 69"/>
                <a:gd name="T10" fmla="*/ 113 w 221"/>
                <a:gd name="T11" fmla="*/ 68 h 69"/>
                <a:gd name="T12" fmla="*/ 221 w 221"/>
                <a:gd name="T13" fmla="*/ 35 h 69"/>
                <a:gd name="T14" fmla="*/ 113 w 221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69">
                  <a:moveTo>
                    <a:pt x="113" y="0"/>
                  </a:moveTo>
                  <a:cubicBezTo>
                    <a:pt x="111" y="0"/>
                    <a:pt x="109" y="0"/>
                    <a:pt x="108" y="0"/>
                  </a:cubicBezTo>
                  <a:cubicBezTo>
                    <a:pt x="108" y="0"/>
                    <a:pt x="0" y="32"/>
                    <a:pt x="0" y="35"/>
                  </a:cubicBezTo>
                  <a:cubicBezTo>
                    <a:pt x="0" y="38"/>
                    <a:pt x="107" y="68"/>
                    <a:pt x="107" y="68"/>
                  </a:cubicBezTo>
                  <a:cubicBezTo>
                    <a:pt x="108" y="69"/>
                    <a:pt x="109" y="69"/>
                    <a:pt x="110" y="69"/>
                  </a:cubicBezTo>
                  <a:cubicBezTo>
                    <a:pt x="111" y="69"/>
                    <a:pt x="112" y="69"/>
                    <a:pt x="113" y="68"/>
                  </a:cubicBezTo>
                  <a:cubicBezTo>
                    <a:pt x="113" y="68"/>
                    <a:pt x="221" y="38"/>
                    <a:pt x="221" y="35"/>
                  </a:cubicBezTo>
                  <a:cubicBezTo>
                    <a:pt x="220" y="32"/>
                    <a:pt x="113" y="0"/>
                    <a:pt x="113" y="0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7" name="Freeform 385"/>
            <p:cNvSpPr>
              <a:spLocks/>
            </p:cNvSpPr>
            <p:nvPr/>
          </p:nvSpPr>
          <p:spPr bwMode="auto">
            <a:xfrm>
              <a:off x="5073" y="4665"/>
              <a:ext cx="147" cy="51"/>
            </a:xfrm>
            <a:custGeom>
              <a:avLst/>
              <a:gdLst>
                <a:gd name="T0" fmla="*/ 147 w 147"/>
                <a:gd name="T1" fmla="*/ 0 h 51"/>
                <a:gd name="T2" fmla="*/ 147 w 147"/>
                <a:gd name="T3" fmla="*/ 34 h 51"/>
                <a:gd name="T4" fmla="*/ 74 w 147"/>
                <a:gd name="T5" fmla="*/ 51 h 51"/>
                <a:gd name="T6" fmla="*/ 0 w 147"/>
                <a:gd name="T7" fmla="*/ 34 h 51"/>
                <a:gd name="T8" fmla="*/ 0 w 147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51">
                  <a:moveTo>
                    <a:pt x="147" y="0"/>
                  </a:moveTo>
                  <a:lnTo>
                    <a:pt x="147" y="34"/>
                  </a:lnTo>
                  <a:lnTo>
                    <a:pt x="74" y="51"/>
                  </a:lnTo>
                  <a:lnTo>
                    <a:pt x="0" y="34"/>
                  </a:lnTo>
                  <a:lnTo>
                    <a:pt x="0" y="1"/>
                  </a:ln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8" name="Freeform 386"/>
            <p:cNvSpPr>
              <a:spLocks/>
            </p:cNvSpPr>
            <p:nvPr/>
          </p:nvSpPr>
          <p:spPr bwMode="auto">
            <a:xfrm>
              <a:off x="3980" y="5079"/>
              <a:ext cx="40" cy="17"/>
            </a:xfrm>
            <a:custGeom>
              <a:avLst/>
              <a:gdLst>
                <a:gd name="T0" fmla="*/ 0 w 34"/>
                <a:gd name="T1" fmla="*/ 14 h 14"/>
                <a:gd name="T2" fmla="*/ 0 w 34"/>
                <a:gd name="T3" fmla="*/ 9 h 14"/>
                <a:gd name="T4" fmla="*/ 8 w 34"/>
                <a:gd name="T5" fmla="*/ 0 h 14"/>
                <a:gd name="T6" fmla="*/ 25 w 34"/>
                <a:gd name="T7" fmla="*/ 0 h 14"/>
                <a:gd name="T8" fmla="*/ 34 w 34"/>
                <a:gd name="T9" fmla="*/ 9 h 14"/>
                <a:gd name="T10" fmla="*/ 34 w 34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4">
                  <a:moveTo>
                    <a:pt x="0" y="14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4" y="9"/>
                  </a:cubicBezTo>
                  <a:cubicBezTo>
                    <a:pt x="34" y="14"/>
                    <a:pt x="34" y="14"/>
                    <a:pt x="34" y="1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9" name="Freeform 387"/>
            <p:cNvSpPr>
              <a:spLocks noEditPoints="1"/>
            </p:cNvSpPr>
            <p:nvPr/>
          </p:nvSpPr>
          <p:spPr bwMode="auto">
            <a:xfrm>
              <a:off x="3872" y="5096"/>
              <a:ext cx="254" cy="198"/>
            </a:xfrm>
            <a:custGeom>
              <a:avLst/>
              <a:gdLst>
                <a:gd name="T0" fmla="*/ 153 w 217"/>
                <a:gd name="T1" fmla="*/ 169 h 169"/>
                <a:gd name="T2" fmla="*/ 171 w 217"/>
                <a:gd name="T3" fmla="*/ 166 h 169"/>
                <a:gd name="T4" fmla="*/ 217 w 217"/>
                <a:gd name="T5" fmla="*/ 117 h 169"/>
                <a:gd name="T6" fmla="*/ 184 w 217"/>
                <a:gd name="T7" fmla="*/ 79 h 169"/>
                <a:gd name="T8" fmla="*/ 109 w 217"/>
                <a:gd name="T9" fmla="*/ 0 h 169"/>
                <a:gd name="T10" fmla="*/ 34 w 217"/>
                <a:gd name="T11" fmla="*/ 79 h 169"/>
                <a:gd name="T12" fmla="*/ 0 w 217"/>
                <a:gd name="T13" fmla="*/ 117 h 169"/>
                <a:gd name="T14" fmla="*/ 47 w 217"/>
                <a:gd name="T15" fmla="*/ 166 h 169"/>
                <a:gd name="T16" fmla="*/ 64 w 217"/>
                <a:gd name="T17" fmla="*/ 168 h 169"/>
                <a:gd name="T18" fmla="*/ 47 w 217"/>
                <a:gd name="T19" fmla="*/ 97 h 169"/>
                <a:gd name="T20" fmla="*/ 109 w 217"/>
                <a:gd name="T21" fmla="*/ 82 h 169"/>
                <a:gd name="T22" fmla="*/ 170 w 217"/>
                <a:gd name="T23" fmla="*/ 9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169">
                  <a:moveTo>
                    <a:pt x="153" y="169"/>
                  </a:moveTo>
                  <a:cubicBezTo>
                    <a:pt x="153" y="169"/>
                    <a:pt x="169" y="167"/>
                    <a:pt x="171" y="166"/>
                  </a:cubicBezTo>
                  <a:cubicBezTo>
                    <a:pt x="199" y="157"/>
                    <a:pt x="217" y="134"/>
                    <a:pt x="217" y="117"/>
                  </a:cubicBezTo>
                  <a:cubicBezTo>
                    <a:pt x="217" y="90"/>
                    <a:pt x="184" y="79"/>
                    <a:pt x="184" y="79"/>
                  </a:cubicBezTo>
                  <a:cubicBezTo>
                    <a:pt x="184" y="35"/>
                    <a:pt x="150" y="0"/>
                    <a:pt x="109" y="0"/>
                  </a:cubicBezTo>
                  <a:cubicBezTo>
                    <a:pt x="67" y="0"/>
                    <a:pt x="34" y="35"/>
                    <a:pt x="34" y="79"/>
                  </a:cubicBezTo>
                  <a:cubicBezTo>
                    <a:pt x="34" y="79"/>
                    <a:pt x="0" y="89"/>
                    <a:pt x="0" y="117"/>
                  </a:cubicBezTo>
                  <a:cubicBezTo>
                    <a:pt x="0" y="134"/>
                    <a:pt x="19" y="157"/>
                    <a:pt x="47" y="166"/>
                  </a:cubicBezTo>
                  <a:cubicBezTo>
                    <a:pt x="54" y="169"/>
                    <a:pt x="64" y="168"/>
                    <a:pt x="64" y="168"/>
                  </a:cubicBezTo>
                  <a:moveTo>
                    <a:pt x="47" y="97"/>
                  </a:moveTo>
                  <a:cubicBezTo>
                    <a:pt x="61" y="88"/>
                    <a:pt x="84" y="82"/>
                    <a:pt x="109" y="82"/>
                  </a:cubicBezTo>
                  <a:cubicBezTo>
                    <a:pt x="134" y="82"/>
                    <a:pt x="156" y="88"/>
                    <a:pt x="170" y="97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0" name="Freeform 388"/>
            <p:cNvSpPr>
              <a:spLocks/>
            </p:cNvSpPr>
            <p:nvPr/>
          </p:nvSpPr>
          <p:spPr bwMode="auto">
            <a:xfrm>
              <a:off x="3909" y="5209"/>
              <a:ext cx="180" cy="113"/>
            </a:xfrm>
            <a:custGeom>
              <a:avLst/>
              <a:gdLst>
                <a:gd name="T0" fmla="*/ 15 w 153"/>
                <a:gd name="T1" fmla="*/ 0 h 96"/>
                <a:gd name="T2" fmla="*/ 15 w 153"/>
                <a:gd name="T3" fmla="*/ 4 h 96"/>
                <a:gd name="T4" fmla="*/ 0 w 153"/>
                <a:gd name="T5" fmla="*/ 26 h 96"/>
                <a:gd name="T6" fmla="*/ 23 w 153"/>
                <a:gd name="T7" fmla="*/ 50 h 96"/>
                <a:gd name="T8" fmla="*/ 77 w 153"/>
                <a:gd name="T9" fmla="*/ 96 h 96"/>
                <a:gd name="T10" fmla="*/ 130 w 153"/>
                <a:gd name="T11" fmla="*/ 50 h 96"/>
                <a:gd name="T12" fmla="*/ 153 w 153"/>
                <a:gd name="T13" fmla="*/ 26 h 96"/>
                <a:gd name="T14" fmla="*/ 138 w 153"/>
                <a:gd name="T15" fmla="*/ 4 h 96"/>
                <a:gd name="T16" fmla="*/ 138 w 153"/>
                <a:gd name="T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96">
                  <a:moveTo>
                    <a:pt x="15" y="0"/>
                  </a:moveTo>
                  <a:cubicBezTo>
                    <a:pt x="15" y="0"/>
                    <a:pt x="15" y="3"/>
                    <a:pt x="15" y="4"/>
                  </a:cubicBezTo>
                  <a:cubicBezTo>
                    <a:pt x="7" y="4"/>
                    <a:pt x="0" y="13"/>
                    <a:pt x="0" y="26"/>
                  </a:cubicBezTo>
                  <a:cubicBezTo>
                    <a:pt x="0" y="38"/>
                    <a:pt x="16" y="50"/>
                    <a:pt x="23" y="50"/>
                  </a:cubicBezTo>
                  <a:cubicBezTo>
                    <a:pt x="30" y="82"/>
                    <a:pt x="65" y="96"/>
                    <a:pt x="77" y="96"/>
                  </a:cubicBezTo>
                  <a:cubicBezTo>
                    <a:pt x="88" y="96"/>
                    <a:pt x="124" y="82"/>
                    <a:pt x="130" y="50"/>
                  </a:cubicBezTo>
                  <a:cubicBezTo>
                    <a:pt x="139" y="50"/>
                    <a:pt x="153" y="38"/>
                    <a:pt x="153" y="26"/>
                  </a:cubicBezTo>
                  <a:cubicBezTo>
                    <a:pt x="153" y="14"/>
                    <a:pt x="146" y="4"/>
                    <a:pt x="138" y="4"/>
                  </a:cubicBezTo>
                  <a:cubicBezTo>
                    <a:pt x="138" y="2"/>
                    <a:pt x="138" y="2"/>
                    <a:pt x="138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1" name="Oval 389"/>
            <p:cNvSpPr>
              <a:spLocks noChangeArrowheads="1"/>
            </p:cNvSpPr>
            <p:nvPr/>
          </p:nvSpPr>
          <p:spPr bwMode="auto">
            <a:xfrm>
              <a:off x="4022" y="5226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2" name="Oval 390"/>
            <p:cNvSpPr>
              <a:spLocks noChangeArrowheads="1"/>
            </p:cNvSpPr>
            <p:nvPr/>
          </p:nvSpPr>
          <p:spPr bwMode="auto">
            <a:xfrm>
              <a:off x="3954" y="5226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3" name="Freeform 391"/>
            <p:cNvSpPr>
              <a:spLocks/>
            </p:cNvSpPr>
            <p:nvPr/>
          </p:nvSpPr>
          <p:spPr bwMode="auto">
            <a:xfrm>
              <a:off x="4054" y="5195"/>
              <a:ext cx="37" cy="34"/>
            </a:xfrm>
            <a:custGeom>
              <a:avLst/>
              <a:gdLst>
                <a:gd name="T0" fmla="*/ 0 w 32"/>
                <a:gd name="T1" fmla="*/ 0 h 29"/>
                <a:gd name="T2" fmla="*/ 4 w 32"/>
                <a:gd name="T3" fmla="*/ 27 h 29"/>
                <a:gd name="T4" fmla="*/ 32 w 32"/>
                <a:gd name="T5" fmla="*/ 29 h 29"/>
                <a:gd name="T6" fmla="*/ 17 w 32"/>
                <a:gd name="T7" fmla="*/ 17 h 29"/>
                <a:gd name="T8" fmla="*/ 0 w 3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8" y="22"/>
                    <a:pt x="32" y="29"/>
                  </a:cubicBezTo>
                  <a:cubicBezTo>
                    <a:pt x="31" y="26"/>
                    <a:pt x="21" y="16"/>
                    <a:pt x="17" y="17"/>
                  </a:cubicBezTo>
                  <a:cubicBezTo>
                    <a:pt x="12" y="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4" name="Freeform 392"/>
            <p:cNvSpPr>
              <a:spLocks/>
            </p:cNvSpPr>
            <p:nvPr/>
          </p:nvSpPr>
          <p:spPr bwMode="auto">
            <a:xfrm>
              <a:off x="3908" y="5195"/>
              <a:ext cx="36" cy="34"/>
            </a:xfrm>
            <a:custGeom>
              <a:avLst/>
              <a:gdLst>
                <a:gd name="T0" fmla="*/ 31 w 31"/>
                <a:gd name="T1" fmla="*/ 0 h 29"/>
                <a:gd name="T2" fmla="*/ 27 w 31"/>
                <a:gd name="T3" fmla="*/ 27 h 29"/>
                <a:gd name="T4" fmla="*/ 0 w 31"/>
                <a:gd name="T5" fmla="*/ 29 h 29"/>
                <a:gd name="T6" fmla="*/ 15 w 31"/>
                <a:gd name="T7" fmla="*/ 17 h 29"/>
                <a:gd name="T8" fmla="*/ 31 w 3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31" y="0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13" y="22"/>
                    <a:pt x="0" y="29"/>
                  </a:cubicBezTo>
                  <a:cubicBezTo>
                    <a:pt x="0" y="26"/>
                    <a:pt x="11" y="16"/>
                    <a:pt x="15" y="17"/>
                  </a:cubicBezTo>
                  <a:cubicBezTo>
                    <a:pt x="19" y="9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5" name="Freeform 393"/>
            <p:cNvSpPr>
              <a:spLocks/>
            </p:cNvSpPr>
            <p:nvPr/>
          </p:nvSpPr>
          <p:spPr bwMode="auto">
            <a:xfrm>
              <a:off x="3976" y="5125"/>
              <a:ext cx="46" cy="44"/>
            </a:xfrm>
            <a:custGeom>
              <a:avLst/>
              <a:gdLst>
                <a:gd name="T0" fmla="*/ 39 w 39"/>
                <a:gd name="T1" fmla="*/ 19 h 38"/>
                <a:gd name="T2" fmla="*/ 20 w 39"/>
                <a:gd name="T3" fmla="*/ 38 h 38"/>
                <a:gd name="T4" fmla="*/ 0 w 39"/>
                <a:gd name="T5" fmla="*/ 19 h 38"/>
                <a:gd name="T6" fmla="*/ 0 w 39"/>
                <a:gd name="T7" fmla="*/ 0 h 38"/>
                <a:gd name="T8" fmla="*/ 39 w 39"/>
                <a:gd name="T9" fmla="*/ 0 h 38"/>
                <a:gd name="T10" fmla="*/ 39 w 39"/>
                <a:gd name="T1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8">
                  <a:moveTo>
                    <a:pt x="39" y="19"/>
                  </a:moveTo>
                  <a:cubicBezTo>
                    <a:pt x="39" y="28"/>
                    <a:pt x="20" y="38"/>
                    <a:pt x="20" y="38"/>
                  </a:cubicBezTo>
                  <a:cubicBezTo>
                    <a:pt x="20" y="38"/>
                    <a:pt x="0" y="28"/>
                    <a:pt x="0" y="19"/>
                  </a:cubicBezTo>
                  <a:cubicBezTo>
                    <a:pt x="0" y="9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9"/>
                    <a:pt x="39" y="19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6" name="Freeform 394"/>
            <p:cNvSpPr>
              <a:spLocks/>
            </p:cNvSpPr>
            <p:nvPr/>
          </p:nvSpPr>
          <p:spPr bwMode="auto">
            <a:xfrm>
              <a:off x="4497" y="5175"/>
              <a:ext cx="159" cy="45"/>
            </a:xfrm>
            <a:custGeom>
              <a:avLst/>
              <a:gdLst>
                <a:gd name="T0" fmla="*/ 135 w 135"/>
                <a:gd name="T1" fmla="*/ 10 h 38"/>
                <a:gd name="T2" fmla="*/ 68 w 135"/>
                <a:gd name="T3" fmla="*/ 38 h 38"/>
                <a:gd name="T4" fmla="*/ 0 w 135"/>
                <a:gd name="T5" fmla="*/ 10 h 38"/>
                <a:gd name="T6" fmla="*/ 68 w 135"/>
                <a:gd name="T7" fmla="*/ 0 h 38"/>
                <a:gd name="T8" fmla="*/ 135 w 135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8">
                  <a:moveTo>
                    <a:pt x="135" y="10"/>
                  </a:moveTo>
                  <a:cubicBezTo>
                    <a:pt x="135" y="15"/>
                    <a:pt x="104" y="38"/>
                    <a:pt x="68" y="38"/>
                  </a:cubicBezTo>
                  <a:cubicBezTo>
                    <a:pt x="32" y="38"/>
                    <a:pt x="0" y="15"/>
                    <a:pt x="0" y="10"/>
                  </a:cubicBezTo>
                  <a:cubicBezTo>
                    <a:pt x="0" y="10"/>
                    <a:pt x="22" y="0"/>
                    <a:pt x="68" y="0"/>
                  </a:cubicBezTo>
                  <a:cubicBezTo>
                    <a:pt x="114" y="0"/>
                    <a:pt x="135" y="10"/>
                    <a:pt x="135" y="10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7" name="Freeform 395"/>
            <p:cNvSpPr>
              <a:spLocks/>
            </p:cNvSpPr>
            <p:nvPr/>
          </p:nvSpPr>
          <p:spPr bwMode="auto">
            <a:xfrm>
              <a:off x="4577" y="5073"/>
              <a:ext cx="107" cy="114"/>
            </a:xfrm>
            <a:custGeom>
              <a:avLst/>
              <a:gdLst>
                <a:gd name="T0" fmla="*/ 67 w 91"/>
                <a:gd name="T1" fmla="*/ 97 h 97"/>
                <a:gd name="T2" fmla="*/ 91 w 91"/>
                <a:gd name="T3" fmla="*/ 43 h 97"/>
                <a:gd name="T4" fmla="*/ 0 w 91"/>
                <a:gd name="T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7">
                  <a:moveTo>
                    <a:pt x="67" y="97"/>
                  </a:moveTo>
                  <a:cubicBezTo>
                    <a:pt x="67" y="63"/>
                    <a:pt x="91" y="68"/>
                    <a:pt x="91" y="43"/>
                  </a:cubicBezTo>
                  <a:cubicBezTo>
                    <a:pt x="33" y="43"/>
                    <a:pt x="20" y="0"/>
                    <a:pt x="0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8" name="Freeform 396"/>
            <p:cNvSpPr>
              <a:spLocks/>
            </p:cNvSpPr>
            <p:nvPr/>
          </p:nvSpPr>
          <p:spPr bwMode="auto">
            <a:xfrm>
              <a:off x="4470" y="5073"/>
              <a:ext cx="107" cy="114"/>
            </a:xfrm>
            <a:custGeom>
              <a:avLst/>
              <a:gdLst>
                <a:gd name="T0" fmla="*/ 91 w 91"/>
                <a:gd name="T1" fmla="*/ 0 h 97"/>
                <a:gd name="T2" fmla="*/ 0 w 91"/>
                <a:gd name="T3" fmla="*/ 43 h 97"/>
                <a:gd name="T4" fmla="*/ 23 w 91"/>
                <a:gd name="T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7">
                  <a:moveTo>
                    <a:pt x="91" y="0"/>
                  </a:moveTo>
                  <a:cubicBezTo>
                    <a:pt x="70" y="0"/>
                    <a:pt x="58" y="43"/>
                    <a:pt x="0" y="43"/>
                  </a:cubicBezTo>
                  <a:cubicBezTo>
                    <a:pt x="0" y="68"/>
                    <a:pt x="23" y="63"/>
                    <a:pt x="23" y="97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9" name="Freeform 397"/>
            <p:cNvSpPr>
              <a:spLocks/>
            </p:cNvSpPr>
            <p:nvPr/>
          </p:nvSpPr>
          <p:spPr bwMode="auto">
            <a:xfrm>
              <a:off x="4487" y="5209"/>
              <a:ext cx="179" cy="113"/>
            </a:xfrm>
            <a:custGeom>
              <a:avLst/>
              <a:gdLst>
                <a:gd name="T0" fmla="*/ 15 w 153"/>
                <a:gd name="T1" fmla="*/ 0 h 96"/>
                <a:gd name="T2" fmla="*/ 15 w 153"/>
                <a:gd name="T3" fmla="*/ 4 h 96"/>
                <a:gd name="T4" fmla="*/ 0 w 153"/>
                <a:gd name="T5" fmla="*/ 26 h 96"/>
                <a:gd name="T6" fmla="*/ 23 w 153"/>
                <a:gd name="T7" fmla="*/ 50 h 96"/>
                <a:gd name="T8" fmla="*/ 77 w 153"/>
                <a:gd name="T9" fmla="*/ 96 h 96"/>
                <a:gd name="T10" fmla="*/ 130 w 153"/>
                <a:gd name="T11" fmla="*/ 50 h 96"/>
                <a:gd name="T12" fmla="*/ 153 w 153"/>
                <a:gd name="T13" fmla="*/ 26 h 96"/>
                <a:gd name="T14" fmla="*/ 138 w 153"/>
                <a:gd name="T15" fmla="*/ 4 h 96"/>
                <a:gd name="T16" fmla="*/ 138 w 153"/>
                <a:gd name="T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96">
                  <a:moveTo>
                    <a:pt x="15" y="0"/>
                  </a:moveTo>
                  <a:cubicBezTo>
                    <a:pt x="15" y="0"/>
                    <a:pt x="15" y="3"/>
                    <a:pt x="15" y="4"/>
                  </a:cubicBezTo>
                  <a:cubicBezTo>
                    <a:pt x="7" y="4"/>
                    <a:pt x="0" y="13"/>
                    <a:pt x="0" y="26"/>
                  </a:cubicBezTo>
                  <a:cubicBezTo>
                    <a:pt x="0" y="38"/>
                    <a:pt x="16" y="50"/>
                    <a:pt x="23" y="50"/>
                  </a:cubicBezTo>
                  <a:cubicBezTo>
                    <a:pt x="30" y="82"/>
                    <a:pt x="65" y="96"/>
                    <a:pt x="77" y="96"/>
                  </a:cubicBezTo>
                  <a:cubicBezTo>
                    <a:pt x="88" y="96"/>
                    <a:pt x="124" y="82"/>
                    <a:pt x="130" y="50"/>
                  </a:cubicBezTo>
                  <a:cubicBezTo>
                    <a:pt x="139" y="50"/>
                    <a:pt x="153" y="38"/>
                    <a:pt x="153" y="26"/>
                  </a:cubicBezTo>
                  <a:cubicBezTo>
                    <a:pt x="153" y="14"/>
                    <a:pt x="146" y="4"/>
                    <a:pt x="138" y="4"/>
                  </a:cubicBezTo>
                  <a:cubicBezTo>
                    <a:pt x="138" y="2"/>
                    <a:pt x="138" y="2"/>
                    <a:pt x="138" y="0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0" name="Oval 398"/>
            <p:cNvSpPr>
              <a:spLocks noChangeArrowheads="1"/>
            </p:cNvSpPr>
            <p:nvPr/>
          </p:nvSpPr>
          <p:spPr bwMode="auto">
            <a:xfrm>
              <a:off x="4599" y="5226"/>
              <a:ext cx="23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1" name="Oval 399"/>
            <p:cNvSpPr>
              <a:spLocks noChangeArrowheads="1"/>
            </p:cNvSpPr>
            <p:nvPr/>
          </p:nvSpPr>
          <p:spPr bwMode="auto">
            <a:xfrm>
              <a:off x="4531" y="5226"/>
              <a:ext cx="23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2" name="Freeform 400"/>
            <p:cNvSpPr>
              <a:spLocks/>
            </p:cNvSpPr>
            <p:nvPr/>
          </p:nvSpPr>
          <p:spPr bwMode="auto">
            <a:xfrm>
              <a:off x="4632" y="5191"/>
              <a:ext cx="37" cy="36"/>
            </a:xfrm>
            <a:custGeom>
              <a:avLst/>
              <a:gdLst>
                <a:gd name="T0" fmla="*/ 0 w 31"/>
                <a:gd name="T1" fmla="*/ 8 h 31"/>
                <a:gd name="T2" fmla="*/ 3 w 31"/>
                <a:gd name="T3" fmla="*/ 31 h 31"/>
                <a:gd name="T4" fmla="*/ 31 w 31"/>
                <a:gd name="T5" fmla="*/ 28 h 31"/>
                <a:gd name="T6" fmla="*/ 23 w 31"/>
                <a:gd name="T7" fmla="*/ 0 h 31"/>
                <a:gd name="T8" fmla="*/ 0 w 31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0" y="8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19" y="22"/>
                    <a:pt x="31" y="28"/>
                  </a:cubicBezTo>
                  <a:cubicBezTo>
                    <a:pt x="30" y="17"/>
                    <a:pt x="26" y="7"/>
                    <a:pt x="23" y="0"/>
                  </a:cubicBezTo>
                  <a:cubicBezTo>
                    <a:pt x="14" y="3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3" name="Freeform 401"/>
            <p:cNvSpPr>
              <a:spLocks/>
            </p:cNvSpPr>
            <p:nvPr/>
          </p:nvSpPr>
          <p:spPr bwMode="auto">
            <a:xfrm>
              <a:off x="4484" y="5191"/>
              <a:ext cx="37" cy="36"/>
            </a:xfrm>
            <a:custGeom>
              <a:avLst/>
              <a:gdLst>
                <a:gd name="T0" fmla="*/ 31 w 31"/>
                <a:gd name="T1" fmla="*/ 8 h 31"/>
                <a:gd name="T2" fmla="*/ 28 w 31"/>
                <a:gd name="T3" fmla="*/ 31 h 31"/>
                <a:gd name="T4" fmla="*/ 0 w 31"/>
                <a:gd name="T5" fmla="*/ 28 h 31"/>
                <a:gd name="T6" fmla="*/ 8 w 31"/>
                <a:gd name="T7" fmla="*/ 0 h 31"/>
                <a:gd name="T8" fmla="*/ 31 w 31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8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12" y="22"/>
                    <a:pt x="0" y="28"/>
                  </a:cubicBezTo>
                  <a:cubicBezTo>
                    <a:pt x="1" y="17"/>
                    <a:pt x="5" y="8"/>
                    <a:pt x="8" y="0"/>
                  </a:cubicBezTo>
                  <a:cubicBezTo>
                    <a:pt x="18" y="2"/>
                    <a:pt x="31" y="8"/>
                    <a:pt x="3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4" name="Freeform 402"/>
            <p:cNvSpPr>
              <a:spLocks/>
            </p:cNvSpPr>
            <p:nvPr/>
          </p:nvSpPr>
          <p:spPr bwMode="auto">
            <a:xfrm>
              <a:off x="4554" y="5107"/>
              <a:ext cx="45" cy="51"/>
            </a:xfrm>
            <a:custGeom>
              <a:avLst/>
              <a:gdLst>
                <a:gd name="T0" fmla="*/ 39 w 39"/>
                <a:gd name="T1" fmla="*/ 24 h 43"/>
                <a:gd name="T2" fmla="*/ 20 w 39"/>
                <a:gd name="T3" fmla="*/ 43 h 43"/>
                <a:gd name="T4" fmla="*/ 0 w 39"/>
                <a:gd name="T5" fmla="*/ 24 h 43"/>
                <a:gd name="T6" fmla="*/ 0 w 39"/>
                <a:gd name="T7" fmla="*/ 5 h 43"/>
                <a:gd name="T8" fmla="*/ 20 w 39"/>
                <a:gd name="T9" fmla="*/ 0 h 43"/>
                <a:gd name="T10" fmla="*/ 39 w 39"/>
                <a:gd name="T11" fmla="*/ 5 h 43"/>
                <a:gd name="T12" fmla="*/ 39 w 39"/>
                <a:gd name="T13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3">
                  <a:moveTo>
                    <a:pt x="39" y="24"/>
                  </a:moveTo>
                  <a:cubicBezTo>
                    <a:pt x="39" y="34"/>
                    <a:pt x="20" y="43"/>
                    <a:pt x="20" y="43"/>
                  </a:cubicBezTo>
                  <a:cubicBezTo>
                    <a:pt x="20" y="43"/>
                    <a:pt x="0" y="34"/>
                    <a:pt x="0" y="24"/>
                  </a:cubicBezTo>
                  <a:cubicBezTo>
                    <a:pt x="0" y="15"/>
                    <a:pt x="0" y="5"/>
                    <a:pt x="0" y="5"/>
                  </a:cubicBezTo>
                  <a:cubicBezTo>
                    <a:pt x="0" y="5"/>
                    <a:pt x="15" y="5"/>
                    <a:pt x="20" y="0"/>
                  </a:cubicBezTo>
                  <a:cubicBezTo>
                    <a:pt x="24" y="5"/>
                    <a:pt x="39" y="5"/>
                    <a:pt x="39" y="5"/>
                  </a:cubicBezTo>
                  <a:cubicBezTo>
                    <a:pt x="39" y="5"/>
                    <a:pt x="39" y="15"/>
                    <a:pt x="39" y="24"/>
                  </a:cubicBezTo>
                  <a:close/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9685" y="692696"/>
            <a:ext cx="8612795" cy="5858473"/>
            <a:chOff x="1346200" y="234671"/>
            <a:chExt cx="9499600" cy="6461683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531407" y="271970"/>
              <a:ext cx="388421" cy="675236"/>
            </a:xfrm>
            <a:custGeom>
              <a:avLst/>
              <a:gdLst>
                <a:gd name="T0" fmla="*/ 125 w 128"/>
                <a:gd name="T1" fmla="*/ 150 h 222"/>
                <a:gd name="T2" fmla="*/ 76 w 128"/>
                <a:gd name="T3" fmla="*/ 111 h 222"/>
                <a:gd name="T4" fmla="*/ 125 w 128"/>
                <a:gd name="T5" fmla="*/ 72 h 222"/>
                <a:gd name="T6" fmla="*/ 128 w 128"/>
                <a:gd name="T7" fmla="*/ 67 h 222"/>
                <a:gd name="T8" fmla="*/ 126 w 128"/>
                <a:gd name="T9" fmla="*/ 61 h 222"/>
                <a:gd name="T10" fmla="*/ 70 w 128"/>
                <a:gd name="T11" fmla="*/ 3 h 222"/>
                <a:gd name="T12" fmla="*/ 62 w 128"/>
                <a:gd name="T13" fmla="*/ 1 h 222"/>
                <a:gd name="T14" fmla="*/ 57 w 128"/>
                <a:gd name="T15" fmla="*/ 8 h 222"/>
                <a:gd name="T16" fmla="*/ 57 w 128"/>
                <a:gd name="T17" fmla="*/ 95 h 222"/>
                <a:gd name="T18" fmla="*/ 13 w 128"/>
                <a:gd name="T19" fmla="*/ 60 h 222"/>
                <a:gd name="T20" fmla="*/ 2 w 128"/>
                <a:gd name="T21" fmla="*/ 61 h 222"/>
                <a:gd name="T22" fmla="*/ 3 w 128"/>
                <a:gd name="T23" fmla="*/ 72 h 222"/>
                <a:gd name="T24" fmla="*/ 52 w 128"/>
                <a:gd name="T25" fmla="*/ 111 h 222"/>
                <a:gd name="T26" fmla="*/ 3 w 128"/>
                <a:gd name="T27" fmla="*/ 150 h 222"/>
                <a:gd name="T28" fmla="*/ 2 w 128"/>
                <a:gd name="T29" fmla="*/ 161 h 222"/>
                <a:gd name="T30" fmla="*/ 13 w 128"/>
                <a:gd name="T31" fmla="*/ 162 h 222"/>
                <a:gd name="T32" fmla="*/ 57 w 128"/>
                <a:gd name="T33" fmla="*/ 127 h 222"/>
                <a:gd name="T34" fmla="*/ 57 w 128"/>
                <a:gd name="T35" fmla="*/ 214 h 222"/>
                <a:gd name="T36" fmla="*/ 62 w 128"/>
                <a:gd name="T37" fmla="*/ 221 h 222"/>
                <a:gd name="T38" fmla="*/ 64 w 128"/>
                <a:gd name="T39" fmla="*/ 222 h 222"/>
                <a:gd name="T40" fmla="*/ 70 w 128"/>
                <a:gd name="T41" fmla="*/ 219 h 222"/>
                <a:gd name="T42" fmla="*/ 126 w 128"/>
                <a:gd name="T43" fmla="*/ 161 h 222"/>
                <a:gd name="T44" fmla="*/ 128 w 128"/>
                <a:gd name="T45" fmla="*/ 156 h 222"/>
                <a:gd name="T46" fmla="*/ 125 w 128"/>
                <a:gd name="T47" fmla="*/ 150 h 222"/>
                <a:gd name="T48" fmla="*/ 72 w 128"/>
                <a:gd name="T49" fmla="*/ 27 h 222"/>
                <a:gd name="T50" fmla="*/ 109 w 128"/>
                <a:gd name="T51" fmla="*/ 65 h 222"/>
                <a:gd name="T52" fmla="*/ 72 w 128"/>
                <a:gd name="T53" fmla="*/ 95 h 222"/>
                <a:gd name="T54" fmla="*/ 72 w 128"/>
                <a:gd name="T55" fmla="*/ 27 h 222"/>
                <a:gd name="T56" fmla="*/ 72 w 128"/>
                <a:gd name="T57" fmla="*/ 196 h 222"/>
                <a:gd name="T58" fmla="*/ 72 w 128"/>
                <a:gd name="T59" fmla="*/ 127 h 222"/>
                <a:gd name="T60" fmla="*/ 110 w 128"/>
                <a:gd name="T61" fmla="*/ 157 h 222"/>
                <a:gd name="T62" fmla="*/ 72 w 128"/>
                <a:gd name="T63" fmla="*/ 19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222">
                  <a:moveTo>
                    <a:pt x="125" y="150"/>
                  </a:moveTo>
                  <a:cubicBezTo>
                    <a:pt x="76" y="111"/>
                    <a:pt x="76" y="111"/>
                    <a:pt x="76" y="111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7" y="71"/>
                    <a:pt x="128" y="69"/>
                    <a:pt x="128" y="67"/>
                  </a:cubicBezTo>
                  <a:cubicBezTo>
                    <a:pt x="128" y="65"/>
                    <a:pt x="127" y="63"/>
                    <a:pt x="126" y="61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1"/>
                    <a:pt x="64" y="0"/>
                    <a:pt x="62" y="1"/>
                  </a:cubicBezTo>
                  <a:cubicBezTo>
                    <a:pt x="59" y="2"/>
                    <a:pt x="57" y="5"/>
                    <a:pt x="57" y="8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0" y="58"/>
                    <a:pt x="5" y="58"/>
                    <a:pt x="2" y="61"/>
                  </a:cubicBezTo>
                  <a:cubicBezTo>
                    <a:pt x="0" y="65"/>
                    <a:pt x="0" y="69"/>
                    <a:pt x="3" y="7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0" y="153"/>
                    <a:pt x="0" y="158"/>
                    <a:pt x="2" y="161"/>
                  </a:cubicBezTo>
                  <a:cubicBezTo>
                    <a:pt x="5" y="164"/>
                    <a:pt x="9" y="165"/>
                    <a:pt x="13" y="162"/>
                  </a:cubicBezTo>
                  <a:cubicBezTo>
                    <a:pt x="57" y="127"/>
                    <a:pt x="57" y="127"/>
                    <a:pt x="57" y="127"/>
                  </a:cubicBezTo>
                  <a:cubicBezTo>
                    <a:pt x="57" y="214"/>
                    <a:pt x="57" y="214"/>
                    <a:pt x="57" y="214"/>
                  </a:cubicBezTo>
                  <a:cubicBezTo>
                    <a:pt x="57" y="217"/>
                    <a:pt x="59" y="220"/>
                    <a:pt x="62" y="221"/>
                  </a:cubicBezTo>
                  <a:cubicBezTo>
                    <a:pt x="63" y="222"/>
                    <a:pt x="63" y="222"/>
                    <a:pt x="64" y="222"/>
                  </a:cubicBezTo>
                  <a:cubicBezTo>
                    <a:pt x="66" y="222"/>
                    <a:pt x="68" y="221"/>
                    <a:pt x="70" y="219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8" y="160"/>
                    <a:pt x="128" y="158"/>
                    <a:pt x="128" y="156"/>
                  </a:cubicBezTo>
                  <a:cubicBezTo>
                    <a:pt x="128" y="154"/>
                    <a:pt x="127" y="152"/>
                    <a:pt x="125" y="150"/>
                  </a:cubicBezTo>
                  <a:close/>
                  <a:moveTo>
                    <a:pt x="72" y="27"/>
                  </a:moveTo>
                  <a:cubicBezTo>
                    <a:pt x="109" y="65"/>
                    <a:pt x="109" y="65"/>
                    <a:pt x="109" y="65"/>
                  </a:cubicBezTo>
                  <a:cubicBezTo>
                    <a:pt x="72" y="95"/>
                    <a:pt x="72" y="95"/>
                    <a:pt x="72" y="95"/>
                  </a:cubicBezTo>
                  <a:lnTo>
                    <a:pt x="72" y="27"/>
                  </a:lnTo>
                  <a:close/>
                  <a:moveTo>
                    <a:pt x="72" y="196"/>
                  </a:moveTo>
                  <a:cubicBezTo>
                    <a:pt x="72" y="127"/>
                    <a:pt x="72" y="127"/>
                    <a:pt x="72" y="127"/>
                  </a:cubicBezTo>
                  <a:cubicBezTo>
                    <a:pt x="110" y="157"/>
                    <a:pt x="110" y="157"/>
                    <a:pt x="110" y="157"/>
                  </a:cubicBezTo>
                  <a:lnTo>
                    <a:pt x="72" y="1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2953904" y="289976"/>
              <a:ext cx="367843" cy="654657"/>
            </a:xfrm>
            <a:custGeom>
              <a:avLst/>
              <a:gdLst>
                <a:gd name="T0" fmla="*/ 120 w 121"/>
                <a:gd name="T1" fmla="*/ 150 h 215"/>
                <a:gd name="T2" fmla="*/ 67 w 121"/>
                <a:gd name="T3" fmla="*/ 108 h 215"/>
                <a:gd name="T4" fmla="*/ 119 w 121"/>
                <a:gd name="T5" fmla="*/ 66 h 215"/>
                <a:gd name="T6" fmla="*/ 121 w 121"/>
                <a:gd name="T7" fmla="*/ 63 h 215"/>
                <a:gd name="T8" fmla="*/ 120 w 121"/>
                <a:gd name="T9" fmla="*/ 60 h 215"/>
                <a:gd name="T10" fmla="*/ 64 w 121"/>
                <a:gd name="T11" fmla="*/ 2 h 215"/>
                <a:gd name="T12" fmla="*/ 59 w 121"/>
                <a:gd name="T13" fmla="*/ 1 h 215"/>
                <a:gd name="T14" fmla="*/ 57 w 121"/>
                <a:gd name="T15" fmla="*/ 5 h 215"/>
                <a:gd name="T16" fmla="*/ 57 w 121"/>
                <a:gd name="T17" fmla="*/ 99 h 215"/>
                <a:gd name="T18" fmla="*/ 7 w 121"/>
                <a:gd name="T19" fmla="*/ 59 h 215"/>
                <a:gd name="T20" fmla="*/ 2 w 121"/>
                <a:gd name="T21" fmla="*/ 60 h 215"/>
                <a:gd name="T22" fmla="*/ 2 w 121"/>
                <a:gd name="T23" fmla="*/ 66 h 215"/>
                <a:gd name="T24" fmla="*/ 54 w 121"/>
                <a:gd name="T25" fmla="*/ 108 h 215"/>
                <a:gd name="T26" fmla="*/ 2 w 121"/>
                <a:gd name="T27" fmla="*/ 150 h 215"/>
                <a:gd name="T28" fmla="*/ 1 w 121"/>
                <a:gd name="T29" fmla="*/ 155 h 215"/>
                <a:gd name="T30" fmla="*/ 7 w 121"/>
                <a:gd name="T31" fmla="*/ 156 h 215"/>
                <a:gd name="T32" fmla="*/ 57 w 121"/>
                <a:gd name="T33" fmla="*/ 116 h 215"/>
                <a:gd name="T34" fmla="*/ 57 w 121"/>
                <a:gd name="T35" fmla="*/ 211 h 215"/>
                <a:gd name="T36" fmla="*/ 59 w 121"/>
                <a:gd name="T37" fmla="*/ 214 h 215"/>
                <a:gd name="T38" fmla="*/ 61 w 121"/>
                <a:gd name="T39" fmla="*/ 215 h 215"/>
                <a:gd name="T40" fmla="*/ 64 w 121"/>
                <a:gd name="T41" fmla="*/ 214 h 215"/>
                <a:gd name="T42" fmla="*/ 120 w 121"/>
                <a:gd name="T43" fmla="*/ 155 h 215"/>
                <a:gd name="T44" fmla="*/ 121 w 121"/>
                <a:gd name="T45" fmla="*/ 152 h 215"/>
                <a:gd name="T46" fmla="*/ 120 w 121"/>
                <a:gd name="T47" fmla="*/ 150 h 215"/>
                <a:gd name="T48" fmla="*/ 65 w 121"/>
                <a:gd name="T49" fmla="*/ 15 h 215"/>
                <a:gd name="T50" fmla="*/ 111 w 121"/>
                <a:gd name="T51" fmla="*/ 62 h 215"/>
                <a:gd name="T52" fmla="*/ 65 w 121"/>
                <a:gd name="T53" fmla="*/ 99 h 215"/>
                <a:gd name="T54" fmla="*/ 65 w 121"/>
                <a:gd name="T55" fmla="*/ 15 h 215"/>
                <a:gd name="T56" fmla="*/ 65 w 121"/>
                <a:gd name="T57" fmla="*/ 201 h 215"/>
                <a:gd name="T58" fmla="*/ 65 w 121"/>
                <a:gd name="T59" fmla="*/ 116 h 215"/>
                <a:gd name="T60" fmla="*/ 111 w 121"/>
                <a:gd name="T61" fmla="*/ 153 h 215"/>
                <a:gd name="T62" fmla="*/ 65 w 121"/>
                <a:gd name="T63" fmla="*/ 20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215">
                  <a:moveTo>
                    <a:pt x="120" y="150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20" y="65"/>
                    <a:pt x="121" y="64"/>
                    <a:pt x="121" y="63"/>
                  </a:cubicBezTo>
                  <a:cubicBezTo>
                    <a:pt x="121" y="62"/>
                    <a:pt x="120" y="61"/>
                    <a:pt x="120" y="6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3" y="1"/>
                    <a:pt x="61" y="0"/>
                    <a:pt x="59" y="1"/>
                  </a:cubicBezTo>
                  <a:cubicBezTo>
                    <a:pt x="58" y="1"/>
                    <a:pt x="57" y="3"/>
                    <a:pt x="57" y="5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5" y="58"/>
                    <a:pt x="3" y="58"/>
                    <a:pt x="2" y="60"/>
                  </a:cubicBezTo>
                  <a:cubicBezTo>
                    <a:pt x="0" y="62"/>
                    <a:pt x="0" y="64"/>
                    <a:pt x="2" y="66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0" y="151"/>
                    <a:pt x="0" y="153"/>
                    <a:pt x="1" y="155"/>
                  </a:cubicBezTo>
                  <a:cubicBezTo>
                    <a:pt x="3" y="157"/>
                    <a:pt x="5" y="157"/>
                    <a:pt x="7" y="156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2"/>
                    <a:pt x="58" y="214"/>
                    <a:pt x="59" y="214"/>
                  </a:cubicBezTo>
                  <a:cubicBezTo>
                    <a:pt x="60" y="215"/>
                    <a:pt x="60" y="215"/>
                    <a:pt x="61" y="215"/>
                  </a:cubicBezTo>
                  <a:cubicBezTo>
                    <a:pt x="62" y="215"/>
                    <a:pt x="63" y="214"/>
                    <a:pt x="64" y="214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1" y="155"/>
                    <a:pt x="121" y="154"/>
                    <a:pt x="121" y="152"/>
                  </a:cubicBezTo>
                  <a:cubicBezTo>
                    <a:pt x="121" y="151"/>
                    <a:pt x="121" y="150"/>
                    <a:pt x="120" y="150"/>
                  </a:cubicBezTo>
                  <a:close/>
                  <a:moveTo>
                    <a:pt x="65" y="15"/>
                  </a:moveTo>
                  <a:cubicBezTo>
                    <a:pt x="111" y="62"/>
                    <a:pt x="111" y="62"/>
                    <a:pt x="111" y="62"/>
                  </a:cubicBezTo>
                  <a:cubicBezTo>
                    <a:pt x="65" y="99"/>
                    <a:pt x="65" y="99"/>
                    <a:pt x="65" y="99"/>
                  </a:cubicBezTo>
                  <a:lnTo>
                    <a:pt x="65" y="15"/>
                  </a:lnTo>
                  <a:close/>
                  <a:moveTo>
                    <a:pt x="65" y="201"/>
                  </a:moveTo>
                  <a:cubicBezTo>
                    <a:pt x="65" y="116"/>
                    <a:pt x="65" y="116"/>
                    <a:pt x="65" y="116"/>
                  </a:cubicBezTo>
                  <a:cubicBezTo>
                    <a:pt x="111" y="153"/>
                    <a:pt x="111" y="153"/>
                    <a:pt x="111" y="153"/>
                  </a:cubicBezTo>
                  <a:lnTo>
                    <a:pt x="65" y="20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465145" y="234671"/>
              <a:ext cx="380704" cy="688097"/>
            </a:xfrm>
            <a:custGeom>
              <a:avLst/>
              <a:gdLst>
                <a:gd name="T0" fmla="*/ 121 w 125"/>
                <a:gd name="T1" fmla="*/ 49 h 226"/>
                <a:gd name="T2" fmla="*/ 87 w 125"/>
                <a:gd name="T3" fmla="*/ 49 h 226"/>
                <a:gd name="T4" fmla="*/ 83 w 125"/>
                <a:gd name="T5" fmla="*/ 53 h 226"/>
                <a:gd name="T6" fmla="*/ 83 w 125"/>
                <a:gd name="T7" fmla="*/ 87 h 226"/>
                <a:gd name="T8" fmla="*/ 87 w 125"/>
                <a:gd name="T9" fmla="*/ 91 h 226"/>
                <a:gd name="T10" fmla="*/ 100 w 125"/>
                <a:gd name="T11" fmla="*/ 91 h 226"/>
                <a:gd name="T12" fmla="*/ 100 w 125"/>
                <a:gd name="T13" fmla="*/ 103 h 226"/>
                <a:gd name="T14" fmla="*/ 64 w 125"/>
                <a:gd name="T15" fmla="*/ 126 h 226"/>
                <a:gd name="T16" fmla="*/ 64 w 125"/>
                <a:gd name="T17" fmla="*/ 16 h 226"/>
                <a:gd name="T18" fmla="*/ 78 w 125"/>
                <a:gd name="T19" fmla="*/ 35 h 226"/>
                <a:gd name="T20" fmla="*/ 84 w 125"/>
                <a:gd name="T21" fmla="*/ 30 h 226"/>
                <a:gd name="T22" fmla="*/ 64 w 125"/>
                <a:gd name="T23" fmla="*/ 1 h 226"/>
                <a:gd name="T24" fmla="*/ 61 w 125"/>
                <a:gd name="T25" fmla="*/ 0 h 226"/>
                <a:gd name="T26" fmla="*/ 57 w 125"/>
                <a:gd name="T27" fmla="*/ 1 h 226"/>
                <a:gd name="T28" fmla="*/ 37 w 125"/>
                <a:gd name="T29" fmla="*/ 30 h 226"/>
                <a:gd name="T30" fmla="*/ 43 w 125"/>
                <a:gd name="T31" fmla="*/ 35 h 226"/>
                <a:gd name="T32" fmla="*/ 56 w 125"/>
                <a:gd name="T33" fmla="*/ 16 h 226"/>
                <a:gd name="T34" fmla="*/ 56 w 125"/>
                <a:gd name="T35" fmla="*/ 153 h 226"/>
                <a:gd name="T36" fmla="*/ 25 w 125"/>
                <a:gd name="T37" fmla="*/ 132 h 226"/>
                <a:gd name="T38" fmla="*/ 25 w 125"/>
                <a:gd name="T39" fmla="*/ 119 h 226"/>
                <a:gd name="T40" fmla="*/ 39 w 125"/>
                <a:gd name="T41" fmla="*/ 100 h 226"/>
                <a:gd name="T42" fmla="*/ 20 w 125"/>
                <a:gd name="T43" fmla="*/ 80 h 226"/>
                <a:gd name="T44" fmla="*/ 0 w 125"/>
                <a:gd name="T45" fmla="*/ 100 h 226"/>
                <a:gd name="T46" fmla="*/ 17 w 125"/>
                <a:gd name="T47" fmla="*/ 119 h 226"/>
                <a:gd name="T48" fmla="*/ 17 w 125"/>
                <a:gd name="T49" fmla="*/ 134 h 226"/>
                <a:gd name="T50" fmla="*/ 19 w 125"/>
                <a:gd name="T51" fmla="*/ 137 h 226"/>
                <a:gd name="T52" fmla="*/ 56 w 125"/>
                <a:gd name="T53" fmla="*/ 163 h 226"/>
                <a:gd name="T54" fmla="*/ 56 w 125"/>
                <a:gd name="T55" fmla="*/ 178 h 226"/>
                <a:gd name="T56" fmla="*/ 36 w 125"/>
                <a:gd name="T57" fmla="*/ 202 h 226"/>
                <a:gd name="T58" fmla="*/ 60 w 125"/>
                <a:gd name="T59" fmla="*/ 226 h 226"/>
                <a:gd name="T60" fmla="*/ 85 w 125"/>
                <a:gd name="T61" fmla="*/ 202 h 226"/>
                <a:gd name="T62" fmla="*/ 64 w 125"/>
                <a:gd name="T63" fmla="*/ 178 h 226"/>
                <a:gd name="T64" fmla="*/ 64 w 125"/>
                <a:gd name="T65" fmla="*/ 136 h 226"/>
                <a:gd name="T66" fmla="*/ 106 w 125"/>
                <a:gd name="T67" fmla="*/ 109 h 226"/>
                <a:gd name="T68" fmla="*/ 108 w 125"/>
                <a:gd name="T69" fmla="*/ 106 h 226"/>
                <a:gd name="T70" fmla="*/ 108 w 125"/>
                <a:gd name="T71" fmla="*/ 91 h 226"/>
                <a:gd name="T72" fmla="*/ 121 w 125"/>
                <a:gd name="T73" fmla="*/ 91 h 226"/>
                <a:gd name="T74" fmla="*/ 125 w 125"/>
                <a:gd name="T75" fmla="*/ 87 h 226"/>
                <a:gd name="T76" fmla="*/ 125 w 125"/>
                <a:gd name="T77" fmla="*/ 53 h 226"/>
                <a:gd name="T78" fmla="*/ 121 w 125"/>
                <a:gd name="T79" fmla="*/ 4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226">
                  <a:moveTo>
                    <a:pt x="121" y="49"/>
                  </a:move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3" y="51"/>
                    <a:pt x="83" y="53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9"/>
                    <a:pt x="85" y="91"/>
                    <a:pt x="87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4" y="107"/>
                    <a:pt x="75" y="120"/>
                    <a:pt x="64" y="12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59" y="0"/>
                    <a:pt x="58" y="0"/>
                    <a:pt x="57" y="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34" y="116"/>
                    <a:pt x="39" y="109"/>
                    <a:pt x="39" y="100"/>
                  </a:cubicBezTo>
                  <a:cubicBezTo>
                    <a:pt x="39" y="89"/>
                    <a:pt x="31" y="80"/>
                    <a:pt x="20" y="80"/>
                  </a:cubicBezTo>
                  <a:cubicBezTo>
                    <a:pt x="9" y="80"/>
                    <a:pt x="0" y="89"/>
                    <a:pt x="0" y="100"/>
                  </a:cubicBezTo>
                  <a:cubicBezTo>
                    <a:pt x="0" y="110"/>
                    <a:pt x="8" y="118"/>
                    <a:pt x="17" y="119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5"/>
                    <a:pt x="18" y="136"/>
                    <a:pt x="19" y="137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45" y="180"/>
                    <a:pt x="36" y="190"/>
                    <a:pt x="36" y="202"/>
                  </a:cubicBezTo>
                  <a:cubicBezTo>
                    <a:pt x="36" y="215"/>
                    <a:pt x="47" y="226"/>
                    <a:pt x="60" y="226"/>
                  </a:cubicBezTo>
                  <a:cubicBezTo>
                    <a:pt x="74" y="226"/>
                    <a:pt x="85" y="215"/>
                    <a:pt x="85" y="202"/>
                  </a:cubicBezTo>
                  <a:cubicBezTo>
                    <a:pt x="85" y="190"/>
                    <a:pt x="76" y="180"/>
                    <a:pt x="64" y="178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73" y="131"/>
                    <a:pt x="105" y="110"/>
                    <a:pt x="106" y="109"/>
                  </a:cubicBezTo>
                  <a:cubicBezTo>
                    <a:pt x="108" y="108"/>
                    <a:pt x="108" y="107"/>
                    <a:pt x="108" y="10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4" y="91"/>
                    <a:pt x="125" y="89"/>
                    <a:pt x="125" y="87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5" y="51"/>
                    <a:pt x="124" y="49"/>
                    <a:pt x="121" y="4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764170" y="365860"/>
              <a:ext cx="693242" cy="432151"/>
            </a:xfrm>
            <a:custGeom>
              <a:avLst/>
              <a:gdLst>
                <a:gd name="T0" fmla="*/ 204 w 228"/>
                <a:gd name="T1" fmla="*/ 0 h 142"/>
                <a:gd name="T2" fmla="*/ 24 w 228"/>
                <a:gd name="T3" fmla="*/ 0 h 142"/>
                <a:gd name="T4" fmla="*/ 0 w 228"/>
                <a:gd name="T5" fmla="*/ 24 h 142"/>
                <a:gd name="T6" fmla="*/ 0 w 228"/>
                <a:gd name="T7" fmla="*/ 118 h 142"/>
                <a:gd name="T8" fmla="*/ 24 w 228"/>
                <a:gd name="T9" fmla="*/ 142 h 142"/>
                <a:gd name="T10" fmla="*/ 204 w 228"/>
                <a:gd name="T11" fmla="*/ 142 h 142"/>
                <a:gd name="T12" fmla="*/ 228 w 228"/>
                <a:gd name="T13" fmla="*/ 118 h 142"/>
                <a:gd name="T14" fmla="*/ 228 w 228"/>
                <a:gd name="T15" fmla="*/ 24 h 142"/>
                <a:gd name="T16" fmla="*/ 204 w 228"/>
                <a:gd name="T17" fmla="*/ 0 h 142"/>
                <a:gd name="T18" fmla="*/ 220 w 228"/>
                <a:gd name="T19" fmla="*/ 118 h 142"/>
                <a:gd name="T20" fmla="*/ 204 w 228"/>
                <a:gd name="T21" fmla="*/ 134 h 142"/>
                <a:gd name="T22" fmla="*/ 24 w 228"/>
                <a:gd name="T23" fmla="*/ 134 h 142"/>
                <a:gd name="T24" fmla="*/ 8 w 228"/>
                <a:gd name="T25" fmla="*/ 118 h 142"/>
                <a:gd name="T26" fmla="*/ 8 w 228"/>
                <a:gd name="T27" fmla="*/ 24 h 142"/>
                <a:gd name="T28" fmla="*/ 24 w 228"/>
                <a:gd name="T29" fmla="*/ 8 h 142"/>
                <a:gd name="T30" fmla="*/ 204 w 228"/>
                <a:gd name="T31" fmla="*/ 8 h 142"/>
                <a:gd name="T32" fmla="*/ 220 w 228"/>
                <a:gd name="T33" fmla="*/ 24 h 142"/>
                <a:gd name="T34" fmla="*/ 220 w 228"/>
                <a:gd name="T35" fmla="*/ 11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14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31"/>
                    <a:pt x="11" y="142"/>
                    <a:pt x="24" y="142"/>
                  </a:cubicBezTo>
                  <a:cubicBezTo>
                    <a:pt x="204" y="142"/>
                    <a:pt x="204" y="142"/>
                    <a:pt x="204" y="142"/>
                  </a:cubicBezTo>
                  <a:cubicBezTo>
                    <a:pt x="217" y="142"/>
                    <a:pt x="228" y="131"/>
                    <a:pt x="228" y="11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20" y="118"/>
                  </a:moveTo>
                  <a:cubicBezTo>
                    <a:pt x="220" y="126"/>
                    <a:pt x="213" y="134"/>
                    <a:pt x="204" y="13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15" y="134"/>
                    <a:pt x="8" y="126"/>
                    <a:pt x="8" y="11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lnTo>
                    <a:pt x="220" y="11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915937" y="479042"/>
              <a:ext cx="158198" cy="203214"/>
            </a:xfrm>
            <a:custGeom>
              <a:avLst/>
              <a:gdLst>
                <a:gd name="T0" fmla="*/ 104 w 123"/>
                <a:gd name="T1" fmla="*/ 61 h 158"/>
                <a:gd name="T2" fmla="*/ 19 w 123"/>
                <a:gd name="T3" fmla="*/ 61 h 158"/>
                <a:gd name="T4" fmla="*/ 19 w 123"/>
                <a:gd name="T5" fmla="*/ 0 h 158"/>
                <a:gd name="T6" fmla="*/ 0 w 123"/>
                <a:gd name="T7" fmla="*/ 0 h 158"/>
                <a:gd name="T8" fmla="*/ 0 w 123"/>
                <a:gd name="T9" fmla="*/ 158 h 158"/>
                <a:gd name="T10" fmla="*/ 19 w 123"/>
                <a:gd name="T11" fmla="*/ 158 h 158"/>
                <a:gd name="T12" fmla="*/ 19 w 123"/>
                <a:gd name="T13" fmla="*/ 80 h 158"/>
                <a:gd name="T14" fmla="*/ 104 w 123"/>
                <a:gd name="T15" fmla="*/ 80 h 158"/>
                <a:gd name="T16" fmla="*/ 104 w 123"/>
                <a:gd name="T17" fmla="*/ 158 h 158"/>
                <a:gd name="T18" fmla="*/ 123 w 123"/>
                <a:gd name="T19" fmla="*/ 158 h 158"/>
                <a:gd name="T20" fmla="*/ 123 w 123"/>
                <a:gd name="T21" fmla="*/ 0 h 158"/>
                <a:gd name="T22" fmla="*/ 104 w 123"/>
                <a:gd name="T23" fmla="*/ 0 h 158"/>
                <a:gd name="T24" fmla="*/ 104 w 123"/>
                <a:gd name="T25" fmla="*/ 6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58">
                  <a:moveTo>
                    <a:pt x="104" y="61"/>
                  </a:moveTo>
                  <a:lnTo>
                    <a:pt x="19" y="61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9" y="158"/>
                  </a:lnTo>
                  <a:lnTo>
                    <a:pt x="19" y="80"/>
                  </a:lnTo>
                  <a:lnTo>
                    <a:pt x="104" y="80"/>
                  </a:lnTo>
                  <a:lnTo>
                    <a:pt x="104" y="158"/>
                  </a:lnTo>
                  <a:lnTo>
                    <a:pt x="123" y="158"/>
                  </a:lnTo>
                  <a:lnTo>
                    <a:pt x="123" y="0"/>
                  </a:lnTo>
                  <a:lnTo>
                    <a:pt x="104" y="0"/>
                  </a:lnTo>
                  <a:lnTo>
                    <a:pt x="104" y="6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147447" y="479042"/>
              <a:ext cx="160770" cy="203214"/>
            </a:xfrm>
            <a:custGeom>
              <a:avLst/>
              <a:gdLst>
                <a:gd name="T0" fmla="*/ 25 w 53"/>
                <a:gd name="T1" fmla="*/ 0 h 67"/>
                <a:gd name="T2" fmla="*/ 8 w 53"/>
                <a:gd name="T3" fmla="*/ 0 h 67"/>
                <a:gd name="T4" fmla="*/ 8 w 53"/>
                <a:gd name="T5" fmla="*/ 0 h 67"/>
                <a:gd name="T6" fmla="*/ 0 w 53"/>
                <a:gd name="T7" fmla="*/ 0 h 67"/>
                <a:gd name="T8" fmla="*/ 0 w 53"/>
                <a:gd name="T9" fmla="*/ 67 h 67"/>
                <a:gd name="T10" fmla="*/ 8 w 53"/>
                <a:gd name="T11" fmla="*/ 67 h 67"/>
                <a:gd name="T12" fmla="*/ 8 w 53"/>
                <a:gd name="T13" fmla="*/ 67 h 67"/>
                <a:gd name="T14" fmla="*/ 25 w 53"/>
                <a:gd name="T15" fmla="*/ 67 h 67"/>
                <a:gd name="T16" fmla="*/ 53 w 53"/>
                <a:gd name="T17" fmla="*/ 39 h 67"/>
                <a:gd name="T18" fmla="*/ 53 w 53"/>
                <a:gd name="T19" fmla="*/ 28 h 67"/>
                <a:gd name="T20" fmla="*/ 25 w 53"/>
                <a:gd name="T21" fmla="*/ 0 h 67"/>
                <a:gd name="T22" fmla="*/ 45 w 53"/>
                <a:gd name="T23" fmla="*/ 39 h 67"/>
                <a:gd name="T24" fmla="*/ 25 w 53"/>
                <a:gd name="T25" fmla="*/ 59 h 67"/>
                <a:gd name="T26" fmla="*/ 8 w 53"/>
                <a:gd name="T27" fmla="*/ 59 h 67"/>
                <a:gd name="T28" fmla="*/ 8 w 53"/>
                <a:gd name="T29" fmla="*/ 8 h 67"/>
                <a:gd name="T30" fmla="*/ 25 w 53"/>
                <a:gd name="T31" fmla="*/ 8 h 67"/>
                <a:gd name="T32" fmla="*/ 45 w 53"/>
                <a:gd name="T33" fmla="*/ 28 h 67"/>
                <a:gd name="T34" fmla="*/ 45 w 53"/>
                <a:gd name="T35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7">
                  <a:moveTo>
                    <a:pt x="2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36" y="67"/>
                    <a:pt x="53" y="50"/>
                    <a:pt x="53" y="3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17"/>
                    <a:pt x="36" y="0"/>
                    <a:pt x="25" y="0"/>
                  </a:cubicBezTo>
                  <a:close/>
                  <a:moveTo>
                    <a:pt x="45" y="39"/>
                  </a:moveTo>
                  <a:cubicBezTo>
                    <a:pt x="45" y="46"/>
                    <a:pt x="31" y="59"/>
                    <a:pt x="25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8"/>
                    <a:pt x="45" y="22"/>
                    <a:pt x="45" y="28"/>
                  </a:cubicBezTo>
                  <a:lnTo>
                    <a:pt x="45" y="3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7226537" y="262967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110 w 228"/>
                <a:gd name="T3" fmla="*/ 0 h 228"/>
                <a:gd name="T4" fmla="*/ 0 w 228"/>
                <a:gd name="T5" fmla="*/ 114 h 228"/>
                <a:gd name="T6" fmla="*/ 110 w 228"/>
                <a:gd name="T7" fmla="*/ 228 h 228"/>
                <a:gd name="T8" fmla="*/ 114 w 228"/>
                <a:gd name="T9" fmla="*/ 228 h 228"/>
                <a:gd name="T10" fmla="*/ 228 w 228"/>
                <a:gd name="T11" fmla="*/ 114 h 228"/>
                <a:gd name="T12" fmla="*/ 114 w 228"/>
                <a:gd name="T13" fmla="*/ 0 h 228"/>
                <a:gd name="T14" fmla="*/ 114 w 228"/>
                <a:gd name="T15" fmla="*/ 220 h 228"/>
                <a:gd name="T16" fmla="*/ 114 w 228"/>
                <a:gd name="T17" fmla="*/ 220 h 228"/>
                <a:gd name="T18" fmla="*/ 114 w 228"/>
                <a:gd name="T19" fmla="*/ 219 h 228"/>
                <a:gd name="T20" fmla="*/ 114 w 228"/>
                <a:gd name="T21" fmla="*/ 10 h 228"/>
                <a:gd name="T22" fmla="*/ 113 w 228"/>
                <a:gd name="T23" fmla="*/ 8 h 228"/>
                <a:gd name="T24" fmla="*/ 114 w 228"/>
                <a:gd name="T25" fmla="*/ 8 h 228"/>
                <a:gd name="T26" fmla="*/ 220 w 228"/>
                <a:gd name="T27" fmla="*/ 114 h 228"/>
                <a:gd name="T28" fmla="*/ 114 w 228"/>
                <a:gd name="T2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113" y="0"/>
                    <a:pt x="111" y="0"/>
                    <a:pt x="110" y="0"/>
                  </a:cubicBezTo>
                  <a:cubicBezTo>
                    <a:pt x="48" y="3"/>
                    <a:pt x="0" y="53"/>
                    <a:pt x="0" y="114"/>
                  </a:cubicBezTo>
                  <a:cubicBezTo>
                    <a:pt x="0" y="176"/>
                    <a:pt x="48" y="226"/>
                    <a:pt x="110" y="228"/>
                  </a:cubicBezTo>
                  <a:cubicBezTo>
                    <a:pt x="111" y="228"/>
                    <a:pt x="113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114" y="220"/>
                    <a:pt x="114" y="220"/>
                    <a:pt x="114" y="220"/>
                  </a:cubicBezTo>
                  <a:cubicBezTo>
                    <a:pt x="114" y="220"/>
                    <a:pt x="114" y="219"/>
                    <a:pt x="114" y="219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4" y="9"/>
                    <a:pt x="113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73" y="8"/>
                    <a:pt x="220" y="56"/>
                    <a:pt x="220" y="114"/>
                  </a:cubicBezTo>
                  <a:cubicBezTo>
                    <a:pt x="220" y="173"/>
                    <a:pt x="173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8690191" y="253963"/>
              <a:ext cx="680380" cy="668805"/>
            </a:xfrm>
            <a:custGeom>
              <a:avLst/>
              <a:gdLst>
                <a:gd name="T0" fmla="*/ 223 w 224"/>
                <a:gd name="T1" fmla="*/ 214 h 220"/>
                <a:gd name="T2" fmla="*/ 116 w 224"/>
                <a:gd name="T3" fmla="*/ 2 h 220"/>
                <a:gd name="T4" fmla="*/ 109 w 224"/>
                <a:gd name="T5" fmla="*/ 2 h 220"/>
                <a:gd name="T6" fmla="*/ 1 w 224"/>
                <a:gd name="T7" fmla="*/ 214 h 220"/>
                <a:gd name="T8" fmla="*/ 1 w 224"/>
                <a:gd name="T9" fmla="*/ 218 h 220"/>
                <a:gd name="T10" fmla="*/ 4 w 224"/>
                <a:gd name="T11" fmla="*/ 220 h 220"/>
                <a:gd name="T12" fmla="*/ 220 w 224"/>
                <a:gd name="T13" fmla="*/ 220 h 220"/>
                <a:gd name="T14" fmla="*/ 220 w 224"/>
                <a:gd name="T15" fmla="*/ 220 h 220"/>
                <a:gd name="T16" fmla="*/ 224 w 224"/>
                <a:gd name="T17" fmla="*/ 216 h 220"/>
                <a:gd name="T18" fmla="*/ 223 w 224"/>
                <a:gd name="T19" fmla="*/ 214 h 220"/>
                <a:gd name="T20" fmla="*/ 11 w 224"/>
                <a:gd name="T21" fmla="*/ 212 h 220"/>
                <a:gd name="T22" fmla="*/ 112 w 224"/>
                <a:gd name="T23" fmla="*/ 13 h 220"/>
                <a:gd name="T24" fmla="*/ 214 w 224"/>
                <a:gd name="T25" fmla="*/ 212 h 220"/>
                <a:gd name="T26" fmla="*/ 11 w 224"/>
                <a:gd name="T27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20">
                  <a:moveTo>
                    <a:pt x="223" y="214"/>
                  </a:moveTo>
                  <a:cubicBezTo>
                    <a:pt x="116" y="2"/>
                    <a:pt x="116" y="2"/>
                    <a:pt x="116" y="2"/>
                  </a:cubicBezTo>
                  <a:cubicBezTo>
                    <a:pt x="114" y="0"/>
                    <a:pt x="110" y="0"/>
                    <a:pt x="109" y="2"/>
                  </a:cubicBezTo>
                  <a:cubicBezTo>
                    <a:pt x="1" y="214"/>
                    <a:pt x="1" y="214"/>
                    <a:pt x="1" y="214"/>
                  </a:cubicBezTo>
                  <a:cubicBezTo>
                    <a:pt x="0" y="216"/>
                    <a:pt x="0" y="217"/>
                    <a:pt x="1" y="218"/>
                  </a:cubicBezTo>
                  <a:cubicBezTo>
                    <a:pt x="2" y="220"/>
                    <a:pt x="3" y="220"/>
                    <a:pt x="4" y="22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22" y="220"/>
                    <a:pt x="224" y="218"/>
                    <a:pt x="224" y="216"/>
                  </a:cubicBezTo>
                  <a:cubicBezTo>
                    <a:pt x="224" y="215"/>
                    <a:pt x="224" y="214"/>
                    <a:pt x="223" y="214"/>
                  </a:cubicBezTo>
                  <a:close/>
                  <a:moveTo>
                    <a:pt x="11" y="212"/>
                  </a:moveTo>
                  <a:cubicBezTo>
                    <a:pt x="112" y="13"/>
                    <a:pt x="112" y="13"/>
                    <a:pt x="112" y="13"/>
                  </a:cubicBezTo>
                  <a:cubicBezTo>
                    <a:pt x="214" y="212"/>
                    <a:pt x="214" y="212"/>
                    <a:pt x="214" y="212"/>
                  </a:cubicBezTo>
                  <a:lnTo>
                    <a:pt x="11" y="21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9020735" y="448174"/>
              <a:ext cx="24437" cy="273953"/>
            </a:xfrm>
            <a:custGeom>
              <a:avLst/>
              <a:gdLst>
                <a:gd name="T0" fmla="*/ 0 w 8"/>
                <a:gd name="T1" fmla="*/ 4 h 90"/>
                <a:gd name="T2" fmla="*/ 0 w 8"/>
                <a:gd name="T3" fmla="*/ 86 h 90"/>
                <a:gd name="T4" fmla="*/ 4 w 8"/>
                <a:gd name="T5" fmla="*/ 90 h 90"/>
                <a:gd name="T6" fmla="*/ 8 w 8"/>
                <a:gd name="T7" fmla="*/ 86 h 90"/>
                <a:gd name="T8" fmla="*/ 8 w 8"/>
                <a:gd name="T9" fmla="*/ 4 h 90"/>
                <a:gd name="T10" fmla="*/ 4 w 8"/>
                <a:gd name="T11" fmla="*/ 0 h 90"/>
                <a:gd name="T12" fmla="*/ 0 w 8"/>
                <a:gd name="T13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0">
                  <a:moveTo>
                    <a:pt x="0" y="4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88"/>
                    <a:pt x="1" y="90"/>
                    <a:pt x="4" y="90"/>
                  </a:cubicBezTo>
                  <a:cubicBezTo>
                    <a:pt x="6" y="90"/>
                    <a:pt x="8" y="88"/>
                    <a:pt x="8" y="8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4"/>
            <p:cNvSpPr>
              <a:spLocks noChangeArrowheads="1"/>
            </p:cNvSpPr>
            <p:nvPr/>
          </p:nvSpPr>
          <p:spPr bwMode="auto">
            <a:xfrm>
              <a:off x="8996298" y="764570"/>
              <a:ext cx="73311" cy="7331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10322332" y="238529"/>
              <a:ext cx="353695" cy="203214"/>
            </a:xfrm>
            <a:custGeom>
              <a:avLst/>
              <a:gdLst>
                <a:gd name="T0" fmla="*/ 4 w 116"/>
                <a:gd name="T1" fmla="*/ 67 h 67"/>
                <a:gd name="T2" fmla="*/ 112 w 116"/>
                <a:gd name="T3" fmla="*/ 67 h 67"/>
                <a:gd name="T4" fmla="*/ 116 w 116"/>
                <a:gd name="T5" fmla="*/ 63 h 67"/>
                <a:gd name="T6" fmla="*/ 116 w 116"/>
                <a:gd name="T7" fmla="*/ 9 h 67"/>
                <a:gd name="T8" fmla="*/ 112 w 116"/>
                <a:gd name="T9" fmla="*/ 5 h 67"/>
                <a:gd name="T10" fmla="*/ 92 w 116"/>
                <a:gd name="T11" fmla="*/ 1 h 67"/>
                <a:gd name="T12" fmla="*/ 89 w 116"/>
                <a:gd name="T13" fmla="*/ 2 h 67"/>
                <a:gd name="T14" fmla="*/ 88 w 116"/>
                <a:gd name="T15" fmla="*/ 5 h 67"/>
                <a:gd name="T16" fmla="*/ 88 w 116"/>
                <a:gd name="T17" fmla="*/ 20 h 67"/>
                <a:gd name="T18" fmla="*/ 76 w 116"/>
                <a:gd name="T19" fmla="*/ 20 h 67"/>
                <a:gd name="T20" fmla="*/ 76 w 116"/>
                <a:gd name="T21" fmla="*/ 5 h 67"/>
                <a:gd name="T22" fmla="*/ 72 w 116"/>
                <a:gd name="T23" fmla="*/ 1 h 67"/>
                <a:gd name="T24" fmla="*/ 44 w 116"/>
                <a:gd name="T25" fmla="*/ 1 h 67"/>
                <a:gd name="T26" fmla="*/ 40 w 116"/>
                <a:gd name="T27" fmla="*/ 5 h 67"/>
                <a:gd name="T28" fmla="*/ 40 w 116"/>
                <a:gd name="T29" fmla="*/ 20 h 67"/>
                <a:gd name="T30" fmla="*/ 29 w 116"/>
                <a:gd name="T31" fmla="*/ 20 h 67"/>
                <a:gd name="T32" fmla="*/ 29 w 116"/>
                <a:gd name="T33" fmla="*/ 5 h 67"/>
                <a:gd name="T34" fmla="*/ 27 w 116"/>
                <a:gd name="T35" fmla="*/ 2 h 67"/>
                <a:gd name="T36" fmla="*/ 24 w 116"/>
                <a:gd name="T37" fmla="*/ 1 h 67"/>
                <a:gd name="T38" fmla="*/ 3 w 116"/>
                <a:gd name="T39" fmla="*/ 5 h 67"/>
                <a:gd name="T40" fmla="*/ 0 w 116"/>
                <a:gd name="T41" fmla="*/ 9 h 67"/>
                <a:gd name="T42" fmla="*/ 0 w 116"/>
                <a:gd name="T43" fmla="*/ 63 h 67"/>
                <a:gd name="T44" fmla="*/ 4 w 116"/>
                <a:gd name="T45" fmla="*/ 67 h 67"/>
                <a:gd name="T46" fmla="*/ 8 w 116"/>
                <a:gd name="T47" fmla="*/ 12 h 67"/>
                <a:gd name="T48" fmla="*/ 21 w 116"/>
                <a:gd name="T49" fmla="*/ 9 h 67"/>
                <a:gd name="T50" fmla="*/ 21 w 116"/>
                <a:gd name="T51" fmla="*/ 24 h 67"/>
                <a:gd name="T52" fmla="*/ 25 w 116"/>
                <a:gd name="T53" fmla="*/ 28 h 67"/>
                <a:gd name="T54" fmla="*/ 44 w 116"/>
                <a:gd name="T55" fmla="*/ 28 h 67"/>
                <a:gd name="T56" fmla="*/ 48 w 116"/>
                <a:gd name="T57" fmla="*/ 24 h 67"/>
                <a:gd name="T58" fmla="*/ 48 w 116"/>
                <a:gd name="T59" fmla="*/ 9 h 67"/>
                <a:gd name="T60" fmla="*/ 68 w 116"/>
                <a:gd name="T61" fmla="*/ 9 h 67"/>
                <a:gd name="T62" fmla="*/ 68 w 116"/>
                <a:gd name="T63" fmla="*/ 24 h 67"/>
                <a:gd name="T64" fmla="*/ 72 w 116"/>
                <a:gd name="T65" fmla="*/ 28 h 67"/>
                <a:gd name="T66" fmla="*/ 92 w 116"/>
                <a:gd name="T67" fmla="*/ 28 h 67"/>
                <a:gd name="T68" fmla="*/ 96 w 116"/>
                <a:gd name="T69" fmla="*/ 24 h 67"/>
                <a:gd name="T70" fmla="*/ 96 w 116"/>
                <a:gd name="T71" fmla="*/ 9 h 67"/>
                <a:gd name="T72" fmla="*/ 108 w 116"/>
                <a:gd name="T73" fmla="*/ 12 h 67"/>
                <a:gd name="T74" fmla="*/ 108 w 116"/>
                <a:gd name="T75" fmla="*/ 59 h 67"/>
                <a:gd name="T76" fmla="*/ 8 w 116"/>
                <a:gd name="T77" fmla="*/ 59 h 67"/>
                <a:gd name="T78" fmla="*/ 8 w 116"/>
                <a:gd name="T7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67">
                  <a:moveTo>
                    <a:pt x="4" y="67"/>
                  </a:moveTo>
                  <a:cubicBezTo>
                    <a:pt x="112" y="67"/>
                    <a:pt x="112" y="67"/>
                    <a:pt x="112" y="67"/>
                  </a:cubicBezTo>
                  <a:cubicBezTo>
                    <a:pt x="114" y="67"/>
                    <a:pt x="116" y="65"/>
                    <a:pt x="116" y="63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6" y="7"/>
                    <a:pt x="114" y="5"/>
                    <a:pt x="112" y="5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1" y="0"/>
                    <a:pt x="90" y="1"/>
                    <a:pt x="89" y="2"/>
                  </a:cubicBezTo>
                  <a:cubicBezTo>
                    <a:pt x="88" y="2"/>
                    <a:pt x="88" y="3"/>
                    <a:pt x="88" y="5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2"/>
                    <a:pt x="74" y="1"/>
                    <a:pt x="72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0" y="2"/>
                    <a:pt x="40" y="5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8" y="2"/>
                    <a:pt x="27" y="2"/>
                  </a:cubicBezTo>
                  <a:cubicBezTo>
                    <a:pt x="26" y="1"/>
                    <a:pt x="25" y="0"/>
                    <a:pt x="24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lose/>
                  <a:moveTo>
                    <a:pt x="8" y="12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3" y="28"/>
                    <a:pt x="25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7" y="28"/>
                    <a:pt x="48" y="26"/>
                    <a:pt x="48" y="24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6"/>
                    <a:pt x="70" y="28"/>
                    <a:pt x="7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4" y="28"/>
                    <a:pt x="96" y="26"/>
                    <a:pt x="96" y="24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8" y="59"/>
                    <a:pt x="8" y="59"/>
                    <a:pt x="8" y="59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10350627" y="463608"/>
              <a:ext cx="291959" cy="2443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10261882" y="512482"/>
              <a:ext cx="474594" cy="425720"/>
            </a:xfrm>
            <a:custGeom>
              <a:avLst/>
              <a:gdLst>
                <a:gd name="T0" fmla="*/ 152 w 156"/>
                <a:gd name="T1" fmla="*/ 96 h 140"/>
                <a:gd name="T2" fmla="*/ 136 w 156"/>
                <a:gd name="T3" fmla="*/ 96 h 140"/>
                <a:gd name="T4" fmla="*/ 116 w 156"/>
                <a:gd name="T5" fmla="*/ 63 h 140"/>
                <a:gd name="T6" fmla="*/ 116 w 156"/>
                <a:gd name="T7" fmla="*/ 4 h 140"/>
                <a:gd name="T8" fmla="*/ 112 w 156"/>
                <a:gd name="T9" fmla="*/ 0 h 140"/>
                <a:gd name="T10" fmla="*/ 44 w 156"/>
                <a:gd name="T11" fmla="*/ 0 h 140"/>
                <a:gd name="T12" fmla="*/ 40 w 156"/>
                <a:gd name="T13" fmla="*/ 4 h 140"/>
                <a:gd name="T14" fmla="*/ 40 w 156"/>
                <a:gd name="T15" fmla="*/ 63 h 140"/>
                <a:gd name="T16" fmla="*/ 20 w 156"/>
                <a:gd name="T17" fmla="*/ 96 h 140"/>
                <a:gd name="T18" fmla="*/ 4 w 156"/>
                <a:gd name="T19" fmla="*/ 96 h 140"/>
                <a:gd name="T20" fmla="*/ 0 w 156"/>
                <a:gd name="T21" fmla="*/ 100 h 140"/>
                <a:gd name="T22" fmla="*/ 0 w 156"/>
                <a:gd name="T23" fmla="*/ 136 h 140"/>
                <a:gd name="T24" fmla="*/ 4 w 156"/>
                <a:gd name="T25" fmla="*/ 140 h 140"/>
                <a:gd name="T26" fmla="*/ 152 w 156"/>
                <a:gd name="T27" fmla="*/ 140 h 140"/>
                <a:gd name="T28" fmla="*/ 156 w 156"/>
                <a:gd name="T29" fmla="*/ 136 h 140"/>
                <a:gd name="T30" fmla="*/ 156 w 156"/>
                <a:gd name="T31" fmla="*/ 100 h 140"/>
                <a:gd name="T32" fmla="*/ 152 w 156"/>
                <a:gd name="T33" fmla="*/ 96 h 140"/>
                <a:gd name="T34" fmla="*/ 48 w 156"/>
                <a:gd name="T35" fmla="*/ 8 h 140"/>
                <a:gd name="T36" fmla="*/ 108 w 156"/>
                <a:gd name="T37" fmla="*/ 8 h 140"/>
                <a:gd name="T38" fmla="*/ 108 w 156"/>
                <a:gd name="T39" fmla="*/ 62 h 140"/>
                <a:gd name="T40" fmla="*/ 48 w 156"/>
                <a:gd name="T41" fmla="*/ 62 h 140"/>
                <a:gd name="T42" fmla="*/ 48 w 156"/>
                <a:gd name="T43" fmla="*/ 8 h 140"/>
                <a:gd name="T44" fmla="*/ 43 w 156"/>
                <a:gd name="T45" fmla="*/ 70 h 140"/>
                <a:gd name="T46" fmla="*/ 112 w 156"/>
                <a:gd name="T47" fmla="*/ 70 h 140"/>
                <a:gd name="T48" fmla="*/ 127 w 156"/>
                <a:gd name="T49" fmla="*/ 96 h 140"/>
                <a:gd name="T50" fmla="*/ 28 w 156"/>
                <a:gd name="T51" fmla="*/ 96 h 140"/>
                <a:gd name="T52" fmla="*/ 43 w 156"/>
                <a:gd name="T53" fmla="*/ 70 h 140"/>
                <a:gd name="T54" fmla="*/ 148 w 156"/>
                <a:gd name="T55" fmla="*/ 132 h 140"/>
                <a:gd name="T56" fmla="*/ 8 w 156"/>
                <a:gd name="T57" fmla="*/ 132 h 140"/>
                <a:gd name="T58" fmla="*/ 8 w 156"/>
                <a:gd name="T59" fmla="*/ 104 h 140"/>
                <a:gd name="T60" fmla="*/ 23 w 156"/>
                <a:gd name="T61" fmla="*/ 104 h 140"/>
                <a:gd name="T62" fmla="*/ 132 w 156"/>
                <a:gd name="T63" fmla="*/ 104 h 140"/>
                <a:gd name="T64" fmla="*/ 148 w 156"/>
                <a:gd name="T65" fmla="*/ 104 h 140"/>
                <a:gd name="T66" fmla="*/ 148 w 156"/>
                <a:gd name="T67" fmla="*/ 13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6" h="140">
                  <a:moveTo>
                    <a:pt x="152" y="96"/>
                  </a:moveTo>
                  <a:cubicBezTo>
                    <a:pt x="136" y="96"/>
                    <a:pt x="136" y="96"/>
                    <a:pt x="136" y="96"/>
                  </a:cubicBezTo>
                  <a:cubicBezTo>
                    <a:pt x="133" y="85"/>
                    <a:pt x="127" y="67"/>
                    <a:pt x="116" y="6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2"/>
                    <a:pt x="114" y="0"/>
                    <a:pt x="1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0" y="2"/>
                    <a:pt x="40" y="4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29" y="66"/>
                    <a:pt x="22" y="85"/>
                    <a:pt x="20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4" y="140"/>
                    <a:pt x="156" y="138"/>
                    <a:pt x="156" y="136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98"/>
                    <a:pt x="154" y="96"/>
                    <a:pt x="152" y="96"/>
                  </a:cubicBezTo>
                  <a:close/>
                  <a:moveTo>
                    <a:pt x="48" y="8"/>
                  </a:moveTo>
                  <a:cubicBezTo>
                    <a:pt x="108" y="8"/>
                    <a:pt x="108" y="8"/>
                    <a:pt x="108" y="8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48" y="62"/>
                    <a:pt x="48" y="62"/>
                    <a:pt x="48" y="62"/>
                  </a:cubicBezTo>
                  <a:lnTo>
                    <a:pt x="48" y="8"/>
                  </a:lnTo>
                  <a:close/>
                  <a:moveTo>
                    <a:pt x="43" y="70"/>
                  </a:moveTo>
                  <a:cubicBezTo>
                    <a:pt x="112" y="70"/>
                    <a:pt x="112" y="70"/>
                    <a:pt x="112" y="70"/>
                  </a:cubicBezTo>
                  <a:cubicBezTo>
                    <a:pt x="118" y="70"/>
                    <a:pt x="125" y="85"/>
                    <a:pt x="127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0" y="85"/>
                    <a:pt x="38" y="70"/>
                    <a:pt x="43" y="70"/>
                  </a:cubicBezTo>
                  <a:close/>
                  <a:moveTo>
                    <a:pt x="148" y="132"/>
                  </a:moveTo>
                  <a:cubicBezTo>
                    <a:pt x="8" y="132"/>
                    <a:pt x="8" y="132"/>
                    <a:pt x="8" y="132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48" y="104"/>
                    <a:pt x="148" y="104"/>
                    <a:pt x="148" y="104"/>
                  </a:cubicBezTo>
                  <a:lnTo>
                    <a:pt x="148" y="13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1402791" y="1780639"/>
              <a:ext cx="697100" cy="532471"/>
            </a:xfrm>
            <a:custGeom>
              <a:avLst/>
              <a:gdLst>
                <a:gd name="T0" fmla="*/ 193 w 229"/>
                <a:gd name="T1" fmla="*/ 51 h 175"/>
                <a:gd name="T2" fmla="*/ 162 w 229"/>
                <a:gd name="T3" fmla="*/ 99 h 175"/>
                <a:gd name="T4" fmla="*/ 166 w 229"/>
                <a:gd name="T5" fmla="*/ 18 h 175"/>
                <a:gd name="T6" fmla="*/ 131 w 229"/>
                <a:gd name="T7" fmla="*/ 18 h 175"/>
                <a:gd name="T8" fmla="*/ 113 w 229"/>
                <a:gd name="T9" fmla="*/ 91 h 175"/>
                <a:gd name="T10" fmla="*/ 94 w 229"/>
                <a:gd name="T11" fmla="*/ 18 h 175"/>
                <a:gd name="T12" fmla="*/ 58 w 229"/>
                <a:gd name="T13" fmla="*/ 18 h 175"/>
                <a:gd name="T14" fmla="*/ 66 w 229"/>
                <a:gd name="T15" fmla="*/ 99 h 175"/>
                <a:gd name="T16" fmla="*/ 36 w 229"/>
                <a:gd name="T17" fmla="*/ 51 h 175"/>
                <a:gd name="T18" fmla="*/ 0 w 229"/>
                <a:gd name="T19" fmla="*/ 51 h 175"/>
                <a:gd name="T20" fmla="*/ 20 w 229"/>
                <a:gd name="T21" fmla="*/ 68 h 175"/>
                <a:gd name="T22" fmla="*/ 57 w 229"/>
                <a:gd name="T23" fmla="*/ 175 h 175"/>
                <a:gd name="T24" fmla="*/ 172 w 229"/>
                <a:gd name="T25" fmla="*/ 172 h 175"/>
                <a:gd name="T26" fmla="*/ 211 w 229"/>
                <a:gd name="T27" fmla="*/ 69 h 175"/>
                <a:gd name="T28" fmla="*/ 211 w 229"/>
                <a:gd name="T29" fmla="*/ 33 h 175"/>
                <a:gd name="T30" fmla="*/ 18 w 229"/>
                <a:gd name="T31" fmla="*/ 41 h 175"/>
                <a:gd name="T32" fmla="*/ 18 w 229"/>
                <a:gd name="T33" fmla="*/ 61 h 175"/>
                <a:gd name="T34" fmla="*/ 139 w 229"/>
                <a:gd name="T35" fmla="*/ 18 h 175"/>
                <a:gd name="T36" fmla="*/ 158 w 229"/>
                <a:gd name="T37" fmla="*/ 18 h 175"/>
                <a:gd name="T38" fmla="*/ 139 w 229"/>
                <a:gd name="T39" fmla="*/ 18 h 175"/>
                <a:gd name="T40" fmla="*/ 76 w 229"/>
                <a:gd name="T41" fmla="*/ 8 h 175"/>
                <a:gd name="T42" fmla="*/ 76 w 229"/>
                <a:gd name="T43" fmla="*/ 28 h 175"/>
                <a:gd name="T44" fmla="*/ 166 w 229"/>
                <a:gd name="T45" fmla="*/ 167 h 175"/>
                <a:gd name="T46" fmla="*/ 52 w 229"/>
                <a:gd name="T47" fmla="*/ 141 h 175"/>
                <a:gd name="T48" fmla="*/ 166 w 229"/>
                <a:gd name="T49" fmla="*/ 167 h 175"/>
                <a:gd name="T50" fmla="*/ 175 w 229"/>
                <a:gd name="T51" fmla="*/ 133 h 175"/>
                <a:gd name="T52" fmla="*/ 31 w 229"/>
                <a:gd name="T53" fmla="*/ 77 h 175"/>
                <a:gd name="T54" fmla="*/ 70 w 229"/>
                <a:gd name="T55" fmla="*/ 111 h 175"/>
                <a:gd name="T56" fmla="*/ 79 w 229"/>
                <a:gd name="T57" fmla="*/ 46 h 175"/>
                <a:gd name="T58" fmla="*/ 113 w 229"/>
                <a:gd name="T59" fmla="*/ 104 h 175"/>
                <a:gd name="T60" fmla="*/ 146 w 229"/>
                <a:gd name="T61" fmla="*/ 45 h 175"/>
                <a:gd name="T62" fmla="*/ 158 w 229"/>
                <a:gd name="T63" fmla="*/ 111 h 175"/>
                <a:gd name="T64" fmla="*/ 192 w 229"/>
                <a:gd name="T65" fmla="*/ 79 h 175"/>
                <a:gd name="T66" fmla="*/ 211 w 229"/>
                <a:gd name="T67" fmla="*/ 61 h 175"/>
                <a:gd name="T68" fmla="*/ 211 w 229"/>
                <a:gd name="T69" fmla="*/ 41 h 175"/>
                <a:gd name="T70" fmla="*/ 211 w 229"/>
                <a:gd name="T71" fmla="*/ 6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9" h="175">
                  <a:moveTo>
                    <a:pt x="211" y="33"/>
                  </a:moveTo>
                  <a:cubicBezTo>
                    <a:pt x="201" y="33"/>
                    <a:pt x="193" y="41"/>
                    <a:pt x="193" y="51"/>
                  </a:cubicBezTo>
                  <a:cubicBezTo>
                    <a:pt x="193" y="55"/>
                    <a:pt x="195" y="59"/>
                    <a:pt x="197" y="62"/>
                  </a:cubicBezTo>
                  <a:cubicBezTo>
                    <a:pt x="162" y="99"/>
                    <a:pt x="162" y="99"/>
                    <a:pt x="162" y="99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61" y="33"/>
                    <a:pt x="166" y="26"/>
                    <a:pt x="166" y="18"/>
                  </a:cubicBezTo>
                  <a:cubicBezTo>
                    <a:pt x="166" y="8"/>
                    <a:pt x="158" y="0"/>
                    <a:pt x="148" y="0"/>
                  </a:cubicBezTo>
                  <a:cubicBezTo>
                    <a:pt x="139" y="0"/>
                    <a:pt x="131" y="8"/>
                    <a:pt x="131" y="18"/>
                  </a:cubicBezTo>
                  <a:cubicBezTo>
                    <a:pt x="131" y="26"/>
                    <a:pt x="136" y="33"/>
                    <a:pt x="142" y="3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9" y="32"/>
                    <a:pt x="94" y="26"/>
                    <a:pt x="94" y="18"/>
                  </a:cubicBezTo>
                  <a:cubicBezTo>
                    <a:pt x="94" y="8"/>
                    <a:pt x="86" y="0"/>
                    <a:pt x="76" y="0"/>
                  </a:cubicBezTo>
                  <a:cubicBezTo>
                    <a:pt x="66" y="0"/>
                    <a:pt x="58" y="8"/>
                    <a:pt x="58" y="18"/>
                  </a:cubicBezTo>
                  <a:cubicBezTo>
                    <a:pt x="58" y="27"/>
                    <a:pt x="64" y="34"/>
                    <a:pt x="72" y="36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1"/>
                    <a:pt x="36" y="56"/>
                    <a:pt x="36" y="51"/>
                  </a:cubicBezTo>
                  <a:cubicBezTo>
                    <a:pt x="36" y="41"/>
                    <a:pt x="28" y="33"/>
                    <a:pt x="18" y="33"/>
                  </a:cubicBezTo>
                  <a:cubicBezTo>
                    <a:pt x="8" y="33"/>
                    <a:pt x="0" y="41"/>
                    <a:pt x="0" y="51"/>
                  </a:cubicBezTo>
                  <a:cubicBezTo>
                    <a:pt x="0" y="61"/>
                    <a:pt x="8" y="69"/>
                    <a:pt x="18" y="69"/>
                  </a:cubicBezTo>
                  <a:cubicBezTo>
                    <a:pt x="18" y="69"/>
                    <a:pt x="19" y="68"/>
                    <a:pt x="20" y="68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4" y="174"/>
                    <a:pt x="55" y="175"/>
                    <a:pt x="57" y="175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70" y="175"/>
                    <a:pt x="172" y="174"/>
                    <a:pt x="172" y="172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8"/>
                    <a:pt x="208" y="69"/>
                    <a:pt x="211" y="69"/>
                  </a:cubicBezTo>
                  <a:cubicBezTo>
                    <a:pt x="221" y="69"/>
                    <a:pt x="229" y="61"/>
                    <a:pt x="229" y="51"/>
                  </a:cubicBezTo>
                  <a:cubicBezTo>
                    <a:pt x="229" y="41"/>
                    <a:pt x="221" y="33"/>
                    <a:pt x="211" y="33"/>
                  </a:cubicBezTo>
                  <a:close/>
                  <a:moveTo>
                    <a:pt x="8" y="51"/>
                  </a:moveTo>
                  <a:cubicBezTo>
                    <a:pt x="8" y="45"/>
                    <a:pt x="12" y="41"/>
                    <a:pt x="18" y="41"/>
                  </a:cubicBezTo>
                  <a:cubicBezTo>
                    <a:pt x="23" y="41"/>
                    <a:pt x="28" y="45"/>
                    <a:pt x="28" y="51"/>
                  </a:cubicBezTo>
                  <a:cubicBezTo>
                    <a:pt x="28" y="56"/>
                    <a:pt x="23" y="61"/>
                    <a:pt x="18" y="61"/>
                  </a:cubicBezTo>
                  <a:cubicBezTo>
                    <a:pt x="12" y="61"/>
                    <a:pt x="8" y="56"/>
                    <a:pt x="8" y="51"/>
                  </a:cubicBezTo>
                  <a:close/>
                  <a:moveTo>
                    <a:pt x="139" y="18"/>
                  </a:moveTo>
                  <a:cubicBezTo>
                    <a:pt x="139" y="13"/>
                    <a:pt x="143" y="8"/>
                    <a:pt x="148" y="8"/>
                  </a:cubicBezTo>
                  <a:cubicBezTo>
                    <a:pt x="154" y="8"/>
                    <a:pt x="158" y="13"/>
                    <a:pt x="158" y="18"/>
                  </a:cubicBezTo>
                  <a:cubicBezTo>
                    <a:pt x="158" y="24"/>
                    <a:pt x="154" y="28"/>
                    <a:pt x="148" y="28"/>
                  </a:cubicBezTo>
                  <a:cubicBezTo>
                    <a:pt x="143" y="28"/>
                    <a:pt x="139" y="24"/>
                    <a:pt x="139" y="18"/>
                  </a:cubicBezTo>
                  <a:close/>
                  <a:moveTo>
                    <a:pt x="66" y="18"/>
                  </a:moveTo>
                  <a:cubicBezTo>
                    <a:pt x="66" y="13"/>
                    <a:pt x="71" y="8"/>
                    <a:pt x="76" y="8"/>
                  </a:cubicBezTo>
                  <a:cubicBezTo>
                    <a:pt x="81" y="8"/>
                    <a:pt x="86" y="13"/>
                    <a:pt x="86" y="18"/>
                  </a:cubicBezTo>
                  <a:cubicBezTo>
                    <a:pt x="86" y="24"/>
                    <a:pt x="81" y="28"/>
                    <a:pt x="76" y="28"/>
                  </a:cubicBezTo>
                  <a:cubicBezTo>
                    <a:pt x="71" y="28"/>
                    <a:pt x="66" y="24"/>
                    <a:pt x="66" y="18"/>
                  </a:cubicBezTo>
                  <a:close/>
                  <a:moveTo>
                    <a:pt x="166" y="167"/>
                  </a:moveTo>
                  <a:cubicBezTo>
                    <a:pt x="60" y="167"/>
                    <a:pt x="60" y="167"/>
                    <a:pt x="60" y="167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173" y="141"/>
                    <a:pt x="173" y="141"/>
                    <a:pt x="173" y="141"/>
                  </a:cubicBezTo>
                  <a:lnTo>
                    <a:pt x="166" y="167"/>
                  </a:lnTo>
                  <a:close/>
                  <a:moveTo>
                    <a:pt x="175" y="134"/>
                  </a:moveTo>
                  <a:cubicBezTo>
                    <a:pt x="175" y="133"/>
                    <a:pt x="175" y="133"/>
                    <a:pt x="175" y="133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7" y="111"/>
                    <a:pt x="69" y="112"/>
                    <a:pt x="70" y="111"/>
                  </a:cubicBezTo>
                  <a:cubicBezTo>
                    <a:pt x="72" y="110"/>
                    <a:pt x="73" y="109"/>
                    <a:pt x="73" y="10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10" y="103"/>
                    <a:pt x="111" y="104"/>
                    <a:pt x="113" y="104"/>
                  </a:cubicBezTo>
                  <a:cubicBezTo>
                    <a:pt x="114" y="104"/>
                    <a:pt x="115" y="103"/>
                    <a:pt x="116" y="102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9"/>
                    <a:pt x="157" y="111"/>
                    <a:pt x="158" y="111"/>
                  </a:cubicBezTo>
                  <a:cubicBezTo>
                    <a:pt x="160" y="112"/>
                    <a:pt x="161" y="111"/>
                    <a:pt x="162" y="110"/>
                  </a:cubicBezTo>
                  <a:cubicBezTo>
                    <a:pt x="192" y="79"/>
                    <a:pt x="192" y="79"/>
                    <a:pt x="192" y="79"/>
                  </a:cubicBezTo>
                  <a:lnTo>
                    <a:pt x="175" y="134"/>
                  </a:lnTo>
                  <a:close/>
                  <a:moveTo>
                    <a:pt x="211" y="61"/>
                  </a:moveTo>
                  <a:cubicBezTo>
                    <a:pt x="205" y="61"/>
                    <a:pt x="201" y="56"/>
                    <a:pt x="201" y="51"/>
                  </a:cubicBezTo>
                  <a:cubicBezTo>
                    <a:pt x="201" y="45"/>
                    <a:pt x="205" y="41"/>
                    <a:pt x="211" y="41"/>
                  </a:cubicBezTo>
                  <a:cubicBezTo>
                    <a:pt x="216" y="41"/>
                    <a:pt x="221" y="45"/>
                    <a:pt x="221" y="51"/>
                  </a:cubicBezTo>
                  <a:cubicBezTo>
                    <a:pt x="221" y="56"/>
                    <a:pt x="216" y="61"/>
                    <a:pt x="211" y="6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905030" y="1713758"/>
              <a:ext cx="596780" cy="681666"/>
            </a:xfrm>
            <a:custGeom>
              <a:avLst/>
              <a:gdLst>
                <a:gd name="T0" fmla="*/ 98 w 196"/>
                <a:gd name="T1" fmla="*/ 0 h 224"/>
                <a:gd name="T2" fmla="*/ 98 w 196"/>
                <a:gd name="T3" fmla="*/ 0 h 224"/>
                <a:gd name="T4" fmla="*/ 0 w 196"/>
                <a:gd name="T5" fmla="*/ 46 h 224"/>
                <a:gd name="T6" fmla="*/ 7 w 196"/>
                <a:gd name="T7" fmla="*/ 117 h 224"/>
                <a:gd name="T8" fmla="*/ 98 w 196"/>
                <a:gd name="T9" fmla="*/ 224 h 224"/>
                <a:gd name="T10" fmla="*/ 105 w 196"/>
                <a:gd name="T11" fmla="*/ 222 h 224"/>
                <a:gd name="T12" fmla="*/ 189 w 196"/>
                <a:gd name="T13" fmla="*/ 117 h 224"/>
                <a:gd name="T14" fmla="*/ 196 w 196"/>
                <a:gd name="T15" fmla="*/ 46 h 224"/>
                <a:gd name="T16" fmla="*/ 98 w 196"/>
                <a:gd name="T17" fmla="*/ 0 h 224"/>
                <a:gd name="T18" fmla="*/ 188 w 196"/>
                <a:gd name="T19" fmla="*/ 46 h 224"/>
                <a:gd name="T20" fmla="*/ 187 w 196"/>
                <a:gd name="T21" fmla="*/ 79 h 224"/>
                <a:gd name="T22" fmla="*/ 102 w 196"/>
                <a:gd name="T23" fmla="*/ 72 h 224"/>
                <a:gd name="T24" fmla="*/ 102 w 196"/>
                <a:gd name="T25" fmla="*/ 8 h 224"/>
                <a:gd name="T26" fmla="*/ 188 w 196"/>
                <a:gd name="T27" fmla="*/ 46 h 224"/>
                <a:gd name="T28" fmla="*/ 94 w 196"/>
                <a:gd name="T29" fmla="*/ 8 h 224"/>
                <a:gd name="T30" fmla="*/ 94 w 196"/>
                <a:gd name="T31" fmla="*/ 72 h 224"/>
                <a:gd name="T32" fmla="*/ 10 w 196"/>
                <a:gd name="T33" fmla="*/ 79 h 224"/>
                <a:gd name="T34" fmla="*/ 8 w 196"/>
                <a:gd name="T35" fmla="*/ 46 h 224"/>
                <a:gd name="T36" fmla="*/ 94 w 196"/>
                <a:gd name="T37" fmla="*/ 8 h 224"/>
                <a:gd name="T38" fmla="*/ 15 w 196"/>
                <a:gd name="T39" fmla="*/ 115 h 224"/>
                <a:gd name="T40" fmla="*/ 11 w 196"/>
                <a:gd name="T41" fmla="*/ 87 h 224"/>
                <a:gd name="T42" fmla="*/ 94 w 196"/>
                <a:gd name="T43" fmla="*/ 80 h 224"/>
                <a:gd name="T44" fmla="*/ 94 w 196"/>
                <a:gd name="T45" fmla="*/ 215 h 224"/>
                <a:gd name="T46" fmla="*/ 15 w 196"/>
                <a:gd name="T47" fmla="*/ 115 h 224"/>
                <a:gd name="T48" fmla="*/ 103 w 196"/>
                <a:gd name="T49" fmla="*/ 215 h 224"/>
                <a:gd name="T50" fmla="*/ 102 w 196"/>
                <a:gd name="T51" fmla="*/ 215 h 224"/>
                <a:gd name="T52" fmla="*/ 102 w 196"/>
                <a:gd name="T53" fmla="*/ 80 h 224"/>
                <a:gd name="T54" fmla="*/ 186 w 196"/>
                <a:gd name="T55" fmla="*/ 87 h 224"/>
                <a:gd name="T56" fmla="*/ 181 w 196"/>
                <a:gd name="T57" fmla="*/ 115 h 224"/>
                <a:gd name="T58" fmla="*/ 103 w 196"/>
                <a:gd name="T59" fmla="*/ 21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224"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49" y="0"/>
                    <a:pt x="0" y="15"/>
                    <a:pt x="0" y="46"/>
                  </a:cubicBezTo>
                  <a:cubicBezTo>
                    <a:pt x="0" y="74"/>
                    <a:pt x="3" y="97"/>
                    <a:pt x="7" y="117"/>
                  </a:cubicBezTo>
                  <a:cubicBezTo>
                    <a:pt x="30" y="217"/>
                    <a:pt x="98" y="224"/>
                    <a:pt x="98" y="224"/>
                  </a:cubicBezTo>
                  <a:cubicBezTo>
                    <a:pt x="98" y="224"/>
                    <a:pt x="101" y="224"/>
                    <a:pt x="105" y="222"/>
                  </a:cubicBezTo>
                  <a:cubicBezTo>
                    <a:pt x="122" y="218"/>
                    <a:pt x="171" y="198"/>
                    <a:pt x="189" y="117"/>
                  </a:cubicBezTo>
                  <a:cubicBezTo>
                    <a:pt x="194" y="97"/>
                    <a:pt x="196" y="73"/>
                    <a:pt x="196" y="46"/>
                  </a:cubicBezTo>
                  <a:cubicBezTo>
                    <a:pt x="196" y="15"/>
                    <a:pt x="147" y="0"/>
                    <a:pt x="98" y="0"/>
                  </a:cubicBezTo>
                  <a:close/>
                  <a:moveTo>
                    <a:pt x="188" y="46"/>
                  </a:moveTo>
                  <a:cubicBezTo>
                    <a:pt x="188" y="57"/>
                    <a:pt x="188" y="68"/>
                    <a:pt x="187" y="79"/>
                  </a:cubicBezTo>
                  <a:cubicBezTo>
                    <a:pt x="175" y="77"/>
                    <a:pt x="139" y="72"/>
                    <a:pt x="102" y="7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45" y="9"/>
                    <a:pt x="188" y="22"/>
                    <a:pt x="188" y="46"/>
                  </a:cubicBezTo>
                  <a:close/>
                  <a:moveTo>
                    <a:pt x="94" y="8"/>
                  </a:moveTo>
                  <a:cubicBezTo>
                    <a:pt x="94" y="72"/>
                    <a:pt x="94" y="72"/>
                    <a:pt x="94" y="72"/>
                  </a:cubicBezTo>
                  <a:cubicBezTo>
                    <a:pt x="57" y="72"/>
                    <a:pt x="20" y="78"/>
                    <a:pt x="10" y="79"/>
                  </a:cubicBezTo>
                  <a:cubicBezTo>
                    <a:pt x="9" y="69"/>
                    <a:pt x="8" y="57"/>
                    <a:pt x="8" y="46"/>
                  </a:cubicBezTo>
                  <a:cubicBezTo>
                    <a:pt x="8" y="22"/>
                    <a:pt x="52" y="9"/>
                    <a:pt x="94" y="8"/>
                  </a:cubicBezTo>
                  <a:close/>
                  <a:moveTo>
                    <a:pt x="15" y="115"/>
                  </a:moveTo>
                  <a:cubicBezTo>
                    <a:pt x="13" y="106"/>
                    <a:pt x="12" y="97"/>
                    <a:pt x="11" y="87"/>
                  </a:cubicBezTo>
                  <a:cubicBezTo>
                    <a:pt x="20" y="86"/>
                    <a:pt x="56" y="80"/>
                    <a:pt x="94" y="80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79" y="211"/>
                    <a:pt x="33" y="193"/>
                    <a:pt x="15" y="115"/>
                  </a:cubicBezTo>
                  <a:close/>
                  <a:moveTo>
                    <a:pt x="103" y="215"/>
                  </a:moveTo>
                  <a:cubicBezTo>
                    <a:pt x="103" y="215"/>
                    <a:pt x="102" y="215"/>
                    <a:pt x="102" y="215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39" y="80"/>
                    <a:pt x="175" y="85"/>
                    <a:pt x="186" y="87"/>
                  </a:cubicBezTo>
                  <a:cubicBezTo>
                    <a:pt x="185" y="97"/>
                    <a:pt x="183" y="106"/>
                    <a:pt x="181" y="115"/>
                  </a:cubicBezTo>
                  <a:cubicBezTo>
                    <a:pt x="164" y="191"/>
                    <a:pt x="121" y="210"/>
                    <a:pt x="103" y="21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259359" y="1778067"/>
              <a:ext cx="698387" cy="477166"/>
            </a:xfrm>
            <a:custGeom>
              <a:avLst/>
              <a:gdLst>
                <a:gd name="T0" fmla="*/ 227 w 230"/>
                <a:gd name="T1" fmla="*/ 3 h 157"/>
                <a:gd name="T2" fmla="*/ 216 w 230"/>
                <a:gd name="T3" fmla="*/ 3 h 157"/>
                <a:gd name="T4" fmla="*/ 86 w 230"/>
                <a:gd name="T5" fmla="*/ 138 h 157"/>
                <a:gd name="T6" fmla="*/ 14 w 230"/>
                <a:gd name="T7" fmla="*/ 75 h 157"/>
                <a:gd name="T8" fmla="*/ 3 w 230"/>
                <a:gd name="T9" fmla="*/ 76 h 157"/>
                <a:gd name="T10" fmla="*/ 4 w 230"/>
                <a:gd name="T11" fmla="*/ 87 h 157"/>
                <a:gd name="T12" fmla="*/ 81 w 230"/>
                <a:gd name="T13" fmla="*/ 155 h 157"/>
                <a:gd name="T14" fmla="*/ 86 w 230"/>
                <a:gd name="T15" fmla="*/ 157 h 157"/>
                <a:gd name="T16" fmla="*/ 92 w 230"/>
                <a:gd name="T17" fmla="*/ 154 h 157"/>
                <a:gd name="T18" fmla="*/ 227 w 230"/>
                <a:gd name="T19" fmla="*/ 14 h 157"/>
                <a:gd name="T20" fmla="*/ 227 w 230"/>
                <a:gd name="T21" fmla="*/ 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57">
                  <a:moveTo>
                    <a:pt x="227" y="3"/>
                  </a:moveTo>
                  <a:cubicBezTo>
                    <a:pt x="224" y="0"/>
                    <a:pt x="219" y="0"/>
                    <a:pt x="216" y="3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2"/>
                    <a:pt x="6" y="73"/>
                    <a:pt x="3" y="76"/>
                  </a:cubicBezTo>
                  <a:cubicBezTo>
                    <a:pt x="0" y="79"/>
                    <a:pt x="0" y="84"/>
                    <a:pt x="4" y="87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3" y="156"/>
                    <a:pt x="84" y="157"/>
                    <a:pt x="86" y="157"/>
                  </a:cubicBezTo>
                  <a:cubicBezTo>
                    <a:pt x="88" y="157"/>
                    <a:pt x="91" y="156"/>
                    <a:pt x="92" y="154"/>
                  </a:cubicBezTo>
                  <a:cubicBezTo>
                    <a:pt x="227" y="14"/>
                    <a:pt x="227" y="14"/>
                    <a:pt x="227" y="14"/>
                  </a:cubicBezTo>
                  <a:cubicBezTo>
                    <a:pt x="230" y="11"/>
                    <a:pt x="230" y="6"/>
                    <a:pt x="227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761598" y="1792214"/>
              <a:ext cx="675236" cy="451443"/>
            </a:xfrm>
            <a:custGeom>
              <a:avLst/>
              <a:gdLst>
                <a:gd name="T0" fmla="*/ 220 w 222"/>
                <a:gd name="T1" fmla="*/ 2 h 148"/>
                <a:gd name="T2" fmla="*/ 214 w 222"/>
                <a:gd name="T3" fmla="*/ 2 h 148"/>
                <a:gd name="T4" fmla="*/ 82 w 222"/>
                <a:gd name="T5" fmla="*/ 139 h 148"/>
                <a:gd name="T6" fmla="*/ 8 w 222"/>
                <a:gd name="T7" fmla="*/ 74 h 148"/>
                <a:gd name="T8" fmla="*/ 2 w 222"/>
                <a:gd name="T9" fmla="*/ 74 h 148"/>
                <a:gd name="T10" fmla="*/ 2 w 222"/>
                <a:gd name="T11" fmla="*/ 80 h 148"/>
                <a:gd name="T12" fmla="*/ 80 w 222"/>
                <a:gd name="T13" fmla="*/ 147 h 148"/>
                <a:gd name="T14" fmla="*/ 82 w 222"/>
                <a:gd name="T15" fmla="*/ 148 h 148"/>
                <a:gd name="T16" fmla="*/ 85 w 222"/>
                <a:gd name="T17" fmla="*/ 147 h 148"/>
                <a:gd name="T18" fmla="*/ 220 w 222"/>
                <a:gd name="T19" fmla="*/ 7 h 148"/>
                <a:gd name="T20" fmla="*/ 220 w 222"/>
                <a:gd name="T21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148">
                  <a:moveTo>
                    <a:pt x="220" y="2"/>
                  </a:moveTo>
                  <a:cubicBezTo>
                    <a:pt x="218" y="0"/>
                    <a:pt x="216" y="0"/>
                    <a:pt x="214" y="2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6" y="72"/>
                    <a:pt x="3" y="73"/>
                    <a:pt x="2" y="74"/>
                  </a:cubicBezTo>
                  <a:cubicBezTo>
                    <a:pt x="0" y="76"/>
                    <a:pt x="1" y="78"/>
                    <a:pt x="2" y="80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1" y="148"/>
                    <a:pt x="82" y="148"/>
                  </a:cubicBezTo>
                  <a:cubicBezTo>
                    <a:pt x="83" y="148"/>
                    <a:pt x="84" y="148"/>
                    <a:pt x="85" y="147"/>
                  </a:cubicBezTo>
                  <a:cubicBezTo>
                    <a:pt x="220" y="7"/>
                    <a:pt x="220" y="7"/>
                    <a:pt x="220" y="7"/>
                  </a:cubicBezTo>
                  <a:cubicBezTo>
                    <a:pt x="222" y="6"/>
                    <a:pt x="222" y="3"/>
                    <a:pt x="220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7223965" y="1713758"/>
              <a:ext cx="668805" cy="668805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0"/>
                    <a:pt x="50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7" y="8"/>
                    <a:pt x="212" y="53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7391166" y="1844947"/>
              <a:ext cx="303534" cy="401283"/>
            </a:xfrm>
            <a:custGeom>
              <a:avLst/>
              <a:gdLst>
                <a:gd name="T0" fmla="*/ 48 w 100"/>
                <a:gd name="T1" fmla="*/ 12 h 132"/>
                <a:gd name="T2" fmla="*/ 91 w 100"/>
                <a:gd name="T3" fmla="*/ 32 h 132"/>
                <a:gd name="T4" fmla="*/ 96 w 100"/>
                <a:gd name="T5" fmla="*/ 35 h 132"/>
                <a:gd name="T6" fmla="*/ 99 w 100"/>
                <a:gd name="T7" fmla="*/ 30 h 132"/>
                <a:gd name="T8" fmla="*/ 47 w 100"/>
                <a:gd name="T9" fmla="*/ 4 h 132"/>
                <a:gd name="T10" fmla="*/ 0 w 100"/>
                <a:gd name="T11" fmla="*/ 67 h 132"/>
                <a:gd name="T12" fmla="*/ 50 w 100"/>
                <a:gd name="T13" fmla="*/ 132 h 132"/>
                <a:gd name="T14" fmla="*/ 57 w 100"/>
                <a:gd name="T15" fmla="*/ 132 h 132"/>
                <a:gd name="T16" fmla="*/ 99 w 100"/>
                <a:gd name="T17" fmla="*/ 107 h 132"/>
                <a:gd name="T18" fmla="*/ 96 w 100"/>
                <a:gd name="T19" fmla="*/ 103 h 132"/>
                <a:gd name="T20" fmla="*/ 91 w 100"/>
                <a:gd name="T21" fmla="*/ 106 h 132"/>
                <a:gd name="T22" fmla="*/ 51 w 100"/>
                <a:gd name="T23" fmla="*/ 124 h 132"/>
                <a:gd name="T24" fmla="*/ 8 w 100"/>
                <a:gd name="T25" fmla="*/ 67 h 132"/>
                <a:gd name="T26" fmla="*/ 48 w 100"/>
                <a:gd name="T27" fmla="*/ 1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132">
                  <a:moveTo>
                    <a:pt x="48" y="12"/>
                  </a:moveTo>
                  <a:cubicBezTo>
                    <a:pt x="68" y="9"/>
                    <a:pt x="87" y="18"/>
                    <a:pt x="91" y="32"/>
                  </a:cubicBezTo>
                  <a:cubicBezTo>
                    <a:pt x="92" y="34"/>
                    <a:pt x="94" y="35"/>
                    <a:pt x="96" y="35"/>
                  </a:cubicBezTo>
                  <a:cubicBezTo>
                    <a:pt x="98" y="34"/>
                    <a:pt x="100" y="32"/>
                    <a:pt x="99" y="30"/>
                  </a:cubicBezTo>
                  <a:cubicBezTo>
                    <a:pt x="94" y="12"/>
                    <a:pt x="71" y="0"/>
                    <a:pt x="47" y="4"/>
                  </a:cubicBezTo>
                  <a:cubicBezTo>
                    <a:pt x="36" y="6"/>
                    <a:pt x="0" y="15"/>
                    <a:pt x="0" y="67"/>
                  </a:cubicBezTo>
                  <a:cubicBezTo>
                    <a:pt x="0" y="122"/>
                    <a:pt x="38" y="130"/>
                    <a:pt x="50" y="132"/>
                  </a:cubicBezTo>
                  <a:cubicBezTo>
                    <a:pt x="52" y="132"/>
                    <a:pt x="54" y="132"/>
                    <a:pt x="57" y="132"/>
                  </a:cubicBezTo>
                  <a:cubicBezTo>
                    <a:pt x="77" y="132"/>
                    <a:pt x="96" y="121"/>
                    <a:pt x="99" y="107"/>
                  </a:cubicBezTo>
                  <a:cubicBezTo>
                    <a:pt x="100" y="105"/>
                    <a:pt x="98" y="103"/>
                    <a:pt x="96" y="103"/>
                  </a:cubicBezTo>
                  <a:cubicBezTo>
                    <a:pt x="94" y="102"/>
                    <a:pt x="92" y="104"/>
                    <a:pt x="91" y="106"/>
                  </a:cubicBezTo>
                  <a:cubicBezTo>
                    <a:pt x="89" y="117"/>
                    <a:pt x="70" y="126"/>
                    <a:pt x="51" y="124"/>
                  </a:cubicBezTo>
                  <a:cubicBezTo>
                    <a:pt x="11" y="119"/>
                    <a:pt x="8" y="79"/>
                    <a:pt x="8" y="67"/>
                  </a:cubicBezTo>
                  <a:cubicBezTo>
                    <a:pt x="8" y="36"/>
                    <a:pt x="23" y="15"/>
                    <a:pt x="48" y="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8692763" y="1691894"/>
              <a:ext cx="675236" cy="670091"/>
            </a:xfrm>
            <a:custGeom>
              <a:avLst/>
              <a:gdLst>
                <a:gd name="T0" fmla="*/ 182 w 222"/>
                <a:gd name="T1" fmla="*/ 133 h 220"/>
                <a:gd name="T2" fmla="*/ 181 w 222"/>
                <a:gd name="T3" fmla="*/ 76 h 220"/>
                <a:gd name="T4" fmla="*/ 218 w 222"/>
                <a:gd name="T5" fmla="*/ 30 h 220"/>
                <a:gd name="T6" fmla="*/ 159 w 222"/>
                <a:gd name="T7" fmla="*/ 28 h 220"/>
                <a:gd name="T8" fmla="*/ 63 w 222"/>
                <a:gd name="T9" fmla="*/ 0 h 220"/>
                <a:gd name="T10" fmla="*/ 50 w 222"/>
                <a:gd name="T11" fmla="*/ 74 h 220"/>
                <a:gd name="T12" fmla="*/ 2 w 222"/>
                <a:gd name="T13" fmla="*/ 137 h 220"/>
                <a:gd name="T14" fmla="*/ 32 w 222"/>
                <a:gd name="T15" fmla="*/ 183 h 220"/>
                <a:gd name="T16" fmla="*/ 35 w 222"/>
                <a:gd name="T17" fmla="*/ 220 h 220"/>
                <a:gd name="T18" fmla="*/ 40 w 222"/>
                <a:gd name="T19" fmla="*/ 183 h 220"/>
                <a:gd name="T20" fmla="*/ 51 w 222"/>
                <a:gd name="T21" fmla="*/ 167 h 220"/>
                <a:gd name="T22" fmla="*/ 106 w 222"/>
                <a:gd name="T23" fmla="*/ 172 h 220"/>
                <a:gd name="T24" fmla="*/ 127 w 222"/>
                <a:gd name="T25" fmla="*/ 204 h 220"/>
                <a:gd name="T26" fmla="*/ 127 w 222"/>
                <a:gd name="T27" fmla="*/ 167 h 220"/>
                <a:gd name="T28" fmla="*/ 95 w 222"/>
                <a:gd name="T29" fmla="*/ 151 h 220"/>
                <a:gd name="T30" fmla="*/ 59 w 222"/>
                <a:gd name="T31" fmla="*/ 107 h 220"/>
                <a:gd name="T32" fmla="*/ 63 w 222"/>
                <a:gd name="T33" fmla="*/ 75 h 220"/>
                <a:gd name="T34" fmla="*/ 134 w 222"/>
                <a:gd name="T35" fmla="*/ 83 h 220"/>
                <a:gd name="T36" fmla="*/ 167 w 222"/>
                <a:gd name="T37" fmla="*/ 135 h 220"/>
                <a:gd name="T38" fmla="*/ 185 w 222"/>
                <a:gd name="T39" fmla="*/ 151 h 220"/>
                <a:gd name="T40" fmla="*/ 193 w 222"/>
                <a:gd name="T41" fmla="*/ 188 h 220"/>
                <a:gd name="T42" fmla="*/ 195 w 222"/>
                <a:gd name="T43" fmla="*/ 151 h 220"/>
                <a:gd name="T44" fmla="*/ 35 w 222"/>
                <a:gd name="T45" fmla="*/ 212 h 220"/>
                <a:gd name="T46" fmla="*/ 35 w 222"/>
                <a:gd name="T47" fmla="*/ 191 h 220"/>
                <a:gd name="T48" fmla="*/ 148 w 222"/>
                <a:gd name="T49" fmla="*/ 186 h 220"/>
                <a:gd name="T50" fmla="*/ 105 w 222"/>
                <a:gd name="T51" fmla="*/ 186 h 220"/>
                <a:gd name="T52" fmla="*/ 148 w 222"/>
                <a:gd name="T53" fmla="*/ 186 h 220"/>
                <a:gd name="T54" fmla="*/ 51 w 222"/>
                <a:gd name="T55" fmla="*/ 159 h 220"/>
                <a:gd name="T56" fmla="*/ 51 w 222"/>
                <a:gd name="T57" fmla="*/ 115 h 220"/>
                <a:gd name="T58" fmla="*/ 189 w 222"/>
                <a:gd name="T59" fmla="*/ 19 h 220"/>
                <a:gd name="T60" fmla="*/ 189 w 222"/>
                <a:gd name="T61" fmla="*/ 40 h 220"/>
                <a:gd name="T62" fmla="*/ 189 w 222"/>
                <a:gd name="T63" fmla="*/ 19 h 220"/>
                <a:gd name="T64" fmla="*/ 63 w 222"/>
                <a:gd name="T65" fmla="*/ 8 h 220"/>
                <a:gd name="T66" fmla="*/ 63 w 222"/>
                <a:gd name="T67" fmla="*/ 67 h 220"/>
                <a:gd name="T68" fmla="*/ 116 w 222"/>
                <a:gd name="T69" fmla="*/ 57 h 220"/>
                <a:gd name="T70" fmla="*/ 125 w 222"/>
                <a:gd name="T71" fmla="*/ 33 h 220"/>
                <a:gd name="T72" fmla="*/ 183 w 222"/>
                <a:gd name="T73" fmla="*/ 48 h 220"/>
                <a:gd name="T74" fmla="*/ 167 w 222"/>
                <a:gd name="T75" fmla="*/ 75 h 220"/>
                <a:gd name="T76" fmla="*/ 116 w 222"/>
                <a:gd name="T77" fmla="*/ 57 h 220"/>
                <a:gd name="T78" fmla="*/ 167 w 222"/>
                <a:gd name="T79" fmla="*/ 83 h 220"/>
                <a:gd name="T80" fmla="*/ 167 w 222"/>
                <a:gd name="T81" fmla="*/ 127 h 220"/>
                <a:gd name="T82" fmla="*/ 193 w 222"/>
                <a:gd name="T83" fmla="*/ 180 h 220"/>
                <a:gd name="T84" fmla="*/ 193 w 222"/>
                <a:gd name="T85" fmla="*/ 159 h 220"/>
                <a:gd name="T86" fmla="*/ 193 w 222"/>
                <a:gd name="T87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2" h="220">
                  <a:moveTo>
                    <a:pt x="195" y="151"/>
                  </a:moveTo>
                  <a:cubicBezTo>
                    <a:pt x="182" y="133"/>
                    <a:pt x="182" y="133"/>
                    <a:pt x="182" y="133"/>
                  </a:cubicBezTo>
                  <a:cubicBezTo>
                    <a:pt x="202" y="130"/>
                    <a:pt x="216" y="118"/>
                    <a:pt x="216" y="105"/>
                  </a:cubicBezTo>
                  <a:cubicBezTo>
                    <a:pt x="216" y="91"/>
                    <a:pt x="202" y="80"/>
                    <a:pt x="181" y="76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7" y="47"/>
                    <a:pt x="218" y="40"/>
                    <a:pt x="218" y="30"/>
                  </a:cubicBezTo>
                  <a:cubicBezTo>
                    <a:pt x="218" y="19"/>
                    <a:pt x="205" y="11"/>
                    <a:pt x="189" y="11"/>
                  </a:cubicBezTo>
                  <a:cubicBezTo>
                    <a:pt x="173" y="11"/>
                    <a:pt x="160" y="18"/>
                    <a:pt x="159" y="28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4" y="10"/>
                    <a:pt x="91" y="0"/>
                    <a:pt x="63" y="0"/>
                  </a:cubicBezTo>
                  <a:cubicBezTo>
                    <a:pt x="28" y="0"/>
                    <a:pt x="0" y="16"/>
                    <a:pt x="0" y="37"/>
                  </a:cubicBezTo>
                  <a:cubicBezTo>
                    <a:pt x="0" y="56"/>
                    <a:pt x="21" y="71"/>
                    <a:pt x="50" y="74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23" y="107"/>
                    <a:pt x="2" y="120"/>
                    <a:pt x="2" y="137"/>
                  </a:cubicBezTo>
                  <a:cubicBezTo>
                    <a:pt x="2" y="151"/>
                    <a:pt x="17" y="162"/>
                    <a:pt x="38" y="166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17" y="184"/>
                    <a:pt x="5" y="192"/>
                    <a:pt x="5" y="202"/>
                  </a:cubicBezTo>
                  <a:cubicBezTo>
                    <a:pt x="5" y="212"/>
                    <a:pt x="18" y="220"/>
                    <a:pt x="35" y="220"/>
                  </a:cubicBezTo>
                  <a:cubicBezTo>
                    <a:pt x="51" y="220"/>
                    <a:pt x="64" y="212"/>
                    <a:pt x="64" y="202"/>
                  </a:cubicBezTo>
                  <a:cubicBezTo>
                    <a:pt x="64" y="192"/>
                    <a:pt x="54" y="185"/>
                    <a:pt x="40" y="183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48" y="167"/>
                    <a:pt x="49" y="167"/>
                    <a:pt x="51" y="167"/>
                  </a:cubicBezTo>
                  <a:cubicBezTo>
                    <a:pt x="66" y="167"/>
                    <a:pt x="80" y="163"/>
                    <a:pt x="89" y="156"/>
                  </a:cubicBezTo>
                  <a:cubicBezTo>
                    <a:pt x="106" y="172"/>
                    <a:pt x="106" y="172"/>
                    <a:pt x="106" y="172"/>
                  </a:cubicBezTo>
                  <a:cubicBezTo>
                    <a:pt x="101" y="175"/>
                    <a:pt x="97" y="180"/>
                    <a:pt x="97" y="186"/>
                  </a:cubicBezTo>
                  <a:cubicBezTo>
                    <a:pt x="97" y="196"/>
                    <a:pt x="110" y="204"/>
                    <a:pt x="127" y="204"/>
                  </a:cubicBezTo>
                  <a:cubicBezTo>
                    <a:pt x="143" y="204"/>
                    <a:pt x="156" y="196"/>
                    <a:pt x="156" y="186"/>
                  </a:cubicBezTo>
                  <a:cubicBezTo>
                    <a:pt x="156" y="175"/>
                    <a:pt x="143" y="167"/>
                    <a:pt x="127" y="167"/>
                  </a:cubicBezTo>
                  <a:cubicBezTo>
                    <a:pt x="122" y="167"/>
                    <a:pt x="118" y="167"/>
                    <a:pt x="115" y="169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8" y="147"/>
                    <a:pt x="100" y="142"/>
                    <a:pt x="100" y="137"/>
                  </a:cubicBezTo>
                  <a:cubicBezTo>
                    <a:pt x="100" y="122"/>
                    <a:pt x="82" y="109"/>
                    <a:pt x="59" y="107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60" y="75"/>
                    <a:pt x="61" y="75"/>
                    <a:pt x="63" y="75"/>
                  </a:cubicBezTo>
                  <a:cubicBezTo>
                    <a:pt x="82" y="75"/>
                    <a:pt x="99" y="70"/>
                    <a:pt x="110" y="62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4" y="88"/>
                    <a:pt x="118" y="96"/>
                    <a:pt x="118" y="105"/>
                  </a:cubicBezTo>
                  <a:cubicBezTo>
                    <a:pt x="118" y="122"/>
                    <a:pt x="140" y="135"/>
                    <a:pt x="167" y="135"/>
                  </a:cubicBezTo>
                  <a:cubicBezTo>
                    <a:pt x="169" y="135"/>
                    <a:pt x="171" y="135"/>
                    <a:pt x="173" y="13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72" y="153"/>
                    <a:pt x="163" y="161"/>
                    <a:pt x="163" y="170"/>
                  </a:cubicBezTo>
                  <a:cubicBezTo>
                    <a:pt x="163" y="180"/>
                    <a:pt x="176" y="188"/>
                    <a:pt x="193" y="188"/>
                  </a:cubicBezTo>
                  <a:cubicBezTo>
                    <a:pt x="209" y="188"/>
                    <a:pt x="222" y="180"/>
                    <a:pt x="222" y="170"/>
                  </a:cubicBezTo>
                  <a:cubicBezTo>
                    <a:pt x="222" y="160"/>
                    <a:pt x="210" y="152"/>
                    <a:pt x="195" y="151"/>
                  </a:cubicBezTo>
                  <a:close/>
                  <a:moveTo>
                    <a:pt x="56" y="202"/>
                  </a:moveTo>
                  <a:cubicBezTo>
                    <a:pt x="56" y="207"/>
                    <a:pt x="48" y="212"/>
                    <a:pt x="35" y="212"/>
                  </a:cubicBezTo>
                  <a:cubicBezTo>
                    <a:pt x="22" y="212"/>
                    <a:pt x="13" y="207"/>
                    <a:pt x="13" y="202"/>
                  </a:cubicBezTo>
                  <a:cubicBezTo>
                    <a:pt x="13" y="197"/>
                    <a:pt x="22" y="191"/>
                    <a:pt x="35" y="191"/>
                  </a:cubicBezTo>
                  <a:cubicBezTo>
                    <a:pt x="48" y="191"/>
                    <a:pt x="56" y="197"/>
                    <a:pt x="56" y="202"/>
                  </a:cubicBezTo>
                  <a:close/>
                  <a:moveTo>
                    <a:pt x="148" y="186"/>
                  </a:moveTo>
                  <a:cubicBezTo>
                    <a:pt x="148" y="191"/>
                    <a:pt x="140" y="196"/>
                    <a:pt x="127" y="196"/>
                  </a:cubicBezTo>
                  <a:cubicBezTo>
                    <a:pt x="114" y="196"/>
                    <a:pt x="105" y="191"/>
                    <a:pt x="105" y="186"/>
                  </a:cubicBezTo>
                  <a:cubicBezTo>
                    <a:pt x="105" y="181"/>
                    <a:pt x="114" y="175"/>
                    <a:pt x="127" y="175"/>
                  </a:cubicBezTo>
                  <a:cubicBezTo>
                    <a:pt x="140" y="175"/>
                    <a:pt x="148" y="181"/>
                    <a:pt x="148" y="186"/>
                  </a:cubicBezTo>
                  <a:close/>
                  <a:moveTo>
                    <a:pt x="92" y="137"/>
                  </a:moveTo>
                  <a:cubicBezTo>
                    <a:pt x="92" y="149"/>
                    <a:pt x="73" y="159"/>
                    <a:pt x="51" y="159"/>
                  </a:cubicBezTo>
                  <a:cubicBezTo>
                    <a:pt x="29" y="159"/>
                    <a:pt x="10" y="149"/>
                    <a:pt x="10" y="137"/>
                  </a:cubicBezTo>
                  <a:cubicBezTo>
                    <a:pt x="10" y="125"/>
                    <a:pt x="29" y="115"/>
                    <a:pt x="51" y="115"/>
                  </a:cubicBezTo>
                  <a:cubicBezTo>
                    <a:pt x="73" y="115"/>
                    <a:pt x="92" y="125"/>
                    <a:pt x="92" y="137"/>
                  </a:cubicBezTo>
                  <a:close/>
                  <a:moveTo>
                    <a:pt x="189" y="19"/>
                  </a:moveTo>
                  <a:cubicBezTo>
                    <a:pt x="201" y="19"/>
                    <a:pt x="210" y="25"/>
                    <a:pt x="210" y="30"/>
                  </a:cubicBezTo>
                  <a:cubicBezTo>
                    <a:pt x="210" y="35"/>
                    <a:pt x="201" y="40"/>
                    <a:pt x="189" y="40"/>
                  </a:cubicBezTo>
                  <a:cubicBezTo>
                    <a:pt x="176" y="40"/>
                    <a:pt x="167" y="35"/>
                    <a:pt x="167" y="30"/>
                  </a:cubicBezTo>
                  <a:cubicBezTo>
                    <a:pt x="167" y="25"/>
                    <a:pt x="176" y="19"/>
                    <a:pt x="189" y="19"/>
                  </a:cubicBezTo>
                  <a:close/>
                  <a:moveTo>
                    <a:pt x="8" y="37"/>
                  </a:moveTo>
                  <a:cubicBezTo>
                    <a:pt x="8" y="21"/>
                    <a:pt x="33" y="8"/>
                    <a:pt x="63" y="8"/>
                  </a:cubicBezTo>
                  <a:cubicBezTo>
                    <a:pt x="93" y="8"/>
                    <a:pt x="118" y="21"/>
                    <a:pt x="118" y="37"/>
                  </a:cubicBezTo>
                  <a:cubicBezTo>
                    <a:pt x="118" y="53"/>
                    <a:pt x="93" y="67"/>
                    <a:pt x="63" y="67"/>
                  </a:cubicBezTo>
                  <a:cubicBezTo>
                    <a:pt x="33" y="67"/>
                    <a:pt x="8" y="53"/>
                    <a:pt x="8" y="37"/>
                  </a:cubicBezTo>
                  <a:close/>
                  <a:moveTo>
                    <a:pt x="116" y="57"/>
                  </a:moveTo>
                  <a:cubicBezTo>
                    <a:pt x="122" y="51"/>
                    <a:pt x="126" y="45"/>
                    <a:pt x="126" y="37"/>
                  </a:cubicBezTo>
                  <a:cubicBezTo>
                    <a:pt x="126" y="36"/>
                    <a:pt x="125" y="35"/>
                    <a:pt x="125" y="33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5" y="42"/>
                    <a:pt x="173" y="47"/>
                    <a:pt x="183" y="48"/>
                  </a:cubicBezTo>
                  <a:cubicBezTo>
                    <a:pt x="173" y="75"/>
                    <a:pt x="173" y="75"/>
                    <a:pt x="173" y="75"/>
                  </a:cubicBezTo>
                  <a:cubicBezTo>
                    <a:pt x="171" y="75"/>
                    <a:pt x="169" y="75"/>
                    <a:pt x="167" y="75"/>
                  </a:cubicBezTo>
                  <a:cubicBezTo>
                    <a:pt x="158" y="75"/>
                    <a:pt x="149" y="76"/>
                    <a:pt x="142" y="79"/>
                  </a:cubicBezTo>
                  <a:lnTo>
                    <a:pt x="116" y="57"/>
                  </a:lnTo>
                  <a:close/>
                  <a:moveTo>
                    <a:pt x="126" y="105"/>
                  </a:moveTo>
                  <a:cubicBezTo>
                    <a:pt x="126" y="93"/>
                    <a:pt x="145" y="83"/>
                    <a:pt x="167" y="83"/>
                  </a:cubicBezTo>
                  <a:cubicBezTo>
                    <a:pt x="190" y="83"/>
                    <a:pt x="208" y="93"/>
                    <a:pt x="208" y="105"/>
                  </a:cubicBezTo>
                  <a:cubicBezTo>
                    <a:pt x="208" y="117"/>
                    <a:pt x="190" y="127"/>
                    <a:pt x="167" y="127"/>
                  </a:cubicBezTo>
                  <a:cubicBezTo>
                    <a:pt x="145" y="127"/>
                    <a:pt x="126" y="117"/>
                    <a:pt x="126" y="105"/>
                  </a:cubicBezTo>
                  <a:close/>
                  <a:moveTo>
                    <a:pt x="193" y="180"/>
                  </a:moveTo>
                  <a:cubicBezTo>
                    <a:pt x="180" y="180"/>
                    <a:pt x="171" y="175"/>
                    <a:pt x="171" y="170"/>
                  </a:cubicBezTo>
                  <a:cubicBezTo>
                    <a:pt x="171" y="165"/>
                    <a:pt x="180" y="159"/>
                    <a:pt x="193" y="159"/>
                  </a:cubicBezTo>
                  <a:cubicBezTo>
                    <a:pt x="205" y="159"/>
                    <a:pt x="214" y="165"/>
                    <a:pt x="214" y="170"/>
                  </a:cubicBezTo>
                  <a:cubicBezTo>
                    <a:pt x="214" y="175"/>
                    <a:pt x="205" y="180"/>
                    <a:pt x="193" y="1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10355772" y="1704755"/>
              <a:ext cx="286814" cy="644368"/>
            </a:xfrm>
            <a:custGeom>
              <a:avLst/>
              <a:gdLst>
                <a:gd name="T0" fmla="*/ 52 w 94"/>
                <a:gd name="T1" fmla="*/ 43 h 212"/>
                <a:gd name="T2" fmla="*/ 52 w 94"/>
                <a:gd name="T3" fmla="*/ 0 h 212"/>
                <a:gd name="T4" fmla="*/ 44 w 94"/>
                <a:gd name="T5" fmla="*/ 0 h 212"/>
                <a:gd name="T6" fmla="*/ 44 w 94"/>
                <a:gd name="T7" fmla="*/ 43 h 212"/>
                <a:gd name="T8" fmla="*/ 0 w 94"/>
                <a:gd name="T9" fmla="*/ 85 h 212"/>
                <a:gd name="T10" fmla="*/ 0 w 94"/>
                <a:gd name="T11" fmla="*/ 170 h 212"/>
                <a:gd name="T12" fmla="*/ 47 w 94"/>
                <a:gd name="T13" fmla="*/ 212 h 212"/>
                <a:gd name="T14" fmla="*/ 94 w 94"/>
                <a:gd name="T15" fmla="*/ 170 h 212"/>
                <a:gd name="T16" fmla="*/ 94 w 94"/>
                <a:gd name="T17" fmla="*/ 85 h 212"/>
                <a:gd name="T18" fmla="*/ 52 w 94"/>
                <a:gd name="T19" fmla="*/ 43 h 212"/>
                <a:gd name="T20" fmla="*/ 86 w 94"/>
                <a:gd name="T21" fmla="*/ 170 h 212"/>
                <a:gd name="T22" fmla="*/ 47 w 94"/>
                <a:gd name="T23" fmla="*/ 204 h 212"/>
                <a:gd name="T24" fmla="*/ 8 w 94"/>
                <a:gd name="T25" fmla="*/ 170 h 212"/>
                <a:gd name="T26" fmla="*/ 8 w 94"/>
                <a:gd name="T27" fmla="*/ 85 h 212"/>
                <a:gd name="T28" fmla="*/ 47 w 94"/>
                <a:gd name="T29" fmla="*/ 51 h 212"/>
                <a:gd name="T30" fmla="*/ 86 w 94"/>
                <a:gd name="T31" fmla="*/ 85 h 212"/>
                <a:gd name="T32" fmla="*/ 86 w 94"/>
                <a:gd name="T33" fmla="*/ 1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212">
                  <a:moveTo>
                    <a:pt x="52" y="43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19" y="44"/>
                    <a:pt x="0" y="63"/>
                    <a:pt x="0" y="8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93"/>
                    <a:pt x="21" y="212"/>
                    <a:pt x="47" y="212"/>
                  </a:cubicBezTo>
                  <a:cubicBezTo>
                    <a:pt x="73" y="212"/>
                    <a:pt x="94" y="193"/>
                    <a:pt x="94" y="170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63"/>
                    <a:pt x="75" y="45"/>
                    <a:pt x="52" y="43"/>
                  </a:cubicBezTo>
                  <a:close/>
                  <a:moveTo>
                    <a:pt x="86" y="170"/>
                  </a:moveTo>
                  <a:cubicBezTo>
                    <a:pt x="86" y="189"/>
                    <a:pt x="68" y="204"/>
                    <a:pt x="47" y="204"/>
                  </a:cubicBezTo>
                  <a:cubicBezTo>
                    <a:pt x="25" y="204"/>
                    <a:pt x="8" y="189"/>
                    <a:pt x="8" y="17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66"/>
                    <a:pt x="25" y="51"/>
                    <a:pt x="47" y="51"/>
                  </a:cubicBezTo>
                  <a:cubicBezTo>
                    <a:pt x="68" y="51"/>
                    <a:pt x="86" y="66"/>
                    <a:pt x="86" y="85"/>
                  </a:cubicBezTo>
                  <a:lnTo>
                    <a:pt x="86" y="17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6"/>
            <p:cNvSpPr>
              <a:spLocks noChangeArrowheads="1"/>
            </p:cNvSpPr>
            <p:nvPr/>
          </p:nvSpPr>
          <p:spPr bwMode="auto">
            <a:xfrm>
              <a:off x="10474099" y="1972277"/>
              <a:ext cx="48874" cy="48874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346200" y="3253296"/>
              <a:ext cx="203214" cy="255946"/>
            </a:xfrm>
            <a:custGeom>
              <a:avLst/>
              <a:gdLst>
                <a:gd name="T0" fmla="*/ 66 w 67"/>
                <a:gd name="T1" fmla="*/ 3 h 84"/>
                <a:gd name="T2" fmla="*/ 59 w 67"/>
                <a:gd name="T3" fmla="*/ 0 h 84"/>
                <a:gd name="T4" fmla="*/ 13 w 67"/>
                <a:gd name="T5" fmla="*/ 22 h 84"/>
                <a:gd name="T6" fmla="*/ 1 w 67"/>
                <a:gd name="T7" fmla="*/ 54 h 84"/>
                <a:gd name="T8" fmla="*/ 9 w 67"/>
                <a:gd name="T9" fmla="*/ 75 h 84"/>
                <a:gd name="T10" fmla="*/ 31 w 67"/>
                <a:gd name="T11" fmla="*/ 84 h 84"/>
                <a:gd name="T12" fmla="*/ 54 w 67"/>
                <a:gd name="T13" fmla="*/ 62 h 84"/>
                <a:gd name="T14" fmla="*/ 38 w 67"/>
                <a:gd name="T15" fmla="*/ 39 h 84"/>
                <a:gd name="T16" fmla="*/ 59 w 67"/>
                <a:gd name="T17" fmla="*/ 13 h 84"/>
                <a:gd name="T18" fmla="*/ 66 w 67"/>
                <a:gd name="T1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4">
                  <a:moveTo>
                    <a:pt x="66" y="3"/>
                  </a:moveTo>
                  <a:cubicBezTo>
                    <a:pt x="65" y="0"/>
                    <a:pt x="60" y="0"/>
                    <a:pt x="59" y="0"/>
                  </a:cubicBezTo>
                  <a:cubicBezTo>
                    <a:pt x="48" y="0"/>
                    <a:pt x="27" y="8"/>
                    <a:pt x="13" y="22"/>
                  </a:cubicBezTo>
                  <a:cubicBezTo>
                    <a:pt x="4" y="31"/>
                    <a:pt x="0" y="43"/>
                    <a:pt x="1" y="54"/>
                  </a:cubicBezTo>
                  <a:cubicBezTo>
                    <a:pt x="1" y="60"/>
                    <a:pt x="3" y="69"/>
                    <a:pt x="9" y="75"/>
                  </a:cubicBezTo>
                  <a:cubicBezTo>
                    <a:pt x="15" y="81"/>
                    <a:pt x="22" y="84"/>
                    <a:pt x="31" y="84"/>
                  </a:cubicBezTo>
                  <a:cubicBezTo>
                    <a:pt x="44" y="84"/>
                    <a:pt x="53" y="73"/>
                    <a:pt x="54" y="62"/>
                  </a:cubicBezTo>
                  <a:cubicBezTo>
                    <a:pt x="55" y="54"/>
                    <a:pt x="51" y="44"/>
                    <a:pt x="38" y="39"/>
                  </a:cubicBezTo>
                  <a:cubicBezTo>
                    <a:pt x="42" y="27"/>
                    <a:pt x="52" y="19"/>
                    <a:pt x="59" y="13"/>
                  </a:cubicBezTo>
                  <a:cubicBezTo>
                    <a:pt x="64" y="9"/>
                    <a:pt x="67" y="7"/>
                    <a:pt x="66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1540411" y="3253296"/>
              <a:ext cx="203214" cy="255946"/>
            </a:xfrm>
            <a:custGeom>
              <a:avLst/>
              <a:gdLst>
                <a:gd name="T0" fmla="*/ 66 w 67"/>
                <a:gd name="T1" fmla="*/ 3 h 84"/>
                <a:gd name="T2" fmla="*/ 59 w 67"/>
                <a:gd name="T3" fmla="*/ 0 h 84"/>
                <a:gd name="T4" fmla="*/ 13 w 67"/>
                <a:gd name="T5" fmla="*/ 22 h 84"/>
                <a:gd name="T6" fmla="*/ 1 w 67"/>
                <a:gd name="T7" fmla="*/ 54 h 84"/>
                <a:gd name="T8" fmla="*/ 9 w 67"/>
                <a:gd name="T9" fmla="*/ 75 h 84"/>
                <a:gd name="T10" fmla="*/ 31 w 67"/>
                <a:gd name="T11" fmla="*/ 84 h 84"/>
                <a:gd name="T12" fmla="*/ 54 w 67"/>
                <a:gd name="T13" fmla="*/ 62 h 84"/>
                <a:gd name="T14" fmla="*/ 38 w 67"/>
                <a:gd name="T15" fmla="*/ 39 h 84"/>
                <a:gd name="T16" fmla="*/ 59 w 67"/>
                <a:gd name="T17" fmla="*/ 13 h 84"/>
                <a:gd name="T18" fmla="*/ 66 w 67"/>
                <a:gd name="T1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4">
                  <a:moveTo>
                    <a:pt x="66" y="3"/>
                  </a:moveTo>
                  <a:cubicBezTo>
                    <a:pt x="65" y="0"/>
                    <a:pt x="60" y="0"/>
                    <a:pt x="59" y="0"/>
                  </a:cubicBezTo>
                  <a:cubicBezTo>
                    <a:pt x="48" y="0"/>
                    <a:pt x="27" y="8"/>
                    <a:pt x="13" y="22"/>
                  </a:cubicBezTo>
                  <a:cubicBezTo>
                    <a:pt x="4" y="31"/>
                    <a:pt x="0" y="43"/>
                    <a:pt x="1" y="54"/>
                  </a:cubicBezTo>
                  <a:cubicBezTo>
                    <a:pt x="1" y="60"/>
                    <a:pt x="3" y="69"/>
                    <a:pt x="9" y="75"/>
                  </a:cubicBezTo>
                  <a:cubicBezTo>
                    <a:pt x="15" y="81"/>
                    <a:pt x="22" y="84"/>
                    <a:pt x="31" y="84"/>
                  </a:cubicBezTo>
                  <a:cubicBezTo>
                    <a:pt x="44" y="84"/>
                    <a:pt x="53" y="73"/>
                    <a:pt x="54" y="62"/>
                  </a:cubicBezTo>
                  <a:cubicBezTo>
                    <a:pt x="55" y="54"/>
                    <a:pt x="51" y="44"/>
                    <a:pt x="38" y="39"/>
                  </a:cubicBezTo>
                  <a:cubicBezTo>
                    <a:pt x="42" y="27"/>
                    <a:pt x="52" y="19"/>
                    <a:pt x="59" y="13"/>
                  </a:cubicBezTo>
                  <a:cubicBezTo>
                    <a:pt x="64" y="9"/>
                    <a:pt x="67" y="7"/>
                    <a:pt x="66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877385" y="3520818"/>
              <a:ext cx="158198" cy="194211"/>
            </a:xfrm>
            <a:custGeom>
              <a:avLst/>
              <a:gdLst>
                <a:gd name="T0" fmla="*/ 51 w 52"/>
                <a:gd name="T1" fmla="*/ 23 h 64"/>
                <a:gd name="T2" fmla="*/ 44 w 52"/>
                <a:gd name="T3" fmla="*/ 6 h 64"/>
                <a:gd name="T4" fmla="*/ 28 w 52"/>
                <a:gd name="T5" fmla="*/ 0 h 64"/>
                <a:gd name="T6" fmla="*/ 10 w 52"/>
                <a:gd name="T7" fmla="*/ 17 h 64"/>
                <a:gd name="T8" fmla="*/ 22 w 52"/>
                <a:gd name="T9" fmla="*/ 35 h 64"/>
                <a:gd name="T10" fmla="*/ 6 w 52"/>
                <a:gd name="T11" fmla="*/ 52 h 64"/>
                <a:gd name="T12" fmla="*/ 1 w 52"/>
                <a:gd name="T13" fmla="*/ 61 h 64"/>
                <a:gd name="T14" fmla="*/ 7 w 52"/>
                <a:gd name="T15" fmla="*/ 64 h 64"/>
                <a:gd name="T16" fmla="*/ 41 w 52"/>
                <a:gd name="T17" fmla="*/ 47 h 64"/>
                <a:gd name="T18" fmla="*/ 51 w 52"/>
                <a:gd name="T19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64">
                  <a:moveTo>
                    <a:pt x="51" y="23"/>
                  </a:moveTo>
                  <a:cubicBezTo>
                    <a:pt x="51" y="18"/>
                    <a:pt x="49" y="11"/>
                    <a:pt x="44" y="6"/>
                  </a:cubicBezTo>
                  <a:cubicBezTo>
                    <a:pt x="40" y="2"/>
                    <a:pt x="35" y="0"/>
                    <a:pt x="28" y="0"/>
                  </a:cubicBezTo>
                  <a:cubicBezTo>
                    <a:pt x="18" y="0"/>
                    <a:pt x="11" y="8"/>
                    <a:pt x="10" y="17"/>
                  </a:cubicBezTo>
                  <a:cubicBezTo>
                    <a:pt x="9" y="23"/>
                    <a:pt x="12" y="31"/>
                    <a:pt x="22" y="35"/>
                  </a:cubicBezTo>
                  <a:cubicBezTo>
                    <a:pt x="18" y="43"/>
                    <a:pt x="11" y="48"/>
                    <a:pt x="6" y="52"/>
                  </a:cubicBezTo>
                  <a:cubicBezTo>
                    <a:pt x="2" y="55"/>
                    <a:pt x="0" y="57"/>
                    <a:pt x="1" y="61"/>
                  </a:cubicBezTo>
                  <a:cubicBezTo>
                    <a:pt x="2" y="64"/>
                    <a:pt x="6" y="64"/>
                    <a:pt x="7" y="64"/>
                  </a:cubicBezTo>
                  <a:cubicBezTo>
                    <a:pt x="15" y="64"/>
                    <a:pt x="31" y="59"/>
                    <a:pt x="41" y="47"/>
                  </a:cubicBezTo>
                  <a:cubicBezTo>
                    <a:pt x="48" y="40"/>
                    <a:pt x="52" y="32"/>
                    <a:pt x="51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1732049" y="3520818"/>
              <a:ext cx="158198" cy="194211"/>
            </a:xfrm>
            <a:custGeom>
              <a:avLst/>
              <a:gdLst>
                <a:gd name="T0" fmla="*/ 52 w 52"/>
                <a:gd name="T1" fmla="*/ 23 h 64"/>
                <a:gd name="T2" fmla="*/ 45 w 52"/>
                <a:gd name="T3" fmla="*/ 6 h 64"/>
                <a:gd name="T4" fmla="*/ 29 w 52"/>
                <a:gd name="T5" fmla="*/ 0 h 64"/>
                <a:gd name="T6" fmla="*/ 10 w 52"/>
                <a:gd name="T7" fmla="*/ 17 h 64"/>
                <a:gd name="T8" fmla="*/ 22 w 52"/>
                <a:gd name="T9" fmla="*/ 35 h 64"/>
                <a:gd name="T10" fmla="*/ 7 w 52"/>
                <a:gd name="T11" fmla="*/ 52 h 64"/>
                <a:gd name="T12" fmla="*/ 2 w 52"/>
                <a:gd name="T13" fmla="*/ 61 h 64"/>
                <a:gd name="T14" fmla="*/ 8 w 52"/>
                <a:gd name="T15" fmla="*/ 64 h 64"/>
                <a:gd name="T16" fmla="*/ 42 w 52"/>
                <a:gd name="T17" fmla="*/ 47 h 64"/>
                <a:gd name="T18" fmla="*/ 52 w 52"/>
                <a:gd name="T19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64">
                  <a:moveTo>
                    <a:pt x="52" y="23"/>
                  </a:moveTo>
                  <a:cubicBezTo>
                    <a:pt x="52" y="18"/>
                    <a:pt x="50" y="11"/>
                    <a:pt x="45" y="6"/>
                  </a:cubicBezTo>
                  <a:cubicBezTo>
                    <a:pt x="41" y="2"/>
                    <a:pt x="35" y="0"/>
                    <a:pt x="29" y="0"/>
                  </a:cubicBezTo>
                  <a:cubicBezTo>
                    <a:pt x="18" y="0"/>
                    <a:pt x="11" y="8"/>
                    <a:pt x="10" y="17"/>
                  </a:cubicBezTo>
                  <a:cubicBezTo>
                    <a:pt x="10" y="23"/>
                    <a:pt x="13" y="31"/>
                    <a:pt x="22" y="35"/>
                  </a:cubicBezTo>
                  <a:cubicBezTo>
                    <a:pt x="19" y="43"/>
                    <a:pt x="12" y="48"/>
                    <a:pt x="7" y="52"/>
                  </a:cubicBezTo>
                  <a:cubicBezTo>
                    <a:pt x="3" y="55"/>
                    <a:pt x="0" y="57"/>
                    <a:pt x="2" y="61"/>
                  </a:cubicBezTo>
                  <a:cubicBezTo>
                    <a:pt x="3" y="64"/>
                    <a:pt x="6" y="64"/>
                    <a:pt x="8" y="64"/>
                  </a:cubicBezTo>
                  <a:cubicBezTo>
                    <a:pt x="15" y="64"/>
                    <a:pt x="31" y="59"/>
                    <a:pt x="42" y="47"/>
                  </a:cubicBezTo>
                  <a:cubicBezTo>
                    <a:pt x="49" y="40"/>
                    <a:pt x="52" y="32"/>
                    <a:pt x="52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2860014" y="3146544"/>
              <a:ext cx="309965" cy="325399"/>
            </a:xfrm>
            <a:custGeom>
              <a:avLst/>
              <a:gdLst>
                <a:gd name="T0" fmla="*/ 98 w 102"/>
                <a:gd name="T1" fmla="*/ 0 h 107"/>
                <a:gd name="T2" fmla="*/ 4 w 102"/>
                <a:gd name="T3" fmla="*/ 0 h 107"/>
                <a:gd name="T4" fmla="*/ 0 w 102"/>
                <a:gd name="T5" fmla="*/ 4 h 107"/>
                <a:gd name="T6" fmla="*/ 0 w 102"/>
                <a:gd name="T7" fmla="*/ 103 h 107"/>
                <a:gd name="T8" fmla="*/ 4 w 102"/>
                <a:gd name="T9" fmla="*/ 107 h 107"/>
                <a:gd name="T10" fmla="*/ 98 w 102"/>
                <a:gd name="T11" fmla="*/ 107 h 107"/>
                <a:gd name="T12" fmla="*/ 102 w 102"/>
                <a:gd name="T13" fmla="*/ 103 h 107"/>
                <a:gd name="T14" fmla="*/ 102 w 102"/>
                <a:gd name="T15" fmla="*/ 4 h 107"/>
                <a:gd name="T16" fmla="*/ 98 w 102"/>
                <a:gd name="T17" fmla="*/ 0 h 107"/>
                <a:gd name="T18" fmla="*/ 94 w 102"/>
                <a:gd name="T19" fmla="*/ 99 h 107"/>
                <a:gd name="T20" fmla="*/ 8 w 102"/>
                <a:gd name="T21" fmla="*/ 99 h 107"/>
                <a:gd name="T22" fmla="*/ 8 w 102"/>
                <a:gd name="T23" fmla="*/ 8 h 107"/>
                <a:gd name="T24" fmla="*/ 94 w 102"/>
                <a:gd name="T25" fmla="*/ 8 h 107"/>
                <a:gd name="T26" fmla="*/ 94 w 102"/>
                <a:gd name="T27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7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100" y="107"/>
                    <a:pt x="102" y="105"/>
                    <a:pt x="102" y="103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9"/>
                  </a:moveTo>
                  <a:cubicBezTo>
                    <a:pt x="8" y="99"/>
                    <a:pt x="8" y="99"/>
                    <a:pt x="8" y="9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860014" y="3511814"/>
              <a:ext cx="309965" cy="322827"/>
            </a:xfrm>
            <a:custGeom>
              <a:avLst/>
              <a:gdLst>
                <a:gd name="T0" fmla="*/ 98 w 102"/>
                <a:gd name="T1" fmla="*/ 0 h 106"/>
                <a:gd name="T2" fmla="*/ 4 w 102"/>
                <a:gd name="T3" fmla="*/ 0 h 106"/>
                <a:gd name="T4" fmla="*/ 0 w 102"/>
                <a:gd name="T5" fmla="*/ 4 h 106"/>
                <a:gd name="T6" fmla="*/ 0 w 102"/>
                <a:gd name="T7" fmla="*/ 102 h 106"/>
                <a:gd name="T8" fmla="*/ 4 w 102"/>
                <a:gd name="T9" fmla="*/ 106 h 106"/>
                <a:gd name="T10" fmla="*/ 98 w 102"/>
                <a:gd name="T11" fmla="*/ 106 h 106"/>
                <a:gd name="T12" fmla="*/ 102 w 102"/>
                <a:gd name="T13" fmla="*/ 102 h 106"/>
                <a:gd name="T14" fmla="*/ 102 w 102"/>
                <a:gd name="T15" fmla="*/ 4 h 106"/>
                <a:gd name="T16" fmla="*/ 98 w 102"/>
                <a:gd name="T17" fmla="*/ 0 h 106"/>
                <a:gd name="T18" fmla="*/ 94 w 102"/>
                <a:gd name="T19" fmla="*/ 98 h 106"/>
                <a:gd name="T20" fmla="*/ 8 w 102"/>
                <a:gd name="T21" fmla="*/ 98 h 106"/>
                <a:gd name="T22" fmla="*/ 8 w 102"/>
                <a:gd name="T23" fmla="*/ 8 h 106"/>
                <a:gd name="T24" fmla="*/ 94 w 102"/>
                <a:gd name="T25" fmla="*/ 8 h 106"/>
                <a:gd name="T26" fmla="*/ 94 w 102"/>
                <a:gd name="T27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6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4"/>
                    <a:pt x="2" y="106"/>
                    <a:pt x="4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100" y="106"/>
                    <a:pt x="102" y="104"/>
                    <a:pt x="102" y="102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8"/>
                  </a:moveTo>
                  <a:cubicBezTo>
                    <a:pt x="8" y="98"/>
                    <a:pt x="8" y="98"/>
                    <a:pt x="8" y="9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3207278" y="3511814"/>
              <a:ext cx="309965" cy="322827"/>
            </a:xfrm>
            <a:custGeom>
              <a:avLst/>
              <a:gdLst>
                <a:gd name="T0" fmla="*/ 98 w 102"/>
                <a:gd name="T1" fmla="*/ 0 h 106"/>
                <a:gd name="T2" fmla="*/ 4 w 102"/>
                <a:gd name="T3" fmla="*/ 0 h 106"/>
                <a:gd name="T4" fmla="*/ 0 w 102"/>
                <a:gd name="T5" fmla="*/ 4 h 106"/>
                <a:gd name="T6" fmla="*/ 0 w 102"/>
                <a:gd name="T7" fmla="*/ 102 h 106"/>
                <a:gd name="T8" fmla="*/ 4 w 102"/>
                <a:gd name="T9" fmla="*/ 106 h 106"/>
                <a:gd name="T10" fmla="*/ 98 w 102"/>
                <a:gd name="T11" fmla="*/ 106 h 106"/>
                <a:gd name="T12" fmla="*/ 102 w 102"/>
                <a:gd name="T13" fmla="*/ 102 h 106"/>
                <a:gd name="T14" fmla="*/ 102 w 102"/>
                <a:gd name="T15" fmla="*/ 4 h 106"/>
                <a:gd name="T16" fmla="*/ 98 w 102"/>
                <a:gd name="T17" fmla="*/ 0 h 106"/>
                <a:gd name="T18" fmla="*/ 94 w 102"/>
                <a:gd name="T19" fmla="*/ 98 h 106"/>
                <a:gd name="T20" fmla="*/ 8 w 102"/>
                <a:gd name="T21" fmla="*/ 98 h 106"/>
                <a:gd name="T22" fmla="*/ 8 w 102"/>
                <a:gd name="T23" fmla="*/ 8 h 106"/>
                <a:gd name="T24" fmla="*/ 94 w 102"/>
                <a:gd name="T25" fmla="*/ 8 h 106"/>
                <a:gd name="T26" fmla="*/ 94 w 102"/>
                <a:gd name="T27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6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4"/>
                    <a:pt x="2" y="106"/>
                    <a:pt x="4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100" y="106"/>
                    <a:pt x="102" y="104"/>
                    <a:pt x="102" y="102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8"/>
                  </a:moveTo>
                  <a:cubicBezTo>
                    <a:pt x="8" y="98"/>
                    <a:pt x="8" y="98"/>
                    <a:pt x="8" y="9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3207278" y="3146544"/>
              <a:ext cx="309965" cy="325399"/>
            </a:xfrm>
            <a:custGeom>
              <a:avLst/>
              <a:gdLst>
                <a:gd name="T0" fmla="*/ 98 w 102"/>
                <a:gd name="T1" fmla="*/ 0 h 107"/>
                <a:gd name="T2" fmla="*/ 4 w 102"/>
                <a:gd name="T3" fmla="*/ 0 h 107"/>
                <a:gd name="T4" fmla="*/ 0 w 102"/>
                <a:gd name="T5" fmla="*/ 4 h 107"/>
                <a:gd name="T6" fmla="*/ 0 w 102"/>
                <a:gd name="T7" fmla="*/ 103 h 107"/>
                <a:gd name="T8" fmla="*/ 4 w 102"/>
                <a:gd name="T9" fmla="*/ 107 h 107"/>
                <a:gd name="T10" fmla="*/ 98 w 102"/>
                <a:gd name="T11" fmla="*/ 107 h 107"/>
                <a:gd name="T12" fmla="*/ 102 w 102"/>
                <a:gd name="T13" fmla="*/ 103 h 107"/>
                <a:gd name="T14" fmla="*/ 102 w 102"/>
                <a:gd name="T15" fmla="*/ 4 h 107"/>
                <a:gd name="T16" fmla="*/ 98 w 102"/>
                <a:gd name="T17" fmla="*/ 0 h 107"/>
                <a:gd name="T18" fmla="*/ 94 w 102"/>
                <a:gd name="T19" fmla="*/ 99 h 107"/>
                <a:gd name="T20" fmla="*/ 8 w 102"/>
                <a:gd name="T21" fmla="*/ 99 h 107"/>
                <a:gd name="T22" fmla="*/ 8 w 102"/>
                <a:gd name="T23" fmla="*/ 8 h 107"/>
                <a:gd name="T24" fmla="*/ 94 w 102"/>
                <a:gd name="T25" fmla="*/ 8 h 107"/>
                <a:gd name="T26" fmla="*/ 94 w 102"/>
                <a:gd name="T27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7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100" y="107"/>
                    <a:pt x="102" y="105"/>
                    <a:pt x="102" y="103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9"/>
                  </a:moveTo>
                  <a:cubicBezTo>
                    <a:pt x="8" y="99"/>
                    <a:pt x="8" y="99"/>
                    <a:pt x="8" y="9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4292799" y="3231431"/>
              <a:ext cx="686811" cy="447585"/>
            </a:xfrm>
            <a:custGeom>
              <a:avLst/>
              <a:gdLst>
                <a:gd name="T0" fmla="*/ 202 w 226"/>
                <a:gd name="T1" fmla="*/ 0 h 147"/>
                <a:gd name="T2" fmla="*/ 56 w 226"/>
                <a:gd name="T3" fmla="*/ 0 h 147"/>
                <a:gd name="T4" fmla="*/ 1 w 226"/>
                <a:gd name="T5" fmla="*/ 71 h 147"/>
                <a:gd name="T6" fmla="*/ 1 w 226"/>
                <a:gd name="T7" fmla="*/ 76 h 147"/>
                <a:gd name="T8" fmla="*/ 56 w 226"/>
                <a:gd name="T9" fmla="*/ 147 h 147"/>
                <a:gd name="T10" fmla="*/ 202 w 226"/>
                <a:gd name="T11" fmla="*/ 147 h 147"/>
                <a:gd name="T12" fmla="*/ 226 w 226"/>
                <a:gd name="T13" fmla="*/ 123 h 147"/>
                <a:gd name="T14" fmla="*/ 226 w 226"/>
                <a:gd name="T15" fmla="*/ 24 h 147"/>
                <a:gd name="T16" fmla="*/ 202 w 226"/>
                <a:gd name="T17" fmla="*/ 0 h 147"/>
                <a:gd name="T18" fmla="*/ 218 w 226"/>
                <a:gd name="T19" fmla="*/ 123 h 147"/>
                <a:gd name="T20" fmla="*/ 202 w 226"/>
                <a:gd name="T21" fmla="*/ 139 h 147"/>
                <a:gd name="T22" fmla="*/ 57 w 226"/>
                <a:gd name="T23" fmla="*/ 139 h 147"/>
                <a:gd name="T24" fmla="*/ 9 w 226"/>
                <a:gd name="T25" fmla="*/ 74 h 147"/>
                <a:gd name="T26" fmla="*/ 57 w 226"/>
                <a:gd name="T27" fmla="*/ 8 h 147"/>
                <a:gd name="T28" fmla="*/ 202 w 226"/>
                <a:gd name="T29" fmla="*/ 8 h 147"/>
                <a:gd name="T30" fmla="*/ 218 w 226"/>
                <a:gd name="T31" fmla="*/ 24 h 147"/>
                <a:gd name="T32" fmla="*/ 218 w 226"/>
                <a:gd name="T3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47">
                  <a:moveTo>
                    <a:pt x="20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4" y="0"/>
                    <a:pt x="49" y="0"/>
                    <a:pt x="1" y="71"/>
                  </a:cubicBezTo>
                  <a:cubicBezTo>
                    <a:pt x="0" y="73"/>
                    <a:pt x="0" y="74"/>
                    <a:pt x="1" y="76"/>
                  </a:cubicBezTo>
                  <a:cubicBezTo>
                    <a:pt x="49" y="147"/>
                    <a:pt x="54" y="147"/>
                    <a:pt x="56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16" y="147"/>
                    <a:pt x="226" y="137"/>
                    <a:pt x="226" y="123"/>
                  </a:cubicBezTo>
                  <a:cubicBezTo>
                    <a:pt x="226" y="24"/>
                    <a:pt x="226" y="24"/>
                    <a:pt x="226" y="24"/>
                  </a:cubicBezTo>
                  <a:cubicBezTo>
                    <a:pt x="226" y="10"/>
                    <a:pt x="216" y="0"/>
                    <a:pt x="202" y="0"/>
                  </a:cubicBezTo>
                  <a:close/>
                  <a:moveTo>
                    <a:pt x="218" y="123"/>
                  </a:moveTo>
                  <a:cubicBezTo>
                    <a:pt x="218" y="132"/>
                    <a:pt x="211" y="139"/>
                    <a:pt x="202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2" y="135"/>
                    <a:pt x="29" y="104"/>
                    <a:pt x="9" y="74"/>
                  </a:cubicBezTo>
                  <a:cubicBezTo>
                    <a:pt x="29" y="44"/>
                    <a:pt x="52" y="12"/>
                    <a:pt x="57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11" y="8"/>
                    <a:pt x="218" y="15"/>
                    <a:pt x="218" y="24"/>
                  </a:cubicBezTo>
                  <a:lnTo>
                    <a:pt x="218" y="1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584758" y="3344613"/>
              <a:ext cx="221220" cy="225079"/>
            </a:xfrm>
            <a:custGeom>
              <a:avLst/>
              <a:gdLst>
                <a:gd name="T0" fmla="*/ 158 w 172"/>
                <a:gd name="T1" fmla="*/ 0 h 175"/>
                <a:gd name="T2" fmla="*/ 85 w 172"/>
                <a:gd name="T3" fmla="*/ 75 h 175"/>
                <a:gd name="T4" fmla="*/ 11 w 172"/>
                <a:gd name="T5" fmla="*/ 0 h 175"/>
                <a:gd name="T6" fmla="*/ 0 w 172"/>
                <a:gd name="T7" fmla="*/ 14 h 175"/>
                <a:gd name="T8" fmla="*/ 73 w 172"/>
                <a:gd name="T9" fmla="*/ 87 h 175"/>
                <a:gd name="T10" fmla="*/ 0 w 172"/>
                <a:gd name="T11" fmla="*/ 161 h 175"/>
                <a:gd name="T12" fmla="*/ 11 w 172"/>
                <a:gd name="T13" fmla="*/ 175 h 175"/>
                <a:gd name="T14" fmla="*/ 85 w 172"/>
                <a:gd name="T15" fmla="*/ 101 h 175"/>
                <a:gd name="T16" fmla="*/ 158 w 172"/>
                <a:gd name="T17" fmla="*/ 175 h 175"/>
                <a:gd name="T18" fmla="*/ 172 w 172"/>
                <a:gd name="T19" fmla="*/ 161 h 175"/>
                <a:gd name="T20" fmla="*/ 99 w 172"/>
                <a:gd name="T21" fmla="*/ 87 h 175"/>
                <a:gd name="T22" fmla="*/ 172 w 172"/>
                <a:gd name="T23" fmla="*/ 14 h 175"/>
                <a:gd name="T24" fmla="*/ 158 w 172"/>
                <a:gd name="T2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175">
                  <a:moveTo>
                    <a:pt x="158" y="0"/>
                  </a:moveTo>
                  <a:lnTo>
                    <a:pt x="85" y="75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73" y="87"/>
                  </a:lnTo>
                  <a:lnTo>
                    <a:pt x="0" y="161"/>
                  </a:lnTo>
                  <a:lnTo>
                    <a:pt x="11" y="175"/>
                  </a:lnTo>
                  <a:lnTo>
                    <a:pt x="85" y="101"/>
                  </a:lnTo>
                  <a:lnTo>
                    <a:pt x="158" y="175"/>
                  </a:lnTo>
                  <a:lnTo>
                    <a:pt x="172" y="161"/>
                  </a:lnTo>
                  <a:lnTo>
                    <a:pt x="99" y="87"/>
                  </a:lnTo>
                  <a:lnTo>
                    <a:pt x="172" y="1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5842626" y="3104101"/>
              <a:ext cx="536330" cy="706103"/>
            </a:xfrm>
            <a:custGeom>
              <a:avLst/>
              <a:gdLst>
                <a:gd name="T0" fmla="*/ 275 w 417"/>
                <a:gd name="T1" fmla="*/ 123 h 549"/>
                <a:gd name="T2" fmla="*/ 275 w 417"/>
                <a:gd name="T3" fmla="*/ 0 h 549"/>
                <a:gd name="T4" fmla="*/ 142 w 417"/>
                <a:gd name="T5" fmla="*/ 0 h 549"/>
                <a:gd name="T6" fmla="*/ 142 w 417"/>
                <a:gd name="T7" fmla="*/ 123 h 549"/>
                <a:gd name="T8" fmla="*/ 0 w 417"/>
                <a:gd name="T9" fmla="*/ 123 h 549"/>
                <a:gd name="T10" fmla="*/ 0 w 417"/>
                <a:gd name="T11" fmla="*/ 255 h 549"/>
                <a:gd name="T12" fmla="*/ 142 w 417"/>
                <a:gd name="T13" fmla="*/ 255 h 549"/>
                <a:gd name="T14" fmla="*/ 142 w 417"/>
                <a:gd name="T15" fmla="*/ 549 h 549"/>
                <a:gd name="T16" fmla="*/ 275 w 417"/>
                <a:gd name="T17" fmla="*/ 549 h 549"/>
                <a:gd name="T18" fmla="*/ 275 w 417"/>
                <a:gd name="T19" fmla="*/ 255 h 549"/>
                <a:gd name="T20" fmla="*/ 417 w 417"/>
                <a:gd name="T21" fmla="*/ 255 h 549"/>
                <a:gd name="T22" fmla="*/ 417 w 417"/>
                <a:gd name="T23" fmla="*/ 123 h 549"/>
                <a:gd name="T24" fmla="*/ 275 w 417"/>
                <a:gd name="T25" fmla="*/ 123 h 549"/>
                <a:gd name="T26" fmla="*/ 398 w 417"/>
                <a:gd name="T27" fmla="*/ 236 h 549"/>
                <a:gd name="T28" fmla="*/ 256 w 417"/>
                <a:gd name="T29" fmla="*/ 236 h 549"/>
                <a:gd name="T30" fmla="*/ 256 w 417"/>
                <a:gd name="T31" fmla="*/ 530 h 549"/>
                <a:gd name="T32" fmla="*/ 161 w 417"/>
                <a:gd name="T33" fmla="*/ 530 h 549"/>
                <a:gd name="T34" fmla="*/ 161 w 417"/>
                <a:gd name="T35" fmla="*/ 236 h 549"/>
                <a:gd name="T36" fmla="*/ 19 w 417"/>
                <a:gd name="T37" fmla="*/ 236 h 549"/>
                <a:gd name="T38" fmla="*/ 19 w 417"/>
                <a:gd name="T39" fmla="*/ 142 h 549"/>
                <a:gd name="T40" fmla="*/ 161 w 417"/>
                <a:gd name="T41" fmla="*/ 142 h 549"/>
                <a:gd name="T42" fmla="*/ 161 w 417"/>
                <a:gd name="T43" fmla="*/ 19 h 549"/>
                <a:gd name="T44" fmla="*/ 256 w 417"/>
                <a:gd name="T45" fmla="*/ 19 h 549"/>
                <a:gd name="T46" fmla="*/ 256 w 417"/>
                <a:gd name="T47" fmla="*/ 142 h 549"/>
                <a:gd name="T48" fmla="*/ 398 w 417"/>
                <a:gd name="T49" fmla="*/ 142 h 549"/>
                <a:gd name="T50" fmla="*/ 398 w 417"/>
                <a:gd name="T51" fmla="*/ 236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7" h="549">
                  <a:moveTo>
                    <a:pt x="275" y="123"/>
                  </a:moveTo>
                  <a:lnTo>
                    <a:pt x="275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0" y="123"/>
                  </a:lnTo>
                  <a:lnTo>
                    <a:pt x="0" y="255"/>
                  </a:lnTo>
                  <a:lnTo>
                    <a:pt x="142" y="255"/>
                  </a:lnTo>
                  <a:lnTo>
                    <a:pt x="142" y="549"/>
                  </a:lnTo>
                  <a:lnTo>
                    <a:pt x="275" y="549"/>
                  </a:lnTo>
                  <a:lnTo>
                    <a:pt x="275" y="255"/>
                  </a:lnTo>
                  <a:lnTo>
                    <a:pt x="417" y="255"/>
                  </a:lnTo>
                  <a:lnTo>
                    <a:pt x="417" y="123"/>
                  </a:lnTo>
                  <a:lnTo>
                    <a:pt x="275" y="123"/>
                  </a:lnTo>
                  <a:close/>
                  <a:moveTo>
                    <a:pt x="398" y="236"/>
                  </a:moveTo>
                  <a:lnTo>
                    <a:pt x="256" y="236"/>
                  </a:lnTo>
                  <a:lnTo>
                    <a:pt x="256" y="530"/>
                  </a:lnTo>
                  <a:lnTo>
                    <a:pt x="161" y="530"/>
                  </a:lnTo>
                  <a:lnTo>
                    <a:pt x="161" y="236"/>
                  </a:lnTo>
                  <a:lnTo>
                    <a:pt x="19" y="236"/>
                  </a:lnTo>
                  <a:lnTo>
                    <a:pt x="19" y="142"/>
                  </a:lnTo>
                  <a:lnTo>
                    <a:pt x="161" y="142"/>
                  </a:lnTo>
                  <a:lnTo>
                    <a:pt x="161" y="19"/>
                  </a:lnTo>
                  <a:lnTo>
                    <a:pt x="256" y="19"/>
                  </a:lnTo>
                  <a:lnTo>
                    <a:pt x="256" y="142"/>
                  </a:lnTo>
                  <a:lnTo>
                    <a:pt x="398" y="142"/>
                  </a:lnTo>
                  <a:lnTo>
                    <a:pt x="398" y="23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7297276" y="3131110"/>
              <a:ext cx="535044" cy="706103"/>
            </a:xfrm>
            <a:custGeom>
              <a:avLst/>
              <a:gdLst>
                <a:gd name="T0" fmla="*/ 274 w 416"/>
                <a:gd name="T1" fmla="*/ 123 h 549"/>
                <a:gd name="T2" fmla="*/ 274 w 416"/>
                <a:gd name="T3" fmla="*/ 0 h 549"/>
                <a:gd name="T4" fmla="*/ 142 w 416"/>
                <a:gd name="T5" fmla="*/ 0 h 549"/>
                <a:gd name="T6" fmla="*/ 142 w 416"/>
                <a:gd name="T7" fmla="*/ 123 h 549"/>
                <a:gd name="T8" fmla="*/ 0 w 416"/>
                <a:gd name="T9" fmla="*/ 123 h 549"/>
                <a:gd name="T10" fmla="*/ 0 w 416"/>
                <a:gd name="T11" fmla="*/ 256 h 549"/>
                <a:gd name="T12" fmla="*/ 142 w 416"/>
                <a:gd name="T13" fmla="*/ 256 h 549"/>
                <a:gd name="T14" fmla="*/ 142 w 416"/>
                <a:gd name="T15" fmla="*/ 549 h 549"/>
                <a:gd name="T16" fmla="*/ 274 w 416"/>
                <a:gd name="T17" fmla="*/ 549 h 549"/>
                <a:gd name="T18" fmla="*/ 274 w 416"/>
                <a:gd name="T19" fmla="*/ 256 h 549"/>
                <a:gd name="T20" fmla="*/ 416 w 416"/>
                <a:gd name="T21" fmla="*/ 256 h 549"/>
                <a:gd name="T22" fmla="*/ 416 w 416"/>
                <a:gd name="T23" fmla="*/ 123 h 549"/>
                <a:gd name="T24" fmla="*/ 274 w 416"/>
                <a:gd name="T25" fmla="*/ 123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6" h="549">
                  <a:moveTo>
                    <a:pt x="274" y="123"/>
                  </a:moveTo>
                  <a:lnTo>
                    <a:pt x="27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0" y="123"/>
                  </a:lnTo>
                  <a:lnTo>
                    <a:pt x="0" y="256"/>
                  </a:lnTo>
                  <a:lnTo>
                    <a:pt x="142" y="256"/>
                  </a:lnTo>
                  <a:lnTo>
                    <a:pt x="142" y="549"/>
                  </a:lnTo>
                  <a:lnTo>
                    <a:pt x="274" y="549"/>
                  </a:lnTo>
                  <a:lnTo>
                    <a:pt x="274" y="256"/>
                  </a:lnTo>
                  <a:lnTo>
                    <a:pt x="416" y="256"/>
                  </a:lnTo>
                  <a:lnTo>
                    <a:pt x="416" y="123"/>
                  </a:lnTo>
                  <a:lnTo>
                    <a:pt x="274" y="1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8723631" y="3113104"/>
              <a:ext cx="613500" cy="706103"/>
            </a:xfrm>
            <a:custGeom>
              <a:avLst/>
              <a:gdLst>
                <a:gd name="T0" fmla="*/ 170 w 202"/>
                <a:gd name="T1" fmla="*/ 116 h 232"/>
                <a:gd name="T2" fmla="*/ 201 w 202"/>
                <a:gd name="T3" fmla="*/ 62 h 232"/>
                <a:gd name="T4" fmla="*/ 201 w 202"/>
                <a:gd name="T5" fmla="*/ 58 h 232"/>
                <a:gd name="T6" fmla="*/ 198 w 202"/>
                <a:gd name="T7" fmla="*/ 56 h 232"/>
                <a:gd name="T8" fmla="*/ 136 w 202"/>
                <a:gd name="T9" fmla="*/ 56 h 232"/>
                <a:gd name="T10" fmla="*/ 105 w 202"/>
                <a:gd name="T11" fmla="*/ 2 h 232"/>
                <a:gd name="T12" fmla="*/ 101 w 202"/>
                <a:gd name="T13" fmla="*/ 0 h 232"/>
                <a:gd name="T14" fmla="*/ 98 w 202"/>
                <a:gd name="T15" fmla="*/ 2 h 232"/>
                <a:gd name="T16" fmla="*/ 66 w 202"/>
                <a:gd name="T17" fmla="*/ 56 h 232"/>
                <a:gd name="T18" fmla="*/ 5 w 202"/>
                <a:gd name="T19" fmla="*/ 56 h 232"/>
                <a:gd name="T20" fmla="*/ 1 w 202"/>
                <a:gd name="T21" fmla="*/ 58 h 232"/>
                <a:gd name="T22" fmla="*/ 1 w 202"/>
                <a:gd name="T23" fmla="*/ 62 h 232"/>
                <a:gd name="T24" fmla="*/ 32 w 202"/>
                <a:gd name="T25" fmla="*/ 116 h 232"/>
                <a:gd name="T26" fmla="*/ 1 w 202"/>
                <a:gd name="T27" fmla="*/ 169 h 232"/>
                <a:gd name="T28" fmla="*/ 1 w 202"/>
                <a:gd name="T29" fmla="*/ 173 h 232"/>
                <a:gd name="T30" fmla="*/ 5 w 202"/>
                <a:gd name="T31" fmla="*/ 175 h 232"/>
                <a:gd name="T32" fmla="*/ 66 w 202"/>
                <a:gd name="T33" fmla="*/ 175 h 232"/>
                <a:gd name="T34" fmla="*/ 98 w 202"/>
                <a:gd name="T35" fmla="*/ 230 h 232"/>
                <a:gd name="T36" fmla="*/ 101 w 202"/>
                <a:gd name="T37" fmla="*/ 232 h 232"/>
                <a:gd name="T38" fmla="*/ 105 w 202"/>
                <a:gd name="T39" fmla="*/ 230 h 232"/>
                <a:gd name="T40" fmla="*/ 136 w 202"/>
                <a:gd name="T41" fmla="*/ 175 h 232"/>
                <a:gd name="T42" fmla="*/ 198 w 202"/>
                <a:gd name="T43" fmla="*/ 175 h 232"/>
                <a:gd name="T44" fmla="*/ 201 w 202"/>
                <a:gd name="T45" fmla="*/ 173 h 232"/>
                <a:gd name="T46" fmla="*/ 201 w 202"/>
                <a:gd name="T47" fmla="*/ 169 h 232"/>
                <a:gd name="T48" fmla="*/ 170 w 202"/>
                <a:gd name="T49" fmla="*/ 116 h 232"/>
                <a:gd name="T50" fmla="*/ 191 w 202"/>
                <a:gd name="T51" fmla="*/ 64 h 232"/>
                <a:gd name="T52" fmla="*/ 166 w 202"/>
                <a:gd name="T53" fmla="*/ 108 h 232"/>
                <a:gd name="T54" fmla="*/ 141 w 202"/>
                <a:gd name="T55" fmla="*/ 64 h 232"/>
                <a:gd name="T56" fmla="*/ 191 w 202"/>
                <a:gd name="T57" fmla="*/ 64 h 232"/>
                <a:gd name="T58" fmla="*/ 161 w 202"/>
                <a:gd name="T59" fmla="*/ 116 h 232"/>
                <a:gd name="T60" fmla="*/ 131 w 202"/>
                <a:gd name="T61" fmla="*/ 167 h 232"/>
                <a:gd name="T62" fmla="*/ 71 w 202"/>
                <a:gd name="T63" fmla="*/ 167 h 232"/>
                <a:gd name="T64" fmla="*/ 41 w 202"/>
                <a:gd name="T65" fmla="*/ 116 h 232"/>
                <a:gd name="T66" fmla="*/ 71 w 202"/>
                <a:gd name="T67" fmla="*/ 64 h 232"/>
                <a:gd name="T68" fmla="*/ 131 w 202"/>
                <a:gd name="T69" fmla="*/ 64 h 232"/>
                <a:gd name="T70" fmla="*/ 161 w 202"/>
                <a:gd name="T71" fmla="*/ 116 h 232"/>
                <a:gd name="T72" fmla="*/ 101 w 202"/>
                <a:gd name="T73" fmla="*/ 12 h 232"/>
                <a:gd name="T74" fmla="*/ 127 w 202"/>
                <a:gd name="T75" fmla="*/ 56 h 232"/>
                <a:gd name="T76" fmla="*/ 76 w 202"/>
                <a:gd name="T77" fmla="*/ 56 h 232"/>
                <a:gd name="T78" fmla="*/ 101 w 202"/>
                <a:gd name="T79" fmla="*/ 12 h 232"/>
                <a:gd name="T80" fmla="*/ 11 w 202"/>
                <a:gd name="T81" fmla="*/ 64 h 232"/>
                <a:gd name="T82" fmla="*/ 62 w 202"/>
                <a:gd name="T83" fmla="*/ 64 h 232"/>
                <a:gd name="T84" fmla="*/ 37 w 202"/>
                <a:gd name="T85" fmla="*/ 108 h 232"/>
                <a:gd name="T86" fmla="*/ 11 w 202"/>
                <a:gd name="T87" fmla="*/ 64 h 232"/>
                <a:gd name="T88" fmla="*/ 11 w 202"/>
                <a:gd name="T89" fmla="*/ 167 h 232"/>
                <a:gd name="T90" fmla="*/ 37 w 202"/>
                <a:gd name="T91" fmla="*/ 124 h 232"/>
                <a:gd name="T92" fmla="*/ 62 w 202"/>
                <a:gd name="T93" fmla="*/ 167 h 232"/>
                <a:gd name="T94" fmla="*/ 11 w 202"/>
                <a:gd name="T95" fmla="*/ 167 h 232"/>
                <a:gd name="T96" fmla="*/ 101 w 202"/>
                <a:gd name="T97" fmla="*/ 220 h 232"/>
                <a:gd name="T98" fmla="*/ 76 w 202"/>
                <a:gd name="T99" fmla="*/ 175 h 232"/>
                <a:gd name="T100" fmla="*/ 127 w 202"/>
                <a:gd name="T101" fmla="*/ 175 h 232"/>
                <a:gd name="T102" fmla="*/ 101 w 202"/>
                <a:gd name="T103" fmla="*/ 220 h 232"/>
                <a:gd name="T104" fmla="*/ 141 w 202"/>
                <a:gd name="T105" fmla="*/ 167 h 232"/>
                <a:gd name="T106" fmla="*/ 166 w 202"/>
                <a:gd name="T107" fmla="*/ 124 h 232"/>
                <a:gd name="T108" fmla="*/ 191 w 202"/>
                <a:gd name="T109" fmla="*/ 167 h 232"/>
                <a:gd name="T110" fmla="*/ 141 w 202"/>
                <a:gd name="T111" fmla="*/ 16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" h="232">
                  <a:moveTo>
                    <a:pt x="170" y="116"/>
                  </a:moveTo>
                  <a:cubicBezTo>
                    <a:pt x="201" y="62"/>
                    <a:pt x="201" y="62"/>
                    <a:pt x="201" y="62"/>
                  </a:cubicBezTo>
                  <a:cubicBezTo>
                    <a:pt x="202" y="61"/>
                    <a:pt x="202" y="59"/>
                    <a:pt x="201" y="58"/>
                  </a:cubicBezTo>
                  <a:cubicBezTo>
                    <a:pt x="201" y="57"/>
                    <a:pt x="199" y="56"/>
                    <a:pt x="198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0"/>
                    <a:pt x="103" y="0"/>
                    <a:pt x="101" y="0"/>
                  </a:cubicBezTo>
                  <a:cubicBezTo>
                    <a:pt x="100" y="0"/>
                    <a:pt x="98" y="0"/>
                    <a:pt x="98" y="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3" y="56"/>
                    <a:pt x="2" y="57"/>
                    <a:pt x="1" y="58"/>
                  </a:cubicBezTo>
                  <a:cubicBezTo>
                    <a:pt x="0" y="59"/>
                    <a:pt x="0" y="61"/>
                    <a:pt x="1" y="6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0" y="170"/>
                    <a:pt x="0" y="172"/>
                    <a:pt x="1" y="173"/>
                  </a:cubicBezTo>
                  <a:cubicBezTo>
                    <a:pt x="2" y="174"/>
                    <a:pt x="3" y="175"/>
                    <a:pt x="5" y="175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98" y="230"/>
                    <a:pt x="98" y="230"/>
                    <a:pt x="98" y="230"/>
                  </a:cubicBezTo>
                  <a:cubicBezTo>
                    <a:pt x="98" y="231"/>
                    <a:pt x="100" y="232"/>
                    <a:pt x="101" y="232"/>
                  </a:cubicBezTo>
                  <a:cubicBezTo>
                    <a:pt x="103" y="232"/>
                    <a:pt x="104" y="231"/>
                    <a:pt x="105" y="230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5"/>
                    <a:pt x="201" y="174"/>
                    <a:pt x="201" y="173"/>
                  </a:cubicBezTo>
                  <a:cubicBezTo>
                    <a:pt x="202" y="172"/>
                    <a:pt x="202" y="170"/>
                    <a:pt x="201" y="169"/>
                  </a:cubicBezTo>
                  <a:lnTo>
                    <a:pt x="170" y="116"/>
                  </a:lnTo>
                  <a:close/>
                  <a:moveTo>
                    <a:pt x="191" y="64"/>
                  </a:moveTo>
                  <a:cubicBezTo>
                    <a:pt x="166" y="108"/>
                    <a:pt x="166" y="108"/>
                    <a:pt x="166" y="108"/>
                  </a:cubicBezTo>
                  <a:cubicBezTo>
                    <a:pt x="141" y="64"/>
                    <a:pt x="141" y="64"/>
                    <a:pt x="141" y="64"/>
                  </a:cubicBezTo>
                  <a:lnTo>
                    <a:pt x="191" y="64"/>
                  </a:lnTo>
                  <a:close/>
                  <a:moveTo>
                    <a:pt x="161" y="116"/>
                  </a:moveTo>
                  <a:cubicBezTo>
                    <a:pt x="131" y="167"/>
                    <a:pt x="131" y="167"/>
                    <a:pt x="131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131" y="64"/>
                    <a:pt x="131" y="64"/>
                    <a:pt x="131" y="64"/>
                  </a:cubicBezTo>
                  <a:lnTo>
                    <a:pt x="161" y="116"/>
                  </a:lnTo>
                  <a:close/>
                  <a:moveTo>
                    <a:pt x="101" y="12"/>
                  </a:moveTo>
                  <a:cubicBezTo>
                    <a:pt x="127" y="56"/>
                    <a:pt x="127" y="56"/>
                    <a:pt x="127" y="56"/>
                  </a:cubicBezTo>
                  <a:cubicBezTo>
                    <a:pt x="76" y="56"/>
                    <a:pt x="76" y="56"/>
                    <a:pt x="76" y="56"/>
                  </a:cubicBezTo>
                  <a:lnTo>
                    <a:pt x="101" y="12"/>
                  </a:lnTo>
                  <a:close/>
                  <a:moveTo>
                    <a:pt x="11" y="6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37" y="108"/>
                    <a:pt x="37" y="108"/>
                    <a:pt x="37" y="108"/>
                  </a:cubicBezTo>
                  <a:lnTo>
                    <a:pt x="11" y="64"/>
                  </a:lnTo>
                  <a:close/>
                  <a:moveTo>
                    <a:pt x="11" y="167"/>
                  </a:moveTo>
                  <a:cubicBezTo>
                    <a:pt x="37" y="124"/>
                    <a:pt x="37" y="124"/>
                    <a:pt x="37" y="124"/>
                  </a:cubicBezTo>
                  <a:cubicBezTo>
                    <a:pt x="62" y="167"/>
                    <a:pt x="62" y="167"/>
                    <a:pt x="62" y="167"/>
                  </a:cubicBezTo>
                  <a:lnTo>
                    <a:pt x="11" y="167"/>
                  </a:lnTo>
                  <a:close/>
                  <a:moveTo>
                    <a:pt x="101" y="220"/>
                  </a:moveTo>
                  <a:cubicBezTo>
                    <a:pt x="76" y="175"/>
                    <a:pt x="76" y="175"/>
                    <a:pt x="76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01" y="220"/>
                  </a:lnTo>
                  <a:close/>
                  <a:moveTo>
                    <a:pt x="141" y="167"/>
                  </a:moveTo>
                  <a:cubicBezTo>
                    <a:pt x="166" y="124"/>
                    <a:pt x="166" y="124"/>
                    <a:pt x="166" y="124"/>
                  </a:cubicBezTo>
                  <a:cubicBezTo>
                    <a:pt x="191" y="167"/>
                    <a:pt x="191" y="167"/>
                    <a:pt x="191" y="167"/>
                  </a:cubicBezTo>
                  <a:lnTo>
                    <a:pt x="141" y="16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10152558" y="3122107"/>
              <a:ext cx="693242" cy="688097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5 h 226"/>
                <a:gd name="T8" fmla="*/ 24 w 228"/>
                <a:gd name="T9" fmla="*/ 179 h 226"/>
                <a:gd name="T10" fmla="*/ 141 w 228"/>
                <a:gd name="T11" fmla="*/ 179 h 226"/>
                <a:gd name="T12" fmla="*/ 136 w 228"/>
                <a:gd name="T13" fmla="*/ 221 h 226"/>
                <a:gd name="T14" fmla="*/ 139 w 228"/>
                <a:gd name="T15" fmla="*/ 225 h 226"/>
                <a:gd name="T16" fmla="*/ 140 w 228"/>
                <a:gd name="T17" fmla="*/ 226 h 226"/>
                <a:gd name="T18" fmla="*/ 143 w 228"/>
                <a:gd name="T19" fmla="*/ 224 h 226"/>
                <a:gd name="T20" fmla="*/ 186 w 228"/>
                <a:gd name="T21" fmla="*/ 179 h 226"/>
                <a:gd name="T22" fmla="*/ 204 w 228"/>
                <a:gd name="T23" fmla="*/ 179 h 226"/>
                <a:gd name="T24" fmla="*/ 228 w 228"/>
                <a:gd name="T25" fmla="*/ 155 h 226"/>
                <a:gd name="T26" fmla="*/ 228 w 228"/>
                <a:gd name="T27" fmla="*/ 24 h 226"/>
                <a:gd name="T28" fmla="*/ 204 w 228"/>
                <a:gd name="T29" fmla="*/ 0 h 226"/>
                <a:gd name="T30" fmla="*/ 220 w 228"/>
                <a:gd name="T31" fmla="*/ 155 h 226"/>
                <a:gd name="T32" fmla="*/ 204 w 228"/>
                <a:gd name="T33" fmla="*/ 171 h 226"/>
                <a:gd name="T34" fmla="*/ 184 w 228"/>
                <a:gd name="T35" fmla="*/ 171 h 226"/>
                <a:gd name="T36" fmla="*/ 181 w 228"/>
                <a:gd name="T37" fmla="*/ 173 h 226"/>
                <a:gd name="T38" fmla="*/ 146 w 228"/>
                <a:gd name="T39" fmla="*/ 210 h 226"/>
                <a:gd name="T40" fmla="*/ 150 w 228"/>
                <a:gd name="T41" fmla="*/ 176 h 226"/>
                <a:gd name="T42" fmla="*/ 149 w 228"/>
                <a:gd name="T43" fmla="*/ 173 h 226"/>
                <a:gd name="T44" fmla="*/ 146 w 228"/>
                <a:gd name="T45" fmla="*/ 171 h 226"/>
                <a:gd name="T46" fmla="*/ 24 w 228"/>
                <a:gd name="T47" fmla="*/ 171 h 226"/>
                <a:gd name="T48" fmla="*/ 8 w 228"/>
                <a:gd name="T49" fmla="*/ 155 h 226"/>
                <a:gd name="T50" fmla="*/ 8 w 228"/>
                <a:gd name="T51" fmla="*/ 24 h 226"/>
                <a:gd name="T52" fmla="*/ 24 w 228"/>
                <a:gd name="T53" fmla="*/ 8 h 226"/>
                <a:gd name="T54" fmla="*/ 204 w 228"/>
                <a:gd name="T55" fmla="*/ 8 h 226"/>
                <a:gd name="T56" fmla="*/ 220 w 228"/>
                <a:gd name="T57" fmla="*/ 24 h 226"/>
                <a:gd name="T58" fmla="*/ 220 w 228"/>
                <a:gd name="T59" fmla="*/ 15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9"/>
                    <a:pt x="11" y="179"/>
                    <a:pt x="24" y="179"/>
                  </a:cubicBezTo>
                  <a:cubicBezTo>
                    <a:pt x="141" y="179"/>
                    <a:pt x="141" y="179"/>
                    <a:pt x="141" y="179"/>
                  </a:cubicBezTo>
                  <a:cubicBezTo>
                    <a:pt x="136" y="221"/>
                    <a:pt x="136" y="221"/>
                    <a:pt x="136" y="221"/>
                  </a:cubicBezTo>
                  <a:cubicBezTo>
                    <a:pt x="136" y="223"/>
                    <a:pt x="137" y="225"/>
                    <a:pt x="139" y="225"/>
                  </a:cubicBezTo>
                  <a:cubicBezTo>
                    <a:pt x="139" y="226"/>
                    <a:pt x="140" y="226"/>
                    <a:pt x="140" y="226"/>
                  </a:cubicBezTo>
                  <a:cubicBezTo>
                    <a:pt x="141" y="226"/>
                    <a:pt x="143" y="225"/>
                    <a:pt x="143" y="224"/>
                  </a:cubicBezTo>
                  <a:cubicBezTo>
                    <a:pt x="186" y="179"/>
                    <a:pt x="186" y="179"/>
                    <a:pt x="186" y="179"/>
                  </a:cubicBezTo>
                  <a:cubicBezTo>
                    <a:pt x="204" y="179"/>
                    <a:pt x="204" y="179"/>
                    <a:pt x="204" y="179"/>
                  </a:cubicBezTo>
                  <a:cubicBezTo>
                    <a:pt x="217" y="179"/>
                    <a:pt x="228" y="169"/>
                    <a:pt x="228" y="155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20" y="155"/>
                  </a:moveTo>
                  <a:cubicBezTo>
                    <a:pt x="220" y="164"/>
                    <a:pt x="212" y="171"/>
                    <a:pt x="204" y="171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3" y="171"/>
                    <a:pt x="182" y="172"/>
                    <a:pt x="181" y="173"/>
                  </a:cubicBezTo>
                  <a:cubicBezTo>
                    <a:pt x="146" y="210"/>
                    <a:pt x="146" y="210"/>
                    <a:pt x="146" y="210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5"/>
                    <a:pt x="149" y="174"/>
                    <a:pt x="149" y="173"/>
                  </a:cubicBezTo>
                  <a:cubicBezTo>
                    <a:pt x="148" y="172"/>
                    <a:pt x="147" y="171"/>
                    <a:pt x="146" y="171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15" y="171"/>
                    <a:pt x="8" y="164"/>
                    <a:pt x="8" y="15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lnTo>
                    <a:pt x="220" y="1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1369351" y="4576757"/>
              <a:ext cx="694528" cy="686811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6 h 226"/>
                <a:gd name="T8" fmla="*/ 24 w 228"/>
                <a:gd name="T9" fmla="*/ 180 h 226"/>
                <a:gd name="T10" fmla="*/ 141 w 228"/>
                <a:gd name="T11" fmla="*/ 180 h 226"/>
                <a:gd name="T12" fmla="*/ 136 w 228"/>
                <a:gd name="T13" fmla="*/ 222 h 226"/>
                <a:gd name="T14" fmla="*/ 139 w 228"/>
                <a:gd name="T15" fmla="*/ 226 h 226"/>
                <a:gd name="T16" fmla="*/ 140 w 228"/>
                <a:gd name="T17" fmla="*/ 226 h 226"/>
                <a:gd name="T18" fmla="*/ 143 w 228"/>
                <a:gd name="T19" fmla="*/ 225 h 226"/>
                <a:gd name="T20" fmla="*/ 186 w 228"/>
                <a:gd name="T21" fmla="*/ 180 h 226"/>
                <a:gd name="T22" fmla="*/ 204 w 228"/>
                <a:gd name="T23" fmla="*/ 180 h 226"/>
                <a:gd name="T24" fmla="*/ 228 w 228"/>
                <a:gd name="T25" fmla="*/ 156 h 226"/>
                <a:gd name="T26" fmla="*/ 228 w 228"/>
                <a:gd name="T27" fmla="*/ 24 h 226"/>
                <a:gd name="T28" fmla="*/ 204 w 228"/>
                <a:gd name="T2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9"/>
                    <a:pt x="11" y="180"/>
                    <a:pt x="24" y="180"/>
                  </a:cubicBezTo>
                  <a:cubicBezTo>
                    <a:pt x="141" y="180"/>
                    <a:pt x="141" y="180"/>
                    <a:pt x="141" y="180"/>
                  </a:cubicBezTo>
                  <a:cubicBezTo>
                    <a:pt x="136" y="222"/>
                    <a:pt x="136" y="222"/>
                    <a:pt x="136" y="222"/>
                  </a:cubicBezTo>
                  <a:cubicBezTo>
                    <a:pt x="136" y="224"/>
                    <a:pt x="137" y="225"/>
                    <a:pt x="139" y="226"/>
                  </a:cubicBezTo>
                  <a:cubicBezTo>
                    <a:pt x="139" y="226"/>
                    <a:pt x="140" y="226"/>
                    <a:pt x="140" y="226"/>
                  </a:cubicBezTo>
                  <a:cubicBezTo>
                    <a:pt x="141" y="226"/>
                    <a:pt x="143" y="226"/>
                    <a:pt x="143" y="225"/>
                  </a:cubicBezTo>
                  <a:cubicBezTo>
                    <a:pt x="186" y="180"/>
                    <a:pt x="186" y="180"/>
                    <a:pt x="186" y="180"/>
                  </a:cubicBezTo>
                  <a:cubicBezTo>
                    <a:pt x="204" y="180"/>
                    <a:pt x="204" y="180"/>
                    <a:pt x="204" y="180"/>
                  </a:cubicBezTo>
                  <a:cubicBezTo>
                    <a:pt x="217" y="180"/>
                    <a:pt x="228" y="169"/>
                    <a:pt x="228" y="156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2835577" y="4585760"/>
              <a:ext cx="693242" cy="686811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5 h 226"/>
                <a:gd name="T8" fmla="*/ 24 w 228"/>
                <a:gd name="T9" fmla="*/ 179 h 226"/>
                <a:gd name="T10" fmla="*/ 141 w 228"/>
                <a:gd name="T11" fmla="*/ 179 h 226"/>
                <a:gd name="T12" fmla="*/ 137 w 228"/>
                <a:gd name="T13" fmla="*/ 221 h 226"/>
                <a:gd name="T14" fmla="*/ 139 w 228"/>
                <a:gd name="T15" fmla="*/ 225 h 226"/>
                <a:gd name="T16" fmla="*/ 141 w 228"/>
                <a:gd name="T17" fmla="*/ 226 h 226"/>
                <a:gd name="T18" fmla="*/ 144 w 228"/>
                <a:gd name="T19" fmla="*/ 224 h 226"/>
                <a:gd name="T20" fmla="*/ 186 w 228"/>
                <a:gd name="T21" fmla="*/ 179 h 226"/>
                <a:gd name="T22" fmla="*/ 204 w 228"/>
                <a:gd name="T23" fmla="*/ 179 h 226"/>
                <a:gd name="T24" fmla="*/ 228 w 228"/>
                <a:gd name="T25" fmla="*/ 155 h 226"/>
                <a:gd name="T26" fmla="*/ 228 w 228"/>
                <a:gd name="T27" fmla="*/ 24 h 226"/>
                <a:gd name="T28" fmla="*/ 204 w 228"/>
                <a:gd name="T29" fmla="*/ 0 h 226"/>
                <a:gd name="T30" fmla="*/ 220 w 228"/>
                <a:gd name="T31" fmla="*/ 155 h 226"/>
                <a:gd name="T32" fmla="*/ 204 w 228"/>
                <a:gd name="T33" fmla="*/ 171 h 226"/>
                <a:gd name="T34" fmla="*/ 185 w 228"/>
                <a:gd name="T35" fmla="*/ 171 h 226"/>
                <a:gd name="T36" fmla="*/ 182 w 228"/>
                <a:gd name="T37" fmla="*/ 173 h 226"/>
                <a:gd name="T38" fmla="*/ 146 w 228"/>
                <a:gd name="T39" fmla="*/ 210 h 226"/>
                <a:gd name="T40" fmla="*/ 150 w 228"/>
                <a:gd name="T41" fmla="*/ 176 h 226"/>
                <a:gd name="T42" fmla="*/ 149 w 228"/>
                <a:gd name="T43" fmla="*/ 173 h 226"/>
                <a:gd name="T44" fmla="*/ 146 w 228"/>
                <a:gd name="T45" fmla="*/ 171 h 226"/>
                <a:gd name="T46" fmla="*/ 24 w 228"/>
                <a:gd name="T47" fmla="*/ 171 h 226"/>
                <a:gd name="T48" fmla="*/ 8 w 228"/>
                <a:gd name="T49" fmla="*/ 155 h 226"/>
                <a:gd name="T50" fmla="*/ 8 w 228"/>
                <a:gd name="T51" fmla="*/ 24 h 226"/>
                <a:gd name="T52" fmla="*/ 24 w 228"/>
                <a:gd name="T53" fmla="*/ 8 h 226"/>
                <a:gd name="T54" fmla="*/ 204 w 228"/>
                <a:gd name="T55" fmla="*/ 8 h 226"/>
                <a:gd name="T56" fmla="*/ 220 w 228"/>
                <a:gd name="T57" fmla="*/ 24 h 226"/>
                <a:gd name="T58" fmla="*/ 220 w 228"/>
                <a:gd name="T59" fmla="*/ 15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9"/>
                    <a:pt x="11" y="179"/>
                    <a:pt x="24" y="179"/>
                  </a:cubicBezTo>
                  <a:cubicBezTo>
                    <a:pt x="141" y="179"/>
                    <a:pt x="141" y="179"/>
                    <a:pt x="141" y="179"/>
                  </a:cubicBezTo>
                  <a:cubicBezTo>
                    <a:pt x="137" y="221"/>
                    <a:pt x="137" y="221"/>
                    <a:pt x="137" y="221"/>
                  </a:cubicBezTo>
                  <a:cubicBezTo>
                    <a:pt x="137" y="223"/>
                    <a:pt x="138" y="224"/>
                    <a:pt x="139" y="225"/>
                  </a:cubicBezTo>
                  <a:cubicBezTo>
                    <a:pt x="140" y="225"/>
                    <a:pt x="140" y="226"/>
                    <a:pt x="141" y="226"/>
                  </a:cubicBezTo>
                  <a:cubicBezTo>
                    <a:pt x="142" y="226"/>
                    <a:pt x="143" y="225"/>
                    <a:pt x="144" y="224"/>
                  </a:cubicBezTo>
                  <a:cubicBezTo>
                    <a:pt x="186" y="179"/>
                    <a:pt x="186" y="179"/>
                    <a:pt x="186" y="179"/>
                  </a:cubicBezTo>
                  <a:cubicBezTo>
                    <a:pt x="204" y="179"/>
                    <a:pt x="204" y="179"/>
                    <a:pt x="204" y="179"/>
                  </a:cubicBezTo>
                  <a:cubicBezTo>
                    <a:pt x="217" y="179"/>
                    <a:pt x="228" y="169"/>
                    <a:pt x="228" y="155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20" y="155"/>
                  </a:moveTo>
                  <a:cubicBezTo>
                    <a:pt x="220" y="164"/>
                    <a:pt x="213" y="171"/>
                    <a:pt x="204" y="171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83" y="171"/>
                    <a:pt x="182" y="172"/>
                    <a:pt x="182" y="173"/>
                  </a:cubicBezTo>
                  <a:cubicBezTo>
                    <a:pt x="146" y="210"/>
                    <a:pt x="146" y="210"/>
                    <a:pt x="146" y="210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5"/>
                    <a:pt x="150" y="174"/>
                    <a:pt x="149" y="173"/>
                  </a:cubicBezTo>
                  <a:cubicBezTo>
                    <a:pt x="148" y="172"/>
                    <a:pt x="147" y="171"/>
                    <a:pt x="146" y="171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15" y="171"/>
                    <a:pt x="8" y="164"/>
                    <a:pt x="8" y="15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lnTo>
                    <a:pt x="220" y="1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 noEditPoints="1"/>
            </p:cNvSpPr>
            <p:nvPr/>
          </p:nvSpPr>
          <p:spPr bwMode="auto">
            <a:xfrm>
              <a:off x="3051652" y="4731097"/>
              <a:ext cx="276525" cy="273953"/>
            </a:xfrm>
            <a:custGeom>
              <a:avLst/>
              <a:gdLst>
                <a:gd name="T0" fmla="*/ 66 w 91"/>
                <a:gd name="T1" fmla="*/ 0 h 90"/>
                <a:gd name="T2" fmla="*/ 46 w 91"/>
                <a:gd name="T3" fmla="*/ 10 h 90"/>
                <a:gd name="T4" fmla="*/ 23 w 91"/>
                <a:gd name="T5" fmla="*/ 0 h 90"/>
                <a:gd name="T6" fmla="*/ 0 w 91"/>
                <a:gd name="T7" fmla="*/ 28 h 90"/>
                <a:gd name="T8" fmla="*/ 46 w 91"/>
                <a:gd name="T9" fmla="*/ 90 h 90"/>
                <a:gd name="T10" fmla="*/ 91 w 91"/>
                <a:gd name="T11" fmla="*/ 28 h 90"/>
                <a:gd name="T12" fmla="*/ 66 w 91"/>
                <a:gd name="T13" fmla="*/ 0 h 90"/>
                <a:gd name="T14" fmla="*/ 59 w 91"/>
                <a:gd name="T15" fmla="*/ 60 h 90"/>
                <a:gd name="T16" fmla="*/ 46 w 91"/>
                <a:gd name="T17" fmla="*/ 73 h 90"/>
                <a:gd name="T18" fmla="*/ 32 w 91"/>
                <a:gd name="T19" fmla="*/ 60 h 90"/>
                <a:gd name="T20" fmla="*/ 8 w 91"/>
                <a:gd name="T21" fmla="*/ 28 h 90"/>
                <a:gd name="T22" fmla="*/ 13 w 91"/>
                <a:gd name="T23" fmla="*/ 14 h 90"/>
                <a:gd name="T24" fmla="*/ 23 w 91"/>
                <a:gd name="T25" fmla="*/ 8 h 90"/>
                <a:gd name="T26" fmla="*/ 40 w 91"/>
                <a:gd name="T27" fmla="*/ 16 h 90"/>
                <a:gd name="T28" fmla="*/ 46 w 91"/>
                <a:gd name="T29" fmla="*/ 21 h 90"/>
                <a:gd name="T30" fmla="*/ 51 w 91"/>
                <a:gd name="T31" fmla="*/ 15 h 90"/>
                <a:gd name="T32" fmla="*/ 66 w 91"/>
                <a:gd name="T33" fmla="*/ 8 h 90"/>
                <a:gd name="T34" fmla="*/ 83 w 91"/>
                <a:gd name="T35" fmla="*/ 28 h 90"/>
                <a:gd name="T36" fmla="*/ 59 w 91"/>
                <a:gd name="T37" fmla="*/ 6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" h="90">
                  <a:moveTo>
                    <a:pt x="66" y="0"/>
                  </a:moveTo>
                  <a:cubicBezTo>
                    <a:pt x="59" y="0"/>
                    <a:pt x="52" y="3"/>
                    <a:pt x="46" y="10"/>
                  </a:cubicBezTo>
                  <a:cubicBezTo>
                    <a:pt x="38" y="3"/>
                    <a:pt x="30" y="0"/>
                    <a:pt x="23" y="0"/>
                  </a:cubicBezTo>
                  <a:cubicBezTo>
                    <a:pt x="9" y="0"/>
                    <a:pt x="0" y="14"/>
                    <a:pt x="0" y="28"/>
                  </a:cubicBezTo>
                  <a:cubicBezTo>
                    <a:pt x="0" y="54"/>
                    <a:pt x="46" y="74"/>
                    <a:pt x="46" y="90"/>
                  </a:cubicBezTo>
                  <a:cubicBezTo>
                    <a:pt x="46" y="73"/>
                    <a:pt x="91" y="54"/>
                    <a:pt x="91" y="28"/>
                  </a:cubicBezTo>
                  <a:cubicBezTo>
                    <a:pt x="91" y="13"/>
                    <a:pt x="80" y="0"/>
                    <a:pt x="66" y="0"/>
                  </a:cubicBezTo>
                  <a:close/>
                  <a:moveTo>
                    <a:pt x="59" y="60"/>
                  </a:moveTo>
                  <a:cubicBezTo>
                    <a:pt x="54" y="65"/>
                    <a:pt x="49" y="69"/>
                    <a:pt x="46" y="73"/>
                  </a:cubicBezTo>
                  <a:cubicBezTo>
                    <a:pt x="42" y="69"/>
                    <a:pt x="37" y="64"/>
                    <a:pt x="32" y="60"/>
                  </a:cubicBezTo>
                  <a:cubicBezTo>
                    <a:pt x="21" y="50"/>
                    <a:pt x="8" y="39"/>
                    <a:pt x="8" y="28"/>
                  </a:cubicBezTo>
                  <a:cubicBezTo>
                    <a:pt x="8" y="23"/>
                    <a:pt x="9" y="17"/>
                    <a:pt x="13" y="14"/>
                  </a:cubicBezTo>
                  <a:cubicBezTo>
                    <a:pt x="15" y="11"/>
                    <a:pt x="18" y="8"/>
                    <a:pt x="23" y="8"/>
                  </a:cubicBezTo>
                  <a:cubicBezTo>
                    <a:pt x="28" y="8"/>
                    <a:pt x="34" y="11"/>
                    <a:pt x="40" y="1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6" y="10"/>
                    <a:pt x="61" y="8"/>
                    <a:pt x="66" y="8"/>
                  </a:cubicBezTo>
                  <a:cubicBezTo>
                    <a:pt x="75" y="8"/>
                    <a:pt x="83" y="17"/>
                    <a:pt x="83" y="28"/>
                  </a:cubicBezTo>
                  <a:cubicBezTo>
                    <a:pt x="83" y="39"/>
                    <a:pt x="70" y="51"/>
                    <a:pt x="59" y="6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4295372" y="4548462"/>
              <a:ext cx="693242" cy="688097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6 h 226"/>
                <a:gd name="T8" fmla="*/ 24 w 228"/>
                <a:gd name="T9" fmla="*/ 180 h 226"/>
                <a:gd name="T10" fmla="*/ 141 w 228"/>
                <a:gd name="T11" fmla="*/ 180 h 226"/>
                <a:gd name="T12" fmla="*/ 137 w 228"/>
                <a:gd name="T13" fmla="*/ 222 h 226"/>
                <a:gd name="T14" fmla="*/ 139 w 228"/>
                <a:gd name="T15" fmla="*/ 226 h 226"/>
                <a:gd name="T16" fmla="*/ 141 w 228"/>
                <a:gd name="T17" fmla="*/ 226 h 226"/>
                <a:gd name="T18" fmla="*/ 144 w 228"/>
                <a:gd name="T19" fmla="*/ 225 h 226"/>
                <a:gd name="T20" fmla="*/ 186 w 228"/>
                <a:gd name="T21" fmla="*/ 180 h 226"/>
                <a:gd name="T22" fmla="*/ 204 w 228"/>
                <a:gd name="T23" fmla="*/ 180 h 226"/>
                <a:gd name="T24" fmla="*/ 228 w 228"/>
                <a:gd name="T25" fmla="*/ 156 h 226"/>
                <a:gd name="T26" fmla="*/ 228 w 228"/>
                <a:gd name="T27" fmla="*/ 24 h 226"/>
                <a:gd name="T28" fmla="*/ 204 w 228"/>
                <a:gd name="T29" fmla="*/ 0 h 226"/>
                <a:gd name="T30" fmla="*/ 220 w 228"/>
                <a:gd name="T31" fmla="*/ 156 h 226"/>
                <a:gd name="T32" fmla="*/ 204 w 228"/>
                <a:gd name="T33" fmla="*/ 172 h 226"/>
                <a:gd name="T34" fmla="*/ 185 w 228"/>
                <a:gd name="T35" fmla="*/ 172 h 226"/>
                <a:gd name="T36" fmla="*/ 182 w 228"/>
                <a:gd name="T37" fmla="*/ 173 h 226"/>
                <a:gd name="T38" fmla="*/ 146 w 228"/>
                <a:gd name="T39" fmla="*/ 211 h 226"/>
                <a:gd name="T40" fmla="*/ 150 w 228"/>
                <a:gd name="T41" fmla="*/ 177 h 226"/>
                <a:gd name="T42" fmla="*/ 149 w 228"/>
                <a:gd name="T43" fmla="*/ 173 h 226"/>
                <a:gd name="T44" fmla="*/ 146 w 228"/>
                <a:gd name="T45" fmla="*/ 172 h 226"/>
                <a:gd name="T46" fmla="*/ 24 w 228"/>
                <a:gd name="T47" fmla="*/ 172 h 226"/>
                <a:gd name="T48" fmla="*/ 8 w 228"/>
                <a:gd name="T49" fmla="*/ 156 h 226"/>
                <a:gd name="T50" fmla="*/ 8 w 228"/>
                <a:gd name="T51" fmla="*/ 24 h 226"/>
                <a:gd name="T52" fmla="*/ 24 w 228"/>
                <a:gd name="T53" fmla="*/ 8 h 226"/>
                <a:gd name="T54" fmla="*/ 204 w 228"/>
                <a:gd name="T55" fmla="*/ 8 h 226"/>
                <a:gd name="T56" fmla="*/ 220 w 228"/>
                <a:gd name="T57" fmla="*/ 24 h 226"/>
                <a:gd name="T58" fmla="*/ 220 w 228"/>
                <a:gd name="T59" fmla="*/ 15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9"/>
                    <a:pt x="11" y="180"/>
                    <a:pt x="24" y="180"/>
                  </a:cubicBezTo>
                  <a:cubicBezTo>
                    <a:pt x="141" y="180"/>
                    <a:pt x="141" y="180"/>
                    <a:pt x="141" y="180"/>
                  </a:cubicBezTo>
                  <a:cubicBezTo>
                    <a:pt x="137" y="222"/>
                    <a:pt x="137" y="222"/>
                    <a:pt x="137" y="222"/>
                  </a:cubicBezTo>
                  <a:cubicBezTo>
                    <a:pt x="137" y="224"/>
                    <a:pt x="138" y="225"/>
                    <a:pt x="139" y="226"/>
                  </a:cubicBezTo>
                  <a:cubicBezTo>
                    <a:pt x="140" y="226"/>
                    <a:pt x="140" y="226"/>
                    <a:pt x="141" y="226"/>
                  </a:cubicBezTo>
                  <a:cubicBezTo>
                    <a:pt x="142" y="226"/>
                    <a:pt x="143" y="226"/>
                    <a:pt x="144" y="225"/>
                  </a:cubicBezTo>
                  <a:cubicBezTo>
                    <a:pt x="186" y="180"/>
                    <a:pt x="186" y="180"/>
                    <a:pt x="186" y="180"/>
                  </a:cubicBezTo>
                  <a:cubicBezTo>
                    <a:pt x="204" y="180"/>
                    <a:pt x="204" y="180"/>
                    <a:pt x="204" y="180"/>
                  </a:cubicBezTo>
                  <a:cubicBezTo>
                    <a:pt x="217" y="180"/>
                    <a:pt x="228" y="169"/>
                    <a:pt x="228" y="156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20" y="156"/>
                  </a:moveTo>
                  <a:cubicBezTo>
                    <a:pt x="220" y="165"/>
                    <a:pt x="213" y="172"/>
                    <a:pt x="204" y="172"/>
                  </a:cubicBezTo>
                  <a:cubicBezTo>
                    <a:pt x="185" y="172"/>
                    <a:pt x="185" y="172"/>
                    <a:pt x="185" y="172"/>
                  </a:cubicBezTo>
                  <a:cubicBezTo>
                    <a:pt x="183" y="172"/>
                    <a:pt x="182" y="173"/>
                    <a:pt x="182" y="173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50" y="177"/>
                    <a:pt x="150" y="177"/>
                    <a:pt x="150" y="177"/>
                  </a:cubicBezTo>
                  <a:cubicBezTo>
                    <a:pt x="150" y="175"/>
                    <a:pt x="150" y="174"/>
                    <a:pt x="149" y="173"/>
                  </a:cubicBezTo>
                  <a:cubicBezTo>
                    <a:pt x="148" y="173"/>
                    <a:pt x="147" y="172"/>
                    <a:pt x="146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15" y="172"/>
                    <a:pt x="8" y="165"/>
                    <a:pt x="8" y="15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6"/>
                    <a:pt x="220" y="24"/>
                  </a:cubicBezTo>
                  <a:lnTo>
                    <a:pt x="220" y="15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 noEditPoints="1"/>
            </p:cNvSpPr>
            <p:nvPr/>
          </p:nvSpPr>
          <p:spPr bwMode="auto">
            <a:xfrm>
              <a:off x="4402123" y="4752962"/>
              <a:ext cx="140192" cy="136333"/>
            </a:xfrm>
            <a:custGeom>
              <a:avLst/>
              <a:gdLst>
                <a:gd name="T0" fmla="*/ 23 w 46"/>
                <a:gd name="T1" fmla="*/ 0 h 45"/>
                <a:gd name="T2" fmla="*/ 0 w 46"/>
                <a:gd name="T3" fmla="*/ 23 h 45"/>
                <a:gd name="T4" fmla="*/ 23 w 46"/>
                <a:gd name="T5" fmla="*/ 45 h 45"/>
                <a:gd name="T6" fmla="*/ 46 w 46"/>
                <a:gd name="T7" fmla="*/ 23 h 45"/>
                <a:gd name="T8" fmla="*/ 23 w 46"/>
                <a:gd name="T9" fmla="*/ 0 h 45"/>
                <a:gd name="T10" fmla="*/ 23 w 46"/>
                <a:gd name="T11" fmla="*/ 37 h 45"/>
                <a:gd name="T12" fmla="*/ 8 w 46"/>
                <a:gd name="T13" fmla="*/ 23 h 45"/>
                <a:gd name="T14" fmla="*/ 23 w 46"/>
                <a:gd name="T15" fmla="*/ 8 h 45"/>
                <a:gd name="T16" fmla="*/ 38 w 46"/>
                <a:gd name="T17" fmla="*/ 23 h 45"/>
                <a:gd name="T18" fmla="*/ 23 w 46"/>
                <a:gd name="T1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1" y="45"/>
                    <a:pt x="23" y="45"/>
                  </a:cubicBezTo>
                  <a:cubicBezTo>
                    <a:pt x="36" y="45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5" y="37"/>
                    <a:pt x="8" y="31"/>
                    <a:pt x="8" y="23"/>
                  </a:cubicBezTo>
                  <a:cubicBezTo>
                    <a:pt x="8" y="14"/>
                    <a:pt x="15" y="8"/>
                    <a:pt x="23" y="8"/>
                  </a:cubicBezTo>
                  <a:cubicBezTo>
                    <a:pt x="31" y="8"/>
                    <a:pt x="38" y="14"/>
                    <a:pt x="38" y="23"/>
                  </a:cubicBezTo>
                  <a:cubicBezTo>
                    <a:pt x="38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 noEditPoints="1"/>
            </p:cNvSpPr>
            <p:nvPr/>
          </p:nvSpPr>
          <p:spPr bwMode="auto">
            <a:xfrm>
              <a:off x="4571897" y="4752962"/>
              <a:ext cx="140192" cy="136333"/>
            </a:xfrm>
            <a:custGeom>
              <a:avLst/>
              <a:gdLst>
                <a:gd name="T0" fmla="*/ 23 w 46"/>
                <a:gd name="T1" fmla="*/ 0 h 45"/>
                <a:gd name="T2" fmla="*/ 0 w 46"/>
                <a:gd name="T3" fmla="*/ 23 h 45"/>
                <a:gd name="T4" fmla="*/ 23 w 46"/>
                <a:gd name="T5" fmla="*/ 45 h 45"/>
                <a:gd name="T6" fmla="*/ 46 w 46"/>
                <a:gd name="T7" fmla="*/ 23 h 45"/>
                <a:gd name="T8" fmla="*/ 23 w 46"/>
                <a:gd name="T9" fmla="*/ 0 h 45"/>
                <a:gd name="T10" fmla="*/ 23 w 46"/>
                <a:gd name="T11" fmla="*/ 37 h 45"/>
                <a:gd name="T12" fmla="*/ 8 w 46"/>
                <a:gd name="T13" fmla="*/ 23 h 45"/>
                <a:gd name="T14" fmla="*/ 23 w 46"/>
                <a:gd name="T15" fmla="*/ 8 h 45"/>
                <a:gd name="T16" fmla="*/ 38 w 46"/>
                <a:gd name="T17" fmla="*/ 23 h 45"/>
                <a:gd name="T18" fmla="*/ 23 w 46"/>
                <a:gd name="T1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1" y="45"/>
                    <a:pt x="23" y="45"/>
                  </a:cubicBezTo>
                  <a:cubicBezTo>
                    <a:pt x="36" y="45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5" y="37"/>
                    <a:pt x="8" y="31"/>
                    <a:pt x="8" y="23"/>
                  </a:cubicBezTo>
                  <a:cubicBezTo>
                    <a:pt x="8" y="14"/>
                    <a:pt x="15" y="8"/>
                    <a:pt x="23" y="8"/>
                  </a:cubicBezTo>
                  <a:cubicBezTo>
                    <a:pt x="31" y="8"/>
                    <a:pt x="38" y="14"/>
                    <a:pt x="38" y="23"/>
                  </a:cubicBezTo>
                  <a:cubicBezTo>
                    <a:pt x="38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 noEditPoints="1"/>
            </p:cNvSpPr>
            <p:nvPr/>
          </p:nvSpPr>
          <p:spPr bwMode="auto">
            <a:xfrm>
              <a:off x="4742957" y="4752962"/>
              <a:ext cx="138906" cy="136333"/>
            </a:xfrm>
            <a:custGeom>
              <a:avLst/>
              <a:gdLst>
                <a:gd name="T0" fmla="*/ 23 w 46"/>
                <a:gd name="T1" fmla="*/ 0 h 45"/>
                <a:gd name="T2" fmla="*/ 0 w 46"/>
                <a:gd name="T3" fmla="*/ 23 h 45"/>
                <a:gd name="T4" fmla="*/ 23 w 46"/>
                <a:gd name="T5" fmla="*/ 45 h 45"/>
                <a:gd name="T6" fmla="*/ 46 w 46"/>
                <a:gd name="T7" fmla="*/ 23 h 45"/>
                <a:gd name="T8" fmla="*/ 23 w 46"/>
                <a:gd name="T9" fmla="*/ 0 h 45"/>
                <a:gd name="T10" fmla="*/ 23 w 46"/>
                <a:gd name="T11" fmla="*/ 37 h 45"/>
                <a:gd name="T12" fmla="*/ 8 w 46"/>
                <a:gd name="T13" fmla="*/ 23 h 45"/>
                <a:gd name="T14" fmla="*/ 23 w 46"/>
                <a:gd name="T15" fmla="*/ 8 h 45"/>
                <a:gd name="T16" fmla="*/ 38 w 46"/>
                <a:gd name="T17" fmla="*/ 23 h 45"/>
                <a:gd name="T18" fmla="*/ 23 w 46"/>
                <a:gd name="T1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1" y="45"/>
                    <a:pt x="23" y="45"/>
                  </a:cubicBezTo>
                  <a:cubicBezTo>
                    <a:pt x="36" y="45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5" y="37"/>
                    <a:pt x="8" y="31"/>
                    <a:pt x="8" y="23"/>
                  </a:cubicBezTo>
                  <a:cubicBezTo>
                    <a:pt x="8" y="14"/>
                    <a:pt x="15" y="8"/>
                    <a:pt x="23" y="8"/>
                  </a:cubicBezTo>
                  <a:cubicBezTo>
                    <a:pt x="31" y="8"/>
                    <a:pt x="38" y="14"/>
                    <a:pt x="38" y="23"/>
                  </a:cubicBezTo>
                  <a:cubicBezTo>
                    <a:pt x="38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 noEditPoints="1"/>
            </p:cNvSpPr>
            <p:nvPr/>
          </p:nvSpPr>
          <p:spPr bwMode="auto">
            <a:xfrm>
              <a:off x="5782176" y="4603767"/>
              <a:ext cx="668805" cy="583918"/>
            </a:xfrm>
            <a:custGeom>
              <a:avLst/>
              <a:gdLst>
                <a:gd name="T0" fmla="*/ 190 w 220"/>
                <a:gd name="T1" fmla="*/ 74 h 192"/>
                <a:gd name="T2" fmla="*/ 191 w 220"/>
                <a:gd name="T3" fmla="*/ 66 h 192"/>
                <a:gd name="T4" fmla="*/ 124 w 220"/>
                <a:gd name="T5" fmla="*/ 0 h 192"/>
                <a:gd name="T6" fmla="*/ 64 w 220"/>
                <a:gd name="T7" fmla="*/ 36 h 192"/>
                <a:gd name="T8" fmla="*/ 63 w 220"/>
                <a:gd name="T9" fmla="*/ 36 h 192"/>
                <a:gd name="T10" fmla="*/ 14 w 220"/>
                <a:gd name="T11" fmla="*/ 84 h 192"/>
                <a:gd name="T12" fmla="*/ 15 w 220"/>
                <a:gd name="T13" fmla="*/ 95 h 192"/>
                <a:gd name="T14" fmla="*/ 0 w 220"/>
                <a:gd name="T15" fmla="*/ 114 h 192"/>
                <a:gd name="T16" fmla="*/ 19 w 220"/>
                <a:gd name="T17" fmla="*/ 132 h 192"/>
                <a:gd name="T18" fmla="*/ 19 w 220"/>
                <a:gd name="T19" fmla="*/ 132 h 192"/>
                <a:gd name="T20" fmla="*/ 62 w 220"/>
                <a:gd name="T21" fmla="*/ 132 h 192"/>
                <a:gd name="T22" fmla="*/ 63 w 220"/>
                <a:gd name="T23" fmla="*/ 132 h 192"/>
                <a:gd name="T24" fmla="*/ 64 w 220"/>
                <a:gd name="T25" fmla="*/ 132 h 192"/>
                <a:gd name="T26" fmla="*/ 105 w 220"/>
                <a:gd name="T27" fmla="*/ 132 h 192"/>
                <a:gd name="T28" fmla="*/ 105 w 220"/>
                <a:gd name="T29" fmla="*/ 192 h 192"/>
                <a:gd name="T30" fmla="*/ 114 w 220"/>
                <a:gd name="T31" fmla="*/ 192 h 192"/>
                <a:gd name="T32" fmla="*/ 114 w 220"/>
                <a:gd name="T33" fmla="*/ 132 h 192"/>
                <a:gd name="T34" fmla="*/ 123 w 220"/>
                <a:gd name="T35" fmla="*/ 132 h 192"/>
                <a:gd name="T36" fmla="*/ 124 w 220"/>
                <a:gd name="T37" fmla="*/ 132 h 192"/>
                <a:gd name="T38" fmla="*/ 125 w 220"/>
                <a:gd name="T39" fmla="*/ 132 h 192"/>
                <a:gd name="T40" fmla="*/ 190 w 220"/>
                <a:gd name="T41" fmla="*/ 132 h 192"/>
                <a:gd name="T42" fmla="*/ 190 w 220"/>
                <a:gd name="T43" fmla="*/ 132 h 192"/>
                <a:gd name="T44" fmla="*/ 220 w 220"/>
                <a:gd name="T45" fmla="*/ 103 h 192"/>
                <a:gd name="T46" fmla="*/ 190 w 220"/>
                <a:gd name="T47" fmla="*/ 74 h 192"/>
                <a:gd name="T48" fmla="*/ 190 w 220"/>
                <a:gd name="T49" fmla="*/ 124 h 192"/>
                <a:gd name="T50" fmla="*/ 190 w 220"/>
                <a:gd name="T51" fmla="*/ 124 h 192"/>
                <a:gd name="T52" fmla="*/ 125 w 220"/>
                <a:gd name="T53" fmla="*/ 124 h 192"/>
                <a:gd name="T54" fmla="*/ 124 w 220"/>
                <a:gd name="T55" fmla="*/ 124 h 192"/>
                <a:gd name="T56" fmla="*/ 123 w 220"/>
                <a:gd name="T57" fmla="*/ 124 h 192"/>
                <a:gd name="T58" fmla="*/ 114 w 220"/>
                <a:gd name="T59" fmla="*/ 124 h 192"/>
                <a:gd name="T60" fmla="*/ 114 w 220"/>
                <a:gd name="T61" fmla="*/ 72 h 192"/>
                <a:gd name="T62" fmla="*/ 134 w 220"/>
                <a:gd name="T63" fmla="*/ 92 h 192"/>
                <a:gd name="T64" fmla="*/ 139 w 220"/>
                <a:gd name="T65" fmla="*/ 86 h 192"/>
                <a:gd name="T66" fmla="*/ 110 w 220"/>
                <a:gd name="T67" fmla="*/ 56 h 192"/>
                <a:gd name="T68" fmla="*/ 80 w 220"/>
                <a:gd name="T69" fmla="*/ 86 h 192"/>
                <a:gd name="T70" fmla="*/ 86 w 220"/>
                <a:gd name="T71" fmla="*/ 92 h 192"/>
                <a:gd name="T72" fmla="*/ 105 w 220"/>
                <a:gd name="T73" fmla="*/ 72 h 192"/>
                <a:gd name="T74" fmla="*/ 105 w 220"/>
                <a:gd name="T75" fmla="*/ 124 h 192"/>
                <a:gd name="T76" fmla="*/ 64 w 220"/>
                <a:gd name="T77" fmla="*/ 124 h 192"/>
                <a:gd name="T78" fmla="*/ 63 w 220"/>
                <a:gd name="T79" fmla="*/ 124 h 192"/>
                <a:gd name="T80" fmla="*/ 62 w 220"/>
                <a:gd name="T81" fmla="*/ 124 h 192"/>
                <a:gd name="T82" fmla="*/ 19 w 220"/>
                <a:gd name="T83" fmla="*/ 124 h 192"/>
                <a:gd name="T84" fmla="*/ 19 w 220"/>
                <a:gd name="T85" fmla="*/ 124 h 192"/>
                <a:gd name="T86" fmla="*/ 8 w 220"/>
                <a:gd name="T87" fmla="*/ 114 h 192"/>
                <a:gd name="T88" fmla="*/ 17 w 220"/>
                <a:gd name="T89" fmla="*/ 103 h 192"/>
                <a:gd name="T90" fmla="*/ 25 w 220"/>
                <a:gd name="T91" fmla="*/ 102 h 192"/>
                <a:gd name="T92" fmla="*/ 23 w 220"/>
                <a:gd name="T93" fmla="*/ 93 h 192"/>
                <a:gd name="T94" fmla="*/ 22 w 220"/>
                <a:gd name="T95" fmla="*/ 84 h 192"/>
                <a:gd name="T96" fmla="*/ 63 w 220"/>
                <a:gd name="T97" fmla="*/ 44 h 192"/>
                <a:gd name="T98" fmla="*/ 64 w 220"/>
                <a:gd name="T99" fmla="*/ 44 h 192"/>
                <a:gd name="T100" fmla="*/ 69 w 220"/>
                <a:gd name="T101" fmla="*/ 44 h 192"/>
                <a:gd name="T102" fmla="*/ 71 w 220"/>
                <a:gd name="T103" fmla="*/ 40 h 192"/>
                <a:gd name="T104" fmla="*/ 124 w 220"/>
                <a:gd name="T105" fmla="*/ 8 h 192"/>
                <a:gd name="T106" fmla="*/ 183 w 220"/>
                <a:gd name="T107" fmla="*/ 66 h 192"/>
                <a:gd name="T108" fmla="*/ 182 w 220"/>
                <a:gd name="T109" fmla="*/ 73 h 192"/>
                <a:gd name="T110" fmla="*/ 181 w 220"/>
                <a:gd name="T111" fmla="*/ 82 h 192"/>
                <a:gd name="T112" fmla="*/ 190 w 220"/>
                <a:gd name="T113" fmla="*/ 82 h 192"/>
                <a:gd name="T114" fmla="*/ 212 w 220"/>
                <a:gd name="T115" fmla="*/ 103 h 192"/>
                <a:gd name="T116" fmla="*/ 190 w 220"/>
                <a:gd name="T117" fmla="*/ 1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" h="192">
                  <a:moveTo>
                    <a:pt x="190" y="74"/>
                  </a:moveTo>
                  <a:cubicBezTo>
                    <a:pt x="191" y="71"/>
                    <a:pt x="191" y="69"/>
                    <a:pt x="191" y="66"/>
                  </a:cubicBezTo>
                  <a:cubicBezTo>
                    <a:pt x="191" y="30"/>
                    <a:pt x="166" y="0"/>
                    <a:pt x="124" y="0"/>
                  </a:cubicBezTo>
                  <a:cubicBezTo>
                    <a:pt x="98" y="0"/>
                    <a:pt x="75" y="15"/>
                    <a:pt x="64" y="36"/>
                  </a:cubicBezTo>
                  <a:cubicBezTo>
                    <a:pt x="64" y="36"/>
                    <a:pt x="63" y="36"/>
                    <a:pt x="63" y="36"/>
                  </a:cubicBezTo>
                  <a:cubicBezTo>
                    <a:pt x="30" y="36"/>
                    <a:pt x="14" y="58"/>
                    <a:pt x="14" y="84"/>
                  </a:cubicBezTo>
                  <a:cubicBezTo>
                    <a:pt x="14" y="88"/>
                    <a:pt x="15" y="92"/>
                    <a:pt x="15" y="95"/>
                  </a:cubicBezTo>
                  <a:cubicBezTo>
                    <a:pt x="7" y="97"/>
                    <a:pt x="0" y="104"/>
                    <a:pt x="0" y="114"/>
                  </a:cubicBezTo>
                  <a:cubicBezTo>
                    <a:pt x="0" y="124"/>
                    <a:pt x="9" y="132"/>
                    <a:pt x="19" y="132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62" y="132"/>
                    <a:pt x="63" y="132"/>
                    <a:pt x="63" y="132"/>
                  </a:cubicBezTo>
                  <a:cubicBezTo>
                    <a:pt x="63" y="132"/>
                    <a:pt x="64" y="132"/>
                    <a:pt x="64" y="13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14" y="192"/>
                    <a:pt x="114" y="192"/>
                    <a:pt x="114" y="192"/>
                  </a:cubicBezTo>
                  <a:cubicBezTo>
                    <a:pt x="114" y="132"/>
                    <a:pt x="114" y="132"/>
                    <a:pt x="114" y="13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23" y="132"/>
                    <a:pt x="124" y="132"/>
                  </a:cubicBezTo>
                  <a:cubicBezTo>
                    <a:pt x="124" y="132"/>
                    <a:pt x="124" y="132"/>
                    <a:pt x="125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206" y="132"/>
                    <a:pt x="220" y="119"/>
                    <a:pt x="220" y="103"/>
                  </a:cubicBezTo>
                  <a:cubicBezTo>
                    <a:pt x="220" y="87"/>
                    <a:pt x="207" y="74"/>
                    <a:pt x="190" y="74"/>
                  </a:cubicBezTo>
                  <a:close/>
                  <a:moveTo>
                    <a:pt x="190" y="124"/>
                  </a:moveTo>
                  <a:cubicBezTo>
                    <a:pt x="190" y="124"/>
                    <a:pt x="190" y="124"/>
                    <a:pt x="190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34" y="92"/>
                    <a:pt x="134" y="92"/>
                    <a:pt x="134" y="92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63" y="124"/>
                    <a:pt x="63" y="124"/>
                  </a:cubicBezTo>
                  <a:cubicBezTo>
                    <a:pt x="63" y="124"/>
                    <a:pt x="62" y="124"/>
                    <a:pt x="62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3" y="124"/>
                    <a:pt x="8" y="119"/>
                    <a:pt x="8" y="114"/>
                  </a:cubicBezTo>
                  <a:cubicBezTo>
                    <a:pt x="8" y="108"/>
                    <a:pt x="12" y="104"/>
                    <a:pt x="17" y="103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2" y="90"/>
                    <a:pt x="22" y="87"/>
                    <a:pt x="22" y="84"/>
                  </a:cubicBezTo>
                  <a:cubicBezTo>
                    <a:pt x="22" y="59"/>
                    <a:pt x="37" y="44"/>
                    <a:pt x="63" y="44"/>
                  </a:cubicBezTo>
                  <a:cubicBezTo>
                    <a:pt x="63" y="44"/>
                    <a:pt x="63" y="44"/>
                    <a:pt x="64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1" y="20"/>
                    <a:pt x="101" y="8"/>
                    <a:pt x="124" y="8"/>
                  </a:cubicBezTo>
                  <a:cubicBezTo>
                    <a:pt x="159" y="8"/>
                    <a:pt x="183" y="31"/>
                    <a:pt x="183" y="66"/>
                  </a:cubicBezTo>
                  <a:cubicBezTo>
                    <a:pt x="183" y="68"/>
                    <a:pt x="183" y="71"/>
                    <a:pt x="182" y="73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90" y="82"/>
                    <a:pt x="190" y="82"/>
                    <a:pt x="190" y="82"/>
                  </a:cubicBezTo>
                  <a:cubicBezTo>
                    <a:pt x="202" y="82"/>
                    <a:pt x="212" y="92"/>
                    <a:pt x="212" y="103"/>
                  </a:cubicBezTo>
                  <a:cubicBezTo>
                    <a:pt x="212" y="115"/>
                    <a:pt x="202" y="124"/>
                    <a:pt x="190" y="1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 noEditPoints="1"/>
            </p:cNvSpPr>
            <p:nvPr/>
          </p:nvSpPr>
          <p:spPr bwMode="auto">
            <a:xfrm>
              <a:off x="7221393" y="4615342"/>
              <a:ext cx="668805" cy="609641"/>
            </a:xfrm>
            <a:custGeom>
              <a:avLst/>
              <a:gdLst>
                <a:gd name="T0" fmla="*/ 191 w 220"/>
                <a:gd name="T1" fmla="*/ 74 h 200"/>
                <a:gd name="T2" fmla="*/ 191 w 220"/>
                <a:gd name="T3" fmla="*/ 66 h 200"/>
                <a:gd name="T4" fmla="*/ 124 w 220"/>
                <a:gd name="T5" fmla="*/ 0 h 200"/>
                <a:gd name="T6" fmla="*/ 64 w 220"/>
                <a:gd name="T7" fmla="*/ 36 h 200"/>
                <a:gd name="T8" fmla="*/ 63 w 220"/>
                <a:gd name="T9" fmla="*/ 36 h 200"/>
                <a:gd name="T10" fmla="*/ 14 w 220"/>
                <a:gd name="T11" fmla="*/ 84 h 200"/>
                <a:gd name="T12" fmla="*/ 16 w 220"/>
                <a:gd name="T13" fmla="*/ 96 h 200"/>
                <a:gd name="T14" fmla="*/ 0 w 220"/>
                <a:gd name="T15" fmla="*/ 114 h 200"/>
                <a:gd name="T16" fmla="*/ 19 w 220"/>
                <a:gd name="T17" fmla="*/ 132 h 200"/>
                <a:gd name="T18" fmla="*/ 20 w 220"/>
                <a:gd name="T19" fmla="*/ 132 h 200"/>
                <a:gd name="T20" fmla="*/ 62 w 220"/>
                <a:gd name="T21" fmla="*/ 132 h 200"/>
                <a:gd name="T22" fmla="*/ 63 w 220"/>
                <a:gd name="T23" fmla="*/ 132 h 200"/>
                <a:gd name="T24" fmla="*/ 64 w 220"/>
                <a:gd name="T25" fmla="*/ 132 h 200"/>
                <a:gd name="T26" fmla="*/ 106 w 220"/>
                <a:gd name="T27" fmla="*/ 132 h 200"/>
                <a:gd name="T28" fmla="*/ 106 w 220"/>
                <a:gd name="T29" fmla="*/ 184 h 200"/>
                <a:gd name="T30" fmla="*/ 86 w 220"/>
                <a:gd name="T31" fmla="*/ 165 h 200"/>
                <a:gd name="T32" fmla="*/ 80 w 220"/>
                <a:gd name="T33" fmla="*/ 170 h 200"/>
                <a:gd name="T34" fmla="*/ 110 w 220"/>
                <a:gd name="T35" fmla="*/ 200 h 200"/>
                <a:gd name="T36" fmla="*/ 140 w 220"/>
                <a:gd name="T37" fmla="*/ 171 h 200"/>
                <a:gd name="T38" fmla="*/ 134 w 220"/>
                <a:gd name="T39" fmla="*/ 165 h 200"/>
                <a:gd name="T40" fmla="*/ 114 w 220"/>
                <a:gd name="T41" fmla="*/ 185 h 200"/>
                <a:gd name="T42" fmla="*/ 114 w 220"/>
                <a:gd name="T43" fmla="*/ 132 h 200"/>
                <a:gd name="T44" fmla="*/ 123 w 220"/>
                <a:gd name="T45" fmla="*/ 132 h 200"/>
                <a:gd name="T46" fmla="*/ 124 w 220"/>
                <a:gd name="T47" fmla="*/ 132 h 200"/>
                <a:gd name="T48" fmla="*/ 125 w 220"/>
                <a:gd name="T49" fmla="*/ 132 h 200"/>
                <a:gd name="T50" fmla="*/ 190 w 220"/>
                <a:gd name="T51" fmla="*/ 132 h 200"/>
                <a:gd name="T52" fmla="*/ 190 w 220"/>
                <a:gd name="T53" fmla="*/ 132 h 200"/>
                <a:gd name="T54" fmla="*/ 220 w 220"/>
                <a:gd name="T55" fmla="*/ 103 h 200"/>
                <a:gd name="T56" fmla="*/ 191 w 220"/>
                <a:gd name="T57" fmla="*/ 74 h 200"/>
                <a:gd name="T58" fmla="*/ 191 w 220"/>
                <a:gd name="T59" fmla="*/ 124 h 200"/>
                <a:gd name="T60" fmla="*/ 190 w 220"/>
                <a:gd name="T61" fmla="*/ 124 h 200"/>
                <a:gd name="T62" fmla="*/ 125 w 220"/>
                <a:gd name="T63" fmla="*/ 124 h 200"/>
                <a:gd name="T64" fmla="*/ 124 w 220"/>
                <a:gd name="T65" fmla="*/ 124 h 200"/>
                <a:gd name="T66" fmla="*/ 123 w 220"/>
                <a:gd name="T67" fmla="*/ 124 h 200"/>
                <a:gd name="T68" fmla="*/ 114 w 220"/>
                <a:gd name="T69" fmla="*/ 124 h 200"/>
                <a:gd name="T70" fmla="*/ 114 w 220"/>
                <a:gd name="T71" fmla="*/ 65 h 200"/>
                <a:gd name="T72" fmla="*/ 106 w 220"/>
                <a:gd name="T73" fmla="*/ 65 h 200"/>
                <a:gd name="T74" fmla="*/ 106 w 220"/>
                <a:gd name="T75" fmla="*/ 124 h 200"/>
                <a:gd name="T76" fmla="*/ 64 w 220"/>
                <a:gd name="T77" fmla="*/ 124 h 200"/>
                <a:gd name="T78" fmla="*/ 63 w 220"/>
                <a:gd name="T79" fmla="*/ 124 h 200"/>
                <a:gd name="T80" fmla="*/ 62 w 220"/>
                <a:gd name="T81" fmla="*/ 124 h 200"/>
                <a:gd name="T82" fmla="*/ 20 w 220"/>
                <a:gd name="T83" fmla="*/ 124 h 200"/>
                <a:gd name="T84" fmla="*/ 19 w 220"/>
                <a:gd name="T85" fmla="*/ 124 h 200"/>
                <a:gd name="T86" fmla="*/ 8 w 220"/>
                <a:gd name="T87" fmla="*/ 114 h 200"/>
                <a:gd name="T88" fmla="*/ 17 w 220"/>
                <a:gd name="T89" fmla="*/ 103 h 200"/>
                <a:gd name="T90" fmla="*/ 26 w 220"/>
                <a:gd name="T91" fmla="*/ 102 h 200"/>
                <a:gd name="T92" fmla="*/ 23 w 220"/>
                <a:gd name="T93" fmla="*/ 94 h 200"/>
                <a:gd name="T94" fmla="*/ 22 w 220"/>
                <a:gd name="T95" fmla="*/ 84 h 200"/>
                <a:gd name="T96" fmla="*/ 63 w 220"/>
                <a:gd name="T97" fmla="*/ 44 h 200"/>
                <a:gd name="T98" fmla="*/ 64 w 220"/>
                <a:gd name="T99" fmla="*/ 44 h 200"/>
                <a:gd name="T100" fmla="*/ 69 w 220"/>
                <a:gd name="T101" fmla="*/ 44 h 200"/>
                <a:gd name="T102" fmla="*/ 71 w 220"/>
                <a:gd name="T103" fmla="*/ 40 h 200"/>
                <a:gd name="T104" fmla="*/ 124 w 220"/>
                <a:gd name="T105" fmla="*/ 8 h 200"/>
                <a:gd name="T106" fmla="*/ 183 w 220"/>
                <a:gd name="T107" fmla="*/ 66 h 200"/>
                <a:gd name="T108" fmla="*/ 183 w 220"/>
                <a:gd name="T109" fmla="*/ 73 h 200"/>
                <a:gd name="T110" fmla="*/ 182 w 220"/>
                <a:gd name="T111" fmla="*/ 82 h 200"/>
                <a:gd name="T112" fmla="*/ 191 w 220"/>
                <a:gd name="T113" fmla="*/ 82 h 200"/>
                <a:gd name="T114" fmla="*/ 212 w 220"/>
                <a:gd name="T115" fmla="*/ 103 h 200"/>
                <a:gd name="T116" fmla="*/ 191 w 220"/>
                <a:gd name="T117" fmla="*/ 12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" h="200">
                  <a:moveTo>
                    <a:pt x="191" y="74"/>
                  </a:moveTo>
                  <a:cubicBezTo>
                    <a:pt x="191" y="72"/>
                    <a:pt x="191" y="69"/>
                    <a:pt x="191" y="66"/>
                  </a:cubicBezTo>
                  <a:cubicBezTo>
                    <a:pt x="191" y="30"/>
                    <a:pt x="167" y="0"/>
                    <a:pt x="124" y="0"/>
                  </a:cubicBezTo>
                  <a:cubicBezTo>
                    <a:pt x="98" y="0"/>
                    <a:pt x="75" y="15"/>
                    <a:pt x="64" y="36"/>
                  </a:cubicBezTo>
                  <a:cubicBezTo>
                    <a:pt x="64" y="36"/>
                    <a:pt x="63" y="36"/>
                    <a:pt x="63" y="36"/>
                  </a:cubicBezTo>
                  <a:cubicBezTo>
                    <a:pt x="31" y="36"/>
                    <a:pt x="14" y="58"/>
                    <a:pt x="14" y="84"/>
                  </a:cubicBezTo>
                  <a:cubicBezTo>
                    <a:pt x="14" y="88"/>
                    <a:pt x="15" y="92"/>
                    <a:pt x="16" y="96"/>
                  </a:cubicBezTo>
                  <a:cubicBezTo>
                    <a:pt x="7" y="97"/>
                    <a:pt x="0" y="105"/>
                    <a:pt x="0" y="114"/>
                  </a:cubicBezTo>
                  <a:cubicBezTo>
                    <a:pt x="0" y="124"/>
                    <a:pt x="9" y="132"/>
                    <a:pt x="19" y="132"/>
                  </a:cubicBezTo>
                  <a:cubicBezTo>
                    <a:pt x="19" y="132"/>
                    <a:pt x="20" y="132"/>
                    <a:pt x="20" y="132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62" y="132"/>
                    <a:pt x="63" y="132"/>
                    <a:pt x="63" y="132"/>
                  </a:cubicBezTo>
                  <a:cubicBezTo>
                    <a:pt x="63" y="132"/>
                    <a:pt x="64" y="132"/>
                    <a:pt x="64" y="132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6" y="184"/>
                    <a:pt x="106" y="184"/>
                    <a:pt x="106" y="184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32"/>
                    <a:pt x="114" y="132"/>
                    <a:pt x="114" y="13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24" y="132"/>
                    <a:pt x="124" y="132"/>
                  </a:cubicBezTo>
                  <a:cubicBezTo>
                    <a:pt x="124" y="132"/>
                    <a:pt x="125" y="132"/>
                    <a:pt x="125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207" y="132"/>
                    <a:pt x="220" y="119"/>
                    <a:pt x="220" y="103"/>
                  </a:cubicBezTo>
                  <a:cubicBezTo>
                    <a:pt x="220" y="87"/>
                    <a:pt x="207" y="75"/>
                    <a:pt x="191" y="74"/>
                  </a:cubicBezTo>
                  <a:close/>
                  <a:moveTo>
                    <a:pt x="191" y="124"/>
                  </a:moveTo>
                  <a:cubicBezTo>
                    <a:pt x="190" y="124"/>
                    <a:pt x="190" y="124"/>
                    <a:pt x="190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4"/>
                    <a:pt x="124" y="124"/>
                  </a:cubicBezTo>
                  <a:cubicBezTo>
                    <a:pt x="124" y="124"/>
                    <a:pt x="123" y="124"/>
                    <a:pt x="123" y="124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63" y="124"/>
                    <a:pt x="63" y="124"/>
                  </a:cubicBezTo>
                  <a:cubicBezTo>
                    <a:pt x="63" y="124"/>
                    <a:pt x="62" y="124"/>
                    <a:pt x="62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3" y="124"/>
                    <a:pt x="8" y="120"/>
                    <a:pt x="8" y="114"/>
                  </a:cubicBezTo>
                  <a:cubicBezTo>
                    <a:pt x="8" y="109"/>
                    <a:pt x="12" y="104"/>
                    <a:pt x="17" y="103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1"/>
                    <a:pt x="22" y="87"/>
                    <a:pt x="22" y="84"/>
                  </a:cubicBezTo>
                  <a:cubicBezTo>
                    <a:pt x="22" y="59"/>
                    <a:pt x="37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1" y="20"/>
                    <a:pt x="102" y="8"/>
                    <a:pt x="124" y="8"/>
                  </a:cubicBezTo>
                  <a:cubicBezTo>
                    <a:pt x="159" y="8"/>
                    <a:pt x="183" y="32"/>
                    <a:pt x="183" y="66"/>
                  </a:cubicBezTo>
                  <a:cubicBezTo>
                    <a:pt x="183" y="69"/>
                    <a:pt x="183" y="71"/>
                    <a:pt x="183" y="73"/>
                  </a:cubicBezTo>
                  <a:cubicBezTo>
                    <a:pt x="182" y="82"/>
                    <a:pt x="182" y="82"/>
                    <a:pt x="182" y="82"/>
                  </a:cubicBezTo>
                  <a:cubicBezTo>
                    <a:pt x="191" y="82"/>
                    <a:pt x="191" y="82"/>
                    <a:pt x="191" y="82"/>
                  </a:cubicBezTo>
                  <a:cubicBezTo>
                    <a:pt x="202" y="83"/>
                    <a:pt x="212" y="92"/>
                    <a:pt x="212" y="103"/>
                  </a:cubicBezTo>
                  <a:cubicBezTo>
                    <a:pt x="212" y="115"/>
                    <a:pt x="202" y="124"/>
                    <a:pt x="191" y="1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 noEditPoints="1"/>
            </p:cNvSpPr>
            <p:nvPr/>
          </p:nvSpPr>
          <p:spPr bwMode="auto">
            <a:xfrm>
              <a:off x="8683760" y="4554893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8 h 228"/>
                <a:gd name="T12" fmla="*/ 186 w 228"/>
                <a:gd name="T13" fmla="*/ 37 h 228"/>
                <a:gd name="T14" fmla="*/ 114 w 228"/>
                <a:gd name="T15" fmla="*/ 109 h 228"/>
                <a:gd name="T16" fmla="*/ 42 w 228"/>
                <a:gd name="T17" fmla="*/ 37 h 228"/>
                <a:gd name="T18" fmla="*/ 114 w 228"/>
                <a:gd name="T19" fmla="*/ 8 h 228"/>
                <a:gd name="T20" fmla="*/ 8 w 228"/>
                <a:gd name="T21" fmla="*/ 114 h 228"/>
                <a:gd name="T22" fmla="*/ 37 w 228"/>
                <a:gd name="T23" fmla="*/ 42 h 228"/>
                <a:gd name="T24" fmla="*/ 108 w 228"/>
                <a:gd name="T25" fmla="*/ 114 h 228"/>
                <a:gd name="T26" fmla="*/ 36 w 228"/>
                <a:gd name="T27" fmla="*/ 186 h 228"/>
                <a:gd name="T28" fmla="*/ 8 w 228"/>
                <a:gd name="T29" fmla="*/ 114 h 228"/>
                <a:gd name="T30" fmla="*/ 114 w 228"/>
                <a:gd name="T31" fmla="*/ 220 h 228"/>
                <a:gd name="T32" fmla="*/ 42 w 228"/>
                <a:gd name="T33" fmla="*/ 192 h 228"/>
                <a:gd name="T34" fmla="*/ 114 w 228"/>
                <a:gd name="T35" fmla="*/ 120 h 228"/>
                <a:gd name="T36" fmla="*/ 186 w 228"/>
                <a:gd name="T37" fmla="*/ 192 h 228"/>
                <a:gd name="T38" fmla="*/ 114 w 228"/>
                <a:gd name="T39" fmla="*/ 220 h 228"/>
                <a:gd name="T40" fmla="*/ 192 w 228"/>
                <a:gd name="T41" fmla="*/ 186 h 228"/>
                <a:gd name="T42" fmla="*/ 120 w 228"/>
                <a:gd name="T43" fmla="*/ 114 h 228"/>
                <a:gd name="T44" fmla="*/ 192 w 228"/>
                <a:gd name="T45" fmla="*/ 42 h 228"/>
                <a:gd name="T46" fmla="*/ 220 w 228"/>
                <a:gd name="T47" fmla="*/ 114 h 228"/>
                <a:gd name="T48" fmla="*/ 192 w 228"/>
                <a:gd name="T49" fmla="*/ 18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8"/>
                  </a:moveTo>
                  <a:cubicBezTo>
                    <a:pt x="142" y="8"/>
                    <a:pt x="167" y="19"/>
                    <a:pt x="186" y="37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61" y="19"/>
                    <a:pt x="86" y="8"/>
                    <a:pt x="114" y="8"/>
                  </a:cubicBezTo>
                  <a:close/>
                  <a:moveTo>
                    <a:pt x="8" y="114"/>
                  </a:moveTo>
                  <a:cubicBezTo>
                    <a:pt x="8" y="87"/>
                    <a:pt x="19" y="61"/>
                    <a:pt x="37" y="42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19" y="167"/>
                    <a:pt x="8" y="142"/>
                    <a:pt x="8" y="114"/>
                  </a:cubicBezTo>
                  <a:close/>
                  <a:moveTo>
                    <a:pt x="114" y="220"/>
                  </a:moveTo>
                  <a:cubicBezTo>
                    <a:pt x="86" y="220"/>
                    <a:pt x="61" y="209"/>
                    <a:pt x="42" y="192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67" y="209"/>
                    <a:pt x="142" y="220"/>
                    <a:pt x="114" y="220"/>
                  </a:cubicBezTo>
                  <a:close/>
                  <a:moveTo>
                    <a:pt x="192" y="186"/>
                  </a:moveTo>
                  <a:cubicBezTo>
                    <a:pt x="120" y="114"/>
                    <a:pt x="120" y="114"/>
                    <a:pt x="120" y="11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209" y="61"/>
                    <a:pt x="220" y="86"/>
                    <a:pt x="220" y="114"/>
                  </a:cubicBezTo>
                  <a:cubicBezTo>
                    <a:pt x="220" y="142"/>
                    <a:pt x="209" y="167"/>
                    <a:pt x="192" y="18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 noEditPoints="1"/>
            </p:cNvSpPr>
            <p:nvPr/>
          </p:nvSpPr>
          <p:spPr bwMode="auto">
            <a:xfrm>
              <a:off x="10152558" y="4554893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220 h 228"/>
                <a:gd name="T12" fmla="*/ 8 w 228"/>
                <a:gd name="T13" fmla="*/ 114 h 228"/>
                <a:gd name="T14" fmla="*/ 114 w 228"/>
                <a:gd name="T15" fmla="*/ 8 h 228"/>
                <a:gd name="T16" fmla="*/ 220 w 228"/>
                <a:gd name="T17" fmla="*/ 114 h 228"/>
                <a:gd name="T18" fmla="*/ 114 w 228"/>
                <a:gd name="T1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55" y="220"/>
                    <a:pt x="8" y="173"/>
                    <a:pt x="8" y="114"/>
                  </a:cubicBezTo>
                  <a:cubicBezTo>
                    <a:pt x="8" y="56"/>
                    <a:pt x="55" y="8"/>
                    <a:pt x="114" y="8"/>
                  </a:cubicBezTo>
                  <a:cubicBezTo>
                    <a:pt x="172" y="8"/>
                    <a:pt x="220" y="56"/>
                    <a:pt x="220" y="114"/>
                  </a:cubicBezTo>
                  <a:cubicBezTo>
                    <a:pt x="220" y="173"/>
                    <a:pt x="172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10344196" y="4750389"/>
              <a:ext cx="309965" cy="309965"/>
            </a:xfrm>
            <a:custGeom>
              <a:avLst/>
              <a:gdLst>
                <a:gd name="T0" fmla="*/ 239 w 241"/>
                <a:gd name="T1" fmla="*/ 16 h 241"/>
                <a:gd name="T2" fmla="*/ 224 w 241"/>
                <a:gd name="T3" fmla="*/ 2 h 241"/>
                <a:gd name="T4" fmla="*/ 120 w 241"/>
                <a:gd name="T5" fmla="*/ 106 h 241"/>
                <a:gd name="T6" fmla="*/ 14 w 241"/>
                <a:gd name="T7" fmla="*/ 0 h 241"/>
                <a:gd name="T8" fmla="*/ 0 w 241"/>
                <a:gd name="T9" fmla="*/ 14 h 241"/>
                <a:gd name="T10" fmla="*/ 109 w 241"/>
                <a:gd name="T11" fmla="*/ 120 h 241"/>
                <a:gd name="T12" fmla="*/ 0 w 241"/>
                <a:gd name="T13" fmla="*/ 227 h 241"/>
                <a:gd name="T14" fmla="*/ 14 w 241"/>
                <a:gd name="T15" fmla="*/ 241 h 241"/>
                <a:gd name="T16" fmla="*/ 120 w 241"/>
                <a:gd name="T17" fmla="*/ 132 h 241"/>
                <a:gd name="T18" fmla="*/ 227 w 241"/>
                <a:gd name="T19" fmla="*/ 241 h 241"/>
                <a:gd name="T20" fmla="*/ 241 w 241"/>
                <a:gd name="T21" fmla="*/ 227 h 241"/>
                <a:gd name="T22" fmla="*/ 135 w 241"/>
                <a:gd name="T23" fmla="*/ 120 h 241"/>
                <a:gd name="T24" fmla="*/ 239 w 241"/>
                <a:gd name="T25" fmla="*/ 1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241">
                  <a:moveTo>
                    <a:pt x="239" y="16"/>
                  </a:moveTo>
                  <a:lnTo>
                    <a:pt x="224" y="2"/>
                  </a:lnTo>
                  <a:lnTo>
                    <a:pt x="120" y="106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09" y="120"/>
                  </a:lnTo>
                  <a:lnTo>
                    <a:pt x="0" y="227"/>
                  </a:lnTo>
                  <a:lnTo>
                    <a:pt x="14" y="241"/>
                  </a:lnTo>
                  <a:lnTo>
                    <a:pt x="120" y="132"/>
                  </a:lnTo>
                  <a:lnTo>
                    <a:pt x="227" y="241"/>
                  </a:lnTo>
                  <a:lnTo>
                    <a:pt x="241" y="227"/>
                  </a:lnTo>
                  <a:lnTo>
                    <a:pt x="135" y="120"/>
                  </a:lnTo>
                  <a:lnTo>
                    <a:pt x="239" y="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1369351" y="6125298"/>
              <a:ext cx="694528" cy="465591"/>
            </a:xfrm>
            <a:custGeom>
              <a:avLst/>
              <a:gdLst>
                <a:gd name="T0" fmla="*/ 228 w 228"/>
                <a:gd name="T1" fmla="*/ 21 h 153"/>
                <a:gd name="T2" fmla="*/ 207 w 228"/>
                <a:gd name="T3" fmla="*/ 0 h 153"/>
                <a:gd name="T4" fmla="*/ 20 w 228"/>
                <a:gd name="T5" fmla="*/ 0 h 153"/>
                <a:gd name="T6" fmla="*/ 0 w 228"/>
                <a:gd name="T7" fmla="*/ 21 h 153"/>
                <a:gd name="T8" fmla="*/ 17 w 228"/>
                <a:gd name="T9" fmla="*/ 41 h 153"/>
                <a:gd name="T10" fmla="*/ 38 w 228"/>
                <a:gd name="T11" fmla="*/ 130 h 153"/>
                <a:gd name="T12" fmla="*/ 62 w 228"/>
                <a:gd name="T13" fmla="*/ 153 h 153"/>
                <a:gd name="T14" fmla="*/ 162 w 228"/>
                <a:gd name="T15" fmla="*/ 153 h 153"/>
                <a:gd name="T16" fmla="*/ 186 w 228"/>
                <a:gd name="T17" fmla="*/ 130 h 153"/>
                <a:gd name="T18" fmla="*/ 209 w 228"/>
                <a:gd name="T19" fmla="*/ 41 h 153"/>
                <a:gd name="T20" fmla="*/ 228 w 228"/>
                <a:gd name="T21" fmla="*/ 21 h 153"/>
                <a:gd name="T22" fmla="*/ 178 w 228"/>
                <a:gd name="T23" fmla="*/ 128 h 153"/>
                <a:gd name="T24" fmla="*/ 162 w 228"/>
                <a:gd name="T25" fmla="*/ 145 h 153"/>
                <a:gd name="T26" fmla="*/ 62 w 228"/>
                <a:gd name="T27" fmla="*/ 145 h 153"/>
                <a:gd name="T28" fmla="*/ 46 w 228"/>
                <a:gd name="T29" fmla="*/ 128 h 153"/>
                <a:gd name="T30" fmla="*/ 26 w 228"/>
                <a:gd name="T31" fmla="*/ 41 h 153"/>
                <a:gd name="T32" fmla="*/ 201 w 228"/>
                <a:gd name="T33" fmla="*/ 41 h 153"/>
                <a:gd name="T34" fmla="*/ 178 w 228"/>
                <a:gd name="T35" fmla="*/ 128 h 153"/>
                <a:gd name="T36" fmla="*/ 207 w 228"/>
                <a:gd name="T37" fmla="*/ 33 h 153"/>
                <a:gd name="T38" fmla="*/ 20 w 228"/>
                <a:gd name="T39" fmla="*/ 33 h 153"/>
                <a:gd name="T40" fmla="*/ 8 w 228"/>
                <a:gd name="T41" fmla="*/ 21 h 153"/>
                <a:gd name="T42" fmla="*/ 20 w 228"/>
                <a:gd name="T43" fmla="*/ 8 h 153"/>
                <a:gd name="T44" fmla="*/ 207 w 228"/>
                <a:gd name="T45" fmla="*/ 8 h 153"/>
                <a:gd name="T46" fmla="*/ 220 w 228"/>
                <a:gd name="T47" fmla="*/ 21 h 153"/>
                <a:gd name="T48" fmla="*/ 207 w 228"/>
                <a:gd name="T4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153">
                  <a:moveTo>
                    <a:pt x="228" y="21"/>
                  </a:moveTo>
                  <a:cubicBezTo>
                    <a:pt x="228" y="9"/>
                    <a:pt x="218" y="0"/>
                    <a:pt x="20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1"/>
                    <a:pt x="7" y="40"/>
                    <a:pt x="17" y="41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43" y="149"/>
                    <a:pt x="53" y="153"/>
                    <a:pt x="62" y="153"/>
                  </a:cubicBezTo>
                  <a:cubicBezTo>
                    <a:pt x="162" y="153"/>
                    <a:pt x="162" y="153"/>
                    <a:pt x="162" y="153"/>
                  </a:cubicBezTo>
                  <a:cubicBezTo>
                    <a:pt x="170" y="153"/>
                    <a:pt x="180" y="149"/>
                    <a:pt x="186" y="130"/>
                  </a:cubicBezTo>
                  <a:cubicBezTo>
                    <a:pt x="187" y="125"/>
                    <a:pt x="199" y="78"/>
                    <a:pt x="209" y="41"/>
                  </a:cubicBezTo>
                  <a:cubicBezTo>
                    <a:pt x="220" y="40"/>
                    <a:pt x="228" y="31"/>
                    <a:pt x="228" y="21"/>
                  </a:cubicBezTo>
                  <a:close/>
                  <a:moveTo>
                    <a:pt x="178" y="128"/>
                  </a:moveTo>
                  <a:cubicBezTo>
                    <a:pt x="175" y="140"/>
                    <a:pt x="169" y="145"/>
                    <a:pt x="1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59" y="145"/>
                    <a:pt x="50" y="145"/>
                    <a:pt x="46" y="128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1" y="77"/>
                    <a:pt x="179" y="123"/>
                    <a:pt x="178" y="128"/>
                  </a:cubicBezTo>
                  <a:close/>
                  <a:moveTo>
                    <a:pt x="207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13" y="33"/>
                    <a:pt x="8" y="28"/>
                    <a:pt x="8" y="21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14" y="8"/>
                    <a:pt x="220" y="14"/>
                    <a:pt x="220" y="21"/>
                  </a:cubicBezTo>
                  <a:cubicBezTo>
                    <a:pt x="220" y="28"/>
                    <a:pt x="214" y="33"/>
                    <a:pt x="207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3087665" y="6322081"/>
              <a:ext cx="186494" cy="182635"/>
            </a:xfrm>
            <a:custGeom>
              <a:avLst/>
              <a:gdLst>
                <a:gd name="T0" fmla="*/ 142 w 145"/>
                <a:gd name="T1" fmla="*/ 15 h 142"/>
                <a:gd name="T2" fmla="*/ 128 w 145"/>
                <a:gd name="T3" fmla="*/ 3 h 142"/>
                <a:gd name="T4" fmla="*/ 71 w 145"/>
                <a:gd name="T5" fmla="*/ 60 h 142"/>
                <a:gd name="T6" fmla="*/ 15 w 145"/>
                <a:gd name="T7" fmla="*/ 0 h 142"/>
                <a:gd name="T8" fmla="*/ 0 w 145"/>
                <a:gd name="T9" fmla="*/ 15 h 142"/>
                <a:gd name="T10" fmla="*/ 59 w 145"/>
                <a:gd name="T11" fmla="*/ 71 h 142"/>
                <a:gd name="T12" fmla="*/ 0 w 145"/>
                <a:gd name="T13" fmla="*/ 131 h 142"/>
                <a:gd name="T14" fmla="*/ 15 w 145"/>
                <a:gd name="T15" fmla="*/ 142 h 142"/>
                <a:gd name="T16" fmla="*/ 71 w 145"/>
                <a:gd name="T17" fmla="*/ 86 h 142"/>
                <a:gd name="T18" fmla="*/ 130 w 145"/>
                <a:gd name="T19" fmla="*/ 142 h 142"/>
                <a:gd name="T20" fmla="*/ 145 w 145"/>
                <a:gd name="T21" fmla="*/ 131 h 142"/>
                <a:gd name="T22" fmla="*/ 85 w 145"/>
                <a:gd name="T23" fmla="*/ 71 h 142"/>
                <a:gd name="T24" fmla="*/ 142 w 145"/>
                <a:gd name="T25" fmla="*/ 1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2">
                  <a:moveTo>
                    <a:pt x="142" y="15"/>
                  </a:moveTo>
                  <a:lnTo>
                    <a:pt x="128" y="3"/>
                  </a:lnTo>
                  <a:lnTo>
                    <a:pt x="71" y="6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59" y="71"/>
                  </a:lnTo>
                  <a:lnTo>
                    <a:pt x="0" y="131"/>
                  </a:lnTo>
                  <a:lnTo>
                    <a:pt x="15" y="142"/>
                  </a:lnTo>
                  <a:lnTo>
                    <a:pt x="71" y="86"/>
                  </a:lnTo>
                  <a:lnTo>
                    <a:pt x="130" y="142"/>
                  </a:lnTo>
                  <a:lnTo>
                    <a:pt x="145" y="131"/>
                  </a:lnTo>
                  <a:lnTo>
                    <a:pt x="85" y="71"/>
                  </a:lnTo>
                  <a:lnTo>
                    <a:pt x="142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2835577" y="6125298"/>
              <a:ext cx="693242" cy="477166"/>
            </a:xfrm>
            <a:custGeom>
              <a:avLst/>
              <a:gdLst>
                <a:gd name="T0" fmla="*/ 228 w 228"/>
                <a:gd name="T1" fmla="*/ 21 h 157"/>
                <a:gd name="T2" fmla="*/ 207 w 228"/>
                <a:gd name="T3" fmla="*/ 0 h 157"/>
                <a:gd name="T4" fmla="*/ 21 w 228"/>
                <a:gd name="T5" fmla="*/ 0 h 157"/>
                <a:gd name="T6" fmla="*/ 0 w 228"/>
                <a:gd name="T7" fmla="*/ 21 h 157"/>
                <a:gd name="T8" fmla="*/ 18 w 228"/>
                <a:gd name="T9" fmla="*/ 41 h 157"/>
                <a:gd name="T10" fmla="*/ 38 w 228"/>
                <a:gd name="T11" fmla="*/ 134 h 157"/>
                <a:gd name="T12" fmla="*/ 62 w 228"/>
                <a:gd name="T13" fmla="*/ 157 h 157"/>
                <a:gd name="T14" fmla="*/ 162 w 228"/>
                <a:gd name="T15" fmla="*/ 157 h 157"/>
                <a:gd name="T16" fmla="*/ 186 w 228"/>
                <a:gd name="T17" fmla="*/ 135 h 157"/>
                <a:gd name="T18" fmla="*/ 210 w 228"/>
                <a:gd name="T19" fmla="*/ 41 h 157"/>
                <a:gd name="T20" fmla="*/ 228 w 228"/>
                <a:gd name="T21" fmla="*/ 21 h 157"/>
                <a:gd name="T22" fmla="*/ 178 w 228"/>
                <a:gd name="T23" fmla="*/ 132 h 157"/>
                <a:gd name="T24" fmla="*/ 162 w 228"/>
                <a:gd name="T25" fmla="*/ 149 h 157"/>
                <a:gd name="T26" fmla="*/ 62 w 228"/>
                <a:gd name="T27" fmla="*/ 149 h 157"/>
                <a:gd name="T28" fmla="*/ 46 w 228"/>
                <a:gd name="T29" fmla="*/ 132 h 157"/>
                <a:gd name="T30" fmla="*/ 26 w 228"/>
                <a:gd name="T31" fmla="*/ 41 h 157"/>
                <a:gd name="T32" fmla="*/ 201 w 228"/>
                <a:gd name="T33" fmla="*/ 41 h 157"/>
                <a:gd name="T34" fmla="*/ 178 w 228"/>
                <a:gd name="T35" fmla="*/ 132 h 157"/>
                <a:gd name="T36" fmla="*/ 207 w 228"/>
                <a:gd name="T37" fmla="*/ 33 h 157"/>
                <a:gd name="T38" fmla="*/ 21 w 228"/>
                <a:gd name="T39" fmla="*/ 33 h 157"/>
                <a:gd name="T40" fmla="*/ 8 w 228"/>
                <a:gd name="T41" fmla="*/ 21 h 157"/>
                <a:gd name="T42" fmla="*/ 21 w 228"/>
                <a:gd name="T43" fmla="*/ 8 h 157"/>
                <a:gd name="T44" fmla="*/ 207 w 228"/>
                <a:gd name="T45" fmla="*/ 8 h 157"/>
                <a:gd name="T46" fmla="*/ 220 w 228"/>
                <a:gd name="T47" fmla="*/ 21 h 157"/>
                <a:gd name="T48" fmla="*/ 207 w 228"/>
                <a:gd name="T49" fmla="*/ 3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157">
                  <a:moveTo>
                    <a:pt x="228" y="21"/>
                  </a:moveTo>
                  <a:cubicBezTo>
                    <a:pt x="228" y="9"/>
                    <a:pt x="219" y="0"/>
                    <a:pt x="20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1"/>
                    <a:pt x="8" y="40"/>
                    <a:pt x="18" y="41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53"/>
                    <a:pt x="54" y="157"/>
                    <a:pt x="62" y="157"/>
                  </a:cubicBezTo>
                  <a:cubicBezTo>
                    <a:pt x="162" y="157"/>
                    <a:pt x="162" y="157"/>
                    <a:pt x="162" y="157"/>
                  </a:cubicBezTo>
                  <a:cubicBezTo>
                    <a:pt x="170" y="157"/>
                    <a:pt x="180" y="153"/>
                    <a:pt x="186" y="135"/>
                  </a:cubicBezTo>
                  <a:cubicBezTo>
                    <a:pt x="188" y="129"/>
                    <a:pt x="199" y="78"/>
                    <a:pt x="210" y="41"/>
                  </a:cubicBezTo>
                  <a:cubicBezTo>
                    <a:pt x="220" y="40"/>
                    <a:pt x="228" y="31"/>
                    <a:pt x="228" y="21"/>
                  </a:cubicBezTo>
                  <a:close/>
                  <a:moveTo>
                    <a:pt x="178" y="132"/>
                  </a:moveTo>
                  <a:cubicBezTo>
                    <a:pt x="175" y="144"/>
                    <a:pt x="170" y="149"/>
                    <a:pt x="1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59" y="149"/>
                    <a:pt x="50" y="149"/>
                    <a:pt x="46" y="1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1" y="78"/>
                    <a:pt x="180" y="127"/>
                    <a:pt x="178" y="132"/>
                  </a:cubicBezTo>
                  <a:close/>
                  <a:moveTo>
                    <a:pt x="207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14" y="33"/>
                    <a:pt x="8" y="28"/>
                    <a:pt x="8" y="21"/>
                  </a:cubicBezTo>
                  <a:cubicBezTo>
                    <a:pt x="8" y="14"/>
                    <a:pt x="14" y="8"/>
                    <a:pt x="21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14" y="8"/>
                    <a:pt x="220" y="14"/>
                    <a:pt x="220" y="21"/>
                  </a:cubicBezTo>
                  <a:cubicBezTo>
                    <a:pt x="220" y="28"/>
                    <a:pt x="214" y="33"/>
                    <a:pt x="207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 noEditPoints="1"/>
            </p:cNvSpPr>
            <p:nvPr/>
          </p:nvSpPr>
          <p:spPr bwMode="auto">
            <a:xfrm>
              <a:off x="4393120" y="5994109"/>
              <a:ext cx="504176" cy="677808"/>
            </a:xfrm>
            <a:custGeom>
              <a:avLst/>
              <a:gdLst>
                <a:gd name="T0" fmla="*/ 148 w 166"/>
                <a:gd name="T1" fmla="*/ 57 h 223"/>
                <a:gd name="T2" fmla="*/ 87 w 166"/>
                <a:gd name="T3" fmla="*/ 57 h 223"/>
                <a:gd name="T4" fmla="*/ 87 w 166"/>
                <a:gd name="T5" fmla="*/ 15 h 223"/>
                <a:gd name="T6" fmla="*/ 111 w 166"/>
                <a:gd name="T7" fmla="*/ 39 h 223"/>
                <a:gd name="T8" fmla="*/ 117 w 166"/>
                <a:gd name="T9" fmla="*/ 33 h 223"/>
                <a:gd name="T10" fmla="*/ 83 w 166"/>
                <a:gd name="T11" fmla="*/ 0 h 223"/>
                <a:gd name="T12" fmla="*/ 49 w 166"/>
                <a:gd name="T13" fmla="*/ 33 h 223"/>
                <a:gd name="T14" fmla="*/ 55 w 166"/>
                <a:gd name="T15" fmla="*/ 39 h 223"/>
                <a:gd name="T16" fmla="*/ 79 w 166"/>
                <a:gd name="T17" fmla="*/ 16 h 223"/>
                <a:gd name="T18" fmla="*/ 79 w 166"/>
                <a:gd name="T19" fmla="*/ 57 h 223"/>
                <a:gd name="T20" fmla="*/ 18 w 166"/>
                <a:gd name="T21" fmla="*/ 57 h 223"/>
                <a:gd name="T22" fmla="*/ 0 w 166"/>
                <a:gd name="T23" fmla="*/ 75 h 223"/>
                <a:gd name="T24" fmla="*/ 0 w 166"/>
                <a:gd name="T25" fmla="*/ 205 h 223"/>
                <a:gd name="T26" fmla="*/ 18 w 166"/>
                <a:gd name="T27" fmla="*/ 223 h 223"/>
                <a:gd name="T28" fmla="*/ 148 w 166"/>
                <a:gd name="T29" fmla="*/ 223 h 223"/>
                <a:gd name="T30" fmla="*/ 166 w 166"/>
                <a:gd name="T31" fmla="*/ 205 h 223"/>
                <a:gd name="T32" fmla="*/ 166 w 166"/>
                <a:gd name="T33" fmla="*/ 75 h 223"/>
                <a:gd name="T34" fmla="*/ 148 w 166"/>
                <a:gd name="T35" fmla="*/ 57 h 223"/>
                <a:gd name="T36" fmla="*/ 158 w 166"/>
                <a:gd name="T37" fmla="*/ 205 h 223"/>
                <a:gd name="T38" fmla="*/ 148 w 166"/>
                <a:gd name="T39" fmla="*/ 215 h 223"/>
                <a:gd name="T40" fmla="*/ 18 w 166"/>
                <a:gd name="T41" fmla="*/ 215 h 223"/>
                <a:gd name="T42" fmla="*/ 7 w 166"/>
                <a:gd name="T43" fmla="*/ 205 h 223"/>
                <a:gd name="T44" fmla="*/ 7 w 166"/>
                <a:gd name="T45" fmla="*/ 75 h 223"/>
                <a:gd name="T46" fmla="*/ 18 w 166"/>
                <a:gd name="T47" fmla="*/ 64 h 223"/>
                <a:gd name="T48" fmla="*/ 79 w 166"/>
                <a:gd name="T49" fmla="*/ 64 h 223"/>
                <a:gd name="T50" fmla="*/ 79 w 166"/>
                <a:gd name="T51" fmla="*/ 135 h 223"/>
                <a:gd name="T52" fmla="*/ 87 w 166"/>
                <a:gd name="T53" fmla="*/ 135 h 223"/>
                <a:gd name="T54" fmla="*/ 87 w 166"/>
                <a:gd name="T55" fmla="*/ 64 h 223"/>
                <a:gd name="T56" fmla="*/ 148 w 166"/>
                <a:gd name="T57" fmla="*/ 64 h 223"/>
                <a:gd name="T58" fmla="*/ 158 w 166"/>
                <a:gd name="T59" fmla="*/ 75 h 223"/>
                <a:gd name="T60" fmla="*/ 158 w 166"/>
                <a:gd name="T61" fmla="*/ 20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223">
                  <a:moveTo>
                    <a:pt x="148" y="57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8" y="57"/>
                    <a:pt x="0" y="65"/>
                    <a:pt x="0" y="7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15"/>
                    <a:pt x="8" y="223"/>
                    <a:pt x="18" y="223"/>
                  </a:cubicBezTo>
                  <a:cubicBezTo>
                    <a:pt x="148" y="223"/>
                    <a:pt x="148" y="223"/>
                    <a:pt x="148" y="223"/>
                  </a:cubicBezTo>
                  <a:cubicBezTo>
                    <a:pt x="158" y="223"/>
                    <a:pt x="166" y="215"/>
                    <a:pt x="166" y="205"/>
                  </a:cubicBezTo>
                  <a:cubicBezTo>
                    <a:pt x="166" y="75"/>
                    <a:pt x="166" y="75"/>
                    <a:pt x="166" y="75"/>
                  </a:cubicBezTo>
                  <a:cubicBezTo>
                    <a:pt x="166" y="65"/>
                    <a:pt x="158" y="57"/>
                    <a:pt x="148" y="57"/>
                  </a:cubicBezTo>
                  <a:close/>
                  <a:moveTo>
                    <a:pt x="158" y="205"/>
                  </a:moveTo>
                  <a:cubicBezTo>
                    <a:pt x="158" y="211"/>
                    <a:pt x="154" y="215"/>
                    <a:pt x="148" y="215"/>
                  </a:cubicBezTo>
                  <a:cubicBezTo>
                    <a:pt x="18" y="215"/>
                    <a:pt x="18" y="215"/>
                    <a:pt x="18" y="215"/>
                  </a:cubicBezTo>
                  <a:cubicBezTo>
                    <a:pt x="12" y="215"/>
                    <a:pt x="7" y="211"/>
                    <a:pt x="7" y="20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69"/>
                    <a:pt x="12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135"/>
                    <a:pt x="79" y="135"/>
                    <a:pt x="7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4" y="64"/>
                    <a:pt x="158" y="69"/>
                    <a:pt x="158" y="75"/>
                  </a:cubicBezTo>
                  <a:lnTo>
                    <a:pt x="158" y="2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 noEditPoints="1"/>
            </p:cNvSpPr>
            <p:nvPr/>
          </p:nvSpPr>
          <p:spPr bwMode="auto">
            <a:xfrm>
              <a:off x="5864491" y="5994109"/>
              <a:ext cx="505462" cy="677808"/>
            </a:xfrm>
            <a:custGeom>
              <a:avLst/>
              <a:gdLst>
                <a:gd name="T0" fmla="*/ 148 w 166"/>
                <a:gd name="T1" fmla="*/ 0 h 223"/>
                <a:gd name="T2" fmla="*/ 18 w 166"/>
                <a:gd name="T3" fmla="*/ 0 h 223"/>
                <a:gd name="T4" fmla="*/ 0 w 166"/>
                <a:gd name="T5" fmla="*/ 18 h 223"/>
                <a:gd name="T6" fmla="*/ 0 w 166"/>
                <a:gd name="T7" fmla="*/ 148 h 223"/>
                <a:gd name="T8" fmla="*/ 18 w 166"/>
                <a:gd name="T9" fmla="*/ 166 h 223"/>
                <a:gd name="T10" fmla="*/ 78 w 166"/>
                <a:gd name="T11" fmla="*/ 166 h 223"/>
                <a:gd name="T12" fmla="*/ 78 w 166"/>
                <a:gd name="T13" fmla="*/ 207 h 223"/>
                <a:gd name="T14" fmla="*/ 55 w 166"/>
                <a:gd name="T15" fmla="*/ 184 h 223"/>
                <a:gd name="T16" fmla="*/ 49 w 166"/>
                <a:gd name="T17" fmla="*/ 189 h 223"/>
                <a:gd name="T18" fmla="*/ 83 w 166"/>
                <a:gd name="T19" fmla="*/ 223 h 223"/>
                <a:gd name="T20" fmla="*/ 117 w 166"/>
                <a:gd name="T21" fmla="*/ 190 h 223"/>
                <a:gd name="T22" fmla="*/ 111 w 166"/>
                <a:gd name="T23" fmla="*/ 184 h 223"/>
                <a:gd name="T24" fmla="*/ 87 w 166"/>
                <a:gd name="T25" fmla="*/ 208 h 223"/>
                <a:gd name="T26" fmla="*/ 87 w 166"/>
                <a:gd name="T27" fmla="*/ 166 h 223"/>
                <a:gd name="T28" fmla="*/ 148 w 166"/>
                <a:gd name="T29" fmla="*/ 166 h 223"/>
                <a:gd name="T30" fmla="*/ 166 w 166"/>
                <a:gd name="T31" fmla="*/ 148 h 223"/>
                <a:gd name="T32" fmla="*/ 166 w 166"/>
                <a:gd name="T33" fmla="*/ 18 h 223"/>
                <a:gd name="T34" fmla="*/ 148 w 166"/>
                <a:gd name="T35" fmla="*/ 0 h 223"/>
                <a:gd name="T36" fmla="*/ 158 w 166"/>
                <a:gd name="T37" fmla="*/ 148 h 223"/>
                <a:gd name="T38" fmla="*/ 148 w 166"/>
                <a:gd name="T39" fmla="*/ 159 h 223"/>
                <a:gd name="T40" fmla="*/ 87 w 166"/>
                <a:gd name="T41" fmla="*/ 159 h 223"/>
                <a:gd name="T42" fmla="*/ 87 w 166"/>
                <a:gd name="T43" fmla="*/ 88 h 223"/>
                <a:gd name="T44" fmla="*/ 78 w 166"/>
                <a:gd name="T45" fmla="*/ 88 h 223"/>
                <a:gd name="T46" fmla="*/ 78 w 166"/>
                <a:gd name="T47" fmla="*/ 159 h 223"/>
                <a:gd name="T48" fmla="*/ 18 w 166"/>
                <a:gd name="T49" fmla="*/ 159 h 223"/>
                <a:gd name="T50" fmla="*/ 7 w 166"/>
                <a:gd name="T51" fmla="*/ 148 h 223"/>
                <a:gd name="T52" fmla="*/ 7 w 166"/>
                <a:gd name="T53" fmla="*/ 18 h 223"/>
                <a:gd name="T54" fmla="*/ 18 w 166"/>
                <a:gd name="T55" fmla="*/ 8 h 223"/>
                <a:gd name="T56" fmla="*/ 148 w 166"/>
                <a:gd name="T57" fmla="*/ 8 h 223"/>
                <a:gd name="T58" fmla="*/ 158 w 166"/>
                <a:gd name="T59" fmla="*/ 18 h 223"/>
                <a:gd name="T60" fmla="*/ 158 w 166"/>
                <a:gd name="T61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223">
                  <a:moveTo>
                    <a:pt x="14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8"/>
                    <a:pt x="8" y="166"/>
                    <a:pt x="18" y="166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78" y="207"/>
                    <a:pt x="78" y="207"/>
                    <a:pt x="78" y="207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1" y="184"/>
                    <a:pt x="111" y="184"/>
                    <a:pt x="111" y="184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58" y="166"/>
                    <a:pt x="166" y="158"/>
                    <a:pt x="166" y="148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66" y="8"/>
                    <a:pt x="158" y="0"/>
                    <a:pt x="148" y="0"/>
                  </a:cubicBezTo>
                  <a:close/>
                  <a:moveTo>
                    <a:pt x="158" y="148"/>
                  </a:moveTo>
                  <a:cubicBezTo>
                    <a:pt x="158" y="154"/>
                    <a:pt x="154" y="159"/>
                    <a:pt x="148" y="159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12" y="159"/>
                    <a:pt x="7" y="154"/>
                    <a:pt x="7" y="14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2"/>
                    <a:pt x="12" y="8"/>
                    <a:pt x="18" y="8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4" y="8"/>
                    <a:pt x="158" y="12"/>
                    <a:pt x="158" y="18"/>
                  </a:cubicBezTo>
                  <a:lnTo>
                    <a:pt x="158" y="14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 noEditPoints="1"/>
            </p:cNvSpPr>
            <p:nvPr/>
          </p:nvSpPr>
          <p:spPr bwMode="auto">
            <a:xfrm>
              <a:off x="7306279" y="6018546"/>
              <a:ext cx="508034" cy="677808"/>
            </a:xfrm>
            <a:custGeom>
              <a:avLst/>
              <a:gdLst>
                <a:gd name="T0" fmla="*/ 148 w 167"/>
                <a:gd name="T1" fmla="*/ 56 h 223"/>
                <a:gd name="T2" fmla="*/ 87 w 167"/>
                <a:gd name="T3" fmla="*/ 56 h 223"/>
                <a:gd name="T4" fmla="*/ 87 w 167"/>
                <a:gd name="T5" fmla="*/ 0 h 223"/>
                <a:gd name="T6" fmla="*/ 79 w 167"/>
                <a:gd name="T7" fmla="*/ 0 h 223"/>
                <a:gd name="T8" fmla="*/ 79 w 167"/>
                <a:gd name="T9" fmla="*/ 56 h 223"/>
                <a:gd name="T10" fmla="*/ 19 w 167"/>
                <a:gd name="T11" fmla="*/ 56 h 223"/>
                <a:gd name="T12" fmla="*/ 0 w 167"/>
                <a:gd name="T13" fmla="*/ 75 h 223"/>
                <a:gd name="T14" fmla="*/ 0 w 167"/>
                <a:gd name="T15" fmla="*/ 204 h 223"/>
                <a:gd name="T16" fmla="*/ 19 w 167"/>
                <a:gd name="T17" fmla="*/ 223 h 223"/>
                <a:gd name="T18" fmla="*/ 148 w 167"/>
                <a:gd name="T19" fmla="*/ 223 h 223"/>
                <a:gd name="T20" fmla="*/ 167 w 167"/>
                <a:gd name="T21" fmla="*/ 204 h 223"/>
                <a:gd name="T22" fmla="*/ 167 w 167"/>
                <a:gd name="T23" fmla="*/ 75 h 223"/>
                <a:gd name="T24" fmla="*/ 148 w 167"/>
                <a:gd name="T25" fmla="*/ 56 h 223"/>
                <a:gd name="T26" fmla="*/ 159 w 167"/>
                <a:gd name="T27" fmla="*/ 204 h 223"/>
                <a:gd name="T28" fmla="*/ 148 w 167"/>
                <a:gd name="T29" fmla="*/ 215 h 223"/>
                <a:gd name="T30" fmla="*/ 19 w 167"/>
                <a:gd name="T31" fmla="*/ 215 h 223"/>
                <a:gd name="T32" fmla="*/ 8 w 167"/>
                <a:gd name="T33" fmla="*/ 204 h 223"/>
                <a:gd name="T34" fmla="*/ 8 w 167"/>
                <a:gd name="T35" fmla="*/ 75 h 223"/>
                <a:gd name="T36" fmla="*/ 19 w 167"/>
                <a:gd name="T37" fmla="*/ 64 h 223"/>
                <a:gd name="T38" fmla="*/ 79 w 167"/>
                <a:gd name="T39" fmla="*/ 64 h 223"/>
                <a:gd name="T40" fmla="*/ 79 w 167"/>
                <a:gd name="T41" fmla="*/ 120 h 223"/>
                <a:gd name="T42" fmla="*/ 55 w 167"/>
                <a:gd name="T43" fmla="*/ 97 h 223"/>
                <a:gd name="T44" fmla="*/ 50 w 167"/>
                <a:gd name="T45" fmla="*/ 102 h 223"/>
                <a:gd name="T46" fmla="*/ 83 w 167"/>
                <a:gd name="T47" fmla="*/ 136 h 223"/>
                <a:gd name="T48" fmla="*/ 117 w 167"/>
                <a:gd name="T49" fmla="*/ 102 h 223"/>
                <a:gd name="T50" fmla="*/ 111 w 167"/>
                <a:gd name="T51" fmla="*/ 97 h 223"/>
                <a:gd name="T52" fmla="*/ 87 w 167"/>
                <a:gd name="T53" fmla="*/ 121 h 223"/>
                <a:gd name="T54" fmla="*/ 87 w 167"/>
                <a:gd name="T55" fmla="*/ 64 h 223"/>
                <a:gd name="T56" fmla="*/ 148 w 167"/>
                <a:gd name="T57" fmla="*/ 64 h 223"/>
                <a:gd name="T58" fmla="*/ 159 w 167"/>
                <a:gd name="T59" fmla="*/ 75 h 223"/>
                <a:gd name="T60" fmla="*/ 159 w 167"/>
                <a:gd name="T61" fmla="*/ 20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7" h="223">
                  <a:moveTo>
                    <a:pt x="148" y="56"/>
                  </a:moveTo>
                  <a:cubicBezTo>
                    <a:pt x="87" y="56"/>
                    <a:pt x="87" y="56"/>
                    <a:pt x="87" y="5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3"/>
                    <a:pt x="19" y="223"/>
                  </a:cubicBezTo>
                  <a:cubicBezTo>
                    <a:pt x="148" y="223"/>
                    <a:pt x="148" y="223"/>
                    <a:pt x="148" y="223"/>
                  </a:cubicBezTo>
                  <a:cubicBezTo>
                    <a:pt x="158" y="223"/>
                    <a:pt x="167" y="215"/>
                    <a:pt x="167" y="204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65"/>
                    <a:pt x="158" y="56"/>
                    <a:pt x="148" y="56"/>
                  </a:cubicBezTo>
                  <a:close/>
                  <a:moveTo>
                    <a:pt x="159" y="204"/>
                  </a:moveTo>
                  <a:cubicBezTo>
                    <a:pt x="159" y="210"/>
                    <a:pt x="154" y="215"/>
                    <a:pt x="148" y="215"/>
                  </a:cubicBezTo>
                  <a:cubicBezTo>
                    <a:pt x="19" y="215"/>
                    <a:pt x="19" y="215"/>
                    <a:pt x="19" y="215"/>
                  </a:cubicBezTo>
                  <a:cubicBezTo>
                    <a:pt x="13" y="215"/>
                    <a:pt x="8" y="210"/>
                    <a:pt x="8" y="20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69"/>
                    <a:pt x="13" y="64"/>
                    <a:pt x="1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83" y="136"/>
                    <a:pt x="83" y="136"/>
                    <a:pt x="83" y="136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4" y="64"/>
                    <a:pt x="159" y="69"/>
                    <a:pt x="159" y="75"/>
                  </a:cubicBezTo>
                  <a:lnTo>
                    <a:pt x="159" y="2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 noEditPoints="1"/>
            </p:cNvSpPr>
            <p:nvPr/>
          </p:nvSpPr>
          <p:spPr bwMode="auto">
            <a:xfrm>
              <a:off x="8683760" y="5994109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220 h 228"/>
                <a:gd name="T12" fmla="*/ 8 w 228"/>
                <a:gd name="T13" fmla="*/ 114 h 228"/>
                <a:gd name="T14" fmla="*/ 114 w 228"/>
                <a:gd name="T15" fmla="*/ 8 h 228"/>
                <a:gd name="T16" fmla="*/ 220 w 228"/>
                <a:gd name="T17" fmla="*/ 114 h 228"/>
                <a:gd name="T18" fmla="*/ 114 w 228"/>
                <a:gd name="T1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56" y="220"/>
                    <a:pt x="8" y="172"/>
                    <a:pt x="8" y="114"/>
                  </a:cubicBezTo>
                  <a:cubicBezTo>
                    <a:pt x="8" y="56"/>
                    <a:pt x="56" y="8"/>
                    <a:pt x="114" y="8"/>
                  </a:cubicBezTo>
                  <a:cubicBezTo>
                    <a:pt x="173" y="8"/>
                    <a:pt x="220" y="56"/>
                    <a:pt x="220" y="114"/>
                  </a:cubicBezTo>
                  <a:cubicBezTo>
                    <a:pt x="220" y="172"/>
                    <a:pt x="173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8893405" y="6158738"/>
              <a:ext cx="327972" cy="230223"/>
            </a:xfrm>
            <a:custGeom>
              <a:avLst/>
              <a:gdLst>
                <a:gd name="T0" fmla="*/ 101 w 108"/>
                <a:gd name="T1" fmla="*/ 2 h 76"/>
                <a:gd name="T2" fmla="*/ 50 w 108"/>
                <a:gd name="T3" fmla="*/ 53 h 76"/>
                <a:gd name="T4" fmla="*/ 45 w 108"/>
                <a:gd name="T5" fmla="*/ 52 h 76"/>
                <a:gd name="T6" fmla="*/ 40 w 108"/>
                <a:gd name="T7" fmla="*/ 53 h 76"/>
                <a:gd name="T8" fmla="*/ 7 w 108"/>
                <a:gd name="T9" fmla="*/ 20 h 76"/>
                <a:gd name="T10" fmla="*/ 2 w 108"/>
                <a:gd name="T11" fmla="*/ 20 h 76"/>
                <a:gd name="T12" fmla="*/ 2 w 108"/>
                <a:gd name="T13" fmla="*/ 26 h 76"/>
                <a:gd name="T14" fmla="*/ 34 w 108"/>
                <a:gd name="T15" fmla="*/ 59 h 76"/>
                <a:gd name="T16" fmla="*/ 33 w 108"/>
                <a:gd name="T17" fmla="*/ 64 h 76"/>
                <a:gd name="T18" fmla="*/ 45 w 108"/>
                <a:gd name="T19" fmla="*/ 76 h 76"/>
                <a:gd name="T20" fmla="*/ 57 w 108"/>
                <a:gd name="T21" fmla="*/ 64 h 76"/>
                <a:gd name="T22" fmla="*/ 56 w 108"/>
                <a:gd name="T23" fmla="*/ 59 h 76"/>
                <a:gd name="T24" fmla="*/ 107 w 108"/>
                <a:gd name="T25" fmla="*/ 8 h 76"/>
                <a:gd name="T26" fmla="*/ 107 w 108"/>
                <a:gd name="T27" fmla="*/ 2 h 76"/>
                <a:gd name="T28" fmla="*/ 101 w 108"/>
                <a:gd name="T29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76">
                  <a:moveTo>
                    <a:pt x="101" y="2"/>
                  </a:move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7" y="52"/>
                    <a:pt x="45" y="52"/>
                  </a:cubicBezTo>
                  <a:cubicBezTo>
                    <a:pt x="43" y="52"/>
                    <a:pt x="41" y="52"/>
                    <a:pt x="40" y="5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9"/>
                    <a:pt x="3" y="19"/>
                    <a:pt x="2" y="20"/>
                  </a:cubicBezTo>
                  <a:cubicBezTo>
                    <a:pt x="0" y="22"/>
                    <a:pt x="0" y="25"/>
                    <a:pt x="2" y="26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3" y="62"/>
                    <a:pt x="33" y="64"/>
                  </a:cubicBezTo>
                  <a:cubicBezTo>
                    <a:pt x="33" y="71"/>
                    <a:pt x="38" y="76"/>
                    <a:pt x="45" y="76"/>
                  </a:cubicBezTo>
                  <a:cubicBezTo>
                    <a:pt x="52" y="76"/>
                    <a:pt x="57" y="71"/>
                    <a:pt x="57" y="64"/>
                  </a:cubicBezTo>
                  <a:cubicBezTo>
                    <a:pt x="57" y="62"/>
                    <a:pt x="57" y="60"/>
                    <a:pt x="56" y="5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6"/>
                    <a:pt x="108" y="4"/>
                    <a:pt x="107" y="2"/>
                  </a:cubicBezTo>
                  <a:cubicBezTo>
                    <a:pt x="105" y="0"/>
                    <a:pt x="103" y="0"/>
                    <a:pt x="101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61"/>
            <p:cNvSpPr>
              <a:spLocks noChangeArrowheads="1"/>
            </p:cNvSpPr>
            <p:nvPr/>
          </p:nvSpPr>
          <p:spPr bwMode="auto">
            <a:xfrm>
              <a:off x="8993725" y="6560021"/>
              <a:ext cx="73311" cy="7331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2"/>
            <p:cNvSpPr>
              <a:spLocks noChangeArrowheads="1"/>
            </p:cNvSpPr>
            <p:nvPr/>
          </p:nvSpPr>
          <p:spPr bwMode="auto">
            <a:xfrm>
              <a:off x="8993725" y="6060989"/>
              <a:ext cx="73311" cy="7331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3"/>
            <p:cNvSpPr>
              <a:spLocks noChangeArrowheads="1"/>
            </p:cNvSpPr>
            <p:nvPr/>
          </p:nvSpPr>
          <p:spPr bwMode="auto">
            <a:xfrm>
              <a:off x="9249672" y="6316936"/>
              <a:ext cx="72025" cy="72025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4"/>
            <p:cNvSpPr>
              <a:spLocks noChangeArrowheads="1"/>
            </p:cNvSpPr>
            <p:nvPr/>
          </p:nvSpPr>
          <p:spPr bwMode="auto">
            <a:xfrm>
              <a:off x="8750640" y="6316936"/>
              <a:ext cx="73311" cy="72025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/>
            <p:cNvSpPr>
              <a:spLocks noEditPoints="1"/>
            </p:cNvSpPr>
            <p:nvPr/>
          </p:nvSpPr>
          <p:spPr bwMode="auto">
            <a:xfrm>
              <a:off x="10268313" y="5996681"/>
              <a:ext cx="461733" cy="688097"/>
            </a:xfrm>
            <a:custGeom>
              <a:avLst/>
              <a:gdLst>
                <a:gd name="T0" fmla="*/ 148 w 152"/>
                <a:gd name="T1" fmla="*/ 33 h 226"/>
                <a:gd name="T2" fmla="*/ 101 w 152"/>
                <a:gd name="T3" fmla="*/ 33 h 226"/>
                <a:gd name="T4" fmla="*/ 101 w 152"/>
                <a:gd name="T5" fmla="*/ 19 h 226"/>
                <a:gd name="T6" fmla="*/ 97 w 152"/>
                <a:gd name="T7" fmla="*/ 15 h 226"/>
                <a:gd name="T8" fmla="*/ 8 w 152"/>
                <a:gd name="T9" fmla="*/ 7 h 226"/>
                <a:gd name="T10" fmla="*/ 8 w 152"/>
                <a:gd name="T11" fmla="*/ 7 h 226"/>
                <a:gd name="T12" fmla="*/ 8 w 152"/>
                <a:gd name="T13" fmla="*/ 0 h 226"/>
                <a:gd name="T14" fmla="*/ 0 w 152"/>
                <a:gd name="T15" fmla="*/ 0 h 226"/>
                <a:gd name="T16" fmla="*/ 0 w 152"/>
                <a:gd name="T17" fmla="*/ 226 h 226"/>
                <a:gd name="T18" fmla="*/ 8 w 152"/>
                <a:gd name="T19" fmla="*/ 226 h 226"/>
                <a:gd name="T20" fmla="*/ 8 w 152"/>
                <a:gd name="T21" fmla="*/ 130 h 226"/>
                <a:gd name="T22" fmla="*/ 93 w 152"/>
                <a:gd name="T23" fmla="*/ 122 h 226"/>
                <a:gd name="T24" fmla="*/ 93 w 152"/>
                <a:gd name="T25" fmla="*/ 139 h 226"/>
                <a:gd name="T26" fmla="*/ 97 w 152"/>
                <a:gd name="T27" fmla="*/ 143 h 226"/>
                <a:gd name="T28" fmla="*/ 148 w 152"/>
                <a:gd name="T29" fmla="*/ 143 h 226"/>
                <a:gd name="T30" fmla="*/ 152 w 152"/>
                <a:gd name="T31" fmla="*/ 139 h 226"/>
                <a:gd name="T32" fmla="*/ 152 w 152"/>
                <a:gd name="T33" fmla="*/ 37 h 226"/>
                <a:gd name="T34" fmla="*/ 148 w 152"/>
                <a:gd name="T35" fmla="*/ 33 h 226"/>
                <a:gd name="T36" fmla="*/ 8 w 152"/>
                <a:gd name="T37" fmla="*/ 15 h 226"/>
                <a:gd name="T38" fmla="*/ 93 w 152"/>
                <a:gd name="T39" fmla="*/ 23 h 226"/>
                <a:gd name="T40" fmla="*/ 93 w 152"/>
                <a:gd name="T41" fmla="*/ 114 h 226"/>
                <a:gd name="T42" fmla="*/ 8 w 152"/>
                <a:gd name="T43" fmla="*/ 122 h 226"/>
                <a:gd name="T44" fmla="*/ 8 w 152"/>
                <a:gd name="T45" fmla="*/ 15 h 226"/>
                <a:gd name="T46" fmla="*/ 144 w 152"/>
                <a:gd name="T47" fmla="*/ 135 h 226"/>
                <a:gd name="T48" fmla="*/ 101 w 152"/>
                <a:gd name="T49" fmla="*/ 135 h 226"/>
                <a:gd name="T50" fmla="*/ 101 w 152"/>
                <a:gd name="T51" fmla="*/ 118 h 226"/>
                <a:gd name="T52" fmla="*/ 101 w 152"/>
                <a:gd name="T53" fmla="*/ 41 h 226"/>
                <a:gd name="T54" fmla="*/ 144 w 152"/>
                <a:gd name="T55" fmla="*/ 41 h 226"/>
                <a:gd name="T56" fmla="*/ 144 w 152"/>
                <a:gd name="T57" fmla="*/ 13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26">
                  <a:moveTo>
                    <a:pt x="148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7"/>
                    <a:pt x="99" y="15"/>
                    <a:pt x="97" y="1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8" y="226"/>
                    <a:pt x="8" y="226"/>
                    <a:pt x="8" y="226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41"/>
                    <a:pt x="95" y="143"/>
                    <a:pt x="97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50" y="143"/>
                    <a:pt x="152" y="141"/>
                    <a:pt x="152" y="139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2" y="35"/>
                    <a:pt x="150" y="33"/>
                    <a:pt x="148" y="33"/>
                  </a:cubicBezTo>
                  <a:close/>
                  <a:moveTo>
                    <a:pt x="8" y="15"/>
                  </a:moveTo>
                  <a:cubicBezTo>
                    <a:pt x="93" y="23"/>
                    <a:pt x="93" y="23"/>
                    <a:pt x="93" y="23"/>
                  </a:cubicBezTo>
                  <a:cubicBezTo>
                    <a:pt x="93" y="114"/>
                    <a:pt x="93" y="114"/>
                    <a:pt x="93" y="114"/>
                  </a:cubicBezTo>
                  <a:cubicBezTo>
                    <a:pt x="8" y="122"/>
                    <a:pt x="8" y="122"/>
                    <a:pt x="8" y="122"/>
                  </a:cubicBezTo>
                  <a:lnTo>
                    <a:pt x="8" y="15"/>
                  </a:lnTo>
                  <a:close/>
                  <a:moveTo>
                    <a:pt x="144" y="135"/>
                  </a:moveTo>
                  <a:cubicBezTo>
                    <a:pt x="101" y="135"/>
                    <a:pt x="101" y="135"/>
                    <a:pt x="101" y="135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44" y="41"/>
                    <a:pt x="144" y="41"/>
                    <a:pt x="144" y="41"/>
                  </a:cubicBezTo>
                  <a:lnTo>
                    <a:pt x="144" y="13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4602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67900" y="750242"/>
            <a:ext cx="8552572" cy="5847110"/>
            <a:chOff x="743" y="65"/>
            <a:chExt cx="6196" cy="4236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763" y="109"/>
              <a:ext cx="437" cy="411"/>
            </a:xfrm>
            <a:custGeom>
              <a:avLst/>
              <a:gdLst>
                <a:gd name="T0" fmla="*/ 211 w 220"/>
                <a:gd name="T1" fmla="*/ 0 h 207"/>
                <a:gd name="T2" fmla="*/ 9 w 220"/>
                <a:gd name="T3" fmla="*/ 0 h 207"/>
                <a:gd name="T4" fmla="*/ 0 w 220"/>
                <a:gd name="T5" fmla="*/ 12 h 207"/>
                <a:gd name="T6" fmla="*/ 9 w 220"/>
                <a:gd name="T7" fmla="*/ 25 h 207"/>
                <a:gd name="T8" fmla="*/ 13 w 220"/>
                <a:gd name="T9" fmla="*/ 25 h 207"/>
                <a:gd name="T10" fmla="*/ 13 w 220"/>
                <a:gd name="T11" fmla="*/ 161 h 207"/>
                <a:gd name="T12" fmla="*/ 101 w 220"/>
                <a:gd name="T13" fmla="*/ 161 h 207"/>
                <a:gd name="T14" fmla="*/ 61 w 220"/>
                <a:gd name="T15" fmla="*/ 201 h 207"/>
                <a:gd name="T16" fmla="*/ 66 w 220"/>
                <a:gd name="T17" fmla="*/ 207 h 207"/>
                <a:gd name="T18" fmla="*/ 106 w 220"/>
                <a:gd name="T19" fmla="*/ 167 h 207"/>
                <a:gd name="T20" fmla="*/ 106 w 220"/>
                <a:gd name="T21" fmla="*/ 201 h 207"/>
                <a:gd name="T22" fmla="*/ 114 w 220"/>
                <a:gd name="T23" fmla="*/ 201 h 207"/>
                <a:gd name="T24" fmla="*/ 114 w 220"/>
                <a:gd name="T25" fmla="*/ 167 h 207"/>
                <a:gd name="T26" fmla="*/ 154 w 220"/>
                <a:gd name="T27" fmla="*/ 207 h 207"/>
                <a:gd name="T28" fmla="*/ 159 w 220"/>
                <a:gd name="T29" fmla="*/ 201 h 207"/>
                <a:gd name="T30" fmla="*/ 119 w 220"/>
                <a:gd name="T31" fmla="*/ 161 h 207"/>
                <a:gd name="T32" fmla="*/ 206 w 220"/>
                <a:gd name="T33" fmla="*/ 161 h 207"/>
                <a:gd name="T34" fmla="*/ 206 w 220"/>
                <a:gd name="T35" fmla="*/ 25 h 207"/>
                <a:gd name="T36" fmla="*/ 211 w 220"/>
                <a:gd name="T37" fmla="*/ 25 h 207"/>
                <a:gd name="T38" fmla="*/ 220 w 220"/>
                <a:gd name="T39" fmla="*/ 12 h 207"/>
                <a:gd name="T40" fmla="*/ 211 w 220"/>
                <a:gd name="T41" fmla="*/ 0 h 207"/>
                <a:gd name="T42" fmla="*/ 198 w 220"/>
                <a:gd name="T43" fmla="*/ 153 h 207"/>
                <a:gd name="T44" fmla="*/ 21 w 220"/>
                <a:gd name="T45" fmla="*/ 153 h 207"/>
                <a:gd name="T46" fmla="*/ 21 w 220"/>
                <a:gd name="T47" fmla="*/ 25 h 207"/>
                <a:gd name="T48" fmla="*/ 198 w 220"/>
                <a:gd name="T49" fmla="*/ 25 h 207"/>
                <a:gd name="T50" fmla="*/ 198 w 220"/>
                <a:gd name="T51" fmla="*/ 153 h 207"/>
                <a:gd name="T52" fmla="*/ 211 w 220"/>
                <a:gd name="T53" fmla="*/ 17 h 207"/>
                <a:gd name="T54" fmla="*/ 10 w 220"/>
                <a:gd name="T55" fmla="*/ 17 h 207"/>
                <a:gd name="T56" fmla="*/ 8 w 220"/>
                <a:gd name="T57" fmla="*/ 12 h 207"/>
                <a:gd name="T58" fmla="*/ 10 w 220"/>
                <a:gd name="T59" fmla="*/ 8 h 207"/>
                <a:gd name="T60" fmla="*/ 211 w 220"/>
                <a:gd name="T61" fmla="*/ 8 h 207"/>
                <a:gd name="T62" fmla="*/ 212 w 220"/>
                <a:gd name="T63" fmla="*/ 12 h 207"/>
                <a:gd name="T64" fmla="*/ 211 w 220"/>
                <a:gd name="T65" fmla="*/ 1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07">
                  <a:moveTo>
                    <a:pt x="2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9"/>
                    <a:pt x="4" y="25"/>
                    <a:pt x="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14" y="201"/>
                    <a:pt x="114" y="201"/>
                    <a:pt x="114" y="201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6" y="25"/>
                    <a:pt x="220" y="19"/>
                    <a:pt x="220" y="12"/>
                  </a:cubicBezTo>
                  <a:cubicBezTo>
                    <a:pt x="220" y="5"/>
                    <a:pt x="216" y="0"/>
                    <a:pt x="211" y="0"/>
                  </a:cubicBezTo>
                  <a:close/>
                  <a:moveTo>
                    <a:pt x="198" y="153"/>
                  </a:moveTo>
                  <a:cubicBezTo>
                    <a:pt x="21" y="153"/>
                    <a:pt x="21" y="153"/>
                    <a:pt x="21" y="15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8" y="25"/>
                    <a:pt x="198" y="25"/>
                    <a:pt x="198" y="25"/>
                  </a:cubicBezTo>
                  <a:lnTo>
                    <a:pt x="198" y="153"/>
                  </a:lnTo>
                  <a:close/>
                  <a:moveTo>
                    <a:pt x="211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8" y="15"/>
                    <a:pt x="8" y="12"/>
                  </a:cubicBezTo>
                  <a:cubicBezTo>
                    <a:pt x="8" y="10"/>
                    <a:pt x="9" y="8"/>
                    <a:pt x="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8"/>
                    <a:pt x="212" y="10"/>
                    <a:pt x="212" y="12"/>
                  </a:cubicBezTo>
                  <a:cubicBezTo>
                    <a:pt x="212" y="15"/>
                    <a:pt x="211" y="16"/>
                    <a:pt x="211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713" y="115"/>
              <a:ext cx="437" cy="411"/>
            </a:xfrm>
            <a:custGeom>
              <a:avLst/>
              <a:gdLst>
                <a:gd name="T0" fmla="*/ 211 w 220"/>
                <a:gd name="T1" fmla="*/ 0 h 207"/>
                <a:gd name="T2" fmla="*/ 9 w 220"/>
                <a:gd name="T3" fmla="*/ 0 h 207"/>
                <a:gd name="T4" fmla="*/ 0 w 220"/>
                <a:gd name="T5" fmla="*/ 12 h 207"/>
                <a:gd name="T6" fmla="*/ 9 w 220"/>
                <a:gd name="T7" fmla="*/ 25 h 207"/>
                <a:gd name="T8" fmla="*/ 13 w 220"/>
                <a:gd name="T9" fmla="*/ 25 h 207"/>
                <a:gd name="T10" fmla="*/ 13 w 220"/>
                <a:gd name="T11" fmla="*/ 161 h 207"/>
                <a:gd name="T12" fmla="*/ 101 w 220"/>
                <a:gd name="T13" fmla="*/ 161 h 207"/>
                <a:gd name="T14" fmla="*/ 61 w 220"/>
                <a:gd name="T15" fmla="*/ 201 h 207"/>
                <a:gd name="T16" fmla="*/ 66 w 220"/>
                <a:gd name="T17" fmla="*/ 207 h 207"/>
                <a:gd name="T18" fmla="*/ 106 w 220"/>
                <a:gd name="T19" fmla="*/ 167 h 207"/>
                <a:gd name="T20" fmla="*/ 106 w 220"/>
                <a:gd name="T21" fmla="*/ 201 h 207"/>
                <a:gd name="T22" fmla="*/ 114 w 220"/>
                <a:gd name="T23" fmla="*/ 201 h 207"/>
                <a:gd name="T24" fmla="*/ 114 w 220"/>
                <a:gd name="T25" fmla="*/ 167 h 207"/>
                <a:gd name="T26" fmla="*/ 154 w 220"/>
                <a:gd name="T27" fmla="*/ 207 h 207"/>
                <a:gd name="T28" fmla="*/ 159 w 220"/>
                <a:gd name="T29" fmla="*/ 201 h 207"/>
                <a:gd name="T30" fmla="*/ 119 w 220"/>
                <a:gd name="T31" fmla="*/ 161 h 207"/>
                <a:gd name="T32" fmla="*/ 206 w 220"/>
                <a:gd name="T33" fmla="*/ 161 h 207"/>
                <a:gd name="T34" fmla="*/ 206 w 220"/>
                <a:gd name="T35" fmla="*/ 25 h 207"/>
                <a:gd name="T36" fmla="*/ 211 w 220"/>
                <a:gd name="T37" fmla="*/ 25 h 207"/>
                <a:gd name="T38" fmla="*/ 220 w 220"/>
                <a:gd name="T39" fmla="*/ 12 h 207"/>
                <a:gd name="T40" fmla="*/ 211 w 220"/>
                <a:gd name="T41" fmla="*/ 0 h 207"/>
                <a:gd name="T42" fmla="*/ 198 w 220"/>
                <a:gd name="T43" fmla="*/ 153 h 207"/>
                <a:gd name="T44" fmla="*/ 21 w 220"/>
                <a:gd name="T45" fmla="*/ 153 h 207"/>
                <a:gd name="T46" fmla="*/ 21 w 220"/>
                <a:gd name="T47" fmla="*/ 25 h 207"/>
                <a:gd name="T48" fmla="*/ 198 w 220"/>
                <a:gd name="T49" fmla="*/ 25 h 207"/>
                <a:gd name="T50" fmla="*/ 198 w 220"/>
                <a:gd name="T51" fmla="*/ 153 h 207"/>
                <a:gd name="T52" fmla="*/ 211 w 220"/>
                <a:gd name="T53" fmla="*/ 17 h 207"/>
                <a:gd name="T54" fmla="*/ 10 w 220"/>
                <a:gd name="T55" fmla="*/ 17 h 207"/>
                <a:gd name="T56" fmla="*/ 8 w 220"/>
                <a:gd name="T57" fmla="*/ 12 h 207"/>
                <a:gd name="T58" fmla="*/ 10 w 220"/>
                <a:gd name="T59" fmla="*/ 8 h 207"/>
                <a:gd name="T60" fmla="*/ 211 w 220"/>
                <a:gd name="T61" fmla="*/ 8 h 207"/>
                <a:gd name="T62" fmla="*/ 212 w 220"/>
                <a:gd name="T63" fmla="*/ 12 h 207"/>
                <a:gd name="T64" fmla="*/ 211 w 220"/>
                <a:gd name="T65" fmla="*/ 1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07">
                  <a:moveTo>
                    <a:pt x="2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9"/>
                    <a:pt x="4" y="25"/>
                    <a:pt x="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14" y="201"/>
                    <a:pt x="114" y="201"/>
                    <a:pt x="114" y="201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6" y="25"/>
                    <a:pt x="220" y="19"/>
                    <a:pt x="220" y="12"/>
                  </a:cubicBezTo>
                  <a:cubicBezTo>
                    <a:pt x="220" y="5"/>
                    <a:pt x="216" y="0"/>
                    <a:pt x="211" y="0"/>
                  </a:cubicBezTo>
                  <a:close/>
                  <a:moveTo>
                    <a:pt x="198" y="153"/>
                  </a:moveTo>
                  <a:cubicBezTo>
                    <a:pt x="21" y="153"/>
                    <a:pt x="21" y="153"/>
                    <a:pt x="21" y="15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8" y="25"/>
                    <a:pt x="198" y="25"/>
                    <a:pt x="198" y="25"/>
                  </a:cubicBezTo>
                  <a:lnTo>
                    <a:pt x="198" y="153"/>
                  </a:lnTo>
                  <a:close/>
                  <a:moveTo>
                    <a:pt x="211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8" y="15"/>
                    <a:pt x="8" y="12"/>
                  </a:cubicBezTo>
                  <a:cubicBezTo>
                    <a:pt x="8" y="10"/>
                    <a:pt x="9" y="8"/>
                    <a:pt x="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8"/>
                    <a:pt x="212" y="10"/>
                    <a:pt x="212" y="12"/>
                  </a:cubicBezTo>
                  <a:cubicBezTo>
                    <a:pt x="212" y="15"/>
                    <a:pt x="211" y="16"/>
                    <a:pt x="211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822" y="278"/>
              <a:ext cx="32" cy="9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1886" y="206"/>
              <a:ext cx="31" cy="16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1949" y="309"/>
              <a:ext cx="32" cy="6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2013" y="230"/>
              <a:ext cx="32" cy="13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2667" y="85"/>
              <a:ext cx="437" cy="411"/>
            </a:xfrm>
            <a:custGeom>
              <a:avLst/>
              <a:gdLst>
                <a:gd name="T0" fmla="*/ 211 w 220"/>
                <a:gd name="T1" fmla="*/ 0 h 207"/>
                <a:gd name="T2" fmla="*/ 9 w 220"/>
                <a:gd name="T3" fmla="*/ 0 h 207"/>
                <a:gd name="T4" fmla="*/ 0 w 220"/>
                <a:gd name="T5" fmla="*/ 12 h 207"/>
                <a:gd name="T6" fmla="*/ 9 w 220"/>
                <a:gd name="T7" fmla="*/ 25 h 207"/>
                <a:gd name="T8" fmla="*/ 13 w 220"/>
                <a:gd name="T9" fmla="*/ 25 h 207"/>
                <a:gd name="T10" fmla="*/ 13 w 220"/>
                <a:gd name="T11" fmla="*/ 161 h 207"/>
                <a:gd name="T12" fmla="*/ 101 w 220"/>
                <a:gd name="T13" fmla="*/ 161 h 207"/>
                <a:gd name="T14" fmla="*/ 61 w 220"/>
                <a:gd name="T15" fmla="*/ 201 h 207"/>
                <a:gd name="T16" fmla="*/ 66 w 220"/>
                <a:gd name="T17" fmla="*/ 207 h 207"/>
                <a:gd name="T18" fmla="*/ 106 w 220"/>
                <a:gd name="T19" fmla="*/ 167 h 207"/>
                <a:gd name="T20" fmla="*/ 106 w 220"/>
                <a:gd name="T21" fmla="*/ 201 h 207"/>
                <a:gd name="T22" fmla="*/ 114 w 220"/>
                <a:gd name="T23" fmla="*/ 201 h 207"/>
                <a:gd name="T24" fmla="*/ 114 w 220"/>
                <a:gd name="T25" fmla="*/ 167 h 207"/>
                <a:gd name="T26" fmla="*/ 154 w 220"/>
                <a:gd name="T27" fmla="*/ 207 h 207"/>
                <a:gd name="T28" fmla="*/ 159 w 220"/>
                <a:gd name="T29" fmla="*/ 201 h 207"/>
                <a:gd name="T30" fmla="*/ 119 w 220"/>
                <a:gd name="T31" fmla="*/ 161 h 207"/>
                <a:gd name="T32" fmla="*/ 206 w 220"/>
                <a:gd name="T33" fmla="*/ 161 h 207"/>
                <a:gd name="T34" fmla="*/ 206 w 220"/>
                <a:gd name="T35" fmla="*/ 25 h 207"/>
                <a:gd name="T36" fmla="*/ 211 w 220"/>
                <a:gd name="T37" fmla="*/ 25 h 207"/>
                <a:gd name="T38" fmla="*/ 220 w 220"/>
                <a:gd name="T39" fmla="*/ 12 h 207"/>
                <a:gd name="T40" fmla="*/ 211 w 220"/>
                <a:gd name="T41" fmla="*/ 0 h 207"/>
                <a:gd name="T42" fmla="*/ 198 w 220"/>
                <a:gd name="T43" fmla="*/ 153 h 207"/>
                <a:gd name="T44" fmla="*/ 21 w 220"/>
                <a:gd name="T45" fmla="*/ 153 h 207"/>
                <a:gd name="T46" fmla="*/ 21 w 220"/>
                <a:gd name="T47" fmla="*/ 25 h 207"/>
                <a:gd name="T48" fmla="*/ 198 w 220"/>
                <a:gd name="T49" fmla="*/ 25 h 207"/>
                <a:gd name="T50" fmla="*/ 198 w 220"/>
                <a:gd name="T51" fmla="*/ 153 h 207"/>
                <a:gd name="T52" fmla="*/ 211 w 220"/>
                <a:gd name="T53" fmla="*/ 17 h 207"/>
                <a:gd name="T54" fmla="*/ 10 w 220"/>
                <a:gd name="T55" fmla="*/ 17 h 207"/>
                <a:gd name="T56" fmla="*/ 8 w 220"/>
                <a:gd name="T57" fmla="*/ 12 h 207"/>
                <a:gd name="T58" fmla="*/ 10 w 220"/>
                <a:gd name="T59" fmla="*/ 8 h 207"/>
                <a:gd name="T60" fmla="*/ 211 w 220"/>
                <a:gd name="T61" fmla="*/ 8 h 207"/>
                <a:gd name="T62" fmla="*/ 212 w 220"/>
                <a:gd name="T63" fmla="*/ 12 h 207"/>
                <a:gd name="T64" fmla="*/ 211 w 220"/>
                <a:gd name="T65" fmla="*/ 1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07">
                  <a:moveTo>
                    <a:pt x="2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9"/>
                    <a:pt x="4" y="25"/>
                    <a:pt x="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14" y="201"/>
                    <a:pt x="114" y="201"/>
                    <a:pt x="114" y="201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6" y="25"/>
                    <a:pt x="220" y="19"/>
                    <a:pt x="220" y="12"/>
                  </a:cubicBezTo>
                  <a:cubicBezTo>
                    <a:pt x="220" y="5"/>
                    <a:pt x="216" y="0"/>
                    <a:pt x="211" y="0"/>
                  </a:cubicBezTo>
                  <a:close/>
                  <a:moveTo>
                    <a:pt x="198" y="153"/>
                  </a:moveTo>
                  <a:cubicBezTo>
                    <a:pt x="21" y="153"/>
                    <a:pt x="21" y="153"/>
                    <a:pt x="21" y="15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8" y="25"/>
                    <a:pt x="198" y="25"/>
                    <a:pt x="198" y="25"/>
                  </a:cubicBezTo>
                  <a:lnTo>
                    <a:pt x="198" y="153"/>
                  </a:lnTo>
                  <a:close/>
                  <a:moveTo>
                    <a:pt x="211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8" y="15"/>
                    <a:pt x="8" y="12"/>
                  </a:cubicBezTo>
                  <a:cubicBezTo>
                    <a:pt x="8" y="10"/>
                    <a:pt x="9" y="8"/>
                    <a:pt x="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8"/>
                    <a:pt x="212" y="10"/>
                    <a:pt x="212" y="12"/>
                  </a:cubicBezTo>
                  <a:cubicBezTo>
                    <a:pt x="212" y="15"/>
                    <a:pt x="211" y="16"/>
                    <a:pt x="211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766" y="174"/>
              <a:ext cx="244" cy="153"/>
            </a:xfrm>
            <a:custGeom>
              <a:avLst/>
              <a:gdLst>
                <a:gd name="T0" fmla="*/ 65 w 244"/>
                <a:gd name="T1" fmla="*/ 102 h 153"/>
                <a:gd name="T2" fmla="*/ 143 w 244"/>
                <a:gd name="T3" fmla="*/ 147 h 153"/>
                <a:gd name="T4" fmla="*/ 244 w 244"/>
                <a:gd name="T5" fmla="*/ 20 h 153"/>
                <a:gd name="T6" fmla="*/ 220 w 244"/>
                <a:gd name="T7" fmla="*/ 0 h 153"/>
                <a:gd name="T8" fmla="*/ 135 w 244"/>
                <a:gd name="T9" fmla="*/ 106 h 153"/>
                <a:gd name="T10" fmla="*/ 60 w 244"/>
                <a:gd name="T11" fmla="*/ 60 h 153"/>
                <a:gd name="T12" fmla="*/ 0 w 244"/>
                <a:gd name="T13" fmla="*/ 133 h 153"/>
                <a:gd name="T14" fmla="*/ 24 w 244"/>
                <a:gd name="T15" fmla="*/ 153 h 153"/>
                <a:gd name="T16" fmla="*/ 65 w 244"/>
                <a:gd name="T17" fmla="*/ 10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53">
                  <a:moveTo>
                    <a:pt x="65" y="102"/>
                  </a:moveTo>
                  <a:lnTo>
                    <a:pt x="143" y="147"/>
                  </a:lnTo>
                  <a:lnTo>
                    <a:pt x="244" y="20"/>
                  </a:lnTo>
                  <a:lnTo>
                    <a:pt x="220" y="0"/>
                  </a:lnTo>
                  <a:lnTo>
                    <a:pt x="135" y="106"/>
                  </a:lnTo>
                  <a:lnTo>
                    <a:pt x="60" y="60"/>
                  </a:lnTo>
                  <a:lnTo>
                    <a:pt x="0" y="133"/>
                  </a:lnTo>
                  <a:lnTo>
                    <a:pt x="24" y="153"/>
                  </a:lnTo>
                  <a:lnTo>
                    <a:pt x="65" y="10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3680" y="65"/>
              <a:ext cx="310" cy="453"/>
            </a:xfrm>
            <a:custGeom>
              <a:avLst/>
              <a:gdLst>
                <a:gd name="T0" fmla="*/ 82 w 156"/>
                <a:gd name="T1" fmla="*/ 187 h 228"/>
                <a:gd name="T2" fmla="*/ 82 w 156"/>
                <a:gd name="T3" fmla="*/ 93 h 228"/>
                <a:gd name="T4" fmla="*/ 125 w 156"/>
                <a:gd name="T5" fmla="*/ 47 h 228"/>
                <a:gd name="T6" fmla="*/ 78 w 156"/>
                <a:gd name="T7" fmla="*/ 0 h 228"/>
                <a:gd name="T8" fmla="*/ 31 w 156"/>
                <a:gd name="T9" fmla="*/ 47 h 228"/>
                <a:gd name="T10" fmla="*/ 74 w 156"/>
                <a:gd name="T11" fmla="*/ 93 h 228"/>
                <a:gd name="T12" fmla="*/ 74 w 156"/>
                <a:gd name="T13" fmla="*/ 187 h 228"/>
                <a:gd name="T14" fmla="*/ 0 w 156"/>
                <a:gd name="T15" fmla="*/ 208 h 228"/>
                <a:gd name="T16" fmla="*/ 78 w 156"/>
                <a:gd name="T17" fmla="*/ 228 h 228"/>
                <a:gd name="T18" fmla="*/ 156 w 156"/>
                <a:gd name="T19" fmla="*/ 208 h 228"/>
                <a:gd name="T20" fmla="*/ 82 w 156"/>
                <a:gd name="T21" fmla="*/ 187 h 228"/>
                <a:gd name="T22" fmla="*/ 39 w 156"/>
                <a:gd name="T23" fmla="*/ 47 h 228"/>
                <a:gd name="T24" fmla="*/ 78 w 156"/>
                <a:gd name="T25" fmla="*/ 8 h 228"/>
                <a:gd name="T26" fmla="*/ 117 w 156"/>
                <a:gd name="T27" fmla="*/ 47 h 228"/>
                <a:gd name="T28" fmla="*/ 94 w 156"/>
                <a:gd name="T29" fmla="*/ 82 h 228"/>
                <a:gd name="T30" fmla="*/ 59 w 156"/>
                <a:gd name="T31" fmla="*/ 43 h 228"/>
                <a:gd name="T32" fmla="*/ 51 w 156"/>
                <a:gd name="T33" fmla="*/ 43 h 228"/>
                <a:gd name="T34" fmla="*/ 65 w 156"/>
                <a:gd name="T35" fmla="*/ 83 h 228"/>
                <a:gd name="T36" fmla="*/ 39 w 156"/>
                <a:gd name="T37" fmla="*/ 47 h 228"/>
                <a:gd name="T38" fmla="*/ 78 w 156"/>
                <a:gd name="T39" fmla="*/ 220 h 228"/>
                <a:gd name="T40" fmla="*/ 8 w 156"/>
                <a:gd name="T41" fmla="*/ 208 h 228"/>
                <a:gd name="T42" fmla="*/ 74 w 156"/>
                <a:gd name="T43" fmla="*/ 195 h 228"/>
                <a:gd name="T44" fmla="*/ 74 w 156"/>
                <a:gd name="T45" fmla="*/ 209 h 228"/>
                <a:gd name="T46" fmla="*/ 82 w 156"/>
                <a:gd name="T47" fmla="*/ 209 h 228"/>
                <a:gd name="T48" fmla="*/ 82 w 156"/>
                <a:gd name="T49" fmla="*/ 195 h 228"/>
                <a:gd name="T50" fmla="*/ 148 w 156"/>
                <a:gd name="T51" fmla="*/ 208 h 228"/>
                <a:gd name="T52" fmla="*/ 78 w 156"/>
                <a:gd name="T53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228">
                  <a:moveTo>
                    <a:pt x="82" y="187"/>
                  </a:moveTo>
                  <a:cubicBezTo>
                    <a:pt x="82" y="93"/>
                    <a:pt x="82" y="93"/>
                    <a:pt x="82" y="93"/>
                  </a:cubicBezTo>
                  <a:cubicBezTo>
                    <a:pt x="106" y="91"/>
                    <a:pt x="125" y="71"/>
                    <a:pt x="125" y="47"/>
                  </a:cubicBezTo>
                  <a:cubicBezTo>
                    <a:pt x="125" y="21"/>
                    <a:pt x="104" y="0"/>
                    <a:pt x="78" y="0"/>
                  </a:cubicBezTo>
                  <a:cubicBezTo>
                    <a:pt x="52" y="0"/>
                    <a:pt x="31" y="21"/>
                    <a:pt x="31" y="47"/>
                  </a:cubicBezTo>
                  <a:cubicBezTo>
                    <a:pt x="31" y="71"/>
                    <a:pt x="50" y="91"/>
                    <a:pt x="74" y="93"/>
                  </a:cubicBezTo>
                  <a:cubicBezTo>
                    <a:pt x="74" y="187"/>
                    <a:pt x="74" y="187"/>
                    <a:pt x="74" y="187"/>
                  </a:cubicBezTo>
                  <a:cubicBezTo>
                    <a:pt x="46" y="187"/>
                    <a:pt x="0" y="192"/>
                    <a:pt x="0" y="208"/>
                  </a:cubicBezTo>
                  <a:cubicBezTo>
                    <a:pt x="0" y="224"/>
                    <a:pt x="51" y="228"/>
                    <a:pt x="78" y="228"/>
                  </a:cubicBezTo>
                  <a:cubicBezTo>
                    <a:pt x="105" y="228"/>
                    <a:pt x="156" y="224"/>
                    <a:pt x="156" y="208"/>
                  </a:cubicBezTo>
                  <a:cubicBezTo>
                    <a:pt x="156" y="192"/>
                    <a:pt x="110" y="187"/>
                    <a:pt x="82" y="187"/>
                  </a:cubicBezTo>
                  <a:close/>
                  <a:moveTo>
                    <a:pt x="39" y="47"/>
                  </a:moveTo>
                  <a:cubicBezTo>
                    <a:pt x="39" y="25"/>
                    <a:pt x="57" y="8"/>
                    <a:pt x="78" y="8"/>
                  </a:cubicBezTo>
                  <a:cubicBezTo>
                    <a:pt x="100" y="8"/>
                    <a:pt x="117" y="25"/>
                    <a:pt x="117" y="47"/>
                  </a:cubicBezTo>
                  <a:cubicBezTo>
                    <a:pt x="117" y="63"/>
                    <a:pt x="107" y="76"/>
                    <a:pt x="94" y="82"/>
                  </a:cubicBezTo>
                  <a:cubicBezTo>
                    <a:pt x="67" y="82"/>
                    <a:pt x="59" y="73"/>
                    <a:pt x="59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63"/>
                    <a:pt x="55" y="76"/>
                    <a:pt x="65" y="83"/>
                  </a:cubicBezTo>
                  <a:cubicBezTo>
                    <a:pt x="50" y="78"/>
                    <a:pt x="39" y="63"/>
                    <a:pt x="39" y="47"/>
                  </a:cubicBezTo>
                  <a:close/>
                  <a:moveTo>
                    <a:pt x="78" y="220"/>
                  </a:moveTo>
                  <a:cubicBezTo>
                    <a:pt x="34" y="220"/>
                    <a:pt x="8" y="212"/>
                    <a:pt x="8" y="208"/>
                  </a:cubicBezTo>
                  <a:cubicBezTo>
                    <a:pt x="8" y="203"/>
                    <a:pt x="32" y="195"/>
                    <a:pt x="74" y="19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124" y="195"/>
                    <a:pt x="148" y="203"/>
                    <a:pt x="148" y="208"/>
                  </a:cubicBezTo>
                  <a:cubicBezTo>
                    <a:pt x="148" y="212"/>
                    <a:pt x="122" y="220"/>
                    <a:pt x="78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862" y="260"/>
              <a:ext cx="46" cy="107"/>
            </a:xfrm>
            <a:custGeom>
              <a:avLst/>
              <a:gdLst>
                <a:gd name="T0" fmla="*/ 6 w 23"/>
                <a:gd name="T1" fmla="*/ 0 h 54"/>
                <a:gd name="T2" fmla="*/ 0 w 23"/>
                <a:gd name="T3" fmla="*/ 6 h 54"/>
                <a:gd name="T4" fmla="*/ 0 w 23"/>
                <a:gd name="T5" fmla="*/ 48 h 54"/>
                <a:gd name="T6" fmla="*/ 6 w 23"/>
                <a:gd name="T7" fmla="*/ 54 h 54"/>
                <a:gd name="T8" fmla="*/ 6 w 2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4" y="20"/>
                    <a:pt x="14" y="35"/>
                    <a:pt x="0" y="48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23" y="37"/>
                    <a:pt x="23" y="17"/>
                    <a:pt x="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898" y="224"/>
              <a:ext cx="54" cy="179"/>
            </a:xfrm>
            <a:custGeom>
              <a:avLst/>
              <a:gdLst>
                <a:gd name="T0" fmla="*/ 6 w 27"/>
                <a:gd name="T1" fmla="*/ 0 h 90"/>
                <a:gd name="T2" fmla="*/ 0 w 27"/>
                <a:gd name="T3" fmla="*/ 6 h 90"/>
                <a:gd name="T4" fmla="*/ 19 w 27"/>
                <a:gd name="T5" fmla="*/ 45 h 90"/>
                <a:gd name="T6" fmla="*/ 0 w 27"/>
                <a:gd name="T7" fmla="*/ 85 h 90"/>
                <a:gd name="T8" fmla="*/ 6 w 27"/>
                <a:gd name="T9" fmla="*/ 90 h 90"/>
                <a:gd name="T10" fmla="*/ 27 w 27"/>
                <a:gd name="T11" fmla="*/ 45 h 90"/>
                <a:gd name="T12" fmla="*/ 6 w 27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0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3" y="18"/>
                    <a:pt x="19" y="32"/>
                    <a:pt x="19" y="45"/>
                  </a:cubicBezTo>
                  <a:cubicBezTo>
                    <a:pt x="19" y="59"/>
                    <a:pt x="13" y="72"/>
                    <a:pt x="0" y="85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20" y="76"/>
                    <a:pt x="27" y="61"/>
                    <a:pt x="27" y="45"/>
                  </a:cubicBezTo>
                  <a:cubicBezTo>
                    <a:pt x="27" y="30"/>
                    <a:pt x="20" y="14"/>
                    <a:pt x="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936" y="188"/>
              <a:ext cx="69" cy="251"/>
            </a:xfrm>
            <a:custGeom>
              <a:avLst/>
              <a:gdLst>
                <a:gd name="T0" fmla="*/ 6 w 35"/>
                <a:gd name="T1" fmla="*/ 0 h 126"/>
                <a:gd name="T2" fmla="*/ 0 w 35"/>
                <a:gd name="T3" fmla="*/ 6 h 126"/>
                <a:gd name="T4" fmla="*/ 27 w 35"/>
                <a:gd name="T5" fmla="*/ 63 h 126"/>
                <a:gd name="T6" fmla="*/ 0 w 35"/>
                <a:gd name="T7" fmla="*/ 120 h 126"/>
                <a:gd name="T8" fmla="*/ 6 w 35"/>
                <a:gd name="T9" fmla="*/ 126 h 126"/>
                <a:gd name="T10" fmla="*/ 35 w 35"/>
                <a:gd name="T11" fmla="*/ 63 h 126"/>
                <a:gd name="T12" fmla="*/ 6 w 35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26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8" y="24"/>
                    <a:pt x="27" y="43"/>
                    <a:pt x="27" y="63"/>
                  </a:cubicBezTo>
                  <a:cubicBezTo>
                    <a:pt x="27" y="83"/>
                    <a:pt x="18" y="102"/>
                    <a:pt x="0" y="120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25" y="107"/>
                    <a:pt x="35" y="85"/>
                    <a:pt x="35" y="63"/>
                  </a:cubicBezTo>
                  <a:cubicBezTo>
                    <a:pt x="35" y="42"/>
                    <a:pt x="25" y="20"/>
                    <a:pt x="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727" y="252"/>
              <a:ext cx="121" cy="123"/>
            </a:xfrm>
            <a:custGeom>
              <a:avLst/>
              <a:gdLst>
                <a:gd name="T0" fmla="*/ 61 w 61"/>
                <a:gd name="T1" fmla="*/ 34 h 62"/>
                <a:gd name="T2" fmla="*/ 61 w 61"/>
                <a:gd name="T3" fmla="*/ 31 h 62"/>
                <a:gd name="T4" fmla="*/ 61 w 61"/>
                <a:gd name="T5" fmla="*/ 29 h 62"/>
                <a:gd name="T6" fmla="*/ 30 w 61"/>
                <a:gd name="T7" fmla="*/ 0 h 62"/>
                <a:gd name="T8" fmla="*/ 0 w 61"/>
                <a:gd name="T9" fmla="*/ 31 h 62"/>
                <a:gd name="T10" fmla="*/ 0 w 61"/>
                <a:gd name="T11" fmla="*/ 31 h 62"/>
                <a:gd name="T12" fmla="*/ 0 w 61"/>
                <a:gd name="T13" fmla="*/ 31 h 62"/>
                <a:gd name="T14" fmla="*/ 0 w 61"/>
                <a:gd name="T15" fmla="*/ 32 h 62"/>
                <a:gd name="T16" fmla="*/ 30 w 61"/>
                <a:gd name="T17" fmla="*/ 62 h 62"/>
                <a:gd name="T18" fmla="*/ 61 w 61"/>
                <a:gd name="T19" fmla="*/ 35 h 62"/>
                <a:gd name="T20" fmla="*/ 61 w 61"/>
                <a:gd name="T21" fmla="*/ 34 h 62"/>
                <a:gd name="T22" fmla="*/ 61 w 61"/>
                <a:gd name="T2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2">
                  <a:moveTo>
                    <a:pt x="61" y="34"/>
                  </a:moveTo>
                  <a:cubicBezTo>
                    <a:pt x="61" y="33"/>
                    <a:pt x="61" y="32"/>
                    <a:pt x="61" y="31"/>
                  </a:cubicBezTo>
                  <a:cubicBezTo>
                    <a:pt x="61" y="30"/>
                    <a:pt x="61" y="30"/>
                    <a:pt x="61" y="29"/>
                  </a:cubicBezTo>
                  <a:cubicBezTo>
                    <a:pt x="60" y="13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48"/>
                    <a:pt x="14" y="62"/>
                    <a:pt x="30" y="62"/>
                  </a:cubicBezTo>
                  <a:cubicBezTo>
                    <a:pt x="46" y="62"/>
                    <a:pt x="59" y="50"/>
                    <a:pt x="61" y="35"/>
                  </a:cubicBezTo>
                  <a:cubicBezTo>
                    <a:pt x="61" y="35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676" y="260"/>
              <a:ext cx="37" cy="107"/>
            </a:xfrm>
            <a:custGeom>
              <a:avLst/>
              <a:gdLst>
                <a:gd name="T0" fmla="*/ 13 w 19"/>
                <a:gd name="T1" fmla="*/ 0 h 54"/>
                <a:gd name="T2" fmla="*/ 0 w 19"/>
                <a:gd name="T3" fmla="*/ 27 h 54"/>
                <a:gd name="T4" fmla="*/ 13 w 19"/>
                <a:gd name="T5" fmla="*/ 54 h 54"/>
                <a:gd name="T6" fmla="*/ 19 w 19"/>
                <a:gd name="T7" fmla="*/ 48 h 54"/>
                <a:gd name="T8" fmla="*/ 8 w 19"/>
                <a:gd name="T9" fmla="*/ 27 h 54"/>
                <a:gd name="T10" fmla="*/ 19 w 19"/>
                <a:gd name="T11" fmla="*/ 6 h 54"/>
                <a:gd name="T12" fmla="*/ 13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3" y="0"/>
                  </a:moveTo>
                  <a:cubicBezTo>
                    <a:pt x="5" y="8"/>
                    <a:pt x="0" y="18"/>
                    <a:pt x="0" y="27"/>
                  </a:cubicBezTo>
                  <a:cubicBezTo>
                    <a:pt x="0" y="37"/>
                    <a:pt x="5" y="46"/>
                    <a:pt x="13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2" y="42"/>
                    <a:pt x="8" y="34"/>
                    <a:pt x="8" y="27"/>
                  </a:cubicBezTo>
                  <a:cubicBezTo>
                    <a:pt x="8" y="20"/>
                    <a:pt x="12" y="13"/>
                    <a:pt x="19" y="6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624" y="224"/>
              <a:ext cx="54" cy="179"/>
            </a:xfrm>
            <a:custGeom>
              <a:avLst/>
              <a:gdLst>
                <a:gd name="T0" fmla="*/ 27 w 27"/>
                <a:gd name="T1" fmla="*/ 6 h 90"/>
                <a:gd name="T2" fmla="*/ 21 w 27"/>
                <a:gd name="T3" fmla="*/ 0 h 90"/>
                <a:gd name="T4" fmla="*/ 0 w 27"/>
                <a:gd name="T5" fmla="*/ 45 h 90"/>
                <a:gd name="T6" fmla="*/ 21 w 27"/>
                <a:gd name="T7" fmla="*/ 90 h 90"/>
                <a:gd name="T8" fmla="*/ 27 w 27"/>
                <a:gd name="T9" fmla="*/ 85 h 90"/>
                <a:gd name="T10" fmla="*/ 8 w 27"/>
                <a:gd name="T11" fmla="*/ 45 h 90"/>
                <a:gd name="T12" fmla="*/ 27 w 27"/>
                <a:gd name="T13" fmla="*/ 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0">
                  <a:moveTo>
                    <a:pt x="27" y="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7" y="14"/>
                    <a:pt x="0" y="30"/>
                    <a:pt x="0" y="45"/>
                  </a:cubicBezTo>
                  <a:cubicBezTo>
                    <a:pt x="0" y="61"/>
                    <a:pt x="7" y="76"/>
                    <a:pt x="21" y="90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4" y="72"/>
                    <a:pt x="8" y="59"/>
                    <a:pt x="8" y="45"/>
                  </a:cubicBezTo>
                  <a:cubicBezTo>
                    <a:pt x="8" y="32"/>
                    <a:pt x="14" y="18"/>
                    <a:pt x="27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568" y="188"/>
              <a:ext cx="72" cy="251"/>
            </a:xfrm>
            <a:custGeom>
              <a:avLst/>
              <a:gdLst>
                <a:gd name="T0" fmla="*/ 36 w 36"/>
                <a:gd name="T1" fmla="*/ 6 h 126"/>
                <a:gd name="T2" fmla="*/ 30 w 36"/>
                <a:gd name="T3" fmla="*/ 0 h 126"/>
                <a:gd name="T4" fmla="*/ 0 w 36"/>
                <a:gd name="T5" fmla="*/ 63 h 126"/>
                <a:gd name="T6" fmla="*/ 30 w 36"/>
                <a:gd name="T7" fmla="*/ 126 h 126"/>
                <a:gd name="T8" fmla="*/ 36 w 36"/>
                <a:gd name="T9" fmla="*/ 120 h 126"/>
                <a:gd name="T10" fmla="*/ 8 w 36"/>
                <a:gd name="T11" fmla="*/ 63 h 126"/>
                <a:gd name="T12" fmla="*/ 36 w 36"/>
                <a:gd name="T13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6">
                  <a:moveTo>
                    <a:pt x="36" y="6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1" y="20"/>
                    <a:pt x="0" y="42"/>
                    <a:pt x="0" y="63"/>
                  </a:cubicBezTo>
                  <a:cubicBezTo>
                    <a:pt x="0" y="85"/>
                    <a:pt x="11" y="107"/>
                    <a:pt x="30" y="126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18" y="102"/>
                    <a:pt x="8" y="83"/>
                    <a:pt x="8" y="63"/>
                  </a:cubicBezTo>
                  <a:cubicBezTo>
                    <a:pt x="8" y="43"/>
                    <a:pt x="18" y="24"/>
                    <a:pt x="36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5522" y="180"/>
              <a:ext cx="409" cy="235"/>
            </a:xfrm>
            <a:custGeom>
              <a:avLst/>
              <a:gdLst>
                <a:gd name="T0" fmla="*/ 182 w 206"/>
                <a:gd name="T1" fmla="*/ 0 h 118"/>
                <a:gd name="T2" fmla="*/ 24 w 206"/>
                <a:gd name="T3" fmla="*/ 0 h 118"/>
                <a:gd name="T4" fmla="*/ 0 w 206"/>
                <a:gd name="T5" fmla="*/ 24 h 118"/>
                <a:gd name="T6" fmla="*/ 0 w 206"/>
                <a:gd name="T7" fmla="*/ 94 h 118"/>
                <a:gd name="T8" fmla="*/ 24 w 206"/>
                <a:gd name="T9" fmla="*/ 118 h 118"/>
                <a:gd name="T10" fmla="*/ 182 w 206"/>
                <a:gd name="T11" fmla="*/ 118 h 118"/>
                <a:gd name="T12" fmla="*/ 206 w 206"/>
                <a:gd name="T13" fmla="*/ 94 h 118"/>
                <a:gd name="T14" fmla="*/ 206 w 206"/>
                <a:gd name="T15" fmla="*/ 24 h 118"/>
                <a:gd name="T16" fmla="*/ 182 w 206"/>
                <a:gd name="T17" fmla="*/ 0 h 118"/>
                <a:gd name="T18" fmla="*/ 198 w 206"/>
                <a:gd name="T19" fmla="*/ 94 h 118"/>
                <a:gd name="T20" fmla="*/ 182 w 206"/>
                <a:gd name="T21" fmla="*/ 110 h 118"/>
                <a:gd name="T22" fmla="*/ 24 w 206"/>
                <a:gd name="T23" fmla="*/ 110 h 118"/>
                <a:gd name="T24" fmla="*/ 8 w 206"/>
                <a:gd name="T25" fmla="*/ 94 h 118"/>
                <a:gd name="T26" fmla="*/ 8 w 206"/>
                <a:gd name="T27" fmla="*/ 24 h 118"/>
                <a:gd name="T28" fmla="*/ 24 w 206"/>
                <a:gd name="T29" fmla="*/ 8 h 118"/>
                <a:gd name="T30" fmla="*/ 182 w 206"/>
                <a:gd name="T31" fmla="*/ 8 h 118"/>
                <a:gd name="T32" fmla="*/ 198 w 206"/>
                <a:gd name="T33" fmla="*/ 24 h 118"/>
                <a:gd name="T34" fmla="*/ 198 w 206"/>
                <a:gd name="T35" fmla="*/ 9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118">
                  <a:moveTo>
                    <a:pt x="18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7"/>
                    <a:pt x="11" y="118"/>
                    <a:pt x="24" y="118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95" y="118"/>
                    <a:pt x="206" y="107"/>
                    <a:pt x="206" y="9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11"/>
                    <a:pt x="195" y="0"/>
                    <a:pt x="182" y="0"/>
                  </a:cubicBezTo>
                  <a:close/>
                  <a:moveTo>
                    <a:pt x="198" y="94"/>
                  </a:moveTo>
                  <a:cubicBezTo>
                    <a:pt x="198" y="103"/>
                    <a:pt x="191" y="110"/>
                    <a:pt x="182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15" y="110"/>
                    <a:pt x="8" y="103"/>
                    <a:pt x="8" y="9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91" y="8"/>
                    <a:pt x="198" y="15"/>
                    <a:pt x="198" y="24"/>
                  </a:cubicBezTo>
                  <a:lnTo>
                    <a:pt x="198" y="9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947" y="258"/>
              <a:ext cx="32" cy="7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558" y="218"/>
              <a:ext cx="32" cy="161"/>
            </a:xfrm>
            <a:custGeom>
              <a:avLst/>
              <a:gdLst>
                <a:gd name="T0" fmla="*/ 8 w 16"/>
                <a:gd name="T1" fmla="*/ 0 h 81"/>
                <a:gd name="T2" fmla="*/ 0 w 16"/>
                <a:gd name="T3" fmla="*/ 8 h 81"/>
                <a:gd name="T4" fmla="*/ 0 w 16"/>
                <a:gd name="T5" fmla="*/ 73 h 81"/>
                <a:gd name="T6" fmla="*/ 8 w 16"/>
                <a:gd name="T7" fmla="*/ 81 h 81"/>
                <a:gd name="T8" fmla="*/ 16 w 16"/>
                <a:gd name="T9" fmla="*/ 73 h 81"/>
                <a:gd name="T10" fmla="*/ 16 w 16"/>
                <a:gd name="T11" fmla="*/ 8 h 81"/>
                <a:gd name="T12" fmla="*/ 8 w 16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1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13" y="81"/>
                    <a:pt x="16" y="77"/>
                    <a:pt x="16" y="7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82" y="180"/>
              <a:ext cx="409" cy="235"/>
            </a:xfrm>
            <a:custGeom>
              <a:avLst/>
              <a:gdLst>
                <a:gd name="T0" fmla="*/ 182 w 206"/>
                <a:gd name="T1" fmla="*/ 0 h 118"/>
                <a:gd name="T2" fmla="*/ 24 w 206"/>
                <a:gd name="T3" fmla="*/ 0 h 118"/>
                <a:gd name="T4" fmla="*/ 0 w 206"/>
                <a:gd name="T5" fmla="*/ 24 h 118"/>
                <a:gd name="T6" fmla="*/ 0 w 206"/>
                <a:gd name="T7" fmla="*/ 94 h 118"/>
                <a:gd name="T8" fmla="*/ 24 w 206"/>
                <a:gd name="T9" fmla="*/ 118 h 118"/>
                <a:gd name="T10" fmla="*/ 182 w 206"/>
                <a:gd name="T11" fmla="*/ 118 h 118"/>
                <a:gd name="T12" fmla="*/ 206 w 206"/>
                <a:gd name="T13" fmla="*/ 94 h 118"/>
                <a:gd name="T14" fmla="*/ 206 w 206"/>
                <a:gd name="T15" fmla="*/ 24 h 118"/>
                <a:gd name="T16" fmla="*/ 182 w 206"/>
                <a:gd name="T17" fmla="*/ 0 h 118"/>
                <a:gd name="T18" fmla="*/ 198 w 206"/>
                <a:gd name="T19" fmla="*/ 94 h 118"/>
                <a:gd name="T20" fmla="*/ 182 w 206"/>
                <a:gd name="T21" fmla="*/ 110 h 118"/>
                <a:gd name="T22" fmla="*/ 24 w 206"/>
                <a:gd name="T23" fmla="*/ 110 h 118"/>
                <a:gd name="T24" fmla="*/ 8 w 206"/>
                <a:gd name="T25" fmla="*/ 94 h 118"/>
                <a:gd name="T26" fmla="*/ 8 w 206"/>
                <a:gd name="T27" fmla="*/ 24 h 118"/>
                <a:gd name="T28" fmla="*/ 24 w 206"/>
                <a:gd name="T29" fmla="*/ 8 h 118"/>
                <a:gd name="T30" fmla="*/ 182 w 206"/>
                <a:gd name="T31" fmla="*/ 8 h 118"/>
                <a:gd name="T32" fmla="*/ 198 w 206"/>
                <a:gd name="T33" fmla="*/ 24 h 118"/>
                <a:gd name="T34" fmla="*/ 198 w 206"/>
                <a:gd name="T35" fmla="*/ 9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118">
                  <a:moveTo>
                    <a:pt x="18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7"/>
                    <a:pt x="10" y="118"/>
                    <a:pt x="24" y="118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95" y="118"/>
                    <a:pt x="206" y="107"/>
                    <a:pt x="206" y="9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11"/>
                    <a:pt x="195" y="0"/>
                    <a:pt x="182" y="0"/>
                  </a:cubicBezTo>
                  <a:close/>
                  <a:moveTo>
                    <a:pt x="198" y="94"/>
                  </a:moveTo>
                  <a:cubicBezTo>
                    <a:pt x="198" y="103"/>
                    <a:pt x="191" y="110"/>
                    <a:pt x="182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15" y="110"/>
                    <a:pt x="8" y="103"/>
                    <a:pt x="8" y="9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91" y="8"/>
                    <a:pt x="198" y="15"/>
                    <a:pt x="198" y="24"/>
                  </a:cubicBezTo>
                  <a:lnTo>
                    <a:pt x="198" y="9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6907" y="258"/>
              <a:ext cx="32" cy="7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6520" y="218"/>
              <a:ext cx="333" cy="16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817" y="1071"/>
              <a:ext cx="15" cy="364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775" y="1099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864" y="1035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3 h 220"/>
                <a:gd name="T24" fmla="*/ 141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3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1 h 220"/>
                <a:gd name="T48" fmla="*/ 124 w 155"/>
                <a:gd name="T49" fmla="*/ 51 h 220"/>
                <a:gd name="T50" fmla="*/ 147 w 155"/>
                <a:gd name="T51" fmla="*/ 51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938" y="1272"/>
              <a:ext cx="32" cy="9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1001" y="1200"/>
              <a:ext cx="32" cy="16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2"/>
            <p:cNvSpPr>
              <a:spLocks noChangeArrowheads="1"/>
            </p:cNvSpPr>
            <p:nvPr/>
          </p:nvSpPr>
          <p:spPr bwMode="auto">
            <a:xfrm>
              <a:off x="1065" y="1303"/>
              <a:ext cx="32" cy="6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3"/>
            <p:cNvSpPr>
              <a:spLocks noChangeArrowheads="1"/>
            </p:cNvSpPr>
            <p:nvPr/>
          </p:nvSpPr>
          <p:spPr bwMode="auto">
            <a:xfrm>
              <a:off x="1770" y="1077"/>
              <a:ext cx="16" cy="364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1729" y="1105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1818" y="1041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3 h 220"/>
                <a:gd name="T24" fmla="*/ 141 w 155"/>
                <a:gd name="T25" fmla="*/ 42 h 220"/>
                <a:gd name="T26" fmla="*/ 124 w 155"/>
                <a:gd name="T27" fmla="*/ 42 h 220"/>
                <a:gd name="T28" fmla="*/ 112 w 155"/>
                <a:gd name="T29" fmla="*/ 30 h 220"/>
                <a:gd name="T30" fmla="*/ 112 w 155"/>
                <a:gd name="T31" fmla="*/ 13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0 h 220"/>
                <a:gd name="T48" fmla="*/ 124 w 155"/>
                <a:gd name="T49" fmla="*/ 50 h 220"/>
                <a:gd name="T50" fmla="*/ 147 w 155"/>
                <a:gd name="T51" fmla="*/ 50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3"/>
                  </a:moveTo>
                  <a:cubicBezTo>
                    <a:pt x="141" y="42"/>
                    <a:pt x="141" y="42"/>
                    <a:pt x="141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18" y="42"/>
                    <a:pt x="112" y="37"/>
                    <a:pt x="112" y="30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42"/>
                    <a:pt x="113" y="50"/>
                    <a:pt x="124" y="50"/>
                  </a:cubicBezTo>
                  <a:cubicBezTo>
                    <a:pt x="147" y="50"/>
                    <a:pt x="147" y="50"/>
                    <a:pt x="147" y="50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1886" y="1212"/>
              <a:ext cx="176" cy="111"/>
            </a:xfrm>
            <a:custGeom>
              <a:avLst/>
              <a:gdLst>
                <a:gd name="T0" fmla="*/ 95 w 176"/>
                <a:gd name="T1" fmla="*/ 69 h 111"/>
                <a:gd name="T2" fmla="*/ 43 w 176"/>
                <a:gd name="T3" fmla="*/ 38 h 111"/>
                <a:gd name="T4" fmla="*/ 0 w 176"/>
                <a:gd name="T5" fmla="*/ 91 h 111"/>
                <a:gd name="T6" fmla="*/ 23 w 176"/>
                <a:gd name="T7" fmla="*/ 111 h 111"/>
                <a:gd name="T8" fmla="*/ 49 w 176"/>
                <a:gd name="T9" fmla="*/ 79 h 111"/>
                <a:gd name="T10" fmla="*/ 103 w 176"/>
                <a:gd name="T11" fmla="*/ 111 h 111"/>
                <a:gd name="T12" fmla="*/ 176 w 176"/>
                <a:gd name="T13" fmla="*/ 20 h 111"/>
                <a:gd name="T14" fmla="*/ 151 w 176"/>
                <a:gd name="T15" fmla="*/ 0 h 111"/>
                <a:gd name="T16" fmla="*/ 95 w 176"/>
                <a:gd name="T17" fmla="*/ 6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11">
                  <a:moveTo>
                    <a:pt x="95" y="69"/>
                  </a:moveTo>
                  <a:lnTo>
                    <a:pt x="43" y="38"/>
                  </a:lnTo>
                  <a:lnTo>
                    <a:pt x="0" y="91"/>
                  </a:lnTo>
                  <a:lnTo>
                    <a:pt x="23" y="111"/>
                  </a:lnTo>
                  <a:lnTo>
                    <a:pt x="49" y="79"/>
                  </a:lnTo>
                  <a:lnTo>
                    <a:pt x="103" y="111"/>
                  </a:lnTo>
                  <a:lnTo>
                    <a:pt x="176" y="20"/>
                  </a:lnTo>
                  <a:lnTo>
                    <a:pt x="151" y="0"/>
                  </a:lnTo>
                  <a:lnTo>
                    <a:pt x="95" y="6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2740" y="1047"/>
              <a:ext cx="16" cy="36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auto">
            <a:xfrm>
              <a:off x="2698" y="1075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2788" y="1011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4 h 220"/>
                <a:gd name="T24" fmla="*/ 141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4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1 h 220"/>
                <a:gd name="T48" fmla="*/ 124 w 155"/>
                <a:gd name="T49" fmla="*/ 51 h 220"/>
                <a:gd name="T50" fmla="*/ 147 w 155"/>
                <a:gd name="T51" fmla="*/ 51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4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2859" y="1188"/>
              <a:ext cx="179" cy="125"/>
            </a:xfrm>
            <a:custGeom>
              <a:avLst/>
              <a:gdLst>
                <a:gd name="T0" fmla="*/ 78 w 90"/>
                <a:gd name="T1" fmla="*/ 3 h 63"/>
                <a:gd name="T2" fmla="*/ 35 w 90"/>
                <a:gd name="T3" fmla="*/ 47 h 63"/>
                <a:gd name="T4" fmla="*/ 12 w 90"/>
                <a:gd name="T5" fmla="*/ 28 h 63"/>
                <a:gd name="T6" fmla="*/ 3 w 90"/>
                <a:gd name="T7" fmla="*/ 28 h 63"/>
                <a:gd name="T8" fmla="*/ 4 w 90"/>
                <a:gd name="T9" fmla="*/ 38 h 63"/>
                <a:gd name="T10" fmla="*/ 31 w 90"/>
                <a:gd name="T11" fmla="*/ 62 h 63"/>
                <a:gd name="T12" fmla="*/ 35 w 90"/>
                <a:gd name="T13" fmla="*/ 63 h 63"/>
                <a:gd name="T14" fmla="*/ 40 w 90"/>
                <a:gd name="T15" fmla="*/ 61 h 63"/>
                <a:gd name="T16" fmla="*/ 87 w 90"/>
                <a:gd name="T17" fmla="*/ 12 h 63"/>
                <a:gd name="T18" fmla="*/ 87 w 90"/>
                <a:gd name="T19" fmla="*/ 2 h 63"/>
                <a:gd name="T20" fmla="*/ 78 w 90"/>
                <a:gd name="T21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63">
                  <a:moveTo>
                    <a:pt x="78" y="3"/>
                  </a:moveTo>
                  <a:cubicBezTo>
                    <a:pt x="35" y="47"/>
                    <a:pt x="35" y="47"/>
                    <a:pt x="35" y="4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5"/>
                    <a:pt x="5" y="26"/>
                    <a:pt x="3" y="28"/>
                  </a:cubicBezTo>
                  <a:cubicBezTo>
                    <a:pt x="0" y="31"/>
                    <a:pt x="1" y="35"/>
                    <a:pt x="4" y="3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3"/>
                    <a:pt x="34" y="63"/>
                    <a:pt x="35" y="63"/>
                  </a:cubicBezTo>
                  <a:cubicBezTo>
                    <a:pt x="37" y="63"/>
                    <a:pt x="39" y="63"/>
                    <a:pt x="40" y="6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90" y="9"/>
                    <a:pt x="90" y="5"/>
                    <a:pt x="87" y="2"/>
                  </a:cubicBezTo>
                  <a:cubicBezTo>
                    <a:pt x="85" y="0"/>
                    <a:pt x="80" y="0"/>
                    <a:pt x="78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1"/>
            <p:cNvSpPr>
              <a:spLocks noChangeArrowheads="1"/>
            </p:cNvSpPr>
            <p:nvPr/>
          </p:nvSpPr>
          <p:spPr bwMode="auto">
            <a:xfrm>
              <a:off x="3694" y="1049"/>
              <a:ext cx="16" cy="36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auto">
            <a:xfrm>
              <a:off x="3652" y="1077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 noEditPoints="1"/>
            </p:cNvSpPr>
            <p:nvPr/>
          </p:nvSpPr>
          <p:spPr bwMode="auto">
            <a:xfrm>
              <a:off x="3742" y="1013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3 h 220"/>
                <a:gd name="T24" fmla="*/ 141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3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1 h 220"/>
                <a:gd name="T48" fmla="*/ 124 w 155"/>
                <a:gd name="T49" fmla="*/ 51 h 220"/>
                <a:gd name="T50" fmla="*/ 147 w 155"/>
                <a:gd name="T51" fmla="*/ 51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3805" y="1166"/>
              <a:ext cx="183" cy="181"/>
            </a:xfrm>
            <a:custGeom>
              <a:avLst/>
              <a:gdLst>
                <a:gd name="T0" fmla="*/ 66 w 92"/>
                <a:gd name="T1" fmla="*/ 0 h 91"/>
                <a:gd name="T2" fmla="*/ 46 w 92"/>
                <a:gd name="T3" fmla="*/ 11 h 91"/>
                <a:gd name="T4" fmla="*/ 24 w 92"/>
                <a:gd name="T5" fmla="*/ 1 h 91"/>
                <a:gd name="T6" fmla="*/ 0 w 92"/>
                <a:gd name="T7" fmla="*/ 29 h 91"/>
                <a:gd name="T8" fmla="*/ 46 w 92"/>
                <a:gd name="T9" fmla="*/ 91 h 91"/>
                <a:gd name="T10" fmla="*/ 92 w 92"/>
                <a:gd name="T11" fmla="*/ 29 h 91"/>
                <a:gd name="T12" fmla="*/ 66 w 92"/>
                <a:gd name="T13" fmla="*/ 0 h 91"/>
                <a:gd name="T14" fmla="*/ 54 w 92"/>
                <a:gd name="T15" fmla="*/ 55 h 91"/>
                <a:gd name="T16" fmla="*/ 46 w 92"/>
                <a:gd name="T17" fmla="*/ 63 h 91"/>
                <a:gd name="T18" fmla="*/ 38 w 92"/>
                <a:gd name="T19" fmla="*/ 55 h 91"/>
                <a:gd name="T20" fmla="*/ 16 w 92"/>
                <a:gd name="T21" fmla="*/ 29 h 91"/>
                <a:gd name="T22" fmla="*/ 19 w 92"/>
                <a:gd name="T23" fmla="*/ 19 h 91"/>
                <a:gd name="T24" fmla="*/ 24 w 92"/>
                <a:gd name="T25" fmla="*/ 17 h 91"/>
                <a:gd name="T26" fmla="*/ 24 w 92"/>
                <a:gd name="T27" fmla="*/ 17 h 91"/>
                <a:gd name="T28" fmla="*/ 35 w 92"/>
                <a:gd name="T29" fmla="*/ 23 h 91"/>
                <a:gd name="T30" fmla="*/ 47 w 92"/>
                <a:gd name="T31" fmla="*/ 34 h 91"/>
                <a:gd name="T32" fmla="*/ 58 w 92"/>
                <a:gd name="T33" fmla="*/ 22 h 91"/>
                <a:gd name="T34" fmla="*/ 66 w 92"/>
                <a:gd name="T35" fmla="*/ 16 h 91"/>
                <a:gd name="T36" fmla="*/ 76 w 92"/>
                <a:gd name="T37" fmla="*/ 29 h 91"/>
                <a:gd name="T38" fmla="*/ 54 w 92"/>
                <a:gd name="T3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91">
                  <a:moveTo>
                    <a:pt x="66" y="0"/>
                  </a:moveTo>
                  <a:cubicBezTo>
                    <a:pt x="60" y="0"/>
                    <a:pt x="52" y="3"/>
                    <a:pt x="46" y="11"/>
                  </a:cubicBezTo>
                  <a:cubicBezTo>
                    <a:pt x="38" y="4"/>
                    <a:pt x="30" y="1"/>
                    <a:pt x="24" y="1"/>
                  </a:cubicBezTo>
                  <a:cubicBezTo>
                    <a:pt x="10" y="1"/>
                    <a:pt x="0" y="14"/>
                    <a:pt x="0" y="29"/>
                  </a:cubicBezTo>
                  <a:cubicBezTo>
                    <a:pt x="0" y="54"/>
                    <a:pt x="46" y="75"/>
                    <a:pt x="46" y="91"/>
                  </a:cubicBezTo>
                  <a:cubicBezTo>
                    <a:pt x="47" y="74"/>
                    <a:pt x="92" y="55"/>
                    <a:pt x="92" y="29"/>
                  </a:cubicBezTo>
                  <a:cubicBezTo>
                    <a:pt x="92" y="14"/>
                    <a:pt x="80" y="0"/>
                    <a:pt x="66" y="0"/>
                  </a:cubicBezTo>
                  <a:close/>
                  <a:moveTo>
                    <a:pt x="54" y="55"/>
                  </a:moveTo>
                  <a:cubicBezTo>
                    <a:pt x="51" y="58"/>
                    <a:pt x="49" y="60"/>
                    <a:pt x="46" y="63"/>
                  </a:cubicBezTo>
                  <a:cubicBezTo>
                    <a:pt x="43" y="60"/>
                    <a:pt x="40" y="57"/>
                    <a:pt x="38" y="55"/>
                  </a:cubicBezTo>
                  <a:cubicBezTo>
                    <a:pt x="29" y="47"/>
                    <a:pt x="16" y="36"/>
                    <a:pt x="16" y="29"/>
                  </a:cubicBezTo>
                  <a:cubicBezTo>
                    <a:pt x="16" y="25"/>
                    <a:pt x="17" y="22"/>
                    <a:pt x="19" y="19"/>
                  </a:cubicBezTo>
                  <a:cubicBezTo>
                    <a:pt x="21" y="17"/>
                    <a:pt x="23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17"/>
                    <a:pt x="31" y="19"/>
                    <a:pt x="35" y="2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61" y="18"/>
                    <a:pt x="64" y="16"/>
                    <a:pt x="66" y="16"/>
                  </a:cubicBezTo>
                  <a:cubicBezTo>
                    <a:pt x="70" y="16"/>
                    <a:pt x="76" y="22"/>
                    <a:pt x="76" y="29"/>
                  </a:cubicBezTo>
                  <a:cubicBezTo>
                    <a:pt x="76" y="36"/>
                    <a:pt x="63" y="47"/>
                    <a:pt x="54" y="5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 noEditPoints="1"/>
            </p:cNvSpPr>
            <p:nvPr/>
          </p:nvSpPr>
          <p:spPr bwMode="auto">
            <a:xfrm>
              <a:off x="4636" y="1035"/>
              <a:ext cx="308" cy="437"/>
            </a:xfrm>
            <a:custGeom>
              <a:avLst/>
              <a:gdLst>
                <a:gd name="T0" fmla="*/ 109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09 w 155"/>
                <a:gd name="T17" fmla="*/ 0 h 220"/>
                <a:gd name="T18" fmla="*/ 112 w 155"/>
                <a:gd name="T19" fmla="*/ 13 h 220"/>
                <a:gd name="T20" fmla="*/ 141 w 155"/>
                <a:gd name="T21" fmla="*/ 43 h 220"/>
                <a:gd name="T22" fmla="*/ 124 w 155"/>
                <a:gd name="T23" fmla="*/ 43 h 220"/>
                <a:gd name="T24" fmla="*/ 112 w 155"/>
                <a:gd name="T25" fmla="*/ 31 h 220"/>
                <a:gd name="T26" fmla="*/ 112 w 155"/>
                <a:gd name="T27" fmla="*/ 13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4 w 155"/>
                <a:gd name="T41" fmla="*/ 8 h 220"/>
                <a:gd name="T42" fmla="*/ 104 w 155"/>
                <a:gd name="T43" fmla="*/ 31 h 220"/>
                <a:gd name="T44" fmla="*/ 124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09" y="0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6"/>
            <p:cNvSpPr>
              <a:spLocks noChangeArrowheads="1"/>
            </p:cNvSpPr>
            <p:nvPr/>
          </p:nvSpPr>
          <p:spPr bwMode="auto">
            <a:xfrm>
              <a:off x="4709" y="1285"/>
              <a:ext cx="32" cy="9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7"/>
            <p:cNvSpPr>
              <a:spLocks noChangeArrowheads="1"/>
            </p:cNvSpPr>
            <p:nvPr/>
          </p:nvSpPr>
          <p:spPr bwMode="auto">
            <a:xfrm>
              <a:off x="4773" y="1214"/>
              <a:ext cx="32" cy="16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4837" y="1317"/>
              <a:ext cx="31" cy="6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 noEditPoints="1"/>
            </p:cNvSpPr>
            <p:nvPr/>
          </p:nvSpPr>
          <p:spPr bwMode="auto">
            <a:xfrm>
              <a:off x="5598" y="1019"/>
              <a:ext cx="308" cy="437"/>
            </a:xfrm>
            <a:custGeom>
              <a:avLst/>
              <a:gdLst>
                <a:gd name="T0" fmla="*/ 109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09 w 155"/>
                <a:gd name="T17" fmla="*/ 0 h 220"/>
                <a:gd name="T18" fmla="*/ 112 w 155"/>
                <a:gd name="T19" fmla="*/ 13 h 220"/>
                <a:gd name="T20" fmla="*/ 141 w 155"/>
                <a:gd name="T21" fmla="*/ 43 h 220"/>
                <a:gd name="T22" fmla="*/ 124 w 155"/>
                <a:gd name="T23" fmla="*/ 43 h 220"/>
                <a:gd name="T24" fmla="*/ 112 w 155"/>
                <a:gd name="T25" fmla="*/ 31 h 220"/>
                <a:gd name="T26" fmla="*/ 112 w 155"/>
                <a:gd name="T27" fmla="*/ 13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4 w 155"/>
                <a:gd name="T41" fmla="*/ 8 h 220"/>
                <a:gd name="T42" fmla="*/ 104 w 155"/>
                <a:gd name="T43" fmla="*/ 31 h 220"/>
                <a:gd name="T44" fmla="*/ 124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09" y="0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5667" y="1198"/>
              <a:ext cx="177" cy="111"/>
            </a:xfrm>
            <a:custGeom>
              <a:avLst/>
              <a:gdLst>
                <a:gd name="T0" fmla="*/ 96 w 177"/>
                <a:gd name="T1" fmla="*/ 70 h 111"/>
                <a:gd name="T2" fmla="*/ 44 w 177"/>
                <a:gd name="T3" fmla="*/ 38 h 111"/>
                <a:gd name="T4" fmla="*/ 0 w 177"/>
                <a:gd name="T5" fmla="*/ 91 h 111"/>
                <a:gd name="T6" fmla="*/ 24 w 177"/>
                <a:gd name="T7" fmla="*/ 111 h 111"/>
                <a:gd name="T8" fmla="*/ 50 w 177"/>
                <a:gd name="T9" fmla="*/ 80 h 111"/>
                <a:gd name="T10" fmla="*/ 103 w 177"/>
                <a:gd name="T11" fmla="*/ 111 h 111"/>
                <a:gd name="T12" fmla="*/ 177 w 177"/>
                <a:gd name="T13" fmla="*/ 20 h 111"/>
                <a:gd name="T14" fmla="*/ 151 w 177"/>
                <a:gd name="T15" fmla="*/ 0 h 111"/>
                <a:gd name="T16" fmla="*/ 96 w 177"/>
                <a:gd name="T17" fmla="*/ 7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11">
                  <a:moveTo>
                    <a:pt x="96" y="70"/>
                  </a:moveTo>
                  <a:lnTo>
                    <a:pt x="44" y="38"/>
                  </a:lnTo>
                  <a:lnTo>
                    <a:pt x="0" y="91"/>
                  </a:lnTo>
                  <a:lnTo>
                    <a:pt x="24" y="111"/>
                  </a:lnTo>
                  <a:lnTo>
                    <a:pt x="50" y="80"/>
                  </a:lnTo>
                  <a:lnTo>
                    <a:pt x="103" y="111"/>
                  </a:lnTo>
                  <a:lnTo>
                    <a:pt x="177" y="20"/>
                  </a:lnTo>
                  <a:lnTo>
                    <a:pt x="151" y="0"/>
                  </a:lnTo>
                  <a:lnTo>
                    <a:pt x="96" y="7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 noEditPoints="1"/>
            </p:cNvSpPr>
            <p:nvPr/>
          </p:nvSpPr>
          <p:spPr bwMode="auto">
            <a:xfrm>
              <a:off x="6555" y="1019"/>
              <a:ext cx="308" cy="437"/>
            </a:xfrm>
            <a:custGeom>
              <a:avLst/>
              <a:gdLst>
                <a:gd name="T0" fmla="*/ 110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10 w 155"/>
                <a:gd name="T17" fmla="*/ 0 h 220"/>
                <a:gd name="T18" fmla="*/ 113 w 155"/>
                <a:gd name="T19" fmla="*/ 13 h 220"/>
                <a:gd name="T20" fmla="*/ 142 w 155"/>
                <a:gd name="T21" fmla="*/ 43 h 220"/>
                <a:gd name="T22" fmla="*/ 125 w 155"/>
                <a:gd name="T23" fmla="*/ 43 h 220"/>
                <a:gd name="T24" fmla="*/ 113 w 155"/>
                <a:gd name="T25" fmla="*/ 31 h 220"/>
                <a:gd name="T26" fmla="*/ 113 w 155"/>
                <a:gd name="T27" fmla="*/ 13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5 w 155"/>
                <a:gd name="T41" fmla="*/ 8 h 220"/>
                <a:gd name="T42" fmla="*/ 105 w 155"/>
                <a:gd name="T43" fmla="*/ 31 h 220"/>
                <a:gd name="T44" fmla="*/ 125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1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10" y="0"/>
                  </a:lnTo>
                  <a:close/>
                  <a:moveTo>
                    <a:pt x="113" y="13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18" y="43"/>
                    <a:pt x="113" y="37"/>
                    <a:pt x="113" y="31"/>
                  </a:cubicBezTo>
                  <a:lnTo>
                    <a:pt x="113" y="13"/>
                  </a:lnTo>
                  <a:close/>
                  <a:moveTo>
                    <a:pt x="147" y="200"/>
                  </a:moveTo>
                  <a:cubicBezTo>
                    <a:pt x="147" y="206"/>
                    <a:pt x="142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4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42"/>
                    <a:pt x="114" y="51"/>
                    <a:pt x="125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6621" y="1204"/>
              <a:ext cx="183" cy="131"/>
            </a:xfrm>
            <a:custGeom>
              <a:avLst/>
              <a:gdLst>
                <a:gd name="T0" fmla="*/ 78 w 92"/>
                <a:gd name="T1" fmla="*/ 3 h 66"/>
                <a:gd name="T2" fmla="*/ 35 w 92"/>
                <a:gd name="T3" fmla="*/ 47 h 66"/>
                <a:gd name="T4" fmla="*/ 14 w 92"/>
                <a:gd name="T5" fmla="*/ 28 h 66"/>
                <a:gd name="T6" fmla="*/ 3 w 92"/>
                <a:gd name="T7" fmla="*/ 29 h 66"/>
                <a:gd name="T8" fmla="*/ 3 w 92"/>
                <a:gd name="T9" fmla="*/ 40 h 66"/>
                <a:gd name="T10" fmla="*/ 31 w 92"/>
                <a:gd name="T11" fmla="*/ 64 h 66"/>
                <a:gd name="T12" fmla="*/ 36 w 92"/>
                <a:gd name="T13" fmla="*/ 66 h 66"/>
                <a:gd name="T14" fmla="*/ 42 w 92"/>
                <a:gd name="T15" fmla="*/ 63 h 66"/>
                <a:gd name="T16" fmla="*/ 89 w 92"/>
                <a:gd name="T17" fmla="*/ 14 h 66"/>
                <a:gd name="T18" fmla="*/ 89 w 92"/>
                <a:gd name="T19" fmla="*/ 3 h 66"/>
                <a:gd name="T20" fmla="*/ 78 w 92"/>
                <a:gd name="T2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66">
                  <a:moveTo>
                    <a:pt x="78" y="3"/>
                  </a:moveTo>
                  <a:cubicBezTo>
                    <a:pt x="35" y="47"/>
                    <a:pt x="35" y="47"/>
                    <a:pt x="35" y="4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1" y="25"/>
                    <a:pt x="6" y="26"/>
                    <a:pt x="3" y="29"/>
                  </a:cubicBezTo>
                  <a:cubicBezTo>
                    <a:pt x="0" y="32"/>
                    <a:pt x="0" y="37"/>
                    <a:pt x="3" y="40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2" y="65"/>
                    <a:pt x="34" y="66"/>
                    <a:pt x="36" y="66"/>
                  </a:cubicBezTo>
                  <a:cubicBezTo>
                    <a:pt x="38" y="66"/>
                    <a:pt x="40" y="65"/>
                    <a:pt x="42" y="6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92" y="11"/>
                    <a:pt x="92" y="6"/>
                    <a:pt x="89" y="3"/>
                  </a:cubicBezTo>
                  <a:cubicBezTo>
                    <a:pt x="86" y="0"/>
                    <a:pt x="81" y="0"/>
                    <a:pt x="78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828" y="1973"/>
              <a:ext cx="306" cy="438"/>
            </a:xfrm>
            <a:custGeom>
              <a:avLst/>
              <a:gdLst>
                <a:gd name="T0" fmla="*/ 109 w 154"/>
                <a:gd name="T1" fmla="*/ 0 h 220"/>
                <a:gd name="T2" fmla="*/ 20 w 154"/>
                <a:gd name="T3" fmla="*/ 0 h 220"/>
                <a:gd name="T4" fmla="*/ 0 w 154"/>
                <a:gd name="T5" fmla="*/ 20 h 220"/>
                <a:gd name="T6" fmla="*/ 0 w 154"/>
                <a:gd name="T7" fmla="*/ 200 h 220"/>
                <a:gd name="T8" fmla="*/ 20 w 154"/>
                <a:gd name="T9" fmla="*/ 220 h 220"/>
                <a:gd name="T10" fmla="*/ 134 w 154"/>
                <a:gd name="T11" fmla="*/ 220 h 220"/>
                <a:gd name="T12" fmla="*/ 154 w 154"/>
                <a:gd name="T13" fmla="*/ 200 h 220"/>
                <a:gd name="T14" fmla="*/ 154 w 154"/>
                <a:gd name="T15" fmla="*/ 46 h 220"/>
                <a:gd name="T16" fmla="*/ 109 w 154"/>
                <a:gd name="T17" fmla="*/ 0 h 220"/>
                <a:gd name="T18" fmla="*/ 112 w 154"/>
                <a:gd name="T19" fmla="*/ 14 h 220"/>
                <a:gd name="T20" fmla="*/ 141 w 154"/>
                <a:gd name="T21" fmla="*/ 43 h 220"/>
                <a:gd name="T22" fmla="*/ 124 w 154"/>
                <a:gd name="T23" fmla="*/ 43 h 220"/>
                <a:gd name="T24" fmla="*/ 112 w 154"/>
                <a:gd name="T25" fmla="*/ 31 h 220"/>
                <a:gd name="T26" fmla="*/ 112 w 154"/>
                <a:gd name="T27" fmla="*/ 14 h 220"/>
                <a:gd name="T28" fmla="*/ 146 w 154"/>
                <a:gd name="T29" fmla="*/ 200 h 220"/>
                <a:gd name="T30" fmla="*/ 134 w 154"/>
                <a:gd name="T31" fmla="*/ 212 h 220"/>
                <a:gd name="T32" fmla="*/ 20 w 154"/>
                <a:gd name="T33" fmla="*/ 212 h 220"/>
                <a:gd name="T34" fmla="*/ 8 w 154"/>
                <a:gd name="T35" fmla="*/ 200 h 220"/>
                <a:gd name="T36" fmla="*/ 8 w 154"/>
                <a:gd name="T37" fmla="*/ 20 h 220"/>
                <a:gd name="T38" fmla="*/ 20 w 154"/>
                <a:gd name="T39" fmla="*/ 8 h 220"/>
                <a:gd name="T40" fmla="*/ 104 w 154"/>
                <a:gd name="T41" fmla="*/ 8 h 220"/>
                <a:gd name="T42" fmla="*/ 104 w 154"/>
                <a:gd name="T43" fmla="*/ 31 h 220"/>
                <a:gd name="T44" fmla="*/ 124 w 154"/>
                <a:gd name="T45" fmla="*/ 51 h 220"/>
                <a:gd name="T46" fmla="*/ 146 w 154"/>
                <a:gd name="T47" fmla="*/ 51 h 220"/>
                <a:gd name="T48" fmla="*/ 146 w 154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46" y="220"/>
                    <a:pt x="154" y="211"/>
                    <a:pt x="154" y="200"/>
                  </a:cubicBezTo>
                  <a:cubicBezTo>
                    <a:pt x="154" y="46"/>
                    <a:pt x="154" y="46"/>
                    <a:pt x="154" y="46"/>
                  </a:cubicBezTo>
                  <a:lnTo>
                    <a:pt x="109" y="0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8"/>
                    <a:pt x="112" y="31"/>
                  </a:cubicBezTo>
                  <a:lnTo>
                    <a:pt x="112" y="14"/>
                  </a:lnTo>
                  <a:close/>
                  <a:moveTo>
                    <a:pt x="146" y="200"/>
                  </a:moveTo>
                  <a:cubicBezTo>
                    <a:pt x="146" y="207"/>
                    <a:pt x="141" y="212"/>
                    <a:pt x="134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7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6" y="51"/>
                    <a:pt x="146" y="51"/>
                    <a:pt x="146" y="51"/>
                  </a:cubicBezTo>
                  <a:lnTo>
                    <a:pt x="146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890" y="2136"/>
              <a:ext cx="183" cy="181"/>
            </a:xfrm>
            <a:custGeom>
              <a:avLst/>
              <a:gdLst>
                <a:gd name="T0" fmla="*/ 66 w 92"/>
                <a:gd name="T1" fmla="*/ 0 h 91"/>
                <a:gd name="T2" fmla="*/ 46 w 92"/>
                <a:gd name="T3" fmla="*/ 11 h 91"/>
                <a:gd name="T4" fmla="*/ 24 w 92"/>
                <a:gd name="T5" fmla="*/ 1 h 91"/>
                <a:gd name="T6" fmla="*/ 0 w 92"/>
                <a:gd name="T7" fmla="*/ 29 h 91"/>
                <a:gd name="T8" fmla="*/ 46 w 92"/>
                <a:gd name="T9" fmla="*/ 91 h 91"/>
                <a:gd name="T10" fmla="*/ 92 w 92"/>
                <a:gd name="T11" fmla="*/ 29 h 91"/>
                <a:gd name="T12" fmla="*/ 66 w 92"/>
                <a:gd name="T13" fmla="*/ 0 h 91"/>
                <a:gd name="T14" fmla="*/ 54 w 92"/>
                <a:gd name="T15" fmla="*/ 55 h 91"/>
                <a:gd name="T16" fmla="*/ 46 w 92"/>
                <a:gd name="T17" fmla="*/ 63 h 91"/>
                <a:gd name="T18" fmla="*/ 38 w 92"/>
                <a:gd name="T19" fmla="*/ 55 h 91"/>
                <a:gd name="T20" fmla="*/ 16 w 92"/>
                <a:gd name="T21" fmla="*/ 29 h 91"/>
                <a:gd name="T22" fmla="*/ 19 w 92"/>
                <a:gd name="T23" fmla="*/ 19 h 91"/>
                <a:gd name="T24" fmla="*/ 24 w 92"/>
                <a:gd name="T25" fmla="*/ 17 h 91"/>
                <a:gd name="T26" fmla="*/ 24 w 92"/>
                <a:gd name="T27" fmla="*/ 17 h 91"/>
                <a:gd name="T28" fmla="*/ 35 w 92"/>
                <a:gd name="T29" fmla="*/ 23 h 91"/>
                <a:gd name="T30" fmla="*/ 47 w 92"/>
                <a:gd name="T31" fmla="*/ 34 h 91"/>
                <a:gd name="T32" fmla="*/ 58 w 92"/>
                <a:gd name="T33" fmla="*/ 22 h 91"/>
                <a:gd name="T34" fmla="*/ 66 w 92"/>
                <a:gd name="T35" fmla="*/ 16 h 91"/>
                <a:gd name="T36" fmla="*/ 76 w 92"/>
                <a:gd name="T37" fmla="*/ 29 h 91"/>
                <a:gd name="T38" fmla="*/ 54 w 92"/>
                <a:gd name="T3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91">
                  <a:moveTo>
                    <a:pt x="66" y="0"/>
                  </a:moveTo>
                  <a:cubicBezTo>
                    <a:pt x="60" y="0"/>
                    <a:pt x="53" y="4"/>
                    <a:pt x="46" y="11"/>
                  </a:cubicBezTo>
                  <a:cubicBezTo>
                    <a:pt x="38" y="4"/>
                    <a:pt x="31" y="1"/>
                    <a:pt x="24" y="1"/>
                  </a:cubicBezTo>
                  <a:cubicBezTo>
                    <a:pt x="10" y="1"/>
                    <a:pt x="0" y="14"/>
                    <a:pt x="0" y="29"/>
                  </a:cubicBezTo>
                  <a:cubicBezTo>
                    <a:pt x="0" y="54"/>
                    <a:pt x="46" y="75"/>
                    <a:pt x="46" y="91"/>
                  </a:cubicBezTo>
                  <a:cubicBezTo>
                    <a:pt x="47" y="74"/>
                    <a:pt x="92" y="55"/>
                    <a:pt x="92" y="29"/>
                  </a:cubicBezTo>
                  <a:cubicBezTo>
                    <a:pt x="92" y="14"/>
                    <a:pt x="80" y="0"/>
                    <a:pt x="66" y="0"/>
                  </a:cubicBezTo>
                  <a:close/>
                  <a:moveTo>
                    <a:pt x="54" y="55"/>
                  </a:moveTo>
                  <a:cubicBezTo>
                    <a:pt x="52" y="58"/>
                    <a:pt x="49" y="60"/>
                    <a:pt x="46" y="63"/>
                  </a:cubicBezTo>
                  <a:cubicBezTo>
                    <a:pt x="44" y="60"/>
                    <a:pt x="41" y="57"/>
                    <a:pt x="38" y="55"/>
                  </a:cubicBezTo>
                  <a:cubicBezTo>
                    <a:pt x="29" y="47"/>
                    <a:pt x="16" y="36"/>
                    <a:pt x="16" y="29"/>
                  </a:cubicBezTo>
                  <a:cubicBezTo>
                    <a:pt x="16" y="25"/>
                    <a:pt x="17" y="22"/>
                    <a:pt x="19" y="19"/>
                  </a:cubicBezTo>
                  <a:cubicBezTo>
                    <a:pt x="21" y="17"/>
                    <a:pt x="23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17"/>
                    <a:pt x="31" y="19"/>
                    <a:pt x="35" y="2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61" y="18"/>
                    <a:pt x="64" y="16"/>
                    <a:pt x="66" y="16"/>
                  </a:cubicBezTo>
                  <a:cubicBezTo>
                    <a:pt x="71" y="16"/>
                    <a:pt x="76" y="22"/>
                    <a:pt x="76" y="29"/>
                  </a:cubicBezTo>
                  <a:cubicBezTo>
                    <a:pt x="76" y="37"/>
                    <a:pt x="63" y="47"/>
                    <a:pt x="54" y="5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1711" y="1975"/>
              <a:ext cx="443" cy="444"/>
            </a:xfrm>
            <a:custGeom>
              <a:avLst/>
              <a:gdLst>
                <a:gd name="T0" fmla="*/ 177 w 223"/>
                <a:gd name="T1" fmla="*/ 0 h 223"/>
                <a:gd name="T2" fmla="*/ 45 w 223"/>
                <a:gd name="T3" fmla="*/ 0 h 223"/>
                <a:gd name="T4" fmla="*/ 0 w 223"/>
                <a:gd name="T5" fmla="*/ 46 h 223"/>
                <a:gd name="T6" fmla="*/ 0 w 223"/>
                <a:gd name="T7" fmla="*/ 178 h 223"/>
                <a:gd name="T8" fmla="*/ 45 w 223"/>
                <a:gd name="T9" fmla="*/ 223 h 223"/>
                <a:gd name="T10" fmla="*/ 177 w 223"/>
                <a:gd name="T11" fmla="*/ 223 h 223"/>
                <a:gd name="T12" fmla="*/ 223 w 223"/>
                <a:gd name="T13" fmla="*/ 178 h 223"/>
                <a:gd name="T14" fmla="*/ 223 w 223"/>
                <a:gd name="T15" fmla="*/ 46 h 223"/>
                <a:gd name="T16" fmla="*/ 177 w 223"/>
                <a:gd name="T17" fmla="*/ 0 h 223"/>
                <a:gd name="T18" fmla="*/ 215 w 223"/>
                <a:gd name="T19" fmla="*/ 178 h 223"/>
                <a:gd name="T20" fmla="*/ 177 w 223"/>
                <a:gd name="T21" fmla="*/ 215 h 223"/>
                <a:gd name="T22" fmla="*/ 45 w 223"/>
                <a:gd name="T23" fmla="*/ 215 h 223"/>
                <a:gd name="T24" fmla="*/ 8 w 223"/>
                <a:gd name="T25" fmla="*/ 178 h 223"/>
                <a:gd name="T26" fmla="*/ 8 w 223"/>
                <a:gd name="T27" fmla="*/ 46 h 223"/>
                <a:gd name="T28" fmla="*/ 45 w 223"/>
                <a:gd name="T29" fmla="*/ 8 h 223"/>
                <a:gd name="T30" fmla="*/ 177 w 223"/>
                <a:gd name="T31" fmla="*/ 8 h 223"/>
                <a:gd name="T32" fmla="*/ 215 w 223"/>
                <a:gd name="T33" fmla="*/ 46 h 223"/>
                <a:gd name="T34" fmla="*/ 215 w 223"/>
                <a:gd name="T35" fmla="*/ 17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223">
                  <a:moveTo>
                    <a:pt x="177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16" y="0"/>
                    <a:pt x="0" y="25"/>
                    <a:pt x="0" y="46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07"/>
                    <a:pt x="25" y="223"/>
                    <a:pt x="45" y="223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98" y="223"/>
                    <a:pt x="223" y="210"/>
                    <a:pt x="223" y="178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3" y="25"/>
                    <a:pt x="205" y="0"/>
                    <a:pt x="177" y="0"/>
                  </a:cubicBezTo>
                  <a:close/>
                  <a:moveTo>
                    <a:pt x="215" y="178"/>
                  </a:moveTo>
                  <a:cubicBezTo>
                    <a:pt x="215" y="207"/>
                    <a:pt x="191" y="215"/>
                    <a:pt x="177" y="21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30" y="215"/>
                    <a:pt x="8" y="204"/>
                    <a:pt x="8" y="17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31"/>
                    <a:pt x="20" y="8"/>
                    <a:pt x="45" y="8"/>
                  </a:cubicBezTo>
                  <a:cubicBezTo>
                    <a:pt x="177" y="8"/>
                    <a:pt x="177" y="8"/>
                    <a:pt x="177" y="8"/>
                  </a:cubicBezTo>
                  <a:cubicBezTo>
                    <a:pt x="201" y="8"/>
                    <a:pt x="215" y="30"/>
                    <a:pt x="215" y="46"/>
                  </a:cubicBezTo>
                  <a:lnTo>
                    <a:pt x="215" y="17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 noEditPoints="1"/>
            </p:cNvSpPr>
            <p:nvPr/>
          </p:nvSpPr>
          <p:spPr bwMode="auto">
            <a:xfrm>
              <a:off x="1804" y="2049"/>
              <a:ext cx="252" cy="278"/>
            </a:xfrm>
            <a:custGeom>
              <a:avLst/>
              <a:gdLst>
                <a:gd name="T0" fmla="*/ 67 w 127"/>
                <a:gd name="T1" fmla="*/ 3 h 140"/>
                <a:gd name="T2" fmla="*/ 63 w 127"/>
                <a:gd name="T3" fmla="*/ 0 h 140"/>
                <a:gd name="T4" fmla="*/ 63 w 127"/>
                <a:gd name="T5" fmla="*/ 0 h 140"/>
                <a:gd name="T6" fmla="*/ 60 w 127"/>
                <a:gd name="T7" fmla="*/ 3 h 140"/>
                <a:gd name="T8" fmla="*/ 1 w 127"/>
                <a:gd name="T9" fmla="*/ 134 h 140"/>
                <a:gd name="T10" fmla="*/ 3 w 127"/>
                <a:gd name="T11" fmla="*/ 139 h 140"/>
                <a:gd name="T12" fmla="*/ 5 w 127"/>
                <a:gd name="T13" fmla="*/ 140 h 140"/>
                <a:gd name="T14" fmla="*/ 8 w 127"/>
                <a:gd name="T15" fmla="*/ 137 h 140"/>
                <a:gd name="T16" fmla="*/ 34 w 127"/>
                <a:gd name="T17" fmla="*/ 79 h 140"/>
                <a:gd name="T18" fmla="*/ 36 w 127"/>
                <a:gd name="T19" fmla="*/ 79 h 140"/>
                <a:gd name="T20" fmla="*/ 118 w 127"/>
                <a:gd name="T21" fmla="*/ 137 h 140"/>
                <a:gd name="T22" fmla="*/ 124 w 127"/>
                <a:gd name="T23" fmla="*/ 139 h 140"/>
                <a:gd name="T24" fmla="*/ 126 w 127"/>
                <a:gd name="T25" fmla="*/ 134 h 140"/>
                <a:gd name="T26" fmla="*/ 67 w 127"/>
                <a:gd name="T27" fmla="*/ 3 h 140"/>
                <a:gd name="T28" fmla="*/ 39 w 127"/>
                <a:gd name="T29" fmla="*/ 71 h 140"/>
                <a:gd name="T30" fmla="*/ 38 w 127"/>
                <a:gd name="T31" fmla="*/ 71 h 140"/>
                <a:gd name="T32" fmla="*/ 63 w 127"/>
                <a:gd name="T33" fmla="*/ 14 h 140"/>
                <a:gd name="T34" fmla="*/ 101 w 127"/>
                <a:gd name="T35" fmla="*/ 98 h 140"/>
                <a:gd name="T36" fmla="*/ 39 w 127"/>
                <a:gd name="T37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140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0"/>
                    <a:pt x="60" y="1"/>
                    <a:pt x="60" y="3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0" y="136"/>
                    <a:pt x="1" y="138"/>
                    <a:pt x="3" y="139"/>
                  </a:cubicBezTo>
                  <a:cubicBezTo>
                    <a:pt x="3" y="140"/>
                    <a:pt x="4" y="140"/>
                    <a:pt x="5" y="140"/>
                  </a:cubicBezTo>
                  <a:cubicBezTo>
                    <a:pt x="6" y="140"/>
                    <a:pt x="8" y="139"/>
                    <a:pt x="8" y="137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5" y="79"/>
                    <a:pt x="35" y="79"/>
                    <a:pt x="36" y="79"/>
                  </a:cubicBezTo>
                  <a:cubicBezTo>
                    <a:pt x="38" y="78"/>
                    <a:pt x="87" y="73"/>
                    <a:pt x="118" y="137"/>
                  </a:cubicBezTo>
                  <a:cubicBezTo>
                    <a:pt x="119" y="139"/>
                    <a:pt x="122" y="140"/>
                    <a:pt x="124" y="139"/>
                  </a:cubicBezTo>
                  <a:cubicBezTo>
                    <a:pt x="126" y="138"/>
                    <a:pt x="127" y="136"/>
                    <a:pt x="126" y="134"/>
                  </a:cubicBezTo>
                  <a:cubicBezTo>
                    <a:pt x="109" y="96"/>
                    <a:pt x="67" y="4"/>
                    <a:pt x="67" y="3"/>
                  </a:cubicBezTo>
                  <a:close/>
                  <a:moveTo>
                    <a:pt x="39" y="71"/>
                  </a:moveTo>
                  <a:cubicBezTo>
                    <a:pt x="39" y="71"/>
                    <a:pt x="38" y="71"/>
                    <a:pt x="38" y="71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70" y="30"/>
                    <a:pt x="87" y="67"/>
                    <a:pt x="101" y="98"/>
                  </a:cubicBezTo>
                  <a:cubicBezTo>
                    <a:pt x="77" y="73"/>
                    <a:pt x="50" y="71"/>
                    <a:pt x="39" y="7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 noEditPoints="1"/>
            </p:cNvSpPr>
            <p:nvPr/>
          </p:nvSpPr>
          <p:spPr bwMode="auto">
            <a:xfrm>
              <a:off x="2657" y="1943"/>
              <a:ext cx="453" cy="454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8 w 228"/>
                <a:gd name="T11" fmla="*/ 220 h 228"/>
                <a:gd name="T12" fmla="*/ 118 w 228"/>
                <a:gd name="T13" fmla="*/ 194 h 228"/>
                <a:gd name="T14" fmla="*/ 110 w 228"/>
                <a:gd name="T15" fmla="*/ 194 h 228"/>
                <a:gd name="T16" fmla="*/ 110 w 228"/>
                <a:gd name="T17" fmla="*/ 220 h 228"/>
                <a:gd name="T18" fmla="*/ 8 w 228"/>
                <a:gd name="T19" fmla="*/ 117 h 228"/>
                <a:gd name="T20" fmla="*/ 32 w 228"/>
                <a:gd name="T21" fmla="*/ 117 h 228"/>
                <a:gd name="T22" fmla="*/ 32 w 228"/>
                <a:gd name="T23" fmla="*/ 109 h 228"/>
                <a:gd name="T24" fmla="*/ 8 w 228"/>
                <a:gd name="T25" fmla="*/ 109 h 228"/>
                <a:gd name="T26" fmla="*/ 110 w 228"/>
                <a:gd name="T27" fmla="*/ 8 h 228"/>
                <a:gd name="T28" fmla="*/ 110 w 228"/>
                <a:gd name="T29" fmla="*/ 32 h 228"/>
                <a:gd name="T30" fmla="*/ 118 w 228"/>
                <a:gd name="T31" fmla="*/ 32 h 228"/>
                <a:gd name="T32" fmla="*/ 118 w 228"/>
                <a:gd name="T33" fmla="*/ 8 h 228"/>
                <a:gd name="T34" fmla="*/ 220 w 228"/>
                <a:gd name="T35" fmla="*/ 109 h 228"/>
                <a:gd name="T36" fmla="*/ 194 w 228"/>
                <a:gd name="T37" fmla="*/ 109 h 228"/>
                <a:gd name="T38" fmla="*/ 194 w 228"/>
                <a:gd name="T39" fmla="*/ 117 h 228"/>
                <a:gd name="T40" fmla="*/ 220 w 228"/>
                <a:gd name="T41" fmla="*/ 117 h 228"/>
                <a:gd name="T42" fmla="*/ 118 w 228"/>
                <a:gd name="T43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8" y="220"/>
                  </a:moveTo>
                  <a:cubicBezTo>
                    <a:pt x="118" y="194"/>
                    <a:pt x="118" y="194"/>
                    <a:pt x="118" y="194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0" y="220"/>
                    <a:pt x="110" y="220"/>
                    <a:pt x="110" y="220"/>
                  </a:cubicBezTo>
                  <a:cubicBezTo>
                    <a:pt x="55" y="217"/>
                    <a:pt x="10" y="173"/>
                    <a:pt x="8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0" y="54"/>
                    <a:pt x="55" y="10"/>
                    <a:pt x="110" y="8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73" y="10"/>
                    <a:pt x="218" y="54"/>
                    <a:pt x="220" y="109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194" y="117"/>
                    <a:pt x="194" y="117"/>
                    <a:pt x="194" y="117"/>
                  </a:cubicBezTo>
                  <a:cubicBezTo>
                    <a:pt x="220" y="117"/>
                    <a:pt x="220" y="117"/>
                    <a:pt x="220" y="117"/>
                  </a:cubicBezTo>
                  <a:cubicBezTo>
                    <a:pt x="218" y="173"/>
                    <a:pt x="173" y="217"/>
                    <a:pt x="118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756" y="2033"/>
              <a:ext cx="252" cy="262"/>
            </a:xfrm>
            <a:custGeom>
              <a:avLst/>
              <a:gdLst>
                <a:gd name="T0" fmla="*/ 135 w 252"/>
                <a:gd name="T1" fmla="*/ 0 h 262"/>
                <a:gd name="T2" fmla="*/ 119 w 252"/>
                <a:gd name="T3" fmla="*/ 0 h 262"/>
                <a:gd name="T4" fmla="*/ 119 w 252"/>
                <a:gd name="T5" fmla="*/ 129 h 262"/>
                <a:gd name="T6" fmla="*/ 0 w 252"/>
                <a:gd name="T7" fmla="*/ 129 h 262"/>
                <a:gd name="T8" fmla="*/ 0 w 252"/>
                <a:gd name="T9" fmla="*/ 145 h 262"/>
                <a:gd name="T10" fmla="*/ 119 w 252"/>
                <a:gd name="T11" fmla="*/ 145 h 262"/>
                <a:gd name="T12" fmla="*/ 119 w 252"/>
                <a:gd name="T13" fmla="*/ 177 h 262"/>
                <a:gd name="T14" fmla="*/ 32 w 252"/>
                <a:gd name="T15" fmla="*/ 177 h 262"/>
                <a:gd name="T16" fmla="*/ 32 w 252"/>
                <a:gd name="T17" fmla="*/ 193 h 262"/>
                <a:gd name="T18" fmla="*/ 119 w 252"/>
                <a:gd name="T19" fmla="*/ 193 h 262"/>
                <a:gd name="T20" fmla="*/ 119 w 252"/>
                <a:gd name="T21" fmla="*/ 224 h 262"/>
                <a:gd name="T22" fmla="*/ 56 w 252"/>
                <a:gd name="T23" fmla="*/ 224 h 262"/>
                <a:gd name="T24" fmla="*/ 56 w 252"/>
                <a:gd name="T25" fmla="*/ 240 h 262"/>
                <a:gd name="T26" fmla="*/ 119 w 252"/>
                <a:gd name="T27" fmla="*/ 240 h 262"/>
                <a:gd name="T28" fmla="*/ 119 w 252"/>
                <a:gd name="T29" fmla="*/ 262 h 262"/>
                <a:gd name="T30" fmla="*/ 135 w 252"/>
                <a:gd name="T31" fmla="*/ 262 h 262"/>
                <a:gd name="T32" fmla="*/ 135 w 252"/>
                <a:gd name="T33" fmla="*/ 240 h 262"/>
                <a:gd name="T34" fmla="*/ 197 w 252"/>
                <a:gd name="T35" fmla="*/ 240 h 262"/>
                <a:gd name="T36" fmla="*/ 197 w 252"/>
                <a:gd name="T37" fmla="*/ 224 h 262"/>
                <a:gd name="T38" fmla="*/ 135 w 252"/>
                <a:gd name="T39" fmla="*/ 224 h 262"/>
                <a:gd name="T40" fmla="*/ 135 w 252"/>
                <a:gd name="T41" fmla="*/ 193 h 262"/>
                <a:gd name="T42" fmla="*/ 221 w 252"/>
                <a:gd name="T43" fmla="*/ 193 h 262"/>
                <a:gd name="T44" fmla="*/ 221 w 252"/>
                <a:gd name="T45" fmla="*/ 177 h 262"/>
                <a:gd name="T46" fmla="*/ 135 w 252"/>
                <a:gd name="T47" fmla="*/ 177 h 262"/>
                <a:gd name="T48" fmla="*/ 135 w 252"/>
                <a:gd name="T49" fmla="*/ 145 h 262"/>
                <a:gd name="T50" fmla="*/ 252 w 252"/>
                <a:gd name="T51" fmla="*/ 145 h 262"/>
                <a:gd name="T52" fmla="*/ 252 w 252"/>
                <a:gd name="T53" fmla="*/ 129 h 262"/>
                <a:gd name="T54" fmla="*/ 135 w 252"/>
                <a:gd name="T55" fmla="*/ 129 h 262"/>
                <a:gd name="T56" fmla="*/ 135 w 252"/>
                <a:gd name="T5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2" h="262">
                  <a:moveTo>
                    <a:pt x="135" y="0"/>
                  </a:moveTo>
                  <a:lnTo>
                    <a:pt x="119" y="0"/>
                  </a:lnTo>
                  <a:lnTo>
                    <a:pt x="119" y="129"/>
                  </a:lnTo>
                  <a:lnTo>
                    <a:pt x="0" y="129"/>
                  </a:lnTo>
                  <a:lnTo>
                    <a:pt x="0" y="145"/>
                  </a:lnTo>
                  <a:lnTo>
                    <a:pt x="119" y="145"/>
                  </a:lnTo>
                  <a:lnTo>
                    <a:pt x="119" y="177"/>
                  </a:lnTo>
                  <a:lnTo>
                    <a:pt x="32" y="177"/>
                  </a:lnTo>
                  <a:lnTo>
                    <a:pt x="32" y="193"/>
                  </a:lnTo>
                  <a:lnTo>
                    <a:pt x="119" y="193"/>
                  </a:lnTo>
                  <a:lnTo>
                    <a:pt x="119" y="224"/>
                  </a:lnTo>
                  <a:lnTo>
                    <a:pt x="56" y="224"/>
                  </a:lnTo>
                  <a:lnTo>
                    <a:pt x="56" y="240"/>
                  </a:lnTo>
                  <a:lnTo>
                    <a:pt x="119" y="240"/>
                  </a:lnTo>
                  <a:lnTo>
                    <a:pt x="119" y="262"/>
                  </a:lnTo>
                  <a:lnTo>
                    <a:pt x="135" y="262"/>
                  </a:lnTo>
                  <a:lnTo>
                    <a:pt x="135" y="240"/>
                  </a:lnTo>
                  <a:lnTo>
                    <a:pt x="197" y="240"/>
                  </a:lnTo>
                  <a:lnTo>
                    <a:pt x="197" y="224"/>
                  </a:lnTo>
                  <a:lnTo>
                    <a:pt x="135" y="224"/>
                  </a:lnTo>
                  <a:lnTo>
                    <a:pt x="135" y="193"/>
                  </a:lnTo>
                  <a:lnTo>
                    <a:pt x="221" y="193"/>
                  </a:lnTo>
                  <a:lnTo>
                    <a:pt x="221" y="177"/>
                  </a:lnTo>
                  <a:lnTo>
                    <a:pt x="135" y="177"/>
                  </a:lnTo>
                  <a:lnTo>
                    <a:pt x="135" y="145"/>
                  </a:lnTo>
                  <a:lnTo>
                    <a:pt x="252" y="145"/>
                  </a:lnTo>
                  <a:lnTo>
                    <a:pt x="252" y="129"/>
                  </a:lnTo>
                  <a:lnTo>
                    <a:pt x="135" y="12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59"/>
            <p:cNvSpPr>
              <a:spLocks noChangeArrowheads="1"/>
            </p:cNvSpPr>
            <p:nvPr/>
          </p:nvSpPr>
          <p:spPr bwMode="auto">
            <a:xfrm>
              <a:off x="3626" y="1981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60"/>
            <p:cNvSpPr>
              <a:spLocks noChangeArrowheads="1"/>
            </p:cNvSpPr>
            <p:nvPr/>
          </p:nvSpPr>
          <p:spPr bwMode="auto">
            <a:xfrm>
              <a:off x="3626" y="2093"/>
              <a:ext cx="48" cy="4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61"/>
            <p:cNvSpPr>
              <a:spLocks noChangeArrowheads="1"/>
            </p:cNvSpPr>
            <p:nvPr/>
          </p:nvSpPr>
          <p:spPr bwMode="auto">
            <a:xfrm>
              <a:off x="3626" y="2204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2"/>
            <p:cNvSpPr>
              <a:spLocks noChangeArrowheads="1"/>
            </p:cNvSpPr>
            <p:nvPr/>
          </p:nvSpPr>
          <p:spPr bwMode="auto">
            <a:xfrm>
              <a:off x="3626" y="2313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63"/>
            <p:cNvSpPr>
              <a:spLocks noChangeArrowheads="1"/>
            </p:cNvSpPr>
            <p:nvPr/>
          </p:nvSpPr>
          <p:spPr bwMode="auto">
            <a:xfrm>
              <a:off x="3746" y="1997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4"/>
            <p:cNvSpPr>
              <a:spLocks noChangeArrowheads="1"/>
            </p:cNvSpPr>
            <p:nvPr/>
          </p:nvSpPr>
          <p:spPr bwMode="auto">
            <a:xfrm>
              <a:off x="3746" y="2108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5"/>
            <p:cNvSpPr>
              <a:spLocks noChangeArrowheads="1"/>
            </p:cNvSpPr>
            <p:nvPr/>
          </p:nvSpPr>
          <p:spPr bwMode="auto">
            <a:xfrm>
              <a:off x="3746" y="2220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6"/>
            <p:cNvSpPr>
              <a:spLocks noChangeArrowheads="1"/>
            </p:cNvSpPr>
            <p:nvPr/>
          </p:nvSpPr>
          <p:spPr bwMode="auto">
            <a:xfrm>
              <a:off x="3746" y="2329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7"/>
            <p:cNvSpPr>
              <a:spLocks noChangeArrowheads="1"/>
            </p:cNvSpPr>
            <p:nvPr/>
          </p:nvSpPr>
          <p:spPr bwMode="auto">
            <a:xfrm>
              <a:off x="4612" y="1965"/>
              <a:ext cx="354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8"/>
            <p:cNvSpPr>
              <a:spLocks noChangeArrowheads="1"/>
            </p:cNvSpPr>
            <p:nvPr/>
          </p:nvSpPr>
          <p:spPr bwMode="auto">
            <a:xfrm>
              <a:off x="4612" y="2403"/>
              <a:ext cx="354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644" y="2001"/>
              <a:ext cx="294" cy="382"/>
            </a:xfrm>
            <a:custGeom>
              <a:avLst/>
              <a:gdLst>
                <a:gd name="T0" fmla="*/ 1 w 148"/>
                <a:gd name="T1" fmla="*/ 190 h 192"/>
                <a:gd name="T2" fmla="*/ 4 w 148"/>
                <a:gd name="T3" fmla="*/ 192 h 192"/>
                <a:gd name="T4" fmla="*/ 144 w 148"/>
                <a:gd name="T5" fmla="*/ 192 h 192"/>
                <a:gd name="T6" fmla="*/ 144 w 148"/>
                <a:gd name="T7" fmla="*/ 192 h 192"/>
                <a:gd name="T8" fmla="*/ 147 w 148"/>
                <a:gd name="T9" fmla="*/ 190 h 192"/>
                <a:gd name="T10" fmla="*/ 147 w 148"/>
                <a:gd name="T11" fmla="*/ 186 h 192"/>
                <a:gd name="T12" fmla="*/ 85 w 148"/>
                <a:gd name="T13" fmla="*/ 96 h 192"/>
                <a:gd name="T14" fmla="*/ 147 w 148"/>
                <a:gd name="T15" fmla="*/ 6 h 192"/>
                <a:gd name="T16" fmla="*/ 147 w 148"/>
                <a:gd name="T17" fmla="*/ 2 h 192"/>
                <a:gd name="T18" fmla="*/ 144 w 148"/>
                <a:gd name="T19" fmla="*/ 0 h 192"/>
                <a:gd name="T20" fmla="*/ 5 w 148"/>
                <a:gd name="T21" fmla="*/ 0 h 192"/>
                <a:gd name="T22" fmla="*/ 1 w 148"/>
                <a:gd name="T23" fmla="*/ 2 h 192"/>
                <a:gd name="T24" fmla="*/ 1 w 148"/>
                <a:gd name="T25" fmla="*/ 6 h 192"/>
                <a:gd name="T26" fmla="*/ 59 w 148"/>
                <a:gd name="T27" fmla="*/ 96 h 192"/>
                <a:gd name="T28" fmla="*/ 1 w 148"/>
                <a:gd name="T29" fmla="*/ 186 h 192"/>
                <a:gd name="T30" fmla="*/ 1 w 148"/>
                <a:gd name="T31" fmla="*/ 190 h 192"/>
                <a:gd name="T32" fmla="*/ 125 w 148"/>
                <a:gd name="T33" fmla="*/ 168 h 192"/>
                <a:gd name="T34" fmla="*/ 76 w 148"/>
                <a:gd name="T35" fmla="*/ 168 h 192"/>
                <a:gd name="T36" fmla="*/ 76 w 148"/>
                <a:gd name="T37" fmla="*/ 100 h 192"/>
                <a:gd name="T38" fmla="*/ 78 w 148"/>
                <a:gd name="T39" fmla="*/ 100 h 192"/>
                <a:gd name="T40" fmla="*/ 125 w 148"/>
                <a:gd name="T41" fmla="*/ 168 h 192"/>
                <a:gd name="T42" fmla="*/ 136 w 148"/>
                <a:gd name="T43" fmla="*/ 8 h 192"/>
                <a:gd name="T44" fmla="*/ 129 w 148"/>
                <a:gd name="T45" fmla="*/ 19 h 192"/>
                <a:gd name="T46" fmla="*/ 19 w 148"/>
                <a:gd name="T47" fmla="*/ 19 h 192"/>
                <a:gd name="T48" fmla="*/ 12 w 148"/>
                <a:gd name="T49" fmla="*/ 8 h 192"/>
                <a:gd name="T50" fmla="*/ 136 w 148"/>
                <a:gd name="T51" fmla="*/ 8 h 192"/>
                <a:gd name="T52" fmla="*/ 65 w 148"/>
                <a:gd name="T53" fmla="*/ 100 h 192"/>
                <a:gd name="T54" fmla="*/ 68 w 148"/>
                <a:gd name="T55" fmla="*/ 100 h 192"/>
                <a:gd name="T56" fmla="*/ 68 w 148"/>
                <a:gd name="T57" fmla="*/ 168 h 192"/>
                <a:gd name="T58" fmla="*/ 22 w 148"/>
                <a:gd name="T59" fmla="*/ 168 h 192"/>
                <a:gd name="T60" fmla="*/ 65 w 148"/>
                <a:gd name="T61" fmla="*/ 10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8" h="192">
                  <a:moveTo>
                    <a:pt x="1" y="190"/>
                  </a:moveTo>
                  <a:cubicBezTo>
                    <a:pt x="2" y="191"/>
                    <a:pt x="3" y="192"/>
                    <a:pt x="4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5" y="192"/>
                    <a:pt x="147" y="191"/>
                    <a:pt x="147" y="190"/>
                  </a:cubicBezTo>
                  <a:cubicBezTo>
                    <a:pt x="148" y="189"/>
                    <a:pt x="148" y="187"/>
                    <a:pt x="147" y="18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147" y="6"/>
                    <a:pt x="147" y="6"/>
                    <a:pt x="147" y="6"/>
                  </a:cubicBezTo>
                  <a:cubicBezTo>
                    <a:pt x="148" y="5"/>
                    <a:pt x="148" y="3"/>
                    <a:pt x="147" y="2"/>
                  </a:cubicBezTo>
                  <a:cubicBezTo>
                    <a:pt x="147" y="1"/>
                    <a:pt x="145" y="0"/>
                    <a:pt x="1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0" y="187"/>
                    <a:pt x="0" y="189"/>
                    <a:pt x="1" y="190"/>
                  </a:cubicBezTo>
                  <a:close/>
                  <a:moveTo>
                    <a:pt x="125" y="168"/>
                  </a:moveTo>
                  <a:cubicBezTo>
                    <a:pt x="76" y="168"/>
                    <a:pt x="76" y="168"/>
                    <a:pt x="76" y="168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8" y="100"/>
                    <a:pt x="78" y="100"/>
                    <a:pt x="78" y="100"/>
                  </a:cubicBezTo>
                  <a:lnTo>
                    <a:pt x="125" y="168"/>
                  </a:lnTo>
                  <a:close/>
                  <a:moveTo>
                    <a:pt x="136" y="8"/>
                  </a:moveTo>
                  <a:cubicBezTo>
                    <a:pt x="129" y="19"/>
                    <a:pt x="129" y="19"/>
                    <a:pt x="12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36" y="8"/>
                  </a:lnTo>
                  <a:close/>
                  <a:moveTo>
                    <a:pt x="65" y="100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22" y="168"/>
                    <a:pt x="22" y="168"/>
                    <a:pt x="22" y="168"/>
                  </a:cubicBezTo>
                  <a:lnTo>
                    <a:pt x="65" y="1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5524" y="1951"/>
              <a:ext cx="453" cy="452"/>
            </a:xfrm>
            <a:custGeom>
              <a:avLst/>
              <a:gdLst>
                <a:gd name="T0" fmla="*/ 224 w 228"/>
                <a:gd name="T1" fmla="*/ 138 h 227"/>
                <a:gd name="T2" fmla="*/ 208 w 228"/>
                <a:gd name="T3" fmla="*/ 138 h 227"/>
                <a:gd name="T4" fmla="*/ 186 w 228"/>
                <a:gd name="T5" fmla="*/ 115 h 227"/>
                <a:gd name="T6" fmla="*/ 180 w 228"/>
                <a:gd name="T7" fmla="*/ 115 h 227"/>
                <a:gd name="T8" fmla="*/ 158 w 228"/>
                <a:gd name="T9" fmla="*/ 136 h 227"/>
                <a:gd name="T10" fmla="*/ 137 w 228"/>
                <a:gd name="T11" fmla="*/ 115 h 227"/>
                <a:gd name="T12" fmla="*/ 132 w 228"/>
                <a:gd name="T13" fmla="*/ 115 h 227"/>
                <a:gd name="T14" fmla="*/ 107 w 228"/>
                <a:gd name="T15" fmla="*/ 138 h 227"/>
                <a:gd name="T16" fmla="*/ 71 w 228"/>
                <a:gd name="T17" fmla="*/ 138 h 227"/>
                <a:gd name="T18" fmla="*/ 66 w 228"/>
                <a:gd name="T19" fmla="*/ 3 h 227"/>
                <a:gd name="T20" fmla="*/ 62 w 228"/>
                <a:gd name="T21" fmla="*/ 0 h 227"/>
                <a:gd name="T22" fmla="*/ 40 w 228"/>
                <a:gd name="T23" fmla="*/ 0 h 227"/>
                <a:gd name="T24" fmla="*/ 36 w 228"/>
                <a:gd name="T25" fmla="*/ 3 h 227"/>
                <a:gd name="T26" fmla="*/ 28 w 228"/>
                <a:gd name="T27" fmla="*/ 138 h 227"/>
                <a:gd name="T28" fmla="*/ 4 w 228"/>
                <a:gd name="T29" fmla="*/ 138 h 227"/>
                <a:gd name="T30" fmla="*/ 0 w 228"/>
                <a:gd name="T31" fmla="*/ 142 h 227"/>
                <a:gd name="T32" fmla="*/ 0 w 228"/>
                <a:gd name="T33" fmla="*/ 223 h 227"/>
                <a:gd name="T34" fmla="*/ 4 w 228"/>
                <a:gd name="T35" fmla="*/ 227 h 227"/>
                <a:gd name="T36" fmla="*/ 224 w 228"/>
                <a:gd name="T37" fmla="*/ 227 h 227"/>
                <a:gd name="T38" fmla="*/ 228 w 228"/>
                <a:gd name="T39" fmla="*/ 223 h 227"/>
                <a:gd name="T40" fmla="*/ 228 w 228"/>
                <a:gd name="T41" fmla="*/ 142 h 227"/>
                <a:gd name="T42" fmla="*/ 224 w 228"/>
                <a:gd name="T43" fmla="*/ 138 h 227"/>
                <a:gd name="T44" fmla="*/ 44 w 228"/>
                <a:gd name="T45" fmla="*/ 8 h 227"/>
                <a:gd name="T46" fmla="*/ 58 w 228"/>
                <a:gd name="T47" fmla="*/ 8 h 227"/>
                <a:gd name="T48" fmla="*/ 63 w 228"/>
                <a:gd name="T49" fmla="*/ 138 h 227"/>
                <a:gd name="T50" fmla="*/ 36 w 228"/>
                <a:gd name="T51" fmla="*/ 138 h 227"/>
                <a:gd name="T52" fmla="*/ 44 w 228"/>
                <a:gd name="T53" fmla="*/ 8 h 227"/>
                <a:gd name="T54" fmla="*/ 220 w 228"/>
                <a:gd name="T55" fmla="*/ 219 h 227"/>
                <a:gd name="T56" fmla="*/ 8 w 228"/>
                <a:gd name="T57" fmla="*/ 219 h 227"/>
                <a:gd name="T58" fmla="*/ 8 w 228"/>
                <a:gd name="T59" fmla="*/ 146 h 227"/>
                <a:gd name="T60" fmla="*/ 108 w 228"/>
                <a:gd name="T61" fmla="*/ 146 h 227"/>
                <a:gd name="T62" fmla="*/ 111 w 228"/>
                <a:gd name="T63" fmla="*/ 144 h 227"/>
                <a:gd name="T64" fmla="*/ 134 w 228"/>
                <a:gd name="T65" fmla="*/ 123 h 227"/>
                <a:gd name="T66" fmla="*/ 155 w 228"/>
                <a:gd name="T67" fmla="*/ 144 h 227"/>
                <a:gd name="T68" fmla="*/ 161 w 228"/>
                <a:gd name="T69" fmla="*/ 144 h 227"/>
                <a:gd name="T70" fmla="*/ 183 w 228"/>
                <a:gd name="T71" fmla="*/ 123 h 227"/>
                <a:gd name="T72" fmla="*/ 203 w 228"/>
                <a:gd name="T73" fmla="*/ 144 h 227"/>
                <a:gd name="T74" fmla="*/ 206 w 228"/>
                <a:gd name="T75" fmla="*/ 146 h 227"/>
                <a:gd name="T76" fmla="*/ 220 w 228"/>
                <a:gd name="T77" fmla="*/ 146 h 227"/>
                <a:gd name="T78" fmla="*/ 220 w 228"/>
                <a:gd name="T79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27">
                  <a:moveTo>
                    <a:pt x="224" y="138"/>
                  </a:moveTo>
                  <a:cubicBezTo>
                    <a:pt x="208" y="138"/>
                    <a:pt x="208" y="138"/>
                    <a:pt x="208" y="138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4" y="113"/>
                    <a:pt x="182" y="113"/>
                    <a:pt x="180" y="115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3"/>
                    <a:pt x="133" y="113"/>
                    <a:pt x="132" y="115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4" y="0"/>
                    <a:pt x="6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6" y="1"/>
                    <a:pt x="36" y="3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2" y="138"/>
                    <a:pt x="0" y="139"/>
                    <a:pt x="0" y="142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5"/>
                    <a:pt x="2" y="227"/>
                    <a:pt x="4" y="227"/>
                  </a:cubicBezTo>
                  <a:cubicBezTo>
                    <a:pt x="224" y="227"/>
                    <a:pt x="224" y="227"/>
                    <a:pt x="224" y="227"/>
                  </a:cubicBezTo>
                  <a:cubicBezTo>
                    <a:pt x="226" y="227"/>
                    <a:pt x="228" y="225"/>
                    <a:pt x="228" y="22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39"/>
                    <a:pt x="226" y="138"/>
                    <a:pt x="224" y="138"/>
                  </a:cubicBezTo>
                  <a:close/>
                  <a:moveTo>
                    <a:pt x="44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36" y="138"/>
                    <a:pt x="36" y="138"/>
                    <a:pt x="36" y="138"/>
                  </a:cubicBezTo>
                  <a:lnTo>
                    <a:pt x="44" y="8"/>
                  </a:lnTo>
                  <a:close/>
                  <a:moveTo>
                    <a:pt x="220" y="219"/>
                  </a:moveTo>
                  <a:cubicBezTo>
                    <a:pt x="8" y="219"/>
                    <a:pt x="8" y="219"/>
                    <a:pt x="8" y="219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9" y="146"/>
                    <a:pt x="110" y="145"/>
                    <a:pt x="111" y="144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7" y="146"/>
                    <a:pt x="160" y="146"/>
                    <a:pt x="161" y="14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5" y="146"/>
                    <a:pt x="206" y="146"/>
                  </a:cubicBezTo>
                  <a:cubicBezTo>
                    <a:pt x="220" y="146"/>
                    <a:pt x="220" y="146"/>
                    <a:pt x="220" y="146"/>
                  </a:cubicBezTo>
                  <a:lnTo>
                    <a:pt x="220" y="21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71"/>
            <p:cNvSpPr>
              <a:spLocks noChangeArrowheads="1"/>
            </p:cNvSpPr>
            <p:nvPr/>
          </p:nvSpPr>
          <p:spPr bwMode="auto">
            <a:xfrm>
              <a:off x="5568" y="2289"/>
              <a:ext cx="365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72"/>
            <p:cNvSpPr>
              <a:spLocks noChangeArrowheads="1"/>
            </p:cNvSpPr>
            <p:nvPr/>
          </p:nvSpPr>
          <p:spPr bwMode="auto">
            <a:xfrm>
              <a:off x="5568" y="2331"/>
              <a:ext cx="365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6530" y="2087"/>
              <a:ext cx="188" cy="188"/>
            </a:xfrm>
            <a:custGeom>
              <a:avLst/>
              <a:gdLst>
                <a:gd name="T0" fmla="*/ 75 w 95"/>
                <a:gd name="T1" fmla="*/ 0 h 95"/>
                <a:gd name="T2" fmla="*/ 20 w 95"/>
                <a:gd name="T3" fmla="*/ 0 h 95"/>
                <a:gd name="T4" fmla="*/ 0 w 95"/>
                <a:gd name="T5" fmla="*/ 20 h 95"/>
                <a:gd name="T6" fmla="*/ 0 w 95"/>
                <a:gd name="T7" fmla="*/ 75 h 95"/>
                <a:gd name="T8" fmla="*/ 20 w 95"/>
                <a:gd name="T9" fmla="*/ 95 h 95"/>
                <a:gd name="T10" fmla="*/ 75 w 95"/>
                <a:gd name="T11" fmla="*/ 95 h 95"/>
                <a:gd name="T12" fmla="*/ 95 w 95"/>
                <a:gd name="T13" fmla="*/ 75 h 95"/>
                <a:gd name="T14" fmla="*/ 95 w 95"/>
                <a:gd name="T15" fmla="*/ 20 h 95"/>
                <a:gd name="T16" fmla="*/ 75 w 95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95">
                  <a:moveTo>
                    <a:pt x="75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9" y="95"/>
                    <a:pt x="20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86" y="95"/>
                    <a:pt x="95" y="86"/>
                    <a:pt x="95" y="75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9"/>
                    <a:pt x="86" y="0"/>
                    <a:pt x="7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6613" y="1961"/>
              <a:ext cx="105" cy="108"/>
            </a:xfrm>
            <a:custGeom>
              <a:avLst/>
              <a:gdLst>
                <a:gd name="T0" fmla="*/ 42 w 53"/>
                <a:gd name="T1" fmla="*/ 0 h 54"/>
                <a:gd name="T2" fmla="*/ 11 w 53"/>
                <a:gd name="T3" fmla="*/ 0 h 54"/>
                <a:gd name="T4" fmla="*/ 0 w 53"/>
                <a:gd name="T5" fmla="*/ 12 h 54"/>
                <a:gd name="T6" fmla="*/ 0 w 53"/>
                <a:gd name="T7" fmla="*/ 43 h 54"/>
                <a:gd name="T8" fmla="*/ 11 w 53"/>
                <a:gd name="T9" fmla="*/ 54 h 54"/>
                <a:gd name="T10" fmla="*/ 42 w 53"/>
                <a:gd name="T11" fmla="*/ 54 h 54"/>
                <a:gd name="T12" fmla="*/ 53 w 53"/>
                <a:gd name="T13" fmla="*/ 43 h 54"/>
                <a:gd name="T14" fmla="*/ 53 w 53"/>
                <a:gd name="T15" fmla="*/ 12 h 54"/>
                <a:gd name="T16" fmla="*/ 42 w 5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4">
                  <a:moveTo>
                    <a:pt x="4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5" y="54"/>
                    <a:pt x="11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8" y="54"/>
                    <a:pt x="53" y="49"/>
                    <a:pt x="53" y="4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6"/>
                    <a:pt x="48" y="0"/>
                    <a:pt x="4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6740" y="2089"/>
              <a:ext cx="131" cy="133"/>
            </a:xfrm>
            <a:custGeom>
              <a:avLst/>
              <a:gdLst>
                <a:gd name="T0" fmla="*/ 14 w 66"/>
                <a:gd name="T1" fmla="*/ 67 h 67"/>
                <a:gd name="T2" fmla="*/ 52 w 66"/>
                <a:gd name="T3" fmla="*/ 67 h 67"/>
                <a:gd name="T4" fmla="*/ 66 w 66"/>
                <a:gd name="T5" fmla="*/ 53 h 67"/>
                <a:gd name="T6" fmla="*/ 66 w 66"/>
                <a:gd name="T7" fmla="*/ 15 h 67"/>
                <a:gd name="T8" fmla="*/ 52 w 66"/>
                <a:gd name="T9" fmla="*/ 0 h 67"/>
                <a:gd name="T10" fmla="*/ 14 w 66"/>
                <a:gd name="T11" fmla="*/ 0 h 67"/>
                <a:gd name="T12" fmla="*/ 0 w 66"/>
                <a:gd name="T13" fmla="*/ 15 h 67"/>
                <a:gd name="T14" fmla="*/ 0 w 66"/>
                <a:gd name="T15" fmla="*/ 53 h 67"/>
                <a:gd name="T16" fmla="*/ 14 w 66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60" y="67"/>
                    <a:pt x="66" y="61"/>
                    <a:pt x="66" y="53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7"/>
                    <a:pt x="60" y="0"/>
                    <a:pt x="5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1"/>
                    <a:pt x="6" y="67"/>
                    <a:pt x="14" y="6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6740" y="2248"/>
              <a:ext cx="54" cy="55"/>
            </a:xfrm>
            <a:custGeom>
              <a:avLst/>
              <a:gdLst>
                <a:gd name="T0" fmla="*/ 21 w 27"/>
                <a:gd name="T1" fmla="*/ 0 h 28"/>
                <a:gd name="T2" fmla="*/ 5 w 27"/>
                <a:gd name="T3" fmla="*/ 0 h 28"/>
                <a:gd name="T4" fmla="*/ 0 w 27"/>
                <a:gd name="T5" fmla="*/ 6 h 28"/>
                <a:gd name="T6" fmla="*/ 0 w 27"/>
                <a:gd name="T7" fmla="*/ 22 h 28"/>
                <a:gd name="T8" fmla="*/ 5 w 27"/>
                <a:gd name="T9" fmla="*/ 28 h 28"/>
                <a:gd name="T10" fmla="*/ 21 w 27"/>
                <a:gd name="T11" fmla="*/ 28 h 28"/>
                <a:gd name="T12" fmla="*/ 27 w 27"/>
                <a:gd name="T13" fmla="*/ 22 h 28"/>
                <a:gd name="T14" fmla="*/ 27 w 27"/>
                <a:gd name="T15" fmla="*/ 6 h 28"/>
                <a:gd name="T16" fmla="*/ 21 w 2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8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8"/>
                    <a:pt x="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4" y="28"/>
                    <a:pt x="27" y="25"/>
                    <a:pt x="27" y="22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3"/>
                    <a:pt x="24" y="0"/>
                    <a:pt x="2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6647" y="2295"/>
              <a:ext cx="67" cy="68"/>
            </a:xfrm>
            <a:custGeom>
              <a:avLst/>
              <a:gdLst>
                <a:gd name="T0" fmla="*/ 27 w 34"/>
                <a:gd name="T1" fmla="*/ 0 h 34"/>
                <a:gd name="T2" fmla="*/ 7 w 34"/>
                <a:gd name="T3" fmla="*/ 0 h 34"/>
                <a:gd name="T4" fmla="*/ 0 w 34"/>
                <a:gd name="T5" fmla="*/ 8 h 34"/>
                <a:gd name="T6" fmla="*/ 0 w 34"/>
                <a:gd name="T7" fmla="*/ 27 h 34"/>
                <a:gd name="T8" fmla="*/ 7 w 34"/>
                <a:gd name="T9" fmla="*/ 34 h 34"/>
                <a:gd name="T10" fmla="*/ 27 w 34"/>
                <a:gd name="T11" fmla="*/ 34 h 34"/>
                <a:gd name="T12" fmla="*/ 34 w 34"/>
                <a:gd name="T13" fmla="*/ 27 h 34"/>
                <a:gd name="T14" fmla="*/ 34 w 34"/>
                <a:gd name="T15" fmla="*/ 8 h 34"/>
                <a:gd name="T16" fmla="*/ 27 w 3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2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3" y="34"/>
                    <a:pt x="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1" y="34"/>
                    <a:pt x="34" y="31"/>
                    <a:pt x="34" y="2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1" y="0"/>
                    <a:pt x="2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6846" y="2001"/>
              <a:ext cx="67" cy="68"/>
            </a:xfrm>
            <a:custGeom>
              <a:avLst/>
              <a:gdLst>
                <a:gd name="T0" fmla="*/ 7 w 34"/>
                <a:gd name="T1" fmla="*/ 34 h 34"/>
                <a:gd name="T2" fmla="*/ 27 w 34"/>
                <a:gd name="T3" fmla="*/ 34 h 34"/>
                <a:gd name="T4" fmla="*/ 34 w 34"/>
                <a:gd name="T5" fmla="*/ 27 h 34"/>
                <a:gd name="T6" fmla="*/ 34 w 34"/>
                <a:gd name="T7" fmla="*/ 8 h 34"/>
                <a:gd name="T8" fmla="*/ 27 w 34"/>
                <a:gd name="T9" fmla="*/ 0 h 34"/>
                <a:gd name="T10" fmla="*/ 7 w 34"/>
                <a:gd name="T11" fmla="*/ 0 h 34"/>
                <a:gd name="T12" fmla="*/ 0 w 34"/>
                <a:gd name="T13" fmla="*/ 8 h 34"/>
                <a:gd name="T14" fmla="*/ 0 w 34"/>
                <a:gd name="T15" fmla="*/ 27 h 34"/>
                <a:gd name="T16" fmla="*/ 7 w 34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7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31" y="34"/>
                    <a:pt x="34" y="31"/>
                    <a:pt x="34" y="2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1" y="0"/>
                    <a:pt x="2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3" y="34"/>
                    <a:pt x="7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6822" y="2250"/>
              <a:ext cx="95" cy="93"/>
            </a:xfrm>
            <a:custGeom>
              <a:avLst/>
              <a:gdLst>
                <a:gd name="T0" fmla="*/ 38 w 48"/>
                <a:gd name="T1" fmla="*/ 0 h 47"/>
                <a:gd name="T2" fmla="*/ 10 w 48"/>
                <a:gd name="T3" fmla="*/ 0 h 47"/>
                <a:gd name="T4" fmla="*/ 0 w 48"/>
                <a:gd name="T5" fmla="*/ 10 h 47"/>
                <a:gd name="T6" fmla="*/ 0 w 48"/>
                <a:gd name="T7" fmla="*/ 37 h 47"/>
                <a:gd name="T8" fmla="*/ 10 w 48"/>
                <a:gd name="T9" fmla="*/ 47 h 47"/>
                <a:gd name="T10" fmla="*/ 38 w 48"/>
                <a:gd name="T11" fmla="*/ 47 h 47"/>
                <a:gd name="T12" fmla="*/ 48 w 48"/>
                <a:gd name="T13" fmla="*/ 37 h 47"/>
                <a:gd name="T14" fmla="*/ 48 w 48"/>
                <a:gd name="T15" fmla="*/ 10 h 47"/>
                <a:gd name="T16" fmla="*/ 38 w 48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3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4" y="47"/>
                    <a:pt x="10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3" y="47"/>
                    <a:pt x="48" y="43"/>
                    <a:pt x="48" y="3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4"/>
                    <a:pt x="43" y="0"/>
                    <a:pt x="3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6504" y="2021"/>
              <a:ext cx="47" cy="48"/>
            </a:xfrm>
            <a:custGeom>
              <a:avLst/>
              <a:gdLst>
                <a:gd name="T0" fmla="*/ 5 w 24"/>
                <a:gd name="T1" fmla="*/ 24 h 24"/>
                <a:gd name="T2" fmla="*/ 19 w 24"/>
                <a:gd name="T3" fmla="*/ 24 h 24"/>
                <a:gd name="T4" fmla="*/ 24 w 24"/>
                <a:gd name="T5" fmla="*/ 19 h 24"/>
                <a:gd name="T6" fmla="*/ 24 w 24"/>
                <a:gd name="T7" fmla="*/ 5 h 24"/>
                <a:gd name="T8" fmla="*/ 19 w 24"/>
                <a:gd name="T9" fmla="*/ 0 h 24"/>
                <a:gd name="T10" fmla="*/ 5 w 24"/>
                <a:gd name="T11" fmla="*/ 0 h 24"/>
                <a:gd name="T12" fmla="*/ 0 w 24"/>
                <a:gd name="T13" fmla="*/ 5 h 24"/>
                <a:gd name="T14" fmla="*/ 0 w 24"/>
                <a:gd name="T15" fmla="*/ 19 h 24"/>
                <a:gd name="T16" fmla="*/ 5 w 24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5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2" y="24"/>
                    <a:pt x="24" y="22"/>
                    <a:pt x="24" y="1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4"/>
                    <a:pt x="5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6504" y="2291"/>
              <a:ext cx="47" cy="48"/>
            </a:xfrm>
            <a:custGeom>
              <a:avLst/>
              <a:gdLst>
                <a:gd name="T0" fmla="*/ 19 w 24"/>
                <a:gd name="T1" fmla="*/ 0 h 24"/>
                <a:gd name="T2" fmla="*/ 5 w 24"/>
                <a:gd name="T3" fmla="*/ 0 h 24"/>
                <a:gd name="T4" fmla="*/ 0 w 24"/>
                <a:gd name="T5" fmla="*/ 5 h 24"/>
                <a:gd name="T6" fmla="*/ 0 w 24"/>
                <a:gd name="T7" fmla="*/ 19 h 24"/>
                <a:gd name="T8" fmla="*/ 5 w 24"/>
                <a:gd name="T9" fmla="*/ 24 h 24"/>
                <a:gd name="T10" fmla="*/ 19 w 24"/>
                <a:gd name="T11" fmla="*/ 24 h 24"/>
                <a:gd name="T12" fmla="*/ 24 w 24"/>
                <a:gd name="T13" fmla="*/ 19 h 24"/>
                <a:gd name="T14" fmla="*/ 24 w 24"/>
                <a:gd name="T15" fmla="*/ 5 h 24"/>
                <a:gd name="T16" fmla="*/ 19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4"/>
                    <a:pt x="5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4"/>
                    <a:pt x="24" y="22"/>
                    <a:pt x="24" y="1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6742" y="2017"/>
              <a:ext cx="50" cy="50"/>
            </a:xfrm>
            <a:custGeom>
              <a:avLst/>
              <a:gdLst>
                <a:gd name="T0" fmla="*/ 5 w 25"/>
                <a:gd name="T1" fmla="*/ 25 h 25"/>
                <a:gd name="T2" fmla="*/ 20 w 25"/>
                <a:gd name="T3" fmla="*/ 25 h 25"/>
                <a:gd name="T4" fmla="*/ 25 w 25"/>
                <a:gd name="T5" fmla="*/ 20 h 25"/>
                <a:gd name="T6" fmla="*/ 25 w 25"/>
                <a:gd name="T7" fmla="*/ 6 h 25"/>
                <a:gd name="T8" fmla="*/ 20 w 25"/>
                <a:gd name="T9" fmla="*/ 0 h 25"/>
                <a:gd name="T10" fmla="*/ 5 w 25"/>
                <a:gd name="T11" fmla="*/ 0 h 25"/>
                <a:gd name="T12" fmla="*/ 0 w 25"/>
                <a:gd name="T13" fmla="*/ 6 h 25"/>
                <a:gd name="T14" fmla="*/ 0 w 25"/>
                <a:gd name="T15" fmla="*/ 20 h 25"/>
                <a:gd name="T16" fmla="*/ 5 w 2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5" y="25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5" y="23"/>
                    <a:pt x="25" y="2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3" y="25"/>
                    <a:pt x="5" y="2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6887" y="2363"/>
              <a:ext cx="28" cy="28"/>
            </a:xfrm>
            <a:custGeom>
              <a:avLst/>
              <a:gdLst>
                <a:gd name="T0" fmla="*/ 12 w 14"/>
                <a:gd name="T1" fmla="*/ 0 h 14"/>
                <a:gd name="T2" fmla="*/ 3 w 14"/>
                <a:gd name="T3" fmla="*/ 0 h 14"/>
                <a:gd name="T4" fmla="*/ 0 w 14"/>
                <a:gd name="T5" fmla="*/ 3 h 14"/>
                <a:gd name="T6" fmla="*/ 0 w 14"/>
                <a:gd name="T7" fmla="*/ 11 h 14"/>
                <a:gd name="T8" fmla="*/ 3 w 14"/>
                <a:gd name="T9" fmla="*/ 14 h 14"/>
                <a:gd name="T10" fmla="*/ 12 w 14"/>
                <a:gd name="T11" fmla="*/ 14 h 14"/>
                <a:gd name="T12" fmla="*/ 14 w 14"/>
                <a:gd name="T13" fmla="*/ 11 h 14"/>
                <a:gd name="T14" fmla="*/ 14 w 14"/>
                <a:gd name="T15" fmla="*/ 3 h 14"/>
                <a:gd name="T16" fmla="*/ 12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4" y="13"/>
                    <a:pt x="1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6593" y="2331"/>
              <a:ext cx="28" cy="28"/>
            </a:xfrm>
            <a:custGeom>
              <a:avLst/>
              <a:gdLst>
                <a:gd name="T0" fmla="*/ 12 w 14"/>
                <a:gd name="T1" fmla="*/ 0 h 14"/>
                <a:gd name="T2" fmla="*/ 3 w 14"/>
                <a:gd name="T3" fmla="*/ 0 h 14"/>
                <a:gd name="T4" fmla="*/ 0 w 14"/>
                <a:gd name="T5" fmla="*/ 3 h 14"/>
                <a:gd name="T6" fmla="*/ 0 w 14"/>
                <a:gd name="T7" fmla="*/ 11 h 14"/>
                <a:gd name="T8" fmla="*/ 3 w 14"/>
                <a:gd name="T9" fmla="*/ 14 h 14"/>
                <a:gd name="T10" fmla="*/ 12 w 14"/>
                <a:gd name="T11" fmla="*/ 14 h 14"/>
                <a:gd name="T12" fmla="*/ 14 w 14"/>
                <a:gd name="T13" fmla="*/ 11 h 14"/>
                <a:gd name="T14" fmla="*/ 14 w 14"/>
                <a:gd name="T15" fmla="*/ 3 h 14"/>
                <a:gd name="T16" fmla="*/ 12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4" y="13"/>
                    <a:pt x="1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938" y="3255"/>
              <a:ext cx="87" cy="38"/>
            </a:xfrm>
            <a:custGeom>
              <a:avLst/>
              <a:gdLst>
                <a:gd name="T0" fmla="*/ 0 w 44"/>
                <a:gd name="T1" fmla="*/ 13 h 19"/>
                <a:gd name="T2" fmla="*/ 6 w 44"/>
                <a:gd name="T3" fmla="*/ 19 h 19"/>
                <a:gd name="T4" fmla="*/ 38 w 44"/>
                <a:gd name="T5" fmla="*/ 19 h 19"/>
                <a:gd name="T6" fmla="*/ 44 w 44"/>
                <a:gd name="T7" fmla="*/ 13 h 19"/>
                <a:gd name="T8" fmla="*/ 0 w 44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0" y="13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6" y="9"/>
                    <a:pt x="28" y="9"/>
                    <a:pt x="38" y="1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30" y="0"/>
                    <a:pt x="14" y="0"/>
                    <a:pt x="0" y="1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886" y="3154"/>
              <a:ext cx="191" cy="70"/>
            </a:xfrm>
            <a:custGeom>
              <a:avLst/>
              <a:gdLst>
                <a:gd name="T0" fmla="*/ 0 w 96"/>
                <a:gd name="T1" fmla="*/ 30 h 35"/>
                <a:gd name="T2" fmla="*/ 6 w 96"/>
                <a:gd name="T3" fmla="*/ 35 h 35"/>
                <a:gd name="T4" fmla="*/ 90 w 96"/>
                <a:gd name="T5" fmla="*/ 35 h 35"/>
                <a:gd name="T6" fmla="*/ 96 w 96"/>
                <a:gd name="T7" fmla="*/ 30 h 35"/>
                <a:gd name="T8" fmla="*/ 0 w 96"/>
                <a:gd name="T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">
                  <a:moveTo>
                    <a:pt x="0" y="30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33" y="8"/>
                    <a:pt x="63" y="8"/>
                    <a:pt x="90" y="35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66" y="0"/>
                    <a:pt x="30" y="0"/>
                    <a:pt x="0" y="3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818" y="3070"/>
              <a:ext cx="326" cy="88"/>
            </a:xfrm>
            <a:custGeom>
              <a:avLst/>
              <a:gdLst>
                <a:gd name="T0" fmla="*/ 0 w 164"/>
                <a:gd name="T1" fmla="*/ 38 h 44"/>
                <a:gd name="T2" fmla="*/ 6 w 164"/>
                <a:gd name="T3" fmla="*/ 44 h 44"/>
                <a:gd name="T4" fmla="*/ 82 w 164"/>
                <a:gd name="T5" fmla="*/ 8 h 44"/>
                <a:gd name="T6" fmla="*/ 158 w 164"/>
                <a:gd name="T7" fmla="*/ 44 h 44"/>
                <a:gd name="T8" fmla="*/ 164 w 164"/>
                <a:gd name="T9" fmla="*/ 38 h 44"/>
                <a:gd name="T10" fmla="*/ 82 w 164"/>
                <a:gd name="T11" fmla="*/ 0 h 44"/>
                <a:gd name="T12" fmla="*/ 0 w 16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44">
                  <a:moveTo>
                    <a:pt x="0" y="38"/>
                  </a:moveTo>
                  <a:cubicBezTo>
                    <a:pt x="6" y="44"/>
                    <a:pt x="6" y="44"/>
                    <a:pt x="6" y="44"/>
                  </a:cubicBezTo>
                  <a:cubicBezTo>
                    <a:pt x="30" y="20"/>
                    <a:pt x="56" y="8"/>
                    <a:pt x="82" y="8"/>
                  </a:cubicBezTo>
                  <a:cubicBezTo>
                    <a:pt x="108" y="8"/>
                    <a:pt x="134" y="20"/>
                    <a:pt x="158" y="44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38" y="13"/>
                    <a:pt x="110" y="0"/>
                    <a:pt x="82" y="0"/>
                  </a:cubicBezTo>
                  <a:cubicBezTo>
                    <a:pt x="54" y="0"/>
                    <a:pt x="26" y="13"/>
                    <a:pt x="0" y="3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755" y="2969"/>
              <a:ext cx="453" cy="119"/>
            </a:xfrm>
            <a:custGeom>
              <a:avLst/>
              <a:gdLst>
                <a:gd name="T0" fmla="*/ 114 w 228"/>
                <a:gd name="T1" fmla="*/ 0 h 60"/>
                <a:gd name="T2" fmla="*/ 0 w 228"/>
                <a:gd name="T3" fmla="*/ 54 h 60"/>
                <a:gd name="T4" fmla="*/ 5 w 228"/>
                <a:gd name="T5" fmla="*/ 60 h 60"/>
                <a:gd name="T6" fmla="*/ 114 w 228"/>
                <a:gd name="T7" fmla="*/ 8 h 60"/>
                <a:gd name="T8" fmla="*/ 223 w 228"/>
                <a:gd name="T9" fmla="*/ 60 h 60"/>
                <a:gd name="T10" fmla="*/ 228 w 228"/>
                <a:gd name="T11" fmla="*/ 54 h 60"/>
                <a:gd name="T12" fmla="*/ 114 w 22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60">
                  <a:moveTo>
                    <a:pt x="114" y="0"/>
                  </a:moveTo>
                  <a:cubicBezTo>
                    <a:pt x="75" y="0"/>
                    <a:pt x="35" y="19"/>
                    <a:pt x="0" y="5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25"/>
                    <a:pt x="76" y="8"/>
                    <a:pt x="114" y="8"/>
                  </a:cubicBezTo>
                  <a:cubicBezTo>
                    <a:pt x="152" y="8"/>
                    <a:pt x="188" y="25"/>
                    <a:pt x="223" y="60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193" y="19"/>
                    <a:pt x="153" y="0"/>
                    <a:pt x="114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1907" y="3226"/>
              <a:ext cx="66" cy="31"/>
            </a:xfrm>
            <a:custGeom>
              <a:avLst/>
              <a:gdLst>
                <a:gd name="T0" fmla="*/ 0 w 33"/>
                <a:gd name="T1" fmla="*/ 10 h 16"/>
                <a:gd name="T2" fmla="*/ 6 w 33"/>
                <a:gd name="T3" fmla="*/ 16 h 16"/>
                <a:gd name="T4" fmla="*/ 27 w 33"/>
                <a:gd name="T5" fmla="*/ 16 h 16"/>
                <a:gd name="T6" fmla="*/ 33 w 33"/>
                <a:gd name="T7" fmla="*/ 10 h 16"/>
                <a:gd name="T8" fmla="*/ 0 w 3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">
                  <a:moveTo>
                    <a:pt x="0" y="10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13" y="9"/>
                    <a:pt x="20" y="9"/>
                    <a:pt x="27" y="1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3" y="0"/>
                    <a:pt x="10" y="0"/>
                    <a:pt x="0" y="1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1872" y="3154"/>
              <a:ext cx="137" cy="54"/>
            </a:xfrm>
            <a:custGeom>
              <a:avLst/>
              <a:gdLst>
                <a:gd name="T0" fmla="*/ 0 w 69"/>
                <a:gd name="T1" fmla="*/ 22 h 27"/>
                <a:gd name="T2" fmla="*/ 5 w 69"/>
                <a:gd name="T3" fmla="*/ 27 h 27"/>
                <a:gd name="T4" fmla="*/ 63 w 69"/>
                <a:gd name="T5" fmla="*/ 27 h 27"/>
                <a:gd name="T6" fmla="*/ 69 w 69"/>
                <a:gd name="T7" fmla="*/ 22 h 27"/>
                <a:gd name="T8" fmla="*/ 0 w 69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7">
                  <a:moveTo>
                    <a:pt x="0" y="22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4" y="9"/>
                    <a:pt x="45" y="9"/>
                    <a:pt x="63" y="27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47" y="0"/>
                    <a:pt x="21" y="0"/>
                    <a:pt x="0" y="2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1824" y="3096"/>
              <a:ext cx="232" cy="66"/>
            </a:xfrm>
            <a:custGeom>
              <a:avLst/>
              <a:gdLst>
                <a:gd name="T0" fmla="*/ 0 w 117"/>
                <a:gd name="T1" fmla="*/ 27 h 33"/>
                <a:gd name="T2" fmla="*/ 5 w 117"/>
                <a:gd name="T3" fmla="*/ 33 h 33"/>
                <a:gd name="T4" fmla="*/ 58 w 117"/>
                <a:gd name="T5" fmla="*/ 8 h 33"/>
                <a:gd name="T6" fmla="*/ 111 w 117"/>
                <a:gd name="T7" fmla="*/ 33 h 33"/>
                <a:gd name="T8" fmla="*/ 117 w 117"/>
                <a:gd name="T9" fmla="*/ 27 h 33"/>
                <a:gd name="T10" fmla="*/ 58 w 117"/>
                <a:gd name="T11" fmla="*/ 0 h 33"/>
                <a:gd name="T12" fmla="*/ 0 w 117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33">
                  <a:moveTo>
                    <a:pt x="0" y="27"/>
                  </a:moveTo>
                  <a:cubicBezTo>
                    <a:pt x="5" y="33"/>
                    <a:pt x="5" y="33"/>
                    <a:pt x="5" y="33"/>
                  </a:cubicBezTo>
                  <a:cubicBezTo>
                    <a:pt x="22" y="16"/>
                    <a:pt x="40" y="8"/>
                    <a:pt x="58" y="8"/>
                  </a:cubicBezTo>
                  <a:cubicBezTo>
                    <a:pt x="77" y="8"/>
                    <a:pt x="95" y="16"/>
                    <a:pt x="111" y="33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99" y="9"/>
                    <a:pt x="79" y="0"/>
                    <a:pt x="58" y="0"/>
                  </a:cubicBezTo>
                  <a:cubicBezTo>
                    <a:pt x="38" y="0"/>
                    <a:pt x="18" y="9"/>
                    <a:pt x="0" y="2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1778" y="3025"/>
              <a:ext cx="324" cy="87"/>
            </a:xfrm>
            <a:custGeom>
              <a:avLst/>
              <a:gdLst>
                <a:gd name="T0" fmla="*/ 81 w 163"/>
                <a:gd name="T1" fmla="*/ 0 h 44"/>
                <a:gd name="T2" fmla="*/ 0 w 163"/>
                <a:gd name="T3" fmla="*/ 38 h 44"/>
                <a:gd name="T4" fmla="*/ 5 w 163"/>
                <a:gd name="T5" fmla="*/ 44 h 44"/>
                <a:gd name="T6" fmla="*/ 81 w 163"/>
                <a:gd name="T7" fmla="*/ 8 h 44"/>
                <a:gd name="T8" fmla="*/ 158 w 163"/>
                <a:gd name="T9" fmla="*/ 44 h 44"/>
                <a:gd name="T10" fmla="*/ 163 w 163"/>
                <a:gd name="T11" fmla="*/ 38 h 44"/>
                <a:gd name="T12" fmla="*/ 81 w 16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44">
                  <a:moveTo>
                    <a:pt x="81" y="0"/>
                  </a:moveTo>
                  <a:cubicBezTo>
                    <a:pt x="53" y="0"/>
                    <a:pt x="25" y="13"/>
                    <a:pt x="0" y="3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29" y="20"/>
                    <a:pt x="55" y="8"/>
                    <a:pt x="81" y="8"/>
                  </a:cubicBezTo>
                  <a:cubicBezTo>
                    <a:pt x="108" y="8"/>
                    <a:pt x="133" y="20"/>
                    <a:pt x="158" y="44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38" y="13"/>
                    <a:pt x="110" y="0"/>
                    <a:pt x="8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3"/>
            <p:cNvSpPr>
              <a:spLocks noEditPoints="1"/>
            </p:cNvSpPr>
            <p:nvPr/>
          </p:nvSpPr>
          <p:spPr bwMode="auto">
            <a:xfrm>
              <a:off x="1715" y="2909"/>
              <a:ext cx="453" cy="454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220 h 228"/>
                <a:gd name="T12" fmla="*/ 8 w 228"/>
                <a:gd name="T13" fmla="*/ 114 h 228"/>
                <a:gd name="T14" fmla="*/ 114 w 228"/>
                <a:gd name="T15" fmla="*/ 8 h 228"/>
                <a:gd name="T16" fmla="*/ 220 w 228"/>
                <a:gd name="T17" fmla="*/ 114 h 228"/>
                <a:gd name="T18" fmla="*/ 114 w 228"/>
                <a:gd name="T1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55" y="220"/>
                    <a:pt x="8" y="172"/>
                    <a:pt x="8" y="114"/>
                  </a:cubicBezTo>
                  <a:cubicBezTo>
                    <a:pt x="8" y="56"/>
                    <a:pt x="55" y="8"/>
                    <a:pt x="114" y="8"/>
                  </a:cubicBezTo>
                  <a:cubicBezTo>
                    <a:pt x="172" y="8"/>
                    <a:pt x="220" y="56"/>
                    <a:pt x="220" y="114"/>
                  </a:cubicBezTo>
                  <a:cubicBezTo>
                    <a:pt x="220" y="172"/>
                    <a:pt x="172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2736" y="2907"/>
              <a:ext cx="392" cy="263"/>
            </a:xfrm>
            <a:custGeom>
              <a:avLst/>
              <a:gdLst>
                <a:gd name="T0" fmla="*/ 195 w 197"/>
                <a:gd name="T1" fmla="*/ 2 h 132"/>
                <a:gd name="T2" fmla="*/ 190 w 197"/>
                <a:gd name="T3" fmla="*/ 2 h 132"/>
                <a:gd name="T4" fmla="*/ 72 w 197"/>
                <a:gd name="T5" fmla="*/ 123 h 132"/>
                <a:gd name="T6" fmla="*/ 7 w 197"/>
                <a:gd name="T7" fmla="*/ 65 h 132"/>
                <a:gd name="T8" fmla="*/ 1 w 197"/>
                <a:gd name="T9" fmla="*/ 66 h 132"/>
                <a:gd name="T10" fmla="*/ 2 w 197"/>
                <a:gd name="T11" fmla="*/ 71 h 132"/>
                <a:gd name="T12" fmla="*/ 70 w 197"/>
                <a:gd name="T13" fmla="*/ 131 h 132"/>
                <a:gd name="T14" fmla="*/ 73 w 197"/>
                <a:gd name="T15" fmla="*/ 132 h 132"/>
                <a:gd name="T16" fmla="*/ 76 w 197"/>
                <a:gd name="T17" fmla="*/ 131 h 132"/>
                <a:gd name="T18" fmla="*/ 195 w 197"/>
                <a:gd name="T19" fmla="*/ 7 h 132"/>
                <a:gd name="T20" fmla="*/ 195 w 197"/>
                <a:gd name="T21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132">
                  <a:moveTo>
                    <a:pt x="195" y="2"/>
                  </a:moveTo>
                  <a:cubicBezTo>
                    <a:pt x="194" y="0"/>
                    <a:pt x="191" y="0"/>
                    <a:pt x="190" y="2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5" y="64"/>
                    <a:pt x="3" y="64"/>
                    <a:pt x="1" y="66"/>
                  </a:cubicBezTo>
                  <a:cubicBezTo>
                    <a:pt x="0" y="68"/>
                    <a:pt x="0" y="70"/>
                    <a:pt x="2" y="71"/>
                  </a:cubicBezTo>
                  <a:cubicBezTo>
                    <a:pt x="70" y="131"/>
                    <a:pt x="70" y="131"/>
                    <a:pt x="70" y="131"/>
                  </a:cubicBezTo>
                  <a:cubicBezTo>
                    <a:pt x="71" y="132"/>
                    <a:pt x="72" y="132"/>
                    <a:pt x="73" y="132"/>
                  </a:cubicBezTo>
                  <a:cubicBezTo>
                    <a:pt x="74" y="132"/>
                    <a:pt x="75" y="132"/>
                    <a:pt x="76" y="131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97" y="6"/>
                    <a:pt x="197" y="3"/>
                    <a:pt x="195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2674" y="2913"/>
              <a:ext cx="398" cy="396"/>
            </a:xfrm>
            <a:custGeom>
              <a:avLst/>
              <a:gdLst>
                <a:gd name="T0" fmla="*/ 192 w 200"/>
                <a:gd name="T1" fmla="*/ 175 h 199"/>
                <a:gd name="T2" fmla="*/ 175 w 200"/>
                <a:gd name="T3" fmla="*/ 191 h 199"/>
                <a:gd name="T4" fmla="*/ 25 w 200"/>
                <a:gd name="T5" fmla="*/ 191 h 199"/>
                <a:gd name="T6" fmla="*/ 8 w 200"/>
                <a:gd name="T7" fmla="*/ 175 h 199"/>
                <a:gd name="T8" fmla="*/ 8 w 200"/>
                <a:gd name="T9" fmla="*/ 25 h 199"/>
                <a:gd name="T10" fmla="*/ 25 w 200"/>
                <a:gd name="T11" fmla="*/ 8 h 199"/>
                <a:gd name="T12" fmla="*/ 152 w 200"/>
                <a:gd name="T13" fmla="*/ 8 h 199"/>
                <a:gd name="T14" fmla="*/ 152 w 200"/>
                <a:gd name="T15" fmla="*/ 0 h 199"/>
                <a:gd name="T16" fmla="*/ 25 w 200"/>
                <a:gd name="T17" fmla="*/ 0 h 199"/>
                <a:gd name="T18" fmla="*/ 0 w 200"/>
                <a:gd name="T19" fmla="*/ 25 h 199"/>
                <a:gd name="T20" fmla="*/ 0 w 200"/>
                <a:gd name="T21" fmla="*/ 175 h 199"/>
                <a:gd name="T22" fmla="*/ 25 w 200"/>
                <a:gd name="T23" fmla="*/ 199 h 199"/>
                <a:gd name="T24" fmla="*/ 175 w 200"/>
                <a:gd name="T25" fmla="*/ 199 h 199"/>
                <a:gd name="T26" fmla="*/ 200 w 200"/>
                <a:gd name="T27" fmla="*/ 175 h 199"/>
                <a:gd name="T28" fmla="*/ 200 w 200"/>
                <a:gd name="T29" fmla="*/ 68 h 199"/>
                <a:gd name="T30" fmla="*/ 192 w 200"/>
                <a:gd name="T31" fmla="*/ 68 h 199"/>
                <a:gd name="T32" fmla="*/ 192 w 200"/>
                <a:gd name="T33" fmla="*/ 1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9">
                  <a:moveTo>
                    <a:pt x="192" y="175"/>
                  </a:moveTo>
                  <a:cubicBezTo>
                    <a:pt x="192" y="184"/>
                    <a:pt x="184" y="191"/>
                    <a:pt x="175" y="191"/>
                  </a:cubicBezTo>
                  <a:cubicBezTo>
                    <a:pt x="25" y="191"/>
                    <a:pt x="25" y="191"/>
                    <a:pt x="25" y="191"/>
                  </a:cubicBezTo>
                  <a:cubicBezTo>
                    <a:pt x="16" y="191"/>
                    <a:pt x="8" y="184"/>
                    <a:pt x="8" y="17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15"/>
                    <a:pt x="16" y="8"/>
                    <a:pt x="25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8"/>
                    <a:pt x="12" y="199"/>
                    <a:pt x="25" y="199"/>
                  </a:cubicBezTo>
                  <a:cubicBezTo>
                    <a:pt x="175" y="199"/>
                    <a:pt x="175" y="199"/>
                    <a:pt x="175" y="199"/>
                  </a:cubicBezTo>
                  <a:cubicBezTo>
                    <a:pt x="189" y="199"/>
                    <a:pt x="200" y="188"/>
                    <a:pt x="200" y="175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192" y="68"/>
                    <a:pt x="192" y="68"/>
                    <a:pt x="192" y="68"/>
                  </a:cubicBezTo>
                  <a:lnTo>
                    <a:pt x="192" y="17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3612" y="2884"/>
              <a:ext cx="453" cy="453"/>
            </a:xfrm>
            <a:custGeom>
              <a:avLst/>
              <a:gdLst>
                <a:gd name="T0" fmla="*/ 224 w 228"/>
                <a:gd name="T1" fmla="*/ 158 h 228"/>
                <a:gd name="T2" fmla="*/ 166 w 228"/>
                <a:gd name="T3" fmla="*/ 158 h 228"/>
                <a:gd name="T4" fmla="*/ 166 w 228"/>
                <a:gd name="T5" fmla="*/ 70 h 228"/>
                <a:gd name="T6" fmla="*/ 224 w 228"/>
                <a:gd name="T7" fmla="*/ 70 h 228"/>
                <a:gd name="T8" fmla="*/ 228 w 228"/>
                <a:gd name="T9" fmla="*/ 66 h 228"/>
                <a:gd name="T10" fmla="*/ 224 w 228"/>
                <a:gd name="T11" fmla="*/ 62 h 228"/>
                <a:gd name="T12" fmla="*/ 166 w 228"/>
                <a:gd name="T13" fmla="*/ 62 h 228"/>
                <a:gd name="T14" fmla="*/ 166 w 228"/>
                <a:gd name="T15" fmla="*/ 4 h 228"/>
                <a:gd name="T16" fmla="*/ 162 w 228"/>
                <a:gd name="T17" fmla="*/ 0 h 228"/>
                <a:gd name="T18" fmla="*/ 158 w 228"/>
                <a:gd name="T19" fmla="*/ 4 h 228"/>
                <a:gd name="T20" fmla="*/ 158 w 228"/>
                <a:gd name="T21" fmla="*/ 62 h 228"/>
                <a:gd name="T22" fmla="*/ 70 w 228"/>
                <a:gd name="T23" fmla="*/ 62 h 228"/>
                <a:gd name="T24" fmla="*/ 70 w 228"/>
                <a:gd name="T25" fmla="*/ 4 h 228"/>
                <a:gd name="T26" fmla="*/ 66 w 228"/>
                <a:gd name="T27" fmla="*/ 0 h 228"/>
                <a:gd name="T28" fmla="*/ 62 w 228"/>
                <a:gd name="T29" fmla="*/ 4 h 228"/>
                <a:gd name="T30" fmla="*/ 62 w 228"/>
                <a:gd name="T31" fmla="*/ 62 h 228"/>
                <a:gd name="T32" fmla="*/ 4 w 228"/>
                <a:gd name="T33" fmla="*/ 62 h 228"/>
                <a:gd name="T34" fmla="*/ 0 w 228"/>
                <a:gd name="T35" fmla="*/ 66 h 228"/>
                <a:gd name="T36" fmla="*/ 4 w 228"/>
                <a:gd name="T37" fmla="*/ 70 h 228"/>
                <a:gd name="T38" fmla="*/ 62 w 228"/>
                <a:gd name="T39" fmla="*/ 70 h 228"/>
                <a:gd name="T40" fmla="*/ 62 w 228"/>
                <a:gd name="T41" fmla="*/ 158 h 228"/>
                <a:gd name="T42" fmla="*/ 4 w 228"/>
                <a:gd name="T43" fmla="*/ 158 h 228"/>
                <a:gd name="T44" fmla="*/ 0 w 228"/>
                <a:gd name="T45" fmla="*/ 162 h 228"/>
                <a:gd name="T46" fmla="*/ 4 w 228"/>
                <a:gd name="T47" fmla="*/ 166 h 228"/>
                <a:gd name="T48" fmla="*/ 62 w 228"/>
                <a:gd name="T49" fmla="*/ 166 h 228"/>
                <a:gd name="T50" fmla="*/ 62 w 228"/>
                <a:gd name="T51" fmla="*/ 224 h 228"/>
                <a:gd name="T52" fmla="*/ 66 w 228"/>
                <a:gd name="T53" fmla="*/ 228 h 228"/>
                <a:gd name="T54" fmla="*/ 70 w 228"/>
                <a:gd name="T55" fmla="*/ 224 h 228"/>
                <a:gd name="T56" fmla="*/ 70 w 228"/>
                <a:gd name="T57" fmla="*/ 166 h 228"/>
                <a:gd name="T58" fmla="*/ 158 w 228"/>
                <a:gd name="T59" fmla="*/ 166 h 228"/>
                <a:gd name="T60" fmla="*/ 158 w 228"/>
                <a:gd name="T61" fmla="*/ 224 h 228"/>
                <a:gd name="T62" fmla="*/ 162 w 228"/>
                <a:gd name="T63" fmla="*/ 228 h 228"/>
                <a:gd name="T64" fmla="*/ 166 w 228"/>
                <a:gd name="T65" fmla="*/ 224 h 228"/>
                <a:gd name="T66" fmla="*/ 166 w 228"/>
                <a:gd name="T67" fmla="*/ 166 h 228"/>
                <a:gd name="T68" fmla="*/ 224 w 228"/>
                <a:gd name="T69" fmla="*/ 166 h 228"/>
                <a:gd name="T70" fmla="*/ 228 w 228"/>
                <a:gd name="T71" fmla="*/ 162 h 228"/>
                <a:gd name="T72" fmla="*/ 224 w 228"/>
                <a:gd name="T73" fmla="*/ 158 h 228"/>
                <a:gd name="T74" fmla="*/ 70 w 228"/>
                <a:gd name="T75" fmla="*/ 158 h 228"/>
                <a:gd name="T76" fmla="*/ 70 w 228"/>
                <a:gd name="T77" fmla="*/ 70 h 228"/>
                <a:gd name="T78" fmla="*/ 158 w 228"/>
                <a:gd name="T79" fmla="*/ 70 h 228"/>
                <a:gd name="T80" fmla="*/ 158 w 228"/>
                <a:gd name="T81" fmla="*/ 158 h 228"/>
                <a:gd name="T82" fmla="*/ 70 w 228"/>
                <a:gd name="T83" fmla="*/ 15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228">
                  <a:moveTo>
                    <a:pt x="224" y="158"/>
                  </a:moveTo>
                  <a:cubicBezTo>
                    <a:pt x="166" y="158"/>
                    <a:pt x="166" y="158"/>
                    <a:pt x="166" y="158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6" y="70"/>
                    <a:pt x="228" y="69"/>
                    <a:pt x="228" y="66"/>
                  </a:cubicBezTo>
                  <a:cubicBezTo>
                    <a:pt x="228" y="64"/>
                    <a:pt x="226" y="62"/>
                    <a:pt x="224" y="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6" y="2"/>
                    <a:pt x="164" y="0"/>
                    <a:pt x="162" y="0"/>
                  </a:cubicBezTo>
                  <a:cubicBezTo>
                    <a:pt x="160" y="0"/>
                    <a:pt x="158" y="2"/>
                    <a:pt x="158" y="4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8" y="0"/>
                    <a:pt x="66" y="0"/>
                  </a:cubicBezTo>
                  <a:cubicBezTo>
                    <a:pt x="64" y="0"/>
                    <a:pt x="62" y="2"/>
                    <a:pt x="62" y="4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2" y="62"/>
                    <a:pt x="0" y="64"/>
                    <a:pt x="0" y="66"/>
                  </a:cubicBezTo>
                  <a:cubicBezTo>
                    <a:pt x="0" y="69"/>
                    <a:pt x="2" y="70"/>
                    <a:pt x="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2" y="158"/>
                    <a:pt x="0" y="160"/>
                    <a:pt x="0" y="162"/>
                  </a:cubicBezTo>
                  <a:cubicBezTo>
                    <a:pt x="0" y="165"/>
                    <a:pt x="2" y="166"/>
                    <a:pt x="4" y="166"/>
                  </a:cubicBezTo>
                  <a:cubicBezTo>
                    <a:pt x="62" y="166"/>
                    <a:pt x="62" y="166"/>
                    <a:pt x="62" y="166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2" y="226"/>
                    <a:pt x="64" y="228"/>
                    <a:pt x="66" y="228"/>
                  </a:cubicBezTo>
                  <a:cubicBezTo>
                    <a:pt x="68" y="228"/>
                    <a:pt x="70" y="226"/>
                    <a:pt x="70" y="224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8" y="226"/>
                    <a:pt x="160" y="228"/>
                    <a:pt x="162" y="228"/>
                  </a:cubicBezTo>
                  <a:cubicBezTo>
                    <a:pt x="164" y="228"/>
                    <a:pt x="166" y="226"/>
                    <a:pt x="166" y="224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224" y="166"/>
                    <a:pt x="224" y="166"/>
                    <a:pt x="224" y="166"/>
                  </a:cubicBezTo>
                  <a:cubicBezTo>
                    <a:pt x="226" y="166"/>
                    <a:pt x="228" y="165"/>
                    <a:pt x="228" y="162"/>
                  </a:cubicBezTo>
                  <a:cubicBezTo>
                    <a:pt x="228" y="160"/>
                    <a:pt x="226" y="158"/>
                    <a:pt x="224" y="158"/>
                  </a:cubicBezTo>
                  <a:close/>
                  <a:moveTo>
                    <a:pt x="70" y="158"/>
                  </a:moveTo>
                  <a:cubicBezTo>
                    <a:pt x="70" y="70"/>
                    <a:pt x="70" y="70"/>
                    <a:pt x="70" y="70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8" y="158"/>
                    <a:pt x="158" y="158"/>
                    <a:pt x="158" y="158"/>
                  </a:cubicBezTo>
                  <a:lnTo>
                    <a:pt x="70" y="15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3960" y="2909"/>
              <a:ext cx="82" cy="80"/>
            </a:xfrm>
            <a:custGeom>
              <a:avLst/>
              <a:gdLst>
                <a:gd name="T0" fmla="*/ 21 w 41"/>
                <a:gd name="T1" fmla="*/ 40 h 40"/>
                <a:gd name="T2" fmla="*/ 41 w 41"/>
                <a:gd name="T3" fmla="*/ 20 h 40"/>
                <a:gd name="T4" fmla="*/ 21 w 41"/>
                <a:gd name="T5" fmla="*/ 0 h 40"/>
                <a:gd name="T6" fmla="*/ 0 w 41"/>
                <a:gd name="T7" fmla="*/ 20 h 40"/>
                <a:gd name="T8" fmla="*/ 21 w 41"/>
                <a:gd name="T9" fmla="*/ 40 h 40"/>
                <a:gd name="T10" fmla="*/ 21 w 41"/>
                <a:gd name="T11" fmla="*/ 8 h 40"/>
                <a:gd name="T12" fmla="*/ 33 w 41"/>
                <a:gd name="T13" fmla="*/ 20 h 40"/>
                <a:gd name="T14" fmla="*/ 21 w 41"/>
                <a:gd name="T15" fmla="*/ 32 h 40"/>
                <a:gd name="T16" fmla="*/ 8 w 41"/>
                <a:gd name="T17" fmla="*/ 20 h 40"/>
                <a:gd name="T18" fmla="*/ 21 w 41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0">
                  <a:moveTo>
                    <a:pt x="21" y="40"/>
                  </a:moveTo>
                  <a:cubicBezTo>
                    <a:pt x="32" y="40"/>
                    <a:pt x="41" y="3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31"/>
                    <a:pt x="10" y="40"/>
                    <a:pt x="21" y="40"/>
                  </a:cubicBezTo>
                  <a:close/>
                  <a:moveTo>
                    <a:pt x="21" y="8"/>
                  </a:move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2"/>
                    <a:pt x="21" y="32"/>
                  </a:cubicBezTo>
                  <a:cubicBezTo>
                    <a:pt x="14" y="32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8"/>
            <p:cNvSpPr>
              <a:spLocks noEditPoints="1"/>
            </p:cNvSpPr>
            <p:nvPr/>
          </p:nvSpPr>
          <p:spPr bwMode="auto">
            <a:xfrm>
              <a:off x="3799" y="3070"/>
              <a:ext cx="80" cy="82"/>
            </a:xfrm>
            <a:custGeom>
              <a:avLst/>
              <a:gdLst>
                <a:gd name="T0" fmla="*/ 20 w 40"/>
                <a:gd name="T1" fmla="*/ 0 h 41"/>
                <a:gd name="T2" fmla="*/ 0 w 40"/>
                <a:gd name="T3" fmla="*/ 20 h 41"/>
                <a:gd name="T4" fmla="*/ 20 w 40"/>
                <a:gd name="T5" fmla="*/ 41 h 41"/>
                <a:gd name="T6" fmla="*/ 40 w 40"/>
                <a:gd name="T7" fmla="*/ 20 h 41"/>
                <a:gd name="T8" fmla="*/ 20 w 40"/>
                <a:gd name="T9" fmla="*/ 0 h 41"/>
                <a:gd name="T10" fmla="*/ 20 w 40"/>
                <a:gd name="T11" fmla="*/ 33 h 41"/>
                <a:gd name="T12" fmla="*/ 8 w 40"/>
                <a:gd name="T13" fmla="*/ 20 h 41"/>
                <a:gd name="T14" fmla="*/ 20 w 40"/>
                <a:gd name="T15" fmla="*/ 8 h 41"/>
                <a:gd name="T16" fmla="*/ 32 w 40"/>
                <a:gd name="T17" fmla="*/ 20 h 41"/>
                <a:gd name="T18" fmla="*/ 20 w 40"/>
                <a:gd name="T1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2"/>
                    <a:pt x="9" y="41"/>
                    <a:pt x="20" y="41"/>
                  </a:cubicBezTo>
                  <a:cubicBezTo>
                    <a:pt x="31" y="41"/>
                    <a:pt x="40" y="32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3"/>
                  </a:moveTo>
                  <a:cubicBezTo>
                    <a:pt x="13" y="33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3"/>
                    <a:pt x="20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9"/>
            <p:cNvSpPr>
              <a:spLocks noEditPoints="1"/>
            </p:cNvSpPr>
            <p:nvPr/>
          </p:nvSpPr>
          <p:spPr bwMode="auto">
            <a:xfrm>
              <a:off x="3799" y="3237"/>
              <a:ext cx="80" cy="80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2 h 40"/>
                <a:gd name="T12" fmla="*/ 8 w 40"/>
                <a:gd name="T13" fmla="*/ 20 h 40"/>
                <a:gd name="T14" fmla="*/ 20 w 40"/>
                <a:gd name="T15" fmla="*/ 8 h 40"/>
                <a:gd name="T16" fmla="*/ 32 w 40"/>
                <a:gd name="T17" fmla="*/ 20 h 40"/>
                <a:gd name="T18" fmla="*/ 20 w 40"/>
                <a:gd name="T1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2"/>
                  </a:moveTo>
                  <a:cubicBezTo>
                    <a:pt x="13" y="32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0"/>
            <p:cNvSpPr>
              <a:spLocks noEditPoints="1"/>
            </p:cNvSpPr>
            <p:nvPr/>
          </p:nvSpPr>
          <p:spPr bwMode="auto">
            <a:xfrm>
              <a:off x="3966" y="3237"/>
              <a:ext cx="80" cy="80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2 h 40"/>
                <a:gd name="T12" fmla="*/ 8 w 40"/>
                <a:gd name="T13" fmla="*/ 20 h 40"/>
                <a:gd name="T14" fmla="*/ 20 w 40"/>
                <a:gd name="T15" fmla="*/ 8 h 40"/>
                <a:gd name="T16" fmla="*/ 32 w 40"/>
                <a:gd name="T17" fmla="*/ 20 h 40"/>
                <a:gd name="T18" fmla="*/ 20 w 40"/>
                <a:gd name="T1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2"/>
                  </a:moveTo>
                  <a:cubicBezTo>
                    <a:pt x="13" y="32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3636" y="2907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8 w 40"/>
                <a:gd name="T13" fmla="*/ 39 h 40"/>
                <a:gd name="T14" fmla="*/ 38 w 40"/>
                <a:gd name="T15" fmla="*/ 33 h 40"/>
                <a:gd name="T16" fmla="*/ 25 w 40"/>
                <a:gd name="T17" fmla="*/ 20 h 40"/>
                <a:gd name="T18" fmla="*/ 38 w 40"/>
                <a:gd name="T19" fmla="*/ 7 h 40"/>
                <a:gd name="T20" fmla="*/ 38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8" y="39"/>
                  </a:cubicBezTo>
                  <a:cubicBezTo>
                    <a:pt x="40" y="37"/>
                    <a:pt x="40" y="35"/>
                    <a:pt x="38" y="3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3799" y="2907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9 w 40"/>
                <a:gd name="T13" fmla="*/ 39 h 40"/>
                <a:gd name="T14" fmla="*/ 39 w 40"/>
                <a:gd name="T15" fmla="*/ 33 h 40"/>
                <a:gd name="T16" fmla="*/ 26 w 40"/>
                <a:gd name="T17" fmla="*/ 20 h 40"/>
                <a:gd name="T18" fmla="*/ 39 w 40"/>
                <a:gd name="T19" fmla="*/ 7 h 40"/>
                <a:gd name="T20" fmla="*/ 39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9" y="39"/>
                  </a:cubicBezTo>
                  <a:cubicBezTo>
                    <a:pt x="40" y="37"/>
                    <a:pt x="40" y="35"/>
                    <a:pt x="39" y="3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6"/>
                    <a:pt x="40" y="3"/>
                    <a:pt x="39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3632" y="3070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9 w 40"/>
                <a:gd name="T13" fmla="*/ 39 h 40"/>
                <a:gd name="T14" fmla="*/ 39 w 40"/>
                <a:gd name="T15" fmla="*/ 33 h 40"/>
                <a:gd name="T16" fmla="*/ 26 w 40"/>
                <a:gd name="T17" fmla="*/ 20 h 40"/>
                <a:gd name="T18" fmla="*/ 39 w 40"/>
                <a:gd name="T19" fmla="*/ 7 h 40"/>
                <a:gd name="T20" fmla="*/ 39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9" y="39"/>
                  </a:cubicBezTo>
                  <a:cubicBezTo>
                    <a:pt x="40" y="37"/>
                    <a:pt x="40" y="35"/>
                    <a:pt x="39" y="3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6"/>
                    <a:pt x="40" y="3"/>
                    <a:pt x="39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3966" y="3070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9 w 40"/>
                <a:gd name="T13" fmla="*/ 39 h 40"/>
                <a:gd name="T14" fmla="*/ 39 w 40"/>
                <a:gd name="T15" fmla="*/ 33 h 40"/>
                <a:gd name="T16" fmla="*/ 26 w 40"/>
                <a:gd name="T17" fmla="*/ 20 h 40"/>
                <a:gd name="T18" fmla="*/ 39 w 40"/>
                <a:gd name="T19" fmla="*/ 7 h 40"/>
                <a:gd name="T20" fmla="*/ 39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9" y="39"/>
                  </a:cubicBezTo>
                  <a:cubicBezTo>
                    <a:pt x="40" y="37"/>
                    <a:pt x="40" y="35"/>
                    <a:pt x="39" y="3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6"/>
                    <a:pt x="40" y="3"/>
                    <a:pt x="39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5"/>
            <p:cNvSpPr>
              <a:spLocks noEditPoints="1"/>
            </p:cNvSpPr>
            <p:nvPr/>
          </p:nvSpPr>
          <p:spPr bwMode="auto">
            <a:xfrm>
              <a:off x="4580" y="2913"/>
              <a:ext cx="447" cy="436"/>
            </a:xfrm>
            <a:custGeom>
              <a:avLst/>
              <a:gdLst>
                <a:gd name="T0" fmla="*/ 195 w 225"/>
                <a:gd name="T1" fmla="*/ 153 h 219"/>
                <a:gd name="T2" fmla="*/ 182 w 225"/>
                <a:gd name="T3" fmla="*/ 117 h 219"/>
                <a:gd name="T4" fmla="*/ 109 w 225"/>
                <a:gd name="T5" fmla="*/ 102 h 219"/>
                <a:gd name="T6" fmla="*/ 47 w 225"/>
                <a:gd name="T7" fmla="*/ 92 h 219"/>
                <a:gd name="T8" fmla="*/ 38 w 225"/>
                <a:gd name="T9" fmla="*/ 66 h 219"/>
                <a:gd name="T10" fmla="*/ 67 w 225"/>
                <a:gd name="T11" fmla="*/ 33 h 219"/>
                <a:gd name="T12" fmla="*/ 34 w 225"/>
                <a:gd name="T13" fmla="*/ 0 h 219"/>
                <a:gd name="T14" fmla="*/ 0 w 225"/>
                <a:gd name="T15" fmla="*/ 33 h 219"/>
                <a:gd name="T16" fmla="*/ 30 w 225"/>
                <a:gd name="T17" fmla="*/ 66 h 219"/>
                <a:gd name="T18" fmla="*/ 41 w 225"/>
                <a:gd name="T19" fmla="*/ 98 h 219"/>
                <a:gd name="T20" fmla="*/ 109 w 225"/>
                <a:gd name="T21" fmla="*/ 110 h 219"/>
                <a:gd name="T22" fmla="*/ 176 w 225"/>
                <a:gd name="T23" fmla="*/ 122 h 219"/>
                <a:gd name="T24" fmla="*/ 187 w 225"/>
                <a:gd name="T25" fmla="*/ 153 h 219"/>
                <a:gd name="T26" fmla="*/ 158 w 225"/>
                <a:gd name="T27" fmla="*/ 186 h 219"/>
                <a:gd name="T28" fmla="*/ 191 w 225"/>
                <a:gd name="T29" fmla="*/ 219 h 219"/>
                <a:gd name="T30" fmla="*/ 225 w 225"/>
                <a:gd name="T31" fmla="*/ 186 h 219"/>
                <a:gd name="T32" fmla="*/ 195 w 225"/>
                <a:gd name="T33" fmla="*/ 153 h 219"/>
                <a:gd name="T34" fmla="*/ 8 w 225"/>
                <a:gd name="T35" fmla="*/ 33 h 219"/>
                <a:gd name="T36" fmla="*/ 34 w 225"/>
                <a:gd name="T37" fmla="*/ 8 h 219"/>
                <a:gd name="T38" fmla="*/ 59 w 225"/>
                <a:gd name="T39" fmla="*/ 33 h 219"/>
                <a:gd name="T40" fmla="*/ 34 w 225"/>
                <a:gd name="T41" fmla="*/ 58 h 219"/>
                <a:gd name="T42" fmla="*/ 8 w 225"/>
                <a:gd name="T43" fmla="*/ 33 h 219"/>
                <a:gd name="T44" fmla="*/ 191 w 225"/>
                <a:gd name="T45" fmla="*/ 211 h 219"/>
                <a:gd name="T46" fmla="*/ 166 w 225"/>
                <a:gd name="T47" fmla="*/ 186 h 219"/>
                <a:gd name="T48" fmla="*/ 191 w 225"/>
                <a:gd name="T49" fmla="*/ 161 h 219"/>
                <a:gd name="T50" fmla="*/ 217 w 225"/>
                <a:gd name="T51" fmla="*/ 186 h 219"/>
                <a:gd name="T52" fmla="*/ 191 w 225"/>
                <a:gd name="T53" fmla="*/ 21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219">
                  <a:moveTo>
                    <a:pt x="195" y="153"/>
                  </a:moveTo>
                  <a:cubicBezTo>
                    <a:pt x="195" y="137"/>
                    <a:pt x="190" y="125"/>
                    <a:pt x="182" y="117"/>
                  </a:cubicBezTo>
                  <a:cubicBezTo>
                    <a:pt x="165" y="101"/>
                    <a:pt x="136" y="102"/>
                    <a:pt x="109" y="102"/>
                  </a:cubicBezTo>
                  <a:cubicBezTo>
                    <a:pt x="83" y="103"/>
                    <a:pt x="59" y="104"/>
                    <a:pt x="47" y="92"/>
                  </a:cubicBezTo>
                  <a:cubicBezTo>
                    <a:pt x="41" y="86"/>
                    <a:pt x="38" y="78"/>
                    <a:pt x="38" y="66"/>
                  </a:cubicBezTo>
                  <a:cubicBezTo>
                    <a:pt x="54" y="64"/>
                    <a:pt x="67" y="50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0"/>
                    <a:pt x="13" y="64"/>
                    <a:pt x="30" y="66"/>
                  </a:cubicBezTo>
                  <a:cubicBezTo>
                    <a:pt x="30" y="80"/>
                    <a:pt x="34" y="90"/>
                    <a:pt x="41" y="98"/>
                  </a:cubicBezTo>
                  <a:cubicBezTo>
                    <a:pt x="56" y="112"/>
                    <a:pt x="82" y="111"/>
                    <a:pt x="109" y="110"/>
                  </a:cubicBezTo>
                  <a:cubicBezTo>
                    <a:pt x="135" y="110"/>
                    <a:pt x="162" y="109"/>
                    <a:pt x="176" y="122"/>
                  </a:cubicBezTo>
                  <a:cubicBezTo>
                    <a:pt x="183" y="129"/>
                    <a:pt x="187" y="139"/>
                    <a:pt x="187" y="153"/>
                  </a:cubicBezTo>
                  <a:cubicBezTo>
                    <a:pt x="171" y="155"/>
                    <a:pt x="158" y="169"/>
                    <a:pt x="158" y="186"/>
                  </a:cubicBezTo>
                  <a:cubicBezTo>
                    <a:pt x="158" y="204"/>
                    <a:pt x="173" y="219"/>
                    <a:pt x="191" y="219"/>
                  </a:cubicBezTo>
                  <a:cubicBezTo>
                    <a:pt x="210" y="219"/>
                    <a:pt x="225" y="204"/>
                    <a:pt x="225" y="186"/>
                  </a:cubicBezTo>
                  <a:cubicBezTo>
                    <a:pt x="225" y="169"/>
                    <a:pt x="212" y="155"/>
                    <a:pt x="195" y="153"/>
                  </a:cubicBezTo>
                  <a:close/>
                  <a:moveTo>
                    <a:pt x="8" y="33"/>
                  </a:moveTo>
                  <a:cubicBezTo>
                    <a:pt x="8" y="19"/>
                    <a:pt x="20" y="8"/>
                    <a:pt x="34" y="8"/>
                  </a:cubicBezTo>
                  <a:cubicBezTo>
                    <a:pt x="47" y="8"/>
                    <a:pt x="59" y="19"/>
                    <a:pt x="59" y="33"/>
                  </a:cubicBezTo>
                  <a:cubicBezTo>
                    <a:pt x="59" y="47"/>
                    <a:pt x="47" y="58"/>
                    <a:pt x="34" y="58"/>
                  </a:cubicBezTo>
                  <a:cubicBezTo>
                    <a:pt x="20" y="58"/>
                    <a:pt x="8" y="47"/>
                    <a:pt x="8" y="33"/>
                  </a:cubicBezTo>
                  <a:close/>
                  <a:moveTo>
                    <a:pt x="191" y="211"/>
                  </a:moveTo>
                  <a:cubicBezTo>
                    <a:pt x="178" y="211"/>
                    <a:pt x="166" y="200"/>
                    <a:pt x="166" y="186"/>
                  </a:cubicBezTo>
                  <a:cubicBezTo>
                    <a:pt x="166" y="172"/>
                    <a:pt x="178" y="161"/>
                    <a:pt x="191" y="161"/>
                  </a:cubicBezTo>
                  <a:cubicBezTo>
                    <a:pt x="205" y="161"/>
                    <a:pt x="217" y="172"/>
                    <a:pt x="217" y="186"/>
                  </a:cubicBezTo>
                  <a:cubicBezTo>
                    <a:pt x="217" y="200"/>
                    <a:pt x="205" y="211"/>
                    <a:pt x="191" y="2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6"/>
            <p:cNvSpPr>
              <a:spLocks noEditPoints="1"/>
            </p:cNvSpPr>
            <p:nvPr/>
          </p:nvSpPr>
          <p:spPr bwMode="auto">
            <a:xfrm>
              <a:off x="4580" y="3218"/>
              <a:ext cx="133" cy="131"/>
            </a:xfrm>
            <a:custGeom>
              <a:avLst/>
              <a:gdLst>
                <a:gd name="T0" fmla="*/ 34 w 67"/>
                <a:gd name="T1" fmla="*/ 0 h 66"/>
                <a:gd name="T2" fmla="*/ 0 w 67"/>
                <a:gd name="T3" fmla="*/ 33 h 66"/>
                <a:gd name="T4" fmla="*/ 34 w 67"/>
                <a:gd name="T5" fmla="*/ 66 h 66"/>
                <a:gd name="T6" fmla="*/ 67 w 67"/>
                <a:gd name="T7" fmla="*/ 33 h 66"/>
                <a:gd name="T8" fmla="*/ 34 w 67"/>
                <a:gd name="T9" fmla="*/ 0 h 66"/>
                <a:gd name="T10" fmla="*/ 34 w 67"/>
                <a:gd name="T11" fmla="*/ 58 h 66"/>
                <a:gd name="T12" fmla="*/ 8 w 67"/>
                <a:gd name="T13" fmla="*/ 33 h 66"/>
                <a:gd name="T14" fmla="*/ 34 w 67"/>
                <a:gd name="T15" fmla="*/ 8 h 66"/>
                <a:gd name="T16" fmla="*/ 59 w 67"/>
                <a:gd name="T17" fmla="*/ 33 h 66"/>
                <a:gd name="T18" fmla="*/ 34 w 67"/>
                <a:gd name="T1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6"/>
                    <a:pt x="67" y="51"/>
                    <a:pt x="67" y="33"/>
                  </a:cubicBezTo>
                  <a:cubicBezTo>
                    <a:pt x="67" y="14"/>
                    <a:pt x="52" y="0"/>
                    <a:pt x="34" y="0"/>
                  </a:cubicBezTo>
                  <a:close/>
                  <a:moveTo>
                    <a:pt x="34" y="58"/>
                  </a:moveTo>
                  <a:cubicBezTo>
                    <a:pt x="20" y="58"/>
                    <a:pt x="8" y="47"/>
                    <a:pt x="8" y="33"/>
                  </a:cubicBezTo>
                  <a:cubicBezTo>
                    <a:pt x="8" y="19"/>
                    <a:pt x="20" y="8"/>
                    <a:pt x="34" y="8"/>
                  </a:cubicBezTo>
                  <a:cubicBezTo>
                    <a:pt x="47" y="8"/>
                    <a:pt x="59" y="19"/>
                    <a:pt x="59" y="33"/>
                  </a:cubicBezTo>
                  <a:cubicBezTo>
                    <a:pt x="59" y="47"/>
                    <a:pt x="47" y="58"/>
                    <a:pt x="34" y="5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5528" y="2935"/>
              <a:ext cx="447" cy="362"/>
            </a:xfrm>
            <a:custGeom>
              <a:avLst/>
              <a:gdLst>
                <a:gd name="T0" fmla="*/ 192 w 225"/>
                <a:gd name="T1" fmla="*/ 116 h 182"/>
                <a:gd name="T2" fmla="*/ 160 w 225"/>
                <a:gd name="T3" fmla="*/ 145 h 182"/>
                <a:gd name="T4" fmla="*/ 145 w 225"/>
                <a:gd name="T5" fmla="*/ 145 h 182"/>
                <a:gd name="T6" fmla="*/ 116 w 225"/>
                <a:gd name="T7" fmla="*/ 117 h 182"/>
                <a:gd name="T8" fmla="*/ 116 w 225"/>
                <a:gd name="T9" fmla="*/ 65 h 182"/>
                <a:gd name="T10" fmla="*/ 145 w 225"/>
                <a:gd name="T11" fmla="*/ 33 h 182"/>
                <a:gd name="T12" fmla="*/ 112 w 225"/>
                <a:gd name="T13" fmla="*/ 0 h 182"/>
                <a:gd name="T14" fmla="*/ 80 w 225"/>
                <a:gd name="T15" fmla="*/ 33 h 182"/>
                <a:gd name="T16" fmla="*/ 108 w 225"/>
                <a:gd name="T17" fmla="*/ 65 h 182"/>
                <a:gd name="T18" fmla="*/ 108 w 225"/>
                <a:gd name="T19" fmla="*/ 117 h 182"/>
                <a:gd name="T20" fmla="*/ 80 w 225"/>
                <a:gd name="T21" fmla="*/ 145 h 182"/>
                <a:gd name="T22" fmla="*/ 65 w 225"/>
                <a:gd name="T23" fmla="*/ 145 h 182"/>
                <a:gd name="T24" fmla="*/ 32 w 225"/>
                <a:gd name="T25" fmla="*/ 116 h 182"/>
                <a:gd name="T26" fmla="*/ 0 w 225"/>
                <a:gd name="T27" fmla="*/ 149 h 182"/>
                <a:gd name="T28" fmla="*/ 32 w 225"/>
                <a:gd name="T29" fmla="*/ 182 h 182"/>
                <a:gd name="T30" fmla="*/ 65 w 225"/>
                <a:gd name="T31" fmla="*/ 153 h 182"/>
                <a:gd name="T32" fmla="*/ 80 w 225"/>
                <a:gd name="T33" fmla="*/ 153 h 182"/>
                <a:gd name="T34" fmla="*/ 112 w 225"/>
                <a:gd name="T35" fmla="*/ 182 h 182"/>
                <a:gd name="T36" fmla="*/ 145 w 225"/>
                <a:gd name="T37" fmla="*/ 153 h 182"/>
                <a:gd name="T38" fmla="*/ 160 w 225"/>
                <a:gd name="T39" fmla="*/ 153 h 182"/>
                <a:gd name="T40" fmla="*/ 192 w 225"/>
                <a:gd name="T41" fmla="*/ 182 h 182"/>
                <a:gd name="T42" fmla="*/ 225 w 225"/>
                <a:gd name="T43" fmla="*/ 149 h 182"/>
                <a:gd name="T44" fmla="*/ 192 w 225"/>
                <a:gd name="T45" fmla="*/ 116 h 182"/>
                <a:gd name="T46" fmla="*/ 32 w 225"/>
                <a:gd name="T47" fmla="*/ 174 h 182"/>
                <a:gd name="T48" fmla="*/ 8 w 225"/>
                <a:gd name="T49" fmla="*/ 149 h 182"/>
                <a:gd name="T50" fmla="*/ 32 w 225"/>
                <a:gd name="T51" fmla="*/ 124 h 182"/>
                <a:gd name="T52" fmla="*/ 57 w 225"/>
                <a:gd name="T53" fmla="*/ 149 h 182"/>
                <a:gd name="T54" fmla="*/ 32 w 225"/>
                <a:gd name="T55" fmla="*/ 174 h 182"/>
                <a:gd name="T56" fmla="*/ 112 w 225"/>
                <a:gd name="T57" fmla="*/ 174 h 182"/>
                <a:gd name="T58" fmla="*/ 88 w 225"/>
                <a:gd name="T59" fmla="*/ 149 h 182"/>
                <a:gd name="T60" fmla="*/ 112 w 225"/>
                <a:gd name="T61" fmla="*/ 124 h 182"/>
                <a:gd name="T62" fmla="*/ 137 w 225"/>
                <a:gd name="T63" fmla="*/ 149 h 182"/>
                <a:gd name="T64" fmla="*/ 112 w 225"/>
                <a:gd name="T65" fmla="*/ 174 h 182"/>
                <a:gd name="T66" fmla="*/ 192 w 225"/>
                <a:gd name="T67" fmla="*/ 174 h 182"/>
                <a:gd name="T68" fmla="*/ 168 w 225"/>
                <a:gd name="T69" fmla="*/ 149 h 182"/>
                <a:gd name="T70" fmla="*/ 192 w 225"/>
                <a:gd name="T71" fmla="*/ 124 h 182"/>
                <a:gd name="T72" fmla="*/ 217 w 225"/>
                <a:gd name="T73" fmla="*/ 149 h 182"/>
                <a:gd name="T74" fmla="*/ 192 w 225"/>
                <a:gd name="T75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5" h="182">
                  <a:moveTo>
                    <a:pt x="192" y="116"/>
                  </a:moveTo>
                  <a:cubicBezTo>
                    <a:pt x="176" y="116"/>
                    <a:pt x="162" y="129"/>
                    <a:pt x="160" y="145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43" y="130"/>
                    <a:pt x="131" y="119"/>
                    <a:pt x="116" y="117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32" y="63"/>
                    <a:pt x="145" y="50"/>
                    <a:pt x="145" y="33"/>
                  </a:cubicBezTo>
                  <a:cubicBezTo>
                    <a:pt x="145" y="15"/>
                    <a:pt x="130" y="0"/>
                    <a:pt x="112" y="0"/>
                  </a:cubicBezTo>
                  <a:cubicBezTo>
                    <a:pt x="94" y="0"/>
                    <a:pt x="80" y="15"/>
                    <a:pt x="80" y="33"/>
                  </a:cubicBezTo>
                  <a:cubicBezTo>
                    <a:pt x="80" y="50"/>
                    <a:pt x="92" y="63"/>
                    <a:pt x="108" y="65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94" y="118"/>
                    <a:pt x="82" y="130"/>
                    <a:pt x="80" y="145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3" y="129"/>
                    <a:pt x="49" y="116"/>
                    <a:pt x="32" y="116"/>
                  </a:cubicBezTo>
                  <a:cubicBezTo>
                    <a:pt x="14" y="116"/>
                    <a:pt x="0" y="131"/>
                    <a:pt x="0" y="149"/>
                  </a:cubicBezTo>
                  <a:cubicBezTo>
                    <a:pt x="0" y="167"/>
                    <a:pt x="14" y="182"/>
                    <a:pt x="32" y="182"/>
                  </a:cubicBezTo>
                  <a:cubicBezTo>
                    <a:pt x="49" y="182"/>
                    <a:pt x="63" y="169"/>
                    <a:pt x="65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82" y="169"/>
                    <a:pt x="96" y="182"/>
                    <a:pt x="112" y="182"/>
                  </a:cubicBezTo>
                  <a:cubicBezTo>
                    <a:pt x="129" y="182"/>
                    <a:pt x="143" y="169"/>
                    <a:pt x="145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2" y="169"/>
                    <a:pt x="176" y="182"/>
                    <a:pt x="192" y="182"/>
                  </a:cubicBezTo>
                  <a:cubicBezTo>
                    <a:pt x="210" y="182"/>
                    <a:pt x="225" y="167"/>
                    <a:pt x="225" y="149"/>
                  </a:cubicBezTo>
                  <a:cubicBezTo>
                    <a:pt x="225" y="131"/>
                    <a:pt x="210" y="116"/>
                    <a:pt x="192" y="116"/>
                  </a:cubicBezTo>
                  <a:close/>
                  <a:moveTo>
                    <a:pt x="32" y="174"/>
                  </a:moveTo>
                  <a:cubicBezTo>
                    <a:pt x="19" y="174"/>
                    <a:pt x="8" y="163"/>
                    <a:pt x="8" y="149"/>
                  </a:cubicBezTo>
                  <a:cubicBezTo>
                    <a:pt x="8" y="135"/>
                    <a:pt x="19" y="124"/>
                    <a:pt x="32" y="124"/>
                  </a:cubicBezTo>
                  <a:cubicBezTo>
                    <a:pt x="46" y="124"/>
                    <a:pt x="57" y="135"/>
                    <a:pt x="57" y="149"/>
                  </a:cubicBezTo>
                  <a:cubicBezTo>
                    <a:pt x="57" y="163"/>
                    <a:pt x="46" y="174"/>
                    <a:pt x="32" y="174"/>
                  </a:cubicBezTo>
                  <a:close/>
                  <a:moveTo>
                    <a:pt x="112" y="174"/>
                  </a:moveTo>
                  <a:cubicBezTo>
                    <a:pt x="99" y="174"/>
                    <a:pt x="88" y="163"/>
                    <a:pt x="88" y="149"/>
                  </a:cubicBezTo>
                  <a:cubicBezTo>
                    <a:pt x="88" y="135"/>
                    <a:pt x="99" y="124"/>
                    <a:pt x="112" y="124"/>
                  </a:cubicBezTo>
                  <a:cubicBezTo>
                    <a:pt x="126" y="124"/>
                    <a:pt x="137" y="135"/>
                    <a:pt x="137" y="149"/>
                  </a:cubicBezTo>
                  <a:cubicBezTo>
                    <a:pt x="137" y="163"/>
                    <a:pt x="126" y="174"/>
                    <a:pt x="112" y="174"/>
                  </a:cubicBezTo>
                  <a:close/>
                  <a:moveTo>
                    <a:pt x="192" y="174"/>
                  </a:moveTo>
                  <a:cubicBezTo>
                    <a:pt x="179" y="174"/>
                    <a:pt x="168" y="163"/>
                    <a:pt x="168" y="149"/>
                  </a:cubicBezTo>
                  <a:cubicBezTo>
                    <a:pt x="168" y="135"/>
                    <a:pt x="179" y="124"/>
                    <a:pt x="192" y="124"/>
                  </a:cubicBezTo>
                  <a:cubicBezTo>
                    <a:pt x="206" y="124"/>
                    <a:pt x="217" y="135"/>
                    <a:pt x="217" y="149"/>
                  </a:cubicBezTo>
                  <a:cubicBezTo>
                    <a:pt x="217" y="163"/>
                    <a:pt x="206" y="174"/>
                    <a:pt x="192" y="17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8"/>
            <p:cNvSpPr>
              <a:spLocks noChangeArrowheads="1"/>
            </p:cNvSpPr>
            <p:nvPr/>
          </p:nvSpPr>
          <p:spPr bwMode="auto">
            <a:xfrm>
              <a:off x="6545" y="3164"/>
              <a:ext cx="64" cy="10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9"/>
            <p:cNvSpPr>
              <a:spLocks noChangeArrowheads="1"/>
            </p:cNvSpPr>
            <p:nvPr/>
          </p:nvSpPr>
          <p:spPr bwMode="auto">
            <a:xfrm>
              <a:off x="6810" y="3164"/>
              <a:ext cx="63" cy="10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10"/>
            <p:cNvSpPr>
              <a:spLocks noChangeArrowheads="1"/>
            </p:cNvSpPr>
            <p:nvPr/>
          </p:nvSpPr>
          <p:spPr bwMode="auto">
            <a:xfrm>
              <a:off x="6810" y="2949"/>
              <a:ext cx="63" cy="1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11"/>
            <p:cNvSpPr>
              <a:spLocks noChangeArrowheads="1"/>
            </p:cNvSpPr>
            <p:nvPr/>
          </p:nvSpPr>
          <p:spPr bwMode="auto">
            <a:xfrm>
              <a:off x="6677" y="2949"/>
              <a:ext cx="63" cy="1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12"/>
            <p:cNvSpPr>
              <a:spLocks noChangeArrowheads="1"/>
            </p:cNvSpPr>
            <p:nvPr/>
          </p:nvSpPr>
          <p:spPr bwMode="auto">
            <a:xfrm>
              <a:off x="6545" y="2949"/>
              <a:ext cx="64" cy="1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3"/>
            <p:cNvSpPr>
              <a:spLocks noEditPoints="1"/>
            </p:cNvSpPr>
            <p:nvPr/>
          </p:nvSpPr>
          <p:spPr bwMode="auto">
            <a:xfrm>
              <a:off x="6484" y="2890"/>
              <a:ext cx="453" cy="453"/>
            </a:xfrm>
            <a:custGeom>
              <a:avLst/>
              <a:gdLst>
                <a:gd name="T0" fmla="*/ 224 w 228"/>
                <a:gd name="T1" fmla="*/ 0 h 228"/>
                <a:gd name="T2" fmla="*/ 4 w 228"/>
                <a:gd name="T3" fmla="*/ 0 h 228"/>
                <a:gd name="T4" fmla="*/ 0 w 228"/>
                <a:gd name="T5" fmla="*/ 4 h 228"/>
                <a:gd name="T6" fmla="*/ 0 w 228"/>
                <a:gd name="T7" fmla="*/ 224 h 228"/>
                <a:gd name="T8" fmla="*/ 4 w 228"/>
                <a:gd name="T9" fmla="*/ 228 h 228"/>
                <a:gd name="T10" fmla="*/ 224 w 228"/>
                <a:gd name="T11" fmla="*/ 228 h 228"/>
                <a:gd name="T12" fmla="*/ 228 w 228"/>
                <a:gd name="T13" fmla="*/ 224 h 228"/>
                <a:gd name="T14" fmla="*/ 228 w 228"/>
                <a:gd name="T15" fmla="*/ 4 h 228"/>
                <a:gd name="T16" fmla="*/ 224 w 228"/>
                <a:gd name="T17" fmla="*/ 0 h 228"/>
                <a:gd name="T18" fmla="*/ 220 w 228"/>
                <a:gd name="T19" fmla="*/ 8 h 228"/>
                <a:gd name="T20" fmla="*/ 220 w 228"/>
                <a:gd name="T21" fmla="*/ 110 h 228"/>
                <a:gd name="T22" fmla="*/ 8 w 228"/>
                <a:gd name="T23" fmla="*/ 110 h 228"/>
                <a:gd name="T24" fmla="*/ 8 w 228"/>
                <a:gd name="T25" fmla="*/ 8 h 228"/>
                <a:gd name="T26" fmla="*/ 220 w 228"/>
                <a:gd name="T27" fmla="*/ 8 h 228"/>
                <a:gd name="T28" fmla="*/ 132 w 228"/>
                <a:gd name="T29" fmla="*/ 220 h 228"/>
                <a:gd name="T30" fmla="*/ 96 w 228"/>
                <a:gd name="T31" fmla="*/ 220 h 228"/>
                <a:gd name="T32" fmla="*/ 96 w 228"/>
                <a:gd name="T33" fmla="*/ 142 h 228"/>
                <a:gd name="T34" fmla="*/ 132 w 228"/>
                <a:gd name="T35" fmla="*/ 142 h 228"/>
                <a:gd name="T36" fmla="*/ 132 w 228"/>
                <a:gd name="T37" fmla="*/ 220 h 228"/>
                <a:gd name="T38" fmla="*/ 140 w 228"/>
                <a:gd name="T39" fmla="*/ 220 h 228"/>
                <a:gd name="T40" fmla="*/ 140 w 228"/>
                <a:gd name="T41" fmla="*/ 138 h 228"/>
                <a:gd name="T42" fmla="*/ 136 w 228"/>
                <a:gd name="T43" fmla="*/ 134 h 228"/>
                <a:gd name="T44" fmla="*/ 92 w 228"/>
                <a:gd name="T45" fmla="*/ 134 h 228"/>
                <a:gd name="T46" fmla="*/ 88 w 228"/>
                <a:gd name="T47" fmla="*/ 138 h 228"/>
                <a:gd name="T48" fmla="*/ 88 w 228"/>
                <a:gd name="T49" fmla="*/ 220 h 228"/>
                <a:gd name="T50" fmla="*/ 8 w 228"/>
                <a:gd name="T51" fmla="*/ 220 h 228"/>
                <a:gd name="T52" fmla="*/ 8 w 228"/>
                <a:gd name="T53" fmla="*/ 118 h 228"/>
                <a:gd name="T54" fmla="*/ 220 w 228"/>
                <a:gd name="T55" fmla="*/ 118 h 228"/>
                <a:gd name="T56" fmla="*/ 220 w 228"/>
                <a:gd name="T57" fmla="*/ 220 h 228"/>
                <a:gd name="T58" fmla="*/ 140 w 228"/>
                <a:gd name="T5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8">
                  <a:moveTo>
                    <a:pt x="2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6"/>
                    <a:pt x="2" y="228"/>
                    <a:pt x="4" y="228"/>
                  </a:cubicBezTo>
                  <a:cubicBezTo>
                    <a:pt x="224" y="228"/>
                    <a:pt x="224" y="228"/>
                    <a:pt x="224" y="228"/>
                  </a:cubicBezTo>
                  <a:cubicBezTo>
                    <a:pt x="226" y="228"/>
                    <a:pt x="228" y="226"/>
                    <a:pt x="228" y="22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2"/>
                    <a:pt x="226" y="0"/>
                    <a:pt x="224" y="0"/>
                  </a:cubicBezTo>
                  <a:close/>
                  <a:moveTo>
                    <a:pt x="220" y="8"/>
                  </a:moveTo>
                  <a:cubicBezTo>
                    <a:pt x="220" y="110"/>
                    <a:pt x="220" y="110"/>
                    <a:pt x="220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220" y="8"/>
                  </a:lnTo>
                  <a:close/>
                  <a:moveTo>
                    <a:pt x="132" y="220"/>
                  </a:moveTo>
                  <a:cubicBezTo>
                    <a:pt x="96" y="220"/>
                    <a:pt x="96" y="220"/>
                    <a:pt x="96" y="220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132" y="142"/>
                    <a:pt x="132" y="142"/>
                    <a:pt x="132" y="142"/>
                  </a:cubicBezTo>
                  <a:lnTo>
                    <a:pt x="132" y="220"/>
                  </a:lnTo>
                  <a:close/>
                  <a:moveTo>
                    <a:pt x="140" y="220"/>
                  </a:moveTo>
                  <a:cubicBezTo>
                    <a:pt x="140" y="138"/>
                    <a:pt x="140" y="138"/>
                    <a:pt x="140" y="138"/>
                  </a:cubicBezTo>
                  <a:cubicBezTo>
                    <a:pt x="140" y="136"/>
                    <a:pt x="138" y="134"/>
                    <a:pt x="136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0" y="134"/>
                    <a:pt x="88" y="136"/>
                    <a:pt x="88" y="138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220" y="118"/>
                    <a:pt x="220" y="118"/>
                    <a:pt x="220" y="118"/>
                  </a:cubicBezTo>
                  <a:cubicBezTo>
                    <a:pt x="220" y="220"/>
                    <a:pt x="220" y="220"/>
                    <a:pt x="220" y="220"/>
                  </a:cubicBezTo>
                  <a:lnTo>
                    <a:pt x="140" y="2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4"/>
            <p:cNvSpPr>
              <a:spLocks noEditPoints="1"/>
            </p:cNvSpPr>
            <p:nvPr/>
          </p:nvSpPr>
          <p:spPr bwMode="auto">
            <a:xfrm>
              <a:off x="743" y="3840"/>
              <a:ext cx="461" cy="461"/>
            </a:xfrm>
            <a:custGeom>
              <a:avLst/>
              <a:gdLst>
                <a:gd name="T0" fmla="*/ 232 w 232"/>
                <a:gd name="T1" fmla="*/ 228 h 232"/>
                <a:gd name="T2" fmla="*/ 232 w 232"/>
                <a:gd name="T3" fmla="*/ 47 h 232"/>
                <a:gd name="T4" fmla="*/ 232 w 232"/>
                <a:gd name="T5" fmla="*/ 45 h 232"/>
                <a:gd name="T6" fmla="*/ 187 w 232"/>
                <a:gd name="T7" fmla="*/ 0 h 232"/>
                <a:gd name="T8" fmla="*/ 185 w 232"/>
                <a:gd name="T9" fmla="*/ 0 h 232"/>
                <a:gd name="T10" fmla="*/ 164 w 232"/>
                <a:gd name="T11" fmla="*/ 0 h 232"/>
                <a:gd name="T12" fmla="*/ 160 w 232"/>
                <a:gd name="T13" fmla="*/ 0 h 232"/>
                <a:gd name="T14" fmla="*/ 160 w 232"/>
                <a:gd name="T15" fmla="*/ 0 h 232"/>
                <a:gd name="T16" fmla="*/ 72 w 232"/>
                <a:gd name="T17" fmla="*/ 0 h 232"/>
                <a:gd name="T18" fmla="*/ 68 w 232"/>
                <a:gd name="T19" fmla="*/ 0 h 232"/>
                <a:gd name="T20" fmla="*/ 0 w 232"/>
                <a:gd name="T21" fmla="*/ 0 h 232"/>
                <a:gd name="T22" fmla="*/ 0 w 232"/>
                <a:gd name="T23" fmla="*/ 232 h 232"/>
                <a:gd name="T24" fmla="*/ 40 w 232"/>
                <a:gd name="T25" fmla="*/ 232 h 232"/>
                <a:gd name="T26" fmla="*/ 44 w 232"/>
                <a:gd name="T27" fmla="*/ 232 h 232"/>
                <a:gd name="T28" fmla="*/ 188 w 232"/>
                <a:gd name="T29" fmla="*/ 232 h 232"/>
                <a:gd name="T30" fmla="*/ 192 w 232"/>
                <a:gd name="T31" fmla="*/ 232 h 232"/>
                <a:gd name="T32" fmla="*/ 232 w 232"/>
                <a:gd name="T33" fmla="*/ 232 h 232"/>
                <a:gd name="T34" fmla="*/ 232 w 232"/>
                <a:gd name="T35" fmla="*/ 228 h 232"/>
                <a:gd name="T36" fmla="*/ 160 w 232"/>
                <a:gd name="T37" fmla="*/ 8 h 232"/>
                <a:gd name="T38" fmla="*/ 160 w 232"/>
                <a:gd name="T39" fmla="*/ 72 h 232"/>
                <a:gd name="T40" fmla="*/ 72 w 232"/>
                <a:gd name="T41" fmla="*/ 72 h 232"/>
                <a:gd name="T42" fmla="*/ 72 w 232"/>
                <a:gd name="T43" fmla="*/ 8 h 232"/>
                <a:gd name="T44" fmla="*/ 160 w 232"/>
                <a:gd name="T45" fmla="*/ 8 h 232"/>
                <a:gd name="T46" fmla="*/ 44 w 232"/>
                <a:gd name="T47" fmla="*/ 224 h 232"/>
                <a:gd name="T48" fmla="*/ 44 w 232"/>
                <a:gd name="T49" fmla="*/ 104 h 232"/>
                <a:gd name="T50" fmla="*/ 188 w 232"/>
                <a:gd name="T51" fmla="*/ 104 h 232"/>
                <a:gd name="T52" fmla="*/ 188 w 232"/>
                <a:gd name="T53" fmla="*/ 224 h 232"/>
                <a:gd name="T54" fmla="*/ 44 w 232"/>
                <a:gd name="T55" fmla="*/ 224 h 232"/>
                <a:gd name="T56" fmla="*/ 196 w 232"/>
                <a:gd name="T57" fmla="*/ 224 h 232"/>
                <a:gd name="T58" fmla="*/ 196 w 232"/>
                <a:gd name="T59" fmla="*/ 96 h 232"/>
                <a:gd name="T60" fmla="*/ 36 w 232"/>
                <a:gd name="T61" fmla="*/ 96 h 232"/>
                <a:gd name="T62" fmla="*/ 36 w 232"/>
                <a:gd name="T63" fmla="*/ 224 h 232"/>
                <a:gd name="T64" fmla="*/ 8 w 232"/>
                <a:gd name="T65" fmla="*/ 224 h 232"/>
                <a:gd name="T66" fmla="*/ 8 w 232"/>
                <a:gd name="T67" fmla="*/ 8 h 232"/>
                <a:gd name="T68" fmla="*/ 64 w 232"/>
                <a:gd name="T69" fmla="*/ 8 h 232"/>
                <a:gd name="T70" fmla="*/ 64 w 232"/>
                <a:gd name="T71" fmla="*/ 80 h 232"/>
                <a:gd name="T72" fmla="*/ 168 w 232"/>
                <a:gd name="T73" fmla="*/ 80 h 232"/>
                <a:gd name="T74" fmla="*/ 168 w 232"/>
                <a:gd name="T75" fmla="*/ 8 h 232"/>
                <a:gd name="T76" fmla="*/ 183 w 232"/>
                <a:gd name="T77" fmla="*/ 8 h 232"/>
                <a:gd name="T78" fmla="*/ 224 w 232"/>
                <a:gd name="T79" fmla="*/ 49 h 232"/>
                <a:gd name="T80" fmla="*/ 224 w 232"/>
                <a:gd name="T81" fmla="*/ 224 h 232"/>
                <a:gd name="T82" fmla="*/ 196 w 232"/>
                <a:gd name="T83" fmla="*/ 22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2">
                  <a:moveTo>
                    <a:pt x="232" y="228"/>
                  </a:moveTo>
                  <a:cubicBezTo>
                    <a:pt x="232" y="174"/>
                    <a:pt x="232" y="48"/>
                    <a:pt x="232" y="47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4" y="0"/>
                    <a:pt x="169" y="0"/>
                    <a:pt x="164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44" y="232"/>
                    <a:pt x="44" y="232"/>
                    <a:pt x="44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2" y="232"/>
                    <a:pt x="192" y="232"/>
                    <a:pt x="192" y="232"/>
                  </a:cubicBezTo>
                  <a:cubicBezTo>
                    <a:pt x="232" y="232"/>
                    <a:pt x="232" y="232"/>
                    <a:pt x="232" y="232"/>
                  </a:cubicBezTo>
                  <a:lnTo>
                    <a:pt x="232" y="228"/>
                  </a:lnTo>
                  <a:close/>
                  <a:moveTo>
                    <a:pt x="160" y="8"/>
                  </a:moveTo>
                  <a:cubicBezTo>
                    <a:pt x="160" y="72"/>
                    <a:pt x="160" y="72"/>
                    <a:pt x="160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8"/>
                    <a:pt x="72" y="8"/>
                    <a:pt x="72" y="8"/>
                  </a:cubicBezTo>
                  <a:lnTo>
                    <a:pt x="160" y="8"/>
                  </a:lnTo>
                  <a:close/>
                  <a:moveTo>
                    <a:pt x="44" y="224"/>
                  </a:moveTo>
                  <a:cubicBezTo>
                    <a:pt x="44" y="104"/>
                    <a:pt x="44" y="104"/>
                    <a:pt x="44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224"/>
                    <a:pt x="188" y="224"/>
                    <a:pt x="188" y="224"/>
                  </a:cubicBezTo>
                  <a:lnTo>
                    <a:pt x="44" y="224"/>
                  </a:lnTo>
                  <a:close/>
                  <a:moveTo>
                    <a:pt x="196" y="224"/>
                  </a:moveTo>
                  <a:cubicBezTo>
                    <a:pt x="196" y="96"/>
                    <a:pt x="196" y="96"/>
                    <a:pt x="196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224"/>
                    <a:pt x="36" y="224"/>
                    <a:pt x="36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68" y="80"/>
                    <a:pt x="168" y="80"/>
                    <a:pt x="168" y="80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74" y="8"/>
                    <a:pt x="181" y="8"/>
                    <a:pt x="183" y="8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24" y="62"/>
                    <a:pt x="224" y="165"/>
                    <a:pt x="224" y="224"/>
                  </a:cubicBezTo>
                  <a:lnTo>
                    <a:pt x="196" y="22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15"/>
            <p:cNvSpPr>
              <a:spLocks noChangeArrowheads="1"/>
            </p:cNvSpPr>
            <p:nvPr/>
          </p:nvSpPr>
          <p:spPr bwMode="auto">
            <a:xfrm>
              <a:off x="878" y="4086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16"/>
            <p:cNvSpPr>
              <a:spLocks noChangeArrowheads="1"/>
            </p:cNvSpPr>
            <p:nvPr/>
          </p:nvSpPr>
          <p:spPr bwMode="auto">
            <a:xfrm>
              <a:off x="878" y="4134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7"/>
            <p:cNvSpPr>
              <a:spLocks noChangeArrowheads="1"/>
            </p:cNvSpPr>
            <p:nvPr/>
          </p:nvSpPr>
          <p:spPr bwMode="auto">
            <a:xfrm>
              <a:off x="878" y="4182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8"/>
            <p:cNvSpPr>
              <a:spLocks noChangeArrowheads="1"/>
            </p:cNvSpPr>
            <p:nvPr/>
          </p:nvSpPr>
          <p:spPr bwMode="auto">
            <a:xfrm>
              <a:off x="878" y="4229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9"/>
            <p:cNvSpPr>
              <a:spLocks noChangeArrowheads="1"/>
            </p:cNvSpPr>
            <p:nvPr/>
          </p:nvSpPr>
          <p:spPr bwMode="auto">
            <a:xfrm>
              <a:off x="1001" y="3874"/>
              <a:ext cx="34" cy="8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20"/>
            <p:cNvSpPr>
              <a:spLocks noChangeArrowheads="1"/>
            </p:cNvSpPr>
            <p:nvPr/>
          </p:nvSpPr>
          <p:spPr bwMode="auto">
            <a:xfrm>
              <a:off x="1719" y="385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121"/>
            <p:cNvSpPr>
              <a:spLocks noChangeArrowheads="1"/>
            </p:cNvSpPr>
            <p:nvPr/>
          </p:nvSpPr>
          <p:spPr bwMode="auto">
            <a:xfrm>
              <a:off x="1876" y="3850"/>
              <a:ext cx="103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22"/>
            <p:cNvSpPr>
              <a:spLocks noChangeArrowheads="1"/>
            </p:cNvSpPr>
            <p:nvPr/>
          </p:nvSpPr>
          <p:spPr bwMode="auto">
            <a:xfrm>
              <a:off x="2043" y="385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23"/>
            <p:cNvSpPr>
              <a:spLocks noChangeArrowheads="1"/>
            </p:cNvSpPr>
            <p:nvPr/>
          </p:nvSpPr>
          <p:spPr bwMode="auto">
            <a:xfrm>
              <a:off x="1719" y="4025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124"/>
            <p:cNvSpPr>
              <a:spLocks noChangeArrowheads="1"/>
            </p:cNvSpPr>
            <p:nvPr/>
          </p:nvSpPr>
          <p:spPr bwMode="auto">
            <a:xfrm>
              <a:off x="1876" y="4025"/>
              <a:ext cx="103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25"/>
            <p:cNvSpPr>
              <a:spLocks noChangeArrowheads="1"/>
            </p:cNvSpPr>
            <p:nvPr/>
          </p:nvSpPr>
          <p:spPr bwMode="auto">
            <a:xfrm>
              <a:off x="2043" y="4025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126"/>
            <p:cNvSpPr>
              <a:spLocks noChangeArrowheads="1"/>
            </p:cNvSpPr>
            <p:nvPr/>
          </p:nvSpPr>
          <p:spPr bwMode="auto">
            <a:xfrm>
              <a:off x="1719" y="420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27"/>
            <p:cNvSpPr>
              <a:spLocks noChangeArrowheads="1"/>
            </p:cNvSpPr>
            <p:nvPr/>
          </p:nvSpPr>
          <p:spPr bwMode="auto">
            <a:xfrm>
              <a:off x="1876" y="4200"/>
              <a:ext cx="103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128"/>
            <p:cNvSpPr>
              <a:spLocks noChangeArrowheads="1"/>
            </p:cNvSpPr>
            <p:nvPr/>
          </p:nvSpPr>
          <p:spPr bwMode="auto">
            <a:xfrm>
              <a:off x="2043" y="420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9"/>
            <p:cNvSpPr>
              <a:spLocks noChangeArrowheads="1"/>
            </p:cNvSpPr>
            <p:nvPr/>
          </p:nvSpPr>
          <p:spPr bwMode="auto">
            <a:xfrm>
              <a:off x="2826" y="3822"/>
              <a:ext cx="113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2692" y="3858"/>
              <a:ext cx="380" cy="256"/>
            </a:xfrm>
            <a:custGeom>
              <a:avLst/>
              <a:gdLst>
                <a:gd name="T0" fmla="*/ 187 w 191"/>
                <a:gd name="T1" fmla="*/ 0 h 129"/>
                <a:gd name="T2" fmla="*/ 4 w 191"/>
                <a:gd name="T3" fmla="*/ 0 h 129"/>
                <a:gd name="T4" fmla="*/ 0 w 191"/>
                <a:gd name="T5" fmla="*/ 4 h 129"/>
                <a:gd name="T6" fmla="*/ 0 w 191"/>
                <a:gd name="T7" fmla="*/ 125 h 129"/>
                <a:gd name="T8" fmla="*/ 4 w 191"/>
                <a:gd name="T9" fmla="*/ 129 h 129"/>
                <a:gd name="T10" fmla="*/ 187 w 191"/>
                <a:gd name="T11" fmla="*/ 129 h 129"/>
                <a:gd name="T12" fmla="*/ 191 w 191"/>
                <a:gd name="T13" fmla="*/ 125 h 129"/>
                <a:gd name="T14" fmla="*/ 191 w 191"/>
                <a:gd name="T15" fmla="*/ 4 h 129"/>
                <a:gd name="T16" fmla="*/ 187 w 191"/>
                <a:gd name="T17" fmla="*/ 0 h 129"/>
                <a:gd name="T18" fmla="*/ 111 w 191"/>
                <a:gd name="T19" fmla="*/ 121 h 129"/>
                <a:gd name="T20" fmla="*/ 8 w 191"/>
                <a:gd name="T21" fmla="*/ 121 h 129"/>
                <a:gd name="T22" fmla="*/ 8 w 191"/>
                <a:gd name="T23" fmla="*/ 8 h 129"/>
                <a:gd name="T24" fmla="*/ 111 w 191"/>
                <a:gd name="T25" fmla="*/ 8 h 129"/>
                <a:gd name="T26" fmla="*/ 111 w 191"/>
                <a:gd name="T27" fmla="*/ 121 h 129"/>
                <a:gd name="T28" fmla="*/ 183 w 191"/>
                <a:gd name="T29" fmla="*/ 121 h 129"/>
                <a:gd name="T30" fmla="*/ 139 w 191"/>
                <a:gd name="T31" fmla="*/ 121 h 129"/>
                <a:gd name="T32" fmla="*/ 139 w 191"/>
                <a:gd name="T33" fmla="*/ 8 h 129"/>
                <a:gd name="T34" fmla="*/ 183 w 191"/>
                <a:gd name="T35" fmla="*/ 8 h 129"/>
                <a:gd name="T36" fmla="*/ 183 w 191"/>
                <a:gd name="T37" fmla="*/ 1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1" h="129">
                  <a:moveTo>
                    <a:pt x="18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7"/>
                    <a:pt x="1" y="129"/>
                    <a:pt x="4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90" y="129"/>
                    <a:pt x="191" y="127"/>
                    <a:pt x="191" y="125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1" y="2"/>
                    <a:pt x="190" y="0"/>
                    <a:pt x="187" y="0"/>
                  </a:cubicBezTo>
                  <a:close/>
                  <a:moveTo>
                    <a:pt x="111" y="121"/>
                  </a:moveTo>
                  <a:cubicBezTo>
                    <a:pt x="8" y="121"/>
                    <a:pt x="8" y="121"/>
                    <a:pt x="8" y="12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11" y="8"/>
                    <a:pt x="111" y="8"/>
                    <a:pt x="111" y="8"/>
                  </a:cubicBezTo>
                  <a:lnTo>
                    <a:pt x="111" y="121"/>
                  </a:lnTo>
                  <a:close/>
                  <a:moveTo>
                    <a:pt x="183" y="121"/>
                  </a:moveTo>
                  <a:cubicBezTo>
                    <a:pt x="139" y="121"/>
                    <a:pt x="139" y="121"/>
                    <a:pt x="139" y="121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83" y="8"/>
                    <a:pt x="183" y="8"/>
                    <a:pt x="183" y="8"/>
                  </a:cubicBezTo>
                  <a:lnTo>
                    <a:pt x="183" y="12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2738" y="4140"/>
              <a:ext cx="284" cy="135"/>
            </a:xfrm>
            <a:custGeom>
              <a:avLst/>
              <a:gdLst>
                <a:gd name="T0" fmla="*/ 119 w 143"/>
                <a:gd name="T1" fmla="*/ 8 h 68"/>
                <a:gd name="T2" fmla="*/ 141 w 143"/>
                <a:gd name="T3" fmla="*/ 8 h 68"/>
                <a:gd name="T4" fmla="*/ 141 w 143"/>
                <a:gd name="T5" fmla="*/ 0 h 68"/>
                <a:gd name="T6" fmla="*/ 113 w 143"/>
                <a:gd name="T7" fmla="*/ 0 h 68"/>
                <a:gd name="T8" fmla="*/ 113 w 143"/>
                <a:gd name="T9" fmla="*/ 0 h 68"/>
                <a:gd name="T10" fmla="*/ 4 w 143"/>
                <a:gd name="T11" fmla="*/ 0 h 68"/>
                <a:gd name="T12" fmla="*/ 4 w 143"/>
                <a:gd name="T13" fmla="*/ 8 h 68"/>
                <a:gd name="T14" fmla="*/ 27 w 143"/>
                <a:gd name="T15" fmla="*/ 8 h 68"/>
                <a:gd name="T16" fmla="*/ 1 w 143"/>
                <a:gd name="T17" fmla="*/ 63 h 68"/>
                <a:gd name="T18" fmla="*/ 2 w 143"/>
                <a:gd name="T19" fmla="*/ 68 h 68"/>
                <a:gd name="T20" fmla="*/ 4 w 143"/>
                <a:gd name="T21" fmla="*/ 68 h 68"/>
                <a:gd name="T22" fmla="*/ 8 w 143"/>
                <a:gd name="T23" fmla="*/ 66 h 68"/>
                <a:gd name="T24" fmla="*/ 36 w 143"/>
                <a:gd name="T25" fmla="*/ 8 h 68"/>
                <a:gd name="T26" fmla="*/ 69 w 143"/>
                <a:gd name="T27" fmla="*/ 8 h 68"/>
                <a:gd name="T28" fmla="*/ 69 w 143"/>
                <a:gd name="T29" fmla="*/ 46 h 68"/>
                <a:gd name="T30" fmla="*/ 73 w 143"/>
                <a:gd name="T31" fmla="*/ 50 h 68"/>
                <a:gd name="T32" fmla="*/ 77 w 143"/>
                <a:gd name="T33" fmla="*/ 46 h 68"/>
                <a:gd name="T34" fmla="*/ 77 w 143"/>
                <a:gd name="T35" fmla="*/ 8 h 68"/>
                <a:gd name="T36" fmla="*/ 110 w 143"/>
                <a:gd name="T37" fmla="*/ 8 h 68"/>
                <a:gd name="T38" fmla="*/ 135 w 143"/>
                <a:gd name="T39" fmla="*/ 66 h 68"/>
                <a:gd name="T40" fmla="*/ 138 w 143"/>
                <a:gd name="T41" fmla="*/ 68 h 68"/>
                <a:gd name="T42" fmla="*/ 140 w 143"/>
                <a:gd name="T43" fmla="*/ 68 h 68"/>
                <a:gd name="T44" fmla="*/ 142 w 143"/>
                <a:gd name="T45" fmla="*/ 63 h 68"/>
                <a:gd name="T46" fmla="*/ 119 w 143"/>
                <a:gd name="T47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68">
                  <a:moveTo>
                    <a:pt x="119" y="8"/>
                  </a:moveTo>
                  <a:cubicBezTo>
                    <a:pt x="141" y="8"/>
                    <a:pt x="141" y="8"/>
                    <a:pt x="141" y="8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0" y="67"/>
                    <a:pt x="2" y="68"/>
                  </a:cubicBezTo>
                  <a:cubicBezTo>
                    <a:pt x="3" y="68"/>
                    <a:pt x="4" y="68"/>
                    <a:pt x="4" y="68"/>
                  </a:cubicBezTo>
                  <a:cubicBezTo>
                    <a:pt x="6" y="68"/>
                    <a:pt x="7" y="67"/>
                    <a:pt x="8" y="6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9" y="48"/>
                    <a:pt x="70" y="50"/>
                    <a:pt x="73" y="50"/>
                  </a:cubicBezTo>
                  <a:cubicBezTo>
                    <a:pt x="75" y="50"/>
                    <a:pt x="77" y="48"/>
                    <a:pt x="77" y="46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35" y="66"/>
                    <a:pt x="135" y="66"/>
                    <a:pt x="135" y="66"/>
                  </a:cubicBezTo>
                  <a:cubicBezTo>
                    <a:pt x="135" y="67"/>
                    <a:pt x="137" y="68"/>
                    <a:pt x="138" y="68"/>
                  </a:cubicBezTo>
                  <a:cubicBezTo>
                    <a:pt x="139" y="68"/>
                    <a:pt x="140" y="68"/>
                    <a:pt x="140" y="68"/>
                  </a:cubicBezTo>
                  <a:cubicBezTo>
                    <a:pt x="142" y="67"/>
                    <a:pt x="143" y="65"/>
                    <a:pt x="142" y="63"/>
                  </a:cubicBezTo>
                  <a:lnTo>
                    <a:pt x="119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2"/>
            <p:cNvSpPr>
              <a:spLocks noEditPoints="1"/>
            </p:cNvSpPr>
            <p:nvPr/>
          </p:nvSpPr>
          <p:spPr bwMode="auto">
            <a:xfrm>
              <a:off x="3606" y="3882"/>
              <a:ext cx="459" cy="337"/>
            </a:xfrm>
            <a:custGeom>
              <a:avLst/>
              <a:gdLst>
                <a:gd name="T0" fmla="*/ 206 w 231"/>
                <a:gd name="T1" fmla="*/ 31 h 170"/>
                <a:gd name="T2" fmla="*/ 134 w 231"/>
                <a:gd name="T3" fmla="*/ 0 h 170"/>
                <a:gd name="T4" fmla="*/ 112 w 231"/>
                <a:gd name="T5" fmla="*/ 6 h 170"/>
                <a:gd name="T6" fmla="*/ 121 w 231"/>
                <a:gd name="T7" fmla="*/ 20 h 170"/>
                <a:gd name="T8" fmla="*/ 131 w 231"/>
                <a:gd name="T9" fmla="*/ 33 h 170"/>
                <a:gd name="T10" fmla="*/ 128 w 231"/>
                <a:gd name="T11" fmla="*/ 36 h 170"/>
                <a:gd name="T12" fmla="*/ 98 w 231"/>
                <a:gd name="T13" fmla="*/ 33 h 170"/>
                <a:gd name="T14" fmla="*/ 58 w 231"/>
                <a:gd name="T15" fmla="*/ 29 h 170"/>
                <a:gd name="T16" fmla="*/ 35 w 231"/>
                <a:gd name="T17" fmla="*/ 32 h 170"/>
                <a:gd name="T18" fmla="*/ 4 w 231"/>
                <a:gd name="T19" fmla="*/ 94 h 170"/>
                <a:gd name="T20" fmla="*/ 118 w 231"/>
                <a:gd name="T21" fmla="*/ 170 h 170"/>
                <a:gd name="T22" fmla="*/ 231 w 231"/>
                <a:gd name="T23" fmla="*/ 93 h 170"/>
                <a:gd name="T24" fmla="*/ 206 w 231"/>
                <a:gd name="T25" fmla="*/ 31 h 170"/>
                <a:gd name="T26" fmla="*/ 118 w 231"/>
                <a:gd name="T27" fmla="*/ 162 h 170"/>
                <a:gd name="T28" fmla="*/ 12 w 231"/>
                <a:gd name="T29" fmla="*/ 92 h 170"/>
                <a:gd name="T30" fmla="*/ 37 w 231"/>
                <a:gd name="T31" fmla="*/ 40 h 170"/>
                <a:gd name="T32" fmla="*/ 58 w 231"/>
                <a:gd name="T33" fmla="*/ 37 h 170"/>
                <a:gd name="T34" fmla="*/ 96 w 231"/>
                <a:gd name="T35" fmla="*/ 41 h 170"/>
                <a:gd name="T36" fmla="*/ 130 w 231"/>
                <a:gd name="T37" fmla="*/ 44 h 170"/>
                <a:gd name="T38" fmla="*/ 132 w 231"/>
                <a:gd name="T39" fmla="*/ 43 h 170"/>
                <a:gd name="T40" fmla="*/ 139 w 231"/>
                <a:gd name="T41" fmla="*/ 33 h 170"/>
                <a:gd name="T42" fmla="*/ 126 w 231"/>
                <a:gd name="T43" fmla="*/ 14 h 170"/>
                <a:gd name="T44" fmla="*/ 120 w 231"/>
                <a:gd name="T45" fmla="*/ 9 h 170"/>
                <a:gd name="T46" fmla="*/ 134 w 231"/>
                <a:gd name="T47" fmla="*/ 8 h 170"/>
                <a:gd name="T48" fmla="*/ 223 w 231"/>
                <a:gd name="T49" fmla="*/ 93 h 170"/>
                <a:gd name="T50" fmla="*/ 118 w 231"/>
                <a:gd name="T51" fmla="*/ 16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1" h="170">
                  <a:moveTo>
                    <a:pt x="206" y="31"/>
                  </a:moveTo>
                  <a:cubicBezTo>
                    <a:pt x="193" y="17"/>
                    <a:pt x="170" y="0"/>
                    <a:pt x="134" y="0"/>
                  </a:cubicBezTo>
                  <a:cubicBezTo>
                    <a:pt x="119" y="0"/>
                    <a:pt x="113" y="2"/>
                    <a:pt x="112" y="6"/>
                  </a:cubicBezTo>
                  <a:cubicBezTo>
                    <a:pt x="110" y="11"/>
                    <a:pt x="115" y="15"/>
                    <a:pt x="121" y="20"/>
                  </a:cubicBezTo>
                  <a:cubicBezTo>
                    <a:pt x="125" y="24"/>
                    <a:pt x="131" y="29"/>
                    <a:pt x="131" y="33"/>
                  </a:cubicBezTo>
                  <a:cubicBezTo>
                    <a:pt x="131" y="34"/>
                    <a:pt x="129" y="35"/>
                    <a:pt x="128" y="36"/>
                  </a:cubicBezTo>
                  <a:cubicBezTo>
                    <a:pt x="122" y="37"/>
                    <a:pt x="110" y="35"/>
                    <a:pt x="98" y="33"/>
                  </a:cubicBezTo>
                  <a:cubicBezTo>
                    <a:pt x="85" y="32"/>
                    <a:pt x="71" y="29"/>
                    <a:pt x="58" y="29"/>
                  </a:cubicBezTo>
                  <a:cubicBezTo>
                    <a:pt x="49" y="29"/>
                    <a:pt x="41" y="30"/>
                    <a:pt x="35" y="32"/>
                  </a:cubicBezTo>
                  <a:cubicBezTo>
                    <a:pt x="1" y="43"/>
                    <a:pt x="0" y="70"/>
                    <a:pt x="4" y="94"/>
                  </a:cubicBezTo>
                  <a:cubicBezTo>
                    <a:pt x="11" y="139"/>
                    <a:pt x="58" y="170"/>
                    <a:pt x="118" y="170"/>
                  </a:cubicBezTo>
                  <a:cubicBezTo>
                    <a:pt x="180" y="170"/>
                    <a:pt x="231" y="136"/>
                    <a:pt x="231" y="93"/>
                  </a:cubicBezTo>
                  <a:cubicBezTo>
                    <a:pt x="231" y="71"/>
                    <a:pt x="222" y="48"/>
                    <a:pt x="206" y="31"/>
                  </a:cubicBezTo>
                  <a:close/>
                  <a:moveTo>
                    <a:pt x="118" y="162"/>
                  </a:moveTo>
                  <a:cubicBezTo>
                    <a:pt x="62" y="162"/>
                    <a:pt x="18" y="133"/>
                    <a:pt x="12" y="92"/>
                  </a:cubicBezTo>
                  <a:cubicBezTo>
                    <a:pt x="8" y="67"/>
                    <a:pt x="11" y="49"/>
                    <a:pt x="37" y="40"/>
                  </a:cubicBezTo>
                  <a:cubicBezTo>
                    <a:pt x="43" y="38"/>
                    <a:pt x="50" y="37"/>
                    <a:pt x="58" y="37"/>
                  </a:cubicBezTo>
                  <a:cubicBezTo>
                    <a:pt x="70" y="37"/>
                    <a:pt x="84" y="39"/>
                    <a:pt x="96" y="41"/>
                  </a:cubicBezTo>
                  <a:cubicBezTo>
                    <a:pt x="111" y="44"/>
                    <a:pt x="123" y="45"/>
                    <a:pt x="130" y="44"/>
                  </a:cubicBezTo>
                  <a:cubicBezTo>
                    <a:pt x="132" y="43"/>
                    <a:pt x="132" y="43"/>
                    <a:pt x="132" y="43"/>
                  </a:cubicBezTo>
                  <a:cubicBezTo>
                    <a:pt x="136" y="40"/>
                    <a:pt x="138" y="37"/>
                    <a:pt x="139" y="33"/>
                  </a:cubicBezTo>
                  <a:cubicBezTo>
                    <a:pt x="139" y="26"/>
                    <a:pt x="132" y="20"/>
                    <a:pt x="126" y="14"/>
                  </a:cubicBezTo>
                  <a:cubicBezTo>
                    <a:pt x="124" y="13"/>
                    <a:pt x="122" y="11"/>
                    <a:pt x="120" y="9"/>
                  </a:cubicBezTo>
                  <a:cubicBezTo>
                    <a:pt x="122" y="9"/>
                    <a:pt x="126" y="8"/>
                    <a:pt x="134" y="8"/>
                  </a:cubicBezTo>
                  <a:cubicBezTo>
                    <a:pt x="177" y="8"/>
                    <a:pt x="223" y="41"/>
                    <a:pt x="223" y="93"/>
                  </a:cubicBezTo>
                  <a:cubicBezTo>
                    <a:pt x="223" y="131"/>
                    <a:pt x="176" y="162"/>
                    <a:pt x="118" y="1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3"/>
            <p:cNvSpPr>
              <a:spLocks noEditPoints="1"/>
            </p:cNvSpPr>
            <p:nvPr/>
          </p:nvSpPr>
          <p:spPr bwMode="auto">
            <a:xfrm>
              <a:off x="3706" y="4078"/>
              <a:ext cx="101" cy="68"/>
            </a:xfrm>
            <a:custGeom>
              <a:avLst/>
              <a:gdLst>
                <a:gd name="T0" fmla="*/ 25 w 51"/>
                <a:gd name="T1" fmla="*/ 0 h 34"/>
                <a:gd name="T2" fmla="*/ 0 w 51"/>
                <a:gd name="T3" fmla="*/ 17 h 34"/>
                <a:gd name="T4" fmla="*/ 25 w 51"/>
                <a:gd name="T5" fmla="*/ 34 h 34"/>
                <a:gd name="T6" fmla="*/ 51 w 51"/>
                <a:gd name="T7" fmla="*/ 17 h 34"/>
                <a:gd name="T8" fmla="*/ 25 w 51"/>
                <a:gd name="T9" fmla="*/ 0 h 34"/>
                <a:gd name="T10" fmla="*/ 25 w 51"/>
                <a:gd name="T11" fmla="*/ 26 h 34"/>
                <a:gd name="T12" fmla="*/ 8 w 51"/>
                <a:gd name="T13" fmla="*/ 17 h 34"/>
                <a:gd name="T14" fmla="*/ 25 w 51"/>
                <a:gd name="T15" fmla="*/ 8 h 34"/>
                <a:gd name="T16" fmla="*/ 43 w 51"/>
                <a:gd name="T17" fmla="*/ 17 h 34"/>
                <a:gd name="T18" fmla="*/ 25 w 51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4">
                  <a:moveTo>
                    <a:pt x="25" y="0"/>
                  </a:moveTo>
                  <a:cubicBezTo>
                    <a:pt x="11" y="0"/>
                    <a:pt x="0" y="8"/>
                    <a:pt x="0" y="17"/>
                  </a:cubicBezTo>
                  <a:cubicBezTo>
                    <a:pt x="0" y="27"/>
                    <a:pt x="11" y="34"/>
                    <a:pt x="25" y="34"/>
                  </a:cubicBezTo>
                  <a:cubicBezTo>
                    <a:pt x="40" y="34"/>
                    <a:pt x="51" y="27"/>
                    <a:pt x="51" y="17"/>
                  </a:cubicBezTo>
                  <a:cubicBezTo>
                    <a:pt x="51" y="8"/>
                    <a:pt x="40" y="0"/>
                    <a:pt x="25" y="0"/>
                  </a:cubicBezTo>
                  <a:close/>
                  <a:moveTo>
                    <a:pt x="25" y="26"/>
                  </a:moveTo>
                  <a:cubicBezTo>
                    <a:pt x="15" y="26"/>
                    <a:pt x="8" y="21"/>
                    <a:pt x="8" y="17"/>
                  </a:cubicBezTo>
                  <a:cubicBezTo>
                    <a:pt x="8" y="13"/>
                    <a:pt x="15" y="8"/>
                    <a:pt x="25" y="8"/>
                  </a:cubicBezTo>
                  <a:cubicBezTo>
                    <a:pt x="36" y="8"/>
                    <a:pt x="43" y="13"/>
                    <a:pt x="43" y="17"/>
                  </a:cubicBezTo>
                  <a:cubicBezTo>
                    <a:pt x="43" y="21"/>
                    <a:pt x="36" y="26"/>
                    <a:pt x="25" y="2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4"/>
            <p:cNvSpPr>
              <a:spLocks noEditPoints="1"/>
            </p:cNvSpPr>
            <p:nvPr/>
          </p:nvSpPr>
          <p:spPr bwMode="auto">
            <a:xfrm>
              <a:off x="3666" y="3983"/>
              <a:ext cx="101" cy="67"/>
            </a:xfrm>
            <a:custGeom>
              <a:avLst/>
              <a:gdLst>
                <a:gd name="T0" fmla="*/ 51 w 51"/>
                <a:gd name="T1" fmla="*/ 17 h 34"/>
                <a:gd name="T2" fmla="*/ 25 w 51"/>
                <a:gd name="T3" fmla="*/ 0 h 34"/>
                <a:gd name="T4" fmla="*/ 0 w 51"/>
                <a:gd name="T5" fmla="*/ 17 h 34"/>
                <a:gd name="T6" fmla="*/ 25 w 51"/>
                <a:gd name="T7" fmla="*/ 34 h 34"/>
                <a:gd name="T8" fmla="*/ 51 w 51"/>
                <a:gd name="T9" fmla="*/ 17 h 34"/>
                <a:gd name="T10" fmla="*/ 8 w 51"/>
                <a:gd name="T11" fmla="*/ 17 h 34"/>
                <a:gd name="T12" fmla="*/ 25 w 51"/>
                <a:gd name="T13" fmla="*/ 8 h 34"/>
                <a:gd name="T14" fmla="*/ 43 w 51"/>
                <a:gd name="T15" fmla="*/ 17 h 34"/>
                <a:gd name="T16" fmla="*/ 25 w 51"/>
                <a:gd name="T17" fmla="*/ 26 h 34"/>
                <a:gd name="T18" fmla="*/ 8 w 51"/>
                <a:gd name="T1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4">
                  <a:moveTo>
                    <a:pt x="51" y="17"/>
                  </a:moveTo>
                  <a:cubicBezTo>
                    <a:pt x="51" y="8"/>
                    <a:pt x="40" y="0"/>
                    <a:pt x="25" y="0"/>
                  </a:cubicBezTo>
                  <a:cubicBezTo>
                    <a:pt x="11" y="0"/>
                    <a:pt x="0" y="8"/>
                    <a:pt x="0" y="17"/>
                  </a:cubicBezTo>
                  <a:cubicBezTo>
                    <a:pt x="0" y="27"/>
                    <a:pt x="11" y="34"/>
                    <a:pt x="25" y="34"/>
                  </a:cubicBezTo>
                  <a:cubicBezTo>
                    <a:pt x="40" y="34"/>
                    <a:pt x="51" y="27"/>
                    <a:pt x="51" y="17"/>
                  </a:cubicBezTo>
                  <a:close/>
                  <a:moveTo>
                    <a:pt x="8" y="17"/>
                  </a:moveTo>
                  <a:cubicBezTo>
                    <a:pt x="8" y="13"/>
                    <a:pt x="15" y="8"/>
                    <a:pt x="25" y="8"/>
                  </a:cubicBezTo>
                  <a:cubicBezTo>
                    <a:pt x="36" y="8"/>
                    <a:pt x="43" y="13"/>
                    <a:pt x="43" y="17"/>
                  </a:cubicBezTo>
                  <a:cubicBezTo>
                    <a:pt x="43" y="21"/>
                    <a:pt x="36" y="26"/>
                    <a:pt x="25" y="26"/>
                  </a:cubicBezTo>
                  <a:cubicBezTo>
                    <a:pt x="15" y="26"/>
                    <a:pt x="8" y="21"/>
                    <a:pt x="8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5"/>
            <p:cNvSpPr>
              <a:spLocks noEditPoints="1"/>
            </p:cNvSpPr>
            <p:nvPr/>
          </p:nvSpPr>
          <p:spPr bwMode="auto">
            <a:xfrm>
              <a:off x="3928" y="4029"/>
              <a:ext cx="94" cy="63"/>
            </a:xfrm>
            <a:custGeom>
              <a:avLst/>
              <a:gdLst>
                <a:gd name="T0" fmla="*/ 23 w 47"/>
                <a:gd name="T1" fmla="*/ 0 h 32"/>
                <a:gd name="T2" fmla="*/ 0 w 47"/>
                <a:gd name="T3" fmla="*/ 16 h 32"/>
                <a:gd name="T4" fmla="*/ 23 w 47"/>
                <a:gd name="T5" fmla="*/ 32 h 32"/>
                <a:gd name="T6" fmla="*/ 47 w 47"/>
                <a:gd name="T7" fmla="*/ 16 h 32"/>
                <a:gd name="T8" fmla="*/ 23 w 47"/>
                <a:gd name="T9" fmla="*/ 0 h 32"/>
                <a:gd name="T10" fmla="*/ 23 w 47"/>
                <a:gd name="T11" fmla="*/ 24 h 32"/>
                <a:gd name="T12" fmla="*/ 8 w 47"/>
                <a:gd name="T13" fmla="*/ 16 h 32"/>
                <a:gd name="T14" fmla="*/ 23 w 47"/>
                <a:gd name="T15" fmla="*/ 8 h 32"/>
                <a:gd name="T16" fmla="*/ 39 w 47"/>
                <a:gd name="T17" fmla="*/ 16 h 32"/>
                <a:gd name="T18" fmla="*/ 23 w 47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2">
                  <a:moveTo>
                    <a:pt x="23" y="0"/>
                  </a:moveTo>
                  <a:cubicBezTo>
                    <a:pt x="10" y="0"/>
                    <a:pt x="0" y="7"/>
                    <a:pt x="0" y="16"/>
                  </a:cubicBezTo>
                  <a:cubicBezTo>
                    <a:pt x="0" y="25"/>
                    <a:pt x="10" y="32"/>
                    <a:pt x="23" y="32"/>
                  </a:cubicBezTo>
                  <a:cubicBezTo>
                    <a:pt x="37" y="32"/>
                    <a:pt x="47" y="25"/>
                    <a:pt x="47" y="16"/>
                  </a:cubicBezTo>
                  <a:cubicBezTo>
                    <a:pt x="47" y="7"/>
                    <a:pt x="37" y="0"/>
                    <a:pt x="23" y="0"/>
                  </a:cubicBezTo>
                  <a:close/>
                  <a:moveTo>
                    <a:pt x="23" y="24"/>
                  </a:moveTo>
                  <a:cubicBezTo>
                    <a:pt x="14" y="24"/>
                    <a:pt x="8" y="20"/>
                    <a:pt x="8" y="16"/>
                  </a:cubicBezTo>
                  <a:cubicBezTo>
                    <a:pt x="8" y="13"/>
                    <a:pt x="14" y="8"/>
                    <a:pt x="23" y="8"/>
                  </a:cubicBezTo>
                  <a:cubicBezTo>
                    <a:pt x="32" y="8"/>
                    <a:pt x="39" y="13"/>
                    <a:pt x="39" y="16"/>
                  </a:cubicBezTo>
                  <a:cubicBezTo>
                    <a:pt x="39" y="20"/>
                    <a:pt x="32" y="24"/>
                    <a:pt x="23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6"/>
            <p:cNvSpPr>
              <a:spLocks noEditPoints="1"/>
            </p:cNvSpPr>
            <p:nvPr/>
          </p:nvSpPr>
          <p:spPr bwMode="auto">
            <a:xfrm>
              <a:off x="3912" y="3949"/>
              <a:ext cx="66" cy="46"/>
            </a:xfrm>
            <a:custGeom>
              <a:avLst/>
              <a:gdLst>
                <a:gd name="T0" fmla="*/ 16 w 33"/>
                <a:gd name="T1" fmla="*/ 23 h 23"/>
                <a:gd name="T2" fmla="*/ 33 w 33"/>
                <a:gd name="T3" fmla="*/ 12 h 23"/>
                <a:gd name="T4" fmla="*/ 16 w 33"/>
                <a:gd name="T5" fmla="*/ 0 h 23"/>
                <a:gd name="T6" fmla="*/ 0 w 33"/>
                <a:gd name="T7" fmla="*/ 12 h 23"/>
                <a:gd name="T8" fmla="*/ 16 w 33"/>
                <a:gd name="T9" fmla="*/ 23 h 23"/>
                <a:gd name="T10" fmla="*/ 16 w 33"/>
                <a:gd name="T11" fmla="*/ 8 h 23"/>
                <a:gd name="T12" fmla="*/ 25 w 33"/>
                <a:gd name="T13" fmla="*/ 12 h 23"/>
                <a:gd name="T14" fmla="*/ 16 w 33"/>
                <a:gd name="T15" fmla="*/ 15 h 23"/>
                <a:gd name="T16" fmla="*/ 8 w 33"/>
                <a:gd name="T17" fmla="*/ 12 h 23"/>
                <a:gd name="T18" fmla="*/ 16 w 33"/>
                <a:gd name="T1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3">
                  <a:moveTo>
                    <a:pt x="16" y="23"/>
                  </a:moveTo>
                  <a:cubicBezTo>
                    <a:pt x="25" y="23"/>
                    <a:pt x="33" y="18"/>
                    <a:pt x="33" y="12"/>
                  </a:cubicBez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18"/>
                    <a:pt x="7" y="23"/>
                    <a:pt x="16" y="23"/>
                  </a:cubicBezTo>
                  <a:close/>
                  <a:moveTo>
                    <a:pt x="16" y="8"/>
                  </a:moveTo>
                  <a:cubicBezTo>
                    <a:pt x="21" y="8"/>
                    <a:pt x="25" y="11"/>
                    <a:pt x="25" y="12"/>
                  </a:cubicBezTo>
                  <a:cubicBezTo>
                    <a:pt x="25" y="13"/>
                    <a:pt x="21" y="15"/>
                    <a:pt x="16" y="15"/>
                  </a:cubicBezTo>
                  <a:cubicBezTo>
                    <a:pt x="11" y="15"/>
                    <a:pt x="8" y="13"/>
                    <a:pt x="8" y="12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7"/>
            <p:cNvSpPr>
              <a:spLocks noEditPoints="1"/>
            </p:cNvSpPr>
            <p:nvPr/>
          </p:nvSpPr>
          <p:spPr bwMode="auto">
            <a:xfrm>
              <a:off x="3841" y="4100"/>
              <a:ext cx="93" cy="64"/>
            </a:xfrm>
            <a:custGeom>
              <a:avLst/>
              <a:gdLst>
                <a:gd name="T0" fmla="*/ 23 w 47"/>
                <a:gd name="T1" fmla="*/ 0 h 32"/>
                <a:gd name="T2" fmla="*/ 0 w 47"/>
                <a:gd name="T3" fmla="*/ 16 h 32"/>
                <a:gd name="T4" fmla="*/ 23 w 47"/>
                <a:gd name="T5" fmla="*/ 32 h 32"/>
                <a:gd name="T6" fmla="*/ 47 w 47"/>
                <a:gd name="T7" fmla="*/ 16 h 32"/>
                <a:gd name="T8" fmla="*/ 23 w 47"/>
                <a:gd name="T9" fmla="*/ 0 h 32"/>
                <a:gd name="T10" fmla="*/ 23 w 47"/>
                <a:gd name="T11" fmla="*/ 24 h 32"/>
                <a:gd name="T12" fmla="*/ 8 w 47"/>
                <a:gd name="T13" fmla="*/ 16 h 32"/>
                <a:gd name="T14" fmla="*/ 23 w 47"/>
                <a:gd name="T15" fmla="*/ 8 h 32"/>
                <a:gd name="T16" fmla="*/ 39 w 47"/>
                <a:gd name="T17" fmla="*/ 16 h 32"/>
                <a:gd name="T18" fmla="*/ 23 w 47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2">
                  <a:moveTo>
                    <a:pt x="23" y="0"/>
                  </a:moveTo>
                  <a:cubicBezTo>
                    <a:pt x="10" y="0"/>
                    <a:pt x="0" y="7"/>
                    <a:pt x="0" y="16"/>
                  </a:cubicBezTo>
                  <a:cubicBezTo>
                    <a:pt x="0" y="25"/>
                    <a:pt x="10" y="32"/>
                    <a:pt x="23" y="32"/>
                  </a:cubicBezTo>
                  <a:cubicBezTo>
                    <a:pt x="37" y="32"/>
                    <a:pt x="47" y="25"/>
                    <a:pt x="47" y="16"/>
                  </a:cubicBezTo>
                  <a:cubicBezTo>
                    <a:pt x="47" y="7"/>
                    <a:pt x="37" y="0"/>
                    <a:pt x="23" y="0"/>
                  </a:cubicBezTo>
                  <a:close/>
                  <a:moveTo>
                    <a:pt x="23" y="24"/>
                  </a:moveTo>
                  <a:cubicBezTo>
                    <a:pt x="14" y="24"/>
                    <a:pt x="8" y="20"/>
                    <a:pt x="8" y="16"/>
                  </a:cubicBezTo>
                  <a:cubicBezTo>
                    <a:pt x="8" y="13"/>
                    <a:pt x="14" y="8"/>
                    <a:pt x="23" y="8"/>
                  </a:cubicBezTo>
                  <a:cubicBezTo>
                    <a:pt x="32" y="8"/>
                    <a:pt x="39" y="13"/>
                    <a:pt x="39" y="16"/>
                  </a:cubicBezTo>
                  <a:cubicBezTo>
                    <a:pt x="39" y="20"/>
                    <a:pt x="32" y="24"/>
                    <a:pt x="23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8"/>
            <p:cNvSpPr>
              <a:spLocks noEditPoints="1"/>
            </p:cNvSpPr>
            <p:nvPr/>
          </p:nvSpPr>
          <p:spPr bwMode="auto">
            <a:xfrm>
              <a:off x="4592" y="3858"/>
              <a:ext cx="423" cy="423"/>
            </a:xfrm>
            <a:custGeom>
              <a:avLst/>
              <a:gdLst>
                <a:gd name="T0" fmla="*/ 197 w 213"/>
                <a:gd name="T1" fmla="*/ 53 h 213"/>
                <a:gd name="T2" fmla="*/ 213 w 213"/>
                <a:gd name="T3" fmla="*/ 4 h 213"/>
                <a:gd name="T4" fmla="*/ 208 w 213"/>
                <a:gd name="T5" fmla="*/ 0 h 213"/>
                <a:gd name="T6" fmla="*/ 159 w 213"/>
                <a:gd name="T7" fmla="*/ 16 h 213"/>
                <a:gd name="T8" fmla="*/ 128 w 213"/>
                <a:gd name="T9" fmla="*/ 60 h 213"/>
                <a:gd name="T10" fmla="*/ 106 w 213"/>
                <a:gd name="T11" fmla="*/ 71 h 213"/>
                <a:gd name="T12" fmla="*/ 85 w 213"/>
                <a:gd name="T13" fmla="*/ 60 h 213"/>
                <a:gd name="T14" fmla="*/ 54 w 213"/>
                <a:gd name="T15" fmla="*/ 16 h 213"/>
                <a:gd name="T16" fmla="*/ 4 w 213"/>
                <a:gd name="T17" fmla="*/ 0 h 213"/>
                <a:gd name="T18" fmla="*/ 0 w 213"/>
                <a:gd name="T19" fmla="*/ 4 h 213"/>
                <a:gd name="T20" fmla="*/ 16 w 213"/>
                <a:gd name="T21" fmla="*/ 53 h 213"/>
                <a:gd name="T22" fmla="*/ 37 w 213"/>
                <a:gd name="T23" fmla="*/ 64 h 213"/>
                <a:gd name="T24" fmla="*/ 60 w 213"/>
                <a:gd name="T25" fmla="*/ 85 h 213"/>
                <a:gd name="T26" fmla="*/ 59 w 213"/>
                <a:gd name="T27" fmla="*/ 91 h 213"/>
                <a:gd name="T28" fmla="*/ 1 w 213"/>
                <a:gd name="T29" fmla="*/ 208 h 213"/>
                <a:gd name="T30" fmla="*/ 4 w 213"/>
                <a:gd name="T31" fmla="*/ 213 h 213"/>
                <a:gd name="T32" fmla="*/ 106 w 213"/>
                <a:gd name="T33" fmla="*/ 144 h 213"/>
                <a:gd name="T34" fmla="*/ 209 w 213"/>
                <a:gd name="T35" fmla="*/ 213 h 213"/>
                <a:gd name="T36" fmla="*/ 212 w 213"/>
                <a:gd name="T37" fmla="*/ 208 h 213"/>
                <a:gd name="T38" fmla="*/ 154 w 213"/>
                <a:gd name="T39" fmla="*/ 91 h 213"/>
                <a:gd name="T40" fmla="*/ 153 w 213"/>
                <a:gd name="T41" fmla="*/ 85 h 213"/>
                <a:gd name="T42" fmla="*/ 176 w 213"/>
                <a:gd name="T43" fmla="*/ 64 h 213"/>
                <a:gd name="T44" fmla="*/ 171 w 213"/>
                <a:gd name="T45" fmla="*/ 17 h 213"/>
                <a:gd name="T46" fmla="*/ 191 w 213"/>
                <a:gd name="T47" fmla="*/ 48 h 213"/>
                <a:gd name="T48" fmla="*/ 163 w 213"/>
                <a:gd name="T49" fmla="*/ 50 h 213"/>
                <a:gd name="T50" fmla="*/ 165 w 213"/>
                <a:gd name="T51" fmla="*/ 22 h 213"/>
                <a:gd name="T52" fmla="*/ 148 w 213"/>
                <a:gd name="T53" fmla="*/ 79 h 213"/>
                <a:gd name="T54" fmla="*/ 151 w 213"/>
                <a:gd name="T55" fmla="*/ 47 h 213"/>
                <a:gd name="T56" fmla="*/ 166 w 213"/>
                <a:gd name="T57" fmla="*/ 61 h 213"/>
                <a:gd name="T58" fmla="*/ 17 w 213"/>
                <a:gd name="T59" fmla="*/ 42 h 213"/>
                <a:gd name="T60" fmla="*/ 48 w 213"/>
                <a:gd name="T61" fmla="*/ 22 h 213"/>
                <a:gd name="T62" fmla="*/ 50 w 213"/>
                <a:gd name="T63" fmla="*/ 50 h 213"/>
                <a:gd name="T64" fmla="*/ 22 w 213"/>
                <a:gd name="T65" fmla="*/ 48 h 213"/>
                <a:gd name="T66" fmla="*/ 56 w 213"/>
                <a:gd name="T67" fmla="*/ 55 h 213"/>
                <a:gd name="T68" fmla="*/ 79 w 213"/>
                <a:gd name="T69" fmla="*/ 65 h 213"/>
                <a:gd name="T70" fmla="*/ 47 w 213"/>
                <a:gd name="T71" fmla="*/ 61 h 213"/>
                <a:gd name="T72" fmla="*/ 101 w 213"/>
                <a:gd name="T73" fmla="*/ 138 h 213"/>
                <a:gd name="T74" fmla="*/ 75 w 213"/>
                <a:gd name="T75" fmla="*/ 112 h 213"/>
                <a:gd name="T76" fmla="*/ 78 w 213"/>
                <a:gd name="T77" fmla="*/ 103 h 213"/>
                <a:gd name="T78" fmla="*/ 88 w 213"/>
                <a:gd name="T79" fmla="*/ 68 h 213"/>
                <a:gd name="T80" fmla="*/ 135 w 213"/>
                <a:gd name="T81" fmla="*/ 108 h 213"/>
                <a:gd name="T82" fmla="*/ 109 w 213"/>
                <a:gd name="T83" fmla="*/ 135 h 213"/>
                <a:gd name="T84" fmla="*/ 113 w 213"/>
                <a:gd name="T85" fmla="*/ 77 h 213"/>
                <a:gd name="T86" fmla="*/ 142 w 213"/>
                <a:gd name="T87" fmla="*/ 86 h 213"/>
                <a:gd name="T88" fmla="*/ 137 w 213"/>
                <a:gd name="T89" fmla="*/ 10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213">
                  <a:moveTo>
                    <a:pt x="176" y="64"/>
                  </a:moveTo>
                  <a:cubicBezTo>
                    <a:pt x="183" y="64"/>
                    <a:pt x="190" y="60"/>
                    <a:pt x="197" y="53"/>
                  </a:cubicBezTo>
                  <a:cubicBezTo>
                    <a:pt x="200" y="51"/>
                    <a:pt x="202" y="47"/>
                    <a:pt x="204" y="43"/>
                  </a:cubicBezTo>
                  <a:cubicBezTo>
                    <a:pt x="212" y="27"/>
                    <a:pt x="213" y="5"/>
                    <a:pt x="213" y="4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186" y="1"/>
                    <a:pt x="170" y="9"/>
                  </a:cubicBezTo>
                  <a:cubicBezTo>
                    <a:pt x="166" y="11"/>
                    <a:pt x="162" y="13"/>
                    <a:pt x="159" y="16"/>
                  </a:cubicBezTo>
                  <a:cubicBezTo>
                    <a:pt x="152" y="23"/>
                    <a:pt x="148" y="31"/>
                    <a:pt x="149" y="39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6" y="58"/>
                    <a:pt x="124" y="58"/>
                    <a:pt x="123" y="59"/>
                  </a:cubicBezTo>
                  <a:cubicBezTo>
                    <a:pt x="117" y="63"/>
                    <a:pt x="112" y="67"/>
                    <a:pt x="106" y="71"/>
                  </a:cubicBezTo>
                  <a:cubicBezTo>
                    <a:pt x="101" y="67"/>
                    <a:pt x="96" y="63"/>
                    <a:pt x="90" y="59"/>
                  </a:cubicBezTo>
                  <a:cubicBezTo>
                    <a:pt x="89" y="58"/>
                    <a:pt x="87" y="58"/>
                    <a:pt x="85" y="6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1"/>
                    <a:pt x="61" y="23"/>
                    <a:pt x="54" y="16"/>
                  </a:cubicBezTo>
                  <a:cubicBezTo>
                    <a:pt x="51" y="13"/>
                    <a:pt x="47" y="11"/>
                    <a:pt x="43" y="9"/>
                  </a:cubicBezTo>
                  <a:cubicBezTo>
                    <a:pt x="27" y="1"/>
                    <a:pt x="5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27"/>
                    <a:pt x="9" y="43"/>
                  </a:cubicBezTo>
                  <a:cubicBezTo>
                    <a:pt x="11" y="47"/>
                    <a:pt x="13" y="51"/>
                    <a:pt x="16" y="53"/>
                  </a:cubicBezTo>
                  <a:cubicBezTo>
                    <a:pt x="23" y="60"/>
                    <a:pt x="30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8" y="87"/>
                    <a:pt x="57" y="90"/>
                    <a:pt x="59" y="91"/>
                  </a:cubicBezTo>
                  <a:cubicBezTo>
                    <a:pt x="62" y="96"/>
                    <a:pt x="66" y="101"/>
                    <a:pt x="70" y="105"/>
                  </a:cubicBezTo>
                  <a:cubicBezTo>
                    <a:pt x="24" y="155"/>
                    <a:pt x="1" y="207"/>
                    <a:pt x="1" y="208"/>
                  </a:cubicBezTo>
                  <a:cubicBezTo>
                    <a:pt x="0" y="209"/>
                    <a:pt x="0" y="211"/>
                    <a:pt x="2" y="212"/>
                  </a:cubicBezTo>
                  <a:cubicBezTo>
                    <a:pt x="2" y="213"/>
                    <a:pt x="3" y="213"/>
                    <a:pt x="4" y="213"/>
                  </a:cubicBezTo>
                  <a:cubicBezTo>
                    <a:pt x="5" y="213"/>
                    <a:pt x="5" y="213"/>
                    <a:pt x="6" y="213"/>
                  </a:cubicBezTo>
                  <a:cubicBezTo>
                    <a:pt x="6" y="213"/>
                    <a:pt x="56" y="190"/>
                    <a:pt x="106" y="144"/>
                  </a:cubicBezTo>
                  <a:cubicBezTo>
                    <a:pt x="157" y="190"/>
                    <a:pt x="206" y="213"/>
                    <a:pt x="207" y="213"/>
                  </a:cubicBezTo>
                  <a:cubicBezTo>
                    <a:pt x="207" y="213"/>
                    <a:pt x="208" y="213"/>
                    <a:pt x="209" y="213"/>
                  </a:cubicBezTo>
                  <a:cubicBezTo>
                    <a:pt x="210" y="213"/>
                    <a:pt x="211" y="213"/>
                    <a:pt x="211" y="212"/>
                  </a:cubicBezTo>
                  <a:cubicBezTo>
                    <a:pt x="213" y="211"/>
                    <a:pt x="213" y="209"/>
                    <a:pt x="212" y="208"/>
                  </a:cubicBezTo>
                  <a:cubicBezTo>
                    <a:pt x="212" y="207"/>
                    <a:pt x="189" y="155"/>
                    <a:pt x="143" y="105"/>
                  </a:cubicBezTo>
                  <a:cubicBezTo>
                    <a:pt x="147" y="101"/>
                    <a:pt x="151" y="96"/>
                    <a:pt x="154" y="91"/>
                  </a:cubicBezTo>
                  <a:cubicBezTo>
                    <a:pt x="156" y="90"/>
                    <a:pt x="155" y="87"/>
                    <a:pt x="154" y="86"/>
                  </a:cubicBezTo>
                  <a:cubicBezTo>
                    <a:pt x="153" y="85"/>
                    <a:pt x="153" y="85"/>
                    <a:pt x="153" y="85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5" y="64"/>
                    <a:pt x="175" y="64"/>
                    <a:pt x="176" y="64"/>
                  </a:cubicBezTo>
                  <a:close/>
                  <a:moveTo>
                    <a:pt x="165" y="22"/>
                  </a:moveTo>
                  <a:cubicBezTo>
                    <a:pt x="167" y="20"/>
                    <a:pt x="169" y="19"/>
                    <a:pt x="171" y="17"/>
                  </a:cubicBezTo>
                  <a:cubicBezTo>
                    <a:pt x="196" y="42"/>
                    <a:pt x="196" y="42"/>
                    <a:pt x="196" y="42"/>
                  </a:cubicBezTo>
                  <a:cubicBezTo>
                    <a:pt x="194" y="44"/>
                    <a:pt x="193" y="46"/>
                    <a:pt x="191" y="48"/>
                  </a:cubicBezTo>
                  <a:cubicBezTo>
                    <a:pt x="185" y="54"/>
                    <a:pt x="179" y="57"/>
                    <a:pt x="173" y="56"/>
                  </a:cubicBezTo>
                  <a:cubicBezTo>
                    <a:pt x="170" y="55"/>
                    <a:pt x="166" y="53"/>
                    <a:pt x="163" y="50"/>
                  </a:cubicBezTo>
                  <a:cubicBezTo>
                    <a:pt x="160" y="46"/>
                    <a:pt x="158" y="43"/>
                    <a:pt x="157" y="39"/>
                  </a:cubicBezTo>
                  <a:cubicBezTo>
                    <a:pt x="156" y="34"/>
                    <a:pt x="159" y="28"/>
                    <a:pt x="165" y="22"/>
                  </a:cubicBezTo>
                  <a:close/>
                  <a:moveTo>
                    <a:pt x="166" y="61"/>
                  </a:moveTo>
                  <a:cubicBezTo>
                    <a:pt x="148" y="79"/>
                    <a:pt x="148" y="79"/>
                    <a:pt x="148" y="79"/>
                  </a:cubicBezTo>
                  <a:cubicBezTo>
                    <a:pt x="143" y="75"/>
                    <a:pt x="138" y="70"/>
                    <a:pt x="133" y="65"/>
                  </a:cubicBezTo>
                  <a:cubicBezTo>
                    <a:pt x="151" y="47"/>
                    <a:pt x="151" y="47"/>
                    <a:pt x="151" y="47"/>
                  </a:cubicBezTo>
                  <a:cubicBezTo>
                    <a:pt x="153" y="50"/>
                    <a:pt x="155" y="53"/>
                    <a:pt x="157" y="56"/>
                  </a:cubicBezTo>
                  <a:cubicBezTo>
                    <a:pt x="160" y="58"/>
                    <a:pt x="163" y="60"/>
                    <a:pt x="166" y="61"/>
                  </a:cubicBezTo>
                  <a:close/>
                  <a:moveTo>
                    <a:pt x="22" y="48"/>
                  </a:moveTo>
                  <a:cubicBezTo>
                    <a:pt x="20" y="46"/>
                    <a:pt x="19" y="44"/>
                    <a:pt x="17" y="42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4" y="19"/>
                    <a:pt x="46" y="20"/>
                    <a:pt x="48" y="22"/>
                  </a:cubicBezTo>
                  <a:cubicBezTo>
                    <a:pt x="54" y="28"/>
                    <a:pt x="57" y="34"/>
                    <a:pt x="56" y="39"/>
                  </a:cubicBezTo>
                  <a:cubicBezTo>
                    <a:pt x="55" y="43"/>
                    <a:pt x="53" y="46"/>
                    <a:pt x="50" y="50"/>
                  </a:cubicBezTo>
                  <a:cubicBezTo>
                    <a:pt x="47" y="53"/>
                    <a:pt x="43" y="55"/>
                    <a:pt x="39" y="56"/>
                  </a:cubicBezTo>
                  <a:cubicBezTo>
                    <a:pt x="34" y="57"/>
                    <a:pt x="28" y="54"/>
                    <a:pt x="22" y="48"/>
                  </a:cubicBezTo>
                  <a:close/>
                  <a:moveTo>
                    <a:pt x="47" y="61"/>
                  </a:moveTo>
                  <a:cubicBezTo>
                    <a:pt x="50" y="60"/>
                    <a:pt x="53" y="58"/>
                    <a:pt x="56" y="55"/>
                  </a:cubicBezTo>
                  <a:cubicBezTo>
                    <a:pt x="58" y="53"/>
                    <a:pt x="60" y="50"/>
                    <a:pt x="62" y="47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65" y="79"/>
                    <a:pt x="65" y="79"/>
                    <a:pt x="65" y="79"/>
                  </a:cubicBezTo>
                  <a:lnTo>
                    <a:pt x="47" y="61"/>
                  </a:lnTo>
                  <a:close/>
                  <a:moveTo>
                    <a:pt x="75" y="112"/>
                  </a:moveTo>
                  <a:cubicBezTo>
                    <a:pt x="83" y="121"/>
                    <a:pt x="92" y="130"/>
                    <a:pt x="101" y="138"/>
                  </a:cubicBezTo>
                  <a:cubicBezTo>
                    <a:pt x="65" y="171"/>
                    <a:pt x="30" y="192"/>
                    <a:pt x="13" y="201"/>
                  </a:cubicBezTo>
                  <a:cubicBezTo>
                    <a:pt x="22" y="183"/>
                    <a:pt x="42" y="147"/>
                    <a:pt x="75" y="112"/>
                  </a:cubicBezTo>
                  <a:close/>
                  <a:moveTo>
                    <a:pt x="109" y="135"/>
                  </a:moveTo>
                  <a:cubicBezTo>
                    <a:pt x="98" y="125"/>
                    <a:pt x="88" y="114"/>
                    <a:pt x="78" y="103"/>
                  </a:cubicBezTo>
                  <a:cubicBezTo>
                    <a:pt x="74" y="98"/>
                    <a:pt x="71" y="94"/>
                    <a:pt x="67" y="89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4" y="72"/>
                    <a:pt x="99" y="76"/>
                    <a:pt x="104" y="80"/>
                  </a:cubicBezTo>
                  <a:cubicBezTo>
                    <a:pt x="115" y="88"/>
                    <a:pt x="125" y="98"/>
                    <a:pt x="135" y="108"/>
                  </a:cubicBezTo>
                  <a:cubicBezTo>
                    <a:pt x="169" y="145"/>
                    <a:pt x="191" y="183"/>
                    <a:pt x="200" y="201"/>
                  </a:cubicBezTo>
                  <a:cubicBezTo>
                    <a:pt x="183" y="191"/>
                    <a:pt x="146" y="170"/>
                    <a:pt x="109" y="135"/>
                  </a:cubicBezTo>
                  <a:close/>
                  <a:moveTo>
                    <a:pt x="137" y="100"/>
                  </a:moveTo>
                  <a:cubicBezTo>
                    <a:pt x="130" y="91"/>
                    <a:pt x="121" y="84"/>
                    <a:pt x="113" y="77"/>
                  </a:cubicBezTo>
                  <a:cubicBezTo>
                    <a:pt x="117" y="74"/>
                    <a:pt x="121" y="71"/>
                    <a:pt x="125" y="68"/>
                  </a:cubicBezTo>
                  <a:cubicBezTo>
                    <a:pt x="129" y="73"/>
                    <a:pt x="136" y="79"/>
                    <a:pt x="142" y="86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3" y="93"/>
                    <a:pt x="140" y="96"/>
                    <a:pt x="137" y="10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9"/>
            <p:cNvSpPr>
              <a:spLocks noEditPoints="1"/>
            </p:cNvSpPr>
            <p:nvPr/>
          </p:nvSpPr>
          <p:spPr bwMode="auto">
            <a:xfrm>
              <a:off x="5520" y="3824"/>
              <a:ext cx="461" cy="463"/>
            </a:xfrm>
            <a:custGeom>
              <a:avLst/>
              <a:gdLst>
                <a:gd name="T0" fmla="*/ 231 w 232"/>
                <a:gd name="T1" fmla="*/ 80 h 233"/>
                <a:gd name="T2" fmla="*/ 227 w 232"/>
                <a:gd name="T3" fmla="*/ 79 h 233"/>
                <a:gd name="T4" fmla="*/ 114 w 232"/>
                <a:gd name="T5" fmla="*/ 124 h 233"/>
                <a:gd name="T6" fmla="*/ 108 w 232"/>
                <a:gd name="T7" fmla="*/ 119 h 233"/>
                <a:gd name="T8" fmla="*/ 154 w 232"/>
                <a:gd name="T9" fmla="*/ 5 h 233"/>
                <a:gd name="T10" fmla="*/ 153 w 232"/>
                <a:gd name="T11" fmla="*/ 2 h 233"/>
                <a:gd name="T12" fmla="*/ 150 w 232"/>
                <a:gd name="T13" fmla="*/ 0 h 233"/>
                <a:gd name="T14" fmla="*/ 109 w 232"/>
                <a:gd name="T15" fmla="*/ 45 h 233"/>
                <a:gd name="T16" fmla="*/ 96 w 232"/>
                <a:gd name="T17" fmla="*/ 117 h 233"/>
                <a:gd name="T18" fmla="*/ 84 w 232"/>
                <a:gd name="T19" fmla="*/ 132 h 233"/>
                <a:gd name="T20" fmla="*/ 84 w 232"/>
                <a:gd name="T21" fmla="*/ 136 h 233"/>
                <a:gd name="T22" fmla="*/ 49 w 232"/>
                <a:gd name="T23" fmla="*/ 149 h 233"/>
                <a:gd name="T24" fmla="*/ 52 w 232"/>
                <a:gd name="T25" fmla="*/ 137 h 233"/>
                <a:gd name="T26" fmla="*/ 26 w 232"/>
                <a:gd name="T27" fmla="*/ 111 h 233"/>
                <a:gd name="T28" fmla="*/ 0 w 232"/>
                <a:gd name="T29" fmla="*/ 137 h 233"/>
                <a:gd name="T30" fmla="*/ 26 w 232"/>
                <a:gd name="T31" fmla="*/ 163 h 233"/>
                <a:gd name="T32" fmla="*/ 36 w 232"/>
                <a:gd name="T33" fmla="*/ 161 h 233"/>
                <a:gd name="T34" fmla="*/ 87 w 232"/>
                <a:gd name="T35" fmla="*/ 142 h 233"/>
                <a:gd name="T36" fmla="*/ 89 w 232"/>
                <a:gd name="T37" fmla="*/ 144 h 233"/>
                <a:gd name="T38" fmla="*/ 70 w 232"/>
                <a:gd name="T39" fmla="*/ 195 h 233"/>
                <a:gd name="T40" fmla="*/ 67 w 232"/>
                <a:gd name="T41" fmla="*/ 207 h 233"/>
                <a:gd name="T42" fmla="*/ 93 w 232"/>
                <a:gd name="T43" fmla="*/ 233 h 233"/>
                <a:gd name="T44" fmla="*/ 118 w 232"/>
                <a:gd name="T45" fmla="*/ 207 h 233"/>
                <a:gd name="T46" fmla="*/ 93 w 232"/>
                <a:gd name="T47" fmla="*/ 182 h 233"/>
                <a:gd name="T48" fmla="*/ 82 w 232"/>
                <a:gd name="T49" fmla="*/ 184 h 233"/>
                <a:gd name="T50" fmla="*/ 95 w 232"/>
                <a:gd name="T51" fmla="*/ 148 h 233"/>
                <a:gd name="T52" fmla="*/ 100 w 232"/>
                <a:gd name="T53" fmla="*/ 148 h 233"/>
                <a:gd name="T54" fmla="*/ 116 w 232"/>
                <a:gd name="T55" fmla="*/ 136 h 233"/>
                <a:gd name="T56" fmla="*/ 117 w 232"/>
                <a:gd name="T57" fmla="*/ 136 h 233"/>
                <a:gd name="T58" fmla="*/ 187 w 232"/>
                <a:gd name="T59" fmla="*/ 124 h 233"/>
                <a:gd name="T60" fmla="*/ 232 w 232"/>
                <a:gd name="T61" fmla="*/ 83 h 233"/>
                <a:gd name="T62" fmla="*/ 231 w 232"/>
                <a:gd name="T63" fmla="*/ 80 h 233"/>
                <a:gd name="T64" fmla="*/ 7 w 232"/>
                <a:gd name="T65" fmla="*/ 137 h 233"/>
                <a:gd name="T66" fmla="*/ 26 w 232"/>
                <a:gd name="T67" fmla="*/ 118 h 233"/>
                <a:gd name="T68" fmla="*/ 45 w 232"/>
                <a:gd name="T69" fmla="*/ 137 h 233"/>
                <a:gd name="T70" fmla="*/ 33 w 232"/>
                <a:gd name="T71" fmla="*/ 154 h 233"/>
                <a:gd name="T72" fmla="*/ 33 w 232"/>
                <a:gd name="T73" fmla="*/ 155 h 233"/>
                <a:gd name="T74" fmla="*/ 26 w 232"/>
                <a:gd name="T75" fmla="*/ 156 h 233"/>
                <a:gd name="T76" fmla="*/ 7 w 232"/>
                <a:gd name="T77" fmla="*/ 137 h 233"/>
                <a:gd name="T78" fmla="*/ 111 w 232"/>
                <a:gd name="T79" fmla="*/ 207 h 233"/>
                <a:gd name="T80" fmla="*/ 93 w 232"/>
                <a:gd name="T81" fmla="*/ 226 h 233"/>
                <a:gd name="T82" fmla="*/ 74 w 232"/>
                <a:gd name="T83" fmla="*/ 207 h 233"/>
                <a:gd name="T84" fmla="*/ 93 w 232"/>
                <a:gd name="T85" fmla="*/ 189 h 233"/>
                <a:gd name="T86" fmla="*/ 111 w 232"/>
                <a:gd name="T87" fmla="*/ 207 h 233"/>
                <a:gd name="T88" fmla="*/ 116 w 232"/>
                <a:gd name="T89" fmla="*/ 47 h 233"/>
                <a:gd name="T90" fmla="*/ 145 w 232"/>
                <a:gd name="T91" fmla="*/ 8 h 233"/>
                <a:gd name="T92" fmla="*/ 104 w 232"/>
                <a:gd name="T93" fmla="*/ 112 h 233"/>
                <a:gd name="T94" fmla="*/ 116 w 232"/>
                <a:gd name="T95" fmla="*/ 47 h 233"/>
                <a:gd name="T96" fmla="*/ 100 w 232"/>
                <a:gd name="T97" fmla="*/ 141 h 233"/>
                <a:gd name="T98" fmla="*/ 91 w 232"/>
                <a:gd name="T99" fmla="*/ 132 h 233"/>
                <a:gd name="T100" fmla="*/ 100 w 232"/>
                <a:gd name="T101" fmla="*/ 123 h 233"/>
                <a:gd name="T102" fmla="*/ 109 w 232"/>
                <a:gd name="T103" fmla="*/ 132 h 233"/>
                <a:gd name="T104" fmla="*/ 109 w 232"/>
                <a:gd name="T105" fmla="*/ 132 h 233"/>
                <a:gd name="T106" fmla="*/ 109 w 232"/>
                <a:gd name="T107" fmla="*/ 133 h 233"/>
                <a:gd name="T108" fmla="*/ 100 w 232"/>
                <a:gd name="T109" fmla="*/ 141 h 233"/>
                <a:gd name="T110" fmla="*/ 185 w 232"/>
                <a:gd name="T111" fmla="*/ 117 h 233"/>
                <a:gd name="T112" fmla="*/ 121 w 232"/>
                <a:gd name="T113" fmla="*/ 129 h 233"/>
                <a:gd name="T114" fmla="*/ 225 w 232"/>
                <a:gd name="T115" fmla="*/ 88 h 233"/>
                <a:gd name="T116" fmla="*/ 185 w 232"/>
                <a:gd name="T117" fmla="*/ 11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2" h="233">
                  <a:moveTo>
                    <a:pt x="231" y="80"/>
                  </a:moveTo>
                  <a:cubicBezTo>
                    <a:pt x="230" y="79"/>
                    <a:pt x="229" y="79"/>
                    <a:pt x="227" y="7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2" y="122"/>
                    <a:pt x="111" y="120"/>
                    <a:pt x="108" y="119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4"/>
                    <a:pt x="154" y="3"/>
                    <a:pt x="153" y="2"/>
                  </a:cubicBezTo>
                  <a:cubicBezTo>
                    <a:pt x="153" y="1"/>
                    <a:pt x="152" y="0"/>
                    <a:pt x="150" y="0"/>
                  </a:cubicBezTo>
                  <a:cubicBezTo>
                    <a:pt x="134" y="0"/>
                    <a:pt x="120" y="15"/>
                    <a:pt x="109" y="45"/>
                  </a:cubicBezTo>
                  <a:cubicBezTo>
                    <a:pt x="97" y="77"/>
                    <a:pt x="96" y="107"/>
                    <a:pt x="96" y="117"/>
                  </a:cubicBezTo>
                  <a:cubicBezTo>
                    <a:pt x="89" y="118"/>
                    <a:pt x="84" y="125"/>
                    <a:pt x="84" y="132"/>
                  </a:cubicBezTo>
                  <a:cubicBezTo>
                    <a:pt x="84" y="133"/>
                    <a:pt x="84" y="135"/>
                    <a:pt x="84" y="136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51" y="145"/>
                    <a:pt x="52" y="141"/>
                    <a:pt x="52" y="137"/>
                  </a:cubicBezTo>
                  <a:cubicBezTo>
                    <a:pt x="52" y="123"/>
                    <a:pt x="40" y="111"/>
                    <a:pt x="26" y="111"/>
                  </a:cubicBezTo>
                  <a:cubicBezTo>
                    <a:pt x="12" y="111"/>
                    <a:pt x="0" y="123"/>
                    <a:pt x="0" y="137"/>
                  </a:cubicBezTo>
                  <a:cubicBezTo>
                    <a:pt x="0" y="151"/>
                    <a:pt x="12" y="163"/>
                    <a:pt x="26" y="163"/>
                  </a:cubicBezTo>
                  <a:cubicBezTo>
                    <a:pt x="30" y="163"/>
                    <a:pt x="33" y="162"/>
                    <a:pt x="36" y="161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8" y="143"/>
                    <a:pt x="88" y="143"/>
                    <a:pt x="89" y="144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9"/>
                    <a:pt x="67" y="203"/>
                    <a:pt x="67" y="207"/>
                  </a:cubicBezTo>
                  <a:cubicBezTo>
                    <a:pt x="67" y="221"/>
                    <a:pt x="78" y="233"/>
                    <a:pt x="93" y="233"/>
                  </a:cubicBezTo>
                  <a:cubicBezTo>
                    <a:pt x="107" y="233"/>
                    <a:pt x="118" y="221"/>
                    <a:pt x="118" y="207"/>
                  </a:cubicBezTo>
                  <a:cubicBezTo>
                    <a:pt x="118" y="193"/>
                    <a:pt x="107" y="182"/>
                    <a:pt x="93" y="182"/>
                  </a:cubicBezTo>
                  <a:cubicBezTo>
                    <a:pt x="89" y="182"/>
                    <a:pt x="85" y="182"/>
                    <a:pt x="82" y="184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7" y="148"/>
                    <a:pt x="98" y="148"/>
                    <a:pt x="100" y="148"/>
                  </a:cubicBezTo>
                  <a:cubicBezTo>
                    <a:pt x="108" y="148"/>
                    <a:pt x="114" y="143"/>
                    <a:pt x="116" y="136"/>
                  </a:cubicBezTo>
                  <a:cubicBezTo>
                    <a:pt x="116" y="136"/>
                    <a:pt x="116" y="136"/>
                    <a:pt x="117" y="136"/>
                  </a:cubicBezTo>
                  <a:cubicBezTo>
                    <a:pt x="127" y="136"/>
                    <a:pt x="156" y="135"/>
                    <a:pt x="187" y="124"/>
                  </a:cubicBezTo>
                  <a:cubicBezTo>
                    <a:pt x="217" y="113"/>
                    <a:pt x="232" y="99"/>
                    <a:pt x="232" y="83"/>
                  </a:cubicBezTo>
                  <a:cubicBezTo>
                    <a:pt x="232" y="82"/>
                    <a:pt x="232" y="80"/>
                    <a:pt x="231" y="80"/>
                  </a:cubicBezTo>
                  <a:close/>
                  <a:moveTo>
                    <a:pt x="7" y="137"/>
                  </a:moveTo>
                  <a:cubicBezTo>
                    <a:pt x="7" y="127"/>
                    <a:pt x="16" y="118"/>
                    <a:pt x="26" y="118"/>
                  </a:cubicBezTo>
                  <a:cubicBezTo>
                    <a:pt x="36" y="118"/>
                    <a:pt x="45" y="127"/>
                    <a:pt x="45" y="137"/>
                  </a:cubicBezTo>
                  <a:cubicBezTo>
                    <a:pt x="45" y="145"/>
                    <a:pt x="40" y="151"/>
                    <a:pt x="33" y="154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0" y="155"/>
                    <a:pt x="28" y="156"/>
                    <a:pt x="26" y="156"/>
                  </a:cubicBezTo>
                  <a:cubicBezTo>
                    <a:pt x="16" y="156"/>
                    <a:pt x="7" y="148"/>
                    <a:pt x="7" y="137"/>
                  </a:cubicBezTo>
                  <a:close/>
                  <a:moveTo>
                    <a:pt x="111" y="207"/>
                  </a:moveTo>
                  <a:cubicBezTo>
                    <a:pt x="111" y="218"/>
                    <a:pt x="103" y="226"/>
                    <a:pt x="93" y="226"/>
                  </a:cubicBezTo>
                  <a:cubicBezTo>
                    <a:pt x="82" y="226"/>
                    <a:pt x="74" y="218"/>
                    <a:pt x="74" y="207"/>
                  </a:cubicBezTo>
                  <a:cubicBezTo>
                    <a:pt x="74" y="197"/>
                    <a:pt x="82" y="189"/>
                    <a:pt x="93" y="189"/>
                  </a:cubicBezTo>
                  <a:cubicBezTo>
                    <a:pt x="103" y="189"/>
                    <a:pt x="111" y="197"/>
                    <a:pt x="111" y="207"/>
                  </a:cubicBezTo>
                  <a:close/>
                  <a:moveTo>
                    <a:pt x="116" y="47"/>
                  </a:moveTo>
                  <a:cubicBezTo>
                    <a:pt x="127" y="17"/>
                    <a:pt x="138" y="10"/>
                    <a:pt x="145" y="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4" y="99"/>
                    <a:pt x="106" y="74"/>
                    <a:pt x="116" y="47"/>
                  </a:cubicBezTo>
                  <a:close/>
                  <a:moveTo>
                    <a:pt x="100" y="141"/>
                  </a:moveTo>
                  <a:cubicBezTo>
                    <a:pt x="95" y="141"/>
                    <a:pt x="91" y="137"/>
                    <a:pt x="91" y="132"/>
                  </a:cubicBezTo>
                  <a:cubicBezTo>
                    <a:pt x="91" y="127"/>
                    <a:pt x="95" y="123"/>
                    <a:pt x="100" y="123"/>
                  </a:cubicBezTo>
                  <a:cubicBezTo>
                    <a:pt x="105" y="123"/>
                    <a:pt x="109" y="127"/>
                    <a:pt x="109" y="132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9" y="132"/>
                    <a:pt x="109" y="133"/>
                  </a:cubicBezTo>
                  <a:cubicBezTo>
                    <a:pt x="109" y="137"/>
                    <a:pt x="105" y="141"/>
                    <a:pt x="100" y="141"/>
                  </a:cubicBezTo>
                  <a:close/>
                  <a:moveTo>
                    <a:pt x="185" y="117"/>
                  </a:moveTo>
                  <a:cubicBezTo>
                    <a:pt x="159" y="127"/>
                    <a:pt x="133" y="128"/>
                    <a:pt x="121" y="129"/>
                  </a:cubicBezTo>
                  <a:cubicBezTo>
                    <a:pt x="225" y="88"/>
                    <a:pt x="225" y="88"/>
                    <a:pt x="225" y="88"/>
                  </a:cubicBezTo>
                  <a:cubicBezTo>
                    <a:pt x="223" y="95"/>
                    <a:pt x="215" y="106"/>
                    <a:pt x="185" y="1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6702" y="3834"/>
              <a:ext cx="16" cy="306"/>
            </a:xfrm>
            <a:custGeom>
              <a:avLst/>
              <a:gdLst>
                <a:gd name="T0" fmla="*/ 4 w 8"/>
                <a:gd name="T1" fmla="*/ 154 h 154"/>
                <a:gd name="T2" fmla="*/ 8 w 8"/>
                <a:gd name="T3" fmla="*/ 150 h 154"/>
                <a:gd name="T4" fmla="*/ 8 w 8"/>
                <a:gd name="T5" fmla="*/ 4 h 154"/>
                <a:gd name="T6" fmla="*/ 4 w 8"/>
                <a:gd name="T7" fmla="*/ 0 h 154"/>
                <a:gd name="T8" fmla="*/ 0 w 8"/>
                <a:gd name="T9" fmla="*/ 4 h 154"/>
                <a:gd name="T10" fmla="*/ 0 w 8"/>
                <a:gd name="T11" fmla="*/ 150 h 154"/>
                <a:gd name="T12" fmla="*/ 4 w 8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54">
                  <a:moveTo>
                    <a:pt x="4" y="154"/>
                  </a:moveTo>
                  <a:cubicBezTo>
                    <a:pt x="6" y="154"/>
                    <a:pt x="8" y="152"/>
                    <a:pt x="8" y="15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2"/>
                    <a:pt x="2" y="154"/>
                    <a:pt x="4" y="1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6492" y="3905"/>
              <a:ext cx="437" cy="374"/>
            </a:xfrm>
            <a:custGeom>
              <a:avLst/>
              <a:gdLst>
                <a:gd name="T0" fmla="*/ 188 w 220"/>
                <a:gd name="T1" fmla="*/ 0 h 188"/>
                <a:gd name="T2" fmla="*/ 182 w 220"/>
                <a:gd name="T3" fmla="*/ 6 h 188"/>
                <a:gd name="T4" fmla="*/ 212 w 220"/>
                <a:gd name="T5" fmla="*/ 78 h 188"/>
                <a:gd name="T6" fmla="*/ 110 w 220"/>
                <a:gd name="T7" fmla="*/ 180 h 188"/>
                <a:gd name="T8" fmla="*/ 8 w 220"/>
                <a:gd name="T9" fmla="*/ 78 h 188"/>
                <a:gd name="T10" fmla="*/ 38 w 220"/>
                <a:gd name="T11" fmla="*/ 6 h 188"/>
                <a:gd name="T12" fmla="*/ 32 w 220"/>
                <a:gd name="T13" fmla="*/ 0 h 188"/>
                <a:gd name="T14" fmla="*/ 0 w 220"/>
                <a:gd name="T15" fmla="*/ 78 h 188"/>
                <a:gd name="T16" fmla="*/ 110 w 220"/>
                <a:gd name="T17" fmla="*/ 188 h 188"/>
                <a:gd name="T18" fmla="*/ 220 w 220"/>
                <a:gd name="T19" fmla="*/ 78 h 188"/>
                <a:gd name="T20" fmla="*/ 188 w 220"/>
                <a:gd name="T2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188">
                  <a:moveTo>
                    <a:pt x="188" y="0"/>
                  </a:moveTo>
                  <a:cubicBezTo>
                    <a:pt x="182" y="6"/>
                    <a:pt x="182" y="6"/>
                    <a:pt x="182" y="6"/>
                  </a:cubicBezTo>
                  <a:cubicBezTo>
                    <a:pt x="200" y="24"/>
                    <a:pt x="212" y="49"/>
                    <a:pt x="212" y="78"/>
                  </a:cubicBezTo>
                  <a:cubicBezTo>
                    <a:pt x="212" y="134"/>
                    <a:pt x="166" y="180"/>
                    <a:pt x="110" y="180"/>
                  </a:cubicBezTo>
                  <a:cubicBezTo>
                    <a:pt x="54" y="180"/>
                    <a:pt x="8" y="134"/>
                    <a:pt x="8" y="78"/>
                  </a:cubicBezTo>
                  <a:cubicBezTo>
                    <a:pt x="8" y="50"/>
                    <a:pt x="19" y="24"/>
                    <a:pt x="38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2" y="20"/>
                    <a:pt x="0" y="47"/>
                    <a:pt x="0" y="78"/>
                  </a:cubicBezTo>
                  <a:cubicBezTo>
                    <a:pt x="0" y="138"/>
                    <a:pt x="49" y="188"/>
                    <a:pt x="110" y="188"/>
                  </a:cubicBezTo>
                  <a:cubicBezTo>
                    <a:pt x="171" y="188"/>
                    <a:pt x="220" y="138"/>
                    <a:pt x="220" y="78"/>
                  </a:cubicBezTo>
                  <a:cubicBezTo>
                    <a:pt x="220" y="47"/>
                    <a:pt x="207" y="20"/>
                    <a:pt x="18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6196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467544" y="818704"/>
            <a:ext cx="8338192" cy="5691634"/>
            <a:chOff x="168" y="-349"/>
            <a:chExt cx="7344" cy="5013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220" y="-318"/>
              <a:ext cx="412" cy="518"/>
            </a:xfrm>
            <a:custGeom>
              <a:avLst/>
              <a:gdLst>
                <a:gd name="T0" fmla="*/ 174 w 174"/>
                <a:gd name="T1" fmla="*/ 71 h 219"/>
                <a:gd name="T2" fmla="*/ 174 w 174"/>
                <a:gd name="T3" fmla="*/ 48 h 219"/>
                <a:gd name="T4" fmla="*/ 155 w 174"/>
                <a:gd name="T5" fmla="*/ 28 h 219"/>
                <a:gd name="T6" fmla="*/ 155 w 174"/>
                <a:gd name="T7" fmla="*/ 20 h 219"/>
                <a:gd name="T8" fmla="*/ 135 w 174"/>
                <a:gd name="T9" fmla="*/ 0 h 219"/>
                <a:gd name="T10" fmla="*/ 20 w 174"/>
                <a:gd name="T11" fmla="*/ 0 h 219"/>
                <a:gd name="T12" fmla="*/ 0 w 174"/>
                <a:gd name="T13" fmla="*/ 20 h 219"/>
                <a:gd name="T14" fmla="*/ 0 w 174"/>
                <a:gd name="T15" fmla="*/ 199 h 219"/>
                <a:gd name="T16" fmla="*/ 20 w 174"/>
                <a:gd name="T17" fmla="*/ 219 h 219"/>
                <a:gd name="T18" fmla="*/ 135 w 174"/>
                <a:gd name="T19" fmla="*/ 219 h 219"/>
                <a:gd name="T20" fmla="*/ 155 w 174"/>
                <a:gd name="T21" fmla="*/ 199 h 219"/>
                <a:gd name="T22" fmla="*/ 155 w 174"/>
                <a:gd name="T23" fmla="*/ 187 h 219"/>
                <a:gd name="T24" fmla="*/ 174 w 174"/>
                <a:gd name="T25" fmla="*/ 167 h 219"/>
                <a:gd name="T26" fmla="*/ 174 w 174"/>
                <a:gd name="T27" fmla="*/ 144 h 219"/>
                <a:gd name="T28" fmla="*/ 173 w 174"/>
                <a:gd name="T29" fmla="*/ 138 h 219"/>
                <a:gd name="T30" fmla="*/ 173 w 174"/>
                <a:gd name="T31" fmla="*/ 138 h 219"/>
                <a:gd name="T32" fmla="*/ 166 w 174"/>
                <a:gd name="T33" fmla="*/ 145 h 219"/>
                <a:gd name="T34" fmla="*/ 166 w 174"/>
                <a:gd name="T35" fmla="*/ 167 h 219"/>
                <a:gd name="T36" fmla="*/ 155 w 174"/>
                <a:gd name="T37" fmla="*/ 179 h 219"/>
                <a:gd name="T38" fmla="*/ 155 w 174"/>
                <a:gd name="T39" fmla="*/ 139 h 219"/>
                <a:gd name="T40" fmla="*/ 174 w 174"/>
                <a:gd name="T41" fmla="*/ 119 h 219"/>
                <a:gd name="T42" fmla="*/ 174 w 174"/>
                <a:gd name="T43" fmla="*/ 96 h 219"/>
                <a:gd name="T44" fmla="*/ 173 w 174"/>
                <a:gd name="T45" fmla="*/ 90 h 219"/>
                <a:gd name="T46" fmla="*/ 173 w 174"/>
                <a:gd name="T47" fmla="*/ 90 h 219"/>
                <a:gd name="T48" fmla="*/ 166 w 174"/>
                <a:gd name="T49" fmla="*/ 97 h 219"/>
                <a:gd name="T50" fmla="*/ 166 w 174"/>
                <a:gd name="T51" fmla="*/ 119 h 219"/>
                <a:gd name="T52" fmla="*/ 155 w 174"/>
                <a:gd name="T53" fmla="*/ 131 h 219"/>
                <a:gd name="T54" fmla="*/ 155 w 174"/>
                <a:gd name="T55" fmla="*/ 91 h 219"/>
                <a:gd name="T56" fmla="*/ 174 w 174"/>
                <a:gd name="T57" fmla="*/ 71 h 219"/>
                <a:gd name="T58" fmla="*/ 8 w 174"/>
                <a:gd name="T59" fmla="*/ 199 h 219"/>
                <a:gd name="T60" fmla="*/ 8 w 174"/>
                <a:gd name="T61" fmla="*/ 65 h 219"/>
                <a:gd name="T62" fmla="*/ 73 w 174"/>
                <a:gd name="T63" fmla="*/ 65 h 219"/>
                <a:gd name="T64" fmla="*/ 119 w 174"/>
                <a:gd name="T65" fmla="*/ 211 h 219"/>
                <a:gd name="T66" fmla="*/ 20 w 174"/>
                <a:gd name="T67" fmla="*/ 211 h 219"/>
                <a:gd name="T68" fmla="*/ 8 w 174"/>
                <a:gd name="T69" fmla="*/ 199 h 219"/>
                <a:gd name="T70" fmla="*/ 147 w 174"/>
                <a:gd name="T71" fmla="*/ 199 h 219"/>
                <a:gd name="T72" fmla="*/ 135 w 174"/>
                <a:gd name="T73" fmla="*/ 211 h 219"/>
                <a:gd name="T74" fmla="*/ 128 w 174"/>
                <a:gd name="T75" fmla="*/ 211 h 219"/>
                <a:gd name="T76" fmla="*/ 78 w 174"/>
                <a:gd name="T77" fmla="*/ 57 h 219"/>
                <a:gd name="T78" fmla="*/ 8 w 174"/>
                <a:gd name="T79" fmla="*/ 57 h 219"/>
                <a:gd name="T80" fmla="*/ 8 w 174"/>
                <a:gd name="T81" fmla="*/ 20 h 219"/>
                <a:gd name="T82" fmla="*/ 20 w 174"/>
                <a:gd name="T83" fmla="*/ 8 h 219"/>
                <a:gd name="T84" fmla="*/ 135 w 174"/>
                <a:gd name="T85" fmla="*/ 8 h 219"/>
                <a:gd name="T86" fmla="*/ 147 w 174"/>
                <a:gd name="T87" fmla="*/ 20 h 219"/>
                <a:gd name="T88" fmla="*/ 147 w 174"/>
                <a:gd name="T89" fmla="*/ 199 h 219"/>
                <a:gd name="T90" fmla="*/ 166 w 174"/>
                <a:gd name="T91" fmla="*/ 48 h 219"/>
                <a:gd name="T92" fmla="*/ 166 w 174"/>
                <a:gd name="T93" fmla="*/ 71 h 219"/>
                <a:gd name="T94" fmla="*/ 155 w 174"/>
                <a:gd name="T95" fmla="*/ 83 h 219"/>
                <a:gd name="T96" fmla="*/ 155 w 174"/>
                <a:gd name="T97" fmla="*/ 36 h 219"/>
                <a:gd name="T98" fmla="*/ 166 w 174"/>
                <a:gd name="T99" fmla="*/ 4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4" h="219">
                  <a:moveTo>
                    <a:pt x="174" y="71"/>
                  </a:moveTo>
                  <a:cubicBezTo>
                    <a:pt x="174" y="48"/>
                    <a:pt x="174" y="48"/>
                    <a:pt x="174" y="48"/>
                  </a:cubicBezTo>
                  <a:cubicBezTo>
                    <a:pt x="174" y="38"/>
                    <a:pt x="166" y="29"/>
                    <a:pt x="155" y="28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9"/>
                    <a:pt x="146" y="0"/>
                    <a:pt x="1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10"/>
                    <a:pt x="9" y="219"/>
                    <a:pt x="20" y="219"/>
                  </a:cubicBezTo>
                  <a:cubicBezTo>
                    <a:pt x="135" y="219"/>
                    <a:pt x="135" y="219"/>
                    <a:pt x="135" y="219"/>
                  </a:cubicBezTo>
                  <a:cubicBezTo>
                    <a:pt x="146" y="219"/>
                    <a:pt x="155" y="210"/>
                    <a:pt x="155" y="199"/>
                  </a:cubicBezTo>
                  <a:cubicBezTo>
                    <a:pt x="155" y="187"/>
                    <a:pt x="155" y="187"/>
                    <a:pt x="155" y="187"/>
                  </a:cubicBezTo>
                  <a:cubicBezTo>
                    <a:pt x="166" y="187"/>
                    <a:pt x="174" y="178"/>
                    <a:pt x="174" y="167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2"/>
                    <a:pt x="174" y="140"/>
                    <a:pt x="173" y="138"/>
                  </a:cubicBezTo>
                  <a:cubicBezTo>
                    <a:pt x="173" y="138"/>
                    <a:pt x="173" y="138"/>
                    <a:pt x="173" y="138"/>
                  </a:cubicBezTo>
                  <a:cubicBezTo>
                    <a:pt x="172" y="138"/>
                    <a:pt x="169" y="142"/>
                    <a:pt x="166" y="145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66" y="174"/>
                    <a:pt x="161" y="179"/>
                    <a:pt x="155" y="17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66" y="139"/>
                    <a:pt x="174" y="130"/>
                    <a:pt x="174" y="119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4" y="94"/>
                    <a:pt x="174" y="92"/>
                    <a:pt x="173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69" y="94"/>
                    <a:pt x="166" y="97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6" y="126"/>
                    <a:pt x="161" y="131"/>
                    <a:pt x="155" y="131"/>
                  </a:cubicBezTo>
                  <a:cubicBezTo>
                    <a:pt x="155" y="91"/>
                    <a:pt x="155" y="91"/>
                    <a:pt x="155" y="91"/>
                  </a:cubicBezTo>
                  <a:cubicBezTo>
                    <a:pt x="166" y="91"/>
                    <a:pt x="174" y="82"/>
                    <a:pt x="174" y="71"/>
                  </a:cubicBezTo>
                  <a:close/>
                  <a:moveTo>
                    <a:pt x="8" y="199"/>
                  </a:moveTo>
                  <a:cubicBezTo>
                    <a:pt x="8" y="65"/>
                    <a:pt x="8" y="65"/>
                    <a:pt x="8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119" y="211"/>
                    <a:pt x="119" y="211"/>
                    <a:pt x="119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13" y="211"/>
                    <a:pt x="8" y="205"/>
                    <a:pt x="8" y="199"/>
                  </a:cubicBezTo>
                  <a:close/>
                  <a:moveTo>
                    <a:pt x="147" y="199"/>
                  </a:moveTo>
                  <a:cubicBezTo>
                    <a:pt x="147" y="205"/>
                    <a:pt x="142" y="211"/>
                    <a:pt x="135" y="211"/>
                  </a:cubicBezTo>
                  <a:cubicBezTo>
                    <a:pt x="128" y="211"/>
                    <a:pt x="128" y="211"/>
                    <a:pt x="128" y="211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42" y="8"/>
                    <a:pt x="147" y="13"/>
                    <a:pt x="147" y="20"/>
                  </a:cubicBezTo>
                  <a:lnTo>
                    <a:pt x="147" y="199"/>
                  </a:lnTo>
                  <a:close/>
                  <a:moveTo>
                    <a:pt x="166" y="48"/>
                  </a:moveTo>
                  <a:cubicBezTo>
                    <a:pt x="166" y="71"/>
                    <a:pt x="166" y="71"/>
                    <a:pt x="166" y="71"/>
                  </a:cubicBezTo>
                  <a:cubicBezTo>
                    <a:pt x="166" y="78"/>
                    <a:pt x="161" y="83"/>
                    <a:pt x="155" y="83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61" y="37"/>
                    <a:pt x="166" y="42"/>
                    <a:pt x="166" y="4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341" y="-290"/>
              <a:ext cx="478" cy="476"/>
            </a:xfrm>
            <a:custGeom>
              <a:avLst/>
              <a:gdLst>
                <a:gd name="T0" fmla="*/ 129 w 202"/>
                <a:gd name="T1" fmla="*/ 0 h 201"/>
                <a:gd name="T2" fmla="*/ 55 w 202"/>
                <a:gd name="T3" fmla="*/ 74 h 201"/>
                <a:gd name="T4" fmla="*/ 73 w 202"/>
                <a:gd name="T5" fmla="*/ 122 h 201"/>
                <a:gd name="T6" fmla="*/ 0 w 202"/>
                <a:gd name="T7" fmla="*/ 196 h 201"/>
                <a:gd name="T8" fmla="*/ 5 w 202"/>
                <a:gd name="T9" fmla="*/ 201 h 201"/>
                <a:gd name="T10" fmla="*/ 79 w 202"/>
                <a:gd name="T11" fmla="*/ 128 h 201"/>
                <a:gd name="T12" fmla="*/ 129 w 202"/>
                <a:gd name="T13" fmla="*/ 148 h 201"/>
                <a:gd name="T14" fmla="*/ 202 w 202"/>
                <a:gd name="T15" fmla="*/ 74 h 201"/>
                <a:gd name="T16" fmla="*/ 129 w 202"/>
                <a:gd name="T17" fmla="*/ 0 h 201"/>
                <a:gd name="T18" fmla="*/ 129 w 202"/>
                <a:gd name="T19" fmla="*/ 140 h 201"/>
                <a:gd name="T20" fmla="*/ 63 w 202"/>
                <a:gd name="T21" fmla="*/ 74 h 201"/>
                <a:gd name="T22" fmla="*/ 129 w 202"/>
                <a:gd name="T23" fmla="*/ 8 h 201"/>
                <a:gd name="T24" fmla="*/ 194 w 202"/>
                <a:gd name="T25" fmla="*/ 74 h 201"/>
                <a:gd name="T26" fmla="*/ 129 w 202"/>
                <a:gd name="T27" fmla="*/ 14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201">
                  <a:moveTo>
                    <a:pt x="129" y="0"/>
                  </a:moveTo>
                  <a:cubicBezTo>
                    <a:pt x="88" y="0"/>
                    <a:pt x="55" y="33"/>
                    <a:pt x="55" y="74"/>
                  </a:cubicBezTo>
                  <a:cubicBezTo>
                    <a:pt x="55" y="92"/>
                    <a:pt x="62" y="109"/>
                    <a:pt x="73" y="12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92" y="140"/>
                    <a:pt x="109" y="148"/>
                    <a:pt x="129" y="148"/>
                  </a:cubicBezTo>
                  <a:cubicBezTo>
                    <a:pt x="169" y="148"/>
                    <a:pt x="202" y="115"/>
                    <a:pt x="202" y="74"/>
                  </a:cubicBezTo>
                  <a:cubicBezTo>
                    <a:pt x="202" y="33"/>
                    <a:pt x="169" y="0"/>
                    <a:pt x="129" y="0"/>
                  </a:cubicBezTo>
                  <a:close/>
                  <a:moveTo>
                    <a:pt x="129" y="140"/>
                  </a:moveTo>
                  <a:cubicBezTo>
                    <a:pt x="92" y="140"/>
                    <a:pt x="63" y="110"/>
                    <a:pt x="63" y="74"/>
                  </a:cubicBezTo>
                  <a:cubicBezTo>
                    <a:pt x="63" y="38"/>
                    <a:pt x="92" y="8"/>
                    <a:pt x="129" y="8"/>
                  </a:cubicBezTo>
                  <a:cubicBezTo>
                    <a:pt x="165" y="8"/>
                    <a:pt x="194" y="38"/>
                    <a:pt x="194" y="74"/>
                  </a:cubicBezTo>
                  <a:cubicBezTo>
                    <a:pt x="194" y="110"/>
                    <a:pt x="165" y="140"/>
                    <a:pt x="129" y="14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2466" y="-330"/>
              <a:ext cx="478" cy="475"/>
            </a:xfrm>
            <a:custGeom>
              <a:avLst/>
              <a:gdLst>
                <a:gd name="T0" fmla="*/ 129 w 202"/>
                <a:gd name="T1" fmla="*/ 0 h 201"/>
                <a:gd name="T2" fmla="*/ 55 w 202"/>
                <a:gd name="T3" fmla="*/ 73 h 201"/>
                <a:gd name="T4" fmla="*/ 73 w 202"/>
                <a:gd name="T5" fmla="*/ 122 h 201"/>
                <a:gd name="T6" fmla="*/ 0 w 202"/>
                <a:gd name="T7" fmla="*/ 195 h 201"/>
                <a:gd name="T8" fmla="*/ 6 w 202"/>
                <a:gd name="T9" fmla="*/ 201 h 201"/>
                <a:gd name="T10" fmla="*/ 79 w 202"/>
                <a:gd name="T11" fmla="*/ 128 h 201"/>
                <a:gd name="T12" fmla="*/ 129 w 202"/>
                <a:gd name="T13" fmla="*/ 147 h 201"/>
                <a:gd name="T14" fmla="*/ 202 w 202"/>
                <a:gd name="T15" fmla="*/ 73 h 201"/>
                <a:gd name="T16" fmla="*/ 129 w 202"/>
                <a:gd name="T17" fmla="*/ 0 h 201"/>
                <a:gd name="T18" fmla="*/ 129 w 202"/>
                <a:gd name="T19" fmla="*/ 139 h 201"/>
                <a:gd name="T20" fmla="*/ 63 w 202"/>
                <a:gd name="T21" fmla="*/ 73 h 201"/>
                <a:gd name="T22" fmla="*/ 129 w 202"/>
                <a:gd name="T23" fmla="*/ 8 h 201"/>
                <a:gd name="T24" fmla="*/ 194 w 202"/>
                <a:gd name="T25" fmla="*/ 73 h 201"/>
                <a:gd name="T26" fmla="*/ 129 w 202"/>
                <a:gd name="T27" fmla="*/ 13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201">
                  <a:moveTo>
                    <a:pt x="129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92"/>
                    <a:pt x="62" y="109"/>
                    <a:pt x="73" y="122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6" y="201"/>
                    <a:pt x="6" y="201"/>
                    <a:pt x="6" y="201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92" y="140"/>
                    <a:pt x="109" y="147"/>
                    <a:pt x="129" y="147"/>
                  </a:cubicBezTo>
                  <a:cubicBezTo>
                    <a:pt x="169" y="147"/>
                    <a:pt x="202" y="114"/>
                    <a:pt x="202" y="73"/>
                  </a:cubicBezTo>
                  <a:cubicBezTo>
                    <a:pt x="202" y="33"/>
                    <a:pt x="169" y="0"/>
                    <a:pt x="129" y="0"/>
                  </a:cubicBezTo>
                  <a:close/>
                  <a:moveTo>
                    <a:pt x="129" y="139"/>
                  </a:moveTo>
                  <a:cubicBezTo>
                    <a:pt x="93" y="139"/>
                    <a:pt x="63" y="110"/>
                    <a:pt x="63" y="73"/>
                  </a:cubicBezTo>
                  <a:cubicBezTo>
                    <a:pt x="63" y="37"/>
                    <a:pt x="93" y="8"/>
                    <a:pt x="129" y="8"/>
                  </a:cubicBezTo>
                  <a:cubicBezTo>
                    <a:pt x="165" y="8"/>
                    <a:pt x="194" y="37"/>
                    <a:pt x="194" y="73"/>
                  </a:cubicBezTo>
                  <a:cubicBezTo>
                    <a:pt x="194" y="110"/>
                    <a:pt x="165" y="139"/>
                    <a:pt x="129" y="1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658" y="-269"/>
              <a:ext cx="224" cy="227"/>
            </a:xfrm>
            <a:custGeom>
              <a:avLst/>
              <a:gdLst>
                <a:gd name="T0" fmla="*/ 123 w 224"/>
                <a:gd name="T1" fmla="*/ 104 h 227"/>
                <a:gd name="T2" fmla="*/ 123 w 224"/>
                <a:gd name="T3" fmla="*/ 0 h 227"/>
                <a:gd name="T4" fmla="*/ 104 w 224"/>
                <a:gd name="T5" fmla="*/ 0 h 227"/>
                <a:gd name="T6" fmla="*/ 104 w 224"/>
                <a:gd name="T7" fmla="*/ 104 h 227"/>
                <a:gd name="T8" fmla="*/ 0 w 224"/>
                <a:gd name="T9" fmla="*/ 104 h 227"/>
                <a:gd name="T10" fmla="*/ 0 w 224"/>
                <a:gd name="T11" fmla="*/ 123 h 227"/>
                <a:gd name="T12" fmla="*/ 104 w 224"/>
                <a:gd name="T13" fmla="*/ 123 h 227"/>
                <a:gd name="T14" fmla="*/ 104 w 224"/>
                <a:gd name="T15" fmla="*/ 227 h 227"/>
                <a:gd name="T16" fmla="*/ 123 w 224"/>
                <a:gd name="T17" fmla="*/ 227 h 227"/>
                <a:gd name="T18" fmla="*/ 123 w 224"/>
                <a:gd name="T19" fmla="*/ 123 h 227"/>
                <a:gd name="T20" fmla="*/ 224 w 224"/>
                <a:gd name="T21" fmla="*/ 123 h 227"/>
                <a:gd name="T22" fmla="*/ 224 w 224"/>
                <a:gd name="T23" fmla="*/ 104 h 227"/>
                <a:gd name="T24" fmla="*/ 123 w 224"/>
                <a:gd name="T25" fmla="*/ 10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227">
                  <a:moveTo>
                    <a:pt x="123" y="104"/>
                  </a:moveTo>
                  <a:lnTo>
                    <a:pt x="123" y="0"/>
                  </a:lnTo>
                  <a:lnTo>
                    <a:pt x="104" y="0"/>
                  </a:lnTo>
                  <a:lnTo>
                    <a:pt x="104" y="104"/>
                  </a:lnTo>
                  <a:lnTo>
                    <a:pt x="0" y="104"/>
                  </a:lnTo>
                  <a:lnTo>
                    <a:pt x="0" y="123"/>
                  </a:lnTo>
                  <a:lnTo>
                    <a:pt x="104" y="123"/>
                  </a:lnTo>
                  <a:lnTo>
                    <a:pt x="104" y="227"/>
                  </a:lnTo>
                  <a:lnTo>
                    <a:pt x="123" y="227"/>
                  </a:lnTo>
                  <a:lnTo>
                    <a:pt x="123" y="123"/>
                  </a:lnTo>
                  <a:lnTo>
                    <a:pt x="224" y="123"/>
                  </a:lnTo>
                  <a:lnTo>
                    <a:pt x="224" y="104"/>
                  </a:lnTo>
                  <a:lnTo>
                    <a:pt x="123" y="1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596" y="-328"/>
              <a:ext cx="478" cy="476"/>
            </a:xfrm>
            <a:custGeom>
              <a:avLst/>
              <a:gdLst>
                <a:gd name="T0" fmla="*/ 128 w 202"/>
                <a:gd name="T1" fmla="*/ 0 h 201"/>
                <a:gd name="T2" fmla="*/ 55 w 202"/>
                <a:gd name="T3" fmla="*/ 73 h 201"/>
                <a:gd name="T4" fmla="*/ 73 w 202"/>
                <a:gd name="T5" fmla="*/ 122 h 201"/>
                <a:gd name="T6" fmla="*/ 0 w 202"/>
                <a:gd name="T7" fmla="*/ 195 h 201"/>
                <a:gd name="T8" fmla="*/ 5 w 202"/>
                <a:gd name="T9" fmla="*/ 201 h 201"/>
                <a:gd name="T10" fmla="*/ 79 w 202"/>
                <a:gd name="T11" fmla="*/ 128 h 201"/>
                <a:gd name="T12" fmla="*/ 128 w 202"/>
                <a:gd name="T13" fmla="*/ 147 h 201"/>
                <a:gd name="T14" fmla="*/ 202 w 202"/>
                <a:gd name="T15" fmla="*/ 73 h 201"/>
                <a:gd name="T16" fmla="*/ 128 w 202"/>
                <a:gd name="T17" fmla="*/ 0 h 201"/>
                <a:gd name="T18" fmla="*/ 128 w 202"/>
                <a:gd name="T19" fmla="*/ 139 h 201"/>
                <a:gd name="T20" fmla="*/ 63 w 202"/>
                <a:gd name="T21" fmla="*/ 73 h 201"/>
                <a:gd name="T22" fmla="*/ 128 w 202"/>
                <a:gd name="T23" fmla="*/ 8 h 201"/>
                <a:gd name="T24" fmla="*/ 194 w 202"/>
                <a:gd name="T25" fmla="*/ 73 h 201"/>
                <a:gd name="T26" fmla="*/ 128 w 202"/>
                <a:gd name="T27" fmla="*/ 13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201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92"/>
                    <a:pt x="62" y="109"/>
                    <a:pt x="73" y="122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92" y="140"/>
                    <a:pt x="109" y="147"/>
                    <a:pt x="128" y="147"/>
                  </a:cubicBezTo>
                  <a:cubicBezTo>
                    <a:pt x="169" y="147"/>
                    <a:pt x="202" y="114"/>
                    <a:pt x="202" y="73"/>
                  </a:cubicBezTo>
                  <a:cubicBezTo>
                    <a:pt x="202" y="33"/>
                    <a:pt x="169" y="0"/>
                    <a:pt x="128" y="0"/>
                  </a:cubicBezTo>
                  <a:close/>
                  <a:moveTo>
                    <a:pt x="128" y="139"/>
                  </a:moveTo>
                  <a:cubicBezTo>
                    <a:pt x="92" y="139"/>
                    <a:pt x="63" y="110"/>
                    <a:pt x="63" y="73"/>
                  </a:cubicBezTo>
                  <a:cubicBezTo>
                    <a:pt x="63" y="37"/>
                    <a:pt x="92" y="8"/>
                    <a:pt x="128" y="8"/>
                  </a:cubicBezTo>
                  <a:cubicBezTo>
                    <a:pt x="165" y="8"/>
                    <a:pt x="194" y="37"/>
                    <a:pt x="194" y="73"/>
                  </a:cubicBezTo>
                  <a:cubicBezTo>
                    <a:pt x="194" y="110"/>
                    <a:pt x="165" y="139"/>
                    <a:pt x="128" y="1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3788" y="-162"/>
              <a:ext cx="224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712" y="-328"/>
              <a:ext cx="530" cy="530"/>
            </a:xfrm>
            <a:custGeom>
              <a:avLst/>
              <a:gdLst>
                <a:gd name="T0" fmla="*/ 212 w 224"/>
                <a:gd name="T1" fmla="*/ 32 h 224"/>
                <a:gd name="T2" fmla="*/ 182 w 224"/>
                <a:gd name="T3" fmla="*/ 62 h 224"/>
                <a:gd name="T4" fmla="*/ 162 w 224"/>
                <a:gd name="T5" fmla="*/ 62 h 224"/>
                <a:gd name="T6" fmla="*/ 162 w 224"/>
                <a:gd name="T7" fmla="*/ 41 h 224"/>
                <a:gd name="T8" fmla="*/ 192 w 224"/>
                <a:gd name="T9" fmla="*/ 12 h 224"/>
                <a:gd name="T10" fmla="*/ 126 w 224"/>
                <a:gd name="T11" fmla="*/ 21 h 224"/>
                <a:gd name="T12" fmla="*/ 114 w 224"/>
                <a:gd name="T13" fmla="*/ 79 h 224"/>
                <a:gd name="T14" fmla="*/ 9 w 224"/>
                <a:gd name="T15" fmla="*/ 184 h 224"/>
                <a:gd name="T16" fmla="*/ 9 w 224"/>
                <a:gd name="T17" fmla="*/ 215 h 224"/>
                <a:gd name="T18" fmla="*/ 40 w 224"/>
                <a:gd name="T19" fmla="*/ 215 h 224"/>
                <a:gd name="T20" fmla="*/ 145 w 224"/>
                <a:gd name="T21" fmla="*/ 110 h 224"/>
                <a:gd name="T22" fmla="*/ 203 w 224"/>
                <a:gd name="T23" fmla="*/ 98 h 224"/>
                <a:gd name="T24" fmla="*/ 212 w 224"/>
                <a:gd name="T25" fmla="*/ 32 h 224"/>
                <a:gd name="T26" fmla="*/ 198 w 224"/>
                <a:gd name="T27" fmla="*/ 92 h 224"/>
                <a:gd name="T28" fmla="*/ 143 w 224"/>
                <a:gd name="T29" fmla="*/ 101 h 224"/>
                <a:gd name="T30" fmla="*/ 34 w 224"/>
                <a:gd name="T31" fmla="*/ 210 h 224"/>
                <a:gd name="T32" fmla="*/ 14 w 224"/>
                <a:gd name="T33" fmla="*/ 210 h 224"/>
                <a:gd name="T34" fmla="*/ 14 w 224"/>
                <a:gd name="T35" fmla="*/ 189 h 224"/>
                <a:gd name="T36" fmla="*/ 123 w 224"/>
                <a:gd name="T37" fmla="*/ 81 h 224"/>
                <a:gd name="T38" fmla="*/ 132 w 224"/>
                <a:gd name="T39" fmla="*/ 26 h 224"/>
                <a:gd name="T40" fmla="*/ 178 w 224"/>
                <a:gd name="T41" fmla="*/ 15 h 224"/>
                <a:gd name="T42" fmla="*/ 157 w 224"/>
                <a:gd name="T43" fmla="*/ 36 h 224"/>
                <a:gd name="T44" fmla="*/ 157 w 224"/>
                <a:gd name="T45" fmla="*/ 67 h 224"/>
                <a:gd name="T46" fmla="*/ 188 w 224"/>
                <a:gd name="T47" fmla="*/ 67 h 224"/>
                <a:gd name="T48" fmla="*/ 209 w 224"/>
                <a:gd name="T49" fmla="*/ 46 h 224"/>
                <a:gd name="T50" fmla="*/ 198 w 224"/>
                <a:gd name="T51" fmla="*/ 9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224">
                  <a:moveTo>
                    <a:pt x="212" y="32"/>
                  </a:moveTo>
                  <a:cubicBezTo>
                    <a:pt x="182" y="62"/>
                    <a:pt x="182" y="62"/>
                    <a:pt x="182" y="62"/>
                  </a:cubicBezTo>
                  <a:cubicBezTo>
                    <a:pt x="177" y="67"/>
                    <a:pt x="168" y="67"/>
                    <a:pt x="162" y="62"/>
                  </a:cubicBezTo>
                  <a:cubicBezTo>
                    <a:pt x="157" y="56"/>
                    <a:pt x="157" y="47"/>
                    <a:pt x="162" y="41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71" y="0"/>
                    <a:pt x="144" y="3"/>
                    <a:pt x="126" y="21"/>
                  </a:cubicBezTo>
                  <a:cubicBezTo>
                    <a:pt x="110" y="36"/>
                    <a:pt x="106" y="59"/>
                    <a:pt x="114" y="79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0" y="192"/>
                    <a:pt x="0" y="207"/>
                    <a:pt x="9" y="215"/>
                  </a:cubicBezTo>
                  <a:cubicBezTo>
                    <a:pt x="17" y="224"/>
                    <a:pt x="31" y="224"/>
                    <a:pt x="40" y="2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65" y="118"/>
                    <a:pt x="188" y="114"/>
                    <a:pt x="203" y="98"/>
                  </a:cubicBezTo>
                  <a:cubicBezTo>
                    <a:pt x="221" y="80"/>
                    <a:pt x="224" y="53"/>
                    <a:pt x="212" y="32"/>
                  </a:cubicBezTo>
                  <a:close/>
                  <a:moveTo>
                    <a:pt x="198" y="92"/>
                  </a:moveTo>
                  <a:cubicBezTo>
                    <a:pt x="183" y="107"/>
                    <a:pt x="161" y="110"/>
                    <a:pt x="143" y="101"/>
                  </a:cubicBezTo>
                  <a:cubicBezTo>
                    <a:pt x="34" y="210"/>
                    <a:pt x="34" y="210"/>
                    <a:pt x="34" y="210"/>
                  </a:cubicBezTo>
                  <a:cubicBezTo>
                    <a:pt x="29" y="215"/>
                    <a:pt x="20" y="215"/>
                    <a:pt x="14" y="210"/>
                  </a:cubicBezTo>
                  <a:cubicBezTo>
                    <a:pt x="9" y="204"/>
                    <a:pt x="9" y="195"/>
                    <a:pt x="14" y="189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14" y="63"/>
                    <a:pt x="117" y="41"/>
                    <a:pt x="132" y="26"/>
                  </a:cubicBezTo>
                  <a:cubicBezTo>
                    <a:pt x="144" y="14"/>
                    <a:pt x="162" y="10"/>
                    <a:pt x="178" y="15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48" y="44"/>
                    <a:pt x="148" y="59"/>
                    <a:pt x="157" y="67"/>
                  </a:cubicBezTo>
                  <a:cubicBezTo>
                    <a:pt x="165" y="76"/>
                    <a:pt x="179" y="76"/>
                    <a:pt x="188" y="67"/>
                  </a:cubicBezTo>
                  <a:cubicBezTo>
                    <a:pt x="209" y="46"/>
                    <a:pt x="209" y="46"/>
                    <a:pt x="209" y="46"/>
                  </a:cubicBezTo>
                  <a:cubicBezTo>
                    <a:pt x="214" y="62"/>
                    <a:pt x="210" y="80"/>
                    <a:pt x="198" y="9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760" y="134"/>
              <a:ext cx="21" cy="21"/>
            </a:xfrm>
            <a:custGeom>
              <a:avLst/>
              <a:gdLst>
                <a:gd name="T0" fmla="*/ 2 w 9"/>
                <a:gd name="T1" fmla="*/ 2 h 9"/>
                <a:gd name="T2" fmla="*/ 2 w 9"/>
                <a:gd name="T3" fmla="*/ 7 h 9"/>
                <a:gd name="T4" fmla="*/ 7 w 9"/>
                <a:gd name="T5" fmla="*/ 7 h 9"/>
                <a:gd name="T6" fmla="*/ 7 w 9"/>
                <a:gd name="T7" fmla="*/ 2 h 9"/>
                <a:gd name="T8" fmla="*/ 2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2"/>
                  </a:moveTo>
                  <a:cubicBezTo>
                    <a:pt x="0" y="3"/>
                    <a:pt x="0" y="6"/>
                    <a:pt x="2" y="7"/>
                  </a:cubicBezTo>
                  <a:cubicBezTo>
                    <a:pt x="3" y="9"/>
                    <a:pt x="6" y="9"/>
                    <a:pt x="7" y="7"/>
                  </a:cubicBezTo>
                  <a:cubicBezTo>
                    <a:pt x="9" y="6"/>
                    <a:pt x="9" y="3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849" y="-349"/>
              <a:ext cx="528" cy="527"/>
            </a:xfrm>
            <a:custGeom>
              <a:avLst/>
              <a:gdLst>
                <a:gd name="T0" fmla="*/ 211 w 223"/>
                <a:gd name="T1" fmla="*/ 32 h 223"/>
                <a:gd name="T2" fmla="*/ 182 w 223"/>
                <a:gd name="T3" fmla="*/ 61 h 223"/>
                <a:gd name="T4" fmla="*/ 162 w 223"/>
                <a:gd name="T5" fmla="*/ 61 h 223"/>
                <a:gd name="T6" fmla="*/ 162 w 223"/>
                <a:gd name="T7" fmla="*/ 41 h 223"/>
                <a:gd name="T8" fmla="*/ 191 w 223"/>
                <a:gd name="T9" fmla="*/ 12 h 223"/>
                <a:gd name="T10" fmla="*/ 126 w 223"/>
                <a:gd name="T11" fmla="*/ 20 h 223"/>
                <a:gd name="T12" fmla="*/ 113 w 223"/>
                <a:gd name="T13" fmla="*/ 78 h 223"/>
                <a:gd name="T14" fmla="*/ 8 w 223"/>
                <a:gd name="T15" fmla="*/ 183 h 223"/>
                <a:gd name="T16" fmla="*/ 8 w 223"/>
                <a:gd name="T17" fmla="*/ 215 h 223"/>
                <a:gd name="T18" fmla="*/ 40 w 223"/>
                <a:gd name="T19" fmla="*/ 215 h 223"/>
                <a:gd name="T20" fmla="*/ 145 w 223"/>
                <a:gd name="T21" fmla="*/ 110 h 223"/>
                <a:gd name="T22" fmla="*/ 203 w 223"/>
                <a:gd name="T23" fmla="*/ 97 h 223"/>
                <a:gd name="T24" fmla="*/ 211 w 223"/>
                <a:gd name="T25" fmla="*/ 32 h 223"/>
                <a:gd name="T26" fmla="*/ 27 w 223"/>
                <a:gd name="T27" fmla="*/ 202 h 223"/>
                <a:gd name="T28" fmla="*/ 21 w 223"/>
                <a:gd name="T29" fmla="*/ 202 h 223"/>
                <a:gd name="T30" fmla="*/ 21 w 223"/>
                <a:gd name="T31" fmla="*/ 196 h 223"/>
                <a:gd name="T32" fmla="*/ 27 w 223"/>
                <a:gd name="T33" fmla="*/ 196 h 223"/>
                <a:gd name="T34" fmla="*/ 27 w 223"/>
                <a:gd name="T35" fmla="*/ 20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223">
                  <a:moveTo>
                    <a:pt x="211" y="32"/>
                  </a:moveTo>
                  <a:cubicBezTo>
                    <a:pt x="182" y="61"/>
                    <a:pt x="182" y="61"/>
                    <a:pt x="182" y="61"/>
                  </a:cubicBezTo>
                  <a:cubicBezTo>
                    <a:pt x="176" y="67"/>
                    <a:pt x="167" y="67"/>
                    <a:pt x="162" y="61"/>
                  </a:cubicBezTo>
                  <a:cubicBezTo>
                    <a:pt x="156" y="56"/>
                    <a:pt x="156" y="47"/>
                    <a:pt x="162" y="41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70" y="0"/>
                    <a:pt x="143" y="2"/>
                    <a:pt x="126" y="20"/>
                  </a:cubicBezTo>
                  <a:cubicBezTo>
                    <a:pt x="110" y="36"/>
                    <a:pt x="106" y="59"/>
                    <a:pt x="113" y="78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0" y="192"/>
                    <a:pt x="0" y="206"/>
                    <a:pt x="8" y="215"/>
                  </a:cubicBezTo>
                  <a:cubicBezTo>
                    <a:pt x="17" y="223"/>
                    <a:pt x="31" y="223"/>
                    <a:pt x="40" y="2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64" y="117"/>
                    <a:pt x="187" y="113"/>
                    <a:pt x="203" y="97"/>
                  </a:cubicBezTo>
                  <a:cubicBezTo>
                    <a:pt x="221" y="80"/>
                    <a:pt x="223" y="53"/>
                    <a:pt x="211" y="32"/>
                  </a:cubicBezTo>
                  <a:close/>
                  <a:moveTo>
                    <a:pt x="27" y="202"/>
                  </a:moveTo>
                  <a:cubicBezTo>
                    <a:pt x="25" y="204"/>
                    <a:pt x="23" y="204"/>
                    <a:pt x="21" y="202"/>
                  </a:cubicBezTo>
                  <a:cubicBezTo>
                    <a:pt x="20" y="200"/>
                    <a:pt x="20" y="198"/>
                    <a:pt x="21" y="196"/>
                  </a:cubicBezTo>
                  <a:cubicBezTo>
                    <a:pt x="23" y="195"/>
                    <a:pt x="25" y="195"/>
                    <a:pt x="27" y="196"/>
                  </a:cubicBezTo>
                  <a:cubicBezTo>
                    <a:pt x="28" y="198"/>
                    <a:pt x="28" y="200"/>
                    <a:pt x="27" y="20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7211" y="-181"/>
              <a:ext cx="152" cy="345"/>
            </a:xfrm>
            <a:custGeom>
              <a:avLst/>
              <a:gdLst>
                <a:gd name="T0" fmla="*/ 47 w 64"/>
                <a:gd name="T1" fmla="*/ 0 h 146"/>
                <a:gd name="T2" fmla="*/ 54 w 64"/>
                <a:gd name="T3" fmla="*/ 128 h 146"/>
                <a:gd name="T4" fmla="*/ 32 w 64"/>
                <a:gd name="T5" fmla="*/ 136 h 146"/>
                <a:gd name="T6" fmla="*/ 10 w 64"/>
                <a:gd name="T7" fmla="*/ 128 h 146"/>
                <a:gd name="T8" fmla="*/ 16 w 64"/>
                <a:gd name="T9" fmla="*/ 0 h 146"/>
                <a:gd name="T10" fmla="*/ 7 w 64"/>
                <a:gd name="T11" fmla="*/ 0 h 146"/>
                <a:gd name="T12" fmla="*/ 0 w 64"/>
                <a:gd name="T13" fmla="*/ 133 h 146"/>
                <a:gd name="T14" fmla="*/ 32 w 64"/>
                <a:gd name="T15" fmla="*/ 146 h 146"/>
                <a:gd name="T16" fmla="*/ 64 w 64"/>
                <a:gd name="T17" fmla="*/ 132 h 146"/>
                <a:gd name="T18" fmla="*/ 57 w 64"/>
                <a:gd name="T19" fmla="*/ 0 h 146"/>
                <a:gd name="T20" fmla="*/ 47 w 64"/>
                <a:gd name="T2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46">
                  <a:moveTo>
                    <a:pt x="47" y="0"/>
                  </a:moveTo>
                  <a:cubicBezTo>
                    <a:pt x="54" y="128"/>
                    <a:pt x="54" y="128"/>
                    <a:pt x="54" y="128"/>
                  </a:cubicBezTo>
                  <a:cubicBezTo>
                    <a:pt x="54" y="136"/>
                    <a:pt x="40" y="136"/>
                    <a:pt x="32" y="136"/>
                  </a:cubicBezTo>
                  <a:cubicBezTo>
                    <a:pt x="24" y="136"/>
                    <a:pt x="10" y="136"/>
                    <a:pt x="10" y="12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" y="144"/>
                    <a:pt x="20" y="146"/>
                    <a:pt x="32" y="146"/>
                  </a:cubicBezTo>
                  <a:cubicBezTo>
                    <a:pt x="44" y="146"/>
                    <a:pt x="62" y="144"/>
                    <a:pt x="64" y="132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7051" y="-330"/>
              <a:ext cx="401" cy="125"/>
            </a:xfrm>
            <a:custGeom>
              <a:avLst/>
              <a:gdLst>
                <a:gd name="T0" fmla="*/ 75 w 170"/>
                <a:gd name="T1" fmla="*/ 0 h 53"/>
                <a:gd name="T2" fmla="*/ 0 w 170"/>
                <a:gd name="T3" fmla="*/ 53 h 53"/>
                <a:gd name="T4" fmla="*/ 170 w 170"/>
                <a:gd name="T5" fmla="*/ 53 h 53"/>
                <a:gd name="T6" fmla="*/ 170 w 170"/>
                <a:gd name="T7" fmla="*/ 0 h 53"/>
                <a:gd name="T8" fmla="*/ 75 w 170"/>
                <a:gd name="T9" fmla="*/ 0 h 53"/>
                <a:gd name="T10" fmla="*/ 75 w 170"/>
                <a:gd name="T11" fmla="*/ 9 h 53"/>
                <a:gd name="T12" fmla="*/ 132 w 170"/>
                <a:gd name="T13" fmla="*/ 9 h 53"/>
                <a:gd name="T14" fmla="*/ 132 w 170"/>
                <a:gd name="T15" fmla="*/ 44 h 53"/>
                <a:gd name="T16" fmla="*/ 16 w 170"/>
                <a:gd name="T17" fmla="*/ 44 h 53"/>
                <a:gd name="T18" fmla="*/ 75 w 170"/>
                <a:gd name="T19" fmla="*/ 9 h 53"/>
                <a:gd name="T20" fmla="*/ 161 w 170"/>
                <a:gd name="T21" fmla="*/ 44 h 53"/>
                <a:gd name="T22" fmla="*/ 140 w 170"/>
                <a:gd name="T23" fmla="*/ 44 h 53"/>
                <a:gd name="T24" fmla="*/ 140 w 170"/>
                <a:gd name="T25" fmla="*/ 9 h 53"/>
                <a:gd name="T26" fmla="*/ 161 w 170"/>
                <a:gd name="T27" fmla="*/ 9 h 53"/>
                <a:gd name="T28" fmla="*/ 161 w 170"/>
                <a:gd name="T2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53">
                  <a:moveTo>
                    <a:pt x="75" y="0"/>
                  </a:moveTo>
                  <a:cubicBezTo>
                    <a:pt x="29" y="0"/>
                    <a:pt x="0" y="53"/>
                    <a:pt x="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0"/>
                    <a:pt x="118" y="0"/>
                    <a:pt x="75" y="0"/>
                  </a:cubicBezTo>
                  <a:close/>
                  <a:moveTo>
                    <a:pt x="75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7" y="30"/>
                    <a:pt x="48" y="9"/>
                    <a:pt x="75" y="9"/>
                  </a:cubicBezTo>
                  <a:close/>
                  <a:moveTo>
                    <a:pt x="161" y="44"/>
                  </a:moveTo>
                  <a:cubicBezTo>
                    <a:pt x="140" y="44"/>
                    <a:pt x="140" y="44"/>
                    <a:pt x="140" y="44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61" y="9"/>
                    <a:pt x="161" y="9"/>
                    <a:pt x="161" y="9"/>
                  </a:cubicBezTo>
                  <a:lnTo>
                    <a:pt x="161" y="4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204" y="794"/>
              <a:ext cx="444" cy="527"/>
            </a:xfrm>
            <a:custGeom>
              <a:avLst/>
              <a:gdLst>
                <a:gd name="T0" fmla="*/ 168 w 188"/>
                <a:gd name="T1" fmla="*/ 101 h 223"/>
                <a:gd name="T2" fmla="*/ 151 w 188"/>
                <a:gd name="T3" fmla="*/ 101 h 223"/>
                <a:gd name="T4" fmla="*/ 151 w 188"/>
                <a:gd name="T5" fmla="*/ 57 h 223"/>
                <a:gd name="T6" fmla="*/ 94 w 188"/>
                <a:gd name="T7" fmla="*/ 0 h 223"/>
                <a:gd name="T8" fmla="*/ 37 w 188"/>
                <a:gd name="T9" fmla="*/ 57 h 223"/>
                <a:gd name="T10" fmla="*/ 37 w 188"/>
                <a:gd name="T11" fmla="*/ 101 h 223"/>
                <a:gd name="T12" fmla="*/ 20 w 188"/>
                <a:gd name="T13" fmla="*/ 101 h 223"/>
                <a:gd name="T14" fmla="*/ 0 w 188"/>
                <a:gd name="T15" fmla="*/ 121 h 223"/>
                <a:gd name="T16" fmla="*/ 0 w 188"/>
                <a:gd name="T17" fmla="*/ 203 h 223"/>
                <a:gd name="T18" fmla="*/ 20 w 188"/>
                <a:gd name="T19" fmla="*/ 223 h 223"/>
                <a:gd name="T20" fmla="*/ 168 w 188"/>
                <a:gd name="T21" fmla="*/ 223 h 223"/>
                <a:gd name="T22" fmla="*/ 188 w 188"/>
                <a:gd name="T23" fmla="*/ 203 h 223"/>
                <a:gd name="T24" fmla="*/ 188 w 188"/>
                <a:gd name="T25" fmla="*/ 121 h 223"/>
                <a:gd name="T26" fmla="*/ 168 w 188"/>
                <a:gd name="T27" fmla="*/ 101 h 223"/>
                <a:gd name="T28" fmla="*/ 45 w 188"/>
                <a:gd name="T29" fmla="*/ 57 h 223"/>
                <a:gd name="T30" fmla="*/ 94 w 188"/>
                <a:gd name="T31" fmla="*/ 8 h 223"/>
                <a:gd name="T32" fmla="*/ 143 w 188"/>
                <a:gd name="T33" fmla="*/ 57 h 223"/>
                <a:gd name="T34" fmla="*/ 143 w 188"/>
                <a:gd name="T35" fmla="*/ 101 h 223"/>
                <a:gd name="T36" fmla="*/ 45 w 188"/>
                <a:gd name="T37" fmla="*/ 101 h 223"/>
                <a:gd name="T38" fmla="*/ 45 w 188"/>
                <a:gd name="T39" fmla="*/ 57 h 223"/>
                <a:gd name="T40" fmla="*/ 180 w 188"/>
                <a:gd name="T41" fmla="*/ 203 h 223"/>
                <a:gd name="T42" fmla="*/ 168 w 188"/>
                <a:gd name="T43" fmla="*/ 215 h 223"/>
                <a:gd name="T44" fmla="*/ 20 w 188"/>
                <a:gd name="T45" fmla="*/ 215 h 223"/>
                <a:gd name="T46" fmla="*/ 8 w 188"/>
                <a:gd name="T47" fmla="*/ 203 h 223"/>
                <a:gd name="T48" fmla="*/ 8 w 188"/>
                <a:gd name="T49" fmla="*/ 121 h 223"/>
                <a:gd name="T50" fmla="*/ 20 w 188"/>
                <a:gd name="T51" fmla="*/ 109 h 223"/>
                <a:gd name="T52" fmla="*/ 168 w 188"/>
                <a:gd name="T53" fmla="*/ 109 h 223"/>
                <a:gd name="T54" fmla="*/ 180 w 188"/>
                <a:gd name="T55" fmla="*/ 121 h 223"/>
                <a:gd name="T56" fmla="*/ 180 w 188"/>
                <a:gd name="T57" fmla="*/ 20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8" h="223">
                  <a:moveTo>
                    <a:pt x="168" y="101"/>
                  </a:moveTo>
                  <a:cubicBezTo>
                    <a:pt x="151" y="101"/>
                    <a:pt x="151" y="101"/>
                    <a:pt x="151" y="101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26"/>
                    <a:pt x="125" y="0"/>
                    <a:pt x="94" y="0"/>
                  </a:cubicBezTo>
                  <a:cubicBezTo>
                    <a:pt x="63" y="0"/>
                    <a:pt x="37" y="26"/>
                    <a:pt x="37" y="57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9" y="101"/>
                    <a:pt x="0" y="110"/>
                    <a:pt x="0" y="12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9" y="223"/>
                    <a:pt x="20" y="223"/>
                  </a:cubicBezTo>
                  <a:cubicBezTo>
                    <a:pt x="168" y="223"/>
                    <a:pt x="168" y="223"/>
                    <a:pt x="168" y="223"/>
                  </a:cubicBezTo>
                  <a:cubicBezTo>
                    <a:pt x="179" y="223"/>
                    <a:pt x="188" y="214"/>
                    <a:pt x="188" y="203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10"/>
                    <a:pt x="179" y="101"/>
                    <a:pt x="168" y="101"/>
                  </a:cubicBezTo>
                  <a:close/>
                  <a:moveTo>
                    <a:pt x="45" y="57"/>
                  </a:moveTo>
                  <a:cubicBezTo>
                    <a:pt x="45" y="30"/>
                    <a:pt x="67" y="8"/>
                    <a:pt x="94" y="8"/>
                  </a:cubicBezTo>
                  <a:cubicBezTo>
                    <a:pt x="121" y="8"/>
                    <a:pt x="143" y="30"/>
                    <a:pt x="143" y="57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45" y="101"/>
                    <a:pt x="45" y="101"/>
                    <a:pt x="45" y="101"/>
                  </a:cubicBezTo>
                  <a:lnTo>
                    <a:pt x="45" y="57"/>
                  </a:lnTo>
                  <a:close/>
                  <a:moveTo>
                    <a:pt x="180" y="203"/>
                  </a:moveTo>
                  <a:cubicBezTo>
                    <a:pt x="180" y="210"/>
                    <a:pt x="175" y="215"/>
                    <a:pt x="168" y="215"/>
                  </a:cubicBezTo>
                  <a:cubicBezTo>
                    <a:pt x="20" y="215"/>
                    <a:pt x="20" y="215"/>
                    <a:pt x="20" y="215"/>
                  </a:cubicBezTo>
                  <a:cubicBezTo>
                    <a:pt x="13" y="215"/>
                    <a:pt x="8" y="210"/>
                    <a:pt x="8" y="203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14"/>
                    <a:pt x="13" y="109"/>
                    <a:pt x="20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75" y="109"/>
                    <a:pt x="180" y="114"/>
                    <a:pt x="180" y="121"/>
                  </a:cubicBezTo>
                  <a:lnTo>
                    <a:pt x="180" y="20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07" y="1120"/>
              <a:ext cx="38" cy="83"/>
            </a:xfrm>
            <a:custGeom>
              <a:avLst/>
              <a:gdLst>
                <a:gd name="T0" fmla="*/ 8 w 16"/>
                <a:gd name="T1" fmla="*/ 0 h 35"/>
                <a:gd name="T2" fmla="*/ 0 w 16"/>
                <a:gd name="T3" fmla="*/ 8 h 35"/>
                <a:gd name="T4" fmla="*/ 4 w 16"/>
                <a:gd name="T5" fmla="*/ 15 h 35"/>
                <a:gd name="T6" fmla="*/ 4 w 16"/>
                <a:gd name="T7" fmla="*/ 35 h 35"/>
                <a:gd name="T8" fmla="*/ 12 w 16"/>
                <a:gd name="T9" fmla="*/ 35 h 35"/>
                <a:gd name="T10" fmla="*/ 12 w 16"/>
                <a:gd name="T11" fmla="*/ 15 h 35"/>
                <a:gd name="T12" fmla="*/ 16 w 16"/>
                <a:gd name="T13" fmla="*/ 8 h 35"/>
                <a:gd name="T14" fmla="*/ 8 w 16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5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1"/>
                    <a:pt x="2" y="14"/>
                    <a:pt x="4" y="1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5" y="14"/>
                    <a:pt x="16" y="11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1339" y="803"/>
              <a:ext cx="444" cy="525"/>
            </a:xfrm>
            <a:custGeom>
              <a:avLst/>
              <a:gdLst>
                <a:gd name="T0" fmla="*/ 168 w 188"/>
                <a:gd name="T1" fmla="*/ 100 h 222"/>
                <a:gd name="T2" fmla="*/ 46 w 188"/>
                <a:gd name="T3" fmla="*/ 100 h 222"/>
                <a:gd name="T4" fmla="*/ 46 w 188"/>
                <a:gd name="T5" fmla="*/ 56 h 222"/>
                <a:gd name="T6" fmla="*/ 94 w 188"/>
                <a:gd name="T7" fmla="*/ 8 h 222"/>
                <a:gd name="T8" fmla="*/ 142 w 188"/>
                <a:gd name="T9" fmla="*/ 47 h 222"/>
                <a:gd name="T10" fmla="*/ 150 w 188"/>
                <a:gd name="T11" fmla="*/ 47 h 222"/>
                <a:gd name="T12" fmla="*/ 94 w 188"/>
                <a:gd name="T13" fmla="*/ 0 h 222"/>
                <a:gd name="T14" fmla="*/ 38 w 188"/>
                <a:gd name="T15" fmla="*/ 56 h 222"/>
                <a:gd name="T16" fmla="*/ 38 w 188"/>
                <a:gd name="T17" fmla="*/ 100 h 222"/>
                <a:gd name="T18" fmla="*/ 20 w 188"/>
                <a:gd name="T19" fmla="*/ 100 h 222"/>
                <a:gd name="T20" fmla="*/ 0 w 188"/>
                <a:gd name="T21" fmla="*/ 120 h 222"/>
                <a:gd name="T22" fmla="*/ 0 w 188"/>
                <a:gd name="T23" fmla="*/ 202 h 222"/>
                <a:gd name="T24" fmla="*/ 20 w 188"/>
                <a:gd name="T25" fmla="*/ 222 h 222"/>
                <a:gd name="T26" fmla="*/ 168 w 188"/>
                <a:gd name="T27" fmla="*/ 222 h 222"/>
                <a:gd name="T28" fmla="*/ 188 w 188"/>
                <a:gd name="T29" fmla="*/ 202 h 222"/>
                <a:gd name="T30" fmla="*/ 188 w 188"/>
                <a:gd name="T31" fmla="*/ 120 h 222"/>
                <a:gd name="T32" fmla="*/ 168 w 188"/>
                <a:gd name="T33" fmla="*/ 100 h 222"/>
                <a:gd name="T34" fmla="*/ 180 w 188"/>
                <a:gd name="T35" fmla="*/ 202 h 222"/>
                <a:gd name="T36" fmla="*/ 168 w 188"/>
                <a:gd name="T37" fmla="*/ 214 h 222"/>
                <a:gd name="T38" fmla="*/ 20 w 188"/>
                <a:gd name="T39" fmla="*/ 214 h 222"/>
                <a:gd name="T40" fmla="*/ 8 w 188"/>
                <a:gd name="T41" fmla="*/ 202 h 222"/>
                <a:gd name="T42" fmla="*/ 8 w 188"/>
                <a:gd name="T43" fmla="*/ 120 h 222"/>
                <a:gd name="T44" fmla="*/ 20 w 188"/>
                <a:gd name="T45" fmla="*/ 108 h 222"/>
                <a:gd name="T46" fmla="*/ 168 w 188"/>
                <a:gd name="T47" fmla="*/ 108 h 222"/>
                <a:gd name="T48" fmla="*/ 180 w 188"/>
                <a:gd name="T49" fmla="*/ 120 h 222"/>
                <a:gd name="T50" fmla="*/ 180 w 188"/>
                <a:gd name="T51" fmla="*/ 20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8" h="222">
                  <a:moveTo>
                    <a:pt x="168" y="100"/>
                  </a:moveTo>
                  <a:cubicBezTo>
                    <a:pt x="46" y="100"/>
                    <a:pt x="46" y="100"/>
                    <a:pt x="46" y="10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30"/>
                    <a:pt x="67" y="8"/>
                    <a:pt x="94" y="8"/>
                  </a:cubicBezTo>
                  <a:cubicBezTo>
                    <a:pt x="118" y="8"/>
                    <a:pt x="138" y="25"/>
                    <a:pt x="142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6" y="20"/>
                    <a:pt x="122" y="0"/>
                    <a:pt x="94" y="0"/>
                  </a:cubicBezTo>
                  <a:cubicBezTo>
                    <a:pt x="63" y="0"/>
                    <a:pt x="38" y="25"/>
                    <a:pt x="38" y="56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9" y="100"/>
                    <a:pt x="0" y="109"/>
                    <a:pt x="0" y="12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13"/>
                    <a:pt x="9" y="222"/>
                    <a:pt x="20" y="222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9" y="222"/>
                    <a:pt x="188" y="213"/>
                    <a:pt x="188" y="20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09"/>
                    <a:pt x="179" y="100"/>
                    <a:pt x="168" y="100"/>
                  </a:cubicBezTo>
                  <a:close/>
                  <a:moveTo>
                    <a:pt x="180" y="202"/>
                  </a:moveTo>
                  <a:cubicBezTo>
                    <a:pt x="180" y="209"/>
                    <a:pt x="175" y="214"/>
                    <a:pt x="168" y="214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14" y="214"/>
                    <a:pt x="8" y="209"/>
                    <a:pt x="8" y="202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14"/>
                    <a:pt x="14" y="108"/>
                    <a:pt x="20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75" y="108"/>
                    <a:pt x="180" y="114"/>
                    <a:pt x="180" y="120"/>
                  </a:cubicBezTo>
                  <a:lnTo>
                    <a:pt x="180" y="20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542" y="1130"/>
              <a:ext cx="38" cy="80"/>
            </a:xfrm>
            <a:custGeom>
              <a:avLst/>
              <a:gdLst>
                <a:gd name="T0" fmla="*/ 8 w 16"/>
                <a:gd name="T1" fmla="*/ 0 h 34"/>
                <a:gd name="T2" fmla="*/ 0 w 16"/>
                <a:gd name="T3" fmla="*/ 8 h 34"/>
                <a:gd name="T4" fmla="*/ 4 w 16"/>
                <a:gd name="T5" fmla="*/ 15 h 34"/>
                <a:gd name="T6" fmla="*/ 4 w 16"/>
                <a:gd name="T7" fmla="*/ 34 h 34"/>
                <a:gd name="T8" fmla="*/ 12 w 16"/>
                <a:gd name="T9" fmla="*/ 34 h 34"/>
                <a:gd name="T10" fmla="*/ 12 w 16"/>
                <a:gd name="T11" fmla="*/ 15 h 34"/>
                <a:gd name="T12" fmla="*/ 16 w 16"/>
                <a:gd name="T13" fmla="*/ 8 h 34"/>
                <a:gd name="T14" fmla="*/ 8 w 16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1"/>
                    <a:pt x="2" y="13"/>
                    <a:pt x="4" y="1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5" y="13"/>
                    <a:pt x="16" y="11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2471" y="763"/>
              <a:ext cx="445" cy="525"/>
            </a:xfrm>
            <a:custGeom>
              <a:avLst/>
              <a:gdLst>
                <a:gd name="T0" fmla="*/ 168 w 188"/>
                <a:gd name="T1" fmla="*/ 100 h 222"/>
                <a:gd name="T2" fmla="*/ 151 w 188"/>
                <a:gd name="T3" fmla="*/ 100 h 222"/>
                <a:gd name="T4" fmla="*/ 151 w 188"/>
                <a:gd name="T5" fmla="*/ 56 h 222"/>
                <a:gd name="T6" fmla="*/ 94 w 188"/>
                <a:gd name="T7" fmla="*/ 0 h 222"/>
                <a:gd name="T8" fmla="*/ 38 w 188"/>
                <a:gd name="T9" fmla="*/ 56 h 222"/>
                <a:gd name="T10" fmla="*/ 38 w 188"/>
                <a:gd name="T11" fmla="*/ 100 h 222"/>
                <a:gd name="T12" fmla="*/ 20 w 188"/>
                <a:gd name="T13" fmla="*/ 100 h 222"/>
                <a:gd name="T14" fmla="*/ 0 w 188"/>
                <a:gd name="T15" fmla="*/ 120 h 222"/>
                <a:gd name="T16" fmla="*/ 0 w 188"/>
                <a:gd name="T17" fmla="*/ 202 h 222"/>
                <a:gd name="T18" fmla="*/ 20 w 188"/>
                <a:gd name="T19" fmla="*/ 222 h 222"/>
                <a:gd name="T20" fmla="*/ 168 w 188"/>
                <a:gd name="T21" fmla="*/ 222 h 222"/>
                <a:gd name="T22" fmla="*/ 188 w 188"/>
                <a:gd name="T23" fmla="*/ 202 h 222"/>
                <a:gd name="T24" fmla="*/ 188 w 188"/>
                <a:gd name="T25" fmla="*/ 120 h 222"/>
                <a:gd name="T26" fmla="*/ 168 w 188"/>
                <a:gd name="T27" fmla="*/ 100 h 222"/>
                <a:gd name="T28" fmla="*/ 98 w 188"/>
                <a:gd name="T29" fmla="*/ 153 h 222"/>
                <a:gd name="T30" fmla="*/ 98 w 188"/>
                <a:gd name="T31" fmla="*/ 172 h 222"/>
                <a:gd name="T32" fmla="*/ 90 w 188"/>
                <a:gd name="T33" fmla="*/ 172 h 222"/>
                <a:gd name="T34" fmla="*/ 90 w 188"/>
                <a:gd name="T35" fmla="*/ 153 h 222"/>
                <a:gd name="T36" fmla="*/ 86 w 188"/>
                <a:gd name="T37" fmla="*/ 146 h 222"/>
                <a:gd name="T38" fmla="*/ 94 w 188"/>
                <a:gd name="T39" fmla="*/ 138 h 222"/>
                <a:gd name="T40" fmla="*/ 102 w 188"/>
                <a:gd name="T41" fmla="*/ 146 h 222"/>
                <a:gd name="T42" fmla="*/ 98 w 188"/>
                <a:gd name="T43" fmla="*/ 153 h 222"/>
                <a:gd name="T44" fmla="*/ 143 w 188"/>
                <a:gd name="T45" fmla="*/ 100 h 222"/>
                <a:gd name="T46" fmla="*/ 46 w 188"/>
                <a:gd name="T47" fmla="*/ 100 h 222"/>
                <a:gd name="T48" fmla="*/ 46 w 188"/>
                <a:gd name="T49" fmla="*/ 56 h 222"/>
                <a:gd name="T50" fmla="*/ 94 w 188"/>
                <a:gd name="T51" fmla="*/ 8 h 222"/>
                <a:gd name="T52" fmla="*/ 143 w 188"/>
                <a:gd name="T53" fmla="*/ 56 h 222"/>
                <a:gd name="T54" fmla="*/ 143 w 188"/>
                <a:gd name="T55" fmla="*/ 10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222">
                  <a:moveTo>
                    <a:pt x="168" y="100"/>
                  </a:moveTo>
                  <a:cubicBezTo>
                    <a:pt x="151" y="100"/>
                    <a:pt x="151" y="100"/>
                    <a:pt x="151" y="100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25"/>
                    <a:pt x="126" y="0"/>
                    <a:pt x="94" y="0"/>
                  </a:cubicBezTo>
                  <a:cubicBezTo>
                    <a:pt x="63" y="0"/>
                    <a:pt x="38" y="25"/>
                    <a:pt x="38" y="56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9" y="100"/>
                    <a:pt x="0" y="109"/>
                    <a:pt x="0" y="12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13"/>
                    <a:pt x="9" y="222"/>
                    <a:pt x="20" y="222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9" y="222"/>
                    <a:pt x="188" y="213"/>
                    <a:pt x="188" y="20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09"/>
                    <a:pt x="179" y="100"/>
                    <a:pt x="168" y="100"/>
                  </a:cubicBezTo>
                  <a:close/>
                  <a:moveTo>
                    <a:pt x="98" y="153"/>
                  </a:moveTo>
                  <a:cubicBezTo>
                    <a:pt x="98" y="172"/>
                    <a:pt x="98" y="172"/>
                    <a:pt x="98" y="172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8" y="151"/>
                    <a:pt x="86" y="149"/>
                    <a:pt x="86" y="146"/>
                  </a:cubicBezTo>
                  <a:cubicBezTo>
                    <a:pt x="86" y="141"/>
                    <a:pt x="90" y="138"/>
                    <a:pt x="94" y="138"/>
                  </a:cubicBezTo>
                  <a:cubicBezTo>
                    <a:pt x="99" y="138"/>
                    <a:pt x="102" y="141"/>
                    <a:pt x="102" y="146"/>
                  </a:cubicBezTo>
                  <a:cubicBezTo>
                    <a:pt x="102" y="149"/>
                    <a:pt x="101" y="151"/>
                    <a:pt x="98" y="153"/>
                  </a:cubicBezTo>
                  <a:close/>
                  <a:moveTo>
                    <a:pt x="143" y="100"/>
                  </a:moveTo>
                  <a:cubicBezTo>
                    <a:pt x="46" y="100"/>
                    <a:pt x="46" y="100"/>
                    <a:pt x="46" y="10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30"/>
                    <a:pt x="67" y="8"/>
                    <a:pt x="94" y="8"/>
                  </a:cubicBezTo>
                  <a:cubicBezTo>
                    <a:pt x="121" y="8"/>
                    <a:pt x="143" y="30"/>
                    <a:pt x="143" y="56"/>
                  </a:cubicBezTo>
                  <a:lnTo>
                    <a:pt x="143" y="1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3613" y="765"/>
              <a:ext cx="444" cy="525"/>
            </a:xfrm>
            <a:custGeom>
              <a:avLst/>
              <a:gdLst>
                <a:gd name="T0" fmla="*/ 168 w 188"/>
                <a:gd name="T1" fmla="*/ 100 h 222"/>
                <a:gd name="T2" fmla="*/ 45 w 188"/>
                <a:gd name="T3" fmla="*/ 100 h 222"/>
                <a:gd name="T4" fmla="*/ 45 w 188"/>
                <a:gd name="T5" fmla="*/ 56 h 222"/>
                <a:gd name="T6" fmla="*/ 94 w 188"/>
                <a:gd name="T7" fmla="*/ 8 h 222"/>
                <a:gd name="T8" fmla="*/ 142 w 188"/>
                <a:gd name="T9" fmla="*/ 47 h 222"/>
                <a:gd name="T10" fmla="*/ 150 w 188"/>
                <a:gd name="T11" fmla="*/ 47 h 222"/>
                <a:gd name="T12" fmla="*/ 94 w 188"/>
                <a:gd name="T13" fmla="*/ 0 h 222"/>
                <a:gd name="T14" fmla="*/ 37 w 188"/>
                <a:gd name="T15" fmla="*/ 56 h 222"/>
                <a:gd name="T16" fmla="*/ 37 w 188"/>
                <a:gd name="T17" fmla="*/ 100 h 222"/>
                <a:gd name="T18" fmla="*/ 20 w 188"/>
                <a:gd name="T19" fmla="*/ 100 h 222"/>
                <a:gd name="T20" fmla="*/ 0 w 188"/>
                <a:gd name="T21" fmla="*/ 120 h 222"/>
                <a:gd name="T22" fmla="*/ 0 w 188"/>
                <a:gd name="T23" fmla="*/ 202 h 222"/>
                <a:gd name="T24" fmla="*/ 20 w 188"/>
                <a:gd name="T25" fmla="*/ 222 h 222"/>
                <a:gd name="T26" fmla="*/ 168 w 188"/>
                <a:gd name="T27" fmla="*/ 222 h 222"/>
                <a:gd name="T28" fmla="*/ 188 w 188"/>
                <a:gd name="T29" fmla="*/ 202 h 222"/>
                <a:gd name="T30" fmla="*/ 188 w 188"/>
                <a:gd name="T31" fmla="*/ 120 h 222"/>
                <a:gd name="T32" fmla="*/ 168 w 188"/>
                <a:gd name="T33" fmla="*/ 100 h 222"/>
                <a:gd name="T34" fmla="*/ 98 w 188"/>
                <a:gd name="T35" fmla="*/ 153 h 222"/>
                <a:gd name="T36" fmla="*/ 98 w 188"/>
                <a:gd name="T37" fmla="*/ 172 h 222"/>
                <a:gd name="T38" fmla="*/ 90 w 188"/>
                <a:gd name="T39" fmla="*/ 172 h 222"/>
                <a:gd name="T40" fmla="*/ 90 w 188"/>
                <a:gd name="T41" fmla="*/ 153 h 222"/>
                <a:gd name="T42" fmla="*/ 86 w 188"/>
                <a:gd name="T43" fmla="*/ 146 h 222"/>
                <a:gd name="T44" fmla="*/ 94 w 188"/>
                <a:gd name="T45" fmla="*/ 138 h 222"/>
                <a:gd name="T46" fmla="*/ 102 w 188"/>
                <a:gd name="T47" fmla="*/ 146 h 222"/>
                <a:gd name="T48" fmla="*/ 98 w 188"/>
                <a:gd name="T49" fmla="*/ 15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222">
                  <a:moveTo>
                    <a:pt x="168" y="100"/>
                  </a:moveTo>
                  <a:cubicBezTo>
                    <a:pt x="45" y="100"/>
                    <a:pt x="45" y="100"/>
                    <a:pt x="45" y="100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30"/>
                    <a:pt x="67" y="8"/>
                    <a:pt x="94" y="8"/>
                  </a:cubicBezTo>
                  <a:cubicBezTo>
                    <a:pt x="118" y="8"/>
                    <a:pt x="137" y="25"/>
                    <a:pt x="142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5" y="20"/>
                    <a:pt x="122" y="0"/>
                    <a:pt x="94" y="0"/>
                  </a:cubicBezTo>
                  <a:cubicBezTo>
                    <a:pt x="63" y="0"/>
                    <a:pt x="37" y="25"/>
                    <a:pt x="37" y="56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9" y="100"/>
                    <a:pt x="0" y="109"/>
                    <a:pt x="0" y="12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13"/>
                    <a:pt x="9" y="222"/>
                    <a:pt x="20" y="222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9" y="222"/>
                    <a:pt x="188" y="213"/>
                    <a:pt x="188" y="20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09"/>
                    <a:pt x="179" y="100"/>
                    <a:pt x="168" y="100"/>
                  </a:cubicBezTo>
                  <a:close/>
                  <a:moveTo>
                    <a:pt x="98" y="153"/>
                  </a:moveTo>
                  <a:cubicBezTo>
                    <a:pt x="98" y="172"/>
                    <a:pt x="98" y="172"/>
                    <a:pt x="98" y="172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8" y="151"/>
                    <a:pt x="86" y="149"/>
                    <a:pt x="86" y="146"/>
                  </a:cubicBezTo>
                  <a:cubicBezTo>
                    <a:pt x="86" y="141"/>
                    <a:pt x="90" y="138"/>
                    <a:pt x="94" y="138"/>
                  </a:cubicBezTo>
                  <a:cubicBezTo>
                    <a:pt x="98" y="138"/>
                    <a:pt x="102" y="141"/>
                    <a:pt x="102" y="146"/>
                  </a:cubicBezTo>
                  <a:cubicBezTo>
                    <a:pt x="102" y="149"/>
                    <a:pt x="100" y="151"/>
                    <a:pt x="98" y="15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786" y="1073"/>
              <a:ext cx="361" cy="180"/>
            </a:xfrm>
            <a:custGeom>
              <a:avLst/>
              <a:gdLst>
                <a:gd name="T0" fmla="*/ 0 w 361"/>
                <a:gd name="T1" fmla="*/ 180 h 180"/>
                <a:gd name="T2" fmla="*/ 361 w 361"/>
                <a:gd name="T3" fmla="*/ 180 h 180"/>
                <a:gd name="T4" fmla="*/ 177 w 361"/>
                <a:gd name="T5" fmla="*/ 0 h 180"/>
                <a:gd name="T6" fmla="*/ 0 w 361"/>
                <a:gd name="T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180">
                  <a:moveTo>
                    <a:pt x="0" y="180"/>
                  </a:moveTo>
                  <a:lnTo>
                    <a:pt x="361" y="180"/>
                  </a:lnTo>
                  <a:lnTo>
                    <a:pt x="177" y="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703" y="865"/>
              <a:ext cx="520" cy="331"/>
            </a:xfrm>
            <a:custGeom>
              <a:avLst/>
              <a:gdLst>
                <a:gd name="T0" fmla="*/ 200 w 220"/>
                <a:gd name="T1" fmla="*/ 0 h 140"/>
                <a:gd name="T2" fmla="*/ 20 w 220"/>
                <a:gd name="T3" fmla="*/ 0 h 140"/>
                <a:gd name="T4" fmla="*/ 0 w 220"/>
                <a:gd name="T5" fmla="*/ 20 h 140"/>
                <a:gd name="T6" fmla="*/ 0 w 220"/>
                <a:gd name="T7" fmla="*/ 120 h 140"/>
                <a:gd name="T8" fmla="*/ 20 w 220"/>
                <a:gd name="T9" fmla="*/ 140 h 140"/>
                <a:gd name="T10" fmla="*/ 47 w 220"/>
                <a:gd name="T11" fmla="*/ 140 h 140"/>
                <a:gd name="T12" fmla="*/ 54 w 220"/>
                <a:gd name="T13" fmla="*/ 132 h 140"/>
                <a:gd name="T14" fmla="*/ 20 w 220"/>
                <a:gd name="T15" fmla="*/ 132 h 140"/>
                <a:gd name="T16" fmla="*/ 8 w 220"/>
                <a:gd name="T17" fmla="*/ 120 h 140"/>
                <a:gd name="T18" fmla="*/ 8 w 220"/>
                <a:gd name="T19" fmla="*/ 20 h 140"/>
                <a:gd name="T20" fmla="*/ 20 w 220"/>
                <a:gd name="T21" fmla="*/ 8 h 140"/>
                <a:gd name="T22" fmla="*/ 200 w 220"/>
                <a:gd name="T23" fmla="*/ 8 h 140"/>
                <a:gd name="T24" fmla="*/ 212 w 220"/>
                <a:gd name="T25" fmla="*/ 20 h 140"/>
                <a:gd name="T26" fmla="*/ 212 w 220"/>
                <a:gd name="T27" fmla="*/ 120 h 140"/>
                <a:gd name="T28" fmla="*/ 200 w 220"/>
                <a:gd name="T29" fmla="*/ 132 h 140"/>
                <a:gd name="T30" fmla="*/ 167 w 220"/>
                <a:gd name="T31" fmla="*/ 132 h 140"/>
                <a:gd name="T32" fmla="*/ 175 w 220"/>
                <a:gd name="T33" fmla="*/ 140 h 140"/>
                <a:gd name="T34" fmla="*/ 200 w 220"/>
                <a:gd name="T35" fmla="*/ 140 h 140"/>
                <a:gd name="T36" fmla="*/ 220 w 220"/>
                <a:gd name="T37" fmla="*/ 120 h 140"/>
                <a:gd name="T38" fmla="*/ 220 w 220"/>
                <a:gd name="T39" fmla="*/ 20 h 140"/>
                <a:gd name="T40" fmla="*/ 200 w 220"/>
                <a:gd name="T4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0" h="14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1"/>
                    <a:pt x="9" y="140"/>
                    <a:pt x="20" y="140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14" y="132"/>
                    <a:pt x="8" y="126"/>
                    <a:pt x="8" y="1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7" y="8"/>
                    <a:pt x="212" y="13"/>
                    <a:pt x="212" y="20"/>
                  </a:cubicBezTo>
                  <a:cubicBezTo>
                    <a:pt x="212" y="120"/>
                    <a:pt x="212" y="120"/>
                    <a:pt x="212" y="120"/>
                  </a:cubicBezTo>
                  <a:cubicBezTo>
                    <a:pt x="212" y="126"/>
                    <a:pt x="207" y="132"/>
                    <a:pt x="200" y="132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12" y="140"/>
                    <a:pt x="220" y="131"/>
                    <a:pt x="220" y="12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2" y="0"/>
                    <a:pt x="20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835" y="940"/>
              <a:ext cx="334" cy="223"/>
            </a:xfrm>
            <a:custGeom>
              <a:avLst/>
              <a:gdLst>
                <a:gd name="T0" fmla="*/ 96 w 141"/>
                <a:gd name="T1" fmla="*/ 85 h 94"/>
                <a:gd name="T2" fmla="*/ 46 w 141"/>
                <a:gd name="T3" fmla="*/ 85 h 94"/>
                <a:gd name="T4" fmla="*/ 20 w 141"/>
                <a:gd name="T5" fmla="*/ 74 h 94"/>
                <a:gd name="T6" fmla="*/ 10 w 141"/>
                <a:gd name="T7" fmla="*/ 48 h 94"/>
                <a:gd name="T8" fmla="*/ 10 w 141"/>
                <a:gd name="T9" fmla="*/ 46 h 94"/>
                <a:gd name="T10" fmla="*/ 20 w 141"/>
                <a:gd name="T11" fmla="*/ 20 h 94"/>
                <a:gd name="T12" fmla="*/ 46 w 141"/>
                <a:gd name="T13" fmla="*/ 9 h 94"/>
                <a:gd name="T14" fmla="*/ 96 w 141"/>
                <a:gd name="T15" fmla="*/ 9 h 94"/>
                <a:gd name="T16" fmla="*/ 121 w 141"/>
                <a:gd name="T17" fmla="*/ 20 h 94"/>
                <a:gd name="T18" fmla="*/ 132 w 141"/>
                <a:gd name="T19" fmla="*/ 46 h 94"/>
                <a:gd name="T20" fmla="*/ 132 w 141"/>
                <a:gd name="T21" fmla="*/ 48 h 94"/>
                <a:gd name="T22" fmla="*/ 131 w 141"/>
                <a:gd name="T23" fmla="*/ 56 h 94"/>
                <a:gd name="T24" fmla="*/ 138 w 141"/>
                <a:gd name="T25" fmla="*/ 64 h 94"/>
                <a:gd name="T26" fmla="*/ 141 w 141"/>
                <a:gd name="T27" fmla="*/ 48 h 94"/>
                <a:gd name="T28" fmla="*/ 141 w 141"/>
                <a:gd name="T29" fmla="*/ 46 h 94"/>
                <a:gd name="T30" fmla="*/ 96 w 141"/>
                <a:gd name="T31" fmla="*/ 0 h 94"/>
                <a:gd name="T32" fmla="*/ 46 w 141"/>
                <a:gd name="T33" fmla="*/ 0 h 94"/>
                <a:gd name="T34" fmla="*/ 14 w 141"/>
                <a:gd name="T35" fmla="*/ 14 h 94"/>
                <a:gd name="T36" fmla="*/ 0 w 141"/>
                <a:gd name="T37" fmla="*/ 46 h 94"/>
                <a:gd name="T38" fmla="*/ 0 w 141"/>
                <a:gd name="T39" fmla="*/ 48 h 94"/>
                <a:gd name="T40" fmla="*/ 46 w 141"/>
                <a:gd name="T41" fmla="*/ 94 h 94"/>
                <a:gd name="T42" fmla="*/ 96 w 141"/>
                <a:gd name="T43" fmla="*/ 94 h 94"/>
                <a:gd name="T44" fmla="*/ 119 w 141"/>
                <a:gd name="T45" fmla="*/ 87 h 94"/>
                <a:gd name="T46" fmla="*/ 112 w 141"/>
                <a:gd name="T47" fmla="*/ 81 h 94"/>
                <a:gd name="T48" fmla="*/ 96 w 141"/>
                <a:gd name="T49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1" h="94">
                  <a:moveTo>
                    <a:pt x="96" y="85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36" y="85"/>
                    <a:pt x="27" y="81"/>
                    <a:pt x="20" y="74"/>
                  </a:cubicBezTo>
                  <a:cubicBezTo>
                    <a:pt x="13" y="67"/>
                    <a:pt x="10" y="58"/>
                    <a:pt x="10" y="4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36"/>
                    <a:pt x="13" y="27"/>
                    <a:pt x="20" y="20"/>
                  </a:cubicBezTo>
                  <a:cubicBezTo>
                    <a:pt x="27" y="13"/>
                    <a:pt x="36" y="9"/>
                    <a:pt x="4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105" y="9"/>
                    <a:pt x="114" y="13"/>
                    <a:pt x="121" y="20"/>
                  </a:cubicBezTo>
                  <a:cubicBezTo>
                    <a:pt x="128" y="27"/>
                    <a:pt x="132" y="36"/>
                    <a:pt x="132" y="46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51"/>
                    <a:pt x="132" y="54"/>
                    <a:pt x="131" y="56"/>
                  </a:cubicBezTo>
                  <a:cubicBezTo>
                    <a:pt x="133" y="59"/>
                    <a:pt x="136" y="61"/>
                    <a:pt x="138" y="64"/>
                  </a:cubicBezTo>
                  <a:cubicBezTo>
                    <a:pt x="140" y="59"/>
                    <a:pt x="141" y="54"/>
                    <a:pt x="141" y="48"/>
                  </a:cubicBezTo>
                  <a:cubicBezTo>
                    <a:pt x="141" y="46"/>
                    <a:pt x="141" y="46"/>
                    <a:pt x="141" y="46"/>
                  </a:cubicBezTo>
                  <a:cubicBezTo>
                    <a:pt x="141" y="21"/>
                    <a:pt x="121" y="0"/>
                    <a:pt x="9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4" y="0"/>
                    <a:pt x="22" y="5"/>
                    <a:pt x="14" y="14"/>
                  </a:cubicBezTo>
                  <a:cubicBezTo>
                    <a:pt x="6" y="22"/>
                    <a:pt x="0" y="33"/>
                    <a:pt x="0" y="4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3"/>
                    <a:pt x="21" y="94"/>
                    <a:pt x="4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4" y="94"/>
                    <a:pt x="112" y="91"/>
                    <a:pt x="119" y="87"/>
                  </a:cubicBezTo>
                  <a:cubicBezTo>
                    <a:pt x="116" y="85"/>
                    <a:pt x="114" y="83"/>
                    <a:pt x="112" y="81"/>
                  </a:cubicBezTo>
                  <a:cubicBezTo>
                    <a:pt x="107" y="83"/>
                    <a:pt x="101" y="85"/>
                    <a:pt x="96" y="8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050" y="910"/>
              <a:ext cx="334" cy="222"/>
            </a:xfrm>
            <a:custGeom>
              <a:avLst/>
              <a:gdLst>
                <a:gd name="T0" fmla="*/ 95 w 141"/>
                <a:gd name="T1" fmla="*/ 0 h 94"/>
                <a:gd name="T2" fmla="*/ 46 w 141"/>
                <a:gd name="T3" fmla="*/ 0 h 94"/>
                <a:gd name="T4" fmla="*/ 23 w 141"/>
                <a:gd name="T5" fmla="*/ 7 h 94"/>
                <a:gd name="T6" fmla="*/ 30 w 141"/>
                <a:gd name="T7" fmla="*/ 13 h 94"/>
                <a:gd name="T8" fmla="*/ 46 w 141"/>
                <a:gd name="T9" fmla="*/ 9 h 94"/>
                <a:gd name="T10" fmla="*/ 95 w 141"/>
                <a:gd name="T11" fmla="*/ 9 h 94"/>
                <a:gd name="T12" fmla="*/ 121 w 141"/>
                <a:gd name="T13" fmla="*/ 20 h 94"/>
                <a:gd name="T14" fmla="*/ 132 w 141"/>
                <a:gd name="T15" fmla="*/ 46 h 94"/>
                <a:gd name="T16" fmla="*/ 132 w 141"/>
                <a:gd name="T17" fmla="*/ 48 h 94"/>
                <a:gd name="T18" fmla="*/ 121 w 141"/>
                <a:gd name="T19" fmla="*/ 74 h 94"/>
                <a:gd name="T20" fmla="*/ 95 w 141"/>
                <a:gd name="T21" fmla="*/ 84 h 94"/>
                <a:gd name="T22" fmla="*/ 46 w 141"/>
                <a:gd name="T23" fmla="*/ 84 h 94"/>
                <a:gd name="T24" fmla="*/ 9 w 141"/>
                <a:gd name="T25" fmla="*/ 48 h 94"/>
                <a:gd name="T26" fmla="*/ 9 w 141"/>
                <a:gd name="T27" fmla="*/ 46 h 94"/>
                <a:gd name="T28" fmla="*/ 11 w 141"/>
                <a:gd name="T29" fmla="*/ 35 h 94"/>
                <a:gd name="T30" fmla="*/ 4 w 141"/>
                <a:gd name="T31" fmla="*/ 28 h 94"/>
                <a:gd name="T32" fmla="*/ 0 w 141"/>
                <a:gd name="T33" fmla="*/ 46 h 94"/>
                <a:gd name="T34" fmla="*/ 0 w 141"/>
                <a:gd name="T35" fmla="*/ 48 h 94"/>
                <a:gd name="T36" fmla="*/ 46 w 141"/>
                <a:gd name="T37" fmla="*/ 94 h 94"/>
                <a:gd name="T38" fmla="*/ 95 w 141"/>
                <a:gd name="T39" fmla="*/ 94 h 94"/>
                <a:gd name="T40" fmla="*/ 128 w 141"/>
                <a:gd name="T41" fmla="*/ 80 h 94"/>
                <a:gd name="T42" fmla="*/ 141 w 141"/>
                <a:gd name="T43" fmla="*/ 48 h 94"/>
                <a:gd name="T44" fmla="*/ 141 w 141"/>
                <a:gd name="T45" fmla="*/ 46 h 94"/>
                <a:gd name="T46" fmla="*/ 95 w 141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1" h="94">
                  <a:moveTo>
                    <a:pt x="95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7" y="0"/>
                    <a:pt x="30" y="3"/>
                    <a:pt x="23" y="7"/>
                  </a:cubicBezTo>
                  <a:cubicBezTo>
                    <a:pt x="25" y="9"/>
                    <a:pt x="27" y="11"/>
                    <a:pt x="30" y="13"/>
                  </a:cubicBezTo>
                  <a:cubicBezTo>
                    <a:pt x="35" y="11"/>
                    <a:pt x="40" y="9"/>
                    <a:pt x="46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105" y="9"/>
                    <a:pt x="114" y="13"/>
                    <a:pt x="121" y="20"/>
                  </a:cubicBezTo>
                  <a:cubicBezTo>
                    <a:pt x="128" y="27"/>
                    <a:pt x="132" y="36"/>
                    <a:pt x="132" y="46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58"/>
                    <a:pt x="128" y="67"/>
                    <a:pt x="121" y="74"/>
                  </a:cubicBezTo>
                  <a:cubicBezTo>
                    <a:pt x="114" y="81"/>
                    <a:pt x="105" y="84"/>
                    <a:pt x="95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26" y="84"/>
                    <a:pt x="9" y="68"/>
                    <a:pt x="9" y="48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2"/>
                    <a:pt x="10" y="39"/>
                    <a:pt x="11" y="35"/>
                  </a:cubicBezTo>
                  <a:cubicBezTo>
                    <a:pt x="9" y="33"/>
                    <a:pt x="6" y="30"/>
                    <a:pt x="4" y="28"/>
                  </a:cubicBezTo>
                  <a:cubicBezTo>
                    <a:pt x="2" y="34"/>
                    <a:pt x="0" y="40"/>
                    <a:pt x="0" y="4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3"/>
                    <a:pt x="21" y="94"/>
                    <a:pt x="46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08" y="94"/>
                    <a:pt x="119" y="88"/>
                    <a:pt x="128" y="80"/>
                  </a:cubicBezTo>
                  <a:cubicBezTo>
                    <a:pt x="136" y="72"/>
                    <a:pt x="141" y="61"/>
                    <a:pt x="141" y="48"/>
                  </a:cubicBezTo>
                  <a:cubicBezTo>
                    <a:pt x="141" y="46"/>
                    <a:pt x="141" y="46"/>
                    <a:pt x="141" y="46"/>
                  </a:cubicBezTo>
                  <a:cubicBezTo>
                    <a:pt x="141" y="21"/>
                    <a:pt x="121" y="0"/>
                    <a:pt x="9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6994" y="777"/>
              <a:ext cx="513" cy="518"/>
            </a:xfrm>
            <a:custGeom>
              <a:avLst/>
              <a:gdLst>
                <a:gd name="T0" fmla="*/ 109 w 217"/>
                <a:gd name="T1" fmla="*/ 8 h 219"/>
                <a:gd name="T2" fmla="*/ 209 w 217"/>
                <a:gd name="T3" fmla="*/ 99 h 219"/>
                <a:gd name="T4" fmla="*/ 156 w 217"/>
                <a:gd name="T5" fmla="*/ 179 h 219"/>
                <a:gd name="T6" fmla="*/ 149 w 217"/>
                <a:gd name="T7" fmla="*/ 183 h 219"/>
                <a:gd name="T8" fmla="*/ 152 w 217"/>
                <a:gd name="T9" fmla="*/ 190 h 219"/>
                <a:gd name="T10" fmla="*/ 158 w 217"/>
                <a:gd name="T11" fmla="*/ 203 h 219"/>
                <a:gd name="T12" fmla="*/ 164 w 217"/>
                <a:gd name="T13" fmla="*/ 211 h 219"/>
                <a:gd name="T14" fmla="*/ 160 w 217"/>
                <a:gd name="T15" fmla="*/ 211 h 219"/>
                <a:gd name="T16" fmla="*/ 147 w 217"/>
                <a:gd name="T17" fmla="*/ 209 h 219"/>
                <a:gd name="T18" fmla="*/ 125 w 217"/>
                <a:gd name="T19" fmla="*/ 193 h 219"/>
                <a:gd name="T20" fmla="*/ 122 w 217"/>
                <a:gd name="T21" fmla="*/ 189 h 219"/>
                <a:gd name="T22" fmla="*/ 117 w 217"/>
                <a:gd name="T23" fmla="*/ 190 h 219"/>
                <a:gd name="T24" fmla="*/ 109 w 217"/>
                <a:gd name="T25" fmla="*/ 190 h 219"/>
                <a:gd name="T26" fmla="*/ 9 w 217"/>
                <a:gd name="T27" fmla="*/ 99 h 219"/>
                <a:gd name="T28" fmla="*/ 109 w 217"/>
                <a:gd name="T29" fmla="*/ 8 h 219"/>
                <a:gd name="T30" fmla="*/ 109 w 217"/>
                <a:gd name="T31" fmla="*/ 0 h 219"/>
                <a:gd name="T32" fmla="*/ 0 w 217"/>
                <a:gd name="T33" fmla="*/ 99 h 219"/>
                <a:gd name="T34" fmla="*/ 109 w 217"/>
                <a:gd name="T35" fmla="*/ 199 h 219"/>
                <a:gd name="T36" fmla="*/ 118 w 217"/>
                <a:gd name="T37" fmla="*/ 198 h 219"/>
                <a:gd name="T38" fmla="*/ 144 w 217"/>
                <a:gd name="T39" fmla="*/ 216 h 219"/>
                <a:gd name="T40" fmla="*/ 160 w 217"/>
                <a:gd name="T41" fmla="*/ 219 h 219"/>
                <a:gd name="T42" fmla="*/ 183 w 217"/>
                <a:gd name="T43" fmla="*/ 213 h 219"/>
                <a:gd name="T44" fmla="*/ 165 w 217"/>
                <a:gd name="T45" fmla="*/ 199 h 219"/>
                <a:gd name="T46" fmla="*/ 160 w 217"/>
                <a:gd name="T47" fmla="*/ 187 h 219"/>
                <a:gd name="T48" fmla="*/ 217 w 217"/>
                <a:gd name="T49" fmla="*/ 99 h 219"/>
                <a:gd name="T50" fmla="*/ 109 w 217"/>
                <a:gd name="T5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09" y="8"/>
                  </a:moveTo>
                  <a:cubicBezTo>
                    <a:pt x="164" y="8"/>
                    <a:pt x="209" y="49"/>
                    <a:pt x="209" y="99"/>
                  </a:cubicBezTo>
                  <a:cubicBezTo>
                    <a:pt x="209" y="133"/>
                    <a:pt x="189" y="163"/>
                    <a:pt x="156" y="179"/>
                  </a:cubicBezTo>
                  <a:cubicBezTo>
                    <a:pt x="149" y="183"/>
                    <a:pt x="149" y="183"/>
                    <a:pt x="149" y="183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53" y="194"/>
                    <a:pt x="155" y="198"/>
                    <a:pt x="158" y="203"/>
                  </a:cubicBezTo>
                  <a:cubicBezTo>
                    <a:pt x="159" y="206"/>
                    <a:pt x="161" y="209"/>
                    <a:pt x="164" y="211"/>
                  </a:cubicBezTo>
                  <a:cubicBezTo>
                    <a:pt x="163" y="211"/>
                    <a:pt x="162" y="211"/>
                    <a:pt x="160" y="211"/>
                  </a:cubicBezTo>
                  <a:cubicBezTo>
                    <a:pt x="156" y="211"/>
                    <a:pt x="151" y="210"/>
                    <a:pt x="147" y="209"/>
                  </a:cubicBezTo>
                  <a:cubicBezTo>
                    <a:pt x="137" y="205"/>
                    <a:pt x="130" y="200"/>
                    <a:pt x="125" y="193"/>
                  </a:cubicBezTo>
                  <a:cubicBezTo>
                    <a:pt x="122" y="189"/>
                    <a:pt x="122" y="189"/>
                    <a:pt x="122" y="189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4" y="190"/>
                    <a:pt x="111" y="190"/>
                    <a:pt x="109" y="190"/>
                  </a:cubicBezTo>
                  <a:cubicBezTo>
                    <a:pt x="53" y="190"/>
                    <a:pt x="9" y="149"/>
                    <a:pt x="9" y="99"/>
                  </a:cubicBezTo>
                  <a:cubicBezTo>
                    <a:pt x="9" y="49"/>
                    <a:pt x="53" y="8"/>
                    <a:pt x="109" y="8"/>
                  </a:cubicBezTo>
                  <a:moveTo>
                    <a:pt x="109" y="0"/>
                  </a:moveTo>
                  <a:cubicBezTo>
                    <a:pt x="49" y="0"/>
                    <a:pt x="0" y="44"/>
                    <a:pt x="0" y="99"/>
                  </a:cubicBezTo>
                  <a:cubicBezTo>
                    <a:pt x="0" y="154"/>
                    <a:pt x="49" y="199"/>
                    <a:pt x="109" y="199"/>
                  </a:cubicBezTo>
                  <a:cubicBezTo>
                    <a:pt x="112" y="199"/>
                    <a:pt x="115" y="198"/>
                    <a:pt x="118" y="198"/>
                  </a:cubicBezTo>
                  <a:cubicBezTo>
                    <a:pt x="123" y="205"/>
                    <a:pt x="131" y="212"/>
                    <a:pt x="144" y="216"/>
                  </a:cubicBezTo>
                  <a:cubicBezTo>
                    <a:pt x="150" y="219"/>
                    <a:pt x="156" y="219"/>
                    <a:pt x="160" y="219"/>
                  </a:cubicBezTo>
                  <a:cubicBezTo>
                    <a:pt x="174" y="219"/>
                    <a:pt x="183" y="213"/>
                    <a:pt x="183" y="213"/>
                  </a:cubicBezTo>
                  <a:cubicBezTo>
                    <a:pt x="183" y="213"/>
                    <a:pt x="170" y="209"/>
                    <a:pt x="165" y="199"/>
                  </a:cubicBezTo>
                  <a:cubicBezTo>
                    <a:pt x="163" y="194"/>
                    <a:pt x="161" y="190"/>
                    <a:pt x="160" y="187"/>
                  </a:cubicBezTo>
                  <a:cubicBezTo>
                    <a:pt x="194" y="170"/>
                    <a:pt x="217" y="137"/>
                    <a:pt x="217" y="99"/>
                  </a:cubicBezTo>
                  <a:cubicBezTo>
                    <a:pt x="217" y="44"/>
                    <a:pt x="169" y="0"/>
                    <a:pt x="10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68" y="1906"/>
              <a:ext cx="535" cy="539"/>
            </a:xfrm>
            <a:custGeom>
              <a:avLst/>
              <a:gdLst>
                <a:gd name="T0" fmla="*/ 226 w 226"/>
                <a:gd name="T1" fmla="*/ 104 h 228"/>
                <a:gd name="T2" fmla="*/ 113 w 226"/>
                <a:gd name="T3" fmla="*/ 0 h 228"/>
                <a:gd name="T4" fmla="*/ 0 w 226"/>
                <a:gd name="T5" fmla="*/ 104 h 228"/>
                <a:gd name="T6" fmla="*/ 113 w 226"/>
                <a:gd name="T7" fmla="*/ 207 h 228"/>
                <a:gd name="T8" fmla="*/ 120 w 226"/>
                <a:gd name="T9" fmla="*/ 207 h 228"/>
                <a:gd name="T10" fmla="*/ 147 w 226"/>
                <a:gd name="T11" fmla="*/ 225 h 228"/>
                <a:gd name="T12" fmla="*/ 165 w 226"/>
                <a:gd name="T13" fmla="*/ 228 h 228"/>
                <a:gd name="T14" fmla="*/ 165 w 226"/>
                <a:gd name="T15" fmla="*/ 228 h 228"/>
                <a:gd name="T16" fmla="*/ 189 w 226"/>
                <a:gd name="T17" fmla="*/ 221 h 228"/>
                <a:gd name="T18" fmla="*/ 196 w 226"/>
                <a:gd name="T19" fmla="*/ 217 h 228"/>
                <a:gd name="T20" fmla="*/ 188 w 226"/>
                <a:gd name="T21" fmla="*/ 214 h 228"/>
                <a:gd name="T22" fmla="*/ 173 w 226"/>
                <a:gd name="T23" fmla="*/ 201 h 228"/>
                <a:gd name="T24" fmla="*/ 169 w 226"/>
                <a:gd name="T25" fmla="*/ 193 h 228"/>
                <a:gd name="T26" fmla="*/ 226 w 226"/>
                <a:gd name="T27" fmla="*/ 1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228">
                  <a:moveTo>
                    <a:pt x="226" y="104"/>
                  </a:moveTo>
                  <a:cubicBezTo>
                    <a:pt x="226" y="46"/>
                    <a:pt x="175" y="0"/>
                    <a:pt x="113" y="0"/>
                  </a:cubicBezTo>
                  <a:cubicBezTo>
                    <a:pt x="51" y="0"/>
                    <a:pt x="0" y="46"/>
                    <a:pt x="0" y="104"/>
                  </a:cubicBezTo>
                  <a:cubicBezTo>
                    <a:pt x="0" y="161"/>
                    <a:pt x="51" y="207"/>
                    <a:pt x="113" y="207"/>
                  </a:cubicBezTo>
                  <a:cubicBezTo>
                    <a:pt x="115" y="207"/>
                    <a:pt x="118" y="207"/>
                    <a:pt x="120" y="207"/>
                  </a:cubicBezTo>
                  <a:cubicBezTo>
                    <a:pt x="127" y="215"/>
                    <a:pt x="136" y="221"/>
                    <a:pt x="147" y="225"/>
                  </a:cubicBezTo>
                  <a:cubicBezTo>
                    <a:pt x="153" y="227"/>
                    <a:pt x="159" y="228"/>
                    <a:pt x="165" y="228"/>
                  </a:cubicBezTo>
                  <a:cubicBezTo>
                    <a:pt x="165" y="228"/>
                    <a:pt x="165" y="228"/>
                    <a:pt x="165" y="228"/>
                  </a:cubicBezTo>
                  <a:cubicBezTo>
                    <a:pt x="179" y="228"/>
                    <a:pt x="189" y="222"/>
                    <a:pt x="189" y="221"/>
                  </a:cubicBezTo>
                  <a:cubicBezTo>
                    <a:pt x="196" y="217"/>
                    <a:pt x="196" y="217"/>
                    <a:pt x="196" y="217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8" y="214"/>
                    <a:pt x="177" y="210"/>
                    <a:pt x="173" y="201"/>
                  </a:cubicBezTo>
                  <a:cubicBezTo>
                    <a:pt x="172" y="199"/>
                    <a:pt x="170" y="196"/>
                    <a:pt x="169" y="193"/>
                  </a:cubicBezTo>
                  <a:cubicBezTo>
                    <a:pt x="204" y="175"/>
                    <a:pt x="226" y="141"/>
                    <a:pt x="226" y="10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1305" y="1922"/>
              <a:ext cx="514" cy="521"/>
            </a:xfrm>
            <a:custGeom>
              <a:avLst/>
              <a:gdLst>
                <a:gd name="T0" fmla="*/ 217 w 217"/>
                <a:gd name="T1" fmla="*/ 100 h 220"/>
                <a:gd name="T2" fmla="*/ 108 w 217"/>
                <a:gd name="T3" fmla="*/ 0 h 220"/>
                <a:gd name="T4" fmla="*/ 0 w 217"/>
                <a:gd name="T5" fmla="*/ 100 h 220"/>
                <a:gd name="T6" fmla="*/ 108 w 217"/>
                <a:gd name="T7" fmla="*/ 199 h 220"/>
                <a:gd name="T8" fmla="*/ 117 w 217"/>
                <a:gd name="T9" fmla="*/ 199 h 220"/>
                <a:gd name="T10" fmla="*/ 143 w 217"/>
                <a:gd name="T11" fmla="*/ 217 h 220"/>
                <a:gd name="T12" fmla="*/ 160 w 217"/>
                <a:gd name="T13" fmla="*/ 220 h 220"/>
                <a:gd name="T14" fmla="*/ 182 w 217"/>
                <a:gd name="T15" fmla="*/ 214 h 220"/>
                <a:gd name="T16" fmla="*/ 164 w 217"/>
                <a:gd name="T17" fmla="*/ 200 h 220"/>
                <a:gd name="T18" fmla="*/ 159 w 217"/>
                <a:gd name="T19" fmla="*/ 188 h 220"/>
                <a:gd name="T20" fmla="*/ 217 w 217"/>
                <a:gd name="T21" fmla="*/ 100 h 220"/>
                <a:gd name="T22" fmla="*/ 156 w 217"/>
                <a:gd name="T23" fmla="*/ 180 h 220"/>
                <a:gd name="T24" fmla="*/ 149 w 217"/>
                <a:gd name="T25" fmla="*/ 184 h 220"/>
                <a:gd name="T26" fmla="*/ 151 w 217"/>
                <a:gd name="T27" fmla="*/ 191 h 220"/>
                <a:gd name="T28" fmla="*/ 157 w 217"/>
                <a:gd name="T29" fmla="*/ 203 h 220"/>
                <a:gd name="T30" fmla="*/ 163 w 217"/>
                <a:gd name="T31" fmla="*/ 212 h 220"/>
                <a:gd name="T32" fmla="*/ 160 w 217"/>
                <a:gd name="T33" fmla="*/ 212 h 220"/>
                <a:gd name="T34" fmla="*/ 146 w 217"/>
                <a:gd name="T35" fmla="*/ 209 h 220"/>
                <a:gd name="T36" fmla="*/ 124 w 217"/>
                <a:gd name="T37" fmla="*/ 194 h 220"/>
                <a:gd name="T38" fmla="*/ 121 w 217"/>
                <a:gd name="T39" fmla="*/ 190 h 220"/>
                <a:gd name="T40" fmla="*/ 117 w 217"/>
                <a:gd name="T41" fmla="*/ 191 h 220"/>
                <a:gd name="T42" fmla="*/ 108 w 217"/>
                <a:gd name="T43" fmla="*/ 191 h 220"/>
                <a:gd name="T44" fmla="*/ 8 w 217"/>
                <a:gd name="T45" fmla="*/ 100 h 220"/>
                <a:gd name="T46" fmla="*/ 108 w 217"/>
                <a:gd name="T47" fmla="*/ 9 h 220"/>
                <a:gd name="T48" fmla="*/ 208 w 217"/>
                <a:gd name="T49" fmla="*/ 100 h 220"/>
                <a:gd name="T50" fmla="*/ 156 w 217"/>
                <a:gd name="T51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20">
                  <a:moveTo>
                    <a:pt x="217" y="100"/>
                  </a:moveTo>
                  <a:cubicBezTo>
                    <a:pt x="217" y="45"/>
                    <a:pt x="168" y="0"/>
                    <a:pt x="108" y="0"/>
                  </a:cubicBezTo>
                  <a:cubicBezTo>
                    <a:pt x="48" y="0"/>
                    <a:pt x="0" y="45"/>
                    <a:pt x="0" y="100"/>
                  </a:cubicBezTo>
                  <a:cubicBezTo>
                    <a:pt x="0" y="155"/>
                    <a:pt x="48" y="199"/>
                    <a:pt x="108" y="199"/>
                  </a:cubicBezTo>
                  <a:cubicBezTo>
                    <a:pt x="111" y="199"/>
                    <a:pt x="114" y="199"/>
                    <a:pt x="117" y="199"/>
                  </a:cubicBezTo>
                  <a:cubicBezTo>
                    <a:pt x="123" y="206"/>
                    <a:pt x="131" y="213"/>
                    <a:pt x="143" y="217"/>
                  </a:cubicBezTo>
                  <a:cubicBezTo>
                    <a:pt x="149" y="219"/>
                    <a:pt x="155" y="220"/>
                    <a:pt x="160" y="220"/>
                  </a:cubicBezTo>
                  <a:cubicBezTo>
                    <a:pt x="173" y="220"/>
                    <a:pt x="182" y="214"/>
                    <a:pt x="182" y="214"/>
                  </a:cubicBezTo>
                  <a:cubicBezTo>
                    <a:pt x="182" y="214"/>
                    <a:pt x="170" y="210"/>
                    <a:pt x="164" y="200"/>
                  </a:cubicBezTo>
                  <a:cubicBezTo>
                    <a:pt x="162" y="195"/>
                    <a:pt x="161" y="191"/>
                    <a:pt x="159" y="188"/>
                  </a:cubicBezTo>
                  <a:cubicBezTo>
                    <a:pt x="193" y="171"/>
                    <a:pt x="217" y="138"/>
                    <a:pt x="217" y="100"/>
                  </a:cubicBezTo>
                  <a:close/>
                  <a:moveTo>
                    <a:pt x="156" y="180"/>
                  </a:moveTo>
                  <a:cubicBezTo>
                    <a:pt x="149" y="184"/>
                    <a:pt x="149" y="184"/>
                    <a:pt x="149" y="184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3" y="195"/>
                    <a:pt x="155" y="199"/>
                    <a:pt x="157" y="203"/>
                  </a:cubicBezTo>
                  <a:cubicBezTo>
                    <a:pt x="159" y="207"/>
                    <a:pt x="161" y="209"/>
                    <a:pt x="163" y="212"/>
                  </a:cubicBezTo>
                  <a:cubicBezTo>
                    <a:pt x="162" y="212"/>
                    <a:pt x="161" y="212"/>
                    <a:pt x="160" y="212"/>
                  </a:cubicBezTo>
                  <a:cubicBezTo>
                    <a:pt x="155" y="212"/>
                    <a:pt x="151" y="211"/>
                    <a:pt x="146" y="209"/>
                  </a:cubicBezTo>
                  <a:cubicBezTo>
                    <a:pt x="137" y="206"/>
                    <a:pt x="129" y="201"/>
                    <a:pt x="124" y="194"/>
                  </a:cubicBezTo>
                  <a:cubicBezTo>
                    <a:pt x="121" y="190"/>
                    <a:pt x="121" y="190"/>
                    <a:pt x="121" y="190"/>
                  </a:cubicBezTo>
                  <a:cubicBezTo>
                    <a:pt x="117" y="191"/>
                    <a:pt x="117" y="191"/>
                    <a:pt x="117" y="191"/>
                  </a:cubicBezTo>
                  <a:cubicBezTo>
                    <a:pt x="114" y="191"/>
                    <a:pt x="111" y="191"/>
                    <a:pt x="108" y="191"/>
                  </a:cubicBezTo>
                  <a:cubicBezTo>
                    <a:pt x="53" y="191"/>
                    <a:pt x="8" y="150"/>
                    <a:pt x="8" y="100"/>
                  </a:cubicBezTo>
                  <a:cubicBezTo>
                    <a:pt x="8" y="50"/>
                    <a:pt x="53" y="9"/>
                    <a:pt x="108" y="9"/>
                  </a:cubicBezTo>
                  <a:cubicBezTo>
                    <a:pt x="163" y="9"/>
                    <a:pt x="208" y="50"/>
                    <a:pt x="208" y="100"/>
                  </a:cubicBezTo>
                  <a:cubicBezTo>
                    <a:pt x="208" y="134"/>
                    <a:pt x="188" y="164"/>
                    <a:pt x="156" y="1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447" y="2048"/>
              <a:ext cx="227" cy="227"/>
            </a:xfrm>
            <a:custGeom>
              <a:avLst/>
              <a:gdLst>
                <a:gd name="T0" fmla="*/ 123 w 227"/>
                <a:gd name="T1" fmla="*/ 0 h 227"/>
                <a:gd name="T2" fmla="*/ 104 w 227"/>
                <a:gd name="T3" fmla="*/ 0 h 227"/>
                <a:gd name="T4" fmla="*/ 104 w 227"/>
                <a:gd name="T5" fmla="*/ 104 h 227"/>
                <a:gd name="T6" fmla="*/ 0 w 227"/>
                <a:gd name="T7" fmla="*/ 104 h 227"/>
                <a:gd name="T8" fmla="*/ 0 w 227"/>
                <a:gd name="T9" fmla="*/ 123 h 227"/>
                <a:gd name="T10" fmla="*/ 104 w 227"/>
                <a:gd name="T11" fmla="*/ 123 h 227"/>
                <a:gd name="T12" fmla="*/ 104 w 227"/>
                <a:gd name="T13" fmla="*/ 227 h 227"/>
                <a:gd name="T14" fmla="*/ 123 w 227"/>
                <a:gd name="T15" fmla="*/ 227 h 227"/>
                <a:gd name="T16" fmla="*/ 123 w 227"/>
                <a:gd name="T17" fmla="*/ 123 h 227"/>
                <a:gd name="T18" fmla="*/ 227 w 227"/>
                <a:gd name="T19" fmla="*/ 123 h 227"/>
                <a:gd name="T20" fmla="*/ 227 w 227"/>
                <a:gd name="T21" fmla="*/ 104 h 227"/>
                <a:gd name="T22" fmla="*/ 123 w 227"/>
                <a:gd name="T23" fmla="*/ 104 h 227"/>
                <a:gd name="T24" fmla="*/ 123 w 227"/>
                <a:gd name="T2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227">
                  <a:moveTo>
                    <a:pt x="123" y="0"/>
                  </a:moveTo>
                  <a:lnTo>
                    <a:pt x="104" y="0"/>
                  </a:lnTo>
                  <a:lnTo>
                    <a:pt x="104" y="104"/>
                  </a:lnTo>
                  <a:lnTo>
                    <a:pt x="0" y="104"/>
                  </a:lnTo>
                  <a:lnTo>
                    <a:pt x="0" y="123"/>
                  </a:lnTo>
                  <a:lnTo>
                    <a:pt x="104" y="123"/>
                  </a:lnTo>
                  <a:lnTo>
                    <a:pt x="104" y="227"/>
                  </a:lnTo>
                  <a:lnTo>
                    <a:pt x="123" y="227"/>
                  </a:lnTo>
                  <a:lnTo>
                    <a:pt x="123" y="123"/>
                  </a:lnTo>
                  <a:lnTo>
                    <a:pt x="227" y="123"/>
                  </a:lnTo>
                  <a:lnTo>
                    <a:pt x="227" y="104"/>
                  </a:lnTo>
                  <a:lnTo>
                    <a:pt x="123" y="10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2433" y="1884"/>
              <a:ext cx="516" cy="521"/>
            </a:xfrm>
            <a:custGeom>
              <a:avLst/>
              <a:gdLst>
                <a:gd name="T0" fmla="*/ 218 w 218"/>
                <a:gd name="T1" fmla="*/ 99 h 220"/>
                <a:gd name="T2" fmla="*/ 109 w 218"/>
                <a:gd name="T3" fmla="*/ 0 h 220"/>
                <a:gd name="T4" fmla="*/ 0 w 218"/>
                <a:gd name="T5" fmla="*/ 99 h 220"/>
                <a:gd name="T6" fmla="*/ 109 w 218"/>
                <a:gd name="T7" fmla="*/ 199 h 220"/>
                <a:gd name="T8" fmla="*/ 118 w 218"/>
                <a:gd name="T9" fmla="*/ 198 h 220"/>
                <a:gd name="T10" fmla="*/ 144 w 218"/>
                <a:gd name="T11" fmla="*/ 217 h 220"/>
                <a:gd name="T12" fmla="*/ 161 w 218"/>
                <a:gd name="T13" fmla="*/ 220 h 220"/>
                <a:gd name="T14" fmla="*/ 183 w 218"/>
                <a:gd name="T15" fmla="*/ 214 h 220"/>
                <a:gd name="T16" fmla="*/ 165 w 218"/>
                <a:gd name="T17" fmla="*/ 199 h 220"/>
                <a:gd name="T18" fmla="*/ 160 w 218"/>
                <a:gd name="T19" fmla="*/ 187 h 220"/>
                <a:gd name="T20" fmla="*/ 218 w 218"/>
                <a:gd name="T21" fmla="*/ 99 h 220"/>
                <a:gd name="T22" fmla="*/ 156 w 218"/>
                <a:gd name="T23" fmla="*/ 180 h 220"/>
                <a:gd name="T24" fmla="*/ 149 w 218"/>
                <a:gd name="T25" fmla="*/ 183 h 220"/>
                <a:gd name="T26" fmla="*/ 152 w 218"/>
                <a:gd name="T27" fmla="*/ 190 h 220"/>
                <a:gd name="T28" fmla="*/ 158 w 218"/>
                <a:gd name="T29" fmla="*/ 203 h 220"/>
                <a:gd name="T30" fmla="*/ 164 w 218"/>
                <a:gd name="T31" fmla="*/ 211 h 220"/>
                <a:gd name="T32" fmla="*/ 161 w 218"/>
                <a:gd name="T33" fmla="*/ 211 h 220"/>
                <a:gd name="T34" fmla="*/ 147 w 218"/>
                <a:gd name="T35" fmla="*/ 209 h 220"/>
                <a:gd name="T36" fmla="*/ 125 w 218"/>
                <a:gd name="T37" fmla="*/ 193 h 220"/>
                <a:gd name="T38" fmla="*/ 122 w 218"/>
                <a:gd name="T39" fmla="*/ 190 h 220"/>
                <a:gd name="T40" fmla="*/ 118 w 218"/>
                <a:gd name="T41" fmla="*/ 190 h 220"/>
                <a:gd name="T42" fmla="*/ 109 w 218"/>
                <a:gd name="T43" fmla="*/ 190 h 220"/>
                <a:gd name="T44" fmla="*/ 9 w 218"/>
                <a:gd name="T45" fmla="*/ 99 h 220"/>
                <a:gd name="T46" fmla="*/ 109 w 218"/>
                <a:gd name="T47" fmla="*/ 8 h 220"/>
                <a:gd name="T48" fmla="*/ 209 w 218"/>
                <a:gd name="T49" fmla="*/ 99 h 220"/>
                <a:gd name="T50" fmla="*/ 156 w 218"/>
                <a:gd name="T51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8" h="220">
                  <a:moveTo>
                    <a:pt x="218" y="99"/>
                  </a:moveTo>
                  <a:cubicBezTo>
                    <a:pt x="218" y="44"/>
                    <a:pt x="169" y="0"/>
                    <a:pt x="109" y="0"/>
                  </a:cubicBezTo>
                  <a:cubicBezTo>
                    <a:pt x="49" y="0"/>
                    <a:pt x="0" y="44"/>
                    <a:pt x="0" y="99"/>
                  </a:cubicBezTo>
                  <a:cubicBezTo>
                    <a:pt x="0" y="154"/>
                    <a:pt x="49" y="199"/>
                    <a:pt x="109" y="199"/>
                  </a:cubicBezTo>
                  <a:cubicBezTo>
                    <a:pt x="112" y="199"/>
                    <a:pt x="115" y="199"/>
                    <a:pt x="118" y="198"/>
                  </a:cubicBezTo>
                  <a:cubicBezTo>
                    <a:pt x="124" y="205"/>
                    <a:pt x="132" y="212"/>
                    <a:pt x="144" y="217"/>
                  </a:cubicBezTo>
                  <a:cubicBezTo>
                    <a:pt x="150" y="219"/>
                    <a:pt x="156" y="220"/>
                    <a:pt x="161" y="220"/>
                  </a:cubicBezTo>
                  <a:cubicBezTo>
                    <a:pt x="174" y="220"/>
                    <a:pt x="183" y="214"/>
                    <a:pt x="183" y="214"/>
                  </a:cubicBezTo>
                  <a:cubicBezTo>
                    <a:pt x="183" y="214"/>
                    <a:pt x="170" y="209"/>
                    <a:pt x="165" y="199"/>
                  </a:cubicBezTo>
                  <a:cubicBezTo>
                    <a:pt x="163" y="195"/>
                    <a:pt x="161" y="191"/>
                    <a:pt x="160" y="187"/>
                  </a:cubicBezTo>
                  <a:cubicBezTo>
                    <a:pt x="194" y="170"/>
                    <a:pt x="218" y="137"/>
                    <a:pt x="218" y="99"/>
                  </a:cubicBezTo>
                  <a:close/>
                  <a:moveTo>
                    <a:pt x="156" y="180"/>
                  </a:moveTo>
                  <a:cubicBezTo>
                    <a:pt x="149" y="183"/>
                    <a:pt x="149" y="183"/>
                    <a:pt x="149" y="183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54" y="194"/>
                    <a:pt x="156" y="199"/>
                    <a:pt x="158" y="203"/>
                  </a:cubicBezTo>
                  <a:cubicBezTo>
                    <a:pt x="159" y="206"/>
                    <a:pt x="162" y="209"/>
                    <a:pt x="164" y="211"/>
                  </a:cubicBezTo>
                  <a:cubicBezTo>
                    <a:pt x="163" y="211"/>
                    <a:pt x="162" y="211"/>
                    <a:pt x="161" y="211"/>
                  </a:cubicBezTo>
                  <a:cubicBezTo>
                    <a:pt x="156" y="211"/>
                    <a:pt x="152" y="210"/>
                    <a:pt x="147" y="209"/>
                  </a:cubicBezTo>
                  <a:cubicBezTo>
                    <a:pt x="138" y="205"/>
                    <a:pt x="130" y="200"/>
                    <a:pt x="125" y="193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14" y="190"/>
                    <a:pt x="112" y="190"/>
                    <a:pt x="109" y="190"/>
                  </a:cubicBezTo>
                  <a:cubicBezTo>
                    <a:pt x="54" y="190"/>
                    <a:pt x="9" y="150"/>
                    <a:pt x="9" y="99"/>
                  </a:cubicBezTo>
                  <a:cubicBezTo>
                    <a:pt x="9" y="49"/>
                    <a:pt x="54" y="8"/>
                    <a:pt x="109" y="8"/>
                  </a:cubicBezTo>
                  <a:cubicBezTo>
                    <a:pt x="164" y="8"/>
                    <a:pt x="209" y="49"/>
                    <a:pt x="209" y="99"/>
                  </a:cubicBezTo>
                  <a:cubicBezTo>
                    <a:pt x="209" y="133"/>
                    <a:pt x="189" y="164"/>
                    <a:pt x="156" y="1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2563" y="2012"/>
              <a:ext cx="258" cy="253"/>
            </a:xfrm>
            <a:custGeom>
              <a:avLst/>
              <a:gdLst>
                <a:gd name="T0" fmla="*/ 79 w 109"/>
                <a:gd name="T1" fmla="*/ 0 h 107"/>
                <a:gd name="T2" fmla="*/ 55 w 109"/>
                <a:gd name="T3" fmla="*/ 13 h 107"/>
                <a:gd name="T4" fmla="*/ 29 w 109"/>
                <a:gd name="T5" fmla="*/ 1 h 107"/>
                <a:gd name="T6" fmla="*/ 0 w 109"/>
                <a:gd name="T7" fmla="*/ 34 h 107"/>
                <a:gd name="T8" fmla="*/ 55 w 109"/>
                <a:gd name="T9" fmla="*/ 107 h 107"/>
                <a:gd name="T10" fmla="*/ 109 w 109"/>
                <a:gd name="T11" fmla="*/ 34 h 107"/>
                <a:gd name="T12" fmla="*/ 79 w 109"/>
                <a:gd name="T13" fmla="*/ 0 h 107"/>
                <a:gd name="T14" fmla="*/ 72 w 109"/>
                <a:gd name="T15" fmla="*/ 74 h 107"/>
                <a:gd name="T16" fmla="*/ 55 w 109"/>
                <a:gd name="T17" fmla="*/ 90 h 107"/>
                <a:gd name="T18" fmla="*/ 38 w 109"/>
                <a:gd name="T19" fmla="*/ 73 h 107"/>
                <a:gd name="T20" fmla="*/ 8 w 109"/>
                <a:gd name="T21" fmla="*/ 34 h 107"/>
                <a:gd name="T22" fmla="*/ 14 w 109"/>
                <a:gd name="T23" fmla="*/ 16 h 107"/>
                <a:gd name="T24" fmla="*/ 29 w 109"/>
                <a:gd name="T25" fmla="*/ 9 h 107"/>
                <a:gd name="T26" fmla="*/ 49 w 109"/>
                <a:gd name="T27" fmla="*/ 19 h 107"/>
                <a:gd name="T28" fmla="*/ 55 w 109"/>
                <a:gd name="T29" fmla="*/ 24 h 107"/>
                <a:gd name="T30" fmla="*/ 61 w 109"/>
                <a:gd name="T31" fmla="*/ 18 h 107"/>
                <a:gd name="T32" fmla="*/ 79 w 109"/>
                <a:gd name="T33" fmla="*/ 8 h 107"/>
                <a:gd name="T34" fmla="*/ 101 w 109"/>
                <a:gd name="T35" fmla="*/ 34 h 107"/>
                <a:gd name="T36" fmla="*/ 72 w 109"/>
                <a:gd name="T37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07">
                  <a:moveTo>
                    <a:pt x="79" y="0"/>
                  </a:moveTo>
                  <a:cubicBezTo>
                    <a:pt x="71" y="0"/>
                    <a:pt x="63" y="4"/>
                    <a:pt x="55" y="13"/>
                  </a:cubicBezTo>
                  <a:cubicBezTo>
                    <a:pt x="45" y="4"/>
                    <a:pt x="36" y="1"/>
                    <a:pt x="29" y="1"/>
                  </a:cubicBezTo>
                  <a:cubicBezTo>
                    <a:pt x="12" y="1"/>
                    <a:pt x="0" y="17"/>
                    <a:pt x="0" y="34"/>
                  </a:cubicBezTo>
                  <a:cubicBezTo>
                    <a:pt x="0" y="64"/>
                    <a:pt x="55" y="88"/>
                    <a:pt x="55" y="107"/>
                  </a:cubicBezTo>
                  <a:cubicBezTo>
                    <a:pt x="56" y="88"/>
                    <a:pt x="109" y="65"/>
                    <a:pt x="109" y="34"/>
                  </a:cubicBezTo>
                  <a:cubicBezTo>
                    <a:pt x="109" y="16"/>
                    <a:pt x="95" y="0"/>
                    <a:pt x="79" y="0"/>
                  </a:cubicBezTo>
                  <a:close/>
                  <a:moveTo>
                    <a:pt x="72" y="74"/>
                  </a:moveTo>
                  <a:cubicBezTo>
                    <a:pt x="65" y="79"/>
                    <a:pt x="59" y="84"/>
                    <a:pt x="55" y="90"/>
                  </a:cubicBezTo>
                  <a:cubicBezTo>
                    <a:pt x="50" y="84"/>
                    <a:pt x="44" y="79"/>
                    <a:pt x="38" y="73"/>
                  </a:cubicBezTo>
                  <a:cubicBezTo>
                    <a:pt x="24" y="61"/>
                    <a:pt x="8" y="47"/>
                    <a:pt x="8" y="34"/>
                  </a:cubicBezTo>
                  <a:cubicBezTo>
                    <a:pt x="8" y="27"/>
                    <a:pt x="11" y="21"/>
                    <a:pt x="14" y="16"/>
                  </a:cubicBezTo>
                  <a:cubicBezTo>
                    <a:pt x="17" y="13"/>
                    <a:pt x="22" y="9"/>
                    <a:pt x="29" y="9"/>
                  </a:cubicBezTo>
                  <a:cubicBezTo>
                    <a:pt x="35" y="9"/>
                    <a:pt x="42" y="12"/>
                    <a:pt x="49" y="19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6" y="12"/>
                    <a:pt x="73" y="8"/>
                    <a:pt x="79" y="8"/>
                  </a:cubicBezTo>
                  <a:cubicBezTo>
                    <a:pt x="90" y="8"/>
                    <a:pt x="101" y="21"/>
                    <a:pt x="101" y="34"/>
                  </a:cubicBezTo>
                  <a:cubicBezTo>
                    <a:pt x="101" y="48"/>
                    <a:pt x="85" y="62"/>
                    <a:pt x="72" y="7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3573" y="1887"/>
              <a:ext cx="515" cy="520"/>
            </a:xfrm>
            <a:custGeom>
              <a:avLst/>
              <a:gdLst>
                <a:gd name="T0" fmla="*/ 218 w 218"/>
                <a:gd name="T1" fmla="*/ 99 h 220"/>
                <a:gd name="T2" fmla="*/ 109 w 218"/>
                <a:gd name="T3" fmla="*/ 0 h 220"/>
                <a:gd name="T4" fmla="*/ 0 w 218"/>
                <a:gd name="T5" fmla="*/ 99 h 220"/>
                <a:gd name="T6" fmla="*/ 109 w 218"/>
                <a:gd name="T7" fmla="*/ 199 h 220"/>
                <a:gd name="T8" fmla="*/ 118 w 218"/>
                <a:gd name="T9" fmla="*/ 198 h 220"/>
                <a:gd name="T10" fmla="*/ 144 w 218"/>
                <a:gd name="T11" fmla="*/ 217 h 220"/>
                <a:gd name="T12" fmla="*/ 161 w 218"/>
                <a:gd name="T13" fmla="*/ 220 h 220"/>
                <a:gd name="T14" fmla="*/ 183 w 218"/>
                <a:gd name="T15" fmla="*/ 214 h 220"/>
                <a:gd name="T16" fmla="*/ 165 w 218"/>
                <a:gd name="T17" fmla="*/ 199 h 220"/>
                <a:gd name="T18" fmla="*/ 160 w 218"/>
                <a:gd name="T19" fmla="*/ 187 h 220"/>
                <a:gd name="T20" fmla="*/ 218 w 218"/>
                <a:gd name="T21" fmla="*/ 99 h 220"/>
                <a:gd name="T22" fmla="*/ 156 w 218"/>
                <a:gd name="T23" fmla="*/ 180 h 220"/>
                <a:gd name="T24" fmla="*/ 150 w 218"/>
                <a:gd name="T25" fmla="*/ 183 h 220"/>
                <a:gd name="T26" fmla="*/ 152 w 218"/>
                <a:gd name="T27" fmla="*/ 190 h 220"/>
                <a:gd name="T28" fmla="*/ 158 w 218"/>
                <a:gd name="T29" fmla="*/ 203 h 220"/>
                <a:gd name="T30" fmla="*/ 164 w 218"/>
                <a:gd name="T31" fmla="*/ 211 h 220"/>
                <a:gd name="T32" fmla="*/ 161 w 218"/>
                <a:gd name="T33" fmla="*/ 211 h 220"/>
                <a:gd name="T34" fmla="*/ 147 w 218"/>
                <a:gd name="T35" fmla="*/ 209 h 220"/>
                <a:gd name="T36" fmla="*/ 125 w 218"/>
                <a:gd name="T37" fmla="*/ 193 h 220"/>
                <a:gd name="T38" fmla="*/ 122 w 218"/>
                <a:gd name="T39" fmla="*/ 190 h 220"/>
                <a:gd name="T40" fmla="*/ 118 w 218"/>
                <a:gd name="T41" fmla="*/ 190 h 220"/>
                <a:gd name="T42" fmla="*/ 109 w 218"/>
                <a:gd name="T43" fmla="*/ 190 h 220"/>
                <a:gd name="T44" fmla="*/ 9 w 218"/>
                <a:gd name="T45" fmla="*/ 99 h 220"/>
                <a:gd name="T46" fmla="*/ 109 w 218"/>
                <a:gd name="T47" fmla="*/ 8 h 220"/>
                <a:gd name="T48" fmla="*/ 209 w 218"/>
                <a:gd name="T49" fmla="*/ 99 h 220"/>
                <a:gd name="T50" fmla="*/ 156 w 218"/>
                <a:gd name="T51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8" h="220">
                  <a:moveTo>
                    <a:pt x="218" y="99"/>
                  </a:moveTo>
                  <a:cubicBezTo>
                    <a:pt x="218" y="44"/>
                    <a:pt x="169" y="0"/>
                    <a:pt x="109" y="0"/>
                  </a:cubicBezTo>
                  <a:cubicBezTo>
                    <a:pt x="49" y="0"/>
                    <a:pt x="0" y="44"/>
                    <a:pt x="0" y="99"/>
                  </a:cubicBezTo>
                  <a:cubicBezTo>
                    <a:pt x="0" y="154"/>
                    <a:pt x="49" y="199"/>
                    <a:pt x="109" y="199"/>
                  </a:cubicBezTo>
                  <a:cubicBezTo>
                    <a:pt x="112" y="199"/>
                    <a:pt x="115" y="199"/>
                    <a:pt x="118" y="198"/>
                  </a:cubicBezTo>
                  <a:cubicBezTo>
                    <a:pt x="124" y="205"/>
                    <a:pt x="132" y="212"/>
                    <a:pt x="144" y="217"/>
                  </a:cubicBezTo>
                  <a:cubicBezTo>
                    <a:pt x="150" y="219"/>
                    <a:pt x="156" y="220"/>
                    <a:pt x="161" y="220"/>
                  </a:cubicBezTo>
                  <a:cubicBezTo>
                    <a:pt x="174" y="220"/>
                    <a:pt x="183" y="214"/>
                    <a:pt x="183" y="214"/>
                  </a:cubicBezTo>
                  <a:cubicBezTo>
                    <a:pt x="183" y="214"/>
                    <a:pt x="171" y="209"/>
                    <a:pt x="165" y="199"/>
                  </a:cubicBezTo>
                  <a:cubicBezTo>
                    <a:pt x="163" y="195"/>
                    <a:pt x="161" y="191"/>
                    <a:pt x="160" y="187"/>
                  </a:cubicBezTo>
                  <a:cubicBezTo>
                    <a:pt x="194" y="170"/>
                    <a:pt x="218" y="137"/>
                    <a:pt x="218" y="99"/>
                  </a:cubicBezTo>
                  <a:close/>
                  <a:moveTo>
                    <a:pt x="156" y="180"/>
                  </a:moveTo>
                  <a:cubicBezTo>
                    <a:pt x="150" y="183"/>
                    <a:pt x="150" y="183"/>
                    <a:pt x="150" y="183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54" y="194"/>
                    <a:pt x="156" y="199"/>
                    <a:pt x="158" y="203"/>
                  </a:cubicBezTo>
                  <a:cubicBezTo>
                    <a:pt x="160" y="206"/>
                    <a:pt x="162" y="209"/>
                    <a:pt x="164" y="211"/>
                  </a:cubicBezTo>
                  <a:cubicBezTo>
                    <a:pt x="163" y="211"/>
                    <a:pt x="162" y="211"/>
                    <a:pt x="161" y="211"/>
                  </a:cubicBezTo>
                  <a:cubicBezTo>
                    <a:pt x="156" y="211"/>
                    <a:pt x="152" y="211"/>
                    <a:pt x="147" y="209"/>
                  </a:cubicBezTo>
                  <a:cubicBezTo>
                    <a:pt x="138" y="205"/>
                    <a:pt x="130" y="200"/>
                    <a:pt x="125" y="193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15" y="190"/>
                    <a:pt x="112" y="190"/>
                    <a:pt x="109" y="190"/>
                  </a:cubicBezTo>
                  <a:cubicBezTo>
                    <a:pt x="54" y="190"/>
                    <a:pt x="9" y="150"/>
                    <a:pt x="9" y="99"/>
                  </a:cubicBezTo>
                  <a:cubicBezTo>
                    <a:pt x="9" y="49"/>
                    <a:pt x="54" y="8"/>
                    <a:pt x="109" y="8"/>
                  </a:cubicBezTo>
                  <a:cubicBezTo>
                    <a:pt x="164" y="8"/>
                    <a:pt x="209" y="49"/>
                    <a:pt x="209" y="99"/>
                  </a:cubicBezTo>
                  <a:cubicBezTo>
                    <a:pt x="209" y="133"/>
                    <a:pt x="189" y="164"/>
                    <a:pt x="156" y="1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3691" y="1998"/>
              <a:ext cx="281" cy="279"/>
            </a:xfrm>
            <a:custGeom>
              <a:avLst/>
              <a:gdLst>
                <a:gd name="T0" fmla="*/ 85 w 119"/>
                <a:gd name="T1" fmla="*/ 0 h 118"/>
                <a:gd name="T2" fmla="*/ 59 w 119"/>
                <a:gd name="T3" fmla="*/ 12 h 118"/>
                <a:gd name="T4" fmla="*/ 33 w 119"/>
                <a:gd name="T5" fmla="*/ 1 h 118"/>
                <a:gd name="T6" fmla="*/ 0 w 119"/>
                <a:gd name="T7" fmla="*/ 39 h 118"/>
                <a:gd name="T8" fmla="*/ 34 w 119"/>
                <a:gd name="T9" fmla="*/ 88 h 118"/>
                <a:gd name="T10" fmla="*/ 56 w 119"/>
                <a:gd name="T11" fmla="*/ 114 h 118"/>
                <a:gd name="T12" fmla="*/ 60 w 119"/>
                <a:gd name="T13" fmla="*/ 118 h 118"/>
                <a:gd name="T14" fmla="*/ 60 w 119"/>
                <a:gd name="T15" fmla="*/ 118 h 118"/>
                <a:gd name="T16" fmla="*/ 63 w 119"/>
                <a:gd name="T17" fmla="*/ 115 h 118"/>
                <a:gd name="T18" fmla="*/ 85 w 119"/>
                <a:gd name="T19" fmla="*/ 89 h 118"/>
                <a:gd name="T20" fmla="*/ 119 w 119"/>
                <a:gd name="T21" fmla="*/ 39 h 118"/>
                <a:gd name="T22" fmla="*/ 85 w 119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18">
                  <a:moveTo>
                    <a:pt x="85" y="0"/>
                  </a:moveTo>
                  <a:cubicBezTo>
                    <a:pt x="78" y="0"/>
                    <a:pt x="69" y="2"/>
                    <a:pt x="59" y="12"/>
                  </a:cubicBezTo>
                  <a:cubicBezTo>
                    <a:pt x="50" y="5"/>
                    <a:pt x="42" y="1"/>
                    <a:pt x="33" y="1"/>
                  </a:cubicBezTo>
                  <a:cubicBezTo>
                    <a:pt x="12" y="1"/>
                    <a:pt x="0" y="20"/>
                    <a:pt x="0" y="39"/>
                  </a:cubicBezTo>
                  <a:cubicBezTo>
                    <a:pt x="0" y="58"/>
                    <a:pt x="18" y="74"/>
                    <a:pt x="34" y="88"/>
                  </a:cubicBezTo>
                  <a:cubicBezTo>
                    <a:pt x="45" y="98"/>
                    <a:pt x="56" y="107"/>
                    <a:pt x="56" y="114"/>
                  </a:cubicBezTo>
                  <a:cubicBezTo>
                    <a:pt x="56" y="116"/>
                    <a:pt x="58" y="118"/>
                    <a:pt x="60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2" y="118"/>
                    <a:pt x="63" y="116"/>
                    <a:pt x="63" y="115"/>
                  </a:cubicBezTo>
                  <a:cubicBezTo>
                    <a:pt x="64" y="107"/>
                    <a:pt x="74" y="98"/>
                    <a:pt x="85" y="89"/>
                  </a:cubicBezTo>
                  <a:cubicBezTo>
                    <a:pt x="101" y="75"/>
                    <a:pt x="119" y="59"/>
                    <a:pt x="119" y="39"/>
                  </a:cubicBezTo>
                  <a:cubicBezTo>
                    <a:pt x="119" y="18"/>
                    <a:pt x="103" y="0"/>
                    <a:pt x="8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4710" y="1915"/>
              <a:ext cx="513" cy="521"/>
            </a:xfrm>
            <a:custGeom>
              <a:avLst/>
              <a:gdLst>
                <a:gd name="T0" fmla="*/ 217 w 217"/>
                <a:gd name="T1" fmla="*/ 100 h 220"/>
                <a:gd name="T2" fmla="*/ 108 w 217"/>
                <a:gd name="T3" fmla="*/ 0 h 220"/>
                <a:gd name="T4" fmla="*/ 0 w 217"/>
                <a:gd name="T5" fmla="*/ 100 h 220"/>
                <a:gd name="T6" fmla="*/ 108 w 217"/>
                <a:gd name="T7" fmla="*/ 199 h 220"/>
                <a:gd name="T8" fmla="*/ 118 w 217"/>
                <a:gd name="T9" fmla="*/ 199 h 220"/>
                <a:gd name="T10" fmla="*/ 144 w 217"/>
                <a:gd name="T11" fmla="*/ 217 h 220"/>
                <a:gd name="T12" fmla="*/ 160 w 217"/>
                <a:gd name="T13" fmla="*/ 220 h 220"/>
                <a:gd name="T14" fmla="*/ 182 w 217"/>
                <a:gd name="T15" fmla="*/ 214 h 220"/>
                <a:gd name="T16" fmla="*/ 164 w 217"/>
                <a:gd name="T17" fmla="*/ 199 h 220"/>
                <a:gd name="T18" fmla="*/ 159 w 217"/>
                <a:gd name="T19" fmla="*/ 187 h 220"/>
                <a:gd name="T20" fmla="*/ 217 w 217"/>
                <a:gd name="T21" fmla="*/ 100 h 220"/>
                <a:gd name="T22" fmla="*/ 156 w 217"/>
                <a:gd name="T23" fmla="*/ 180 h 220"/>
                <a:gd name="T24" fmla="*/ 149 w 217"/>
                <a:gd name="T25" fmla="*/ 183 h 220"/>
                <a:gd name="T26" fmla="*/ 151 w 217"/>
                <a:gd name="T27" fmla="*/ 190 h 220"/>
                <a:gd name="T28" fmla="*/ 157 w 217"/>
                <a:gd name="T29" fmla="*/ 203 h 220"/>
                <a:gd name="T30" fmla="*/ 163 w 217"/>
                <a:gd name="T31" fmla="*/ 211 h 220"/>
                <a:gd name="T32" fmla="*/ 160 w 217"/>
                <a:gd name="T33" fmla="*/ 212 h 220"/>
                <a:gd name="T34" fmla="*/ 146 w 217"/>
                <a:gd name="T35" fmla="*/ 209 h 220"/>
                <a:gd name="T36" fmla="*/ 124 w 217"/>
                <a:gd name="T37" fmla="*/ 194 h 220"/>
                <a:gd name="T38" fmla="*/ 121 w 217"/>
                <a:gd name="T39" fmla="*/ 190 h 220"/>
                <a:gd name="T40" fmla="*/ 117 w 217"/>
                <a:gd name="T41" fmla="*/ 190 h 220"/>
                <a:gd name="T42" fmla="*/ 108 w 217"/>
                <a:gd name="T43" fmla="*/ 191 h 220"/>
                <a:gd name="T44" fmla="*/ 8 w 217"/>
                <a:gd name="T45" fmla="*/ 100 h 220"/>
                <a:gd name="T46" fmla="*/ 108 w 217"/>
                <a:gd name="T47" fmla="*/ 8 h 220"/>
                <a:gd name="T48" fmla="*/ 208 w 217"/>
                <a:gd name="T49" fmla="*/ 100 h 220"/>
                <a:gd name="T50" fmla="*/ 156 w 217"/>
                <a:gd name="T51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20">
                  <a:moveTo>
                    <a:pt x="217" y="100"/>
                  </a:moveTo>
                  <a:cubicBezTo>
                    <a:pt x="217" y="45"/>
                    <a:pt x="168" y="0"/>
                    <a:pt x="108" y="0"/>
                  </a:cubicBezTo>
                  <a:cubicBezTo>
                    <a:pt x="48" y="0"/>
                    <a:pt x="0" y="45"/>
                    <a:pt x="0" y="100"/>
                  </a:cubicBezTo>
                  <a:cubicBezTo>
                    <a:pt x="0" y="155"/>
                    <a:pt x="48" y="199"/>
                    <a:pt x="108" y="199"/>
                  </a:cubicBezTo>
                  <a:cubicBezTo>
                    <a:pt x="111" y="199"/>
                    <a:pt x="114" y="199"/>
                    <a:pt x="118" y="199"/>
                  </a:cubicBezTo>
                  <a:cubicBezTo>
                    <a:pt x="123" y="206"/>
                    <a:pt x="131" y="212"/>
                    <a:pt x="144" y="217"/>
                  </a:cubicBezTo>
                  <a:cubicBezTo>
                    <a:pt x="150" y="219"/>
                    <a:pt x="155" y="220"/>
                    <a:pt x="160" y="220"/>
                  </a:cubicBezTo>
                  <a:cubicBezTo>
                    <a:pt x="174" y="220"/>
                    <a:pt x="182" y="214"/>
                    <a:pt x="182" y="214"/>
                  </a:cubicBezTo>
                  <a:cubicBezTo>
                    <a:pt x="182" y="214"/>
                    <a:pt x="170" y="209"/>
                    <a:pt x="164" y="199"/>
                  </a:cubicBezTo>
                  <a:cubicBezTo>
                    <a:pt x="162" y="195"/>
                    <a:pt x="161" y="191"/>
                    <a:pt x="159" y="187"/>
                  </a:cubicBezTo>
                  <a:cubicBezTo>
                    <a:pt x="194" y="171"/>
                    <a:pt x="217" y="138"/>
                    <a:pt x="217" y="100"/>
                  </a:cubicBezTo>
                  <a:close/>
                  <a:moveTo>
                    <a:pt x="156" y="180"/>
                  </a:moveTo>
                  <a:cubicBezTo>
                    <a:pt x="149" y="183"/>
                    <a:pt x="149" y="183"/>
                    <a:pt x="149" y="183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3" y="195"/>
                    <a:pt x="155" y="199"/>
                    <a:pt x="157" y="203"/>
                  </a:cubicBezTo>
                  <a:cubicBezTo>
                    <a:pt x="159" y="206"/>
                    <a:pt x="161" y="209"/>
                    <a:pt x="163" y="211"/>
                  </a:cubicBezTo>
                  <a:cubicBezTo>
                    <a:pt x="162" y="212"/>
                    <a:pt x="161" y="212"/>
                    <a:pt x="160" y="212"/>
                  </a:cubicBezTo>
                  <a:cubicBezTo>
                    <a:pt x="155" y="212"/>
                    <a:pt x="151" y="211"/>
                    <a:pt x="146" y="209"/>
                  </a:cubicBezTo>
                  <a:cubicBezTo>
                    <a:pt x="137" y="206"/>
                    <a:pt x="129" y="200"/>
                    <a:pt x="124" y="194"/>
                  </a:cubicBezTo>
                  <a:cubicBezTo>
                    <a:pt x="121" y="190"/>
                    <a:pt x="121" y="190"/>
                    <a:pt x="121" y="190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4" y="191"/>
                    <a:pt x="111" y="191"/>
                    <a:pt x="108" y="191"/>
                  </a:cubicBezTo>
                  <a:cubicBezTo>
                    <a:pt x="53" y="191"/>
                    <a:pt x="8" y="150"/>
                    <a:pt x="8" y="100"/>
                  </a:cubicBezTo>
                  <a:cubicBezTo>
                    <a:pt x="8" y="49"/>
                    <a:pt x="53" y="8"/>
                    <a:pt x="108" y="8"/>
                  </a:cubicBezTo>
                  <a:cubicBezTo>
                    <a:pt x="164" y="8"/>
                    <a:pt x="208" y="49"/>
                    <a:pt x="208" y="100"/>
                  </a:cubicBezTo>
                  <a:cubicBezTo>
                    <a:pt x="208" y="133"/>
                    <a:pt x="188" y="164"/>
                    <a:pt x="156" y="1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4814" y="1996"/>
              <a:ext cx="303" cy="286"/>
            </a:xfrm>
            <a:custGeom>
              <a:avLst/>
              <a:gdLst>
                <a:gd name="T0" fmla="*/ 64 w 128"/>
                <a:gd name="T1" fmla="*/ 18 h 121"/>
                <a:gd name="T2" fmla="*/ 75 w 128"/>
                <a:gd name="T3" fmla="*/ 46 h 121"/>
                <a:gd name="T4" fmla="*/ 77 w 128"/>
                <a:gd name="T5" fmla="*/ 50 h 121"/>
                <a:gd name="T6" fmla="*/ 82 w 128"/>
                <a:gd name="T7" fmla="*/ 51 h 121"/>
                <a:gd name="T8" fmla="*/ 111 w 128"/>
                <a:gd name="T9" fmla="*/ 52 h 121"/>
                <a:gd name="T10" fmla="*/ 87 w 128"/>
                <a:gd name="T11" fmla="*/ 71 h 121"/>
                <a:gd name="T12" fmla="*/ 83 w 128"/>
                <a:gd name="T13" fmla="*/ 74 h 121"/>
                <a:gd name="T14" fmla="*/ 85 w 128"/>
                <a:gd name="T15" fmla="*/ 79 h 121"/>
                <a:gd name="T16" fmla="*/ 92 w 128"/>
                <a:gd name="T17" fmla="*/ 106 h 121"/>
                <a:gd name="T18" fmla="*/ 69 w 128"/>
                <a:gd name="T19" fmla="*/ 91 h 121"/>
                <a:gd name="T20" fmla="*/ 64 w 128"/>
                <a:gd name="T21" fmla="*/ 88 h 121"/>
                <a:gd name="T22" fmla="*/ 60 w 128"/>
                <a:gd name="T23" fmla="*/ 91 h 121"/>
                <a:gd name="T24" fmla="*/ 36 w 128"/>
                <a:gd name="T25" fmla="*/ 106 h 121"/>
                <a:gd name="T26" fmla="*/ 44 w 128"/>
                <a:gd name="T27" fmla="*/ 79 h 121"/>
                <a:gd name="T28" fmla="*/ 46 w 128"/>
                <a:gd name="T29" fmla="*/ 74 h 121"/>
                <a:gd name="T30" fmla="*/ 42 w 128"/>
                <a:gd name="T31" fmla="*/ 71 h 121"/>
                <a:gd name="T32" fmla="*/ 18 w 128"/>
                <a:gd name="T33" fmla="*/ 52 h 121"/>
                <a:gd name="T34" fmla="*/ 47 w 128"/>
                <a:gd name="T35" fmla="*/ 51 h 121"/>
                <a:gd name="T36" fmla="*/ 52 w 128"/>
                <a:gd name="T37" fmla="*/ 50 h 121"/>
                <a:gd name="T38" fmla="*/ 54 w 128"/>
                <a:gd name="T39" fmla="*/ 46 h 121"/>
                <a:gd name="T40" fmla="*/ 64 w 128"/>
                <a:gd name="T41" fmla="*/ 18 h 121"/>
                <a:gd name="T42" fmla="*/ 64 w 128"/>
                <a:gd name="T43" fmla="*/ 0 h 121"/>
                <a:gd name="T44" fmla="*/ 62 w 128"/>
                <a:gd name="T45" fmla="*/ 1 h 121"/>
                <a:gd name="T46" fmla="*/ 46 w 128"/>
                <a:gd name="T47" fmla="*/ 43 h 121"/>
                <a:gd name="T48" fmla="*/ 3 w 128"/>
                <a:gd name="T49" fmla="*/ 45 h 121"/>
                <a:gd name="T50" fmla="*/ 1 w 128"/>
                <a:gd name="T51" fmla="*/ 46 h 121"/>
                <a:gd name="T52" fmla="*/ 1 w 128"/>
                <a:gd name="T53" fmla="*/ 49 h 121"/>
                <a:gd name="T54" fmla="*/ 37 w 128"/>
                <a:gd name="T55" fmla="*/ 77 h 121"/>
                <a:gd name="T56" fmla="*/ 24 w 128"/>
                <a:gd name="T57" fmla="*/ 118 h 121"/>
                <a:gd name="T58" fmla="*/ 25 w 128"/>
                <a:gd name="T59" fmla="*/ 121 h 121"/>
                <a:gd name="T60" fmla="*/ 26 w 128"/>
                <a:gd name="T61" fmla="*/ 121 h 121"/>
                <a:gd name="T62" fmla="*/ 27 w 128"/>
                <a:gd name="T63" fmla="*/ 121 h 121"/>
                <a:gd name="T64" fmla="*/ 64 w 128"/>
                <a:gd name="T65" fmla="*/ 98 h 121"/>
                <a:gd name="T66" fmla="*/ 101 w 128"/>
                <a:gd name="T67" fmla="*/ 121 h 121"/>
                <a:gd name="T68" fmla="*/ 102 w 128"/>
                <a:gd name="T69" fmla="*/ 121 h 121"/>
                <a:gd name="T70" fmla="*/ 104 w 128"/>
                <a:gd name="T71" fmla="*/ 121 h 121"/>
                <a:gd name="T72" fmla="*/ 105 w 128"/>
                <a:gd name="T73" fmla="*/ 118 h 121"/>
                <a:gd name="T74" fmla="*/ 92 w 128"/>
                <a:gd name="T75" fmla="*/ 77 h 121"/>
                <a:gd name="T76" fmla="*/ 127 w 128"/>
                <a:gd name="T77" fmla="*/ 49 h 121"/>
                <a:gd name="T78" fmla="*/ 128 w 128"/>
                <a:gd name="T79" fmla="*/ 46 h 121"/>
                <a:gd name="T80" fmla="*/ 126 w 128"/>
                <a:gd name="T81" fmla="*/ 45 h 121"/>
                <a:gd name="T82" fmla="*/ 82 w 128"/>
                <a:gd name="T83" fmla="*/ 43 h 121"/>
                <a:gd name="T84" fmla="*/ 66 w 128"/>
                <a:gd name="T85" fmla="*/ 1 h 121"/>
                <a:gd name="T86" fmla="*/ 64 w 128"/>
                <a:gd name="T8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121">
                  <a:moveTo>
                    <a:pt x="64" y="18"/>
                  </a:moveTo>
                  <a:cubicBezTo>
                    <a:pt x="75" y="46"/>
                    <a:pt x="75" y="46"/>
                    <a:pt x="75" y="46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64" y="18"/>
                    <a:pt x="64" y="18"/>
                    <a:pt x="64" y="18"/>
                  </a:cubicBezTo>
                  <a:moveTo>
                    <a:pt x="64" y="0"/>
                  </a:moveTo>
                  <a:cubicBezTo>
                    <a:pt x="63" y="0"/>
                    <a:pt x="63" y="0"/>
                    <a:pt x="62" y="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5"/>
                    <a:pt x="1" y="45"/>
                    <a:pt x="1" y="46"/>
                  </a:cubicBezTo>
                  <a:cubicBezTo>
                    <a:pt x="0" y="47"/>
                    <a:pt x="1" y="48"/>
                    <a:pt x="1" y="49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4" y="119"/>
                    <a:pt x="24" y="120"/>
                    <a:pt x="25" y="121"/>
                  </a:cubicBezTo>
                  <a:cubicBezTo>
                    <a:pt x="25" y="121"/>
                    <a:pt x="26" y="121"/>
                    <a:pt x="26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2" y="121"/>
                    <a:pt x="102" y="121"/>
                    <a:pt x="102" y="121"/>
                  </a:cubicBezTo>
                  <a:cubicBezTo>
                    <a:pt x="103" y="121"/>
                    <a:pt x="103" y="121"/>
                    <a:pt x="104" y="121"/>
                  </a:cubicBezTo>
                  <a:cubicBezTo>
                    <a:pt x="104" y="120"/>
                    <a:pt x="105" y="119"/>
                    <a:pt x="105" y="118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127" y="49"/>
                    <a:pt x="127" y="49"/>
                    <a:pt x="127" y="49"/>
                  </a:cubicBezTo>
                  <a:cubicBezTo>
                    <a:pt x="128" y="48"/>
                    <a:pt x="128" y="47"/>
                    <a:pt x="128" y="46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0"/>
                    <a:pt x="65" y="0"/>
                    <a:pt x="64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5854" y="1894"/>
              <a:ext cx="513" cy="520"/>
            </a:xfrm>
            <a:custGeom>
              <a:avLst/>
              <a:gdLst>
                <a:gd name="T0" fmla="*/ 217 w 217"/>
                <a:gd name="T1" fmla="*/ 100 h 220"/>
                <a:gd name="T2" fmla="*/ 108 w 217"/>
                <a:gd name="T3" fmla="*/ 0 h 220"/>
                <a:gd name="T4" fmla="*/ 0 w 217"/>
                <a:gd name="T5" fmla="*/ 100 h 220"/>
                <a:gd name="T6" fmla="*/ 108 w 217"/>
                <a:gd name="T7" fmla="*/ 199 h 220"/>
                <a:gd name="T8" fmla="*/ 117 w 217"/>
                <a:gd name="T9" fmla="*/ 199 h 220"/>
                <a:gd name="T10" fmla="*/ 144 w 217"/>
                <a:gd name="T11" fmla="*/ 217 h 220"/>
                <a:gd name="T12" fmla="*/ 160 w 217"/>
                <a:gd name="T13" fmla="*/ 220 h 220"/>
                <a:gd name="T14" fmla="*/ 182 w 217"/>
                <a:gd name="T15" fmla="*/ 214 h 220"/>
                <a:gd name="T16" fmla="*/ 164 w 217"/>
                <a:gd name="T17" fmla="*/ 199 h 220"/>
                <a:gd name="T18" fmla="*/ 159 w 217"/>
                <a:gd name="T19" fmla="*/ 188 h 220"/>
                <a:gd name="T20" fmla="*/ 217 w 217"/>
                <a:gd name="T21" fmla="*/ 100 h 220"/>
                <a:gd name="T22" fmla="*/ 156 w 217"/>
                <a:gd name="T23" fmla="*/ 180 h 220"/>
                <a:gd name="T24" fmla="*/ 149 w 217"/>
                <a:gd name="T25" fmla="*/ 183 h 220"/>
                <a:gd name="T26" fmla="*/ 151 w 217"/>
                <a:gd name="T27" fmla="*/ 190 h 220"/>
                <a:gd name="T28" fmla="*/ 157 w 217"/>
                <a:gd name="T29" fmla="*/ 203 h 220"/>
                <a:gd name="T30" fmla="*/ 163 w 217"/>
                <a:gd name="T31" fmla="*/ 212 h 220"/>
                <a:gd name="T32" fmla="*/ 160 w 217"/>
                <a:gd name="T33" fmla="*/ 212 h 220"/>
                <a:gd name="T34" fmla="*/ 146 w 217"/>
                <a:gd name="T35" fmla="*/ 209 h 220"/>
                <a:gd name="T36" fmla="*/ 124 w 217"/>
                <a:gd name="T37" fmla="*/ 194 h 220"/>
                <a:gd name="T38" fmla="*/ 121 w 217"/>
                <a:gd name="T39" fmla="*/ 190 h 220"/>
                <a:gd name="T40" fmla="*/ 117 w 217"/>
                <a:gd name="T41" fmla="*/ 190 h 220"/>
                <a:gd name="T42" fmla="*/ 108 w 217"/>
                <a:gd name="T43" fmla="*/ 191 h 220"/>
                <a:gd name="T44" fmla="*/ 8 w 217"/>
                <a:gd name="T45" fmla="*/ 100 h 220"/>
                <a:gd name="T46" fmla="*/ 108 w 217"/>
                <a:gd name="T47" fmla="*/ 9 h 220"/>
                <a:gd name="T48" fmla="*/ 208 w 217"/>
                <a:gd name="T49" fmla="*/ 100 h 220"/>
                <a:gd name="T50" fmla="*/ 156 w 217"/>
                <a:gd name="T51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20">
                  <a:moveTo>
                    <a:pt x="217" y="100"/>
                  </a:moveTo>
                  <a:cubicBezTo>
                    <a:pt x="217" y="45"/>
                    <a:pt x="168" y="0"/>
                    <a:pt x="108" y="0"/>
                  </a:cubicBezTo>
                  <a:cubicBezTo>
                    <a:pt x="48" y="0"/>
                    <a:pt x="0" y="45"/>
                    <a:pt x="0" y="100"/>
                  </a:cubicBezTo>
                  <a:cubicBezTo>
                    <a:pt x="0" y="155"/>
                    <a:pt x="48" y="199"/>
                    <a:pt x="108" y="199"/>
                  </a:cubicBezTo>
                  <a:cubicBezTo>
                    <a:pt x="111" y="199"/>
                    <a:pt x="114" y="199"/>
                    <a:pt x="117" y="199"/>
                  </a:cubicBezTo>
                  <a:cubicBezTo>
                    <a:pt x="123" y="206"/>
                    <a:pt x="131" y="213"/>
                    <a:pt x="144" y="217"/>
                  </a:cubicBezTo>
                  <a:cubicBezTo>
                    <a:pt x="149" y="219"/>
                    <a:pt x="155" y="220"/>
                    <a:pt x="160" y="220"/>
                  </a:cubicBezTo>
                  <a:cubicBezTo>
                    <a:pt x="173" y="220"/>
                    <a:pt x="182" y="214"/>
                    <a:pt x="182" y="214"/>
                  </a:cubicBezTo>
                  <a:cubicBezTo>
                    <a:pt x="182" y="214"/>
                    <a:pt x="170" y="209"/>
                    <a:pt x="164" y="199"/>
                  </a:cubicBezTo>
                  <a:cubicBezTo>
                    <a:pt x="162" y="195"/>
                    <a:pt x="161" y="191"/>
                    <a:pt x="159" y="188"/>
                  </a:cubicBezTo>
                  <a:cubicBezTo>
                    <a:pt x="193" y="171"/>
                    <a:pt x="217" y="138"/>
                    <a:pt x="217" y="100"/>
                  </a:cubicBezTo>
                  <a:close/>
                  <a:moveTo>
                    <a:pt x="156" y="180"/>
                  </a:moveTo>
                  <a:cubicBezTo>
                    <a:pt x="149" y="183"/>
                    <a:pt x="149" y="183"/>
                    <a:pt x="149" y="183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3" y="195"/>
                    <a:pt x="155" y="199"/>
                    <a:pt x="157" y="203"/>
                  </a:cubicBezTo>
                  <a:cubicBezTo>
                    <a:pt x="159" y="206"/>
                    <a:pt x="161" y="209"/>
                    <a:pt x="163" y="212"/>
                  </a:cubicBezTo>
                  <a:cubicBezTo>
                    <a:pt x="162" y="212"/>
                    <a:pt x="161" y="212"/>
                    <a:pt x="160" y="212"/>
                  </a:cubicBezTo>
                  <a:cubicBezTo>
                    <a:pt x="155" y="212"/>
                    <a:pt x="151" y="211"/>
                    <a:pt x="146" y="209"/>
                  </a:cubicBezTo>
                  <a:cubicBezTo>
                    <a:pt x="137" y="206"/>
                    <a:pt x="129" y="201"/>
                    <a:pt x="124" y="194"/>
                  </a:cubicBezTo>
                  <a:cubicBezTo>
                    <a:pt x="121" y="190"/>
                    <a:pt x="121" y="190"/>
                    <a:pt x="121" y="190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4" y="191"/>
                    <a:pt x="111" y="191"/>
                    <a:pt x="108" y="191"/>
                  </a:cubicBezTo>
                  <a:cubicBezTo>
                    <a:pt x="53" y="191"/>
                    <a:pt x="8" y="150"/>
                    <a:pt x="8" y="100"/>
                  </a:cubicBezTo>
                  <a:cubicBezTo>
                    <a:pt x="8" y="49"/>
                    <a:pt x="53" y="9"/>
                    <a:pt x="108" y="9"/>
                  </a:cubicBezTo>
                  <a:cubicBezTo>
                    <a:pt x="163" y="9"/>
                    <a:pt x="208" y="49"/>
                    <a:pt x="208" y="100"/>
                  </a:cubicBezTo>
                  <a:cubicBezTo>
                    <a:pt x="208" y="133"/>
                    <a:pt x="188" y="164"/>
                    <a:pt x="156" y="1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5958" y="1972"/>
              <a:ext cx="303" cy="289"/>
            </a:xfrm>
            <a:custGeom>
              <a:avLst/>
              <a:gdLst>
                <a:gd name="T0" fmla="*/ 126 w 128"/>
                <a:gd name="T1" fmla="*/ 46 h 122"/>
                <a:gd name="T2" fmla="*/ 82 w 128"/>
                <a:gd name="T3" fmla="*/ 44 h 122"/>
                <a:gd name="T4" fmla="*/ 66 w 128"/>
                <a:gd name="T5" fmla="*/ 2 h 122"/>
                <a:gd name="T6" fmla="*/ 62 w 128"/>
                <a:gd name="T7" fmla="*/ 2 h 122"/>
                <a:gd name="T8" fmla="*/ 46 w 128"/>
                <a:gd name="T9" fmla="*/ 44 h 122"/>
                <a:gd name="T10" fmla="*/ 3 w 128"/>
                <a:gd name="T11" fmla="*/ 46 h 122"/>
                <a:gd name="T12" fmla="*/ 1 w 128"/>
                <a:gd name="T13" fmla="*/ 47 h 122"/>
                <a:gd name="T14" fmla="*/ 1 w 128"/>
                <a:gd name="T15" fmla="*/ 50 h 122"/>
                <a:gd name="T16" fmla="*/ 36 w 128"/>
                <a:gd name="T17" fmla="*/ 78 h 122"/>
                <a:gd name="T18" fmla="*/ 24 w 128"/>
                <a:gd name="T19" fmla="*/ 119 h 122"/>
                <a:gd name="T20" fmla="*/ 25 w 128"/>
                <a:gd name="T21" fmla="*/ 122 h 122"/>
                <a:gd name="T22" fmla="*/ 27 w 128"/>
                <a:gd name="T23" fmla="*/ 122 h 122"/>
                <a:gd name="T24" fmla="*/ 64 w 128"/>
                <a:gd name="T25" fmla="*/ 99 h 122"/>
                <a:gd name="T26" fmla="*/ 101 w 128"/>
                <a:gd name="T27" fmla="*/ 122 h 122"/>
                <a:gd name="T28" fmla="*/ 102 w 128"/>
                <a:gd name="T29" fmla="*/ 122 h 122"/>
                <a:gd name="T30" fmla="*/ 104 w 128"/>
                <a:gd name="T31" fmla="*/ 122 h 122"/>
                <a:gd name="T32" fmla="*/ 105 w 128"/>
                <a:gd name="T33" fmla="*/ 119 h 122"/>
                <a:gd name="T34" fmla="*/ 92 w 128"/>
                <a:gd name="T35" fmla="*/ 78 h 122"/>
                <a:gd name="T36" fmla="*/ 127 w 128"/>
                <a:gd name="T37" fmla="*/ 50 h 122"/>
                <a:gd name="T38" fmla="*/ 128 w 128"/>
                <a:gd name="T39" fmla="*/ 47 h 122"/>
                <a:gd name="T40" fmla="*/ 126 w 128"/>
                <a:gd name="T41" fmla="*/ 4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2">
                  <a:moveTo>
                    <a:pt x="126" y="46"/>
                  </a:moveTo>
                  <a:cubicBezTo>
                    <a:pt x="82" y="44"/>
                    <a:pt x="82" y="44"/>
                    <a:pt x="82" y="44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0"/>
                    <a:pt x="63" y="0"/>
                    <a:pt x="62" y="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46"/>
                    <a:pt x="1" y="47"/>
                    <a:pt x="1" y="47"/>
                  </a:cubicBezTo>
                  <a:cubicBezTo>
                    <a:pt x="0" y="48"/>
                    <a:pt x="1" y="49"/>
                    <a:pt x="1" y="50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4" y="120"/>
                    <a:pt x="24" y="121"/>
                    <a:pt x="25" y="122"/>
                  </a:cubicBezTo>
                  <a:cubicBezTo>
                    <a:pt x="26" y="122"/>
                    <a:pt x="27" y="122"/>
                    <a:pt x="27" y="122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2"/>
                    <a:pt x="102" y="122"/>
                    <a:pt x="102" y="122"/>
                  </a:cubicBezTo>
                  <a:cubicBezTo>
                    <a:pt x="103" y="122"/>
                    <a:pt x="103" y="122"/>
                    <a:pt x="104" y="122"/>
                  </a:cubicBezTo>
                  <a:cubicBezTo>
                    <a:pt x="104" y="121"/>
                    <a:pt x="105" y="120"/>
                    <a:pt x="105" y="119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128" y="49"/>
                    <a:pt x="128" y="48"/>
                    <a:pt x="128" y="47"/>
                  </a:cubicBezTo>
                  <a:cubicBezTo>
                    <a:pt x="128" y="47"/>
                    <a:pt x="127" y="46"/>
                    <a:pt x="126" y="4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6991" y="1946"/>
              <a:ext cx="521" cy="416"/>
            </a:xfrm>
            <a:custGeom>
              <a:avLst/>
              <a:gdLst>
                <a:gd name="T0" fmla="*/ 220 w 220"/>
                <a:gd name="T1" fmla="*/ 0 h 176"/>
                <a:gd name="T2" fmla="*/ 0 w 220"/>
                <a:gd name="T3" fmla="*/ 0 h 176"/>
                <a:gd name="T4" fmla="*/ 0 w 220"/>
                <a:gd name="T5" fmla="*/ 41 h 176"/>
                <a:gd name="T6" fmla="*/ 11 w 220"/>
                <a:gd name="T7" fmla="*/ 41 h 176"/>
                <a:gd name="T8" fmla="*/ 11 w 220"/>
                <a:gd name="T9" fmla="*/ 158 h 176"/>
                <a:gd name="T10" fmla="*/ 29 w 220"/>
                <a:gd name="T11" fmla="*/ 176 h 176"/>
                <a:gd name="T12" fmla="*/ 190 w 220"/>
                <a:gd name="T13" fmla="*/ 176 h 176"/>
                <a:gd name="T14" fmla="*/ 208 w 220"/>
                <a:gd name="T15" fmla="*/ 158 h 176"/>
                <a:gd name="T16" fmla="*/ 208 w 220"/>
                <a:gd name="T17" fmla="*/ 41 h 176"/>
                <a:gd name="T18" fmla="*/ 220 w 220"/>
                <a:gd name="T19" fmla="*/ 41 h 176"/>
                <a:gd name="T20" fmla="*/ 220 w 220"/>
                <a:gd name="T21" fmla="*/ 0 h 176"/>
                <a:gd name="T22" fmla="*/ 200 w 220"/>
                <a:gd name="T23" fmla="*/ 158 h 176"/>
                <a:gd name="T24" fmla="*/ 190 w 220"/>
                <a:gd name="T25" fmla="*/ 168 h 176"/>
                <a:gd name="T26" fmla="*/ 29 w 220"/>
                <a:gd name="T27" fmla="*/ 168 h 176"/>
                <a:gd name="T28" fmla="*/ 18 w 220"/>
                <a:gd name="T29" fmla="*/ 158 h 176"/>
                <a:gd name="T30" fmla="*/ 18 w 220"/>
                <a:gd name="T31" fmla="*/ 41 h 176"/>
                <a:gd name="T32" fmla="*/ 200 w 220"/>
                <a:gd name="T33" fmla="*/ 41 h 176"/>
                <a:gd name="T34" fmla="*/ 200 w 220"/>
                <a:gd name="T35" fmla="*/ 158 h 176"/>
                <a:gd name="T36" fmla="*/ 212 w 220"/>
                <a:gd name="T37" fmla="*/ 33 h 176"/>
                <a:gd name="T38" fmla="*/ 8 w 220"/>
                <a:gd name="T39" fmla="*/ 33 h 176"/>
                <a:gd name="T40" fmla="*/ 8 w 220"/>
                <a:gd name="T41" fmla="*/ 8 h 176"/>
                <a:gd name="T42" fmla="*/ 212 w 220"/>
                <a:gd name="T43" fmla="*/ 8 h 176"/>
                <a:gd name="T44" fmla="*/ 212 w 220"/>
                <a:gd name="T45" fmla="*/ 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176">
                  <a:moveTo>
                    <a:pt x="2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1" y="168"/>
                    <a:pt x="19" y="176"/>
                    <a:pt x="29" y="176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200" y="176"/>
                    <a:pt x="208" y="168"/>
                    <a:pt x="208" y="158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20" y="41"/>
                    <a:pt x="220" y="41"/>
                    <a:pt x="220" y="41"/>
                  </a:cubicBezTo>
                  <a:lnTo>
                    <a:pt x="220" y="0"/>
                  </a:lnTo>
                  <a:close/>
                  <a:moveTo>
                    <a:pt x="200" y="158"/>
                  </a:moveTo>
                  <a:cubicBezTo>
                    <a:pt x="200" y="164"/>
                    <a:pt x="195" y="168"/>
                    <a:pt x="19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3" y="168"/>
                    <a:pt x="18" y="164"/>
                    <a:pt x="18" y="158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200" y="41"/>
                    <a:pt x="200" y="41"/>
                    <a:pt x="200" y="41"/>
                  </a:cubicBezTo>
                  <a:lnTo>
                    <a:pt x="200" y="158"/>
                  </a:lnTo>
                  <a:close/>
                  <a:moveTo>
                    <a:pt x="212" y="33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12" y="8"/>
                    <a:pt x="212" y="8"/>
                    <a:pt x="212" y="8"/>
                  </a:cubicBezTo>
                  <a:lnTo>
                    <a:pt x="212" y="3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7138" y="2102"/>
              <a:ext cx="227" cy="73"/>
            </a:xfrm>
            <a:custGeom>
              <a:avLst/>
              <a:gdLst>
                <a:gd name="T0" fmla="*/ 16 w 96"/>
                <a:gd name="T1" fmla="*/ 31 h 31"/>
                <a:gd name="T2" fmla="*/ 80 w 96"/>
                <a:gd name="T3" fmla="*/ 31 h 31"/>
                <a:gd name="T4" fmla="*/ 96 w 96"/>
                <a:gd name="T5" fmla="*/ 16 h 31"/>
                <a:gd name="T6" fmla="*/ 80 w 96"/>
                <a:gd name="T7" fmla="*/ 0 h 31"/>
                <a:gd name="T8" fmla="*/ 16 w 96"/>
                <a:gd name="T9" fmla="*/ 0 h 31"/>
                <a:gd name="T10" fmla="*/ 0 w 96"/>
                <a:gd name="T11" fmla="*/ 16 h 31"/>
                <a:gd name="T12" fmla="*/ 16 w 96"/>
                <a:gd name="T13" fmla="*/ 31 h 31"/>
                <a:gd name="T14" fmla="*/ 16 w 96"/>
                <a:gd name="T15" fmla="*/ 8 h 31"/>
                <a:gd name="T16" fmla="*/ 80 w 96"/>
                <a:gd name="T17" fmla="*/ 8 h 31"/>
                <a:gd name="T18" fmla="*/ 88 w 96"/>
                <a:gd name="T19" fmla="*/ 16 h 31"/>
                <a:gd name="T20" fmla="*/ 80 w 96"/>
                <a:gd name="T21" fmla="*/ 23 h 31"/>
                <a:gd name="T22" fmla="*/ 16 w 96"/>
                <a:gd name="T23" fmla="*/ 23 h 31"/>
                <a:gd name="T24" fmla="*/ 8 w 96"/>
                <a:gd name="T25" fmla="*/ 16 h 31"/>
                <a:gd name="T26" fmla="*/ 16 w 96"/>
                <a:gd name="T27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31">
                  <a:moveTo>
                    <a:pt x="16" y="31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89" y="31"/>
                    <a:pt x="96" y="24"/>
                    <a:pt x="96" y="16"/>
                  </a:cubicBezTo>
                  <a:cubicBezTo>
                    <a:pt x="96" y="7"/>
                    <a:pt x="89" y="0"/>
                    <a:pt x="8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lose/>
                  <a:moveTo>
                    <a:pt x="16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4" y="8"/>
                    <a:pt x="88" y="11"/>
                    <a:pt x="88" y="16"/>
                  </a:cubicBezTo>
                  <a:cubicBezTo>
                    <a:pt x="88" y="20"/>
                    <a:pt x="84" y="23"/>
                    <a:pt x="8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1" y="23"/>
                    <a:pt x="8" y="20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171" y="3126"/>
              <a:ext cx="520" cy="332"/>
            </a:xfrm>
            <a:custGeom>
              <a:avLst/>
              <a:gdLst>
                <a:gd name="T0" fmla="*/ 200 w 220"/>
                <a:gd name="T1" fmla="*/ 0 h 140"/>
                <a:gd name="T2" fmla="*/ 20 w 220"/>
                <a:gd name="T3" fmla="*/ 0 h 140"/>
                <a:gd name="T4" fmla="*/ 0 w 220"/>
                <a:gd name="T5" fmla="*/ 20 h 140"/>
                <a:gd name="T6" fmla="*/ 0 w 220"/>
                <a:gd name="T7" fmla="*/ 120 h 140"/>
                <a:gd name="T8" fmla="*/ 20 w 220"/>
                <a:gd name="T9" fmla="*/ 140 h 140"/>
                <a:gd name="T10" fmla="*/ 200 w 220"/>
                <a:gd name="T11" fmla="*/ 140 h 140"/>
                <a:gd name="T12" fmla="*/ 220 w 220"/>
                <a:gd name="T13" fmla="*/ 120 h 140"/>
                <a:gd name="T14" fmla="*/ 220 w 220"/>
                <a:gd name="T15" fmla="*/ 20 h 140"/>
                <a:gd name="T16" fmla="*/ 200 w 220"/>
                <a:gd name="T17" fmla="*/ 0 h 140"/>
                <a:gd name="T18" fmla="*/ 200 w 220"/>
                <a:gd name="T19" fmla="*/ 8 h 140"/>
                <a:gd name="T20" fmla="*/ 203 w 220"/>
                <a:gd name="T21" fmla="*/ 9 h 140"/>
                <a:gd name="T22" fmla="*/ 110 w 220"/>
                <a:gd name="T23" fmla="*/ 83 h 140"/>
                <a:gd name="T24" fmla="*/ 17 w 220"/>
                <a:gd name="T25" fmla="*/ 9 h 140"/>
                <a:gd name="T26" fmla="*/ 20 w 220"/>
                <a:gd name="T27" fmla="*/ 8 h 140"/>
                <a:gd name="T28" fmla="*/ 200 w 220"/>
                <a:gd name="T29" fmla="*/ 8 h 140"/>
                <a:gd name="T30" fmla="*/ 20 w 220"/>
                <a:gd name="T31" fmla="*/ 132 h 140"/>
                <a:gd name="T32" fmla="*/ 17 w 220"/>
                <a:gd name="T33" fmla="*/ 132 h 140"/>
                <a:gd name="T34" fmla="*/ 80 w 220"/>
                <a:gd name="T35" fmla="*/ 81 h 140"/>
                <a:gd name="T36" fmla="*/ 74 w 220"/>
                <a:gd name="T37" fmla="*/ 76 h 140"/>
                <a:gd name="T38" fmla="*/ 10 w 220"/>
                <a:gd name="T39" fmla="*/ 127 h 140"/>
                <a:gd name="T40" fmla="*/ 8 w 220"/>
                <a:gd name="T41" fmla="*/ 120 h 140"/>
                <a:gd name="T42" fmla="*/ 8 w 220"/>
                <a:gd name="T43" fmla="*/ 20 h 140"/>
                <a:gd name="T44" fmla="*/ 10 w 220"/>
                <a:gd name="T45" fmla="*/ 14 h 140"/>
                <a:gd name="T46" fmla="*/ 110 w 220"/>
                <a:gd name="T47" fmla="*/ 93 h 140"/>
                <a:gd name="T48" fmla="*/ 210 w 220"/>
                <a:gd name="T49" fmla="*/ 14 h 140"/>
                <a:gd name="T50" fmla="*/ 212 w 220"/>
                <a:gd name="T51" fmla="*/ 20 h 140"/>
                <a:gd name="T52" fmla="*/ 212 w 220"/>
                <a:gd name="T53" fmla="*/ 120 h 140"/>
                <a:gd name="T54" fmla="*/ 210 w 220"/>
                <a:gd name="T55" fmla="*/ 127 h 140"/>
                <a:gd name="T56" fmla="*/ 146 w 220"/>
                <a:gd name="T57" fmla="*/ 76 h 140"/>
                <a:gd name="T58" fmla="*/ 139 w 220"/>
                <a:gd name="T59" fmla="*/ 81 h 140"/>
                <a:gd name="T60" fmla="*/ 203 w 220"/>
                <a:gd name="T61" fmla="*/ 132 h 140"/>
                <a:gd name="T62" fmla="*/ 200 w 220"/>
                <a:gd name="T63" fmla="*/ 132 h 140"/>
                <a:gd name="T64" fmla="*/ 20 w 220"/>
                <a:gd name="T65" fmla="*/ 13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14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2"/>
                    <a:pt x="9" y="140"/>
                    <a:pt x="2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11" y="140"/>
                    <a:pt x="220" y="132"/>
                    <a:pt x="220" y="12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  <a:moveTo>
                    <a:pt x="200" y="8"/>
                  </a:moveTo>
                  <a:cubicBezTo>
                    <a:pt x="201" y="8"/>
                    <a:pt x="202" y="9"/>
                    <a:pt x="203" y="9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9" y="8"/>
                    <a:pt x="20" y="8"/>
                  </a:cubicBezTo>
                  <a:lnTo>
                    <a:pt x="200" y="8"/>
                  </a:lnTo>
                  <a:close/>
                  <a:moveTo>
                    <a:pt x="20" y="132"/>
                  </a:moveTo>
                  <a:cubicBezTo>
                    <a:pt x="19" y="132"/>
                    <a:pt x="18" y="132"/>
                    <a:pt x="17" y="132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9" y="125"/>
                    <a:pt x="8" y="123"/>
                    <a:pt x="8" y="1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8"/>
                    <a:pt x="9" y="16"/>
                    <a:pt x="10" y="14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210" y="14"/>
                    <a:pt x="210" y="14"/>
                    <a:pt x="210" y="14"/>
                  </a:cubicBezTo>
                  <a:cubicBezTo>
                    <a:pt x="211" y="16"/>
                    <a:pt x="212" y="18"/>
                    <a:pt x="212" y="20"/>
                  </a:cubicBezTo>
                  <a:cubicBezTo>
                    <a:pt x="212" y="120"/>
                    <a:pt x="212" y="120"/>
                    <a:pt x="212" y="120"/>
                  </a:cubicBezTo>
                  <a:cubicBezTo>
                    <a:pt x="212" y="123"/>
                    <a:pt x="211" y="125"/>
                    <a:pt x="210" y="127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2"/>
                    <a:pt x="201" y="132"/>
                    <a:pt x="200" y="132"/>
                  </a:cubicBezTo>
                  <a:lnTo>
                    <a:pt x="20" y="13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1329" y="3136"/>
              <a:ext cx="473" cy="194"/>
            </a:xfrm>
            <a:custGeom>
              <a:avLst/>
              <a:gdLst>
                <a:gd name="T0" fmla="*/ 200 w 200"/>
                <a:gd name="T1" fmla="*/ 2 h 82"/>
                <a:gd name="T2" fmla="*/ 190 w 200"/>
                <a:gd name="T3" fmla="*/ 0 h 82"/>
                <a:gd name="T4" fmla="*/ 10 w 200"/>
                <a:gd name="T5" fmla="*/ 0 h 82"/>
                <a:gd name="T6" fmla="*/ 0 w 200"/>
                <a:gd name="T7" fmla="*/ 2 h 82"/>
                <a:gd name="T8" fmla="*/ 100 w 200"/>
                <a:gd name="T9" fmla="*/ 82 h 82"/>
                <a:gd name="T10" fmla="*/ 200 w 200"/>
                <a:gd name="T11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82">
                  <a:moveTo>
                    <a:pt x="200" y="2"/>
                  </a:moveTo>
                  <a:cubicBezTo>
                    <a:pt x="197" y="1"/>
                    <a:pt x="194" y="0"/>
                    <a:pt x="19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0" y="2"/>
                  </a:cubicBezTo>
                  <a:cubicBezTo>
                    <a:pt x="100" y="82"/>
                    <a:pt x="100" y="82"/>
                    <a:pt x="100" y="82"/>
                  </a:cubicBezTo>
                  <a:lnTo>
                    <a:pt x="200" y="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1305" y="3155"/>
              <a:ext cx="521" cy="312"/>
            </a:xfrm>
            <a:custGeom>
              <a:avLst/>
              <a:gdLst>
                <a:gd name="T0" fmla="*/ 216 w 220"/>
                <a:gd name="T1" fmla="*/ 0 h 132"/>
                <a:gd name="T2" fmla="*/ 110 w 220"/>
                <a:gd name="T3" fmla="*/ 84 h 132"/>
                <a:gd name="T4" fmla="*/ 4 w 220"/>
                <a:gd name="T5" fmla="*/ 0 h 132"/>
                <a:gd name="T6" fmla="*/ 0 w 220"/>
                <a:gd name="T7" fmla="*/ 12 h 132"/>
                <a:gd name="T8" fmla="*/ 0 w 220"/>
                <a:gd name="T9" fmla="*/ 112 h 132"/>
                <a:gd name="T10" fmla="*/ 4 w 220"/>
                <a:gd name="T11" fmla="*/ 123 h 132"/>
                <a:gd name="T12" fmla="*/ 74 w 220"/>
                <a:gd name="T13" fmla="*/ 67 h 132"/>
                <a:gd name="T14" fmla="*/ 81 w 220"/>
                <a:gd name="T15" fmla="*/ 72 h 132"/>
                <a:gd name="T16" fmla="*/ 10 w 220"/>
                <a:gd name="T17" fmla="*/ 129 h 132"/>
                <a:gd name="T18" fmla="*/ 20 w 220"/>
                <a:gd name="T19" fmla="*/ 132 h 132"/>
                <a:gd name="T20" fmla="*/ 200 w 220"/>
                <a:gd name="T21" fmla="*/ 132 h 132"/>
                <a:gd name="T22" fmla="*/ 211 w 220"/>
                <a:gd name="T23" fmla="*/ 129 h 132"/>
                <a:gd name="T24" fmla="*/ 140 w 220"/>
                <a:gd name="T25" fmla="*/ 72 h 132"/>
                <a:gd name="T26" fmla="*/ 146 w 220"/>
                <a:gd name="T27" fmla="*/ 67 h 132"/>
                <a:gd name="T28" fmla="*/ 217 w 220"/>
                <a:gd name="T29" fmla="*/ 123 h 132"/>
                <a:gd name="T30" fmla="*/ 220 w 220"/>
                <a:gd name="T31" fmla="*/ 112 h 132"/>
                <a:gd name="T32" fmla="*/ 220 w 220"/>
                <a:gd name="T33" fmla="*/ 12 h 132"/>
                <a:gd name="T34" fmla="*/ 216 w 220"/>
                <a:gd name="T3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0" h="132">
                  <a:moveTo>
                    <a:pt x="216" y="0"/>
                  </a:moveTo>
                  <a:cubicBezTo>
                    <a:pt x="110" y="84"/>
                    <a:pt x="110" y="84"/>
                    <a:pt x="110" y="8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3"/>
                    <a:pt x="0" y="7"/>
                    <a:pt x="0" y="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6"/>
                    <a:pt x="2" y="120"/>
                    <a:pt x="4" y="12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3" y="131"/>
                    <a:pt x="17" y="132"/>
                    <a:pt x="20" y="132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204" y="132"/>
                    <a:pt x="208" y="131"/>
                    <a:pt x="211" y="129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217" y="123"/>
                    <a:pt x="217" y="123"/>
                    <a:pt x="217" y="123"/>
                  </a:cubicBezTo>
                  <a:cubicBezTo>
                    <a:pt x="219" y="120"/>
                    <a:pt x="220" y="116"/>
                    <a:pt x="220" y="1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7"/>
                    <a:pt x="219" y="3"/>
                    <a:pt x="21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2629" y="3025"/>
              <a:ext cx="140" cy="272"/>
            </a:xfrm>
            <a:custGeom>
              <a:avLst/>
              <a:gdLst>
                <a:gd name="T0" fmla="*/ 140 w 140"/>
                <a:gd name="T1" fmla="*/ 201 h 272"/>
                <a:gd name="T2" fmla="*/ 126 w 140"/>
                <a:gd name="T3" fmla="*/ 189 h 272"/>
                <a:gd name="T4" fmla="*/ 78 w 140"/>
                <a:gd name="T5" fmla="*/ 236 h 272"/>
                <a:gd name="T6" fmla="*/ 78 w 140"/>
                <a:gd name="T7" fmla="*/ 0 h 272"/>
                <a:gd name="T8" fmla="*/ 60 w 140"/>
                <a:gd name="T9" fmla="*/ 0 h 272"/>
                <a:gd name="T10" fmla="*/ 60 w 140"/>
                <a:gd name="T11" fmla="*/ 234 h 272"/>
                <a:gd name="T12" fmla="*/ 12 w 140"/>
                <a:gd name="T13" fmla="*/ 189 h 272"/>
                <a:gd name="T14" fmla="*/ 0 w 140"/>
                <a:gd name="T15" fmla="*/ 201 h 272"/>
                <a:gd name="T16" fmla="*/ 69 w 140"/>
                <a:gd name="T17" fmla="*/ 272 h 272"/>
                <a:gd name="T18" fmla="*/ 140 w 140"/>
                <a:gd name="T19" fmla="*/ 20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72">
                  <a:moveTo>
                    <a:pt x="140" y="201"/>
                  </a:moveTo>
                  <a:lnTo>
                    <a:pt x="126" y="189"/>
                  </a:lnTo>
                  <a:lnTo>
                    <a:pt x="78" y="236"/>
                  </a:lnTo>
                  <a:lnTo>
                    <a:pt x="78" y="0"/>
                  </a:lnTo>
                  <a:lnTo>
                    <a:pt x="60" y="0"/>
                  </a:lnTo>
                  <a:lnTo>
                    <a:pt x="60" y="234"/>
                  </a:lnTo>
                  <a:lnTo>
                    <a:pt x="12" y="189"/>
                  </a:lnTo>
                  <a:lnTo>
                    <a:pt x="0" y="201"/>
                  </a:lnTo>
                  <a:lnTo>
                    <a:pt x="69" y="272"/>
                  </a:lnTo>
                  <a:lnTo>
                    <a:pt x="140" y="20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2438" y="3169"/>
              <a:ext cx="520" cy="334"/>
            </a:xfrm>
            <a:custGeom>
              <a:avLst/>
              <a:gdLst>
                <a:gd name="T0" fmla="*/ 200 w 220"/>
                <a:gd name="T1" fmla="*/ 0 h 141"/>
                <a:gd name="T2" fmla="*/ 143 w 220"/>
                <a:gd name="T3" fmla="*/ 0 h 141"/>
                <a:gd name="T4" fmla="*/ 143 w 220"/>
                <a:gd name="T5" fmla="*/ 8 h 141"/>
                <a:gd name="T6" fmla="*/ 200 w 220"/>
                <a:gd name="T7" fmla="*/ 8 h 141"/>
                <a:gd name="T8" fmla="*/ 203 w 220"/>
                <a:gd name="T9" fmla="*/ 9 h 141"/>
                <a:gd name="T10" fmla="*/ 110 w 220"/>
                <a:gd name="T11" fmla="*/ 83 h 141"/>
                <a:gd name="T12" fmla="*/ 17 w 220"/>
                <a:gd name="T13" fmla="*/ 9 h 141"/>
                <a:gd name="T14" fmla="*/ 20 w 220"/>
                <a:gd name="T15" fmla="*/ 8 h 141"/>
                <a:gd name="T16" fmla="*/ 77 w 220"/>
                <a:gd name="T17" fmla="*/ 8 h 141"/>
                <a:gd name="T18" fmla="*/ 77 w 220"/>
                <a:gd name="T19" fmla="*/ 0 h 141"/>
                <a:gd name="T20" fmla="*/ 20 w 220"/>
                <a:gd name="T21" fmla="*/ 0 h 141"/>
                <a:gd name="T22" fmla="*/ 0 w 220"/>
                <a:gd name="T23" fmla="*/ 20 h 141"/>
                <a:gd name="T24" fmla="*/ 0 w 220"/>
                <a:gd name="T25" fmla="*/ 121 h 141"/>
                <a:gd name="T26" fmla="*/ 20 w 220"/>
                <a:gd name="T27" fmla="*/ 141 h 141"/>
                <a:gd name="T28" fmla="*/ 200 w 220"/>
                <a:gd name="T29" fmla="*/ 141 h 141"/>
                <a:gd name="T30" fmla="*/ 220 w 220"/>
                <a:gd name="T31" fmla="*/ 121 h 141"/>
                <a:gd name="T32" fmla="*/ 220 w 220"/>
                <a:gd name="T33" fmla="*/ 20 h 141"/>
                <a:gd name="T34" fmla="*/ 200 w 220"/>
                <a:gd name="T35" fmla="*/ 0 h 141"/>
                <a:gd name="T36" fmla="*/ 210 w 220"/>
                <a:gd name="T37" fmla="*/ 127 h 141"/>
                <a:gd name="T38" fmla="*/ 146 w 220"/>
                <a:gd name="T39" fmla="*/ 76 h 141"/>
                <a:gd name="T40" fmla="*/ 140 w 220"/>
                <a:gd name="T41" fmla="*/ 81 h 141"/>
                <a:gd name="T42" fmla="*/ 204 w 220"/>
                <a:gd name="T43" fmla="*/ 132 h 141"/>
                <a:gd name="T44" fmla="*/ 200 w 220"/>
                <a:gd name="T45" fmla="*/ 133 h 141"/>
                <a:gd name="T46" fmla="*/ 20 w 220"/>
                <a:gd name="T47" fmla="*/ 133 h 141"/>
                <a:gd name="T48" fmla="*/ 17 w 220"/>
                <a:gd name="T49" fmla="*/ 132 h 141"/>
                <a:gd name="T50" fmla="*/ 81 w 220"/>
                <a:gd name="T51" fmla="*/ 81 h 141"/>
                <a:gd name="T52" fmla="*/ 74 w 220"/>
                <a:gd name="T53" fmla="*/ 76 h 141"/>
                <a:gd name="T54" fmla="*/ 10 w 220"/>
                <a:gd name="T55" fmla="*/ 127 h 141"/>
                <a:gd name="T56" fmla="*/ 8 w 220"/>
                <a:gd name="T57" fmla="*/ 121 h 141"/>
                <a:gd name="T58" fmla="*/ 8 w 220"/>
                <a:gd name="T59" fmla="*/ 20 h 141"/>
                <a:gd name="T60" fmla="*/ 10 w 220"/>
                <a:gd name="T61" fmla="*/ 14 h 141"/>
                <a:gd name="T62" fmla="*/ 110 w 220"/>
                <a:gd name="T63" fmla="*/ 93 h 141"/>
                <a:gd name="T64" fmla="*/ 210 w 220"/>
                <a:gd name="T65" fmla="*/ 14 h 141"/>
                <a:gd name="T66" fmla="*/ 212 w 220"/>
                <a:gd name="T67" fmla="*/ 20 h 141"/>
                <a:gd name="T68" fmla="*/ 212 w 220"/>
                <a:gd name="T69" fmla="*/ 121 h 141"/>
                <a:gd name="T70" fmla="*/ 210 w 220"/>
                <a:gd name="T71" fmla="*/ 12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141">
                  <a:moveTo>
                    <a:pt x="200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1" y="8"/>
                    <a:pt x="202" y="9"/>
                    <a:pt x="203" y="9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2"/>
                    <a:pt x="9" y="141"/>
                    <a:pt x="20" y="141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11" y="141"/>
                    <a:pt x="220" y="132"/>
                    <a:pt x="220" y="121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  <a:moveTo>
                    <a:pt x="210" y="127"/>
                  </a:moveTo>
                  <a:cubicBezTo>
                    <a:pt x="146" y="76"/>
                    <a:pt x="146" y="76"/>
                    <a:pt x="146" y="76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2" y="132"/>
                    <a:pt x="201" y="133"/>
                    <a:pt x="200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19" y="133"/>
                    <a:pt x="18" y="132"/>
                    <a:pt x="17" y="132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9" y="125"/>
                    <a:pt x="8" y="123"/>
                    <a:pt x="8" y="1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8"/>
                    <a:pt x="9" y="16"/>
                    <a:pt x="10" y="14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210" y="14"/>
                    <a:pt x="210" y="14"/>
                    <a:pt x="210" y="14"/>
                  </a:cubicBezTo>
                  <a:cubicBezTo>
                    <a:pt x="211" y="16"/>
                    <a:pt x="212" y="18"/>
                    <a:pt x="212" y="20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212" y="123"/>
                    <a:pt x="211" y="125"/>
                    <a:pt x="210" y="12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3764" y="3027"/>
              <a:ext cx="140" cy="272"/>
            </a:xfrm>
            <a:custGeom>
              <a:avLst/>
              <a:gdLst>
                <a:gd name="T0" fmla="*/ 59 w 140"/>
                <a:gd name="T1" fmla="*/ 38 h 272"/>
                <a:gd name="T2" fmla="*/ 59 w 140"/>
                <a:gd name="T3" fmla="*/ 272 h 272"/>
                <a:gd name="T4" fmla="*/ 78 w 140"/>
                <a:gd name="T5" fmla="*/ 272 h 272"/>
                <a:gd name="T6" fmla="*/ 78 w 140"/>
                <a:gd name="T7" fmla="*/ 36 h 272"/>
                <a:gd name="T8" fmla="*/ 126 w 140"/>
                <a:gd name="T9" fmla="*/ 83 h 272"/>
                <a:gd name="T10" fmla="*/ 140 w 140"/>
                <a:gd name="T11" fmla="*/ 69 h 272"/>
                <a:gd name="T12" fmla="*/ 69 w 140"/>
                <a:gd name="T13" fmla="*/ 0 h 272"/>
                <a:gd name="T14" fmla="*/ 0 w 140"/>
                <a:gd name="T15" fmla="*/ 69 h 272"/>
                <a:gd name="T16" fmla="*/ 12 w 140"/>
                <a:gd name="T17" fmla="*/ 83 h 272"/>
                <a:gd name="T18" fmla="*/ 59 w 140"/>
                <a:gd name="T19" fmla="*/ 3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72">
                  <a:moveTo>
                    <a:pt x="59" y="38"/>
                  </a:moveTo>
                  <a:lnTo>
                    <a:pt x="59" y="272"/>
                  </a:lnTo>
                  <a:lnTo>
                    <a:pt x="78" y="272"/>
                  </a:lnTo>
                  <a:lnTo>
                    <a:pt x="78" y="36"/>
                  </a:lnTo>
                  <a:lnTo>
                    <a:pt x="126" y="83"/>
                  </a:lnTo>
                  <a:lnTo>
                    <a:pt x="140" y="69"/>
                  </a:lnTo>
                  <a:lnTo>
                    <a:pt x="69" y="0"/>
                  </a:lnTo>
                  <a:lnTo>
                    <a:pt x="0" y="69"/>
                  </a:lnTo>
                  <a:lnTo>
                    <a:pt x="12" y="83"/>
                  </a:lnTo>
                  <a:lnTo>
                    <a:pt x="59" y="3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 noEditPoints="1"/>
            </p:cNvSpPr>
            <p:nvPr/>
          </p:nvSpPr>
          <p:spPr bwMode="auto">
            <a:xfrm>
              <a:off x="3573" y="3171"/>
              <a:ext cx="520" cy="334"/>
            </a:xfrm>
            <a:custGeom>
              <a:avLst/>
              <a:gdLst>
                <a:gd name="T0" fmla="*/ 200 w 220"/>
                <a:gd name="T1" fmla="*/ 0 h 141"/>
                <a:gd name="T2" fmla="*/ 144 w 220"/>
                <a:gd name="T3" fmla="*/ 0 h 141"/>
                <a:gd name="T4" fmla="*/ 144 w 220"/>
                <a:gd name="T5" fmla="*/ 8 h 141"/>
                <a:gd name="T6" fmla="*/ 200 w 220"/>
                <a:gd name="T7" fmla="*/ 8 h 141"/>
                <a:gd name="T8" fmla="*/ 204 w 220"/>
                <a:gd name="T9" fmla="*/ 9 h 141"/>
                <a:gd name="T10" fmla="*/ 110 w 220"/>
                <a:gd name="T11" fmla="*/ 83 h 141"/>
                <a:gd name="T12" fmla="*/ 17 w 220"/>
                <a:gd name="T13" fmla="*/ 9 h 141"/>
                <a:gd name="T14" fmla="*/ 20 w 220"/>
                <a:gd name="T15" fmla="*/ 8 h 141"/>
                <a:gd name="T16" fmla="*/ 77 w 220"/>
                <a:gd name="T17" fmla="*/ 8 h 141"/>
                <a:gd name="T18" fmla="*/ 77 w 220"/>
                <a:gd name="T19" fmla="*/ 0 h 141"/>
                <a:gd name="T20" fmla="*/ 20 w 220"/>
                <a:gd name="T21" fmla="*/ 0 h 141"/>
                <a:gd name="T22" fmla="*/ 0 w 220"/>
                <a:gd name="T23" fmla="*/ 20 h 141"/>
                <a:gd name="T24" fmla="*/ 0 w 220"/>
                <a:gd name="T25" fmla="*/ 121 h 141"/>
                <a:gd name="T26" fmla="*/ 20 w 220"/>
                <a:gd name="T27" fmla="*/ 141 h 141"/>
                <a:gd name="T28" fmla="*/ 200 w 220"/>
                <a:gd name="T29" fmla="*/ 141 h 141"/>
                <a:gd name="T30" fmla="*/ 220 w 220"/>
                <a:gd name="T31" fmla="*/ 121 h 141"/>
                <a:gd name="T32" fmla="*/ 220 w 220"/>
                <a:gd name="T33" fmla="*/ 20 h 141"/>
                <a:gd name="T34" fmla="*/ 200 w 220"/>
                <a:gd name="T35" fmla="*/ 0 h 141"/>
                <a:gd name="T36" fmla="*/ 20 w 220"/>
                <a:gd name="T37" fmla="*/ 133 h 141"/>
                <a:gd name="T38" fmla="*/ 17 w 220"/>
                <a:gd name="T39" fmla="*/ 132 h 141"/>
                <a:gd name="T40" fmla="*/ 81 w 220"/>
                <a:gd name="T41" fmla="*/ 81 h 141"/>
                <a:gd name="T42" fmla="*/ 74 w 220"/>
                <a:gd name="T43" fmla="*/ 76 h 141"/>
                <a:gd name="T44" fmla="*/ 10 w 220"/>
                <a:gd name="T45" fmla="*/ 127 h 141"/>
                <a:gd name="T46" fmla="*/ 8 w 220"/>
                <a:gd name="T47" fmla="*/ 121 h 141"/>
                <a:gd name="T48" fmla="*/ 8 w 220"/>
                <a:gd name="T49" fmla="*/ 20 h 141"/>
                <a:gd name="T50" fmla="*/ 10 w 220"/>
                <a:gd name="T51" fmla="*/ 14 h 141"/>
                <a:gd name="T52" fmla="*/ 110 w 220"/>
                <a:gd name="T53" fmla="*/ 93 h 141"/>
                <a:gd name="T54" fmla="*/ 210 w 220"/>
                <a:gd name="T55" fmla="*/ 14 h 141"/>
                <a:gd name="T56" fmla="*/ 212 w 220"/>
                <a:gd name="T57" fmla="*/ 20 h 141"/>
                <a:gd name="T58" fmla="*/ 212 w 220"/>
                <a:gd name="T59" fmla="*/ 121 h 141"/>
                <a:gd name="T60" fmla="*/ 210 w 220"/>
                <a:gd name="T61" fmla="*/ 127 h 141"/>
                <a:gd name="T62" fmla="*/ 146 w 220"/>
                <a:gd name="T63" fmla="*/ 76 h 141"/>
                <a:gd name="T64" fmla="*/ 140 w 220"/>
                <a:gd name="T65" fmla="*/ 81 h 141"/>
                <a:gd name="T66" fmla="*/ 204 w 220"/>
                <a:gd name="T67" fmla="*/ 132 h 141"/>
                <a:gd name="T68" fmla="*/ 200 w 220"/>
                <a:gd name="T69" fmla="*/ 133 h 141"/>
                <a:gd name="T70" fmla="*/ 20 w 220"/>
                <a:gd name="T71" fmla="*/ 13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141">
                  <a:moveTo>
                    <a:pt x="200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1" y="8"/>
                    <a:pt x="202" y="9"/>
                    <a:pt x="204" y="9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2"/>
                    <a:pt x="9" y="141"/>
                    <a:pt x="20" y="141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11" y="141"/>
                    <a:pt x="220" y="132"/>
                    <a:pt x="220" y="121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  <a:moveTo>
                    <a:pt x="20" y="133"/>
                  </a:moveTo>
                  <a:cubicBezTo>
                    <a:pt x="19" y="133"/>
                    <a:pt x="18" y="132"/>
                    <a:pt x="17" y="132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9" y="125"/>
                    <a:pt x="8" y="123"/>
                    <a:pt x="8" y="1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8"/>
                    <a:pt x="9" y="16"/>
                    <a:pt x="10" y="14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210" y="14"/>
                    <a:pt x="210" y="14"/>
                    <a:pt x="210" y="14"/>
                  </a:cubicBezTo>
                  <a:cubicBezTo>
                    <a:pt x="211" y="16"/>
                    <a:pt x="212" y="18"/>
                    <a:pt x="212" y="20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212" y="123"/>
                    <a:pt x="212" y="125"/>
                    <a:pt x="210" y="127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1" y="133"/>
                    <a:pt x="200" y="133"/>
                  </a:cubicBezTo>
                  <a:lnTo>
                    <a:pt x="20" y="13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717" y="3015"/>
              <a:ext cx="513" cy="542"/>
            </a:xfrm>
            <a:custGeom>
              <a:avLst/>
              <a:gdLst>
                <a:gd name="T0" fmla="*/ 42 w 217"/>
                <a:gd name="T1" fmla="*/ 227 h 229"/>
                <a:gd name="T2" fmla="*/ 12 w 217"/>
                <a:gd name="T3" fmla="*/ 213 h 229"/>
                <a:gd name="T4" fmla="*/ 0 w 217"/>
                <a:gd name="T5" fmla="*/ 188 h 229"/>
                <a:gd name="T6" fmla="*/ 17 w 217"/>
                <a:gd name="T7" fmla="*/ 155 h 229"/>
                <a:gd name="T8" fmla="*/ 155 w 217"/>
                <a:gd name="T9" fmla="*/ 17 h 229"/>
                <a:gd name="T10" fmla="*/ 200 w 217"/>
                <a:gd name="T11" fmla="*/ 17 h 229"/>
                <a:gd name="T12" fmla="*/ 202 w 217"/>
                <a:gd name="T13" fmla="*/ 61 h 229"/>
                <a:gd name="T14" fmla="*/ 202 w 217"/>
                <a:gd name="T15" fmla="*/ 62 h 229"/>
                <a:gd name="T16" fmla="*/ 84 w 217"/>
                <a:gd name="T17" fmla="*/ 176 h 229"/>
                <a:gd name="T18" fmla="*/ 53 w 217"/>
                <a:gd name="T19" fmla="*/ 175 h 229"/>
                <a:gd name="T20" fmla="*/ 52 w 217"/>
                <a:gd name="T21" fmla="*/ 143 h 229"/>
                <a:gd name="T22" fmla="*/ 140 w 217"/>
                <a:gd name="T23" fmla="*/ 55 h 229"/>
                <a:gd name="T24" fmla="*/ 145 w 217"/>
                <a:gd name="T25" fmla="*/ 60 h 229"/>
                <a:gd name="T26" fmla="*/ 57 w 217"/>
                <a:gd name="T27" fmla="*/ 148 h 229"/>
                <a:gd name="T28" fmla="*/ 58 w 217"/>
                <a:gd name="T29" fmla="*/ 170 h 229"/>
                <a:gd name="T30" fmla="*/ 79 w 217"/>
                <a:gd name="T31" fmla="*/ 171 h 229"/>
                <a:gd name="T32" fmla="*/ 197 w 217"/>
                <a:gd name="T33" fmla="*/ 56 h 229"/>
                <a:gd name="T34" fmla="*/ 195 w 217"/>
                <a:gd name="T35" fmla="*/ 22 h 229"/>
                <a:gd name="T36" fmla="*/ 160 w 217"/>
                <a:gd name="T37" fmla="*/ 23 h 229"/>
                <a:gd name="T38" fmla="*/ 22 w 217"/>
                <a:gd name="T39" fmla="*/ 160 h 229"/>
                <a:gd name="T40" fmla="*/ 8 w 217"/>
                <a:gd name="T41" fmla="*/ 188 h 229"/>
                <a:gd name="T42" fmla="*/ 17 w 217"/>
                <a:gd name="T43" fmla="*/ 207 h 229"/>
                <a:gd name="T44" fmla="*/ 62 w 217"/>
                <a:gd name="T45" fmla="*/ 210 h 229"/>
                <a:gd name="T46" fmla="*/ 64 w 217"/>
                <a:gd name="T47" fmla="*/ 208 h 229"/>
                <a:gd name="T48" fmla="*/ 151 w 217"/>
                <a:gd name="T49" fmla="*/ 121 h 229"/>
                <a:gd name="T50" fmla="*/ 156 w 217"/>
                <a:gd name="T51" fmla="*/ 126 h 229"/>
                <a:gd name="T52" fmla="*/ 69 w 217"/>
                <a:gd name="T53" fmla="*/ 214 h 229"/>
                <a:gd name="T54" fmla="*/ 67 w 217"/>
                <a:gd name="T55" fmla="*/ 216 h 229"/>
                <a:gd name="T56" fmla="*/ 42 w 217"/>
                <a:gd name="T57" fmla="*/ 22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229">
                  <a:moveTo>
                    <a:pt x="42" y="227"/>
                  </a:moveTo>
                  <a:cubicBezTo>
                    <a:pt x="34" y="227"/>
                    <a:pt x="24" y="224"/>
                    <a:pt x="12" y="213"/>
                  </a:cubicBezTo>
                  <a:cubicBezTo>
                    <a:pt x="4" y="206"/>
                    <a:pt x="0" y="197"/>
                    <a:pt x="0" y="188"/>
                  </a:cubicBezTo>
                  <a:cubicBezTo>
                    <a:pt x="0" y="170"/>
                    <a:pt x="16" y="155"/>
                    <a:pt x="17" y="155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63" y="10"/>
                    <a:pt x="184" y="0"/>
                    <a:pt x="200" y="17"/>
                  </a:cubicBezTo>
                  <a:cubicBezTo>
                    <a:pt x="217" y="33"/>
                    <a:pt x="209" y="53"/>
                    <a:pt x="202" y="61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79" y="181"/>
                    <a:pt x="65" y="187"/>
                    <a:pt x="53" y="175"/>
                  </a:cubicBezTo>
                  <a:cubicBezTo>
                    <a:pt x="40" y="162"/>
                    <a:pt x="47" y="149"/>
                    <a:pt x="52" y="143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45" y="60"/>
                    <a:pt x="145" y="60"/>
                    <a:pt x="145" y="60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9"/>
                    <a:pt x="48" y="159"/>
                    <a:pt x="58" y="170"/>
                  </a:cubicBezTo>
                  <a:cubicBezTo>
                    <a:pt x="69" y="180"/>
                    <a:pt x="79" y="171"/>
                    <a:pt x="79" y="171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8" y="55"/>
                    <a:pt x="210" y="37"/>
                    <a:pt x="195" y="22"/>
                  </a:cubicBezTo>
                  <a:cubicBezTo>
                    <a:pt x="179" y="6"/>
                    <a:pt x="161" y="22"/>
                    <a:pt x="160" y="23"/>
                  </a:cubicBezTo>
                  <a:cubicBezTo>
                    <a:pt x="22" y="160"/>
                    <a:pt x="22" y="160"/>
                    <a:pt x="22" y="160"/>
                  </a:cubicBezTo>
                  <a:cubicBezTo>
                    <a:pt x="22" y="161"/>
                    <a:pt x="8" y="174"/>
                    <a:pt x="8" y="188"/>
                  </a:cubicBezTo>
                  <a:cubicBezTo>
                    <a:pt x="8" y="195"/>
                    <a:pt x="11" y="202"/>
                    <a:pt x="17" y="207"/>
                  </a:cubicBezTo>
                  <a:cubicBezTo>
                    <a:pt x="41" y="229"/>
                    <a:pt x="54" y="217"/>
                    <a:pt x="62" y="210"/>
                  </a:cubicBezTo>
                  <a:cubicBezTo>
                    <a:pt x="63" y="209"/>
                    <a:pt x="63" y="209"/>
                    <a:pt x="64" y="208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6" y="126"/>
                    <a:pt x="156" y="126"/>
                    <a:pt x="156" y="126"/>
                  </a:cubicBezTo>
                  <a:cubicBezTo>
                    <a:pt x="69" y="214"/>
                    <a:pt x="69" y="214"/>
                    <a:pt x="69" y="214"/>
                  </a:cubicBezTo>
                  <a:cubicBezTo>
                    <a:pt x="68" y="214"/>
                    <a:pt x="68" y="215"/>
                    <a:pt x="67" y="216"/>
                  </a:cubicBezTo>
                  <a:cubicBezTo>
                    <a:pt x="63" y="220"/>
                    <a:pt x="54" y="227"/>
                    <a:pt x="42" y="22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 noEditPoints="1"/>
            </p:cNvSpPr>
            <p:nvPr/>
          </p:nvSpPr>
          <p:spPr bwMode="auto">
            <a:xfrm>
              <a:off x="5849" y="3041"/>
              <a:ext cx="521" cy="462"/>
            </a:xfrm>
            <a:custGeom>
              <a:avLst/>
              <a:gdLst>
                <a:gd name="T0" fmla="*/ 200 w 220"/>
                <a:gd name="T1" fmla="*/ 60 h 195"/>
                <a:gd name="T2" fmla="*/ 182 w 220"/>
                <a:gd name="T3" fmla="*/ 60 h 195"/>
                <a:gd name="T4" fmla="*/ 182 w 220"/>
                <a:gd name="T5" fmla="*/ 24 h 195"/>
                <a:gd name="T6" fmla="*/ 158 w 220"/>
                <a:gd name="T7" fmla="*/ 0 h 195"/>
                <a:gd name="T8" fmla="*/ 65 w 220"/>
                <a:gd name="T9" fmla="*/ 0 h 195"/>
                <a:gd name="T10" fmla="*/ 41 w 220"/>
                <a:gd name="T11" fmla="*/ 24 h 195"/>
                <a:gd name="T12" fmla="*/ 41 w 220"/>
                <a:gd name="T13" fmla="*/ 60 h 195"/>
                <a:gd name="T14" fmla="*/ 20 w 220"/>
                <a:gd name="T15" fmla="*/ 60 h 195"/>
                <a:gd name="T16" fmla="*/ 0 w 220"/>
                <a:gd name="T17" fmla="*/ 80 h 195"/>
                <a:gd name="T18" fmla="*/ 0 w 220"/>
                <a:gd name="T19" fmla="*/ 162 h 195"/>
                <a:gd name="T20" fmla="*/ 20 w 220"/>
                <a:gd name="T21" fmla="*/ 182 h 195"/>
                <a:gd name="T22" fmla="*/ 41 w 220"/>
                <a:gd name="T23" fmla="*/ 182 h 195"/>
                <a:gd name="T24" fmla="*/ 36 w 220"/>
                <a:gd name="T25" fmla="*/ 195 h 195"/>
                <a:gd name="T26" fmla="*/ 184 w 220"/>
                <a:gd name="T27" fmla="*/ 195 h 195"/>
                <a:gd name="T28" fmla="*/ 179 w 220"/>
                <a:gd name="T29" fmla="*/ 182 h 195"/>
                <a:gd name="T30" fmla="*/ 200 w 220"/>
                <a:gd name="T31" fmla="*/ 182 h 195"/>
                <a:gd name="T32" fmla="*/ 220 w 220"/>
                <a:gd name="T33" fmla="*/ 162 h 195"/>
                <a:gd name="T34" fmla="*/ 220 w 220"/>
                <a:gd name="T35" fmla="*/ 80 h 195"/>
                <a:gd name="T36" fmla="*/ 200 w 220"/>
                <a:gd name="T37" fmla="*/ 60 h 195"/>
                <a:gd name="T38" fmla="*/ 49 w 220"/>
                <a:gd name="T39" fmla="*/ 24 h 195"/>
                <a:gd name="T40" fmla="*/ 65 w 220"/>
                <a:gd name="T41" fmla="*/ 8 h 195"/>
                <a:gd name="T42" fmla="*/ 158 w 220"/>
                <a:gd name="T43" fmla="*/ 8 h 195"/>
                <a:gd name="T44" fmla="*/ 174 w 220"/>
                <a:gd name="T45" fmla="*/ 24 h 195"/>
                <a:gd name="T46" fmla="*/ 174 w 220"/>
                <a:gd name="T47" fmla="*/ 60 h 195"/>
                <a:gd name="T48" fmla="*/ 49 w 220"/>
                <a:gd name="T49" fmla="*/ 60 h 195"/>
                <a:gd name="T50" fmla="*/ 49 w 220"/>
                <a:gd name="T51" fmla="*/ 24 h 195"/>
                <a:gd name="T52" fmla="*/ 187 w 220"/>
                <a:gd name="T53" fmla="*/ 174 h 195"/>
                <a:gd name="T54" fmla="*/ 177 w 220"/>
                <a:gd name="T55" fmla="*/ 174 h 195"/>
                <a:gd name="T56" fmla="*/ 166 w 220"/>
                <a:gd name="T57" fmla="*/ 142 h 195"/>
                <a:gd name="T58" fmla="*/ 157 w 220"/>
                <a:gd name="T59" fmla="*/ 142 h 195"/>
                <a:gd name="T60" fmla="*/ 171 w 220"/>
                <a:gd name="T61" fmla="*/ 187 h 195"/>
                <a:gd name="T62" fmla="*/ 50 w 220"/>
                <a:gd name="T63" fmla="*/ 187 h 195"/>
                <a:gd name="T64" fmla="*/ 64 w 220"/>
                <a:gd name="T65" fmla="*/ 142 h 195"/>
                <a:gd name="T66" fmla="*/ 56 w 220"/>
                <a:gd name="T67" fmla="*/ 142 h 195"/>
                <a:gd name="T68" fmla="*/ 44 w 220"/>
                <a:gd name="T69" fmla="*/ 174 h 195"/>
                <a:gd name="T70" fmla="*/ 34 w 220"/>
                <a:gd name="T71" fmla="*/ 174 h 195"/>
                <a:gd name="T72" fmla="*/ 34 w 220"/>
                <a:gd name="T73" fmla="*/ 146 h 195"/>
                <a:gd name="T74" fmla="*/ 50 w 220"/>
                <a:gd name="T75" fmla="*/ 130 h 195"/>
                <a:gd name="T76" fmla="*/ 171 w 220"/>
                <a:gd name="T77" fmla="*/ 130 h 195"/>
                <a:gd name="T78" fmla="*/ 187 w 220"/>
                <a:gd name="T79" fmla="*/ 146 h 195"/>
                <a:gd name="T80" fmla="*/ 187 w 220"/>
                <a:gd name="T81" fmla="*/ 174 h 195"/>
                <a:gd name="T82" fmla="*/ 212 w 220"/>
                <a:gd name="T83" fmla="*/ 162 h 195"/>
                <a:gd name="T84" fmla="*/ 200 w 220"/>
                <a:gd name="T85" fmla="*/ 174 h 195"/>
                <a:gd name="T86" fmla="*/ 195 w 220"/>
                <a:gd name="T87" fmla="*/ 174 h 195"/>
                <a:gd name="T88" fmla="*/ 195 w 220"/>
                <a:gd name="T89" fmla="*/ 146 h 195"/>
                <a:gd name="T90" fmla="*/ 171 w 220"/>
                <a:gd name="T91" fmla="*/ 122 h 195"/>
                <a:gd name="T92" fmla="*/ 50 w 220"/>
                <a:gd name="T93" fmla="*/ 122 h 195"/>
                <a:gd name="T94" fmla="*/ 26 w 220"/>
                <a:gd name="T95" fmla="*/ 146 h 195"/>
                <a:gd name="T96" fmla="*/ 26 w 220"/>
                <a:gd name="T97" fmla="*/ 174 h 195"/>
                <a:gd name="T98" fmla="*/ 20 w 220"/>
                <a:gd name="T99" fmla="*/ 174 h 195"/>
                <a:gd name="T100" fmla="*/ 8 w 220"/>
                <a:gd name="T101" fmla="*/ 162 h 195"/>
                <a:gd name="T102" fmla="*/ 8 w 220"/>
                <a:gd name="T103" fmla="*/ 80 h 195"/>
                <a:gd name="T104" fmla="*/ 20 w 220"/>
                <a:gd name="T105" fmla="*/ 68 h 195"/>
                <a:gd name="T106" fmla="*/ 200 w 220"/>
                <a:gd name="T107" fmla="*/ 68 h 195"/>
                <a:gd name="T108" fmla="*/ 212 w 220"/>
                <a:gd name="T109" fmla="*/ 80 h 195"/>
                <a:gd name="T110" fmla="*/ 212 w 220"/>
                <a:gd name="T111" fmla="*/ 16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0" h="195">
                  <a:moveTo>
                    <a:pt x="200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82" y="11"/>
                    <a:pt x="172" y="0"/>
                    <a:pt x="1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2" y="0"/>
                    <a:pt x="41" y="11"/>
                    <a:pt x="41" y="2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9" y="60"/>
                    <a:pt x="0" y="68"/>
                    <a:pt x="0" y="8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3"/>
                    <a:pt x="9" y="182"/>
                    <a:pt x="20" y="182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184" y="195"/>
                    <a:pt x="184" y="195"/>
                    <a:pt x="184" y="195"/>
                  </a:cubicBezTo>
                  <a:cubicBezTo>
                    <a:pt x="179" y="182"/>
                    <a:pt x="179" y="182"/>
                    <a:pt x="179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11" y="182"/>
                    <a:pt x="220" y="173"/>
                    <a:pt x="220" y="162"/>
                  </a:cubicBezTo>
                  <a:cubicBezTo>
                    <a:pt x="220" y="80"/>
                    <a:pt x="220" y="80"/>
                    <a:pt x="220" y="80"/>
                  </a:cubicBezTo>
                  <a:cubicBezTo>
                    <a:pt x="220" y="68"/>
                    <a:pt x="211" y="60"/>
                    <a:pt x="200" y="60"/>
                  </a:cubicBezTo>
                  <a:close/>
                  <a:moveTo>
                    <a:pt x="49" y="24"/>
                  </a:moveTo>
                  <a:cubicBezTo>
                    <a:pt x="49" y="15"/>
                    <a:pt x="56" y="8"/>
                    <a:pt x="65" y="8"/>
                  </a:cubicBezTo>
                  <a:cubicBezTo>
                    <a:pt x="158" y="8"/>
                    <a:pt x="158" y="8"/>
                    <a:pt x="158" y="8"/>
                  </a:cubicBezTo>
                  <a:cubicBezTo>
                    <a:pt x="167" y="8"/>
                    <a:pt x="174" y="15"/>
                    <a:pt x="174" y="24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49" y="60"/>
                    <a:pt x="49" y="60"/>
                    <a:pt x="49" y="60"/>
                  </a:cubicBezTo>
                  <a:lnTo>
                    <a:pt x="49" y="24"/>
                  </a:lnTo>
                  <a:close/>
                  <a:moveTo>
                    <a:pt x="187" y="174"/>
                  </a:moveTo>
                  <a:cubicBezTo>
                    <a:pt x="177" y="174"/>
                    <a:pt x="177" y="174"/>
                    <a:pt x="177" y="174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57" y="142"/>
                    <a:pt x="157" y="142"/>
                    <a:pt x="157" y="142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4" y="137"/>
                    <a:pt x="41" y="130"/>
                    <a:pt x="50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80" y="130"/>
                    <a:pt x="187" y="137"/>
                    <a:pt x="187" y="146"/>
                  </a:cubicBezTo>
                  <a:lnTo>
                    <a:pt x="187" y="174"/>
                  </a:lnTo>
                  <a:close/>
                  <a:moveTo>
                    <a:pt x="212" y="162"/>
                  </a:moveTo>
                  <a:cubicBezTo>
                    <a:pt x="212" y="169"/>
                    <a:pt x="207" y="174"/>
                    <a:pt x="200" y="174"/>
                  </a:cubicBezTo>
                  <a:cubicBezTo>
                    <a:pt x="195" y="174"/>
                    <a:pt x="195" y="174"/>
                    <a:pt x="195" y="174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5" y="133"/>
                    <a:pt x="184" y="122"/>
                    <a:pt x="171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36" y="122"/>
                    <a:pt x="26" y="133"/>
                    <a:pt x="26" y="146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4" y="174"/>
                    <a:pt x="8" y="169"/>
                    <a:pt x="8" y="162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3"/>
                    <a:pt x="14" y="68"/>
                    <a:pt x="2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7" y="68"/>
                    <a:pt x="212" y="73"/>
                    <a:pt x="212" y="80"/>
                  </a:cubicBezTo>
                  <a:lnTo>
                    <a:pt x="212" y="16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49"/>
            <p:cNvSpPr>
              <a:spLocks noChangeArrowheads="1"/>
            </p:cNvSpPr>
            <p:nvPr/>
          </p:nvSpPr>
          <p:spPr bwMode="auto">
            <a:xfrm>
              <a:off x="5944" y="3240"/>
              <a:ext cx="40" cy="43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6029" y="3396"/>
              <a:ext cx="161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auto">
            <a:xfrm>
              <a:off x="6015" y="3434"/>
              <a:ext cx="189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7032" y="3053"/>
              <a:ext cx="439" cy="440"/>
            </a:xfrm>
            <a:custGeom>
              <a:avLst/>
              <a:gdLst>
                <a:gd name="T0" fmla="*/ 231 w 439"/>
                <a:gd name="T1" fmla="*/ 213 h 440"/>
                <a:gd name="T2" fmla="*/ 231 w 439"/>
                <a:gd name="T3" fmla="*/ 0 h 440"/>
                <a:gd name="T4" fmla="*/ 212 w 439"/>
                <a:gd name="T5" fmla="*/ 0 h 440"/>
                <a:gd name="T6" fmla="*/ 212 w 439"/>
                <a:gd name="T7" fmla="*/ 213 h 440"/>
                <a:gd name="T8" fmla="*/ 0 w 439"/>
                <a:gd name="T9" fmla="*/ 213 h 440"/>
                <a:gd name="T10" fmla="*/ 0 w 439"/>
                <a:gd name="T11" fmla="*/ 232 h 440"/>
                <a:gd name="T12" fmla="*/ 212 w 439"/>
                <a:gd name="T13" fmla="*/ 232 h 440"/>
                <a:gd name="T14" fmla="*/ 212 w 439"/>
                <a:gd name="T15" fmla="*/ 440 h 440"/>
                <a:gd name="T16" fmla="*/ 231 w 439"/>
                <a:gd name="T17" fmla="*/ 440 h 440"/>
                <a:gd name="T18" fmla="*/ 231 w 439"/>
                <a:gd name="T19" fmla="*/ 232 h 440"/>
                <a:gd name="T20" fmla="*/ 439 w 439"/>
                <a:gd name="T21" fmla="*/ 232 h 440"/>
                <a:gd name="T22" fmla="*/ 439 w 439"/>
                <a:gd name="T23" fmla="*/ 213 h 440"/>
                <a:gd name="T24" fmla="*/ 231 w 439"/>
                <a:gd name="T25" fmla="*/ 21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440">
                  <a:moveTo>
                    <a:pt x="231" y="213"/>
                  </a:moveTo>
                  <a:lnTo>
                    <a:pt x="231" y="0"/>
                  </a:lnTo>
                  <a:lnTo>
                    <a:pt x="212" y="0"/>
                  </a:lnTo>
                  <a:lnTo>
                    <a:pt x="212" y="213"/>
                  </a:lnTo>
                  <a:lnTo>
                    <a:pt x="0" y="213"/>
                  </a:lnTo>
                  <a:lnTo>
                    <a:pt x="0" y="232"/>
                  </a:lnTo>
                  <a:lnTo>
                    <a:pt x="212" y="232"/>
                  </a:lnTo>
                  <a:lnTo>
                    <a:pt x="212" y="440"/>
                  </a:lnTo>
                  <a:lnTo>
                    <a:pt x="231" y="440"/>
                  </a:lnTo>
                  <a:lnTo>
                    <a:pt x="231" y="232"/>
                  </a:lnTo>
                  <a:lnTo>
                    <a:pt x="439" y="232"/>
                  </a:lnTo>
                  <a:lnTo>
                    <a:pt x="439" y="213"/>
                  </a:lnTo>
                  <a:lnTo>
                    <a:pt x="231" y="21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268" y="4248"/>
              <a:ext cx="326" cy="326"/>
            </a:xfrm>
            <a:custGeom>
              <a:avLst/>
              <a:gdLst>
                <a:gd name="T0" fmla="*/ 326 w 326"/>
                <a:gd name="T1" fmla="*/ 14 h 326"/>
                <a:gd name="T2" fmla="*/ 314 w 326"/>
                <a:gd name="T3" fmla="*/ 0 h 326"/>
                <a:gd name="T4" fmla="*/ 163 w 326"/>
                <a:gd name="T5" fmla="*/ 151 h 326"/>
                <a:gd name="T6" fmla="*/ 11 w 326"/>
                <a:gd name="T7" fmla="*/ 0 h 326"/>
                <a:gd name="T8" fmla="*/ 0 w 326"/>
                <a:gd name="T9" fmla="*/ 14 h 326"/>
                <a:gd name="T10" fmla="*/ 149 w 326"/>
                <a:gd name="T11" fmla="*/ 166 h 326"/>
                <a:gd name="T12" fmla="*/ 2 w 326"/>
                <a:gd name="T13" fmla="*/ 312 h 326"/>
                <a:gd name="T14" fmla="*/ 16 w 326"/>
                <a:gd name="T15" fmla="*/ 326 h 326"/>
                <a:gd name="T16" fmla="*/ 163 w 326"/>
                <a:gd name="T17" fmla="*/ 177 h 326"/>
                <a:gd name="T18" fmla="*/ 309 w 326"/>
                <a:gd name="T19" fmla="*/ 324 h 326"/>
                <a:gd name="T20" fmla="*/ 323 w 326"/>
                <a:gd name="T21" fmla="*/ 312 h 326"/>
                <a:gd name="T22" fmla="*/ 177 w 326"/>
                <a:gd name="T23" fmla="*/ 166 h 326"/>
                <a:gd name="T24" fmla="*/ 326 w 326"/>
                <a:gd name="T25" fmla="*/ 14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326">
                  <a:moveTo>
                    <a:pt x="326" y="14"/>
                  </a:moveTo>
                  <a:lnTo>
                    <a:pt x="314" y="0"/>
                  </a:lnTo>
                  <a:lnTo>
                    <a:pt x="163" y="151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149" y="166"/>
                  </a:lnTo>
                  <a:lnTo>
                    <a:pt x="2" y="312"/>
                  </a:lnTo>
                  <a:lnTo>
                    <a:pt x="16" y="326"/>
                  </a:lnTo>
                  <a:lnTo>
                    <a:pt x="163" y="177"/>
                  </a:lnTo>
                  <a:lnTo>
                    <a:pt x="309" y="324"/>
                  </a:lnTo>
                  <a:lnTo>
                    <a:pt x="323" y="312"/>
                  </a:lnTo>
                  <a:lnTo>
                    <a:pt x="177" y="166"/>
                  </a:lnTo>
                  <a:lnTo>
                    <a:pt x="326" y="1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1301" y="4170"/>
              <a:ext cx="501" cy="494"/>
            </a:xfrm>
            <a:custGeom>
              <a:avLst/>
              <a:gdLst>
                <a:gd name="T0" fmla="*/ 192 w 212"/>
                <a:gd name="T1" fmla="*/ 0 h 209"/>
                <a:gd name="T2" fmla="*/ 122 w 212"/>
                <a:gd name="T3" fmla="*/ 0 h 209"/>
                <a:gd name="T4" fmla="*/ 106 w 212"/>
                <a:gd name="T5" fmla="*/ 9 h 209"/>
                <a:gd name="T6" fmla="*/ 90 w 212"/>
                <a:gd name="T7" fmla="*/ 0 h 209"/>
                <a:gd name="T8" fmla="*/ 20 w 212"/>
                <a:gd name="T9" fmla="*/ 0 h 209"/>
                <a:gd name="T10" fmla="*/ 0 w 212"/>
                <a:gd name="T11" fmla="*/ 20 h 209"/>
                <a:gd name="T12" fmla="*/ 0 w 212"/>
                <a:gd name="T13" fmla="*/ 167 h 209"/>
                <a:gd name="T14" fmla="*/ 20 w 212"/>
                <a:gd name="T15" fmla="*/ 187 h 209"/>
                <a:gd name="T16" fmla="*/ 90 w 212"/>
                <a:gd name="T17" fmla="*/ 187 h 209"/>
                <a:gd name="T18" fmla="*/ 102 w 212"/>
                <a:gd name="T19" fmla="*/ 198 h 209"/>
                <a:gd name="T20" fmla="*/ 103 w 212"/>
                <a:gd name="T21" fmla="*/ 209 h 209"/>
                <a:gd name="T22" fmla="*/ 106 w 212"/>
                <a:gd name="T23" fmla="*/ 208 h 209"/>
                <a:gd name="T24" fmla="*/ 110 w 212"/>
                <a:gd name="T25" fmla="*/ 209 h 209"/>
                <a:gd name="T26" fmla="*/ 110 w 212"/>
                <a:gd name="T27" fmla="*/ 198 h 209"/>
                <a:gd name="T28" fmla="*/ 122 w 212"/>
                <a:gd name="T29" fmla="*/ 187 h 209"/>
                <a:gd name="T30" fmla="*/ 192 w 212"/>
                <a:gd name="T31" fmla="*/ 187 h 209"/>
                <a:gd name="T32" fmla="*/ 212 w 212"/>
                <a:gd name="T33" fmla="*/ 167 h 209"/>
                <a:gd name="T34" fmla="*/ 212 w 212"/>
                <a:gd name="T35" fmla="*/ 20 h 209"/>
                <a:gd name="T36" fmla="*/ 192 w 212"/>
                <a:gd name="T37" fmla="*/ 0 h 209"/>
                <a:gd name="T38" fmla="*/ 102 w 212"/>
                <a:gd name="T39" fmla="*/ 185 h 209"/>
                <a:gd name="T40" fmla="*/ 90 w 212"/>
                <a:gd name="T41" fmla="*/ 179 h 209"/>
                <a:gd name="T42" fmla="*/ 20 w 212"/>
                <a:gd name="T43" fmla="*/ 179 h 209"/>
                <a:gd name="T44" fmla="*/ 8 w 212"/>
                <a:gd name="T45" fmla="*/ 167 h 209"/>
                <a:gd name="T46" fmla="*/ 8 w 212"/>
                <a:gd name="T47" fmla="*/ 20 h 209"/>
                <a:gd name="T48" fmla="*/ 20 w 212"/>
                <a:gd name="T49" fmla="*/ 8 h 209"/>
                <a:gd name="T50" fmla="*/ 90 w 212"/>
                <a:gd name="T51" fmla="*/ 8 h 209"/>
                <a:gd name="T52" fmla="*/ 102 w 212"/>
                <a:gd name="T53" fmla="*/ 20 h 209"/>
                <a:gd name="T54" fmla="*/ 102 w 212"/>
                <a:gd name="T55" fmla="*/ 185 h 209"/>
                <a:gd name="T56" fmla="*/ 204 w 212"/>
                <a:gd name="T57" fmla="*/ 167 h 209"/>
                <a:gd name="T58" fmla="*/ 192 w 212"/>
                <a:gd name="T59" fmla="*/ 179 h 209"/>
                <a:gd name="T60" fmla="*/ 122 w 212"/>
                <a:gd name="T61" fmla="*/ 179 h 209"/>
                <a:gd name="T62" fmla="*/ 110 w 212"/>
                <a:gd name="T63" fmla="*/ 185 h 209"/>
                <a:gd name="T64" fmla="*/ 110 w 212"/>
                <a:gd name="T65" fmla="*/ 20 h 209"/>
                <a:gd name="T66" fmla="*/ 122 w 212"/>
                <a:gd name="T67" fmla="*/ 8 h 209"/>
                <a:gd name="T68" fmla="*/ 192 w 212"/>
                <a:gd name="T69" fmla="*/ 8 h 209"/>
                <a:gd name="T70" fmla="*/ 204 w 212"/>
                <a:gd name="T71" fmla="*/ 20 h 209"/>
                <a:gd name="T72" fmla="*/ 204 w 212"/>
                <a:gd name="T73" fmla="*/ 16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2" h="209">
                  <a:moveTo>
                    <a:pt x="19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0" y="4"/>
                    <a:pt x="106" y="9"/>
                  </a:cubicBezTo>
                  <a:cubicBezTo>
                    <a:pt x="103" y="4"/>
                    <a:pt x="97" y="0"/>
                    <a:pt x="9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8"/>
                    <a:pt x="9" y="187"/>
                    <a:pt x="20" y="187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95" y="187"/>
                    <a:pt x="99" y="192"/>
                    <a:pt x="102" y="198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14" y="192"/>
                    <a:pt x="118" y="187"/>
                    <a:pt x="122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3" y="187"/>
                    <a:pt x="212" y="178"/>
                    <a:pt x="212" y="167"/>
                  </a:cubicBezTo>
                  <a:cubicBezTo>
                    <a:pt x="212" y="20"/>
                    <a:pt x="212" y="20"/>
                    <a:pt x="212" y="20"/>
                  </a:cubicBezTo>
                  <a:cubicBezTo>
                    <a:pt x="212" y="9"/>
                    <a:pt x="203" y="0"/>
                    <a:pt x="192" y="0"/>
                  </a:cubicBezTo>
                  <a:close/>
                  <a:moveTo>
                    <a:pt x="102" y="185"/>
                  </a:moveTo>
                  <a:cubicBezTo>
                    <a:pt x="99" y="181"/>
                    <a:pt x="95" y="179"/>
                    <a:pt x="9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4" y="179"/>
                    <a:pt x="8" y="174"/>
                    <a:pt x="8" y="16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4" y="8"/>
                    <a:pt x="2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7" y="8"/>
                    <a:pt x="102" y="14"/>
                    <a:pt x="102" y="20"/>
                  </a:cubicBezTo>
                  <a:lnTo>
                    <a:pt x="102" y="185"/>
                  </a:lnTo>
                  <a:close/>
                  <a:moveTo>
                    <a:pt x="204" y="167"/>
                  </a:moveTo>
                  <a:cubicBezTo>
                    <a:pt x="204" y="174"/>
                    <a:pt x="199" y="179"/>
                    <a:pt x="192" y="179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18" y="179"/>
                    <a:pt x="114" y="181"/>
                    <a:pt x="110" y="185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14"/>
                    <a:pt x="116" y="8"/>
                    <a:pt x="122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9" y="8"/>
                    <a:pt x="204" y="14"/>
                    <a:pt x="204" y="20"/>
                  </a:cubicBezTo>
                  <a:lnTo>
                    <a:pt x="204" y="16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2431" y="4120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7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7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6"/>
            <p:cNvSpPr>
              <a:spLocks noChangeArrowheads="1"/>
            </p:cNvSpPr>
            <p:nvPr/>
          </p:nvSpPr>
          <p:spPr bwMode="auto">
            <a:xfrm>
              <a:off x="2672" y="4317"/>
              <a:ext cx="38" cy="224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7"/>
            <p:cNvSpPr>
              <a:spLocks noChangeArrowheads="1"/>
            </p:cNvSpPr>
            <p:nvPr/>
          </p:nvSpPr>
          <p:spPr bwMode="auto">
            <a:xfrm>
              <a:off x="2663" y="4220"/>
              <a:ext cx="56" cy="5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 noEditPoints="1"/>
            </p:cNvSpPr>
            <p:nvPr/>
          </p:nvSpPr>
          <p:spPr bwMode="auto">
            <a:xfrm>
              <a:off x="3608" y="4267"/>
              <a:ext cx="331" cy="331"/>
            </a:xfrm>
            <a:custGeom>
              <a:avLst/>
              <a:gdLst>
                <a:gd name="T0" fmla="*/ 120 w 140"/>
                <a:gd name="T1" fmla="*/ 0 h 140"/>
                <a:gd name="T2" fmla="*/ 20 w 140"/>
                <a:gd name="T3" fmla="*/ 0 h 140"/>
                <a:gd name="T4" fmla="*/ 0 w 140"/>
                <a:gd name="T5" fmla="*/ 20 h 140"/>
                <a:gd name="T6" fmla="*/ 0 w 140"/>
                <a:gd name="T7" fmla="*/ 120 h 140"/>
                <a:gd name="T8" fmla="*/ 20 w 140"/>
                <a:gd name="T9" fmla="*/ 140 h 140"/>
                <a:gd name="T10" fmla="*/ 120 w 140"/>
                <a:gd name="T11" fmla="*/ 140 h 140"/>
                <a:gd name="T12" fmla="*/ 140 w 140"/>
                <a:gd name="T13" fmla="*/ 120 h 140"/>
                <a:gd name="T14" fmla="*/ 140 w 140"/>
                <a:gd name="T15" fmla="*/ 20 h 140"/>
                <a:gd name="T16" fmla="*/ 120 w 140"/>
                <a:gd name="T17" fmla="*/ 0 h 140"/>
                <a:gd name="T18" fmla="*/ 132 w 140"/>
                <a:gd name="T19" fmla="*/ 120 h 140"/>
                <a:gd name="T20" fmla="*/ 120 w 140"/>
                <a:gd name="T21" fmla="*/ 132 h 140"/>
                <a:gd name="T22" fmla="*/ 20 w 140"/>
                <a:gd name="T23" fmla="*/ 132 h 140"/>
                <a:gd name="T24" fmla="*/ 8 w 140"/>
                <a:gd name="T25" fmla="*/ 120 h 140"/>
                <a:gd name="T26" fmla="*/ 8 w 140"/>
                <a:gd name="T27" fmla="*/ 20 h 140"/>
                <a:gd name="T28" fmla="*/ 20 w 140"/>
                <a:gd name="T29" fmla="*/ 8 h 140"/>
                <a:gd name="T30" fmla="*/ 120 w 140"/>
                <a:gd name="T31" fmla="*/ 8 h 140"/>
                <a:gd name="T32" fmla="*/ 132 w 140"/>
                <a:gd name="T33" fmla="*/ 20 h 140"/>
                <a:gd name="T34" fmla="*/ 132 w 140"/>
                <a:gd name="T35" fmla="*/ 1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40">
                  <a:moveTo>
                    <a:pt x="1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1"/>
                    <a:pt x="9" y="140"/>
                    <a:pt x="20" y="14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32" y="140"/>
                    <a:pt x="140" y="131"/>
                    <a:pt x="140" y="1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9"/>
                    <a:pt x="132" y="0"/>
                    <a:pt x="120" y="0"/>
                  </a:cubicBezTo>
                  <a:close/>
                  <a:moveTo>
                    <a:pt x="132" y="120"/>
                  </a:moveTo>
                  <a:cubicBezTo>
                    <a:pt x="132" y="127"/>
                    <a:pt x="127" y="132"/>
                    <a:pt x="1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14" y="132"/>
                    <a:pt x="8" y="127"/>
                    <a:pt x="8" y="1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4" y="8"/>
                    <a:pt x="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7" y="8"/>
                    <a:pt x="132" y="14"/>
                    <a:pt x="132" y="20"/>
                  </a:cubicBezTo>
                  <a:lnTo>
                    <a:pt x="132" y="1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3712" y="4168"/>
              <a:ext cx="331" cy="331"/>
            </a:xfrm>
            <a:custGeom>
              <a:avLst/>
              <a:gdLst>
                <a:gd name="T0" fmla="*/ 120 w 140"/>
                <a:gd name="T1" fmla="*/ 0 h 140"/>
                <a:gd name="T2" fmla="*/ 20 w 140"/>
                <a:gd name="T3" fmla="*/ 0 h 140"/>
                <a:gd name="T4" fmla="*/ 0 w 140"/>
                <a:gd name="T5" fmla="*/ 20 h 140"/>
                <a:gd name="T6" fmla="*/ 0 w 140"/>
                <a:gd name="T7" fmla="*/ 33 h 140"/>
                <a:gd name="T8" fmla="*/ 8 w 140"/>
                <a:gd name="T9" fmla="*/ 33 h 140"/>
                <a:gd name="T10" fmla="*/ 8 w 140"/>
                <a:gd name="T11" fmla="*/ 20 h 140"/>
                <a:gd name="T12" fmla="*/ 20 w 140"/>
                <a:gd name="T13" fmla="*/ 8 h 140"/>
                <a:gd name="T14" fmla="*/ 120 w 140"/>
                <a:gd name="T15" fmla="*/ 8 h 140"/>
                <a:gd name="T16" fmla="*/ 132 w 140"/>
                <a:gd name="T17" fmla="*/ 20 h 140"/>
                <a:gd name="T18" fmla="*/ 132 w 140"/>
                <a:gd name="T19" fmla="*/ 120 h 140"/>
                <a:gd name="T20" fmla="*/ 120 w 140"/>
                <a:gd name="T21" fmla="*/ 132 h 140"/>
                <a:gd name="T22" fmla="*/ 106 w 140"/>
                <a:gd name="T23" fmla="*/ 132 h 140"/>
                <a:gd name="T24" fmla="*/ 107 w 140"/>
                <a:gd name="T25" fmla="*/ 140 h 140"/>
                <a:gd name="T26" fmla="*/ 120 w 140"/>
                <a:gd name="T27" fmla="*/ 140 h 140"/>
                <a:gd name="T28" fmla="*/ 140 w 140"/>
                <a:gd name="T29" fmla="*/ 120 h 140"/>
                <a:gd name="T30" fmla="*/ 140 w 140"/>
                <a:gd name="T31" fmla="*/ 20 h 140"/>
                <a:gd name="T32" fmla="*/ 120 w 140"/>
                <a:gd name="T3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0" h="140">
                  <a:moveTo>
                    <a:pt x="1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3"/>
                    <a:pt x="8" y="33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6" y="8"/>
                    <a:pt x="132" y="14"/>
                    <a:pt x="132" y="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2" y="127"/>
                    <a:pt x="126" y="132"/>
                    <a:pt x="120" y="132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5"/>
                    <a:pt x="107" y="138"/>
                    <a:pt x="107" y="14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31" y="140"/>
                    <a:pt x="140" y="131"/>
                    <a:pt x="140" y="1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9"/>
                    <a:pt x="131" y="0"/>
                    <a:pt x="12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 noEditPoints="1"/>
            </p:cNvSpPr>
            <p:nvPr/>
          </p:nvSpPr>
          <p:spPr bwMode="auto">
            <a:xfrm>
              <a:off x="4814" y="4170"/>
              <a:ext cx="402" cy="404"/>
            </a:xfrm>
            <a:custGeom>
              <a:avLst/>
              <a:gdLst>
                <a:gd name="T0" fmla="*/ 63 w 170"/>
                <a:gd name="T1" fmla="*/ 39 h 171"/>
                <a:gd name="T2" fmla="*/ 131 w 170"/>
                <a:gd name="T3" fmla="*/ 27 h 171"/>
                <a:gd name="T4" fmla="*/ 138 w 170"/>
                <a:gd name="T5" fmla="*/ 32 h 171"/>
                <a:gd name="T6" fmla="*/ 143 w 170"/>
                <a:gd name="T7" fmla="*/ 38 h 171"/>
                <a:gd name="T8" fmla="*/ 132 w 170"/>
                <a:gd name="T9" fmla="*/ 108 h 171"/>
                <a:gd name="T10" fmla="*/ 87 w 170"/>
                <a:gd name="T11" fmla="*/ 165 h 171"/>
                <a:gd name="T12" fmla="*/ 93 w 170"/>
                <a:gd name="T13" fmla="*/ 171 h 171"/>
                <a:gd name="T14" fmla="*/ 138 w 170"/>
                <a:gd name="T15" fmla="*/ 114 h 171"/>
                <a:gd name="T16" fmla="*/ 149 w 170"/>
                <a:gd name="T17" fmla="*/ 33 h 171"/>
                <a:gd name="T18" fmla="*/ 163 w 170"/>
                <a:gd name="T19" fmla="*/ 29 h 171"/>
                <a:gd name="T20" fmla="*/ 163 w 170"/>
                <a:gd name="T21" fmla="*/ 6 h 171"/>
                <a:gd name="T22" fmla="*/ 163 w 170"/>
                <a:gd name="T23" fmla="*/ 6 h 171"/>
                <a:gd name="T24" fmla="*/ 141 w 170"/>
                <a:gd name="T25" fmla="*/ 6 h 171"/>
                <a:gd name="T26" fmla="*/ 136 w 170"/>
                <a:gd name="T27" fmla="*/ 21 h 171"/>
                <a:gd name="T28" fmla="*/ 57 w 170"/>
                <a:gd name="T29" fmla="*/ 33 h 171"/>
                <a:gd name="T30" fmla="*/ 0 w 170"/>
                <a:gd name="T31" fmla="*/ 78 h 171"/>
                <a:gd name="T32" fmla="*/ 6 w 170"/>
                <a:gd name="T33" fmla="*/ 84 h 171"/>
                <a:gd name="T34" fmla="*/ 63 w 170"/>
                <a:gd name="T35" fmla="*/ 39 h 171"/>
                <a:gd name="T36" fmla="*/ 152 w 170"/>
                <a:gd name="T37" fmla="*/ 10 h 171"/>
                <a:gd name="T38" fmla="*/ 158 w 170"/>
                <a:gd name="T39" fmla="*/ 12 h 171"/>
                <a:gd name="T40" fmla="*/ 158 w 170"/>
                <a:gd name="T41" fmla="*/ 12 h 171"/>
                <a:gd name="T42" fmla="*/ 158 w 170"/>
                <a:gd name="T43" fmla="*/ 23 h 171"/>
                <a:gd name="T44" fmla="*/ 151 w 170"/>
                <a:gd name="T45" fmla="*/ 25 h 171"/>
                <a:gd name="T46" fmla="*/ 145 w 170"/>
                <a:gd name="T47" fmla="*/ 24 h 171"/>
                <a:gd name="T48" fmla="*/ 144 w 170"/>
                <a:gd name="T49" fmla="*/ 19 h 171"/>
                <a:gd name="T50" fmla="*/ 146 w 170"/>
                <a:gd name="T51" fmla="*/ 12 h 171"/>
                <a:gd name="T52" fmla="*/ 152 w 170"/>
                <a:gd name="T53" fmla="*/ 1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171">
                  <a:moveTo>
                    <a:pt x="63" y="39"/>
                  </a:moveTo>
                  <a:cubicBezTo>
                    <a:pt x="83" y="18"/>
                    <a:pt x="108" y="10"/>
                    <a:pt x="131" y="27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60" y="61"/>
                    <a:pt x="153" y="88"/>
                    <a:pt x="132" y="108"/>
                  </a:cubicBezTo>
                  <a:cubicBezTo>
                    <a:pt x="87" y="165"/>
                    <a:pt x="87" y="165"/>
                    <a:pt x="87" y="165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62" y="90"/>
                    <a:pt x="169" y="59"/>
                    <a:pt x="149" y="33"/>
                  </a:cubicBezTo>
                  <a:cubicBezTo>
                    <a:pt x="154" y="34"/>
                    <a:pt x="160" y="33"/>
                    <a:pt x="163" y="29"/>
                  </a:cubicBezTo>
                  <a:cubicBezTo>
                    <a:pt x="170" y="23"/>
                    <a:pt x="170" y="12"/>
                    <a:pt x="163" y="6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7" y="0"/>
                    <a:pt x="147" y="0"/>
                    <a:pt x="141" y="6"/>
                  </a:cubicBezTo>
                  <a:cubicBezTo>
                    <a:pt x="137" y="10"/>
                    <a:pt x="135" y="15"/>
                    <a:pt x="136" y="21"/>
                  </a:cubicBezTo>
                  <a:cubicBezTo>
                    <a:pt x="110" y="2"/>
                    <a:pt x="80" y="10"/>
                    <a:pt x="57" y="3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" y="84"/>
                    <a:pt x="6" y="84"/>
                    <a:pt x="6" y="84"/>
                  </a:cubicBezTo>
                  <a:lnTo>
                    <a:pt x="63" y="39"/>
                  </a:lnTo>
                  <a:close/>
                  <a:moveTo>
                    <a:pt x="152" y="10"/>
                  </a:moveTo>
                  <a:cubicBezTo>
                    <a:pt x="154" y="10"/>
                    <a:pt x="156" y="10"/>
                    <a:pt x="158" y="12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61" y="15"/>
                    <a:pt x="161" y="20"/>
                    <a:pt x="158" y="23"/>
                  </a:cubicBezTo>
                  <a:cubicBezTo>
                    <a:pt x="156" y="25"/>
                    <a:pt x="153" y="26"/>
                    <a:pt x="151" y="25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16"/>
                    <a:pt x="145" y="14"/>
                    <a:pt x="146" y="12"/>
                  </a:cubicBezTo>
                  <a:cubicBezTo>
                    <a:pt x="148" y="10"/>
                    <a:pt x="150" y="10"/>
                    <a:pt x="152" y="1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/>
            <p:cNvSpPr>
              <a:spLocks noEditPoints="1"/>
            </p:cNvSpPr>
            <p:nvPr/>
          </p:nvSpPr>
          <p:spPr bwMode="auto">
            <a:xfrm>
              <a:off x="4734" y="4352"/>
              <a:ext cx="297" cy="298"/>
            </a:xfrm>
            <a:custGeom>
              <a:avLst/>
              <a:gdLst>
                <a:gd name="T0" fmla="*/ 126 w 126"/>
                <a:gd name="T1" fmla="*/ 111 h 126"/>
                <a:gd name="T2" fmla="*/ 121 w 126"/>
                <a:gd name="T3" fmla="*/ 100 h 126"/>
                <a:gd name="T4" fmla="*/ 26 w 126"/>
                <a:gd name="T5" fmla="*/ 5 h 126"/>
                <a:gd name="T6" fmla="*/ 21 w 126"/>
                <a:gd name="T7" fmla="*/ 2 h 126"/>
                <a:gd name="T8" fmla="*/ 5 w 126"/>
                <a:gd name="T9" fmla="*/ 5 h 126"/>
                <a:gd name="T10" fmla="*/ 5 w 126"/>
                <a:gd name="T11" fmla="*/ 26 h 126"/>
                <a:gd name="T12" fmla="*/ 55 w 126"/>
                <a:gd name="T13" fmla="*/ 75 h 126"/>
                <a:gd name="T14" fmla="*/ 46 w 126"/>
                <a:gd name="T15" fmla="*/ 84 h 126"/>
                <a:gd name="T16" fmla="*/ 56 w 126"/>
                <a:gd name="T17" fmla="*/ 107 h 126"/>
                <a:gd name="T18" fmla="*/ 79 w 126"/>
                <a:gd name="T19" fmla="*/ 99 h 126"/>
                <a:gd name="T20" fmla="*/ 101 w 126"/>
                <a:gd name="T21" fmla="*/ 121 h 126"/>
                <a:gd name="T22" fmla="*/ 105 w 126"/>
                <a:gd name="T23" fmla="*/ 124 h 126"/>
                <a:gd name="T24" fmla="*/ 121 w 126"/>
                <a:gd name="T25" fmla="*/ 121 h 126"/>
                <a:gd name="T26" fmla="*/ 126 w 126"/>
                <a:gd name="T27" fmla="*/ 111 h 126"/>
                <a:gd name="T28" fmla="*/ 106 w 126"/>
                <a:gd name="T29" fmla="*/ 116 h 126"/>
                <a:gd name="T30" fmla="*/ 11 w 126"/>
                <a:gd name="T31" fmla="*/ 20 h 126"/>
                <a:gd name="T32" fmla="*/ 11 w 126"/>
                <a:gd name="T33" fmla="*/ 11 h 126"/>
                <a:gd name="T34" fmla="*/ 18 w 126"/>
                <a:gd name="T35" fmla="*/ 9 h 126"/>
                <a:gd name="T36" fmla="*/ 21 w 126"/>
                <a:gd name="T37" fmla="*/ 11 h 126"/>
                <a:gd name="T38" fmla="*/ 116 w 126"/>
                <a:gd name="T39" fmla="*/ 106 h 126"/>
                <a:gd name="T40" fmla="*/ 118 w 126"/>
                <a:gd name="T41" fmla="*/ 111 h 126"/>
                <a:gd name="T42" fmla="*/ 116 w 126"/>
                <a:gd name="T43" fmla="*/ 116 h 126"/>
                <a:gd name="T44" fmla="*/ 106 w 126"/>
                <a:gd name="T4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126">
                  <a:moveTo>
                    <a:pt x="126" y="111"/>
                  </a:moveTo>
                  <a:cubicBezTo>
                    <a:pt x="126" y="107"/>
                    <a:pt x="124" y="103"/>
                    <a:pt x="121" y="10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3" y="3"/>
                    <a:pt x="21" y="2"/>
                  </a:cubicBezTo>
                  <a:cubicBezTo>
                    <a:pt x="16" y="0"/>
                    <a:pt x="10" y="1"/>
                    <a:pt x="5" y="5"/>
                  </a:cubicBezTo>
                  <a:cubicBezTo>
                    <a:pt x="0" y="11"/>
                    <a:pt x="0" y="20"/>
                    <a:pt x="5" y="2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1" y="77"/>
                    <a:pt x="48" y="80"/>
                    <a:pt x="46" y="84"/>
                  </a:cubicBezTo>
                  <a:cubicBezTo>
                    <a:pt x="42" y="93"/>
                    <a:pt x="47" y="104"/>
                    <a:pt x="56" y="107"/>
                  </a:cubicBezTo>
                  <a:cubicBezTo>
                    <a:pt x="64" y="111"/>
                    <a:pt x="74" y="107"/>
                    <a:pt x="79" y="99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2" y="122"/>
                    <a:pt x="104" y="123"/>
                    <a:pt x="105" y="124"/>
                  </a:cubicBezTo>
                  <a:cubicBezTo>
                    <a:pt x="111" y="126"/>
                    <a:pt x="117" y="125"/>
                    <a:pt x="121" y="121"/>
                  </a:cubicBezTo>
                  <a:cubicBezTo>
                    <a:pt x="124" y="118"/>
                    <a:pt x="126" y="115"/>
                    <a:pt x="126" y="111"/>
                  </a:cubicBezTo>
                  <a:close/>
                  <a:moveTo>
                    <a:pt x="106" y="116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8" y="18"/>
                    <a:pt x="8" y="14"/>
                    <a:pt x="11" y="11"/>
                  </a:cubicBezTo>
                  <a:cubicBezTo>
                    <a:pt x="13" y="9"/>
                    <a:pt x="16" y="8"/>
                    <a:pt x="18" y="9"/>
                  </a:cubicBezTo>
                  <a:cubicBezTo>
                    <a:pt x="19" y="10"/>
                    <a:pt x="20" y="10"/>
                    <a:pt x="21" y="11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7" y="107"/>
                    <a:pt x="118" y="109"/>
                    <a:pt x="118" y="111"/>
                  </a:cubicBezTo>
                  <a:cubicBezTo>
                    <a:pt x="118" y="113"/>
                    <a:pt x="117" y="114"/>
                    <a:pt x="116" y="116"/>
                  </a:cubicBezTo>
                  <a:cubicBezTo>
                    <a:pt x="113" y="118"/>
                    <a:pt x="109" y="118"/>
                    <a:pt x="106" y="11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 noEditPoints="1"/>
            </p:cNvSpPr>
            <p:nvPr/>
          </p:nvSpPr>
          <p:spPr bwMode="auto">
            <a:xfrm>
              <a:off x="5951" y="4149"/>
              <a:ext cx="400" cy="407"/>
            </a:xfrm>
            <a:custGeom>
              <a:avLst/>
              <a:gdLst>
                <a:gd name="T0" fmla="*/ 91 w 169"/>
                <a:gd name="T1" fmla="*/ 172 h 172"/>
                <a:gd name="T2" fmla="*/ 138 w 169"/>
                <a:gd name="T3" fmla="*/ 114 h 172"/>
                <a:gd name="T4" fmla="*/ 149 w 169"/>
                <a:gd name="T5" fmla="*/ 34 h 172"/>
                <a:gd name="T6" fmla="*/ 163 w 169"/>
                <a:gd name="T7" fmla="*/ 29 h 172"/>
                <a:gd name="T8" fmla="*/ 163 w 169"/>
                <a:gd name="T9" fmla="*/ 7 h 172"/>
                <a:gd name="T10" fmla="*/ 163 w 169"/>
                <a:gd name="T11" fmla="*/ 7 h 172"/>
                <a:gd name="T12" fmla="*/ 140 w 169"/>
                <a:gd name="T13" fmla="*/ 7 h 172"/>
                <a:gd name="T14" fmla="*/ 136 w 169"/>
                <a:gd name="T15" fmla="*/ 21 h 172"/>
                <a:gd name="T16" fmla="*/ 56 w 169"/>
                <a:gd name="T17" fmla="*/ 34 h 172"/>
                <a:gd name="T18" fmla="*/ 0 w 169"/>
                <a:gd name="T19" fmla="*/ 80 h 172"/>
                <a:gd name="T20" fmla="*/ 91 w 169"/>
                <a:gd name="T21" fmla="*/ 172 h 172"/>
                <a:gd name="T22" fmla="*/ 152 w 169"/>
                <a:gd name="T23" fmla="*/ 10 h 172"/>
                <a:gd name="T24" fmla="*/ 157 w 169"/>
                <a:gd name="T25" fmla="*/ 12 h 172"/>
                <a:gd name="T26" fmla="*/ 159 w 169"/>
                <a:gd name="T27" fmla="*/ 18 h 172"/>
                <a:gd name="T28" fmla="*/ 157 w 169"/>
                <a:gd name="T29" fmla="*/ 24 h 172"/>
                <a:gd name="T30" fmla="*/ 150 w 169"/>
                <a:gd name="T31" fmla="*/ 26 h 172"/>
                <a:gd name="T32" fmla="*/ 145 w 169"/>
                <a:gd name="T33" fmla="*/ 25 h 172"/>
                <a:gd name="T34" fmla="*/ 144 w 169"/>
                <a:gd name="T35" fmla="*/ 20 h 172"/>
                <a:gd name="T36" fmla="*/ 146 w 169"/>
                <a:gd name="T37" fmla="*/ 12 h 172"/>
                <a:gd name="T38" fmla="*/ 152 w 169"/>
                <a:gd name="T39" fmla="*/ 1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172">
                  <a:moveTo>
                    <a:pt x="91" y="172"/>
                  </a:moveTo>
                  <a:cubicBezTo>
                    <a:pt x="138" y="114"/>
                    <a:pt x="138" y="114"/>
                    <a:pt x="138" y="114"/>
                  </a:cubicBezTo>
                  <a:cubicBezTo>
                    <a:pt x="161" y="91"/>
                    <a:pt x="169" y="60"/>
                    <a:pt x="149" y="34"/>
                  </a:cubicBezTo>
                  <a:cubicBezTo>
                    <a:pt x="154" y="35"/>
                    <a:pt x="159" y="33"/>
                    <a:pt x="163" y="29"/>
                  </a:cubicBezTo>
                  <a:cubicBezTo>
                    <a:pt x="169" y="23"/>
                    <a:pt x="169" y="13"/>
                    <a:pt x="163" y="7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57" y="0"/>
                    <a:pt x="146" y="0"/>
                    <a:pt x="140" y="7"/>
                  </a:cubicBezTo>
                  <a:cubicBezTo>
                    <a:pt x="136" y="11"/>
                    <a:pt x="135" y="16"/>
                    <a:pt x="136" y="21"/>
                  </a:cubicBezTo>
                  <a:cubicBezTo>
                    <a:pt x="110" y="2"/>
                    <a:pt x="80" y="10"/>
                    <a:pt x="56" y="34"/>
                  </a:cubicBezTo>
                  <a:cubicBezTo>
                    <a:pt x="0" y="80"/>
                    <a:pt x="0" y="80"/>
                    <a:pt x="0" y="80"/>
                  </a:cubicBezTo>
                  <a:lnTo>
                    <a:pt x="91" y="172"/>
                  </a:lnTo>
                  <a:close/>
                  <a:moveTo>
                    <a:pt x="152" y="10"/>
                  </a:moveTo>
                  <a:cubicBezTo>
                    <a:pt x="154" y="10"/>
                    <a:pt x="156" y="11"/>
                    <a:pt x="157" y="12"/>
                  </a:cubicBezTo>
                  <a:cubicBezTo>
                    <a:pt x="159" y="14"/>
                    <a:pt x="159" y="16"/>
                    <a:pt x="159" y="18"/>
                  </a:cubicBezTo>
                  <a:cubicBezTo>
                    <a:pt x="160" y="20"/>
                    <a:pt x="159" y="22"/>
                    <a:pt x="157" y="24"/>
                  </a:cubicBezTo>
                  <a:cubicBezTo>
                    <a:pt x="155" y="25"/>
                    <a:pt x="153" y="26"/>
                    <a:pt x="150" y="26"/>
                  </a:cubicBezTo>
                  <a:cubicBezTo>
                    <a:pt x="145" y="25"/>
                    <a:pt x="145" y="25"/>
                    <a:pt x="145" y="25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3" y="17"/>
                    <a:pt x="144" y="14"/>
                    <a:pt x="146" y="12"/>
                  </a:cubicBezTo>
                  <a:cubicBezTo>
                    <a:pt x="147" y="11"/>
                    <a:pt x="149" y="10"/>
                    <a:pt x="152" y="1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5868" y="4333"/>
              <a:ext cx="298" cy="298"/>
            </a:xfrm>
            <a:custGeom>
              <a:avLst/>
              <a:gdLst>
                <a:gd name="T0" fmla="*/ 124 w 126"/>
                <a:gd name="T1" fmla="*/ 104 h 126"/>
                <a:gd name="T2" fmla="*/ 24 w 126"/>
                <a:gd name="T3" fmla="*/ 3 h 126"/>
                <a:gd name="T4" fmla="*/ 22 w 126"/>
                <a:gd name="T5" fmla="*/ 2 h 126"/>
                <a:gd name="T6" fmla="*/ 6 w 126"/>
                <a:gd name="T7" fmla="*/ 5 h 126"/>
                <a:gd name="T8" fmla="*/ 6 w 126"/>
                <a:gd name="T9" fmla="*/ 26 h 126"/>
                <a:gd name="T10" fmla="*/ 55 w 126"/>
                <a:gd name="T11" fmla="*/ 75 h 126"/>
                <a:gd name="T12" fmla="*/ 47 w 126"/>
                <a:gd name="T13" fmla="*/ 84 h 126"/>
                <a:gd name="T14" fmla="*/ 56 w 126"/>
                <a:gd name="T15" fmla="*/ 107 h 126"/>
                <a:gd name="T16" fmla="*/ 79 w 126"/>
                <a:gd name="T17" fmla="*/ 99 h 126"/>
                <a:gd name="T18" fmla="*/ 101 w 126"/>
                <a:gd name="T19" fmla="*/ 121 h 126"/>
                <a:gd name="T20" fmla="*/ 106 w 126"/>
                <a:gd name="T21" fmla="*/ 124 h 126"/>
                <a:gd name="T22" fmla="*/ 122 w 126"/>
                <a:gd name="T23" fmla="*/ 121 h 126"/>
                <a:gd name="T24" fmla="*/ 126 w 126"/>
                <a:gd name="T25" fmla="*/ 110 h 126"/>
                <a:gd name="T26" fmla="*/ 124 w 126"/>
                <a:gd name="T27" fmla="*/ 10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126">
                  <a:moveTo>
                    <a:pt x="124" y="104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16" y="0"/>
                    <a:pt x="10" y="1"/>
                    <a:pt x="6" y="5"/>
                  </a:cubicBezTo>
                  <a:cubicBezTo>
                    <a:pt x="0" y="11"/>
                    <a:pt x="0" y="20"/>
                    <a:pt x="6" y="2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2" y="77"/>
                    <a:pt x="49" y="80"/>
                    <a:pt x="47" y="84"/>
                  </a:cubicBezTo>
                  <a:cubicBezTo>
                    <a:pt x="43" y="93"/>
                    <a:pt x="47" y="103"/>
                    <a:pt x="56" y="107"/>
                  </a:cubicBezTo>
                  <a:cubicBezTo>
                    <a:pt x="65" y="111"/>
                    <a:pt x="75" y="107"/>
                    <a:pt x="79" y="99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3" y="122"/>
                    <a:pt x="104" y="123"/>
                    <a:pt x="106" y="124"/>
                  </a:cubicBezTo>
                  <a:cubicBezTo>
                    <a:pt x="111" y="126"/>
                    <a:pt x="118" y="125"/>
                    <a:pt x="122" y="121"/>
                  </a:cubicBezTo>
                  <a:cubicBezTo>
                    <a:pt x="125" y="118"/>
                    <a:pt x="126" y="114"/>
                    <a:pt x="126" y="110"/>
                  </a:cubicBezTo>
                  <a:cubicBezTo>
                    <a:pt x="126" y="108"/>
                    <a:pt x="125" y="106"/>
                    <a:pt x="124" y="10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7013" y="4170"/>
              <a:ext cx="477" cy="473"/>
            </a:xfrm>
            <a:custGeom>
              <a:avLst/>
              <a:gdLst>
                <a:gd name="T0" fmla="*/ 182 w 202"/>
                <a:gd name="T1" fmla="*/ 0 h 200"/>
                <a:gd name="T2" fmla="*/ 20 w 202"/>
                <a:gd name="T3" fmla="*/ 0 h 200"/>
                <a:gd name="T4" fmla="*/ 0 w 202"/>
                <a:gd name="T5" fmla="*/ 20 h 200"/>
                <a:gd name="T6" fmla="*/ 0 w 202"/>
                <a:gd name="T7" fmla="*/ 119 h 200"/>
                <a:gd name="T8" fmla="*/ 20 w 202"/>
                <a:gd name="T9" fmla="*/ 139 h 200"/>
                <a:gd name="T10" fmla="*/ 64 w 202"/>
                <a:gd name="T11" fmla="*/ 139 h 200"/>
                <a:gd name="T12" fmla="*/ 49 w 202"/>
                <a:gd name="T13" fmla="*/ 198 h 200"/>
                <a:gd name="T14" fmla="*/ 57 w 202"/>
                <a:gd name="T15" fmla="*/ 200 h 200"/>
                <a:gd name="T16" fmla="*/ 72 w 202"/>
                <a:gd name="T17" fmla="*/ 139 h 200"/>
                <a:gd name="T18" fmla="*/ 130 w 202"/>
                <a:gd name="T19" fmla="*/ 139 h 200"/>
                <a:gd name="T20" fmla="*/ 146 w 202"/>
                <a:gd name="T21" fmla="*/ 200 h 200"/>
                <a:gd name="T22" fmla="*/ 153 w 202"/>
                <a:gd name="T23" fmla="*/ 198 h 200"/>
                <a:gd name="T24" fmla="*/ 138 w 202"/>
                <a:gd name="T25" fmla="*/ 139 h 200"/>
                <a:gd name="T26" fmla="*/ 182 w 202"/>
                <a:gd name="T27" fmla="*/ 139 h 200"/>
                <a:gd name="T28" fmla="*/ 202 w 202"/>
                <a:gd name="T29" fmla="*/ 119 h 200"/>
                <a:gd name="T30" fmla="*/ 202 w 202"/>
                <a:gd name="T31" fmla="*/ 20 h 200"/>
                <a:gd name="T32" fmla="*/ 182 w 202"/>
                <a:gd name="T33" fmla="*/ 0 h 200"/>
                <a:gd name="T34" fmla="*/ 194 w 202"/>
                <a:gd name="T35" fmla="*/ 119 h 200"/>
                <a:gd name="T36" fmla="*/ 182 w 202"/>
                <a:gd name="T37" fmla="*/ 131 h 200"/>
                <a:gd name="T38" fmla="*/ 20 w 202"/>
                <a:gd name="T39" fmla="*/ 131 h 200"/>
                <a:gd name="T40" fmla="*/ 8 w 202"/>
                <a:gd name="T41" fmla="*/ 119 h 200"/>
                <a:gd name="T42" fmla="*/ 8 w 202"/>
                <a:gd name="T43" fmla="*/ 20 h 200"/>
                <a:gd name="T44" fmla="*/ 20 w 202"/>
                <a:gd name="T45" fmla="*/ 8 h 200"/>
                <a:gd name="T46" fmla="*/ 182 w 202"/>
                <a:gd name="T47" fmla="*/ 8 h 200"/>
                <a:gd name="T48" fmla="*/ 194 w 202"/>
                <a:gd name="T49" fmla="*/ 20 h 200"/>
                <a:gd name="T50" fmla="*/ 194 w 202"/>
                <a:gd name="T51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" h="200">
                  <a:moveTo>
                    <a:pt x="18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0"/>
                    <a:pt x="9" y="139"/>
                    <a:pt x="20" y="139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57" y="200"/>
                    <a:pt x="57" y="200"/>
                    <a:pt x="57" y="200"/>
                  </a:cubicBezTo>
                  <a:cubicBezTo>
                    <a:pt x="72" y="139"/>
                    <a:pt x="72" y="139"/>
                    <a:pt x="72" y="139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46" y="200"/>
                    <a:pt x="146" y="200"/>
                    <a:pt x="146" y="200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93" y="139"/>
                    <a:pt x="202" y="130"/>
                    <a:pt x="202" y="119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9"/>
                    <a:pt x="193" y="0"/>
                    <a:pt x="182" y="0"/>
                  </a:cubicBezTo>
                  <a:close/>
                  <a:moveTo>
                    <a:pt x="194" y="119"/>
                  </a:moveTo>
                  <a:cubicBezTo>
                    <a:pt x="194" y="125"/>
                    <a:pt x="188" y="131"/>
                    <a:pt x="182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13" y="131"/>
                    <a:pt x="8" y="125"/>
                    <a:pt x="8" y="1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88" y="8"/>
                    <a:pt x="194" y="14"/>
                    <a:pt x="194" y="20"/>
                  </a:cubicBezTo>
                  <a:lnTo>
                    <a:pt x="194" y="11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5"/>
            <p:cNvSpPr>
              <a:spLocks noChangeArrowheads="1"/>
            </p:cNvSpPr>
            <p:nvPr/>
          </p:nvSpPr>
          <p:spPr bwMode="auto">
            <a:xfrm>
              <a:off x="7185" y="4139"/>
              <a:ext cx="133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/>
            <p:cNvSpPr>
              <a:spLocks noEditPoints="1"/>
            </p:cNvSpPr>
            <p:nvPr/>
          </p:nvSpPr>
          <p:spPr bwMode="auto">
            <a:xfrm>
              <a:off x="7131" y="4215"/>
              <a:ext cx="239" cy="239"/>
            </a:xfrm>
            <a:custGeom>
              <a:avLst/>
              <a:gdLst>
                <a:gd name="T0" fmla="*/ 51 w 101"/>
                <a:gd name="T1" fmla="*/ 0 h 101"/>
                <a:gd name="T2" fmla="*/ 0 w 101"/>
                <a:gd name="T3" fmla="*/ 50 h 101"/>
                <a:gd name="T4" fmla="*/ 51 w 101"/>
                <a:gd name="T5" fmla="*/ 101 h 101"/>
                <a:gd name="T6" fmla="*/ 101 w 101"/>
                <a:gd name="T7" fmla="*/ 50 h 101"/>
                <a:gd name="T8" fmla="*/ 51 w 101"/>
                <a:gd name="T9" fmla="*/ 0 h 101"/>
                <a:gd name="T10" fmla="*/ 55 w 101"/>
                <a:gd name="T11" fmla="*/ 8 h 101"/>
                <a:gd name="T12" fmla="*/ 78 w 101"/>
                <a:gd name="T13" fmla="*/ 18 h 101"/>
                <a:gd name="T14" fmla="*/ 55 w 101"/>
                <a:gd name="T15" fmla="*/ 41 h 101"/>
                <a:gd name="T16" fmla="*/ 55 w 101"/>
                <a:gd name="T17" fmla="*/ 8 h 101"/>
                <a:gd name="T18" fmla="*/ 8 w 101"/>
                <a:gd name="T19" fmla="*/ 50 h 101"/>
                <a:gd name="T20" fmla="*/ 47 w 101"/>
                <a:gd name="T21" fmla="*/ 8 h 101"/>
                <a:gd name="T22" fmla="*/ 47 w 101"/>
                <a:gd name="T23" fmla="*/ 50 h 101"/>
                <a:gd name="T24" fmla="*/ 47 w 101"/>
                <a:gd name="T25" fmla="*/ 50 h 101"/>
                <a:gd name="T26" fmla="*/ 67 w 101"/>
                <a:gd name="T27" fmla="*/ 90 h 101"/>
                <a:gd name="T28" fmla="*/ 51 w 101"/>
                <a:gd name="T29" fmla="*/ 93 h 101"/>
                <a:gd name="T30" fmla="*/ 8 w 101"/>
                <a:gd name="T31" fmla="*/ 50 h 101"/>
                <a:gd name="T32" fmla="*/ 74 w 101"/>
                <a:gd name="T33" fmla="*/ 86 h 101"/>
                <a:gd name="T34" fmla="*/ 56 w 101"/>
                <a:gd name="T35" fmla="*/ 51 h 101"/>
                <a:gd name="T36" fmla="*/ 83 w 101"/>
                <a:gd name="T37" fmla="*/ 24 h 101"/>
                <a:gd name="T38" fmla="*/ 93 w 101"/>
                <a:gd name="T39" fmla="*/ 50 h 101"/>
                <a:gd name="T40" fmla="*/ 74 w 101"/>
                <a:gd name="T41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101">
                  <a:moveTo>
                    <a:pt x="51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78"/>
                    <a:pt x="23" y="101"/>
                    <a:pt x="51" y="101"/>
                  </a:cubicBezTo>
                  <a:cubicBezTo>
                    <a:pt x="79" y="101"/>
                    <a:pt x="101" y="78"/>
                    <a:pt x="101" y="50"/>
                  </a:cubicBezTo>
                  <a:cubicBezTo>
                    <a:pt x="101" y="23"/>
                    <a:pt x="79" y="0"/>
                    <a:pt x="51" y="0"/>
                  </a:cubicBezTo>
                  <a:close/>
                  <a:moveTo>
                    <a:pt x="55" y="8"/>
                  </a:moveTo>
                  <a:cubicBezTo>
                    <a:pt x="64" y="9"/>
                    <a:pt x="72" y="13"/>
                    <a:pt x="78" y="18"/>
                  </a:cubicBezTo>
                  <a:cubicBezTo>
                    <a:pt x="55" y="41"/>
                    <a:pt x="55" y="41"/>
                    <a:pt x="55" y="41"/>
                  </a:cubicBezTo>
                  <a:lnTo>
                    <a:pt x="55" y="8"/>
                  </a:lnTo>
                  <a:close/>
                  <a:moveTo>
                    <a:pt x="8" y="50"/>
                  </a:moveTo>
                  <a:cubicBezTo>
                    <a:pt x="8" y="28"/>
                    <a:pt x="25" y="10"/>
                    <a:pt x="47" y="8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2" y="92"/>
                    <a:pt x="56" y="93"/>
                    <a:pt x="51" y="93"/>
                  </a:cubicBezTo>
                  <a:cubicBezTo>
                    <a:pt x="27" y="93"/>
                    <a:pt x="8" y="74"/>
                    <a:pt x="8" y="50"/>
                  </a:cubicBezTo>
                  <a:close/>
                  <a:moveTo>
                    <a:pt x="74" y="86"/>
                  </a:moveTo>
                  <a:cubicBezTo>
                    <a:pt x="56" y="51"/>
                    <a:pt x="56" y="51"/>
                    <a:pt x="56" y="51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9" y="31"/>
                    <a:pt x="93" y="40"/>
                    <a:pt x="93" y="50"/>
                  </a:cubicBezTo>
                  <a:cubicBezTo>
                    <a:pt x="93" y="65"/>
                    <a:pt x="85" y="78"/>
                    <a:pt x="74" y="8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67"/>
            <p:cNvSpPr>
              <a:spLocks noChangeArrowheads="1"/>
            </p:cNvSpPr>
            <p:nvPr/>
          </p:nvSpPr>
          <p:spPr bwMode="auto">
            <a:xfrm>
              <a:off x="7398" y="4227"/>
              <a:ext cx="38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5631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 noChangeAspect="1"/>
          </p:cNvGrpSpPr>
          <p:nvPr/>
        </p:nvGrpSpPr>
        <p:grpSpPr bwMode="auto">
          <a:xfrm>
            <a:off x="467544" y="836712"/>
            <a:ext cx="8326401" cy="5667303"/>
            <a:chOff x="166" y="-340"/>
            <a:chExt cx="7346" cy="5000"/>
          </a:xfrm>
        </p:grpSpPr>
        <p:sp>
          <p:nvSpPr>
            <p:cNvPr id="3" name="Freeform 43"/>
            <p:cNvSpPr>
              <a:spLocks noEditPoints="1"/>
            </p:cNvSpPr>
            <p:nvPr/>
          </p:nvSpPr>
          <p:spPr bwMode="auto">
            <a:xfrm>
              <a:off x="190" y="-235"/>
              <a:ext cx="520" cy="331"/>
            </a:xfrm>
            <a:custGeom>
              <a:avLst/>
              <a:gdLst>
                <a:gd name="T0" fmla="*/ 220 w 220"/>
                <a:gd name="T1" fmla="*/ 44 h 140"/>
                <a:gd name="T2" fmla="*/ 167 w 220"/>
                <a:gd name="T3" fmla="*/ 0 h 140"/>
                <a:gd name="T4" fmla="*/ 53 w 220"/>
                <a:gd name="T5" fmla="*/ 0 h 140"/>
                <a:gd name="T6" fmla="*/ 0 w 220"/>
                <a:gd name="T7" fmla="*/ 44 h 140"/>
                <a:gd name="T8" fmla="*/ 0 w 220"/>
                <a:gd name="T9" fmla="*/ 44 h 140"/>
                <a:gd name="T10" fmla="*/ 0 w 220"/>
                <a:gd name="T11" fmla="*/ 52 h 140"/>
                <a:gd name="T12" fmla="*/ 0 w 220"/>
                <a:gd name="T13" fmla="*/ 52 h 140"/>
                <a:gd name="T14" fmla="*/ 0 w 220"/>
                <a:gd name="T15" fmla="*/ 120 h 140"/>
                <a:gd name="T16" fmla="*/ 20 w 220"/>
                <a:gd name="T17" fmla="*/ 140 h 140"/>
                <a:gd name="T18" fmla="*/ 200 w 220"/>
                <a:gd name="T19" fmla="*/ 140 h 140"/>
                <a:gd name="T20" fmla="*/ 220 w 220"/>
                <a:gd name="T21" fmla="*/ 120 h 140"/>
                <a:gd name="T22" fmla="*/ 220 w 220"/>
                <a:gd name="T23" fmla="*/ 52 h 140"/>
                <a:gd name="T24" fmla="*/ 220 w 220"/>
                <a:gd name="T25" fmla="*/ 50 h 140"/>
                <a:gd name="T26" fmla="*/ 220 w 220"/>
                <a:gd name="T27" fmla="*/ 44 h 140"/>
                <a:gd name="T28" fmla="*/ 55 w 220"/>
                <a:gd name="T29" fmla="*/ 8 h 140"/>
                <a:gd name="T30" fmla="*/ 164 w 220"/>
                <a:gd name="T31" fmla="*/ 8 h 140"/>
                <a:gd name="T32" fmla="*/ 206 w 220"/>
                <a:gd name="T33" fmla="*/ 44 h 140"/>
                <a:gd name="T34" fmla="*/ 154 w 220"/>
                <a:gd name="T35" fmla="*/ 44 h 140"/>
                <a:gd name="T36" fmla="*/ 154 w 220"/>
                <a:gd name="T37" fmla="*/ 48 h 140"/>
                <a:gd name="T38" fmla="*/ 110 w 220"/>
                <a:gd name="T39" fmla="*/ 92 h 140"/>
                <a:gd name="T40" fmla="*/ 66 w 220"/>
                <a:gd name="T41" fmla="*/ 48 h 140"/>
                <a:gd name="T42" fmla="*/ 66 w 220"/>
                <a:gd name="T43" fmla="*/ 44 h 140"/>
                <a:gd name="T44" fmla="*/ 12 w 220"/>
                <a:gd name="T45" fmla="*/ 44 h 140"/>
                <a:gd name="T46" fmla="*/ 55 w 220"/>
                <a:gd name="T47" fmla="*/ 8 h 140"/>
                <a:gd name="T48" fmla="*/ 212 w 220"/>
                <a:gd name="T49" fmla="*/ 120 h 140"/>
                <a:gd name="T50" fmla="*/ 200 w 220"/>
                <a:gd name="T51" fmla="*/ 132 h 140"/>
                <a:gd name="T52" fmla="*/ 20 w 220"/>
                <a:gd name="T53" fmla="*/ 132 h 140"/>
                <a:gd name="T54" fmla="*/ 8 w 220"/>
                <a:gd name="T55" fmla="*/ 120 h 140"/>
                <a:gd name="T56" fmla="*/ 8 w 220"/>
                <a:gd name="T57" fmla="*/ 52 h 140"/>
                <a:gd name="T58" fmla="*/ 58 w 220"/>
                <a:gd name="T59" fmla="*/ 52 h 140"/>
                <a:gd name="T60" fmla="*/ 110 w 220"/>
                <a:gd name="T61" fmla="*/ 100 h 140"/>
                <a:gd name="T62" fmla="*/ 161 w 220"/>
                <a:gd name="T63" fmla="*/ 52 h 140"/>
                <a:gd name="T64" fmla="*/ 212 w 220"/>
                <a:gd name="T65" fmla="*/ 52 h 140"/>
                <a:gd name="T66" fmla="*/ 212 w 220"/>
                <a:gd name="T67" fmla="*/ 1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0" h="140">
                  <a:moveTo>
                    <a:pt x="220" y="44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1"/>
                    <a:pt x="9" y="140"/>
                    <a:pt x="2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11" y="140"/>
                    <a:pt x="220" y="131"/>
                    <a:pt x="220" y="120"/>
                  </a:cubicBezTo>
                  <a:cubicBezTo>
                    <a:pt x="220" y="52"/>
                    <a:pt x="220" y="52"/>
                    <a:pt x="220" y="52"/>
                  </a:cubicBezTo>
                  <a:cubicBezTo>
                    <a:pt x="220" y="50"/>
                    <a:pt x="220" y="50"/>
                    <a:pt x="220" y="50"/>
                  </a:cubicBezTo>
                  <a:cubicBezTo>
                    <a:pt x="220" y="44"/>
                    <a:pt x="220" y="44"/>
                    <a:pt x="220" y="44"/>
                  </a:cubicBezTo>
                  <a:close/>
                  <a:moveTo>
                    <a:pt x="55" y="8"/>
                  </a:moveTo>
                  <a:cubicBezTo>
                    <a:pt x="164" y="8"/>
                    <a:pt x="164" y="8"/>
                    <a:pt x="164" y="8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9"/>
                    <a:pt x="150" y="92"/>
                    <a:pt x="110" y="92"/>
                  </a:cubicBezTo>
                  <a:cubicBezTo>
                    <a:pt x="69" y="92"/>
                    <a:pt x="66" y="50"/>
                    <a:pt x="66" y="48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55" y="8"/>
                  </a:lnTo>
                  <a:close/>
                  <a:moveTo>
                    <a:pt x="212" y="120"/>
                  </a:moveTo>
                  <a:cubicBezTo>
                    <a:pt x="212" y="127"/>
                    <a:pt x="207" y="132"/>
                    <a:pt x="20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13" y="132"/>
                    <a:pt x="8" y="127"/>
                    <a:pt x="8" y="12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60" y="64"/>
                    <a:pt x="70" y="100"/>
                    <a:pt x="110" y="100"/>
                  </a:cubicBezTo>
                  <a:cubicBezTo>
                    <a:pt x="150" y="100"/>
                    <a:pt x="159" y="64"/>
                    <a:pt x="161" y="52"/>
                  </a:cubicBezTo>
                  <a:cubicBezTo>
                    <a:pt x="212" y="52"/>
                    <a:pt x="212" y="52"/>
                    <a:pt x="212" y="52"/>
                  </a:cubicBezTo>
                  <a:lnTo>
                    <a:pt x="212" y="1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4"/>
            <p:cNvSpPr>
              <a:spLocks noEditPoints="1"/>
            </p:cNvSpPr>
            <p:nvPr/>
          </p:nvSpPr>
          <p:spPr bwMode="auto">
            <a:xfrm>
              <a:off x="1301" y="-226"/>
              <a:ext cx="520" cy="331"/>
            </a:xfrm>
            <a:custGeom>
              <a:avLst/>
              <a:gdLst>
                <a:gd name="T0" fmla="*/ 220 w 220"/>
                <a:gd name="T1" fmla="*/ 44 h 140"/>
                <a:gd name="T2" fmla="*/ 167 w 220"/>
                <a:gd name="T3" fmla="*/ 0 h 140"/>
                <a:gd name="T4" fmla="*/ 53 w 220"/>
                <a:gd name="T5" fmla="*/ 0 h 140"/>
                <a:gd name="T6" fmla="*/ 0 w 220"/>
                <a:gd name="T7" fmla="*/ 44 h 140"/>
                <a:gd name="T8" fmla="*/ 0 w 220"/>
                <a:gd name="T9" fmla="*/ 44 h 140"/>
                <a:gd name="T10" fmla="*/ 0 w 220"/>
                <a:gd name="T11" fmla="*/ 52 h 140"/>
                <a:gd name="T12" fmla="*/ 0 w 220"/>
                <a:gd name="T13" fmla="*/ 52 h 140"/>
                <a:gd name="T14" fmla="*/ 0 w 220"/>
                <a:gd name="T15" fmla="*/ 120 h 140"/>
                <a:gd name="T16" fmla="*/ 20 w 220"/>
                <a:gd name="T17" fmla="*/ 140 h 140"/>
                <a:gd name="T18" fmla="*/ 200 w 220"/>
                <a:gd name="T19" fmla="*/ 140 h 140"/>
                <a:gd name="T20" fmla="*/ 220 w 220"/>
                <a:gd name="T21" fmla="*/ 120 h 140"/>
                <a:gd name="T22" fmla="*/ 220 w 220"/>
                <a:gd name="T23" fmla="*/ 52 h 140"/>
                <a:gd name="T24" fmla="*/ 220 w 220"/>
                <a:gd name="T25" fmla="*/ 50 h 140"/>
                <a:gd name="T26" fmla="*/ 220 w 220"/>
                <a:gd name="T27" fmla="*/ 44 h 140"/>
                <a:gd name="T28" fmla="*/ 55 w 220"/>
                <a:gd name="T29" fmla="*/ 8 h 140"/>
                <a:gd name="T30" fmla="*/ 164 w 220"/>
                <a:gd name="T31" fmla="*/ 8 h 140"/>
                <a:gd name="T32" fmla="*/ 207 w 220"/>
                <a:gd name="T33" fmla="*/ 44 h 140"/>
                <a:gd name="T34" fmla="*/ 154 w 220"/>
                <a:gd name="T35" fmla="*/ 44 h 140"/>
                <a:gd name="T36" fmla="*/ 154 w 220"/>
                <a:gd name="T37" fmla="*/ 48 h 140"/>
                <a:gd name="T38" fmla="*/ 110 w 220"/>
                <a:gd name="T39" fmla="*/ 92 h 140"/>
                <a:gd name="T40" fmla="*/ 66 w 220"/>
                <a:gd name="T41" fmla="*/ 48 h 140"/>
                <a:gd name="T42" fmla="*/ 66 w 220"/>
                <a:gd name="T43" fmla="*/ 44 h 140"/>
                <a:gd name="T44" fmla="*/ 12 w 220"/>
                <a:gd name="T45" fmla="*/ 44 h 140"/>
                <a:gd name="T46" fmla="*/ 55 w 22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0" h="140">
                  <a:moveTo>
                    <a:pt x="220" y="44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1"/>
                    <a:pt x="9" y="140"/>
                    <a:pt x="2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11" y="140"/>
                    <a:pt x="220" y="131"/>
                    <a:pt x="220" y="120"/>
                  </a:cubicBezTo>
                  <a:cubicBezTo>
                    <a:pt x="220" y="52"/>
                    <a:pt x="220" y="52"/>
                    <a:pt x="220" y="52"/>
                  </a:cubicBezTo>
                  <a:cubicBezTo>
                    <a:pt x="220" y="50"/>
                    <a:pt x="220" y="50"/>
                    <a:pt x="220" y="50"/>
                  </a:cubicBezTo>
                  <a:cubicBezTo>
                    <a:pt x="220" y="44"/>
                    <a:pt x="220" y="44"/>
                    <a:pt x="220" y="44"/>
                  </a:cubicBezTo>
                  <a:close/>
                  <a:moveTo>
                    <a:pt x="55" y="8"/>
                  </a:moveTo>
                  <a:cubicBezTo>
                    <a:pt x="164" y="8"/>
                    <a:pt x="164" y="8"/>
                    <a:pt x="164" y="8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9"/>
                    <a:pt x="150" y="92"/>
                    <a:pt x="110" y="92"/>
                  </a:cubicBezTo>
                  <a:cubicBezTo>
                    <a:pt x="70" y="92"/>
                    <a:pt x="66" y="50"/>
                    <a:pt x="66" y="48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55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5"/>
            <p:cNvSpPr>
              <a:spLocks/>
            </p:cNvSpPr>
            <p:nvPr/>
          </p:nvSpPr>
          <p:spPr bwMode="auto">
            <a:xfrm>
              <a:off x="2632" y="-340"/>
              <a:ext cx="139" cy="275"/>
            </a:xfrm>
            <a:custGeom>
              <a:avLst/>
              <a:gdLst>
                <a:gd name="T0" fmla="*/ 139 w 139"/>
                <a:gd name="T1" fmla="*/ 204 h 275"/>
                <a:gd name="T2" fmla="*/ 125 w 139"/>
                <a:gd name="T3" fmla="*/ 190 h 275"/>
                <a:gd name="T4" fmla="*/ 78 w 139"/>
                <a:gd name="T5" fmla="*/ 237 h 275"/>
                <a:gd name="T6" fmla="*/ 78 w 139"/>
                <a:gd name="T7" fmla="*/ 0 h 275"/>
                <a:gd name="T8" fmla="*/ 59 w 139"/>
                <a:gd name="T9" fmla="*/ 0 h 275"/>
                <a:gd name="T10" fmla="*/ 59 w 139"/>
                <a:gd name="T11" fmla="*/ 237 h 275"/>
                <a:gd name="T12" fmla="*/ 12 w 139"/>
                <a:gd name="T13" fmla="*/ 190 h 275"/>
                <a:gd name="T14" fmla="*/ 0 w 139"/>
                <a:gd name="T15" fmla="*/ 204 h 275"/>
                <a:gd name="T16" fmla="*/ 68 w 139"/>
                <a:gd name="T17" fmla="*/ 275 h 275"/>
                <a:gd name="T18" fmla="*/ 139 w 139"/>
                <a:gd name="T19" fmla="*/ 20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275">
                  <a:moveTo>
                    <a:pt x="139" y="204"/>
                  </a:moveTo>
                  <a:lnTo>
                    <a:pt x="125" y="190"/>
                  </a:lnTo>
                  <a:lnTo>
                    <a:pt x="78" y="237"/>
                  </a:lnTo>
                  <a:lnTo>
                    <a:pt x="78" y="0"/>
                  </a:lnTo>
                  <a:lnTo>
                    <a:pt x="59" y="0"/>
                  </a:lnTo>
                  <a:lnTo>
                    <a:pt x="59" y="237"/>
                  </a:lnTo>
                  <a:lnTo>
                    <a:pt x="12" y="190"/>
                  </a:lnTo>
                  <a:lnTo>
                    <a:pt x="0" y="204"/>
                  </a:lnTo>
                  <a:lnTo>
                    <a:pt x="68" y="275"/>
                  </a:lnTo>
                  <a:lnTo>
                    <a:pt x="139" y="2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6"/>
            <p:cNvSpPr>
              <a:spLocks noEditPoints="1"/>
            </p:cNvSpPr>
            <p:nvPr/>
          </p:nvSpPr>
          <p:spPr bwMode="auto">
            <a:xfrm>
              <a:off x="2440" y="-205"/>
              <a:ext cx="520" cy="332"/>
            </a:xfrm>
            <a:custGeom>
              <a:avLst/>
              <a:gdLst>
                <a:gd name="T0" fmla="*/ 220 w 220"/>
                <a:gd name="T1" fmla="*/ 43 h 140"/>
                <a:gd name="T2" fmla="*/ 167 w 220"/>
                <a:gd name="T3" fmla="*/ 0 h 140"/>
                <a:gd name="T4" fmla="*/ 144 w 220"/>
                <a:gd name="T5" fmla="*/ 0 h 140"/>
                <a:gd name="T6" fmla="*/ 144 w 220"/>
                <a:gd name="T7" fmla="*/ 8 h 140"/>
                <a:gd name="T8" fmla="*/ 164 w 220"/>
                <a:gd name="T9" fmla="*/ 8 h 140"/>
                <a:gd name="T10" fmla="*/ 207 w 220"/>
                <a:gd name="T11" fmla="*/ 43 h 140"/>
                <a:gd name="T12" fmla="*/ 155 w 220"/>
                <a:gd name="T13" fmla="*/ 43 h 140"/>
                <a:gd name="T14" fmla="*/ 154 w 220"/>
                <a:gd name="T15" fmla="*/ 47 h 140"/>
                <a:gd name="T16" fmla="*/ 110 w 220"/>
                <a:gd name="T17" fmla="*/ 91 h 140"/>
                <a:gd name="T18" fmla="*/ 66 w 220"/>
                <a:gd name="T19" fmla="*/ 47 h 140"/>
                <a:gd name="T20" fmla="*/ 66 w 220"/>
                <a:gd name="T21" fmla="*/ 43 h 140"/>
                <a:gd name="T22" fmla="*/ 12 w 220"/>
                <a:gd name="T23" fmla="*/ 43 h 140"/>
                <a:gd name="T24" fmla="*/ 55 w 220"/>
                <a:gd name="T25" fmla="*/ 8 h 140"/>
                <a:gd name="T26" fmla="*/ 76 w 220"/>
                <a:gd name="T27" fmla="*/ 8 h 140"/>
                <a:gd name="T28" fmla="*/ 76 w 220"/>
                <a:gd name="T29" fmla="*/ 0 h 140"/>
                <a:gd name="T30" fmla="*/ 53 w 220"/>
                <a:gd name="T31" fmla="*/ 0 h 140"/>
                <a:gd name="T32" fmla="*/ 0 w 220"/>
                <a:gd name="T33" fmla="*/ 43 h 140"/>
                <a:gd name="T34" fmla="*/ 0 w 220"/>
                <a:gd name="T35" fmla="*/ 43 h 140"/>
                <a:gd name="T36" fmla="*/ 0 w 220"/>
                <a:gd name="T37" fmla="*/ 51 h 140"/>
                <a:gd name="T38" fmla="*/ 0 w 220"/>
                <a:gd name="T39" fmla="*/ 51 h 140"/>
                <a:gd name="T40" fmla="*/ 0 w 220"/>
                <a:gd name="T41" fmla="*/ 120 h 140"/>
                <a:gd name="T42" fmla="*/ 20 w 220"/>
                <a:gd name="T43" fmla="*/ 140 h 140"/>
                <a:gd name="T44" fmla="*/ 200 w 220"/>
                <a:gd name="T45" fmla="*/ 140 h 140"/>
                <a:gd name="T46" fmla="*/ 220 w 220"/>
                <a:gd name="T47" fmla="*/ 120 h 140"/>
                <a:gd name="T48" fmla="*/ 220 w 220"/>
                <a:gd name="T49" fmla="*/ 51 h 140"/>
                <a:gd name="T50" fmla="*/ 220 w 220"/>
                <a:gd name="T51" fmla="*/ 49 h 140"/>
                <a:gd name="T52" fmla="*/ 220 w 220"/>
                <a:gd name="T53" fmla="*/ 43 h 140"/>
                <a:gd name="T54" fmla="*/ 212 w 220"/>
                <a:gd name="T55" fmla="*/ 120 h 140"/>
                <a:gd name="T56" fmla="*/ 200 w 220"/>
                <a:gd name="T57" fmla="*/ 132 h 140"/>
                <a:gd name="T58" fmla="*/ 20 w 220"/>
                <a:gd name="T59" fmla="*/ 132 h 140"/>
                <a:gd name="T60" fmla="*/ 8 w 220"/>
                <a:gd name="T61" fmla="*/ 120 h 140"/>
                <a:gd name="T62" fmla="*/ 8 w 220"/>
                <a:gd name="T63" fmla="*/ 51 h 140"/>
                <a:gd name="T64" fmla="*/ 59 w 220"/>
                <a:gd name="T65" fmla="*/ 51 h 140"/>
                <a:gd name="T66" fmla="*/ 110 w 220"/>
                <a:gd name="T67" fmla="*/ 99 h 140"/>
                <a:gd name="T68" fmla="*/ 162 w 220"/>
                <a:gd name="T69" fmla="*/ 51 h 140"/>
                <a:gd name="T70" fmla="*/ 212 w 220"/>
                <a:gd name="T71" fmla="*/ 51 h 140"/>
                <a:gd name="T72" fmla="*/ 212 w 220"/>
                <a:gd name="T73" fmla="*/ 1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0" h="140">
                  <a:moveTo>
                    <a:pt x="220" y="43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207" y="43"/>
                    <a:pt x="207" y="43"/>
                    <a:pt x="207" y="43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9"/>
                    <a:pt x="150" y="91"/>
                    <a:pt x="110" y="91"/>
                  </a:cubicBezTo>
                  <a:cubicBezTo>
                    <a:pt x="70" y="91"/>
                    <a:pt x="66" y="49"/>
                    <a:pt x="66" y="47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1"/>
                    <a:pt x="9" y="140"/>
                    <a:pt x="2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11" y="140"/>
                    <a:pt x="220" y="131"/>
                    <a:pt x="220" y="120"/>
                  </a:cubicBezTo>
                  <a:cubicBezTo>
                    <a:pt x="220" y="51"/>
                    <a:pt x="220" y="51"/>
                    <a:pt x="220" y="51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43"/>
                    <a:pt x="220" y="43"/>
                    <a:pt x="220" y="43"/>
                  </a:cubicBezTo>
                  <a:close/>
                  <a:moveTo>
                    <a:pt x="212" y="120"/>
                  </a:moveTo>
                  <a:cubicBezTo>
                    <a:pt x="212" y="126"/>
                    <a:pt x="207" y="132"/>
                    <a:pt x="20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14" y="132"/>
                    <a:pt x="8" y="126"/>
                    <a:pt x="8" y="12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1" y="63"/>
                    <a:pt x="70" y="99"/>
                    <a:pt x="110" y="99"/>
                  </a:cubicBezTo>
                  <a:cubicBezTo>
                    <a:pt x="150" y="99"/>
                    <a:pt x="160" y="63"/>
                    <a:pt x="162" y="51"/>
                  </a:cubicBezTo>
                  <a:cubicBezTo>
                    <a:pt x="212" y="51"/>
                    <a:pt x="212" y="51"/>
                    <a:pt x="212" y="51"/>
                  </a:cubicBezTo>
                  <a:lnTo>
                    <a:pt x="212" y="1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7"/>
            <p:cNvSpPr>
              <a:spLocks/>
            </p:cNvSpPr>
            <p:nvPr/>
          </p:nvSpPr>
          <p:spPr bwMode="auto">
            <a:xfrm>
              <a:off x="3764" y="-337"/>
              <a:ext cx="140" cy="274"/>
            </a:xfrm>
            <a:custGeom>
              <a:avLst/>
              <a:gdLst>
                <a:gd name="T0" fmla="*/ 140 w 140"/>
                <a:gd name="T1" fmla="*/ 203 h 274"/>
                <a:gd name="T2" fmla="*/ 128 w 140"/>
                <a:gd name="T3" fmla="*/ 191 h 274"/>
                <a:gd name="T4" fmla="*/ 81 w 140"/>
                <a:gd name="T5" fmla="*/ 239 h 274"/>
                <a:gd name="T6" fmla="*/ 81 w 140"/>
                <a:gd name="T7" fmla="*/ 0 h 274"/>
                <a:gd name="T8" fmla="*/ 59 w 140"/>
                <a:gd name="T9" fmla="*/ 0 h 274"/>
                <a:gd name="T10" fmla="*/ 59 w 140"/>
                <a:gd name="T11" fmla="*/ 236 h 274"/>
                <a:gd name="T12" fmla="*/ 14 w 140"/>
                <a:gd name="T13" fmla="*/ 189 h 274"/>
                <a:gd name="T14" fmla="*/ 0 w 140"/>
                <a:gd name="T15" fmla="*/ 203 h 274"/>
                <a:gd name="T16" fmla="*/ 71 w 140"/>
                <a:gd name="T17" fmla="*/ 274 h 274"/>
                <a:gd name="T18" fmla="*/ 140 w 140"/>
                <a:gd name="T19" fmla="*/ 20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74">
                  <a:moveTo>
                    <a:pt x="140" y="203"/>
                  </a:moveTo>
                  <a:lnTo>
                    <a:pt x="128" y="191"/>
                  </a:lnTo>
                  <a:lnTo>
                    <a:pt x="81" y="239"/>
                  </a:lnTo>
                  <a:lnTo>
                    <a:pt x="81" y="0"/>
                  </a:lnTo>
                  <a:lnTo>
                    <a:pt x="59" y="0"/>
                  </a:lnTo>
                  <a:lnTo>
                    <a:pt x="59" y="236"/>
                  </a:lnTo>
                  <a:lnTo>
                    <a:pt x="14" y="189"/>
                  </a:lnTo>
                  <a:lnTo>
                    <a:pt x="0" y="203"/>
                  </a:lnTo>
                  <a:lnTo>
                    <a:pt x="71" y="274"/>
                  </a:lnTo>
                  <a:lnTo>
                    <a:pt x="140" y="20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8"/>
            <p:cNvSpPr>
              <a:spLocks/>
            </p:cNvSpPr>
            <p:nvPr/>
          </p:nvSpPr>
          <p:spPr bwMode="auto">
            <a:xfrm>
              <a:off x="3575" y="-202"/>
              <a:ext cx="520" cy="331"/>
            </a:xfrm>
            <a:custGeom>
              <a:avLst/>
              <a:gdLst>
                <a:gd name="T0" fmla="*/ 219 w 220"/>
                <a:gd name="T1" fmla="*/ 44 h 140"/>
                <a:gd name="T2" fmla="*/ 166 w 220"/>
                <a:gd name="T3" fmla="*/ 0 h 140"/>
                <a:gd name="T4" fmla="*/ 144 w 220"/>
                <a:gd name="T5" fmla="*/ 0 h 140"/>
                <a:gd name="T6" fmla="*/ 144 w 220"/>
                <a:gd name="T7" fmla="*/ 8 h 140"/>
                <a:gd name="T8" fmla="*/ 164 w 220"/>
                <a:gd name="T9" fmla="*/ 8 h 140"/>
                <a:gd name="T10" fmla="*/ 206 w 220"/>
                <a:gd name="T11" fmla="*/ 44 h 140"/>
                <a:gd name="T12" fmla="*/ 154 w 220"/>
                <a:gd name="T13" fmla="*/ 44 h 140"/>
                <a:gd name="T14" fmla="*/ 154 w 220"/>
                <a:gd name="T15" fmla="*/ 47 h 140"/>
                <a:gd name="T16" fmla="*/ 109 w 220"/>
                <a:gd name="T17" fmla="*/ 92 h 140"/>
                <a:gd name="T18" fmla="*/ 65 w 220"/>
                <a:gd name="T19" fmla="*/ 47 h 140"/>
                <a:gd name="T20" fmla="*/ 65 w 220"/>
                <a:gd name="T21" fmla="*/ 44 h 140"/>
                <a:gd name="T22" fmla="*/ 11 w 220"/>
                <a:gd name="T23" fmla="*/ 44 h 140"/>
                <a:gd name="T24" fmla="*/ 55 w 220"/>
                <a:gd name="T25" fmla="*/ 8 h 140"/>
                <a:gd name="T26" fmla="*/ 75 w 220"/>
                <a:gd name="T27" fmla="*/ 8 h 140"/>
                <a:gd name="T28" fmla="*/ 75 w 220"/>
                <a:gd name="T29" fmla="*/ 0 h 140"/>
                <a:gd name="T30" fmla="*/ 52 w 220"/>
                <a:gd name="T31" fmla="*/ 0 h 140"/>
                <a:gd name="T32" fmla="*/ 0 w 220"/>
                <a:gd name="T33" fmla="*/ 44 h 140"/>
                <a:gd name="T34" fmla="*/ 0 w 220"/>
                <a:gd name="T35" fmla="*/ 44 h 140"/>
                <a:gd name="T36" fmla="*/ 0 w 220"/>
                <a:gd name="T37" fmla="*/ 52 h 140"/>
                <a:gd name="T38" fmla="*/ 0 w 220"/>
                <a:gd name="T39" fmla="*/ 52 h 140"/>
                <a:gd name="T40" fmla="*/ 0 w 220"/>
                <a:gd name="T41" fmla="*/ 120 h 140"/>
                <a:gd name="T42" fmla="*/ 20 w 220"/>
                <a:gd name="T43" fmla="*/ 140 h 140"/>
                <a:gd name="T44" fmla="*/ 200 w 220"/>
                <a:gd name="T45" fmla="*/ 140 h 140"/>
                <a:gd name="T46" fmla="*/ 220 w 220"/>
                <a:gd name="T47" fmla="*/ 120 h 140"/>
                <a:gd name="T48" fmla="*/ 220 w 220"/>
                <a:gd name="T49" fmla="*/ 52 h 140"/>
                <a:gd name="T50" fmla="*/ 220 w 220"/>
                <a:gd name="T51" fmla="*/ 49 h 140"/>
                <a:gd name="T52" fmla="*/ 220 w 220"/>
                <a:gd name="T53" fmla="*/ 44 h 140"/>
                <a:gd name="T54" fmla="*/ 219 w 220"/>
                <a:gd name="T55" fmla="*/ 4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0" h="140">
                  <a:moveTo>
                    <a:pt x="219" y="44"/>
                  </a:moveTo>
                  <a:cubicBezTo>
                    <a:pt x="166" y="0"/>
                    <a:pt x="166" y="0"/>
                    <a:pt x="16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3" y="49"/>
                    <a:pt x="149" y="92"/>
                    <a:pt x="109" y="92"/>
                  </a:cubicBezTo>
                  <a:cubicBezTo>
                    <a:pt x="69" y="92"/>
                    <a:pt x="66" y="49"/>
                    <a:pt x="65" y="47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1"/>
                    <a:pt x="9" y="140"/>
                    <a:pt x="2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11" y="140"/>
                    <a:pt x="220" y="131"/>
                    <a:pt x="220" y="120"/>
                  </a:cubicBezTo>
                  <a:cubicBezTo>
                    <a:pt x="220" y="52"/>
                    <a:pt x="220" y="52"/>
                    <a:pt x="220" y="52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44"/>
                    <a:pt x="220" y="44"/>
                    <a:pt x="220" y="44"/>
                  </a:cubicBezTo>
                  <a:lnTo>
                    <a:pt x="219" y="4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9"/>
            <p:cNvSpPr>
              <a:spLocks noEditPoints="1"/>
            </p:cNvSpPr>
            <p:nvPr/>
          </p:nvSpPr>
          <p:spPr bwMode="auto">
            <a:xfrm>
              <a:off x="4708" y="-235"/>
              <a:ext cx="520" cy="331"/>
            </a:xfrm>
            <a:custGeom>
              <a:avLst/>
              <a:gdLst>
                <a:gd name="T0" fmla="*/ 220 w 220"/>
                <a:gd name="T1" fmla="*/ 44 h 140"/>
                <a:gd name="T2" fmla="*/ 167 w 220"/>
                <a:gd name="T3" fmla="*/ 0 h 140"/>
                <a:gd name="T4" fmla="*/ 155 w 220"/>
                <a:gd name="T5" fmla="*/ 0 h 140"/>
                <a:gd name="T6" fmla="*/ 144 w 220"/>
                <a:gd name="T7" fmla="*/ 0 h 140"/>
                <a:gd name="T8" fmla="*/ 53 w 220"/>
                <a:gd name="T9" fmla="*/ 0 h 140"/>
                <a:gd name="T10" fmla="*/ 0 w 220"/>
                <a:gd name="T11" fmla="*/ 44 h 140"/>
                <a:gd name="T12" fmla="*/ 0 w 220"/>
                <a:gd name="T13" fmla="*/ 44 h 140"/>
                <a:gd name="T14" fmla="*/ 0 w 220"/>
                <a:gd name="T15" fmla="*/ 52 h 140"/>
                <a:gd name="T16" fmla="*/ 0 w 220"/>
                <a:gd name="T17" fmla="*/ 52 h 140"/>
                <a:gd name="T18" fmla="*/ 0 w 220"/>
                <a:gd name="T19" fmla="*/ 120 h 140"/>
                <a:gd name="T20" fmla="*/ 20 w 220"/>
                <a:gd name="T21" fmla="*/ 140 h 140"/>
                <a:gd name="T22" fmla="*/ 200 w 220"/>
                <a:gd name="T23" fmla="*/ 140 h 140"/>
                <a:gd name="T24" fmla="*/ 220 w 220"/>
                <a:gd name="T25" fmla="*/ 120 h 140"/>
                <a:gd name="T26" fmla="*/ 220 w 220"/>
                <a:gd name="T27" fmla="*/ 52 h 140"/>
                <a:gd name="T28" fmla="*/ 220 w 220"/>
                <a:gd name="T29" fmla="*/ 50 h 140"/>
                <a:gd name="T30" fmla="*/ 220 w 220"/>
                <a:gd name="T31" fmla="*/ 44 h 140"/>
                <a:gd name="T32" fmla="*/ 55 w 220"/>
                <a:gd name="T33" fmla="*/ 8 h 140"/>
                <a:gd name="T34" fmla="*/ 144 w 220"/>
                <a:gd name="T35" fmla="*/ 8 h 140"/>
                <a:gd name="T36" fmla="*/ 155 w 220"/>
                <a:gd name="T37" fmla="*/ 8 h 140"/>
                <a:gd name="T38" fmla="*/ 164 w 220"/>
                <a:gd name="T39" fmla="*/ 8 h 140"/>
                <a:gd name="T40" fmla="*/ 206 w 220"/>
                <a:gd name="T41" fmla="*/ 44 h 140"/>
                <a:gd name="T42" fmla="*/ 154 w 220"/>
                <a:gd name="T43" fmla="*/ 44 h 140"/>
                <a:gd name="T44" fmla="*/ 154 w 220"/>
                <a:gd name="T45" fmla="*/ 48 h 140"/>
                <a:gd name="T46" fmla="*/ 110 w 220"/>
                <a:gd name="T47" fmla="*/ 92 h 140"/>
                <a:gd name="T48" fmla="*/ 66 w 220"/>
                <a:gd name="T49" fmla="*/ 48 h 140"/>
                <a:gd name="T50" fmla="*/ 66 w 220"/>
                <a:gd name="T51" fmla="*/ 44 h 140"/>
                <a:gd name="T52" fmla="*/ 12 w 220"/>
                <a:gd name="T53" fmla="*/ 44 h 140"/>
                <a:gd name="T54" fmla="*/ 55 w 220"/>
                <a:gd name="T55" fmla="*/ 8 h 140"/>
                <a:gd name="T56" fmla="*/ 212 w 220"/>
                <a:gd name="T57" fmla="*/ 120 h 140"/>
                <a:gd name="T58" fmla="*/ 200 w 220"/>
                <a:gd name="T59" fmla="*/ 132 h 140"/>
                <a:gd name="T60" fmla="*/ 20 w 220"/>
                <a:gd name="T61" fmla="*/ 132 h 140"/>
                <a:gd name="T62" fmla="*/ 8 w 220"/>
                <a:gd name="T63" fmla="*/ 120 h 140"/>
                <a:gd name="T64" fmla="*/ 8 w 220"/>
                <a:gd name="T65" fmla="*/ 52 h 140"/>
                <a:gd name="T66" fmla="*/ 58 w 220"/>
                <a:gd name="T67" fmla="*/ 52 h 140"/>
                <a:gd name="T68" fmla="*/ 110 w 220"/>
                <a:gd name="T69" fmla="*/ 100 h 140"/>
                <a:gd name="T70" fmla="*/ 161 w 220"/>
                <a:gd name="T71" fmla="*/ 52 h 140"/>
                <a:gd name="T72" fmla="*/ 212 w 220"/>
                <a:gd name="T73" fmla="*/ 52 h 140"/>
                <a:gd name="T74" fmla="*/ 212 w 220"/>
                <a:gd name="T75" fmla="*/ 1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0" h="140">
                  <a:moveTo>
                    <a:pt x="220" y="44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1"/>
                    <a:pt x="9" y="140"/>
                    <a:pt x="2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11" y="140"/>
                    <a:pt x="220" y="131"/>
                    <a:pt x="220" y="120"/>
                  </a:cubicBezTo>
                  <a:cubicBezTo>
                    <a:pt x="220" y="52"/>
                    <a:pt x="220" y="52"/>
                    <a:pt x="220" y="52"/>
                  </a:cubicBezTo>
                  <a:cubicBezTo>
                    <a:pt x="220" y="50"/>
                    <a:pt x="220" y="50"/>
                    <a:pt x="220" y="50"/>
                  </a:cubicBezTo>
                  <a:cubicBezTo>
                    <a:pt x="220" y="44"/>
                    <a:pt x="220" y="44"/>
                    <a:pt x="220" y="44"/>
                  </a:cubicBezTo>
                  <a:close/>
                  <a:moveTo>
                    <a:pt x="55" y="8"/>
                  </a:moveTo>
                  <a:cubicBezTo>
                    <a:pt x="144" y="8"/>
                    <a:pt x="144" y="8"/>
                    <a:pt x="144" y="8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9"/>
                    <a:pt x="150" y="92"/>
                    <a:pt x="110" y="92"/>
                  </a:cubicBezTo>
                  <a:cubicBezTo>
                    <a:pt x="70" y="92"/>
                    <a:pt x="66" y="50"/>
                    <a:pt x="66" y="48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55" y="8"/>
                  </a:lnTo>
                  <a:close/>
                  <a:moveTo>
                    <a:pt x="212" y="120"/>
                  </a:moveTo>
                  <a:cubicBezTo>
                    <a:pt x="212" y="127"/>
                    <a:pt x="207" y="132"/>
                    <a:pt x="20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13" y="132"/>
                    <a:pt x="8" y="127"/>
                    <a:pt x="8" y="12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60" y="64"/>
                    <a:pt x="70" y="100"/>
                    <a:pt x="110" y="100"/>
                  </a:cubicBezTo>
                  <a:cubicBezTo>
                    <a:pt x="150" y="100"/>
                    <a:pt x="159" y="64"/>
                    <a:pt x="161" y="52"/>
                  </a:cubicBezTo>
                  <a:cubicBezTo>
                    <a:pt x="212" y="52"/>
                    <a:pt x="212" y="52"/>
                    <a:pt x="212" y="52"/>
                  </a:cubicBezTo>
                  <a:lnTo>
                    <a:pt x="212" y="1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50"/>
            <p:cNvSpPr>
              <a:spLocks noChangeArrowheads="1"/>
            </p:cNvSpPr>
            <p:nvPr/>
          </p:nvSpPr>
          <p:spPr bwMode="auto">
            <a:xfrm>
              <a:off x="4911" y="-75"/>
              <a:ext cx="113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1"/>
            <p:cNvSpPr>
              <a:spLocks noChangeArrowheads="1"/>
            </p:cNvSpPr>
            <p:nvPr/>
          </p:nvSpPr>
          <p:spPr bwMode="auto">
            <a:xfrm>
              <a:off x="4885" y="-122"/>
              <a:ext cx="165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2"/>
            <p:cNvSpPr>
              <a:spLocks/>
            </p:cNvSpPr>
            <p:nvPr/>
          </p:nvSpPr>
          <p:spPr bwMode="auto">
            <a:xfrm>
              <a:off x="4793" y="-169"/>
              <a:ext cx="345" cy="19"/>
            </a:xfrm>
            <a:custGeom>
              <a:avLst/>
              <a:gdLst>
                <a:gd name="T0" fmla="*/ 324 w 345"/>
                <a:gd name="T1" fmla="*/ 0 h 19"/>
                <a:gd name="T2" fmla="*/ 23 w 345"/>
                <a:gd name="T3" fmla="*/ 0 h 19"/>
                <a:gd name="T4" fmla="*/ 0 w 345"/>
                <a:gd name="T5" fmla="*/ 19 h 19"/>
                <a:gd name="T6" fmla="*/ 345 w 345"/>
                <a:gd name="T7" fmla="*/ 19 h 19"/>
                <a:gd name="T8" fmla="*/ 324 w 34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19">
                  <a:moveTo>
                    <a:pt x="324" y="0"/>
                  </a:moveTo>
                  <a:lnTo>
                    <a:pt x="23" y="0"/>
                  </a:lnTo>
                  <a:lnTo>
                    <a:pt x="0" y="19"/>
                  </a:lnTo>
                  <a:lnTo>
                    <a:pt x="345" y="19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3"/>
            <p:cNvSpPr>
              <a:spLocks/>
            </p:cNvSpPr>
            <p:nvPr/>
          </p:nvSpPr>
          <p:spPr bwMode="auto">
            <a:xfrm>
              <a:off x="6041" y="-332"/>
              <a:ext cx="139" cy="272"/>
            </a:xfrm>
            <a:custGeom>
              <a:avLst/>
              <a:gdLst>
                <a:gd name="T0" fmla="*/ 59 w 139"/>
                <a:gd name="T1" fmla="*/ 37 h 272"/>
                <a:gd name="T2" fmla="*/ 59 w 139"/>
                <a:gd name="T3" fmla="*/ 272 h 272"/>
                <a:gd name="T4" fmla="*/ 78 w 139"/>
                <a:gd name="T5" fmla="*/ 272 h 272"/>
                <a:gd name="T6" fmla="*/ 78 w 139"/>
                <a:gd name="T7" fmla="*/ 35 h 272"/>
                <a:gd name="T8" fmla="*/ 125 w 139"/>
                <a:gd name="T9" fmla="*/ 82 h 272"/>
                <a:gd name="T10" fmla="*/ 139 w 139"/>
                <a:gd name="T11" fmla="*/ 68 h 272"/>
                <a:gd name="T12" fmla="*/ 69 w 139"/>
                <a:gd name="T13" fmla="*/ 0 h 272"/>
                <a:gd name="T14" fmla="*/ 0 w 139"/>
                <a:gd name="T15" fmla="*/ 68 h 272"/>
                <a:gd name="T16" fmla="*/ 12 w 139"/>
                <a:gd name="T17" fmla="*/ 82 h 272"/>
                <a:gd name="T18" fmla="*/ 59 w 139"/>
                <a:gd name="T19" fmla="*/ 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272">
                  <a:moveTo>
                    <a:pt x="59" y="37"/>
                  </a:moveTo>
                  <a:lnTo>
                    <a:pt x="59" y="272"/>
                  </a:lnTo>
                  <a:lnTo>
                    <a:pt x="78" y="272"/>
                  </a:lnTo>
                  <a:lnTo>
                    <a:pt x="78" y="35"/>
                  </a:lnTo>
                  <a:lnTo>
                    <a:pt x="125" y="82"/>
                  </a:lnTo>
                  <a:lnTo>
                    <a:pt x="139" y="68"/>
                  </a:lnTo>
                  <a:lnTo>
                    <a:pt x="69" y="0"/>
                  </a:lnTo>
                  <a:lnTo>
                    <a:pt x="0" y="68"/>
                  </a:lnTo>
                  <a:lnTo>
                    <a:pt x="12" y="82"/>
                  </a:lnTo>
                  <a:lnTo>
                    <a:pt x="59" y="3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4"/>
            <p:cNvSpPr>
              <a:spLocks noEditPoints="1"/>
            </p:cNvSpPr>
            <p:nvPr/>
          </p:nvSpPr>
          <p:spPr bwMode="auto">
            <a:xfrm>
              <a:off x="5849" y="-186"/>
              <a:ext cx="521" cy="329"/>
            </a:xfrm>
            <a:custGeom>
              <a:avLst/>
              <a:gdLst>
                <a:gd name="T0" fmla="*/ 220 w 220"/>
                <a:gd name="T1" fmla="*/ 43 h 139"/>
                <a:gd name="T2" fmla="*/ 167 w 220"/>
                <a:gd name="T3" fmla="*/ 0 h 139"/>
                <a:gd name="T4" fmla="*/ 144 w 220"/>
                <a:gd name="T5" fmla="*/ 0 h 139"/>
                <a:gd name="T6" fmla="*/ 144 w 220"/>
                <a:gd name="T7" fmla="*/ 8 h 139"/>
                <a:gd name="T8" fmla="*/ 164 w 220"/>
                <a:gd name="T9" fmla="*/ 8 h 139"/>
                <a:gd name="T10" fmla="*/ 207 w 220"/>
                <a:gd name="T11" fmla="*/ 43 h 139"/>
                <a:gd name="T12" fmla="*/ 155 w 220"/>
                <a:gd name="T13" fmla="*/ 43 h 139"/>
                <a:gd name="T14" fmla="*/ 154 w 220"/>
                <a:gd name="T15" fmla="*/ 47 h 139"/>
                <a:gd name="T16" fmla="*/ 110 w 220"/>
                <a:gd name="T17" fmla="*/ 91 h 139"/>
                <a:gd name="T18" fmla="*/ 66 w 220"/>
                <a:gd name="T19" fmla="*/ 47 h 139"/>
                <a:gd name="T20" fmla="*/ 66 w 220"/>
                <a:gd name="T21" fmla="*/ 43 h 139"/>
                <a:gd name="T22" fmla="*/ 12 w 220"/>
                <a:gd name="T23" fmla="*/ 43 h 139"/>
                <a:gd name="T24" fmla="*/ 55 w 220"/>
                <a:gd name="T25" fmla="*/ 8 h 139"/>
                <a:gd name="T26" fmla="*/ 76 w 220"/>
                <a:gd name="T27" fmla="*/ 8 h 139"/>
                <a:gd name="T28" fmla="*/ 76 w 220"/>
                <a:gd name="T29" fmla="*/ 0 h 139"/>
                <a:gd name="T30" fmla="*/ 53 w 220"/>
                <a:gd name="T31" fmla="*/ 0 h 139"/>
                <a:gd name="T32" fmla="*/ 0 w 220"/>
                <a:gd name="T33" fmla="*/ 43 h 139"/>
                <a:gd name="T34" fmla="*/ 0 w 220"/>
                <a:gd name="T35" fmla="*/ 43 h 139"/>
                <a:gd name="T36" fmla="*/ 0 w 220"/>
                <a:gd name="T37" fmla="*/ 51 h 139"/>
                <a:gd name="T38" fmla="*/ 0 w 220"/>
                <a:gd name="T39" fmla="*/ 51 h 139"/>
                <a:gd name="T40" fmla="*/ 0 w 220"/>
                <a:gd name="T41" fmla="*/ 119 h 139"/>
                <a:gd name="T42" fmla="*/ 20 w 220"/>
                <a:gd name="T43" fmla="*/ 139 h 139"/>
                <a:gd name="T44" fmla="*/ 200 w 220"/>
                <a:gd name="T45" fmla="*/ 139 h 139"/>
                <a:gd name="T46" fmla="*/ 220 w 220"/>
                <a:gd name="T47" fmla="*/ 119 h 139"/>
                <a:gd name="T48" fmla="*/ 220 w 220"/>
                <a:gd name="T49" fmla="*/ 51 h 139"/>
                <a:gd name="T50" fmla="*/ 220 w 220"/>
                <a:gd name="T51" fmla="*/ 49 h 139"/>
                <a:gd name="T52" fmla="*/ 220 w 220"/>
                <a:gd name="T53" fmla="*/ 43 h 139"/>
                <a:gd name="T54" fmla="*/ 212 w 220"/>
                <a:gd name="T55" fmla="*/ 119 h 139"/>
                <a:gd name="T56" fmla="*/ 200 w 220"/>
                <a:gd name="T57" fmla="*/ 131 h 139"/>
                <a:gd name="T58" fmla="*/ 20 w 220"/>
                <a:gd name="T59" fmla="*/ 131 h 139"/>
                <a:gd name="T60" fmla="*/ 8 w 220"/>
                <a:gd name="T61" fmla="*/ 119 h 139"/>
                <a:gd name="T62" fmla="*/ 8 w 220"/>
                <a:gd name="T63" fmla="*/ 51 h 139"/>
                <a:gd name="T64" fmla="*/ 59 w 220"/>
                <a:gd name="T65" fmla="*/ 51 h 139"/>
                <a:gd name="T66" fmla="*/ 110 w 220"/>
                <a:gd name="T67" fmla="*/ 99 h 139"/>
                <a:gd name="T68" fmla="*/ 162 w 220"/>
                <a:gd name="T69" fmla="*/ 51 h 139"/>
                <a:gd name="T70" fmla="*/ 212 w 220"/>
                <a:gd name="T71" fmla="*/ 51 h 139"/>
                <a:gd name="T72" fmla="*/ 212 w 220"/>
                <a:gd name="T73" fmla="*/ 11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0" h="139">
                  <a:moveTo>
                    <a:pt x="220" y="43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207" y="43"/>
                    <a:pt x="207" y="43"/>
                    <a:pt x="207" y="43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9"/>
                    <a:pt x="150" y="91"/>
                    <a:pt x="110" y="91"/>
                  </a:cubicBezTo>
                  <a:cubicBezTo>
                    <a:pt x="70" y="91"/>
                    <a:pt x="66" y="49"/>
                    <a:pt x="66" y="47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1"/>
                    <a:pt x="9" y="139"/>
                    <a:pt x="20" y="139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11" y="139"/>
                    <a:pt x="220" y="131"/>
                    <a:pt x="220" y="119"/>
                  </a:cubicBezTo>
                  <a:cubicBezTo>
                    <a:pt x="220" y="51"/>
                    <a:pt x="220" y="51"/>
                    <a:pt x="220" y="51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43"/>
                    <a:pt x="220" y="43"/>
                    <a:pt x="220" y="43"/>
                  </a:cubicBezTo>
                  <a:close/>
                  <a:moveTo>
                    <a:pt x="212" y="119"/>
                  </a:moveTo>
                  <a:cubicBezTo>
                    <a:pt x="212" y="126"/>
                    <a:pt x="207" y="131"/>
                    <a:pt x="200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14" y="131"/>
                    <a:pt x="8" y="126"/>
                    <a:pt x="8" y="11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1" y="63"/>
                    <a:pt x="70" y="99"/>
                    <a:pt x="110" y="99"/>
                  </a:cubicBezTo>
                  <a:cubicBezTo>
                    <a:pt x="150" y="99"/>
                    <a:pt x="160" y="63"/>
                    <a:pt x="162" y="51"/>
                  </a:cubicBezTo>
                  <a:cubicBezTo>
                    <a:pt x="212" y="51"/>
                    <a:pt x="212" y="51"/>
                    <a:pt x="212" y="51"/>
                  </a:cubicBezTo>
                  <a:lnTo>
                    <a:pt x="212" y="11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5"/>
            <p:cNvSpPr>
              <a:spLocks/>
            </p:cNvSpPr>
            <p:nvPr/>
          </p:nvSpPr>
          <p:spPr bwMode="auto">
            <a:xfrm>
              <a:off x="7181" y="-332"/>
              <a:ext cx="139" cy="272"/>
            </a:xfrm>
            <a:custGeom>
              <a:avLst/>
              <a:gdLst>
                <a:gd name="T0" fmla="*/ 59 w 139"/>
                <a:gd name="T1" fmla="*/ 37 h 272"/>
                <a:gd name="T2" fmla="*/ 59 w 139"/>
                <a:gd name="T3" fmla="*/ 272 h 272"/>
                <a:gd name="T4" fmla="*/ 80 w 139"/>
                <a:gd name="T5" fmla="*/ 272 h 272"/>
                <a:gd name="T6" fmla="*/ 80 w 139"/>
                <a:gd name="T7" fmla="*/ 35 h 272"/>
                <a:gd name="T8" fmla="*/ 127 w 139"/>
                <a:gd name="T9" fmla="*/ 82 h 272"/>
                <a:gd name="T10" fmla="*/ 139 w 139"/>
                <a:gd name="T11" fmla="*/ 68 h 272"/>
                <a:gd name="T12" fmla="*/ 70 w 139"/>
                <a:gd name="T13" fmla="*/ 0 h 272"/>
                <a:gd name="T14" fmla="*/ 0 w 139"/>
                <a:gd name="T15" fmla="*/ 68 h 272"/>
                <a:gd name="T16" fmla="*/ 14 w 139"/>
                <a:gd name="T17" fmla="*/ 82 h 272"/>
                <a:gd name="T18" fmla="*/ 59 w 139"/>
                <a:gd name="T19" fmla="*/ 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272">
                  <a:moveTo>
                    <a:pt x="59" y="37"/>
                  </a:moveTo>
                  <a:lnTo>
                    <a:pt x="59" y="272"/>
                  </a:lnTo>
                  <a:lnTo>
                    <a:pt x="80" y="272"/>
                  </a:lnTo>
                  <a:lnTo>
                    <a:pt x="80" y="35"/>
                  </a:lnTo>
                  <a:lnTo>
                    <a:pt x="127" y="82"/>
                  </a:lnTo>
                  <a:lnTo>
                    <a:pt x="139" y="68"/>
                  </a:lnTo>
                  <a:lnTo>
                    <a:pt x="70" y="0"/>
                  </a:lnTo>
                  <a:lnTo>
                    <a:pt x="0" y="68"/>
                  </a:lnTo>
                  <a:lnTo>
                    <a:pt x="14" y="82"/>
                  </a:lnTo>
                  <a:lnTo>
                    <a:pt x="59" y="3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6"/>
            <p:cNvSpPr>
              <a:spLocks/>
            </p:cNvSpPr>
            <p:nvPr/>
          </p:nvSpPr>
          <p:spPr bwMode="auto">
            <a:xfrm>
              <a:off x="6991" y="-186"/>
              <a:ext cx="521" cy="329"/>
            </a:xfrm>
            <a:custGeom>
              <a:avLst/>
              <a:gdLst>
                <a:gd name="T0" fmla="*/ 219 w 220"/>
                <a:gd name="T1" fmla="*/ 43 h 139"/>
                <a:gd name="T2" fmla="*/ 166 w 220"/>
                <a:gd name="T3" fmla="*/ 0 h 139"/>
                <a:gd name="T4" fmla="*/ 144 w 220"/>
                <a:gd name="T5" fmla="*/ 0 h 139"/>
                <a:gd name="T6" fmla="*/ 144 w 220"/>
                <a:gd name="T7" fmla="*/ 8 h 139"/>
                <a:gd name="T8" fmla="*/ 164 w 220"/>
                <a:gd name="T9" fmla="*/ 8 h 139"/>
                <a:gd name="T10" fmla="*/ 206 w 220"/>
                <a:gd name="T11" fmla="*/ 43 h 139"/>
                <a:gd name="T12" fmla="*/ 154 w 220"/>
                <a:gd name="T13" fmla="*/ 43 h 139"/>
                <a:gd name="T14" fmla="*/ 154 w 220"/>
                <a:gd name="T15" fmla="*/ 47 h 139"/>
                <a:gd name="T16" fmla="*/ 109 w 220"/>
                <a:gd name="T17" fmla="*/ 91 h 139"/>
                <a:gd name="T18" fmla="*/ 66 w 220"/>
                <a:gd name="T19" fmla="*/ 47 h 139"/>
                <a:gd name="T20" fmla="*/ 65 w 220"/>
                <a:gd name="T21" fmla="*/ 43 h 139"/>
                <a:gd name="T22" fmla="*/ 12 w 220"/>
                <a:gd name="T23" fmla="*/ 43 h 139"/>
                <a:gd name="T24" fmla="*/ 55 w 220"/>
                <a:gd name="T25" fmla="*/ 8 h 139"/>
                <a:gd name="T26" fmla="*/ 75 w 220"/>
                <a:gd name="T27" fmla="*/ 8 h 139"/>
                <a:gd name="T28" fmla="*/ 75 w 220"/>
                <a:gd name="T29" fmla="*/ 0 h 139"/>
                <a:gd name="T30" fmla="*/ 52 w 220"/>
                <a:gd name="T31" fmla="*/ 0 h 139"/>
                <a:gd name="T32" fmla="*/ 0 w 220"/>
                <a:gd name="T33" fmla="*/ 43 h 139"/>
                <a:gd name="T34" fmla="*/ 0 w 220"/>
                <a:gd name="T35" fmla="*/ 43 h 139"/>
                <a:gd name="T36" fmla="*/ 0 w 220"/>
                <a:gd name="T37" fmla="*/ 51 h 139"/>
                <a:gd name="T38" fmla="*/ 0 w 220"/>
                <a:gd name="T39" fmla="*/ 119 h 139"/>
                <a:gd name="T40" fmla="*/ 20 w 220"/>
                <a:gd name="T41" fmla="*/ 139 h 139"/>
                <a:gd name="T42" fmla="*/ 200 w 220"/>
                <a:gd name="T43" fmla="*/ 139 h 139"/>
                <a:gd name="T44" fmla="*/ 220 w 220"/>
                <a:gd name="T45" fmla="*/ 119 h 139"/>
                <a:gd name="T46" fmla="*/ 220 w 220"/>
                <a:gd name="T47" fmla="*/ 51 h 139"/>
                <a:gd name="T48" fmla="*/ 220 w 220"/>
                <a:gd name="T49" fmla="*/ 49 h 139"/>
                <a:gd name="T50" fmla="*/ 220 w 220"/>
                <a:gd name="T51" fmla="*/ 43 h 139"/>
                <a:gd name="T52" fmla="*/ 219 w 220"/>
                <a:gd name="T53" fmla="*/ 4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0" h="139">
                  <a:moveTo>
                    <a:pt x="219" y="43"/>
                  </a:moveTo>
                  <a:cubicBezTo>
                    <a:pt x="166" y="0"/>
                    <a:pt x="166" y="0"/>
                    <a:pt x="16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206" y="43"/>
                    <a:pt x="206" y="43"/>
                    <a:pt x="206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9"/>
                    <a:pt x="150" y="91"/>
                    <a:pt x="109" y="91"/>
                  </a:cubicBezTo>
                  <a:cubicBezTo>
                    <a:pt x="69" y="91"/>
                    <a:pt x="66" y="49"/>
                    <a:pt x="66" y="47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1"/>
                    <a:pt x="9" y="139"/>
                    <a:pt x="20" y="139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11" y="139"/>
                    <a:pt x="220" y="131"/>
                    <a:pt x="220" y="119"/>
                  </a:cubicBezTo>
                  <a:cubicBezTo>
                    <a:pt x="220" y="51"/>
                    <a:pt x="220" y="51"/>
                    <a:pt x="220" y="51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43"/>
                    <a:pt x="220" y="43"/>
                    <a:pt x="220" y="43"/>
                  </a:cubicBezTo>
                  <a:lnTo>
                    <a:pt x="219" y="4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7"/>
            <p:cNvSpPr>
              <a:spLocks noEditPoints="1"/>
            </p:cNvSpPr>
            <p:nvPr/>
          </p:nvSpPr>
          <p:spPr bwMode="auto">
            <a:xfrm>
              <a:off x="232" y="834"/>
              <a:ext cx="449" cy="449"/>
            </a:xfrm>
            <a:custGeom>
              <a:avLst/>
              <a:gdLst>
                <a:gd name="T0" fmla="*/ 12 w 190"/>
                <a:gd name="T1" fmla="*/ 167 h 190"/>
                <a:gd name="T2" fmla="*/ 2 w 190"/>
                <a:gd name="T3" fmla="*/ 154 h 190"/>
                <a:gd name="T4" fmla="*/ 5 w 190"/>
                <a:gd name="T5" fmla="*/ 138 h 190"/>
                <a:gd name="T6" fmla="*/ 43 w 190"/>
                <a:gd name="T7" fmla="*/ 111 h 190"/>
                <a:gd name="T8" fmla="*/ 59 w 190"/>
                <a:gd name="T9" fmla="*/ 120 h 190"/>
                <a:gd name="T10" fmla="*/ 70 w 190"/>
                <a:gd name="T11" fmla="*/ 135 h 190"/>
                <a:gd name="T12" fmla="*/ 135 w 190"/>
                <a:gd name="T13" fmla="*/ 70 h 190"/>
                <a:gd name="T14" fmla="*/ 121 w 190"/>
                <a:gd name="T15" fmla="*/ 59 h 190"/>
                <a:gd name="T16" fmla="*/ 112 w 190"/>
                <a:gd name="T17" fmla="*/ 43 h 190"/>
                <a:gd name="T18" fmla="*/ 135 w 190"/>
                <a:gd name="T19" fmla="*/ 6 h 190"/>
                <a:gd name="T20" fmla="*/ 155 w 190"/>
                <a:gd name="T21" fmla="*/ 2 h 190"/>
                <a:gd name="T22" fmla="*/ 166 w 190"/>
                <a:gd name="T23" fmla="*/ 10 h 190"/>
                <a:gd name="T24" fmla="*/ 169 w 190"/>
                <a:gd name="T25" fmla="*/ 84 h 190"/>
                <a:gd name="T26" fmla="*/ 131 w 190"/>
                <a:gd name="T27" fmla="*/ 130 h 190"/>
                <a:gd name="T28" fmla="*/ 84 w 190"/>
                <a:gd name="T29" fmla="*/ 169 h 190"/>
                <a:gd name="T30" fmla="*/ 12 w 190"/>
                <a:gd name="T31" fmla="*/ 167 h 190"/>
                <a:gd name="T32" fmla="*/ 53 w 190"/>
                <a:gd name="T33" fmla="*/ 125 h 190"/>
                <a:gd name="T34" fmla="*/ 42 w 190"/>
                <a:gd name="T35" fmla="*/ 119 h 190"/>
                <a:gd name="T36" fmla="*/ 13 w 190"/>
                <a:gd name="T37" fmla="*/ 140 h 190"/>
                <a:gd name="T38" fmla="*/ 9 w 190"/>
                <a:gd name="T39" fmla="*/ 150 h 190"/>
                <a:gd name="T40" fmla="*/ 17 w 190"/>
                <a:gd name="T41" fmla="*/ 161 h 190"/>
                <a:gd name="T42" fmla="*/ 79 w 190"/>
                <a:gd name="T43" fmla="*/ 162 h 190"/>
                <a:gd name="T44" fmla="*/ 125 w 190"/>
                <a:gd name="T45" fmla="*/ 124 h 190"/>
                <a:gd name="T46" fmla="*/ 162 w 190"/>
                <a:gd name="T47" fmla="*/ 79 h 190"/>
                <a:gd name="T48" fmla="*/ 160 w 190"/>
                <a:gd name="T49" fmla="*/ 16 h 190"/>
                <a:gd name="T50" fmla="*/ 151 w 190"/>
                <a:gd name="T51" fmla="*/ 9 h 190"/>
                <a:gd name="T52" fmla="*/ 140 w 190"/>
                <a:gd name="T53" fmla="*/ 13 h 190"/>
                <a:gd name="T54" fmla="*/ 120 w 190"/>
                <a:gd name="T55" fmla="*/ 42 h 190"/>
                <a:gd name="T56" fmla="*/ 127 w 190"/>
                <a:gd name="T57" fmla="*/ 53 h 190"/>
                <a:gd name="T58" fmla="*/ 144 w 190"/>
                <a:gd name="T59" fmla="*/ 65 h 190"/>
                <a:gd name="T60" fmla="*/ 149 w 190"/>
                <a:gd name="T61" fmla="*/ 67 h 190"/>
                <a:gd name="T62" fmla="*/ 67 w 190"/>
                <a:gd name="T63" fmla="*/ 149 h 190"/>
                <a:gd name="T64" fmla="*/ 65 w 190"/>
                <a:gd name="T65" fmla="*/ 143 h 190"/>
                <a:gd name="T66" fmla="*/ 53 w 190"/>
                <a:gd name="T67" fmla="*/ 12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0" h="190">
                  <a:moveTo>
                    <a:pt x="12" y="167"/>
                  </a:moveTo>
                  <a:cubicBezTo>
                    <a:pt x="8" y="163"/>
                    <a:pt x="5" y="159"/>
                    <a:pt x="2" y="154"/>
                  </a:cubicBezTo>
                  <a:cubicBezTo>
                    <a:pt x="0" y="150"/>
                    <a:pt x="1" y="145"/>
                    <a:pt x="5" y="138"/>
                  </a:cubicBezTo>
                  <a:cubicBezTo>
                    <a:pt x="12" y="126"/>
                    <a:pt x="29" y="111"/>
                    <a:pt x="43" y="111"/>
                  </a:cubicBezTo>
                  <a:cubicBezTo>
                    <a:pt x="48" y="112"/>
                    <a:pt x="53" y="115"/>
                    <a:pt x="59" y="120"/>
                  </a:cubicBezTo>
                  <a:cubicBezTo>
                    <a:pt x="64" y="125"/>
                    <a:pt x="67" y="131"/>
                    <a:pt x="70" y="135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1" y="67"/>
                    <a:pt x="126" y="64"/>
                    <a:pt x="121" y="59"/>
                  </a:cubicBezTo>
                  <a:cubicBezTo>
                    <a:pt x="116" y="54"/>
                    <a:pt x="113" y="48"/>
                    <a:pt x="112" y="43"/>
                  </a:cubicBezTo>
                  <a:cubicBezTo>
                    <a:pt x="110" y="30"/>
                    <a:pt x="125" y="14"/>
                    <a:pt x="135" y="6"/>
                  </a:cubicBezTo>
                  <a:cubicBezTo>
                    <a:pt x="143" y="1"/>
                    <a:pt x="150" y="0"/>
                    <a:pt x="155" y="2"/>
                  </a:cubicBezTo>
                  <a:cubicBezTo>
                    <a:pt x="159" y="5"/>
                    <a:pt x="163" y="7"/>
                    <a:pt x="166" y="10"/>
                  </a:cubicBezTo>
                  <a:cubicBezTo>
                    <a:pt x="190" y="35"/>
                    <a:pt x="176" y="73"/>
                    <a:pt x="169" y="84"/>
                  </a:cubicBezTo>
                  <a:cubicBezTo>
                    <a:pt x="162" y="93"/>
                    <a:pt x="149" y="112"/>
                    <a:pt x="131" y="130"/>
                  </a:cubicBezTo>
                  <a:cubicBezTo>
                    <a:pt x="114" y="147"/>
                    <a:pt x="93" y="163"/>
                    <a:pt x="84" y="169"/>
                  </a:cubicBezTo>
                  <a:cubicBezTo>
                    <a:pt x="68" y="179"/>
                    <a:pt x="35" y="190"/>
                    <a:pt x="12" y="167"/>
                  </a:cubicBezTo>
                  <a:close/>
                  <a:moveTo>
                    <a:pt x="53" y="125"/>
                  </a:moveTo>
                  <a:cubicBezTo>
                    <a:pt x="49" y="122"/>
                    <a:pt x="46" y="120"/>
                    <a:pt x="42" y="119"/>
                  </a:cubicBezTo>
                  <a:cubicBezTo>
                    <a:pt x="34" y="119"/>
                    <a:pt x="21" y="130"/>
                    <a:pt x="13" y="140"/>
                  </a:cubicBezTo>
                  <a:cubicBezTo>
                    <a:pt x="9" y="146"/>
                    <a:pt x="9" y="150"/>
                    <a:pt x="9" y="150"/>
                  </a:cubicBezTo>
                  <a:cubicBezTo>
                    <a:pt x="11" y="154"/>
                    <a:pt x="14" y="158"/>
                    <a:pt x="17" y="161"/>
                  </a:cubicBezTo>
                  <a:cubicBezTo>
                    <a:pt x="42" y="185"/>
                    <a:pt x="75" y="164"/>
                    <a:pt x="79" y="162"/>
                  </a:cubicBezTo>
                  <a:cubicBezTo>
                    <a:pt x="88" y="156"/>
                    <a:pt x="109" y="140"/>
                    <a:pt x="125" y="124"/>
                  </a:cubicBezTo>
                  <a:cubicBezTo>
                    <a:pt x="143" y="106"/>
                    <a:pt x="156" y="89"/>
                    <a:pt x="162" y="79"/>
                  </a:cubicBezTo>
                  <a:cubicBezTo>
                    <a:pt x="170" y="69"/>
                    <a:pt x="179" y="36"/>
                    <a:pt x="160" y="16"/>
                  </a:cubicBezTo>
                  <a:cubicBezTo>
                    <a:pt x="157" y="13"/>
                    <a:pt x="154" y="11"/>
                    <a:pt x="151" y="9"/>
                  </a:cubicBezTo>
                  <a:cubicBezTo>
                    <a:pt x="150" y="8"/>
                    <a:pt x="146" y="9"/>
                    <a:pt x="140" y="13"/>
                  </a:cubicBezTo>
                  <a:cubicBezTo>
                    <a:pt x="129" y="20"/>
                    <a:pt x="119" y="33"/>
                    <a:pt x="120" y="42"/>
                  </a:cubicBezTo>
                  <a:cubicBezTo>
                    <a:pt x="120" y="46"/>
                    <a:pt x="123" y="49"/>
                    <a:pt x="127" y="53"/>
                  </a:cubicBezTo>
                  <a:cubicBezTo>
                    <a:pt x="134" y="60"/>
                    <a:pt x="144" y="65"/>
                    <a:pt x="144" y="65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3"/>
                    <a:pt x="60" y="133"/>
                    <a:pt x="53" y="12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8"/>
            <p:cNvSpPr>
              <a:spLocks/>
            </p:cNvSpPr>
            <p:nvPr/>
          </p:nvSpPr>
          <p:spPr bwMode="auto">
            <a:xfrm>
              <a:off x="1329" y="841"/>
              <a:ext cx="449" cy="452"/>
            </a:xfrm>
            <a:custGeom>
              <a:avLst/>
              <a:gdLst>
                <a:gd name="T0" fmla="*/ 166 w 190"/>
                <a:gd name="T1" fmla="*/ 11 h 191"/>
                <a:gd name="T2" fmla="*/ 155 w 190"/>
                <a:gd name="T3" fmla="*/ 3 h 191"/>
                <a:gd name="T4" fmla="*/ 135 w 190"/>
                <a:gd name="T5" fmla="*/ 7 h 191"/>
                <a:gd name="T6" fmla="*/ 112 w 190"/>
                <a:gd name="T7" fmla="*/ 44 h 191"/>
                <a:gd name="T8" fmla="*/ 121 w 190"/>
                <a:gd name="T9" fmla="*/ 60 h 191"/>
                <a:gd name="T10" fmla="*/ 135 w 190"/>
                <a:gd name="T11" fmla="*/ 71 h 191"/>
                <a:gd name="T12" fmla="*/ 70 w 190"/>
                <a:gd name="T13" fmla="*/ 136 h 191"/>
                <a:gd name="T14" fmla="*/ 59 w 190"/>
                <a:gd name="T15" fmla="*/ 121 h 191"/>
                <a:gd name="T16" fmla="*/ 43 w 190"/>
                <a:gd name="T17" fmla="*/ 112 h 191"/>
                <a:gd name="T18" fmla="*/ 5 w 190"/>
                <a:gd name="T19" fmla="*/ 139 h 191"/>
                <a:gd name="T20" fmla="*/ 2 w 190"/>
                <a:gd name="T21" fmla="*/ 155 h 191"/>
                <a:gd name="T22" fmla="*/ 12 w 190"/>
                <a:gd name="T23" fmla="*/ 168 h 191"/>
                <a:gd name="T24" fmla="*/ 84 w 190"/>
                <a:gd name="T25" fmla="*/ 170 h 191"/>
                <a:gd name="T26" fmla="*/ 131 w 190"/>
                <a:gd name="T27" fmla="*/ 131 h 191"/>
                <a:gd name="T28" fmla="*/ 169 w 190"/>
                <a:gd name="T29" fmla="*/ 85 h 191"/>
                <a:gd name="T30" fmla="*/ 166 w 190"/>
                <a:gd name="T31" fmla="*/ 1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191">
                  <a:moveTo>
                    <a:pt x="166" y="11"/>
                  </a:moveTo>
                  <a:cubicBezTo>
                    <a:pt x="163" y="8"/>
                    <a:pt x="159" y="5"/>
                    <a:pt x="155" y="3"/>
                  </a:cubicBezTo>
                  <a:cubicBezTo>
                    <a:pt x="150" y="0"/>
                    <a:pt x="143" y="2"/>
                    <a:pt x="135" y="7"/>
                  </a:cubicBezTo>
                  <a:cubicBezTo>
                    <a:pt x="125" y="14"/>
                    <a:pt x="110" y="31"/>
                    <a:pt x="112" y="44"/>
                  </a:cubicBezTo>
                  <a:cubicBezTo>
                    <a:pt x="113" y="49"/>
                    <a:pt x="116" y="55"/>
                    <a:pt x="121" y="60"/>
                  </a:cubicBezTo>
                  <a:cubicBezTo>
                    <a:pt x="126" y="65"/>
                    <a:pt x="131" y="68"/>
                    <a:pt x="135" y="71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67" y="132"/>
                    <a:pt x="64" y="126"/>
                    <a:pt x="59" y="121"/>
                  </a:cubicBezTo>
                  <a:cubicBezTo>
                    <a:pt x="54" y="116"/>
                    <a:pt x="48" y="113"/>
                    <a:pt x="43" y="112"/>
                  </a:cubicBezTo>
                  <a:cubicBezTo>
                    <a:pt x="29" y="111"/>
                    <a:pt x="12" y="127"/>
                    <a:pt x="5" y="139"/>
                  </a:cubicBezTo>
                  <a:cubicBezTo>
                    <a:pt x="1" y="146"/>
                    <a:pt x="0" y="151"/>
                    <a:pt x="2" y="155"/>
                  </a:cubicBezTo>
                  <a:cubicBezTo>
                    <a:pt x="5" y="160"/>
                    <a:pt x="8" y="164"/>
                    <a:pt x="12" y="168"/>
                  </a:cubicBezTo>
                  <a:cubicBezTo>
                    <a:pt x="35" y="191"/>
                    <a:pt x="68" y="180"/>
                    <a:pt x="84" y="170"/>
                  </a:cubicBezTo>
                  <a:cubicBezTo>
                    <a:pt x="93" y="164"/>
                    <a:pt x="114" y="148"/>
                    <a:pt x="131" y="131"/>
                  </a:cubicBezTo>
                  <a:cubicBezTo>
                    <a:pt x="149" y="112"/>
                    <a:pt x="163" y="94"/>
                    <a:pt x="169" y="85"/>
                  </a:cubicBezTo>
                  <a:cubicBezTo>
                    <a:pt x="176" y="74"/>
                    <a:pt x="190" y="36"/>
                    <a:pt x="166" y="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59"/>
            <p:cNvSpPr>
              <a:spLocks noChangeArrowheads="1"/>
            </p:cNvSpPr>
            <p:nvPr/>
          </p:nvSpPr>
          <p:spPr bwMode="auto">
            <a:xfrm>
              <a:off x="2514" y="794"/>
              <a:ext cx="18" cy="43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60"/>
            <p:cNvSpPr>
              <a:spLocks noChangeArrowheads="1"/>
            </p:cNvSpPr>
            <p:nvPr/>
          </p:nvSpPr>
          <p:spPr bwMode="auto">
            <a:xfrm>
              <a:off x="2462" y="827"/>
              <a:ext cx="18" cy="36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1"/>
            <p:cNvSpPr>
              <a:spLocks noEditPoints="1"/>
            </p:cNvSpPr>
            <p:nvPr/>
          </p:nvSpPr>
          <p:spPr bwMode="auto">
            <a:xfrm>
              <a:off x="2568" y="751"/>
              <a:ext cx="366" cy="521"/>
            </a:xfrm>
            <a:custGeom>
              <a:avLst/>
              <a:gdLst>
                <a:gd name="T0" fmla="*/ 147 w 155"/>
                <a:gd name="T1" fmla="*/ 38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6 h 220"/>
                <a:gd name="T20" fmla="*/ 147 w 155"/>
                <a:gd name="T21" fmla="*/ 38 h 220"/>
                <a:gd name="T22" fmla="*/ 112 w 155"/>
                <a:gd name="T23" fmla="*/ 14 h 220"/>
                <a:gd name="T24" fmla="*/ 142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4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1 h 220"/>
                <a:gd name="T48" fmla="*/ 124 w 155"/>
                <a:gd name="T49" fmla="*/ 51 h 220"/>
                <a:gd name="T50" fmla="*/ 147 w 155"/>
                <a:gd name="T51" fmla="*/ 51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8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6"/>
                    <a:pt x="155" y="46"/>
                    <a:pt x="155" y="46"/>
                  </a:cubicBezTo>
                  <a:lnTo>
                    <a:pt x="147" y="38"/>
                  </a:lnTo>
                  <a:close/>
                  <a:moveTo>
                    <a:pt x="112" y="14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8"/>
                    <a:pt x="112" y="31"/>
                  </a:cubicBezTo>
                  <a:lnTo>
                    <a:pt x="112" y="14"/>
                  </a:lnTo>
                  <a:close/>
                  <a:moveTo>
                    <a:pt x="147" y="200"/>
                  </a:moveTo>
                  <a:cubicBezTo>
                    <a:pt x="147" y="207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7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2"/>
            <p:cNvSpPr>
              <a:spLocks noEditPoints="1"/>
            </p:cNvSpPr>
            <p:nvPr/>
          </p:nvSpPr>
          <p:spPr bwMode="auto">
            <a:xfrm>
              <a:off x="3708" y="753"/>
              <a:ext cx="366" cy="521"/>
            </a:xfrm>
            <a:custGeom>
              <a:avLst/>
              <a:gdLst>
                <a:gd name="T0" fmla="*/ 147 w 155"/>
                <a:gd name="T1" fmla="*/ 38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6 h 220"/>
                <a:gd name="T20" fmla="*/ 147 w 155"/>
                <a:gd name="T21" fmla="*/ 38 h 220"/>
                <a:gd name="T22" fmla="*/ 112 w 155"/>
                <a:gd name="T23" fmla="*/ 14 h 220"/>
                <a:gd name="T24" fmla="*/ 142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220">
                  <a:moveTo>
                    <a:pt x="147" y="38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6"/>
                    <a:pt x="155" y="46"/>
                    <a:pt x="155" y="46"/>
                  </a:cubicBezTo>
                  <a:lnTo>
                    <a:pt x="147" y="38"/>
                  </a:lnTo>
                  <a:close/>
                  <a:moveTo>
                    <a:pt x="112" y="14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8"/>
                    <a:pt x="112" y="31"/>
                  </a:cubicBezTo>
                  <a:lnTo>
                    <a:pt x="112" y="1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63"/>
            <p:cNvSpPr>
              <a:spLocks noChangeArrowheads="1"/>
            </p:cNvSpPr>
            <p:nvPr/>
          </p:nvSpPr>
          <p:spPr bwMode="auto">
            <a:xfrm>
              <a:off x="3653" y="796"/>
              <a:ext cx="19" cy="43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64"/>
            <p:cNvSpPr>
              <a:spLocks noChangeArrowheads="1"/>
            </p:cNvSpPr>
            <p:nvPr/>
          </p:nvSpPr>
          <p:spPr bwMode="auto">
            <a:xfrm>
              <a:off x="3601" y="829"/>
              <a:ext cx="19" cy="36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5"/>
            <p:cNvSpPr>
              <a:spLocks noEditPoints="1"/>
            </p:cNvSpPr>
            <p:nvPr/>
          </p:nvSpPr>
          <p:spPr bwMode="auto">
            <a:xfrm>
              <a:off x="4790" y="789"/>
              <a:ext cx="367" cy="520"/>
            </a:xfrm>
            <a:custGeom>
              <a:avLst/>
              <a:gdLst>
                <a:gd name="T0" fmla="*/ 109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09 w 155"/>
                <a:gd name="T17" fmla="*/ 0 h 220"/>
                <a:gd name="T18" fmla="*/ 112 w 155"/>
                <a:gd name="T19" fmla="*/ 13 h 220"/>
                <a:gd name="T20" fmla="*/ 142 w 155"/>
                <a:gd name="T21" fmla="*/ 43 h 220"/>
                <a:gd name="T22" fmla="*/ 124 w 155"/>
                <a:gd name="T23" fmla="*/ 43 h 220"/>
                <a:gd name="T24" fmla="*/ 112 w 155"/>
                <a:gd name="T25" fmla="*/ 31 h 220"/>
                <a:gd name="T26" fmla="*/ 112 w 155"/>
                <a:gd name="T27" fmla="*/ 13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4 w 155"/>
                <a:gd name="T41" fmla="*/ 8 h 220"/>
                <a:gd name="T42" fmla="*/ 104 w 155"/>
                <a:gd name="T43" fmla="*/ 31 h 220"/>
                <a:gd name="T44" fmla="*/ 124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09" y="0"/>
                  </a:lnTo>
                  <a:close/>
                  <a:moveTo>
                    <a:pt x="112" y="13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2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6"/>
            <p:cNvSpPr>
              <a:spLocks noEditPoints="1"/>
            </p:cNvSpPr>
            <p:nvPr/>
          </p:nvSpPr>
          <p:spPr bwMode="auto">
            <a:xfrm>
              <a:off x="5928" y="763"/>
              <a:ext cx="366" cy="520"/>
            </a:xfrm>
            <a:custGeom>
              <a:avLst/>
              <a:gdLst>
                <a:gd name="T0" fmla="*/ 109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6 h 220"/>
                <a:gd name="T16" fmla="*/ 109 w 155"/>
                <a:gd name="T17" fmla="*/ 0 h 220"/>
                <a:gd name="T18" fmla="*/ 112 w 155"/>
                <a:gd name="T19" fmla="*/ 14 h 220"/>
                <a:gd name="T20" fmla="*/ 141 w 155"/>
                <a:gd name="T21" fmla="*/ 43 h 220"/>
                <a:gd name="T22" fmla="*/ 124 w 155"/>
                <a:gd name="T23" fmla="*/ 43 h 220"/>
                <a:gd name="T24" fmla="*/ 112 w 155"/>
                <a:gd name="T25" fmla="*/ 31 h 220"/>
                <a:gd name="T26" fmla="*/ 112 w 155"/>
                <a:gd name="T27" fmla="*/ 1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6"/>
                    <a:pt x="155" y="46"/>
                    <a:pt x="155" y="46"/>
                  </a:cubicBezTo>
                  <a:lnTo>
                    <a:pt x="109" y="0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8"/>
                    <a:pt x="112" y="31"/>
                  </a:cubicBezTo>
                  <a:lnTo>
                    <a:pt x="112" y="1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7067" y="763"/>
              <a:ext cx="367" cy="520"/>
            </a:xfrm>
            <a:custGeom>
              <a:avLst/>
              <a:gdLst>
                <a:gd name="T0" fmla="*/ 110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6 h 220"/>
                <a:gd name="T16" fmla="*/ 110 w 155"/>
                <a:gd name="T17" fmla="*/ 0 h 220"/>
                <a:gd name="T18" fmla="*/ 113 w 155"/>
                <a:gd name="T19" fmla="*/ 14 h 220"/>
                <a:gd name="T20" fmla="*/ 142 w 155"/>
                <a:gd name="T21" fmla="*/ 43 h 220"/>
                <a:gd name="T22" fmla="*/ 125 w 155"/>
                <a:gd name="T23" fmla="*/ 43 h 220"/>
                <a:gd name="T24" fmla="*/ 113 w 155"/>
                <a:gd name="T25" fmla="*/ 31 h 220"/>
                <a:gd name="T26" fmla="*/ 113 w 155"/>
                <a:gd name="T27" fmla="*/ 14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5 w 155"/>
                <a:gd name="T41" fmla="*/ 8 h 220"/>
                <a:gd name="T42" fmla="*/ 105 w 155"/>
                <a:gd name="T43" fmla="*/ 31 h 220"/>
                <a:gd name="T44" fmla="*/ 125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1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6"/>
                    <a:pt x="155" y="46"/>
                    <a:pt x="155" y="46"/>
                  </a:cubicBezTo>
                  <a:lnTo>
                    <a:pt x="110" y="0"/>
                  </a:lnTo>
                  <a:close/>
                  <a:moveTo>
                    <a:pt x="113" y="14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18" y="43"/>
                    <a:pt x="113" y="38"/>
                    <a:pt x="113" y="31"/>
                  </a:cubicBezTo>
                  <a:lnTo>
                    <a:pt x="113" y="14"/>
                  </a:lnTo>
                  <a:close/>
                  <a:moveTo>
                    <a:pt x="147" y="200"/>
                  </a:moveTo>
                  <a:cubicBezTo>
                    <a:pt x="147" y="207"/>
                    <a:pt x="142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4" y="212"/>
                    <a:pt x="8" y="207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4" y="8"/>
                    <a:pt x="20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42"/>
                    <a:pt x="114" y="51"/>
                    <a:pt x="125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8"/>
            <p:cNvSpPr>
              <a:spLocks/>
            </p:cNvSpPr>
            <p:nvPr/>
          </p:nvSpPr>
          <p:spPr bwMode="auto">
            <a:xfrm>
              <a:off x="7138" y="910"/>
              <a:ext cx="227" cy="227"/>
            </a:xfrm>
            <a:custGeom>
              <a:avLst/>
              <a:gdLst>
                <a:gd name="T0" fmla="*/ 123 w 227"/>
                <a:gd name="T1" fmla="*/ 0 h 227"/>
                <a:gd name="T2" fmla="*/ 104 w 227"/>
                <a:gd name="T3" fmla="*/ 0 h 227"/>
                <a:gd name="T4" fmla="*/ 104 w 227"/>
                <a:gd name="T5" fmla="*/ 104 h 227"/>
                <a:gd name="T6" fmla="*/ 0 w 227"/>
                <a:gd name="T7" fmla="*/ 104 h 227"/>
                <a:gd name="T8" fmla="*/ 0 w 227"/>
                <a:gd name="T9" fmla="*/ 123 h 227"/>
                <a:gd name="T10" fmla="*/ 104 w 227"/>
                <a:gd name="T11" fmla="*/ 123 h 227"/>
                <a:gd name="T12" fmla="*/ 104 w 227"/>
                <a:gd name="T13" fmla="*/ 227 h 227"/>
                <a:gd name="T14" fmla="*/ 123 w 227"/>
                <a:gd name="T15" fmla="*/ 227 h 227"/>
                <a:gd name="T16" fmla="*/ 123 w 227"/>
                <a:gd name="T17" fmla="*/ 123 h 227"/>
                <a:gd name="T18" fmla="*/ 227 w 227"/>
                <a:gd name="T19" fmla="*/ 123 h 227"/>
                <a:gd name="T20" fmla="*/ 227 w 227"/>
                <a:gd name="T21" fmla="*/ 104 h 227"/>
                <a:gd name="T22" fmla="*/ 123 w 227"/>
                <a:gd name="T23" fmla="*/ 104 h 227"/>
                <a:gd name="T24" fmla="*/ 123 w 227"/>
                <a:gd name="T2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227">
                  <a:moveTo>
                    <a:pt x="123" y="0"/>
                  </a:moveTo>
                  <a:lnTo>
                    <a:pt x="104" y="0"/>
                  </a:lnTo>
                  <a:lnTo>
                    <a:pt x="104" y="104"/>
                  </a:lnTo>
                  <a:lnTo>
                    <a:pt x="0" y="104"/>
                  </a:lnTo>
                  <a:lnTo>
                    <a:pt x="0" y="123"/>
                  </a:lnTo>
                  <a:lnTo>
                    <a:pt x="104" y="123"/>
                  </a:lnTo>
                  <a:lnTo>
                    <a:pt x="104" y="227"/>
                  </a:lnTo>
                  <a:lnTo>
                    <a:pt x="123" y="227"/>
                  </a:lnTo>
                  <a:lnTo>
                    <a:pt x="123" y="123"/>
                  </a:lnTo>
                  <a:lnTo>
                    <a:pt x="227" y="123"/>
                  </a:lnTo>
                  <a:lnTo>
                    <a:pt x="227" y="104"/>
                  </a:lnTo>
                  <a:lnTo>
                    <a:pt x="123" y="10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9"/>
            <p:cNvSpPr>
              <a:spLocks noEditPoints="1"/>
            </p:cNvSpPr>
            <p:nvPr/>
          </p:nvSpPr>
          <p:spPr bwMode="auto">
            <a:xfrm>
              <a:off x="244" y="1906"/>
              <a:ext cx="364" cy="520"/>
            </a:xfrm>
            <a:custGeom>
              <a:avLst/>
              <a:gdLst>
                <a:gd name="T0" fmla="*/ 109 w 154"/>
                <a:gd name="T1" fmla="*/ 0 h 220"/>
                <a:gd name="T2" fmla="*/ 20 w 154"/>
                <a:gd name="T3" fmla="*/ 0 h 220"/>
                <a:gd name="T4" fmla="*/ 0 w 154"/>
                <a:gd name="T5" fmla="*/ 20 h 220"/>
                <a:gd name="T6" fmla="*/ 0 w 154"/>
                <a:gd name="T7" fmla="*/ 200 h 220"/>
                <a:gd name="T8" fmla="*/ 20 w 154"/>
                <a:gd name="T9" fmla="*/ 220 h 220"/>
                <a:gd name="T10" fmla="*/ 134 w 154"/>
                <a:gd name="T11" fmla="*/ 220 h 220"/>
                <a:gd name="T12" fmla="*/ 154 w 154"/>
                <a:gd name="T13" fmla="*/ 200 h 220"/>
                <a:gd name="T14" fmla="*/ 154 w 154"/>
                <a:gd name="T15" fmla="*/ 46 h 220"/>
                <a:gd name="T16" fmla="*/ 109 w 154"/>
                <a:gd name="T17" fmla="*/ 0 h 220"/>
                <a:gd name="T18" fmla="*/ 112 w 154"/>
                <a:gd name="T19" fmla="*/ 14 h 220"/>
                <a:gd name="T20" fmla="*/ 141 w 154"/>
                <a:gd name="T21" fmla="*/ 43 h 220"/>
                <a:gd name="T22" fmla="*/ 124 w 154"/>
                <a:gd name="T23" fmla="*/ 43 h 220"/>
                <a:gd name="T24" fmla="*/ 112 w 154"/>
                <a:gd name="T25" fmla="*/ 31 h 220"/>
                <a:gd name="T26" fmla="*/ 112 w 154"/>
                <a:gd name="T27" fmla="*/ 14 h 220"/>
                <a:gd name="T28" fmla="*/ 146 w 154"/>
                <a:gd name="T29" fmla="*/ 200 h 220"/>
                <a:gd name="T30" fmla="*/ 134 w 154"/>
                <a:gd name="T31" fmla="*/ 212 h 220"/>
                <a:gd name="T32" fmla="*/ 20 w 154"/>
                <a:gd name="T33" fmla="*/ 212 h 220"/>
                <a:gd name="T34" fmla="*/ 8 w 154"/>
                <a:gd name="T35" fmla="*/ 200 h 220"/>
                <a:gd name="T36" fmla="*/ 8 w 154"/>
                <a:gd name="T37" fmla="*/ 20 h 220"/>
                <a:gd name="T38" fmla="*/ 20 w 154"/>
                <a:gd name="T39" fmla="*/ 8 h 220"/>
                <a:gd name="T40" fmla="*/ 104 w 154"/>
                <a:gd name="T41" fmla="*/ 8 h 220"/>
                <a:gd name="T42" fmla="*/ 104 w 154"/>
                <a:gd name="T43" fmla="*/ 31 h 220"/>
                <a:gd name="T44" fmla="*/ 124 w 154"/>
                <a:gd name="T45" fmla="*/ 51 h 220"/>
                <a:gd name="T46" fmla="*/ 146 w 154"/>
                <a:gd name="T47" fmla="*/ 51 h 220"/>
                <a:gd name="T48" fmla="*/ 146 w 154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46" y="220"/>
                    <a:pt x="154" y="211"/>
                    <a:pt x="154" y="200"/>
                  </a:cubicBezTo>
                  <a:cubicBezTo>
                    <a:pt x="154" y="46"/>
                    <a:pt x="154" y="46"/>
                    <a:pt x="154" y="46"/>
                  </a:cubicBezTo>
                  <a:lnTo>
                    <a:pt x="109" y="0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8"/>
                    <a:pt x="112" y="31"/>
                  </a:cubicBezTo>
                  <a:lnTo>
                    <a:pt x="112" y="14"/>
                  </a:lnTo>
                  <a:close/>
                  <a:moveTo>
                    <a:pt x="146" y="200"/>
                  </a:moveTo>
                  <a:cubicBezTo>
                    <a:pt x="146" y="207"/>
                    <a:pt x="141" y="212"/>
                    <a:pt x="134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7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6" y="51"/>
                    <a:pt x="146" y="51"/>
                    <a:pt x="146" y="51"/>
                  </a:cubicBezTo>
                  <a:lnTo>
                    <a:pt x="146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70"/>
            <p:cNvSpPr>
              <a:spLocks noChangeArrowheads="1"/>
            </p:cNvSpPr>
            <p:nvPr/>
          </p:nvSpPr>
          <p:spPr bwMode="auto">
            <a:xfrm>
              <a:off x="312" y="2156"/>
              <a:ext cx="227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1"/>
            <p:cNvSpPr>
              <a:spLocks noEditPoints="1"/>
            </p:cNvSpPr>
            <p:nvPr/>
          </p:nvSpPr>
          <p:spPr bwMode="auto">
            <a:xfrm>
              <a:off x="1379" y="1915"/>
              <a:ext cx="366" cy="521"/>
            </a:xfrm>
            <a:custGeom>
              <a:avLst/>
              <a:gdLst>
                <a:gd name="T0" fmla="*/ 109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09 w 155"/>
                <a:gd name="T17" fmla="*/ 0 h 220"/>
                <a:gd name="T18" fmla="*/ 112 w 155"/>
                <a:gd name="T19" fmla="*/ 14 h 220"/>
                <a:gd name="T20" fmla="*/ 141 w 155"/>
                <a:gd name="T21" fmla="*/ 43 h 220"/>
                <a:gd name="T22" fmla="*/ 124 w 155"/>
                <a:gd name="T23" fmla="*/ 43 h 220"/>
                <a:gd name="T24" fmla="*/ 112 w 155"/>
                <a:gd name="T25" fmla="*/ 31 h 220"/>
                <a:gd name="T26" fmla="*/ 112 w 155"/>
                <a:gd name="T27" fmla="*/ 14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4 w 155"/>
                <a:gd name="T41" fmla="*/ 8 h 220"/>
                <a:gd name="T42" fmla="*/ 104 w 155"/>
                <a:gd name="T43" fmla="*/ 31 h 220"/>
                <a:gd name="T44" fmla="*/ 124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09" y="0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7"/>
                    <a:pt x="112" y="31"/>
                  </a:cubicBezTo>
                  <a:lnTo>
                    <a:pt x="112" y="14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1447" y="2081"/>
              <a:ext cx="227" cy="227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88 h 96"/>
                <a:gd name="T12" fmla="*/ 8 w 96"/>
                <a:gd name="T13" fmla="*/ 48 h 96"/>
                <a:gd name="T14" fmla="*/ 48 w 96"/>
                <a:gd name="T15" fmla="*/ 8 h 96"/>
                <a:gd name="T16" fmla="*/ 88 w 96"/>
                <a:gd name="T17" fmla="*/ 48 h 96"/>
                <a:gd name="T18" fmla="*/ 48 w 96"/>
                <a:gd name="T1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48" y="88"/>
                  </a:moveTo>
                  <a:cubicBezTo>
                    <a:pt x="26" y="88"/>
                    <a:pt x="8" y="70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70"/>
                    <a:pt x="70" y="88"/>
                    <a:pt x="48" y="8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3"/>
            <p:cNvSpPr>
              <a:spLocks noEditPoints="1"/>
            </p:cNvSpPr>
            <p:nvPr/>
          </p:nvSpPr>
          <p:spPr bwMode="auto">
            <a:xfrm>
              <a:off x="2525" y="1870"/>
              <a:ext cx="364" cy="521"/>
            </a:xfrm>
            <a:custGeom>
              <a:avLst/>
              <a:gdLst>
                <a:gd name="T0" fmla="*/ 109 w 154"/>
                <a:gd name="T1" fmla="*/ 0 h 220"/>
                <a:gd name="T2" fmla="*/ 20 w 154"/>
                <a:gd name="T3" fmla="*/ 0 h 220"/>
                <a:gd name="T4" fmla="*/ 0 w 154"/>
                <a:gd name="T5" fmla="*/ 20 h 220"/>
                <a:gd name="T6" fmla="*/ 0 w 154"/>
                <a:gd name="T7" fmla="*/ 200 h 220"/>
                <a:gd name="T8" fmla="*/ 20 w 154"/>
                <a:gd name="T9" fmla="*/ 220 h 220"/>
                <a:gd name="T10" fmla="*/ 134 w 154"/>
                <a:gd name="T11" fmla="*/ 220 h 220"/>
                <a:gd name="T12" fmla="*/ 154 w 154"/>
                <a:gd name="T13" fmla="*/ 200 h 220"/>
                <a:gd name="T14" fmla="*/ 154 w 154"/>
                <a:gd name="T15" fmla="*/ 45 h 220"/>
                <a:gd name="T16" fmla="*/ 109 w 154"/>
                <a:gd name="T17" fmla="*/ 0 h 220"/>
                <a:gd name="T18" fmla="*/ 112 w 154"/>
                <a:gd name="T19" fmla="*/ 14 h 220"/>
                <a:gd name="T20" fmla="*/ 141 w 154"/>
                <a:gd name="T21" fmla="*/ 43 h 220"/>
                <a:gd name="T22" fmla="*/ 124 w 154"/>
                <a:gd name="T23" fmla="*/ 43 h 220"/>
                <a:gd name="T24" fmla="*/ 112 w 154"/>
                <a:gd name="T25" fmla="*/ 31 h 220"/>
                <a:gd name="T26" fmla="*/ 112 w 154"/>
                <a:gd name="T27" fmla="*/ 14 h 220"/>
                <a:gd name="T28" fmla="*/ 146 w 154"/>
                <a:gd name="T29" fmla="*/ 200 h 220"/>
                <a:gd name="T30" fmla="*/ 134 w 154"/>
                <a:gd name="T31" fmla="*/ 212 h 220"/>
                <a:gd name="T32" fmla="*/ 20 w 154"/>
                <a:gd name="T33" fmla="*/ 212 h 220"/>
                <a:gd name="T34" fmla="*/ 8 w 154"/>
                <a:gd name="T35" fmla="*/ 200 h 220"/>
                <a:gd name="T36" fmla="*/ 8 w 154"/>
                <a:gd name="T37" fmla="*/ 20 h 220"/>
                <a:gd name="T38" fmla="*/ 20 w 154"/>
                <a:gd name="T39" fmla="*/ 8 h 220"/>
                <a:gd name="T40" fmla="*/ 104 w 154"/>
                <a:gd name="T41" fmla="*/ 8 h 220"/>
                <a:gd name="T42" fmla="*/ 104 w 154"/>
                <a:gd name="T43" fmla="*/ 31 h 220"/>
                <a:gd name="T44" fmla="*/ 124 w 154"/>
                <a:gd name="T45" fmla="*/ 51 h 220"/>
                <a:gd name="T46" fmla="*/ 146 w 154"/>
                <a:gd name="T47" fmla="*/ 51 h 220"/>
                <a:gd name="T48" fmla="*/ 146 w 154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46" y="220"/>
                    <a:pt x="154" y="211"/>
                    <a:pt x="154" y="200"/>
                  </a:cubicBezTo>
                  <a:cubicBezTo>
                    <a:pt x="154" y="45"/>
                    <a:pt x="154" y="45"/>
                    <a:pt x="154" y="45"/>
                  </a:cubicBezTo>
                  <a:lnTo>
                    <a:pt x="109" y="0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7"/>
                    <a:pt x="112" y="31"/>
                  </a:cubicBezTo>
                  <a:lnTo>
                    <a:pt x="112" y="14"/>
                  </a:lnTo>
                  <a:close/>
                  <a:moveTo>
                    <a:pt x="146" y="200"/>
                  </a:moveTo>
                  <a:cubicBezTo>
                    <a:pt x="146" y="206"/>
                    <a:pt x="141" y="212"/>
                    <a:pt x="134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6" y="51"/>
                    <a:pt x="146" y="51"/>
                    <a:pt x="146" y="51"/>
                  </a:cubicBezTo>
                  <a:lnTo>
                    <a:pt x="146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2620" y="2064"/>
              <a:ext cx="175" cy="175"/>
            </a:xfrm>
            <a:custGeom>
              <a:avLst/>
              <a:gdLst>
                <a:gd name="T0" fmla="*/ 161 w 175"/>
                <a:gd name="T1" fmla="*/ 0 h 175"/>
                <a:gd name="T2" fmla="*/ 87 w 175"/>
                <a:gd name="T3" fmla="*/ 74 h 175"/>
                <a:gd name="T4" fmla="*/ 14 w 175"/>
                <a:gd name="T5" fmla="*/ 0 h 175"/>
                <a:gd name="T6" fmla="*/ 0 w 175"/>
                <a:gd name="T7" fmla="*/ 14 h 175"/>
                <a:gd name="T8" fmla="*/ 73 w 175"/>
                <a:gd name="T9" fmla="*/ 88 h 175"/>
                <a:gd name="T10" fmla="*/ 0 w 175"/>
                <a:gd name="T11" fmla="*/ 161 h 175"/>
                <a:gd name="T12" fmla="*/ 14 w 175"/>
                <a:gd name="T13" fmla="*/ 175 h 175"/>
                <a:gd name="T14" fmla="*/ 87 w 175"/>
                <a:gd name="T15" fmla="*/ 100 h 175"/>
                <a:gd name="T16" fmla="*/ 161 w 175"/>
                <a:gd name="T17" fmla="*/ 175 h 175"/>
                <a:gd name="T18" fmla="*/ 175 w 175"/>
                <a:gd name="T19" fmla="*/ 161 h 175"/>
                <a:gd name="T20" fmla="*/ 102 w 175"/>
                <a:gd name="T21" fmla="*/ 88 h 175"/>
                <a:gd name="T22" fmla="*/ 175 w 175"/>
                <a:gd name="T23" fmla="*/ 14 h 175"/>
                <a:gd name="T24" fmla="*/ 161 w 175"/>
                <a:gd name="T2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75">
                  <a:moveTo>
                    <a:pt x="161" y="0"/>
                  </a:moveTo>
                  <a:lnTo>
                    <a:pt x="87" y="74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73" y="88"/>
                  </a:lnTo>
                  <a:lnTo>
                    <a:pt x="0" y="161"/>
                  </a:lnTo>
                  <a:lnTo>
                    <a:pt x="14" y="175"/>
                  </a:lnTo>
                  <a:lnTo>
                    <a:pt x="87" y="100"/>
                  </a:lnTo>
                  <a:lnTo>
                    <a:pt x="161" y="175"/>
                  </a:lnTo>
                  <a:lnTo>
                    <a:pt x="175" y="161"/>
                  </a:lnTo>
                  <a:lnTo>
                    <a:pt x="102" y="88"/>
                  </a:lnTo>
                  <a:lnTo>
                    <a:pt x="175" y="1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"/>
            <p:cNvSpPr>
              <a:spLocks noEditPoints="1"/>
            </p:cNvSpPr>
            <p:nvPr/>
          </p:nvSpPr>
          <p:spPr bwMode="auto">
            <a:xfrm>
              <a:off x="3573" y="1906"/>
              <a:ext cx="520" cy="454"/>
            </a:xfrm>
            <a:custGeom>
              <a:avLst/>
              <a:gdLst>
                <a:gd name="T0" fmla="*/ 200 w 220"/>
                <a:gd name="T1" fmla="*/ 34 h 192"/>
                <a:gd name="T2" fmla="*/ 162 w 220"/>
                <a:gd name="T3" fmla="*/ 34 h 192"/>
                <a:gd name="T4" fmla="*/ 162 w 220"/>
                <a:gd name="T5" fmla="*/ 24 h 192"/>
                <a:gd name="T6" fmla="*/ 138 w 220"/>
                <a:gd name="T7" fmla="*/ 0 h 192"/>
                <a:gd name="T8" fmla="*/ 82 w 220"/>
                <a:gd name="T9" fmla="*/ 0 h 192"/>
                <a:gd name="T10" fmla="*/ 58 w 220"/>
                <a:gd name="T11" fmla="*/ 24 h 192"/>
                <a:gd name="T12" fmla="*/ 58 w 220"/>
                <a:gd name="T13" fmla="*/ 34 h 192"/>
                <a:gd name="T14" fmla="*/ 20 w 220"/>
                <a:gd name="T15" fmla="*/ 34 h 192"/>
                <a:gd name="T16" fmla="*/ 0 w 220"/>
                <a:gd name="T17" fmla="*/ 54 h 192"/>
                <a:gd name="T18" fmla="*/ 0 w 220"/>
                <a:gd name="T19" fmla="*/ 172 h 192"/>
                <a:gd name="T20" fmla="*/ 20 w 220"/>
                <a:gd name="T21" fmla="*/ 192 h 192"/>
                <a:gd name="T22" fmla="*/ 200 w 220"/>
                <a:gd name="T23" fmla="*/ 192 h 192"/>
                <a:gd name="T24" fmla="*/ 220 w 220"/>
                <a:gd name="T25" fmla="*/ 172 h 192"/>
                <a:gd name="T26" fmla="*/ 220 w 220"/>
                <a:gd name="T27" fmla="*/ 54 h 192"/>
                <a:gd name="T28" fmla="*/ 200 w 220"/>
                <a:gd name="T29" fmla="*/ 34 h 192"/>
                <a:gd name="T30" fmla="*/ 66 w 220"/>
                <a:gd name="T31" fmla="*/ 24 h 192"/>
                <a:gd name="T32" fmla="*/ 82 w 220"/>
                <a:gd name="T33" fmla="*/ 8 h 192"/>
                <a:gd name="T34" fmla="*/ 138 w 220"/>
                <a:gd name="T35" fmla="*/ 8 h 192"/>
                <a:gd name="T36" fmla="*/ 154 w 220"/>
                <a:gd name="T37" fmla="*/ 24 h 192"/>
                <a:gd name="T38" fmla="*/ 154 w 220"/>
                <a:gd name="T39" fmla="*/ 34 h 192"/>
                <a:gd name="T40" fmla="*/ 66 w 220"/>
                <a:gd name="T41" fmla="*/ 34 h 192"/>
                <a:gd name="T42" fmla="*/ 66 w 220"/>
                <a:gd name="T43" fmla="*/ 24 h 192"/>
                <a:gd name="T44" fmla="*/ 212 w 220"/>
                <a:gd name="T45" fmla="*/ 172 h 192"/>
                <a:gd name="T46" fmla="*/ 200 w 220"/>
                <a:gd name="T47" fmla="*/ 184 h 192"/>
                <a:gd name="T48" fmla="*/ 20 w 220"/>
                <a:gd name="T49" fmla="*/ 184 h 192"/>
                <a:gd name="T50" fmla="*/ 8 w 220"/>
                <a:gd name="T51" fmla="*/ 172 h 192"/>
                <a:gd name="T52" fmla="*/ 8 w 220"/>
                <a:gd name="T53" fmla="*/ 54 h 192"/>
                <a:gd name="T54" fmla="*/ 20 w 220"/>
                <a:gd name="T55" fmla="*/ 42 h 192"/>
                <a:gd name="T56" fmla="*/ 200 w 220"/>
                <a:gd name="T57" fmla="*/ 42 h 192"/>
                <a:gd name="T58" fmla="*/ 212 w 220"/>
                <a:gd name="T59" fmla="*/ 54 h 192"/>
                <a:gd name="T60" fmla="*/ 212 w 220"/>
                <a:gd name="T6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92">
                  <a:moveTo>
                    <a:pt x="200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2" y="11"/>
                    <a:pt x="151" y="0"/>
                    <a:pt x="13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9" y="0"/>
                    <a:pt x="58" y="11"/>
                    <a:pt x="58" y="2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9" y="34"/>
                    <a:pt x="0" y="43"/>
                    <a:pt x="0" y="5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3"/>
                    <a:pt x="9" y="192"/>
                    <a:pt x="2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11" y="192"/>
                    <a:pt x="220" y="183"/>
                    <a:pt x="220" y="172"/>
                  </a:cubicBezTo>
                  <a:cubicBezTo>
                    <a:pt x="220" y="54"/>
                    <a:pt x="220" y="54"/>
                    <a:pt x="220" y="54"/>
                  </a:cubicBezTo>
                  <a:cubicBezTo>
                    <a:pt x="220" y="43"/>
                    <a:pt x="211" y="34"/>
                    <a:pt x="200" y="34"/>
                  </a:cubicBezTo>
                  <a:close/>
                  <a:moveTo>
                    <a:pt x="66" y="24"/>
                  </a:moveTo>
                  <a:cubicBezTo>
                    <a:pt x="66" y="15"/>
                    <a:pt x="73" y="8"/>
                    <a:pt x="82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7" y="8"/>
                    <a:pt x="154" y="15"/>
                    <a:pt x="154" y="24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66" y="34"/>
                    <a:pt x="66" y="34"/>
                    <a:pt x="66" y="34"/>
                  </a:cubicBezTo>
                  <a:lnTo>
                    <a:pt x="66" y="24"/>
                  </a:lnTo>
                  <a:close/>
                  <a:moveTo>
                    <a:pt x="212" y="172"/>
                  </a:moveTo>
                  <a:cubicBezTo>
                    <a:pt x="212" y="179"/>
                    <a:pt x="207" y="184"/>
                    <a:pt x="20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3" y="184"/>
                    <a:pt x="8" y="179"/>
                    <a:pt x="8" y="17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7"/>
                    <a:pt x="13" y="42"/>
                    <a:pt x="20" y="42"/>
                  </a:cubicBezTo>
                  <a:cubicBezTo>
                    <a:pt x="200" y="42"/>
                    <a:pt x="200" y="42"/>
                    <a:pt x="200" y="42"/>
                  </a:cubicBezTo>
                  <a:cubicBezTo>
                    <a:pt x="207" y="42"/>
                    <a:pt x="212" y="47"/>
                    <a:pt x="212" y="54"/>
                  </a:cubicBezTo>
                  <a:lnTo>
                    <a:pt x="212" y="17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76"/>
            <p:cNvSpPr>
              <a:spLocks noChangeArrowheads="1"/>
            </p:cNvSpPr>
            <p:nvPr/>
          </p:nvSpPr>
          <p:spPr bwMode="auto">
            <a:xfrm>
              <a:off x="3660" y="2024"/>
              <a:ext cx="19" cy="30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77"/>
            <p:cNvSpPr>
              <a:spLocks noChangeArrowheads="1"/>
            </p:cNvSpPr>
            <p:nvPr/>
          </p:nvSpPr>
          <p:spPr bwMode="auto">
            <a:xfrm>
              <a:off x="3991" y="2024"/>
              <a:ext cx="19" cy="30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78"/>
            <p:cNvSpPr>
              <a:spLocks noChangeArrowheads="1"/>
            </p:cNvSpPr>
            <p:nvPr/>
          </p:nvSpPr>
          <p:spPr bwMode="auto">
            <a:xfrm>
              <a:off x="3639" y="1953"/>
              <a:ext cx="43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79"/>
            <p:cNvSpPr>
              <a:spLocks noChangeArrowheads="1"/>
            </p:cNvSpPr>
            <p:nvPr/>
          </p:nvSpPr>
          <p:spPr bwMode="auto">
            <a:xfrm>
              <a:off x="3989" y="1953"/>
              <a:ext cx="42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 noEditPoints="1"/>
            </p:cNvSpPr>
            <p:nvPr/>
          </p:nvSpPr>
          <p:spPr bwMode="auto">
            <a:xfrm>
              <a:off x="4712" y="1939"/>
              <a:ext cx="523" cy="454"/>
            </a:xfrm>
            <a:custGeom>
              <a:avLst/>
              <a:gdLst>
                <a:gd name="T0" fmla="*/ 201 w 221"/>
                <a:gd name="T1" fmla="*/ 34 h 192"/>
                <a:gd name="T2" fmla="*/ 162 w 221"/>
                <a:gd name="T3" fmla="*/ 34 h 192"/>
                <a:gd name="T4" fmla="*/ 162 w 221"/>
                <a:gd name="T5" fmla="*/ 24 h 192"/>
                <a:gd name="T6" fmla="*/ 138 w 221"/>
                <a:gd name="T7" fmla="*/ 0 h 192"/>
                <a:gd name="T8" fmla="*/ 83 w 221"/>
                <a:gd name="T9" fmla="*/ 0 h 192"/>
                <a:gd name="T10" fmla="*/ 59 w 221"/>
                <a:gd name="T11" fmla="*/ 24 h 192"/>
                <a:gd name="T12" fmla="*/ 59 w 221"/>
                <a:gd name="T13" fmla="*/ 34 h 192"/>
                <a:gd name="T14" fmla="*/ 20 w 221"/>
                <a:gd name="T15" fmla="*/ 34 h 192"/>
                <a:gd name="T16" fmla="*/ 0 w 221"/>
                <a:gd name="T17" fmla="*/ 54 h 192"/>
                <a:gd name="T18" fmla="*/ 0 w 221"/>
                <a:gd name="T19" fmla="*/ 172 h 192"/>
                <a:gd name="T20" fmla="*/ 20 w 221"/>
                <a:gd name="T21" fmla="*/ 192 h 192"/>
                <a:gd name="T22" fmla="*/ 201 w 221"/>
                <a:gd name="T23" fmla="*/ 192 h 192"/>
                <a:gd name="T24" fmla="*/ 221 w 221"/>
                <a:gd name="T25" fmla="*/ 172 h 192"/>
                <a:gd name="T26" fmla="*/ 221 w 221"/>
                <a:gd name="T27" fmla="*/ 54 h 192"/>
                <a:gd name="T28" fmla="*/ 201 w 221"/>
                <a:gd name="T29" fmla="*/ 34 h 192"/>
                <a:gd name="T30" fmla="*/ 67 w 221"/>
                <a:gd name="T31" fmla="*/ 24 h 192"/>
                <a:gd name="T32" fmla="*/ 83 w 221"/>
                <a:gd name="T33" fmla="*/ 8 h 192"/>
                <a:gd name="T34" fmla="*/ 138 w 221"/>
                <a:gd name="T35" fmla="*/ 8 h 192"/>
                <a:gd name="T36" fmla="*/ 154 w 221"/>
                <a:gd name="T37" fmla="*/ 24 h 192"/>
                <a:gd name="T38" fmla="*/ 154 w 221"/>
                <a:gd name="T39" fmla="*/ 34 h 192"/>
                <a:gd name="T40" fmla="*/ 67 w 221"/>
                <a:gd name="T41" fmla="*/ 34 h 192"/>
                <a:gd name="T42" fmla="*/ 67 w 221"/>
                <a:gd name="T43" fmla="*/ 24 h 192"/>
                <a:gd name="T44" fmla="*/ 213 w 221"/>
                <a:gd name="T45" fmla="*/ 172 h 192"/>
                <a:gd name="T46" fmla="*/ 201 w 221"/>
                <a:gd name="T47" fmla="*/ 184 h 192"/>
                <a:gd name="T48" fmla="*/ 20 w 221"/>
                <a:gd name="T49" fmla="*/ 184 h 192"/>
                <a:gd name="T50" fmla="*/ 8 w 221"/>
                <a:gd name="T51" fmla="*/ 172 h 192"/>
                <a:gd name="T52" fmla="*/ 8 w 221"/>
                <a:gd name="T53" fmla="*/ 90 h 192"/>
                <a:gd name="T54" fmla="*/ 96 w 221"/>
                <a:gd name="T55" fmla="*/ 90 h 192"/>
                <a:gd name="T56" fmla="*/ 96 w 221"/>
                <a:gd name="T57" fmla="*/ 97 h 192"/>
                <a:gd name="T58" fmla="*/ 111 w 221"/>
                <a:gd name="T59" fmla="*/ 112 h 192"/>
                <a:gd name="T60" fmla="*/ 126 w 221"/>
                <a:gd name="T61" fmla="*/ 97 h 192"/>
                <a:gd name="T62" fmla="*/ 126 w 221"/>
                <a:gd name="T63" fmla="*/ 90 h 192"/>
                <a:gd name="T64" fmla="*/ 213 w 221"/>
                <a:gd name="T65" fmla="*/ 90 h 192"/>
                <a:gd name="T66" fmla="*/ 213 w 221"/>
                <a:gd name="T67" fmla="*/ 172 h 192"/>
                <a:gd name="T68" fmla="*/ 104 w 221"/>
                <a:gd name="T69" fmla="*/ 97 h 192"/>
                <a:gd name="T70" fmla="*/ 104 w 221"/>
                <a:gd name="T71" fmla="*/ 79 h 192"/>
                <a:gd name="T72" fmla="*/ 111 w 221"/>
                <a:gd name="T73" fmla="*/ 72 h 192"/>
                <a:gd name="T74" fmla="*/ 118 w 221"/>
                <a:gd name="T75" fmla="*/ 79 h 192"/>
                <a:gd name="T76" fmla="*/ 118 w 221"/>
                <a:gd name="T77" fmla="*/ 97 h 192"/>
                <a:gd name="T78" fmla="*/ 111 w 221"/>
                <a:gd name="T79" fmla="*/ 104 h 192"/>
                <a:gd name="T80" fmla="*/ 104 w 221"/>
                <a:gd name="T81" fmla="*/ 97 h 192"/>
                <a:gd name="T82" fmla="*/ 213 w 221"/>
                <a:gd name="T83" fmla="*/ 82 h 192"/>
                <a:gd name="T84" fmla="*/ 126 w 221"/>
                <a:gd name="T85" fmla="*/ 82 h 192"/>
                <a:gd name="T86" fmla="*/ 126 w 221"/>
                <a:gd name="T87" fmla="*/ 79 h 192"/>
                <a:gd name="T88" fmla="*/ 111 w 221"/>
                <a:gd name="T89" fmla="*/ 64 h 192"/>
                <a:gd name="T90" fmla="*/ 96 w 221"/>
                <a:gd name="T91" fmla="*/ 79 h 192"/>
                <a:gd name="T92" fmla="*/ 96 w 221"/>
                <a:gd name="T93" fmla="*/ 82 h 192"/>
                <a:gd name="T94" fmla="*/ 8 w 221"/>
                <a:gd name="T95" fmla="*/ 82 h 192"/>
                <a:gd name="T96" fmla="*/ 8 w 221"/>
                <a:gd name="T97" fmla="*/ 54 h 192"/>
                <a:gd name="T98" fmla="*/ 20 w 221"/>
                <a:gd name="T99" fmla="*/ 42 h 192"/>
                <a:gd name="T100" fmla="*/ 201 w 221"/>
                <a:gd name="T101" fmla="*/ 42 h 192"/>
                <a:gd name="T102" fmla="*/ 213 w 221"/>
                <a:gd name="T103" fmla="*/ 54 h 192"/>
                <a:gd name="T104" fmla="*/ 213 w 221"/>
                <a:gd name="T105" fmla="*/ 8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1" h="192">
                  <a:moveTo>
                    <a:pt x="201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2" y="11"/>
                    <a:pt x="152" y="0"/>
                    <a:pt x="13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9" y="0"/>
                    <a:pt x="59" y="11"/>
                    <a:pt x="59" y="2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9" y="34"/>
                    <a:pt x="0" y="43"/>
                    <a:pt x="0" y="5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3"/>
                    <a:pt x="9" y="192"/>
                    <a:pt x="20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12" y="192"/>
                    <a:pt x="221" y="183"/>
                    <a:pt x="221" y="172"/>
                  </a:cubicBezTo>
                  <a:cubicBezTo>
                    <a:pt x="221" y="54"/>
                    <a:pt x="221" y="54"/>
                    <a:pt x="221" y="54"/>
                  </a:cubicBezTo>
                  <a:cubicBezTo>
                    <a:pt x="221" y="43"/>
                    <a:pt x="212" y="34"/>
                    <a:pt x="201" y="34"/>
                  </a:cubicBezTo>
                  <a:close/>
                  <a:moveTo>
                    <a:pt x="67" y="24"/>
                  </a:moveTo>
                  <a:cubicBezTo>
                    <a:pt x="67" y="15"/>
                    <a:pt x="74" y="8"/>
                    <a:pt x="83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7" y="8"/>
                    <a:pt x="154" y="15"/>
                    <a:pt x="154" y="24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67" y="34"/>
                    <a:pt x="67" y="34"/>
                    <a:pt x="67" y="34"/>
                  </a:cubicBezTo>
                  <a:lnTo>
                    <a:pt x="67" y="24"/>
                  </a:lnTo>
                  <a:close/>
                  <a:moveTo>
                    <a:pt x="213" y="172"/>
                  </a:moveTo>
                  <a:cubicBezTo>
                    <a:pt x="213" y="179"/>
                    <a:pt x="207" y="184"/>
                    <a:pt x="201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4" y="184"/>
                    <a:pt x="8" y="179"/>
                    <a:pt x="8" y="172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106"/>
                    <a:pt x="103" y="112"/>
                    <a:pt x="111" y="112"/>
                  </a:cubicBezTo>
                  <a:cubicBezTo>
                    <a:pt x="119" y="112"/>
                    <a:pt x="126" y="106"/>
                    <a:pt x="126" y="97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213" y="90"/>
                    <a:pt x="213" y="90"/>
                    <a:pt x="213" y="90"/>
                  </a:cubicBezTo>
                  <a:lnTo>
                    <a:pt x="213" y="172"/>
                  </a:lnTo>
                  <a:close/>
                  <a:moveTo>
                    <a:pt x="104" y="97"/>
                  </a:moveTo>
                  <a:cubicBezTo>
                    <a:pt x="104" y="79"/>
                    <a:pt x="104" y="79"/>
                    <a:pt x="104" y="79"/>
                  </a:cubicBezTo>
                  <a:cubicBezTo>
                    <a:pt x="104" y="75"/>
                    <a:pt x="107" y="72"/>
                    <a:pt x="111" y="72"/>
                  </a:cubicBezTo>
                  <a:cubicBezTo>
                    <a:pt x="115" y="72"/>
                    <a:pt x="118" y="75"/>
                    <a:pt x="118" y="79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101"/>
                    <a:pt x="115" y="104"/>
                    <a:pt x="111" y="104"/>
                  </a:cubicBezTo>
                  <a:cubicBezTo>
                    <a:pt x="107" y="104"/>
                    <a:pt x="104" y="101"/>
                    <a:pt x="104" y="97"/>
                  </a:cubicBezTo>
                  <a:close/>
                  <a:moveTo>
                    <a:pt x="213" y="82"/>
                  </a:moveTo>
                  <a:cubicBezTo>
                    <a:pt x="126" y="82"/>
                    <a:pt x="126" y="82"/>
                    <a:pt x="126" y="82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1"/>
                    <a:pt x="119" y="64"/>
                    <a:pt x="111" y="64"/>
                  </a:cubicBezTo>
                  <a:cubicBezTo>
                    <a:pt x="103" y="64"/>
                    <a:pt x="96" y="71"/>
                    <a:pt x="96" y="79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7"/>
                    <a:pt x="14" y="42"/>
                    <a:pt x="20" y="42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207" y="42"/>
                    <a:pt x="213" y="47"/>
                    <a:pt x="213" y="54"/>
                  </a:cubicBezTo>
                  <a:lnTo>
                    <a:pt x="213" y="8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6289" y="1891"/>
              <a:ext cx="74" cy="71"/>
            </a:xfrm>
            <a:custGeom>
              <a:avLst/>
              <a:gdLst>
                <a:gd name="T0" fmla="*/ 25 w 31"/>
                <a:gd name="T1" fmla="*/ 5 h 30"/>
                <a:gd name="T2" fmla="*/ 5 w 31"/>
                <a:gd name="T3" fmla="*/ 7 h 30"/>
                <a:gd name="T4" fmla="*/ 0 w 31"/>
                <a:gd name="T5" fmla="*/ 12 h 30"/>
                <a:gd name="T6" fmla="*/ 5 w 31"/>
                <a:gd name="T7" fmla="*/ 18 h 30"/>
                <a:gd name="T8" fmla="*/ 11 w 31"/>
                <a:gd name="T9" fmla="*/ 12 h 30"/>
                <a:gd name="T10" fmla="*/ 19 w 31"/>
                <a:gd name="T11" fmla="*/ 12 h 30"/>
                <a:gd name="T12" fmla="*/ 18 w 31"/>
                <a:gd name="T13" fmla="*/ 19 h 30"/>
                <a:gd name="T14" fmla="*/ 13 w 31"/>
                <a:gd name="T15" fmla="*/ 25 h 30"/>
                <a:gd name="T16" fmla="*/ 18 w 31"/>
                <a:gd name="T17" fmla="*/ 30 h 30"/>
                <a:gd name="T18" fmla="*/ 24 w 31"/>
                <a:gd name="T19" fmla="*/ 25 h 30"/>
                <a:gd name="T20" fmla="*/ 25 w 31"/>
                <a:gd name="T2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0">
                  <a:moveTo>
                    <a:pt x="25" y="5"/>
                  </a:moveTo>
                  <a:cubicBezTo>
                    <a:pt x="20" y="0"/>
                    <a:pt x="11" y="0"/>
                    <a:pt x="5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0"/>
                    <a:pt x="17" y="10"/>
                    <a:pt x="19" y="12"/>
                  </a:cubicBezTo>
                  <a:cubicBezTo>
                    <a:pt x="21" y="13"/>
                    <a:pt x="20" y="17"/>
                    <a:pt x="18" y="19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0" y="19"/>
                    <a:pt x="31" y="10"/>
                    <a:pt x="25" y="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 noEditPoints="1"/>
            </p:cNvSpPr>
            <p:nvPr/>
          </p:nvSpPr>
          <p:spPr bwMode="auto">
            <a:xfrm>
              <a:off x="5984" y="1936"/>
              <a:ext cx="334" cy="334"/>
            </a:xfrm>
            <a:custGeom>
              <a:avLst/>
              <a:gdLst>
                <a:gd name="T0" fmla="*/ 15 w 141"/>
                <a:gd name="T1" fmla="*/ 107 h 141"/>
                <a:gd name="T2" fmla="*/ 0 w 141"/>
                <a:gd name="T3" fmla="*/ 141 h 141"/>
                <a:gd name="T4" fmla="*/ 33 w 141"/>
                <a:gd name="T5" fmla="*/ 125 h 141"/>
                <a:gd name="T6" fmla="*/ 141 w 141"/>
                <a:gd name="T7" fmla="*/ 18 h 141"/>
                <a:gd name="T8" fmla="*/ 135 w 141"/>
                <a:gd name="T9" fmla="*/ 12 h 141"/>
                <a:gd name="T10" fmla="*/ 135 w 141"/>
                <a:gd name="T11" fmla="*/ 12 h 141"/>
                <a:gd name="T12" fmla="*/ 128 w 141"/>
                <a:gd name="T13" fmla="*/ 5 h 141"/>
                <a:gd name="T14" fmla="*/ 128 w 141"/>
                <a:gd name="T15" fmla="*/ 5 h 141"/>
                <a:gd name="T16" fmla="*/ 122 w 141"/>
                <a:gd name="T17" fmla="*/ 0 h 141"/>
                <a:gd name="T18" fmla="*/ 115 w 141"/>
                <a:gd name="T19" fmla="*/ 6 h 141"/>
                <a:gd name="T20" fmla="*/ 115 w 141"/>
                <a:gd name="T21" fmla="*/ 6 h 141"/>
                <a:gd name="T22" fmla="*/ 15 w 141"/>
                <a:gd name="T23" fmla="*/ 107 h 141"/>
                <a:gd name="T24" fmla="*/ 128 w 141"/>
                <a:gd name="T25" fmla="*/ 19 h 141"/>
                <a:gd name="T26" fmla="*/ 28 w 141"/>
                <a:gd name="T27" fmla="*/ 120 h 141"/>
                <a:gd name="T28" fmla="*/ 13 w 141"/>
                <a:gd name="T29" fmla="*/ 127 h 141"/>
                <a:gd name="T30" fmla="*/ 20 w 141"/>
                <a:gd name="T31" fmla="*/ 113 h 141"/>
                <a:gd name="T32" fmla="*/ 121 w 141"/>
                <a:gd name="T33" fmla="*/ 12 h 141"/>
                <a:gd name="T34" fmla="*/ 128 w 141"/>
                <a:gd name="T35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41">
                  <a:moveTo>
                    <a:pt x="15" y="107"/>
                  </a:moveTo>
                  <a:cubicBezTo>
                    <a:pt x="9" y="113"/>
                    <a:pt x="0" y="141"/>
                    <a:pt x="0" y="141"/>
                  </a:cubicBezTo>
                  <a:cubicBezTo>
                    <a:pt x="0" y="141"/>
                    <a:pt x="27" y="132"/>
                    <a:pt x="33" y="125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lnTo>
                    <a:pt x="15" y="107"/>
                  </a:lnTo>
                  <a:close/>
                  <a:moveTo>
                    <a:pt x="128" y="19"/>
                  </a:moveTo>
                  <a:cubicBezTo>
                    <a:pt x="28" y="120"/>
                    <a:pt x="28" y="120"/>
                    <a:pt x="28" y="120"/>
                  </a:cubicBezTo>
                  <a:cubicBezTo>
                    <a:pt x="25" y="122"/>
                    <a:pt x="13" y="127"/>
                    <a:pt x="13" y="127"/>
                  </a:cubicBezTo>
                  <a:cubicBezTo>
                    <a:pt x="13" y="127"/>
                    <a:pt x="18" y="115"/>
                    <a:pt x="20" y="113"/>
                  </a:cubicBezTo>
                  <a:cubicBezTo>
                    <a:pt x="121" y="12"/>
                    <a:pt x="121" y="12"/>
                    <a:pt x="121" y="12"/>
                  </a:cubicBezTo>
                  <a:lnTo>
                    <a:pt x="128" y="1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5864" y="1917"/>
              <a:ext cx="470" cy="471"/>
            </a:xfrm>
            <a:custGeom>
              <a:avLst/>
              <a:gdLst>
                <a:gd name="T0" fmla="*/ 191 w 199"/>
                <a:gd name="T1" fmla="*/ 175 h 199"/>
                <a:gd name="T2" fmla="*/ 174 w 199"/>
                <a:gd name="T3" fmla="*/ 191 h 199"/>
                <a:gd name="T4" fmla="*/ 24 w 199"/>
                <a:gd name="T5" fmla="*/ 191 h 199"/>
                <a:gd name="T6" fmla="*/ 8 w 199"/>
                <a:gd name="T7" fmla="*/ 175 h 199"/>
                <a:gd name="T8" fmla="*/ 8 w 199"/>
                <a:gd name="T9" fmla="*/ 24 h 199"/>
                <a:gd name="T10" fmla="*/ 24 w 199"/>
                <a:gd name="T11" fmla="*/ 8 h 199"/>
                <a:gd name="T12" fmla="*/ 131 w 199"/>
                <a:gd name="T13" fmla="*/ 8 h 199"/>
                <a:gd name="T14" fmla="*/ 131 w 199"/>
                <a:gd name="T15" fmla="*/ 0 h 199"/>
                <a:gd name="T16" fmla="*/ 24 w 199"/>
                <a:gd name="T17" fmla="*/ 0 h 199"/>
                <a:gd name="T18" fmla="*/ 0 w 199"/>
                <a:gd name="T19" fmla="*/ 24 h 199"/>
                <a:gd name="T20" fmla="*/ 0 w 199"/>
                <a:gd name="T21" fmla="*/ 175 h 199"/>
                <a:gd name="T22" fmla="*/ 24 w 199"/>
                <a:gd name="T23" fmla="*/ 199 h 199"/>
                <a:gd name="T24" fmla="*/ 174 w 199"/>
                <a:gd name="T25" fmla="*/ 199 h 199"/>
                <a:gd name="T26" fmla="*/ 199 w 199"/>
                <a:gd name="T27" fmla="*/ 175 h 199"/>
                <a:gd name="T28" fmla="*/ 199 w 199"/>
                <a:gd name="T29" fmla="*/ 67 h 199"/>
                <a:gd name="T30" fmla="*/ 191 w 199"/>
                <a:gd name="T31" fmla="*/ 67 h 199"/>
                <a:gd name="T32" fmla="*/ 191 w 199"/>
                <a:gd name="T33" fmla="*/ 1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99">
                  <a:moveTo>
                    <a:pt x="191" y="175"/>
                  </a:moveTo>
                  <a:cubicBezTo>
                    <a:pt x="191" y="184"/>
                    <a:pt x="183" y="191"/>
                    <a:pt x="174" y="191"/>
                  </a:cubicBezTo>
                  <a:cubicBezTo>
                    <a:pt x="24" y="191"/>
                    <a:pt x="24" y="191"/>
                    <a:pt x="24" y="191"/>
                  </a:cubicBezTo>
                  <a:cubicBezTo>
                    <a:pt x="15" y="191"/>
                    <a:pt x="8" y="184"/>
                    <a:pt x="8" y="17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8"/>
                    <a:pt x="11" y="199"/>
                    <a:pt x="24" y="199"/>
                  </a:cubicBezTo>
                  <a:cubicBezTo>
                    <a:pt x="174" y="199"/>
                    <a:pt x="174" y="199"/>
                    <a:pt x="174" y="199"/>
                  </a:cubicBezTo>
                  <a:cubicBezTo>
                    <a:pt x="188" y="199"/>
                    <a:pt x="199" y="188"/>
                    <a:pt x="199" y="175"/>
                  </a:cubicBezTo>
                  <a:cubicBezTo>
                    <a:pt x="199" y="67"/>
                    <a:pt x="199" y="67"/>
                    <a:pt x="19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17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 noEditPoints="1"/>
            </p:cNvSpPr>
            <p:nvPr/>
          </p:nvSpPr>
          <p:spPr bwMode="auto">
            <a:xfrm>
              <a:off x="6991" y="1908"/>
              <a:ext cx="521" cy="468"/>
            </a:xfrm>
            <a:custGeom>
              <a:avLst/>
              <a:gdLst>
                <a:gd name="T0" fmla="*/ 200 w 220"/>
                <a:gd name="T1" fmla="*/ 16 h 198"/>
                <a:gd name="T2" fmla="*/ 58 w 220"/>
                <a:gd name="T3" fmla="*/ 16 h 198"/>
                <a:gd name="T4" fmla="*/ 58 w 220"/>
                <a:gd name="T5" fmla="*/ 20 h 198"/>
                <a:gd name="T6" fmla="*/ 38 w 220"/>
                <a:gd name="T7" fmla="*/ 0 h 198"/>
                <a:gd name="T8" fmla="*/ 20 w 220"/>
                <a:gd name="T9" fmla="*/ 0 h 198"/>
                <a:gd name="T10" fmla="*/ 0 w 220"/>
                <a:gd name="T11" fmla="*/ 20 h 198"/>
                <a:gd name="T12" fmla="*/ 0 w 220"/>
                <a:gd name="T13" fmla="*/ 40 h 198"/>
                <a:gd name="T14" fmla="*/ 0 w 220"/>
                <a:gd name="T15" fmla="*/ 178 h 198"/>
                <a:gd name="T16" fmla="*/ 20 w 220"/>
                <a:gd name="T17" fmla="*/ 198 h 198"/>
                <a:gd name="T18" fmla="*/ 200 w 220"/>
                <a:gd name="T19" fmla="*/ 198 h 198"/>
                <a:gd name="T20" fmla="*/ 220 w 220"/>
                <a:gd name="T21" fmla="*/ 178 h 198"/>
                <a:gd name="T22" fmla="*/ 220 w 220"/>
                <a:gd name="T23" fmla="*/ 36 h 198"/>
                <a:gd name="T24" fmla="*/ 200 w 220"/>
                <a:gd name="T25" fmla="*/ 16 h 198"/>
                <a:gd name="T26" fmla="*/ 212 w 220"/>
                <a:gd name="T27" fmla="*/ 178 h 198"/>
                <a:gd name="T28" fmla="*/ 200 w 220"/>
                <a:gd name="T29" fmla="*/ 190 h 198"/>
                <a:gd name="T30" fmla="*/ 20 w 220"/>
                <a:gd name="T31" fmla="*/ 190 h 198"/>
                <a:gd name="T32" fmla="*/ 8 w 220"/>
                <a:gd name="T33" fmla="*/ 178 h 198"/>
                <a:gd name="T34" fmla="*/ 8 w 220"/>
                <a:gd name="T35" fmla="*/ 75 h 198"/>
                <a:gd name="T36" fmla="*/ 8 w 220"/>
                <a:gd name="T37" fmla="*/ 49 h 198"/>
                <a:gd name="T38" fmla="*/ 212 w 220"/>
                <a:gd name="T39" fmla="*/ 49 h 198"/>
                <a:gd name="T40" fmla="*/ 212 w 220"/>
                <a:gd name="T41" fmla="*/ 178 h 198"/>
                <a:gd name="T42" fmla="*/ 212 w 220"/>
                <a:gd name="T43" fmla="*/ 41 h 198"/>
                <a:gd name="T44" fmla="*/ 8 w 220"/>
                <a:gd name="T45" fmla="*/ 41 h 198"/>
                <a:gd name="T46" fmla="*/ 8 w 220"/>
                <a:gd name="T47" fmla="*/ 20 h 198"/>
                <a:gd name="T48" fmla="*/ 20 w 220"/>
                <a:gd name="T49" fmla="*/ 8 h 198"/>
                <a:gd name="T50" fmla="*/ 38 w 220"/>
                <a:gd name="T51" fmla="*/ 8 h 198"/>
                <a:gd name="T52" fmla="*/ 50 w 220"/>
                <a:gd name="T53" fmla="*/ 20 h 198"/>
                <a:gd name="T54" fmla="*/ 50 w 220"/>
                <a:gd name="T55" fmla="*/ 24 h 198"/>
                <a:gd name="T56" fmla="*/ 200 w 220"/>
                <a:gd name="T57" fmla="*/ 24 h 198"/>
                <a:gd name="T58" fmla="*/ 212 w 220"/>
                <a:gd name="T59" fmla="*/ 36 h 198"/>
                <a:gd name="T60" fmla="*/ 212 w 220"/>
                <a:gd name="T61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98">
                  <a:moveTo>
                    <a:pt x="200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9"/>
                    <a:pt x="49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9" y="198"/>
                    <a:pt x="20" y="198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211" y="198"/>
                    <a:pt x="220" y="189"/>
                    <a:pt x="220" y="178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25"/>
                    <a:pt x="211" y="16"/>
                    <a:pt x="200" y="16"/>
                  </a:cubicBezTo>
                  <a:close/>
                  <a:moveTo>
                    <a:pt x="212" y="178"/>
                  </a:moveTo>
                  <a:cubicBezTo>
                    <a:pt x="212" y="184"/>
                    <a:pt x="206" y="190"/>
                    <a:pt x="20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3" y="190"/>
                    <a:pt x="8" y="184"/>
                    <a:pt x="8" y="178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212" y="49"/>
                    <a:pt x="212" y="49"/>
                    <a:pt x="212" y="49"/>
                  </a:cubicBezTo>
                  <a:lnTo>
                    <a:pt x="212" y="178"/>
                  </a:lnTo>
                  <a:close/>
                  <a:moveTo>
                    <a:pt x="212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4" y="8"/>
                    <a:pt x="50" y="13"/>
                    <a:pt x="50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6" y="24"/>
                    <a:pt x="212" y="29"/>
                    <a:pt x="212" y="36"/>
                  </a:cubicBezTo>
                  <a:lnTo>
                    <a:pt x="212" y="4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166" y="3051"/>
              <a:ext cx="520" cy="466"/>
            </a:xfrm>
            <a:custGeom>
              <a:avLst/>
              <a:gdLst>
                <a:gd name="T0" fmla="*/ 200 w 220"/>
                <a:gd name="T1" fmla="*/ 16 h 197"/>
                <a:gd name="T2" fmla="*/ 58 w 220"/>
                <a:gd name="T3" fmla="*/ 16 h 197"/>
                <a:gd name="T4" fmla="*/ 58 w 220"/>
                <a:gd name="T5" fmla="*/ 20 h 197"/>
                <a:gd name="T6" fmla="*/ 38 w 220"/>
                <a:gd name="T7" fmla="*/ 0 h 197"/>
                <a:gd name="T8" fmla="*/ 20 w 220"/>
                <a:gd name="T9" fmla="*/ 0 h 197"/>
                <a:gd name="T10" fmla="*/ 0 w 220"/>
                <a:gd name="T11" fmla="*/ 20 h 197"/>
                <a:gd name="T12" fmla="*/ 0 w 220"/>
                <a:gd name="T13" fmla="*/ 40 h 197"/>
                <a:gd name="T14" fmla="*/ 0 w 220"/>
                <a:gd name="T15" fmla="*/ 177 h 197"/>
                <a:gd name="T16" fmla="*/ 20 w 220"/>
                <a:gd name="T17" fmla="*/ 197 h 197"/>
                <a:gd name="T18" fmla="*/ 200 w 220"/>
                <a:gd name="T19" fmla="*/ 197 h 197"/>
                <a:gd name="T20" fmla="*/ 220 w 220"/>
                <a:gd name="T21" fmla="*/ 177 h 197"/>
                <a:gd name="T22" fmla="*/ 220 w 220"/>
                <a:gd name="T23" fmla="*/ 36 h 197"/>
                <a:gd name="T24" fmla="*/ 200 w 220"/>
                <a:gd name="T25" fmla="*/ 16 h 197"/>
                <a:gd name="T26" fmla="*/ 212 w 220"/>
                <a:gd name="T27" fmla="*/ 41 h 197"/>
                <a:gd name="T28" fmla="*/ 8 w 220"/>
                <a:gd name="T29" fmla="*/ 41 h 197"/>
                <a:gd name="T30" fmla="*/ 8 w 220"/>
                <a:gd name="T31" fmla="*/ 20 h 197"/>
                <a:gd name="T32" fmla="*/ 20 w 220"/>
                <a:gd name="T33" fmla="*/ 8 h 197"/>
                <a:gd name="T34" fmla="*/ 38 w 220"/>
                <a:gd name="T35" fmla="*/ 8 h 197"/>
                <a:gd name="T36" fmla="*/ 50 w 220"/>
                <a:gd name="T37" fmla="*/ 20 h 197"/>
                <a:gd name="T38" fmla="*/ 50 w 220"/>
                <a:gd name="T39" fmla="*/ 24 h 197"/>
                <a:gd name="T40" fmla="*/ 200 w 220"/>
                <a:gd name="T41" fmla="*/ 24 h 197"/>
                <a:gd name="T42" fmla="*/ 212 w 220"/>
                <a:gd name="T43" fmla="*/ 36 h 197"/>
                <a:gd name="T44" fmla="*/ 212 w 220"/>
                <a:gd name="T45" fmla="*/ 4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197">
                  <a:moveTo>
                    <a:pt x="200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9"/>
                    <a:pt x="49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8"/>
                    <a:pt x="9" y="197"/>
                    <a:pt x="20" y="197"/>
                  </a:cubicBezTo>
                  <a:cubicBezTo>
                    <a:pt x="200" y="197"/>
                    <a:pt x="200" y="197"/>
                    <a:pt x="200" y="197"/>
                  </a:cubicBezTo>
                  <a:cubicBezTo>
                    <a:pt x="211" y="197"/>
                    <a:pt x="220" y="188"/>
                    <a:pt x="220" y="177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25"/>
                    <a:pt x="211" y="16"/>
                    <a:pt x="200" y="16"/>
                  </a:cubicBezTo>
                  <a:close/>
                  <a:moveTo>
                    <a:pt x="212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5" y="8"/>
                    <a:pt x="50" y="13"/>
                    <a:pt x="50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7" y="24"/>
                    <a:pt x="212" y="29"/>
                    <a:pt x="212" y="36"/>
                  </a:cubicBezTo>
                  <a:lnTo>
                    <a:pt x="212" y="4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 noEditPoints="1"/>
            </p:cNvSpPr>
            <p:nvPr/>
          </p:nvSpPr>
          <p:spPr bwMode="auto">
            <a:xfrm>
              <a:off x="1301" y="3058"/>
              <a:ext cx="520" cy="468"/>
            </a:xfrm>
            <a:custGeom>
              <a:avLst/>
              <a:gdLst>
                <a:gd name="T0" fmla="*/ 200 w 220"/>
                <a:gd name="T1" fmla="*/ 16 h 198"/>
                <a:gd name="T2" fmla="*/ 58 w 220"/>
                <a:gd name="T3" fmla="*/ 16 h 198"/>
                <a:gd name="T4" fmla="*/ 58 w 220"/>
                <a:gd name="T5" fmla="*/ 20 h 198"/>
                <a:gd name="T6" fmla="*/ 38 w 220"/>
                <a:gd name="T7" fmla="*/ 0 h 198"/>
                <a:gd name="T8" fmla="*/ 20 w 220"/>
                <a:gd name="T9" fmla="*/ 0 h 198"/>
                <a:gd name="T10" fmla="*/ 0 w 220"/>
                <a:gd name="T11" fmla="*/ 20 h 198"/>
                <a:gd name="T12" fmla="*/ 0 w 220"/>
                <a:gd name="T13" fmla="*/ 40 h 198"/>
                <a:gd name="T14" fmla="*/ 0 w 220"/>
                <a:gd name="T15" fmla="*/ 178 h 198"/>
                <a:gd name="T16" fmla="*/ 20 w 220"/>
                <a:gd name="T17" fmla="*/ 198 h 198"/>
                <a:gd name="T18" fmla="*/ 200 w 220"/>
                <a:gd name="T19" fmla="*/ 198 h 198"/>
                <a:gd name="T20" fmla="*/ 220 w 220"/>
                <a:gd name="T21" fmla="*/ 178 h 198"/>
                <a:gd name="T22" fmla="*/ 220 w 220"/>
                <a:gd name="T23" fmla="*/ 36 h 198"/>
                <a:gd name="T24" fmla="*/ 200 w 220"/>
                <a:gd name="T25" fmla="*/ 16 h 198"/>
                <a:gd name="T26" fmla="*/ 212 w 220"/>
                <a:gd name="T27" fmla="*/ 178 h 198"/>
                <a:gd name="T28" fmla="*/ 200 w 220"/>
                <a:gd name="T29" fmla="*/ 190 h 198"/>
                <a:gd name="T30" fmla="*/ 20 w 220"/>
                <a:gd name="T31" fmla="*/ 190 h 198"/>
                <a:gd name="T32" fmla="*/ 8 w 220"/>
                <a:gd name="T33" fmla="*/ 178 h 198"/>
                <a:gd name="T34" fmla="*/ 8 w 220"/>
                <a:gd name="T35" fmla="*/ 75 h 198"/>
                <a:gd name="T36" fmla="*/ 8 w 220"/>
                <a:gd name="T37" fmla="*/ 49 h 198"/>
                <a:gd name="T38" fmla="*/ 212 w 220"/>
                <a:gd name="T39" fmla="*/ 49 h 198"/>
                <a:gd name="T40" fmla="*/ 212 w 220"/>
                <a:gd name="T41" fmla="*/ 178 h 198"/>
                <a:gd name="T42" fmla="*/ 212 w 220"/>
                <a:gd name="T43" fmla="*/ 41 h 198"/>
                <a:gd name="T44" fmla="*/ 8 w 220"/>
                <a:gd name="T45" fmla="*/ 41 h 198"/>
                <a:gd name="T46" fmla="*/ 8 w 220"/>
                <a:gd name="T47" fmla="*/ 20 h 198"/>
                <a:gd name="T48" fmla="*/ 20 w 220"/>
                <a:gd name="T49" fmla="*/ 8 h 198"/>
                <a:gd name="T50" fmla="*/ 38 w 220"/>
                <a:gd name="T51" fmla="*/ 8 h 198"/>
                <a:gd name="T52" fmla="*/ 50 w 220"/>
                <a:gd name="T53" fmla="*/ 20 h 198"/>
                <a:gd name="T54" fmla="*/ 50 w 220"/>
                <a:gd name="T55" fmla="*/ 24 h 198"/>
                <a:gd name="T56" fmla="*/ 200 w 220"/>
                <a:gd name="T57" fmla="*/ 24 h 198"/>
                <a:gd name="T58" fmla="*/ 212 w 220"/>
                <a:gd name="T59" fmla="*/ 36 h 198"/>
                <a:gd name="T60" fmla="*/ 212 w 220"/>
                <a:gd name="T61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98">
                  <a:moveTo>
                    <a:pt x="200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9"/>
                    <a:pt x="49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9" y="198"/>
                    <a:pt x="20" y="198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211" y="198"/>
                    <a:pt x="220" y="189"/>
                    <a:pt x="220" y="178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25"/>
                    <a:pt x="211" y="16"/>
                    <a:pt x="200" y="16"/>
                  </a:cubicBezTo>
                  <a:close/>
                  <a:moveTo>
                    <a:pt x="212" y="178"/>
                  </a:moveTo>
                  <a:cubicBezTo>
                    <a:pt x="212" y="185"/>
                    <a:pt x="207" y="190"/>
                    <a:pt x="20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4" y="190"/>
                    <a:pt x="8" y="185"/>
                    <a:pt x="8" y="178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212" y="49"/>
                    <a:pt x="212" y="49"/>
                    <a:pt x="212" y="49"/>
                  </a:cubicBezTo>
                  <a:lnTo>
                    <a:pt x="212" y="178"/>
                  </a:lnTo>
                  <a:close/>
                  <a:moveTo>
                    <a:pt x="212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4" y="8"/>
                    <a:pt x="2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5" y="8"/>
                    <a:pt x="50" y="14"/>
                    <a:pt x="50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7" y="24"/>
                    <a:pt x="212" y="30"/>
                    <a:pt x="212" y="36"/>
                  </a:cubicBezTo>
                  <a:lnTo>
                    <a:pt x="212" y="4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1447" y="3231"/>
              <a:ext cx="227" cy="227"/>
            </a:xfrm>
            <a:custGeom>
              <a:avLst/>
              <a:gdLst>
                <a:gd name="T0" fmla="*/ 104 w 227"/>
                <a:gd name="T1" fmla="*/ 227 h 227"/>
                <a:gd name="T2" fmla="*/ 123 w 227"/>
                <a:gd name="T3" fmla="*/ 227 h 227"/>
                <a:gd name="T4" fmla="*/ 123 w 227"/>
                <a:gd name="T5" fmla="*/ 123 h 227"/>
                <a:gd name="T6" fmla="*/ 227 w 227"/>
                <a:gd name="T7" fmla="*/ 123 h 227"/>
                <a:gd name="T8" fmla="*/ 227 w 227"/>
                <a:gd name="T9" fmla="*/ 104 h 227"/>
                <a:gd name="T10" fmla="*/ 123 w 227"/>
                <a:gd name="T11" fmla="*/ 104 h 227"/>
                <a:gd name="T12" fmla="*/ 123 w 227"/>
                <a:gd name="T13" fmla="*/ 0 h 227"/>
                <a:gd name="T14" fmla="*/ 104 w 227"/>
                <a:gd name="T15" fmla="*/ 0 h 227"/>
                <a:gd name="T16" fmla="*/ 104 w 227"/>
                <a:gd name="T17" fmla="*/ 104 h 227"/>
                <a:gd name="T18" fmla="*/ 0 w 227"/>
                <a:gd name="T19" fmla="*/ 104 h 227"/>
                <a:gd name="T20" fmla="*/ 0 w 227"/>
                <a:gd name="T21" fmla="*/ 123 h 227"/>
                <a:gd name="T22" fmla="*/ 104 w 227"/>
                <a:gd name="T23" fmla="*/ 123 h 227"/>
                <a:gd name="T24" fmla="*/ 104 w 227"/>
                <a:gd name="T2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227">
                  <a:moveTo>
                    <a:pt x="104" y="227"/>
                  </a:moveTo>
                  <a:lnTo>
                    <a:pt x="123" y="227"/>
                  </a:lnTo>
                  <a:lnTo>
                    <a:pt x="123" y="123"/>
                  </a:lnTo>
                  <a:lnTo>
                    <a:pt x="227" y="123"/>
                  </a:lnTo>
                  <a:lnTo>
                    <a:pt x="227" y="104"/>
                  </a:lnTo>
                  <a:lnTo>
                    <a:pt x="123" y="104"/>
                  </a:lnTo>
                  <a:lnTo>
                    <a:pt x="123" y="0"/>
                  </a:lnTo>
                  <a:lnTo>
                    <a:pt x="104" y="0"/>
                  </a:lnTo>
                  <a:lnTo>
                    <a:pt x="104" y="104"/>
                  </a:lnTo>
                  <a:lnTo>
                    <a:pt x="0" y="104"/>
                  </a:lnTo>
                  <a:lnTo>
                    <a:pt x="0" y="123"/>
                  </a:lnTo>
                  <a:lnTo>
                    <a:pt x="104" y="123"/>
                  </a:lnTo>
                  <a:lnTo>
                    <a:pt x="104" y="22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 noEditPoints="1"/>
            </p:cNvSpPr>
            <p:nvPr/>
          </p:nvSpPr>
          <p:spPr bwMode="auto">
            <a:xfrm>
              <a:off x="2438" y="3015"/>
              <a:ext cx="520" cy="469"/>
            </a:xfrm>
            <a:custGeom>
              <a:avLst/>
              <a:gdLst>
                <a:gd name="T0" fmla="*/ 200 w 220"/>
                <a:gd name="T1" fmla="*/ 16 h 198"/>
                <a:gd name="T2" fmla="*/ 58 w 220"/>
                <a:gd name="T3" fmla="*/ 16 h 198"/>
                <a:gd name="T4" fmla="*/ 58 w 220"/>
                <a:gd name="T5" fmla="*/ 20 h 198"/>
                <a:gd name="T6" fmla="*/ 38 w 220"/>
                <a:gd name="T7" fmla="*/ 0 h 198"/>
                <a:gd name="T8" fmla="*/ 20 w 220"/>
                <a:gd name="T9" fmla="*/ 0 h 198"/>
                <a:gd name="T10" fmla="*/ 0 w 220"/>
                <a:gd name="T11" fmla="*/ 20 h 198"/>
                <a:gd name="T12" fmla="*/ 0 w 220"/>
                <a:gd name="T13" fmla="*/ 40 h 198"/>
                <a:gd name="T14" fmla="*/ 0 w 220"/>
                <a:gd name="T15" fmla="*/ 178 h 198"/>
                <a:gd name="T16" fmla="*/ 20 w 220"/>
                <a:gd name="T17" fmla="*/ 198 h 198"/>
                <a:gd name="T18" fmla="*/ 200 w 220"/>
                <a:gd name="T19" fmla="*/ 198 h 198"/>
                <a:gd name="T20" fmla="*/ 220 w 220"/>
                <a:gd name="T21" fmla="*/ 178 h 198"/>
                <a:gd name="T22" fmla="*/ 220 w 220"/>
                <a:gd name="T23" fmla="*/ 36 h 198"/>
                <a:gd name="T24" fmla="*/ 200 w 220"/>
                <a:gd name="T25" fmla="*/ 16 h 198"/>
                <a:gd name="T26" fmla="*/ 212 w 220"/>
                <a:gd name="T27" fmla="*/ 178 h 198"/>
                <a:gd name="T28" fmla="*/ 200 w 220"/>
                <a:gd name="T29" fmla="*/ 190 h 198"/>
                <a:gd name="T30" fmla="*/ 20 w 220"/>
                <a:gd name="T31" fmla="*/ 190 h 198"/>
                <a:gd name="T32" fmla="*/ 8 w 220"/>
                <a:gd name="T33" fmla="*/ 178 h 198"/>
                <a:gd name="T34" fmla="*/ 8 w 220"/>
                <a:gd name="T35" fmla="*/ 75 h 198"/>
                <a:gd name="T36" fmla="*/ 8 w 220"/>
                <a:gd name="T37" fmla="*/ 49 h 198"/>
                <a:gd name="T38" fmla="*/ 212 w 220"/>
                <a:gd name="T39" fmla="*/ 49 h 198"/>
                <a:gd name="T40" fmla="*/ 212 w 220"/>
                <a:gd name="T41" fmla="*/ 178 h 198"/>
                <a:gd name="T42" fmla="*/ 212 w 220"/>
                <a:gd name="T43" fmla="*/ 41 h 198"/>
                <a:gd name="T44" fmla="*/ 8 w 220"/>
                <a:gd name="T45" fmla="*/ 41 h 198"/>
                <a:gd name="T46" fmla="*/ 8 w 220"/>
                <a:gd name="T47" fmla="*/ 20 h 198"/>
                <a:gd name="T48" fmla="*/ 20 w 220"/>
                <a:gd name="T49" fmla="*/ 8 h 198"/>
                <a:gd name="T50" fmla="*/ 38 w 220"/>
                <a:gd name="T51" fmla="*/ 8 h 198"/>
                <a:gd name="T52" fmla="*/ 50 w 220"/>
                <a:gd name="T53" fmla="*/ 20 h 198"/>
                <a:gd name="T54" fmla="*/ 50 w 220"/>
                <a:gd name="T55" fmla="*/ 24 h 198"/>
                <a:gd name="T56" fmla="*/ 200 w 220"/>
                <a:gd name="T57" fmla="*/ 24 h 198"/>
                <a:gd name="T58" fmla="*/ 212 w 220"/>
                <a:gd name="T59" fmla="*/ 36 h 198"/>
                <a:gd name="T60" fmla="*/ 212 w 220"/>
                <a:gd name="T61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98">
                  <a:moveTo>
                    <a:pt x="200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9"/>
                    <a:pt x="49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9" y="198"/>
                    <a:pt x="20" y="198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211" y="198"/>
                    <a:pt x="220" y="189"/>
                    <a:pt x="220" y="178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25"/>
                    <a:pt x="211" y="16"/>
                    <a:pt x="200" y="16"/>
                  </a:cubicBezTo>
                  <a:close/>
                  <a:moveTo>
                    <a:pt x="212" y="178"/>
                  </a:moveTo>
                  <a:cubicBezTo>
                    <a:pt x="212" y="184"/>
                    <a:pt x="207" y="190"/>
                    <a:pt x="20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4" y="190"/>
                    <a:pt x="8" y="184"/>
                    <a:pt x="8" y="178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212" y="49"/>
                    <a:pt x="212" y="49"/>
                    <a:pt x="212" y="49"/>
                  </a:cubicBezTo>
                  <a:lnTo>
                    <a:pt x="212" y="178"/>
                  </a:lnTo>
                  <a:close/>
                  <a:moveTo>
                    <a:pt x="212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5" y="8"/>
                    <a:pt x="50" y="13"/>
                    <a:pt x="50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7" y="24"/>
                    <a:pt x="212" y="29"/>
                    <a:pt x="212" y="36"/>
                  </a:cubicBezTo>
                  <a:lnTo>
                    <a:pt x="212" y="4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89"/>
            <p:cNvSpPr>
              <a:spLocks noChangeArrowheads="1"/>
            </p:cNvSpPr>
            <p:nvPr/>
          </p:nvSpPr>
          <p:spPr bwMode="auto">
            <a:xfrm>
              <a:off x="2585" y="3280"/>
              <a:ext cx="226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 noEditPoints="1"/>
            </p:cNvSpPr>
            <p:nvPr/>
          </p:nvSpPr>
          <p:spPr bwMode="auto">
            <a:xfrm>
              <a:off x="3570" y="3018"/>
              <a:ext cx="521" cy="468"/>
            </a:xfrm>
            <a:custGeom>
              <a:avLst/>
              <a:gdLst>
                <a:gd name="T0" fmla="*/ 200 w 220"/>
                <a:gd name="T1" fmla="*/ 16 h 198"/>
                <a:gd name="T2" fmla="*/ 58 w 220"/>
                <a:gd name="T3" fmla="*/ 16 h 198"/>
                <a:gd name="T4" fmla="*/ 58 w 220"/>
                <a:gd name="T5" fmla="*/ 20 h 198"/>
                <a:gd name="T6" fmla="*/ 38 w 220"/>
                <a:gd name="T7" fmla="*/ 0 h 198"/>
                <a:gd name="T8" fmla="*/ 20 w 220"/>
                <a:gd name="T9" fmla="*/ 0 h 198"/>
                <a:gd name="T10" fmla="*/ 0 w 220"/>
                <a:gd name="T11" fmla="*/ 20 h 198"/>
                <a:gd name="T12" fmla="*/ 0 w 220"/>
                <a:gd name="T13" fmla="*/ 40 h 198"/>
                <a:gd name="T14" fmla="*/ 0 w 220"/>
                <a:gd name="T15" fmla="*/ 178 h 198"/>
                <a:gd name="T16" fmla="*/ 20 w 220"/>
                <a:gd name="T17" fmla="*/ 198 h 198"/>
                <a:gd name="T18" fmla="*/ 200 w 220"/>
                <a:gd name="T19" fmla="*/ 198 h 198"/>
                <a:gd name="T20" fmla="*/ 220 w 220"/>
                <a:gd name="T21" fmla="*/ 178 h 198"/>
                <a:gd name="T22" fmla="*/ 220 w 220"/>
                <a:gd name="T23" fmla="*/ 36 h 198"/>
                <a:gd name="T24" fmla="*/ 200 w 220"/>
                <a:gd name="T25" fmla="*/ 16 h 198"/>
                <a:gd name="T26" fmla="*/ 212 w 220"/>
                <a:gd name="T27" fmla="*/ 178 h 198"/>
                <a:gd name="T28" fmla="*/ 200 w 220"/>
                <a:gd name="T29" fmla="*/ 190 h 198"/>
                <a:gd name="T30" fmla="*/ 20 w 220"/>
                <a:gd name="T31" fmla="*/ 190 h 198"/>
                <a:gd name="T32" fmla="*/ 8 w 220"/>
                <a:gd name="T33" fmla="*/ 178 h 198"/>
                <a:gd name="T34" fmla="*/ 8 w 220"/>
                <a:gd name="T35" fmla="*/ 75 h 198"/>
                <a:gd name="T36" fmla="*/ 8 w 220"/>
                <a:gd name="T37" fmla="*/ 49 h 198"/>
                <a:gd name="T38" fmla="*/ 212 w 220"/>
                <a:gd name="T39" fmla="*/ 49 h 198"/>
                <a:gd name="T40" fmla="*/ 212 w 220"/>
                <a:gd name="T41" fmla="*/ 178 h 198"/>
                <a:gd name="T42" fmla="*/ 212 w 220"/>
                <a:gd name="T43" fmla="*/ 41 h 198"/>
                <a:gd name="T44" fmla="*/ 8 w 220"/>
                <a:gd name="T45" fmla="*/ 41 h 198"/>
                <a:gd name="T46" fmla="*/ 8 w 220"/>
                <a:gd name="T47" fmla="*/ 20 h 198"/>
                <a:gd name="T48" fmla="*/ 20 w 220"/>
                <a:gd name="T49" fmla="*/ 8 h 198"/>
                <a:gd name="T50" fmla="*/ 38 w 220"/>
                <a:gd name="T51" fmla="*/ 8 h 198"/>
                <a:gd name="T52" fmla="*/ 50 w 220"/>
                <a:gd name="T53" fmla="*/ 20 h 198"/>
                <a:gd name="T54" fmla="*/ 50 w 220"/>
                <a:gd name="T55" fmla="*/ 24 h 198"/>
                <a:gd name="T56" fmla="*/ 200 w 220"/>
                <a:gd name="T57" fmla="*/ 24 h 198"/>
                <a:gd name="T58" fmla="*/ 212 w 220"/>
                <a:gd name="T59" fmla="*/ 36 h 198"/>
                <a:gd name="T60" fmla="*/ 212 w 220"/>
                <a:gd name="T61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98">
                  <a:moveTo>
                    <a:pt x="200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9"/>
                    <a:pt x="49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9" y="198"/>
                    <a:pt x="20" y="198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211" y="198"/>
                    <a:pt x="220" y="189"/>
                    <a:pt x="220" y="178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25"/>
                    <a:pt x="211" y="16"/>
                    <a:pt x="200" y="16"/>
                  </a:cubicBezTo>
                  <a:close/>
                  <a:moveTo>
                    <a:pt x="212" y="178"/>
                  </a:moveTo>
                  <a:cubicBezTo>
                    <a:pt x="212" y="184"/>
                    <a:pt x="207" y="190"/>
                    <a:pt x="20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4" y="190"/>
                    <a:pt x="8" y="184"/>
                    <a:pt x="8" y="178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212" y="49"/>
                    <a:pt x="212" y="49"/>
                    <a:pt x="212" y="49"/>
                  </a:cubicBezTo>
                  <a:lnTo>
                    <a:pt x="212" y="178"/>
                  </a:lnTo>
                  <a:close/>
                  <a:moveTo>
                    <a:pt x="212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5" y="8"/>
                    <a:pt x="50" y="13"/>
                    <a:pt x="50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7" y="24"/>
                    <a:pt x="212" y="29"/>
                    <a:pt x="212" y="36"/>
                  </a:cubicBezTo>
                  <a:lnTo>
                    <a:pt x="212" y="4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 noEditPoints="1"/>
            </p:cNvSpPr>
            <p:nvPr/>
          </p:nvSpPr>
          <p:spPr bwMode="auto">
            <a:xfrm>
              <a:off x="3717" y="3190"/>
              <a:ext cx="227" cy="227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48 h 96"/>
                <a:gd name="T4" fmla="*/ 48 w 96"/>
                <a:gd name="T5" fmla="*/ 0 h 96"/>
                <a:gd name="T6" fmla="*/ 0 w 96"/>
                <a:gd name="T7" fmla="*/ 48 h 96"/>
                <a:gd name="T8" fmla="*/ 48 w 96"/>
                <a:gd name="T9" fmla="*/ 96 h 96"/>
                <a:gd name="T10" fmla="*/ 48 w 96"/>
                <a:gd name="T11" fmla="*/ 8 h 96"/>
                <a:gd name="T12" fmla="*/ 88 w 96"/>
                <a:gd name="T13" fmla="*/ 48 h 96"/>
                <a:gd name="T14" fmla="*/ 48 w 96"/>
                <a:gd name="T15" fmla="*/ 88 h 96"/>
                <a:gd name="T16" fmla="*/ 8 w 96"/>
                <a:gd name="T17" fmla="*/ 48 h 96"/>
                <a:gd name="T18" fmla="*/ 48 w 96"/>
                <a:gd name="T19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75" y="96"/>
                    <a:pt x="96" y="74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lose/>
                  <a:moveTo>
                    <a:pt x="48" y="8"/>
                  </a:moveTo>
                  <a:cubicBezTo>
                    <a:pt x="70" y="8"/>
                    <a:pt x="88" y="26"/>
                    <a:pt x="88" y="48"/>
                  </a:cubicBezTo>
                  <a:cubicBezTo>
                    <a:pt x="88" y="70"/>
                    <a:pt x="70" y="88"/>
                    <a:pt x="48" y="88"/>
                  </a:cubicBezTo>
                  <a:cubicBezTo>
                    <a:pt x="26" y="88"/>
                    <a:pt x="8" y="70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878" y="3240"/>
              <a:ext cx="172" cy="173"/>
            </a:xfrm>
            <a:custGeom>
              <a:avLst/>
              <a:gdLst>
                <a:gd name="T0" fmla="*/ 12 w 172"/>
                <a:gd name="T1" fmla="*/ 173 h 173"/>
                <a:gd name="T2" fmla="*/ 85 w 172"/>
                <a:gd name="T3" fmla="*/ 99 h 173"/>
                <a:gd name="T4" fmla="*/ 158 w 172"/>
                <a:gd name="T5" fmla="*/ 173 h 173"/>
                <a:gd name="T6" fmla="*/ 172 w 172"/>
                <a:gd name="T7" fmla="*/ 161 h 173"/>
                <a:gd name="T8" fmla="*/ 99 w 172"/>
                <a:gd name="T9" fmla="*/ 88 h 173"/>
                <a:gd name="T10" fmla="*/ 172 w 172"/>
                <a:gd name="T11" fmla="*/ 14 h 173"/>
                <a:gd name="T12" fmla="*/ 158 w 172"/>
                <a:gd name="T13" fmla="*/ 0 h 173"/>
                <a:gd name="T14" fmla="*/ 85 w 172"/>
                <a:gd name="T15" fmla="*/ 73 h 173"/>
                <a:gd name="T16" fmla="*/ 12 w 172"/>
                <a:gd name="T17" fmla="*/ 0 h 173"/>
                <a:gd name="T18" fmla="*/ 0 w 172"/>
                <a:gd name="T19" fmla="*/ 14 h 173"/>
                <a:gd name="T20" fmla="*/ 73 w 172"/>
                <a:gd name="T21" fmla="*/ 88 h 173"/>
                <a:gd name="T22" fmla="*/ 0 w 172"/>
                <a:gd name="T23" fmla="*/ 161 h 173"/>
                <a:gd name="T24" fmla="*/ 12 w 17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173">
                  <a:moveTo>
                    <a:pt x="12" y="173"/>
                  </a:moveTo>
                  <a:lnTo>
                    <a:pt x="85" y="99"/>
                  </a:lnTo>
                  <a:lnTo>
                    <a:pt x="158" y="173"/>
                  </a:lnTo>
                  <a:lnTo>
                    <a:pt x="172" y="161"/>
                  </a:lnTo>
                  <a:lnTo>
                    <a:pt x="99" y="88"/>
                  </a:lnTo>
                  <a:lnTo>
                    <a:pt x="172" y="14"/>
                  </a:lnTo>
                  <a:lnTo>
                    <a:pt x="158" y="0"/>
                  </a:lnTo>
                  <a:lnTo>
                    <a:pt x="85" y="73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73" y="88"/>
                  </a:lnTo>
                  <a:lnTo>
                    <a:pt x="0" y="161"/>
                  </a:lnTo>
                  <a:lnTo>
                    <a:pt x="12" y="17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 noEditPoints="1"/>
            </p:cNvSpPr>
            <p:nvPr/>
          </p:nvSpPr>
          <p:spPr bwMode="auto">
            <a:xfrm>
              <a:off x="4705" y="3051"/>
              <a:ext cx="518" cy="466"/>
            </a:xfrm>
            <a:custGeom>
              <a:avLst/>
              <a:gdLst>
                <a:gd name="T0" fmla="*/ 199 w 219"/>
                <a:gd name="T1" fmla="*/ 16 h 197"/>
                <a:gd name="T2" fmla="*/ 58 w 219"/>
                <a:gd name="T3" fmla="*/ 16 h 197"/>
                <a:gd name="T4" fmla="*/ 58 w 219"/>
                <a:gd name="T5" fmla="*/ 20 h 197"/>
                <a:gd name="T6" fmla="*/ 38 w 219"/>
                <a:gd name="T7" fmla="*/ 0 h 197"/>
                <a:gd name="T8" fmla="*/ 20 w 219"/>
                <a:gd name="T9" fmla="*/ 0 h 197"/>
                <a:gd name="T10" fmla="*/ 0 w 219"/>
                <a:gd name="T11" fmla="*/ 20 h 197"/>
                <a:gd name="T12" fmla="*/ 0 w 219"/>
                <a:gd name="T13" fmla="*/ 40 h 197"/>
                <a:gd name="T14" fmla="*/ 0 w 219"/>
                <a:gd name="T15" fmla="*/ 177 h 197"/>
                <a:gd name="T16" fmla="*/ 20 w 219"/>
                <a:gd name="T17" fmla="*/ 197 h 197"/>
                <a:gd name="T18" fmla="*/ 199 w 219"/>
                <a:gd name="T19" fmla="*/ 197 h 197"/>
                <a:gd name="T20" fmla="*/ 219 w 219"/>
                <a:gd name="T21" fmla="*/ 177 h 197"/>
                <a:gd name="T22" fmla="*/ 219 w 219"/>
                <a:gd name="T23" fmla="*/ 36 h 197"/>
                <a:gd name="T24" fmla="*/ 199 w 219"/>
                <a:gd name="T25" fmla="*/ 16 h 197"/>
                <a:gd name="T26" fmla="*/ 211 w 219"/>
                <a:gd name="T27" fmla="*/ 177 h 197"/>
                <a:gd name="T28" fmla="*/ 199 w 219"/>
                <a:gd name="T29" fmla="*/ 189 h 197"/>
                <a:gd name="T30" fmla="*/ 20 w 219"/>
                <a:gd name="T31" fmla="*/ 189 h 197"/>
                <a:gd name="T32" fmla="*/ 8 w 219"/>
                <a:gd name="T33" fmla="*/ 177 h 197"/>
                <a:gd name="T34" fmla="*/ 8 w 219"/>
                <a:gd name="T35" fmla="*/ 75 h 197"/>
                <a:gd name="T36" fmla="*/ 8 w 219"/>
                <a:gd name="T37" fmla="*/ 49 h 197"/>
                <a:gd name="T38" fmla="*/ 211 w 219"/>
                <a:gd name="T39" fmla="*/ 49 h 197"/>
                <a:gd name="T40" fmla="*/ 211 w 219"/>
                <a:gd name="T41" fmla="*/ 177 h 197"/>
                <a:gd name="T42" fmla="*/ 211 w 219"/>
                <a:gd name="T43" fmla="*/ 41 h 197"/>
                <a:gd name="T44" fmla="*/ 8 w 219"/>
                <a:gd name="T45" fmla="*/ 41 h 197"/>
                <a:gd name="T46" fmla="*/ 8 w 219"/>
                <a:gd name="T47" fmla="*/ 20 h 197"/>
                <a:gd name="T48" fmla="*/ 20 w 219"/>
                <a:gd name="T49" fmla="*/ 8 h 197"/>
                <a:gd name="T50" fmla="*/ 38 w 219"/>
                <a:gd name="T51" fmla="*/ 8 h 197"/>
                <a:gd name="T52" fmla="*/ 50 w 219"/>
                <a:gd name="T53" fmla="*/ 20 h 197"/>
                <a:gd name="T54" fmla="*/ 50 w 219"/>
                <a:gd name="T55" fmla="*/ 24 h 197"/>
                <a:gd name="T56" fmla="*/ 199 w 219"/>
                <a:gd name="T57" fmla="*/ 24 h 197"/>
                <a:gd name="T58" fmla="*/ 211 w 219"/>
                <a:gd name="T59" fmla="*/ 36 h 197"/>
                <a:gd name="T60" fmla="*/ 211 w 219"/>
                <a:gd name="T61" fmla="*/ 4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197">
                  <a:moveTo>
                    <a:pt x="199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9"/>
                    <a:pt x="49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8"/>
                    <a:pt x="9" y="197"/>
                    <a:pt x="20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210" y="197"/>
                    <a:pt x="219" y="188"/>
                    <a:pt x="219" y="177"/>
                  </a:cubicBezTo>
                  <a:cubicBezTo>
                    <a:pt x="219" y="36"/>
                    <a:pt x="219" y="36"/>
                    <a:pt x="219" y="36"/>
                  </a:cubicBezTo>
                  <a:cubicBezTo>
                    <a:pt x="219" y="25"/>
                    <a:pt x="210" y="16"/>
                    <a:pt x="199" y="16"/>
                  </a:cubicBezTo>
                  <a:close/>
                  <a:moveTo>
                    <a:pt x="211" y="177"/>
                  </a:moveTo>
                  <a:cubicBezTo>
                    <a:pt x="211" y="184"/>
                    <a:pt x="206" y="189"/>
                    <a:pt x="199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3" y="189"/>
                    <a:pt x="8" y="184"/>
                    <a:pt x="8" y="1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211" y="49"/>
                    <a:pt x="211" y="49"/>
                    <a:pt x="211" y="49"/>
                  </a:cubicBezTo>
                  <a:lnTo>
                    <a:pt x="211" y="177"/>
                  </a:lnTo>
                  <a:close/>
                  <a:moveTo>
                    <a:pt x="211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4" y="8"/>
                    <a:pt x="50" y="13"/>
                    <a:pt x="50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206" y="24"/>
                    <a:pt x="211" y="29"/>
                    <a:pt x="211" y="36"/>
                  </a:cubicBezTo>
                  <a:lnTo>
                    <a:pt x="211" y="4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 noEditPoints="1"/>
            </p:cNvSpPr>
            <p:nvPr/>
          </p:nvSpPr>
          <p:spPr bwMode="auto">
            <a:xfrm>
              <a:off x="5849" y="3027"/>
              <a:ext cx="521" cy="466"/>
            </a:xfrm>
            <a:custGeom>
              <a:avLst/>
              <a:gdLst>
                <a:gd name="T0" fmla="*/ 200 w 220"/>
                <a:gd name="T1" fmla="*/ 16 h 197"/>
                <a:gd name="T2" fmla="*/ 58 w 220"/>
                <a:gd name="T3" fmla="*/ 16 h 197"/>
                <a:gd name="T4" fmla="*/ 58 w 220"/>
                <a:gd name="T5" fmla="*/ 20 h 197"/>
                <a:gd name="T6" fmla="*/ 38 w 220"/>
                <a:gd name="T7" fmla="*/ 0 h 197"/>
                <a:gd name="T8" fmla="*/ 20 w 220"/>
                <a:gd name="T9" fmla="*/ 0 h 197"/>
                <a:gd name="T10" fmla="*/ 0 w 220"/>
                <a:gd name="T11" fmla="*/ 20 h 197"/>
                <a:gd name="T12" fmla="*/ 0 w 220"/>
                <a:gd name="T13" fmla="*/ 40 h 197"/>
                <a:gd name="T14" fmla="*/ 0 w 220"/>
                <a:gd name="T15" fmla="*/ 177 h 197"/>
                <a:gd name="T16" fmla="*/ 20 w 220"/>
                <a:gd name="T17" fmla="*/ 197 h 197"/>
                <a:gd name="T18" fmla="*/ 200 w 220"/>
                <a:gd name="T19" fmla="*/ 197 h 197"/>
                <a:gd name="T20" fmla="*/ 220 w 220"/>
                <a:gd name="T21" fmla="*/ 177 h 197"/>
                <a:gd name="T22" fmla="*/ 220 w 220"/>
                <a:gd name="T23" fmla="*/ 36 h 197"/>
                <a:gd name="T24" fmla="*/ 200 w 220"/>
                <a:gd name="T25" fmla="*/ 16 h 197"/>
                <a:gd name="T26" fmla="*/ 212 w 220"/>
                <a:gd name="T27" fmla="*/ 177 h 197"/>
                <a:gd name="T28" fmla="*/ 200 w 220"/>
                <a:gd name="T29" fmla="*/ 189 h 197"/>
                <a:gd name="T30" fmla="*/ 20 w 220"/>
                <a:gd name="T31" fmla="*/ 189 h 197"/>
                <a:gd name="T32" fmla="*/ 8 w 220"/>
                <a:gd name="T33" fmla="*/ 177 h 197"/>
                <a:gd name="T34" fmla="*/ 8 w 220"/>
                <a:gd name="T35" fmla="*/ 75 h 197"/>
                <a:gd name="T36" fmla="*/ 8 w 220"/>
                <a:gd name="T37" fmla="*/ 49 h 197"/>
                <a:gd name="T38" fmla="*/ 212 w 220"/>
                <a:gd name="T39" fmla="*/ 49 h 197"/>
                <a:gd name="T40" fmla="*/ 212 w 220"/>
                <a:gd name="T41" fmla="*/ 177 h 197"/>
                <a:gd name="T42" fmla="*/ 212 w 220"/>
                <a:gd name="T43" fmla="*/ 41 h 197"/>
                <a:gd name="T44" fmla="*/ 8 w 220"/>
                <a:gd name="T45" fmla="*/ 41 h 197"/>
                <a:gd name="T46" fmla="*/ 8 w 220"/>
                <a:gd name="T47" fmla="*/ 20 h 197"/>
                <a:gd name="T48" fmla="*/ 20 w 220"/>
                <a:gd name="T49" fmla="*/ 8 h 197"/>
                <a:gd name="T50" fmla="*/ 38 w 220"/>
                <a:gd name="T51" fmla="*/ 8 h 197"/>
                <a:gd name="T52" fmla="*/ 50 w 220"/>
                <a:gd name="T53" fmla="*/ 20 h 197"/>
                <a:gd name="T54" fmla="*/ 50 w 220"/>
                <a:gd name="T55" fmla="*/ 24 h 197"/>
                <a:gd name="T56" fmla="*/ 200 w 220"/>
                <a:gd name="T57" fmla="*/ 24 h 197"/>
                <a:gd name="T58" fmla="*/ 212 w 220"/>
                <a:gd name="T59" fmla="*/ 36 h 197"/>
                <a:gd name="T60" fmla="*/ 212 w 220"/>
                <a:gd name="T61" fmla="*/ 4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97">
                  <a:moveTo>
                    <a:pt x="200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9"/>
                    <a:pt x="49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8"/>
                    <a:pt x="9" y="197"/>
                    <a:pt x="20" y="197"/>
                  </a:cubicBezTo>
                  <a:cubicBezTo>
                    <a:pt x="200" y="197"/>
                    <a:pt x="200" y="197"/>
                    <a:pt x="200" y="197"/>
                  </a:cubicBezTo>
                  <a:cubicBezTo>
                    <a:pt x="211" y="197"/>
                    <a:pt x="220" y="188"/>
                    <a:pt x="220" y="177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25"/>
                    <a:pt x="211" y="16"/>
                    <a:pt x="200" y="16"/>
                  </a:cubicBezTo>
                  <a:close/>
                  <a:moveTo>
                    <a:pt x="212" y="177"/>
                  </a:moveTo>
                  <a:cubicBezTo>
                    <a:pt x="212" y="184"/>
                    <a:pt x="207" y="189"/>
                    <a:pt x="20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4" y="189"/>
                    <a:pt x="8" y="184"/>
                    <a:pt x="8" y="1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212" y="49"/>
                    <a:pt x="212" y="49"/>
                    <a:pt x="212" y="49"/>
                  </a:cubicBezTo>
                  <a:lnTo>
                    <a:pt x="212" y="177"/>
                  </a:lnTo>
                  <a:close/>
                  <a:moveTo>
                    <a:pt x="212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5" y="8"/>
                    <a:pt x="50" y="13"/>
                    <a:pt x="50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7" y="24"/>
                    <a:pt x="212" y="29"/>
                    <a:pt x="212" y="36"/>
                  </a:cubicBezTo>
                  <a:lnTo>
                    <a:pt x="212" y="4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5972" y="3212"/>
              <a:ext cx="277" cy="189"/>
            </a:xfrm>
            <a:custGeom>
              <a:avLst/>
              <a:gdLst>
                <a:gd name="T0" fmla="*/ 41 w 117"/>
                <a:gd name="T1" fmla="*/ 79 h 80"/>
                <a:gd name="T2" fmla="*/ 44 w 117"/>
                <a:gd name="T3" fmla="*/ 80 h 80"/>
                <a:gd name="T4" fmla="*/ 46 w 117"/>
                <a:gd name="T5" fmla="*/ 78 h 80"/>
                <a:gd name="T6" fmla="*/ 115 w 117"/>
                <a:gd name="T7" fmla="*/ 7 h 80"/>
                <a:gd name="T8" fmla="*/ 115 w 117"/>
                <a:gd name="T9" fmla="*/ 2 h 80"/>
                <a:gd name="T10" fmla="*/ 109 w 117"/>
                <a:gd name="T11" fmla="*/ 2 h 80"/>
                <a:gd name="T12" fmla="*/ 43 w 117"/>
                <a:gd name="T13" fmla="*/ 70 h 80"/>
                <a:gd name="T14" fmla="*/ 7 w 117"/>
                <a:gd name="T15" fmla="*/ 38 h 80"/>
                <a:gd name="T16" fmla="*/ 1 w 117"/>
                <a:gd name="T17" fmla="*/ 39 h 80"/>
                <a:gd name="T18" fmla="*/ 2 w 117"/>
                <a:gd name="T19" fmla="*/ 44 h 80"/>
                <a:gd name="T20" fmla="*/ 41 w 117"/>
                <a:gd name="T21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80">
                  <a:moveTo>
                    <a:pt x="41" y="79"/>
                  </a:moveTo>
                  <a:cubicBezTo>
                    <a:pt x="42" y="79"/>
                    <a:pt x="43" y="80"/>
                    <a:pt x="44" y="80"/>
                  </a:cubicBezTo>
                  <a:cubicBezTo>
                    <a:pt x="45" y="80"/>
                    <a:pt x="46" y="79"/>
                    <a:pt x="46" y="7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7" y="6"/>
                    <a:pt x="117" y="3"/>
                    <a:pt x="115" y="2"/>
                  </a:cubicBezTo>
                  <a:cubicBezTo>
                    <a:pt x="113" y="0"/>
                    <a:pt x="111" y="0"/>
                    <a:pt x="109" y="2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7"/>
                    <a:pt x="3" y="37"/>
                    <a:pt x="1" y="39"/>
                  </a:cubicBezTo>
                  <a:cubicBezTo>
                    <a:pt x="0" y="40"/>
                    <a:pt x="0" y="43"/>
                    <a:pt x="2" y="44"/>
                  </a:cubicBezTo>
                  <a:lnTo>
                    <a:pt x="41" y="7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 noEditPoints="1"/>
            </p:cNvSpPr>
            <p:nvPr/>
          </p:nvSpPr>
          <p:spPr bwMode="auto">
            <a:xfrm>
              <a:off x="6996" y="2999"/>
              <a:ext cx="508" cy="523"/>
            </a:xfrm>
            <a:custGeom>
              <a:avLst/>
              <a:gdLst>
                <a:gd name="T0" fmla="*/ 104 w 215"/>
                <a:gd name="T1" fmla="*/ 209 h 221"/>
                <a:gd name="T2" fmla="*/ 67 w 215"/>
                <a:gd name="T3" fmla="*/ 203 h 221"/>
                <a:gd name="T4" fmla="*/ 91 w 215"/>
                <a:gd name="T5" fmla="*/ 164 h 221"/>
                <a:gd name="T6" fmla="*/ 89 w 215"/>
                <a:gd name="T7" fmla="*/ 119 h 221"/>
                <a:gd name="T8" fmla="*/ 63 w 215"/>
                <a:gd name="T9" fmla="*/ 128 h 221"/>
                <a:gd name="T10" fmla="*/ 38 w 215"/>
                <a:gd name="T11" fmla="*/ 133 h 221"/>
                <a:gd name="T12" fmla="*/ 0 w 215"/>
                <a:gd name="T13" fmla="*/ 123 h 221"/>
                <a:gd name="T14" fmla="*/ 37 w 215"/>
                <a:gd name="T15" fmla="*/ 95 h 221"/>
                <a:gd name="T16" fmla="*/ 38 w 215"/>
                <a:gd name="T17" fmla="*/ 89 h 221"/>
                <a:gd name="T18" fmla="*/ 63 w 215"/>
                <a:gd name="T19" fmla="*/ 92 h 221"/>
                <a:gd name="T20" fmla="*/ 89 w 215"/>
                <a:gd name="T21" fmla="*/ 80 h 221"/>
                <a:gd name="T22" fmla="*/ 107 w 215"/>
                <a:gd name="T23" fmla="*/ 0 h 221"/>
                <a:gd name="T24" fmla="*/ 126 w 215"/>
                <a:gd name="T25" fmla="*/ 18 h 221"/>
                <a:gd name="T26" fmla="*/ 152 w 215"/>
                <a:gd name="T27" fmla="*/ 93 h 221"/>
                <a:gd name="T28" fmla="*/ 153 w 215"/>
                <a:gd name="T29" fmla="*/ 89 h 221"/>
                <a:gd name="T30" fmla="*/ 178 w 215"/>
                <a:gd name="T31" fmla="*/ 92 h 221"/>
                <a:gd name="T32" fmla="*/ 178 w 215"/>
                <a:gd name="T33" fmla="*/ 106 h 221"/>
                <a:gd name="T34" fmla="*/ 215 w 215"/>
                <a:gd name="T35" fmla="*/ 145 h 221"/>
                <a:gd name="T36" fmla="*/ 165 w 215"/>
                <a:gd name="T37" fmla="*/ 141 h 221"/>
                <a:gd name="T38" fmla="*/ 152 w 215"/>
                <a:gd name="T39" fmla="*/ 126 h 221"/>
                <a:gd name="T40" fmla="*/ 126 w 215"/>
                <a:gd name="T41" fmla="*/ 152 h 221"/>
                <a:gd name="T42" fmla="*/ 149 w 215"/>
                <a:gd name="T43" fmla="*/ 183 h 221"/>
                <a:gd name="T44" fmla="*/ 115 w 215"/>
                <a:gd name="T45" fmla="*/ 197 h 221"/>
                <a:gd name="T46" fmla="*/ 107 w 215"/>
                <a:gd name="T47" fmla="*/ 221 h 221"/>
                <a:gd name="T48" fmla="*/ 106 w 215"/>
                <a:gd name="T49" fmla="*/ 189 h 221"/>
                <a:gd name="T50" fmla="*/ 107 w 215"/>
                <a:gd name="T51" fmla="*/ 195 h 221"/>
                <a:gd name="T52" fmla="*/ 109 w 215"/>
                <a:gd name="T53" fmla="*/ 189 h 221"/>
                <a:gd name="T54" fmla="*/ 119 w 215"/>
                <a:gd name="T55" fmla="*/ 190 h 221"/>
                <a:gd name="T56" fmla="*/ 141 w 215"/>
                <a:gd name="T57" fmla="*/ 187 h 221"/>
                <a:gd name="T58" fmla="*/ 116 w 215"/>
                <a:gd name="T59" fmla="*/ 164 h 221"/>
                <a:gd name="T60" fmla="*/ 119 w 215"/>
                <a:gd name="T61" fmla="*/ 108 h 221"/>
                <a:gd name="T62" fmla="*/ 160 w 215"/>
                <a:gd name="T63" fmla="*/ 128 h 221"/>
                <a:gd name="T64" fmla="*/ 171 w 215"/>
                <a:gd name="T65" fmla="*/ 129 h 221"/>
                <a:gd name="T66" fmla="*/ 208 w 215"/>
                <a:gd name="T67" fmla="*/ 135 h 221"/>
                <a:gd name="T68" fmla="*/ 171 w 215"/>
                <a:gd name="T69" fmla="*/ 110 h 221"/>
                <a:gd name="T70" fmla="*/ 160 w 215"/>
                <a:gd name="T71" fmla="*/ 96 h 221"/>
                <a:gd name="T72" fmla="*/ 119 w 215"/>
                <a:gd name="T73" fmla="*/ 84 h 221"/>
                <a:gd name="T74" fmla="*/ 108 w 215"/>
                <a:gd name="T75" fmla="*/ 7 h 221"/>
                <a:gd name="T76" fmla="*/ 97 w 215"/>
                <a:gd name="T77" fmla="*/ 18 h 221"/>
                <a:gd name="T78" fmla="*/ 56 w 215"/>
                <a:gd name="T79" fmla="*/ 105 h 221"/>
                <a:gd name="T80" fmla="*/ 45 w 215"/>
                <a:gd name="T81" fmla="*/ 96 h 221"/>
                <a:gd name="T82" fmla="*/ 8 w 215"/>
                <a:gd name="T83" fmla="*/ 128 h 221"/>
                <a:gd name="T84" fmla="*/ 44 w 215"/>
                <a:gd name="T85" fmla="*/ 124 h 221"/>
                <a:gd name="T86" fmla="*/ 50 w 215"/>
                <a:gd name="T87" fmla="*/ 134 h 221"/>
                <a:gd name="T88" fmla="*/ 56 w 215"/>
                <a:gd name="T89" fmla="*/ 121 h 221"/>
                <a:gd name="T90" fmla="*/ 97 w 215"/>
                <a:gd name="T91" fmla="*/ 152 h 221"/>
                <a:gd name="T92" fmla="*/ 99 w 215"/>
                <a:gd name="T93" fmla="*/ 166 h 221"/>
                <a:gd name="T94" fmla="*/ 74 w 215"/>
                <a:gd name="T95" fmla="*/ 194 h 221"/>
                <a:gd name="T96" fmla="*/ 97 w 215"/>
                <a:gd name="T97" fmla="*/ 18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5" h="221">
                  <a:moveTo>
                    <a:pt x="107" y="221"/>
                  </a:moveTo>
                  <a:cubicBezTo>
                    <a:pt x="104" y="209"/>
                    <a:pt x="104" y="209"/>
                    <a:pt x="104" y="209"/>
                  </a:cubicBezTo>
                  <a:cubicBezTo>
                    <a:pt x="104" y="209"/>
                    <a:pt x="102" y="204"/>
                    <a:pt x="100" y="197"/>
                  </a:cubicBezTo>
                  <a:cubicBezTo>
                    <a:pt x="67" y="203"/>
                    <a:pt x="67" y="203"/>
                    <a:pt x="67" y="203"/>
                  </a:cubicBezTo>
                  <a:cubicBezTo>
                    <a:pt x="67" y="183"/>
                    <a:pt x="67" y="183"/>
                    <a:pt x="67" y="1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89" y="156"/>
                    <a:pt x="89" y="153"/>
                    <a:pt x="89" y="152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135"/>
                    <a:pt x="57" y="141"/>
                    <a:pt x="50" y="141"/>
                  </a:cubicBezTo>
                  <a:cubicBezTo>
                    <a:pt x="45" y="141"/>
                    <a:pt x="40" y="138"/>
                    <a:pt x="38" y="13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4"/>
                    <a:pt x="37" y="93"/>
                    <a:pt x="38" y="92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3" y="93"/>
                    <a:pt x="63" y="93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8"/>
                    <a:pt x="9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8" y="0"/>
                    <a:pt x="126" y="8"/>
                    <a:pt x="126" y="18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2"/>
                    <a:pt x="152" y="92"/>
                    <a:pt x="153" y="92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3"/>
                    <a:pt x="178" y="94"/>
                    <a:pt x="178" y="95"/>
                  </a:cubicBezTo>
                  <a:cubicBezTo>
                    <a:pt x="178" y="106"/>
                    <a:pt x="178" y="106"/>
                    <a:pt x="178" y="106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45"/>
                    <a:pt x="215" y="145"/>
                    <a:pt x="215" y="145"/>
                  </a:cubicBezTo>
                  <a:cubicBezTo>
                    <a:pt x="177" y="134"/>
                    <a:pt x="177" y="134"/>
                    <a:pt x="177" y="134"/>
                  </a:cubicBezTo>
                  <a:cubicBezTo>
                    <a:pt x="175" y="138"/>
                    <a:pt x="170" y="141"/>
                    <a:pt x="165" y="141"/>
                  </a:cubicBezTo>
                  <a:cubicBezTo>
                    <a:pt x="158" y="141"/>
                    <a:pt x="152" y="135"/>
                    <a:pt x="152" y="128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26" y="152"/>
                    <a:pt x="126" y="152"/>
                    <a:pt x="126" y="152"/>
                  </a:cubicBezTo>
                  <a:cubicBezTo>
                    <a:pt x="126" y="153"/>
                    <a:pt x="126" y="156"/>
                    <a:pt x="124" y="164"/>
                  </a:cubicBezTo>
                  <a:cubicBezTo>
                    <a:pt x="149" y="183"/>
                    <a:pt x="149" y="183"/>
                    <a:pt x="149" y="183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3" y="204"/>
                    <a:pt x="111" y="209"/>
                    <a:pt x="111" y="209"/>
                  </a:cubicBezTo>
                  <a:lnTo>
                    <a:pt x="107" y="221"/>
                  </a:lnTo>
                  <a:close/>
                  <a:moveTo>
                    <a:pt x="100" y="189"/>
                  </a:moveTo>
                  <a:cubicBezTo>
                    <a:pt x="106" y="189"/>
                    <a:pt x="106" y="189"/>
                    <a:pt x="106" y="189"/>
                  </a:cubicBezTo>
                  <a:cubicBezTo>
                    <a:pt x="106" y="192"/>
                    <a:pt x="106" y="192"/>
                    <a:pt x="106" y="192"/>
                  </a:cubicBezTo>
                  <a:cubicBezTo>
                    <a:pt x="107" y="193"/>
                    <a:pt x="107" y="194"/>
                    <a:pt x="107" y="195"/>
                  </a:cubicBezTo>
                  <a:cubicBezTo>
                    <a:pt x="108" y="194"/>
                    <a:pt x="108" y="193"/>
                    <a:pt x="109" y="192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1" y="187"/>
                    <a:pt x="141" y="187"/>
                    <a:pt x="141" y="187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9" y="155"/>
                    <a:pt x="119" y="153"/>
                    <a:pt x="119" y="152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131"/>
                    <a:pt x="162" y="134"/>
                    <a:pt x="165" y="134"/>
                  </a:cubicBezTo>
                  <a:cubicBezTo>
                    <a:pt x="168" y="134"/>
                    <a:pt x="170" y="131"/>
                    <a:pt x="171" y="129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208" y="135"/>
                    <a:pt x="208" y="135"/>
                    <a:pt x="208" y="135"/>
                  </a:cubicBezTo>
                  <a:cubicBezTo>
                    <a:pt x="208" y="129"/>
                    <a:pt x="208" y="129"/>
                    <a:pt x="208" y="129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19" y="84"/>
                    <a:pt x="119" y="84"/>
                    <a:pt x="119" y="84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2"/>
                    <a:pt x="114" y="7"/>
                    <a:pt x="108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1" y="7"/>
                    <a:pt x="97" y="12"/>
                    <a:pt x="97" y="18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31"/>
                    <a:pt x="47" y="134"/>
                    <a:pt x="50" y="134"/>
                  </a:cubicBezTo>
                  <a:cubicBezTo>
                    <a:pt x="53" y="134"/>
                    <a:pt x="56" y="131"/>
                    <a:pt x="56" y="128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97" y="153"/>
                    <a:pt x="97" y="155"/>
                    <a:pt x="99" y="164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74" y="187"/>
                    <a:pt x="74" y="187"/>
                    <a:pt x="74" y="187"/>
                  </a:cubicBezTo>
                  <a:cubicBezTo>
                    <a:pt x="74" y="194"/>
                    <a:pt x="74" y="194"/>
                    <a:pt x="74" y="194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97" y="189"/>
                    <a:pt x="97" y="189"/>
                    <a:pt x="97" y="189"/>
                  </a:cubicBezTo>
                  <a:lnTo>
                    <a:pt x="100" y="18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199" y="4158"/>
              <a:ext cx="492" cy="487"/>
            </a:xfrm>
            <a:custGeom>
              <a:avLst/>
              <a:gdLst>
                <a:gd name="T0" fmla="*/ 171 w 208"/>
                <a:gd name="T1" fmla="*/ 104 h 206"/>
                <a:gd name="T2" fmla="*/ 171 w 208"/>
                <a:gd name="T3" fmla="*/ 89 h 206"/>
                <a:gd name="T4" fmla="*/ 152 w 208"/>
                <a:gd name="T5" fmla="*/ 89 h 206"/>
                <a:gd name="T6" fmla="*/ 152 w 208"/>
                <a:gd name="T7" fmla="*/ 95 h 206"/>
                <a:gd name="T8" fmla="*/ 119 w 208"/>
                <a:gd name="T9" fmla="*/ 78 h 206"/>
                <a:gd name="T10" fmla="*/ 119 w 208"/>
                <a:gd name="T11" fmla="*/ 15 h 206"/>
                <a:gd name="T12" fmla="*/ 105 w 208"/>
                <a:gd name="T13" fmla="*/ 0 h 206"/>
                <a:gd name="T14" fmla="*/ 104 w 208"/>
                <a:gd name="T15" fmla="*/ 0 h 206"/>
                <a:gd name="T16" fmla="*/ 89 w 208"/>
                <a:gd name="T17" fmla="*/ 15 h 206"/>
                <a:gd name="T18" fmla="*/ 89 w 208"/>
                <a:gd name="T19" fmla="*/ 79 h 206"/>
                <a:gd name="T20" fmla="*/ 56 w 208"/>
                <a:gd name="T21" fmla="*/ 95 h 206"/>
                <a:gd name="T22" fmla="*/ 56 w 208"/>
                <a:gd name="T23" fmla="*/ 89 h 206"/>
                <a:gd name="T24" fmla="*/ 37 w 208"/>
                <a:gd name="T25" fmla="*/ 89 h 206"/>
                <a:gd name="T26" fmla="*/ 37 w 208"/>
                <a:gd name="T27" fmla="*/ 104 h 206"/>
                <a:gd name="T28" fmla="*/ 0 w 208"/>
                <a:gd name="T29" fmla="*/ 122 h 206"/>
                <a:gd name="T30" fmla="*/ 0 w 208"/>
                <a:gd name="T31" fmla="*/ 136 h 206"/>
                <a:gd name="T32" fmla="*/ 37 w 208"/>
                <a:gd name="T33" fmla="*/ 126 h 206"/>
                <a:gd name="T34" fmla="*/ 47 w 208"/>
                <a:gd name="T35" fmla="*/ 134 h 206"/>
                <a:gd name="T36" fmla="*/ 56 w 208"/>
                <a:gd name="T37" fmla="*/ 125 h 206"/>
                <a:gd name="T38" fmla="*/ 56 w 208"/>
                <a:gd name="T39" fmla="*/ 120 h 206"/>
                <a:gd name="T40" fmla="*/ 89 w 208"/>
                <a:gd name="T41" fmla="*/ 111 h 206"/>
                <a:gd name="T42" fmla="*/ 89 w 208"/>
                <a:gd name="T43" fmla="*/ 149 h 206"/>
                <a:gd name="T44" fmla="*/ 91 w 208"/>
                <a:gd name="T45" fmla="*/ 161 h 206"/>
                <a:gd name="T46" fmla="*/ 67 w 208"/>
                <a:gd name="T47" fmla="*/ 182 h 206"/>
                <a:gd name="T48" fmla="*/ 67 w 208"/>
                <a:gd name="T49" fmla="*/ 195 h 206"/>
                <a:gd name="T50" fmla="*/ 97 w 208"/>
                <a:gd name="T51" fmla="*/ 190 h 206"/>
                <a:gd name="T52" fmla="*/ 99 w 208"/>
                <a:gd name="T53" fmla="*/ 190 h 206"/>
                <a:gd name="T54" fmla="*/ 100 w 208"/>
                <a:gd name="T55" fmla="*/ 192 h 206"/>
                <a:gd name="T56" fmla="*/ 104 w 208"/>
                <a:gd name="T57" fmla="*/ 206 h 206"/>
                <a:gd name="T58" fmla="*/ 108 w 208"/>
                <a:gd name="T59" fmla="*/ 193 h 206"/>
                <a:gd name="T60" fmla="*/ 109 w 208"/>
                <a:gd name="T61" fmla="*/ 190 h 206"/>
                <a:gd name="T62" fmla="*/ 111 w 208"/>
                <a:gd name="T63" fmla="*/ 190 h 206"/>
                <a:gd name="T64" fmla="*/ 142 w 208"/>
                <a:gd name="T65" fmla="*/ 195 h 206"/>
                <a:gd name="T66" fmla="*/ 142 w 208"/>
                <a:gd name="T67" fmla="*/ 182 h 206"/>
                <a:gd name="T68" fmla="*/ 117 w 208"/>
                <a:gd name="T69" fmla="*/ 161 h 206"/>
                <a:gd name="T70" fmla="*/ 119 w 208"/>
                <a:gd name="T71" fmla="*/ 149 h 206"/>
                <a:gd name="T72" fmla="*/ 119 w 208"/>
                <a:gd name="T73" fmla="*/ 110 h 206"/>
                <a:gd name="T74" fmla="*/ 152 w 208"/>
                <a:gd name="T75" fmla="*/ 120 h 206"/>
                <a:gd name="T76" fmla="*/ 152 w 208"/>
                <a:gd name="T77" fmla="*/ 125 h 206"/>
                <a:gd name="T78" fmla="*/ 162 w 208"/>
                <a:gd name="T79" fmla="*/ 134 h 206"/>
                <a:gd name="T80" fmla="*/ 171 w 208"/>
                <a:gd name="T81" fmla="*/ 126 h 206"/>
                <a:gd name="T82" fmla="*/ 208 w 208"/>
                <a:gd name="T83" fmla="*/ 137 h 206"/>
                <a:gd name="T84" fmla="*/ 208 w 208"/>
                <a:gd name="T85" fmla="*/ 123 h 206"/>
                <a:gd name="T86" fmla="*/ 171 w 208"/>
                <a:gd name="T87" fmla="*/ 10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8" h="206">
                  <a:moveTo>
                    <a:pt x="171" y="104"/>
                  </a:moveTo>
                  <a:cubicBezTo>
                    <a:pt x="171" y="89"/>
                    <a:pt x="171" y="89"/>
                    <a:pt x="171" y="89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7"/>
                    <a:pt x="113" y="0"/>
                    <a:pt x="10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6" y="0"/>
                    <a:pt x="89" y="7"/>
                    <a:pt x="89" y="15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8" y="130"/>
                    <a:pt x="42" y="134"/>
                    <a:pt x="47" y="134"/>
                  </a:cubicBezTo>
                  <a:cubicBezTo>
                    <a:pt x="52" y="134"/>
                    <a:pt x="56" y="130"/>
                    <a:pt x="56" y="125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9" y="150"/>
                    <a:pt x="90" y="155"/>
                    <a:pt x="91" y="161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99" y="190"/>
                    <a:pt x="99" y="190"/>
                    <a:pt x="99" y="190"/>
                  </a:cubicBezTo>
                  <a:cubicBezTo>
                    <a:pt x="99" y="191"/>
                    <a:pt x="99" y="191"/>
                    <a:pt x="100" y="192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8" y="193"/>
                    <a:pt x="108" y="193"/>
                    <a:pt x="108" y="193"/>
                  </a:cubicBezTo>
                  <a:cubicBezTo>
                    <a:pt x="108" y="192"/>
                    <a:pt x="108" y="191"/>
                    <a:pt x="109" y="19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42" y="195"/>
                    <a:pt x="142" y="195"/>
                    <a:pt x="142" y="195"/>
                  </a:cubicBezTo>
                  <a:cubicBezTo>
                    <a:pt x="142" y="182"/>
                    <a:pt x="142" y="182"/>
                    <a:pt x="142" y="182"/>
                  </a:cubicBezTo>
                  <a:cubicBezTo>
                    <a:pt x="117" y="161"/>
                    <a:pt x="117" y="161"/>
                    <a:pt x="117" y="161"/>
                  </a:cubicBezTo>
                  <a:cubicBezTo>
                    <a:pt x="118" y="155"/>
                    <a:pt x="119" y="151"/>
                    <a:pt x="119" y="149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30"/>
                    <a:pt x="156" y="134"/>
                    <a:pt x="162" y="134"/>
                  </a:cubicBezTo>
                  <a:cubicBezTo>
                    <a:pt x="166" y="134"/>
                    <a:pt x="170" y="131"/>
                    <a:pt x="171" y="126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3"/>
                    <a:pt x="208" y="123"/>
                    <a:pt x="208" y="123"/>
                  </a:cubicBezTo>
                  <a:lnTo>
                    <a:pt x="171" y="1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8"/>
            <p:cNvSpPr>
              <a:spLocks noEditPoints="1"/>
            </p:cNvSpPr>
            <p:nvPr/>
          </p:nvSpPr>
          <p:spPr bwMode="auto">
            <a:xfrm>
              <a:off x="1303" y="4160"/>
              <a:ext cx="518" cy="500"/>
            </a:xfrm>
            <a:custGeom>
              <a:avLst/>
              <a:gdLst>
                <a:gd name="T0" fmla="*/ 203 w 219"/>
                <a:gd name="T1" fmla="*/ 121 h 211"/>
                <a:gd name="T2" fmla="*/ 187 w 219"/>
                <a:gd name="T3" fmla="*/ 137 h 211"/>
                <a:gd name="T4" fmla="*/ 189 w 219"/>
                <a:gd name="T5" fmla="*/ 144 h 211"/>
                <a:gd name="T6" fmla="*/ 135 w 219"/>
                <a:gd name="T7" fmla="*/ 165 h 211"/>
                <a:gd name="T8" fmla="*/ 87 w 219"/>
                <a:gd name="T9" fmla="*/ 149 h 211"/>
                <a:gd name="T10" fmla="*/ 90 w 219"/>
                <a:gd name="T11" fmla="*/ 140 h 211"/>
                <a:gd name="T12" fmla="*/ 74 w 219"/>
                <a:gd name="T13" fmla="*/ 125 h 211"/>
                <a:gd name="T14" fmla="*/ 67 w 219"/>
                <a:gd name="T15" fmla="*/ 127 h 211"/>
                <a:gd name="T16" fmla="*/ 54 w 219"/>
                <a:gd name="T17" fmla="*/ 84 h 211"/>
                <a:gd name="T18" fmla="*/ 77 w 219"/>
                <a:gd name="T19" fmla="*/ 28 h 211"/>
                <a:gd name="T20" fmla="*/ 86 w 219"/>
                <a:gd name="T21" fmla="*/ 31 h 211"/>
                <a:gd name="T22" fmla="*/ 101 w 219"/>
                <a:gd name="T23" fmla="*/ 15 h 211"/>
                <a:gd name="T24" fmla="*/ 86 w 219"/>
                <a:gd name="T25" fmla="*/ 0 h 211"/>
                <a:gd name="T26" fmla="*/ 70 w 219"/>
                <a:gd name="T27" fmla="*/ 15 h 211"/>
                <a:gd name="T28" fmla="*/ 72 w 219"/>
                <a:gd name="T29" fmla="*/ 22 h 211"/>
                <a:gd name="T30" fmla="*/ 47 w 219"/>
                <a:gd name="T31" fmla="*/ 84 h 211"/>
                <a:gd name="T32" fmla="*/ 53 w 219"/>
                <a:gd name="T33" fmla="*/ 117 h 211"/>
                <a:gd name="T34" fmla="*/ 15 w 219"/>
                <a:gd name="T35" fmla="*/ 79 h 211"/>
                <a:gd name="T36" fmla="*/ 16 w 219"/>
                <a:gd name="T37" fmla="*/ 74 h 211"/>
                <a:gd name="T38" fmla="*/ 8 w 219"/>
                <a:gd name="T39" fmla="*/ 66 h 211"/>
                <a:gd name="T40" fmla="*/ 0 w 219"/>
                <a:gd name="T41" fmla="*/ 74 h 211"/>
                <a:gd name="T42" fmla="*/ 8 w 219"/>
                <a:gd name="T43" fmla="*/ 83 h 211"/>
                <a:gd name="T44" fmla="*/ 12 w 219"/>
                <a:gd name="T45" fmla="*/ 81 h 211"/>
                <a:gd name="T46" fmla="*/ 58 w 219"/>
                <a:gd name="T47" fmla="*/ 127 h 211"/>
                <a:gd name="T48" fmla="*/ 61 w 219"/>
                <a:gd name="T49" fmla="*/ 132 h 211"/>
                <a:gd name="T50" fmla="*/ 58 w 219"/>
                <a:gd name="T51" fmla="*/ 140 h 211"/>
                <a:gd name="T52" fmla="*/ 74 w 219"/>
                <a:gd name="T53" fmla="*/ 156 h 211"/>
                <a:gd name="T54" fmla="*/ 81 w 219"/>
                <a:gd name="T55" fmla="*/ 154 h 211"/>
                <a:gd name="T56" fmla="*/ 92 w 219"/>
                <a:gd name="T57" fmla="*/ 161 h 211"/>
                <a:gd name="T58" fmla="*/ 129 w 219"/>
                <a:gd name="T59" fmla="*/ 199 h 211"/>
                <a:gd name="T60" fmla="*/ 128 w 219"/>
                <a:gd name="T61" fmla="*/ 203 h 211"/>
                <a:gd name="T62" fmla="*/ 136 w 219"/>
                <a:gd name="T63" fmla="*/ 211 h 211"/>
                <a:gd name="T64" fmla="*/ 145 w 219"/>
                <a:gd name="T65" fmla="*/ 203 h 211"/>
                <a:gd name="T66" fmla="*/ 136 w 219"/>
                <a:gd name="T67" fmla="*/ 195 h 211"/>
                <a:gd name="T68" fmla="*/ 132 w 219"/>
                <a:gd name="T69" fmla="*/ 196 h 211"/>
                <a:gd name="T70" fmla="*/ 103 w 219"/>
                <a:gd name="T71" fmla="*/ 166 h 211"/>
                <a:gd name="T72" fmla="*/ 135 w 219"/>
                <a:gd name="T73" fmla="*/ 173 h 211"/>
                <a:gd name="T74" fmla="*/ 194 w 219"/>
                <a:gd name="T75" fmla="*/ 150 h 211"/>
                <a:gd name="T76" fmla="*/ 203 w 219"/>
                <a:gd name="T77" fmla="*/ 152 h 211"/>
                <a:gd name="T78" fmla="*/ 219 w 219"/>
                <a:gd name="T79" fmla="*/ 137 h 211"/>
                <a:gd name="T80" fmla="*/ 203 w 219"/>
                <a:gd name="T81" fmla="*/ 121 h 211"/>
                <a:gd name="T82" fmla="*/ 86 w 219"/>
                <a:gd name="T83" fmla="*/ 8 h 211"/>
                <a:gd name="T84" fmla="*/ 94 w 219"/>
                <a:gd name="T85" fmla="*/ 15 h 211"/>
                <a:gd name="T86" fmla="*/ 86 w 219"/>
                <a:gd name="T87" fmla="*/ 23 h 211"/>
                <a:gd name="T88" fmla="*/ 78 w 219"/>
                <a:gd name="T89" fmla="*/ 15 h 211"/>
                <a:gd name="T90" fmla="*/ 86 w 219"/>
                <a:gd name="T91" fmla="*/ 8 h 211"/>
                <a:gd name="T92" fmla="*/ 74 w 219"/>
                <a:gd name="T93" fmla="*/ 148 h 211"/>
                <a:gd name="T94" fmla="*/ 66 w 219"/>
                <a:gd name="T95" fmla="*/ 140 h 211"/>
                <a:gd name="T96" fmla="*/ 74 w 219"/>
                <a:gd name="T97" fmla="*/ 133 h 211"/>
                <a:gd name="T98" fmla="*/ 82 w 219"/>
                <a:gd name="T99" fmla="*/ 140 h 211"/>
                <a:gd name="T100" fmla="*/ 74 w 219"/>
                <a:gd name="T101" fmla="*/ 148 h 211"/>
                <a:gd name="T102" fmla="*/ 203 w 219"/>
                <a:gd name="T103" fmla="*/ 144 h 211"/>
                <a:gd name="T104" fmla="*/ 200 w 219"/>
                <a:gd name="T105" fmla="*/ 144 h 211"/>
                <a:gd name="T106" fmla="*/ 196 w 219"/>
                <a:gd name="T107" fmla="*/ 140 h 211"/>
                <a:gd name="T108" fmla="*/ 195 w 219"/>
                <a:gd name="T109" fmla="*/ 137 h 211"/>
                <a:gd name="T110" fmla="*/ 203 w 219"/>
                <a:gd name="T111" fmla="*/ 129 h 211"/>
                <a:gd name="T112" fmla="*/ 211 w 219"/>
                <a:gd name="T113" fmla="*/ 137 h 211"/>
                <a:gd name="T114" fmla="*/ 203 w 219"/>
                <a:gd name="T115" fmla="*/ 14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" h="211">
                  <a:moveTo>
                    <a:pt x="203" y="121"/>
                  </a:moveTo>
                  <a:cubicBezTo>
                    <a:pt x="194" y="121"/>
                    <a:pt x="187" y="128"/>
                    <a:pt x="187" y="137"/>
                  </a:cubicBezTo>
                  <a:cubicBezTo>
                    <a:pt x="187" y="139"/>
                    <a:pt x="188" y="141"/>
                    <a:pt x="189" y="144"/>
                  </a:cubicBezTo>
                  <a:cubicBezTo>
                    <a:pt x="175" y="157"/>
                    <a:pt x="156" y="165"/>
                    <a:pt x="135" y="165"/>
                  </a:cubicBezTo>
                  <a:cubicBezTo>
                    <a:pt x="117" y="165"/>
                    <a:pt x="101" y="159"/>
                    <a:pt x="87" y="149"/>
                  </a:cubicBezTo>
                  <a:cubicBezTo>
                    <a:pt x="89" y="146"/>
                    <a:pt x="90" y="144"/>
                    <a:pt x="90" y="140"/>
                  </a:cubicBezTo>
                  <a:cubicBezTo>
                    <a:pt x="90" y="132"/>
                    <a:pt x="83" y="125"/>
                    <a:pt x="74" y="125"/>
                  </a:cubicBezTo>
                  <a:cubicBezTo>
                    <a:pt x="71" y="125"/>
                    <a:pt x="69" y="126"/>
                    <a:pt x="67" y="127"/>
                  </a:cubicBezTo>
                  <a:cubicBezTo>
                    <a:pt x="59" y="114"/>
                    <a:pt x="54" y="100"/>
                    <a:pt x="54" y="84"/>
                  </a:cubicBezTo>
                  <a:cubicBezTo>
                    <a:pt x="54" y="62"/>
                    <a:pt x="63" y="43"/>
                    <a:pt x="77" y="28"/>
                  </a:cubicBezTo>
                  <a:cubicBezTo>
                    <a:pt x="80" y="30"/>
                    <a:pt x="83" y="31"/>
                    <a:pt x="86" y="31"/>
                  </a:cubicBezTo>
                  <a:cubicBezTo>
                    <a:pt x="94" y="31"/>
                    <a:pt x="101" y="24"/>
                    <a:pt x="101" y="15"/>
                  </a:cubicBezTo>
                  <a:cubicBezTo>
                    <a:pt x="101" y="7"/>
                    <a:pt x="94" y="0"/>
                    <a:pt x="86" y="0"/>
                  </a:cubicBezTo>
                  <a:cubicBezTo>
                    <a:pt x="77" y="0"/>
                    <a:pt x="70" y="7"/>
                    <a:pt x="70" y="15"/>
                  </a:cubicBezTo>
                  <a:cubicBezTo>
                    <a:pt x="70" y="18"/>
                    <a:pt x="71" y="20"/>
                    <a:pt x="72" y="22"/>
                  </a:cubicBezTo>
                  <a:cubicBezTo>
                    <a:pt x="56" y="38"/>
                    <a:pt x="47" y="60"/>
                    <a:pt x="47" y="84"/>
                  </a:cubicBezTo>
                  <a:cubicBezTo>
                    <a:pt x="47" y="96"/>
                    <a:pt x="49" y="107"/>
                    <a:pt x="53" y="117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6" y="77"/>
                    <a:pt x="16" y="76"/>
                    <a:pt x="16" y="74"/>
                  </a:cubicBezTo>
                  <a:cubicBezTo>
                    <a:pt x="16" y="70"/>
                    <a:pt x="12" y="66"/>
                    <a:pt x="8" y="66"/>
                  </a:cubicBezTo>
                  <a:cubicBezTo>
                    <a:pt x="3" y="66"/>
                    <a:pt x="0" y="70"/>
                    <a:pt x="0" y="74"/>
                  </a:cubicBezTo>
                  <a:cubicBezTo>
                    <a:pt x="0" y="79"/>
                    <a:pt x="3" y="83"/>
                    <a:pt x="8" y="83"/>
                  </a:cubicBezTo>
                  <a:cubicBezTo>
                    <a:pt x="9" y="83"/>
                    <a:pt x="11" y="82"/>
                    <a:pt x="12" y="81"/>
                  </a:cubicBezTo>
                  <a:cubicBezTo>
                    <a:pt x="58" y="127"/>
                    <a:pt x="58" y="127"/>
                    <a:pt x="58" y="127"/>
                  </a:cubicBezTo>
                  <a:cubicBezTo>
                    <a:pt x="59" y="129"/>
                    <a:pt x="60" y="130"/>
                    <a:pt x="61" y="132"/>
                  </a:cubicBezTo>
                  <a:cubicBezTo>
                    <a:pt x="59" y="134"/>
                    <a:pt x="58" y="137"/>
                    <a:pt x="58" y="140"/>
                  </a:cubicBezTo>
                  <a:cubicBezTo>
                    <a:pt x="58" y="149"/>
                    <a:pt x="65" y="156"/>
                    <a:pt x="74" y="156"/>
                  </a:cubicBezTo>
                  <a:cubicBezTo>
                    <a:pt x="77" y="156"/>
                    <a:pt x="79" y="155"/>
                    <a:pt x="81" y="154"/>
                  </a:cubicBezTo>
                  <a:cubicBezTo>
                    <a:pt x="85" y="157"/>
                    <a:pt x="88" y="159"/>
                    <a:pt x="92" y="161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29" y="200"/>
                    <a:pt x="128" y="201"/>
                    <a:pt x="128" y="203"/>
                  </a:cubicBezTo>
                  <a:cubicBezTo>
                    <a:pt x="128" y="207"/>
                    <a:pt x="132" y="211"/>
                    <a:pt x="136" y="211"/>
                  </a:cubicBezTo>
                  <a:cubicBezTo>
                    <a:pt x="141" y="211"/>
                    <a:pt x="145" y="207"/>
                    <a:pt x="145" y="203"/>
                  </a:cubicBezTo>
                  <a:cubicBezTo>
                    <a:pt x="145" y="198"/>
                    <a:pt x="141" y="195"/>
                    <a:pt x="136" y="195"/>
                  </a:cubicBezTo>
                  <a:cubicBezTo>
                    <a:pt x="135" y="195"/>
                    <a:pt x="133" y="195"/>
                    <a:pt x="132" y="19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13" y="170"/>
                    <a:pt x="124" y="173"/>
                    <a:pt x="135" y="173"/>
                  </a:cubicBezTo>
                  <a:cubicBezTo>
                    <a:pt x="158" y="173"/>
                    <a:pt x="179" y="164"/>
                    <a:pt x="194" y="150"/>
                  </a:cubicBezTo>
                  <a:cubicBezTo>
                    <a:pt x="197" y="151"/>
                    <a:pt x="200" y="152"/>
                    <a:pt x="203" y="152"/>
                  </a:cubicBezTo>
                  <a:cubicBezTo>
                    <a:pt x="212" y="152"/>
                    <a:pt x="219" y="145"/>
                    <a:pt x="219" y="137"/>
                  </a:cubicBezTo>
                  <a:cubicBezTo>
                    <a:pt x="219" y="128"/>
                    <a:pt x="212" y="121"/>
                    <a:pt x="203" y="121"/>
                  </a:cubicBezTo>
                  <a:close/>
                  <a:moveTo>
                    <a:pt x="86" y="8"/>
                  </a:moveTo>
                  <a:cubicBezTo>
                    <a:pt x="90" y="8"/>
                    <a:pt x="94" y="11"/>
                    <a:pt x="94" y="15"/>
                  </a:cubicBezTo>
                  <a:cubicBezTo>
                    <a:pt x="94" y="20"/>
                    <a:pt x="90" y="23"/>
                    <a:pt x="86" y="23"/>
                  </a:cubicBezTo>
                  <a:cubicBezTo>
                    <a:pt x="81" y="23"/>
                    <a:pt x="78" y="20"/>
                    <a:pt x="78" y="15"/>
                  </a:cubicBezTo>
                  <a:cubicBezTo>
                    <a:pt x="78" y="11"/>
                    <a:pt x="81" y="8"/>
                    <a:pt x="86" y="8"/>
                  </a:cubicBezTo>
                  <a:close/>
                  <a:moveTo>
                    <a:pt x="74" y="148"/>
                  </a:moveTo>
                  <a:cubicBezTo>
                    <a:pt x="70" y="148"/>
                    <a:pt x="66" y="145"/>
                    <a:pt x="66" y="140"/>
                  </a:cubicBezTo>
                  <a:cubicBezTo>
                    <a:pt x="66" y="136"/>
                    <a:pt x="70" y="133"/>
                    <a:pt x="74" y="133"/>
                  </a:cubicBezTo>
                  <a:cubicBezTo>
                    <a:pt x="78" y="133"/>
                    <a:pt x="82" y="136"/>
                    <a:pt x="82" y="140"/>
                  </a:cubicBezTo>
                  <a:cubicBezTo>
                    <a:pt x="82" y="145"/>
                    <a:pt x="78" y="148"/>
                    <a:pt x="74" y="148"/>
                  </a:cubicBezTo>
                  <a:close/>
                  <a:moveTo>
                    <a:pt x="203" y="144"/>
                  </a:moveTo>
                  <a:cubicBezTo>
                    <a:pt x="202" y="144"/>
                    <a:pt x="201" y="144"/>
                    <a:pt x="200" y="14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5" y="139"/>
                    <a:pt x="195" y="138"/>
                    <a:pt x="195" y="137"/>
                  </a:cubicBezTo>
                  <a:cubicBezTo>
                    <a:pt x="195" y="132"/>
                    <a:pt x="199" y="129"/>
                    <a:pt x="203" y="129"/>
                  </a:cubicBezTo>
                  <a:cubicBezTo>
                    <a:pt x="207" y="129"/>
                    <a:pt x="211" y="132"/>
                    <a:pt x="211" y="137"/>
                  </a:cubicBezTo>
                  <a:cubicBezTo>
                    <a:pt x="211" y="141"/>
                    <a:pt x="207" y="144"/>
                    <a:pt x="203" y="14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2473" y="4151"/>
              <a:ext cx="435" cy="438"/>
            </a:xfrm>
            <a:custGeom>
              <a:avLst/>
              <a:gdLst>
                <a:gd name="T0" fmla="*/ 114 w 435"/>
                <a:gd name="T1" fmla="*/ 0 h 438"/>
                <a:gd name="T2" fmla="*/ 95 w 435"/>
                <a:gd name="T3" fmla="*/ 0 h 438"/>
                <a:gd name="T4" fmla="*/ 95 w 435"/>
                <a:gd name="T5" fmla="*/ 92 h 438"/>
                <a:gd name="T6" fmla="*/ 0 w 435"/>
                <a:gd name="T7" fmla="*/ 92 h 438"/>
                <a:gd name="T8" fmla="*/ 0 w 435"/>
                <a:gd name="T9" fmla="*/ 111 h 438"/>
                <a:gd name="T10" fmla="*/ 95 w 435"/>
                <a:gd name="T11" fmla="*/ 111 h 438"/>
                <a:gd name="T12" fmla="*/ 95 w 435"/>
                <a:gd name="T13" fmla="*/ 338 h 438"/>
                <a:gd name="T14" fmla="*/ 324 w 435"/>
                <a:gd name="T15" fmla="*/ 338 h 438"/>
                <a:gd name="T16" fmla="*/ 324 w 435"/>
                <a:gd name="T17" fmla="*/ 438 h 438"/>
                <a:gd name="T18" fmla="*/ 343 w 435"/>
                <a:gd name="T19" fmla="*/ 438 h 438"/>
                <a:gd name="T20" fmla="*/ 343 w 435"/>
                <a:gd name="T21" fmla="*/ 338 h 438"/>
                <a:gd name="T22" fmla="*/ 435 w 435"/>
                <a:gd name="T23" fmla="*/ 338 h 438"/>
                <a:gd name="T24" fmla="*/ 435 w 435"/>
                <a:gd name="T25" fmla="*/ 319 h 438"/>
                <a:gd name="T26" fmla="*/ 114 w 435"/>
                <a:gd name="T27" fmla="*/ 319 h 438"/>
                <a:gd name="T28" fmla="*/ 114 w 435"/>
                <a:gd name="T2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5" h="438">
                  <a:moveTo>
                    <a:pt x="114" y="0"/>
                  </a:moveTo>
                  <a:lnTo>
                    <a:pt x="95" y="0"/>
                  </a:lnTo>
                  <a:lnTo>
                    <a:pt x="95" y="92"/>
                  </a:lnTo>
                  <a:lnTo>
                    <a:pt x="0" y="92"/>
                  </a:lnTo>
                  <a:lnTo>
                    <a:pt x="0" y="111"/>
                  </a:lnTo>
                  <a:lnTo>
                    <a:pt x="95" y="111"/>
                  </a:lnTo>
                  <a:lnTo>
                    <a:pt x="95" y="338"/>
                  </a:lnTo>
                  <a:lnTo>
                    <a:pt x="324" y="338"/>
                  </a:lnTo>
                  <a:lnTo>
                    <a:pt x="324" y="438"/>
                  </a:lnTo>
                  <a:lnTo>
                    <a:pt x="343" y="438"/>
                  </a:lnTo>
                  <a:lnTo>
                    <a:pt x="343" y="338"/>
                  </a:lnTo>
                  <a:lnTo>
                    <a:pt x="435" y="338"/>
                  </a:lnTo>
                  <a:lnTo>
                    <a:pt x="435" y="319"/>
                  </a:lnTo>
                  <a:lnTo>
                    <a:pt x="114" y="31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2622" y="4146"/>
              <a:ext cx="294" cy="291"/>
            </a:xfrm>
            <a:custGeom>
              <a:avLst/>
              <a:gdLst>
                <a:gd name="T0" fmla="*/ 12 w 294"/>
                <a:gd name="T1" fmla="*/ 267 h 291"/>
                <a:gd name="T2" fmla="*/ 26 w 294"/>
                <a:gd name="T3" fmla="*/ 282 h 291"/>
                <a:gd name="T4" fmla="*/ 173 w 294"/>
                <a:gd name="T5" fmla="*/ 133 h 291"/>
                <a:gd name="T6" fmla="*/ 173 w 294"/>
                <a:gd name="T7" fmla="*/ 291 h 291"/>
                <a:gd name="T8" fmla="*/ 192 w 294"/>
                <a:gd name="T9" fmla="*/ 291 h 291"/>
                <a:gd name="T10" fmla="*/ 192 w 294"/>
                <a:gd name="T11" fmla="*/ 114 h 291"/>
                <a:gd name="T12" fmla="*/ 294 w 294"/>
                <a:gd name="T13" fmla="*/ 14 h 291"/>
                <a:gd name="T14" fmla="*/ 279 w 294"/>
                <a:gd name="T15" fmla="*/ 0 h 291"/>
                <a:gd name="T16" fmla="*/ 182 w 294"/>
                <a:gd name="T17" fmla="*/ 97 h 291"/>
                <a:gd name="T18" fmla="*/ 0 w 294"/>
                <a:gd name="T19" fmla="*/ 97 h 291"/>
                <a:gd name="T20" fmla="*/ 0 w 294"/>
                <a:gd name="T21" fmla="*/ 116 h 291"/>
                <a:gd name="T22" fmla="*/ 163 w 294"/>
                <a:gd name="T23" fmla="*/ 116 h 291"/>
                <a:gd name="T24" fmla="*/ 12 w 294"/>
                <a:gd name="T25" fmla="*/ 26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4" h="291">
                  <a:moveTo>
                    <a:pt x="12" y="267"/>
                  </a:moveTo>
                  <a:lnTo>
                    <a:pt x="26" y="282"/>
                  </a:lnTo>
                  <a:lnTo>
                    <a:pt x="173" y="133"/>
                  </a:lnTo>
                  <a:lnTo>
                    <a:pt x="173" y="291"/>
                  </a:lnTo>
                  <a:lnTo>
                    <a:pt x="192" y="291"/>
                  </a:lnTo>
                  <a:lnTo>
                    <a:pt x="192" y="114"/>
                  </a:lnTo>
                  <a:lnTo>
                    <a:pt x="294" y="14"/>
                  </a:lnTo>
                  <a:lnTo>
                    <a:pt x="279" y="0"/>
                  </a:lnTo>
                  <a:lnTo>
                    <a:pt x="182" y="97"/>
                  </a:lnTo>
                  <a:lnTo>
                    <a:pt x="0" y="97"/>
                  </a:lnTo>
                  <a:lnTo>
                    <a:pt x="0" y="116"/>
                  </a:lnTo>
                  <a:lnTo>
                    <a:pt x="163" y="116"/>
                  </a:lnTo>
                  <a:lnTo>
                    <a:pt x="12" y="26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1"/>
            <p:cNvSpPr>
              <a:spLocks noEditPoints="1"/>
            </p:cNvSpPr>
            <p:nvPr/>
          </p:nvSpPr>
          <p:spPr bwMode="auto">
            <a:xfrm>
              <a:off x="3573" y="4111"/>
              <a:ext cx="515" cy="518"/>
            </a:xfrm>
            <a:custGeom>
              <a:avLst/>
              <a:gdLst>
                <a:gd name="T0" fmla="*/ 124 w 218"/>
                <a:gd name="T1" fmla="*/ 28 h 219"/>
                <a:gd name="T2" fmla="*/ 148 w 218"/>
                <a:gd name="T3" fmla="*/ 40 h 219"/>
                <a:gd name="T4" fmla="*/ 163 w 218"/>
                <a:gd name="T5" fmla="*/ 29 h 219"/>
                <a:gd name="T6" fmla="*/ 187 w 218"/>
                <a:gd name="T7" fmla="*/ 41 h 219"/>
                <a:gd name="T8" fmla="*/ 175 w 218"/>
                <a:gd name="T9" fmla="*/ 66 h 219"/>
                <a:gd name="T10" fmla="*/ 187 w 218"/>
                <a:gd name="T11" fmla="*/ 94 h 219"/>
                <a:gd name="T12" fmla="*/ 214 w 218"/>
                <a:gd name="T13" fmla="*/ 103 h 219"/>
                <a:gd name="T14" fmla="*/ 189 w 218"/>
                <a:gd name="T15" fmla="*/ 129 h 219"/>
                <a:gd name="T16" fmla="*/ 175 w 218"/>
                <a:gd name="T17" fmla="*/ 153 h 219"/>
                <a:gd name="T18" fmla="*/ 185 w 218"/>
                <a:gd name="T19" fmla="*/ 167 h 219"/>
                <a:gd name="T20" fmla="*/ 167 w 218"/>
                <a:gd name="T21" fmla="*/ 195 h 219"/>
                <a:gd name="T22" fmla="*/ 148 w 218"/>
                <a:gd name="T23" fmla="*/ 179 h 219"/>
                <a:gd name="T24" fmla="*/ 124 w 218"/>
                <a:gd name="T25" fmla="*/ 188 h 219"/>
                <a:gd name="T26" fmla="*/ 115 w 218"/>
                <a:gd name="T27" fmla="*/ 215 h 219"/>
                <a:gd name="T28" fmla="*/ 90 w 218"/>
                <a:gd name="T29" fmla="*/ 190 h 219"/>
                <a:gd name="T30" fmla="*/ 68 w 218"/>
                <a:gd name="T31" fmla="*/ 177 h 219"/>
                <a:gd name="T32" fmla="*/ 51 w 218"/>
                <a:gd name="T33" fmla="*/ 190 h 219"/>
                <a:gd name="T34" fmla="*/ 27 w 218"/>
                <a:gd name="T35" fmla="*/ 178 h 219"/>
                <a:gd name="T36" fmla="*/ 41 w 218"/>
                <a:gd name="T37" fmla="*/ 151 h 219"/>
                <a:gd name="T38" fmla="*/ 32 w 218"/>
                <a:gd name="T39" fmla="*/ 129 h 219"/>
                <a:gd name="T40" fmla="*/ 4 w 218"/>
                <a:gd name="T41" fmla="*/ 120 h 219"/>
                <a:gd name="T42" fmla="*/ 28 w 218"/>
                <a:gd name="T43" fmla="*/ 94 h 219"/>
                <a:gd name="T44" fmla="*/ 38 w 218"/>
                <a:gd name="T45" fmla="*/ 74 h 219"/>
                <a:gd name="T46" fmla="*/ 24 w 218"/>
                <a:gd name="T47" fmla="*/ 56 h 219"/>
                <a:gd name="T48" fmla="*/ 36 w 218"/>
                <a:gd name="T49" fmla="*/ 31 h 219"/>
                <a:gd name="T50" fmla="*/ 60 w 218"/>
                <a:gd name="T51" fmla="*/ 43 h 219"/>
                <a:gd name="T52" fmla="*/ 87 w 218"/>
                <a:gd name="T53" fmla="*/ 33 h 219"/>
                <a:gd name="T54" fmla="*/ 90 w 218"/>
                <a:gd name="T55" fmla="*/ 13 h 219"/>
                <a:gd name="T56" fmla="*/ 109 w 218"/>
                <a:gd name="T57" fmla="*/ 158 h 219"/>
                <a:gd name="T58" fmla="*/ 60 w 218"/>
                <a:gd name="T59" fmla="*/ 110 h 219"/>
                <a:gd name="T60" fmla="*/ 98 w 218"/>
                <a:gd name="T61" fmla="*/ 0 h 219"/>
                <a:gd name="T62" fmla="*/ 63 w 218"/>
                <a:gd name="T63" fmla="*/ 40 h 219"/>
                <a:gd name="T64" fmla="*/ 34 w 218"/>
                <a:gd name="T65" fmla="*/ 28 h 219"/>
                <a:gd name="T66" fmla="*/ 35 w 218"/>
                <a:gd name="T67" fmla="*/ 72 h 219"/>
                <a:gd name="T68" fmla="*/ 0 w 218"/>
                <a:gd name="T69" fmla="*/ 103 h 219"/>
                <a:gd name="T70" fmla="*/ 29 w 218"/>
                <a:gd name="T71" fmla="*/ 133 h 219"/>
                <a:gd name="T72" fmla="*/ 24 w 218"/>
                <a:gd name="T73" fmla="*/ 181 h 219"/>
                <a:gd name="T74" fmla="*/ 54 w 218"/>
                <a:gd name="T75" fmla="*/ 193 h 219"/>
                <a:gd name="T76" fmla="*/ 86 w 218"/>
                <a:gd name="T77" fmla="*/ 206 h 219"/>
                <a:gd name="T78" fmla="*/ 128 w 218"/>
                <a:gd name="T79" fmla="*/ 206 h 219"/>
                <a:gd name="T80" fmla="*/ 158 w 218"/>
                <a:gd name="T81" fmla="*/ 195 h 219"/>
                <a:gd name="T82" fmla="*/ 188 w 218"/>
                <a:gd name="T83" fmla="*/ 183 h 219"/>
                <a:gd name="T84" fmla="*/ 189 w 218"/>
                <a:gd name="T85" fmla="*/ 133 h 219"/>
                <a:gd name="T86" fmla="*/ 218 w 218"/>
                <a:gd name="T87" fmla="*/ 103 h 219"/>
                <a:gd name="T88" fmla="*/ 180 w 218"/>
                <a:gd name="T89" fmla="*/ 66 h 219"/>
                <a:gd name="T90" fmla="*/ 178 w 218"/>
                <a:gd name="T91" fmla="*/ 26 h 219"/>
                <a:gd name="T92" fmla="*/ 150 w 218"/>
                <a:gd name="T93" fmla="*/ 37 h 219"/>
                <a:gd name="T94" fmla="*/ 115 w 218"/>
                <a:gd name="T95" fmla="*/ 0 h 219"/>
                <a:gd name="T96" fmla="*/ 109 w 218"/>
                <a:gd name="T97" fmla="*/ 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8" h="219">
                  <a:moveTo>
                    <a:pt x="115" y="4"/>
                  </a:moveTo>
                  <a:cubicBezTo>
                    <a:pt x="120" y="4"/>
                    <a:pt x="124" y="8"/>
                    <a:pt x="124" y="13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35" y="34"/>
                    <a:pt x="141" y="37"/>
                    <a:pt x="148" y="40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4" y="27"/>
                    <a:pt x="167" y="27"/>
                    <a:pt x="169" y="27"/>
                  </a:cubicBezTo>
                  <a:cubicBezTo>
                    <a:pt x="171" y="27"/>
                    <a:pt x="174" y="27"/>
                    <a:pt x="175" y="29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191" y="45"/>
                    <a:pt x="191" y="50"/>
                    <a:pt x="187" y="54"/>
                  </a:cubicBezTo>
                  <a:cubicBezTo>
                    <a:pt x="178" y="64"/>
                    <a:pt x="178" y="64"/>
                    <a:pt x="178" y="64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81" y="76"/>
                    <a:pt x="184" y="83"/>
                    <a:pt x="186" y="91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205" y="94"/>
                    <a:pt x="205" y="94"/>
                    <a:pt x="205" y="94"/>
                  </a:cubicBezTo>
                  <a:cubicBezTo>
                    <a:pt x="210" y="94"/>
                    <a:pt x="214" y="98"/>
                    <a:pt x="214" y="103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5"/>
                    <a:pt x="210" y="129"/>
                    <a:pt x="205" y="129"/>
                  </a:cubicBezTo>
                  <a:cubicBezTo>
                    <a:pt x="189" y="129"/>
                    <a:pt x="189" y="129"/>
                    <a:pt x="189" y="129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3" y="139"/>
                    <a:pt x="180" y="147"/>
                    <a:pt x="175" y="153"/>
                  </a:cubicBezTo>
                  <a:cubicBezTo>
                    <a:pt x="174" y="156"/>
                    <a:pt x="174" y="156"/>
                    <a:pt x="174" y="156"/>
                  </a:cubicBezTo>
                  <a:cubicBezTo>
                    <a:pt x="176" y="158"/>
                    <a:pt x="176" y="158"/>
                    <a:pt x="176" y="158"/>
                  </a:cubicBezTo>
                  <a:cubicBezTo>
                    <a:pt x="185" y="167"/>
                    <a:pt x="185" y="167"/>
                    <a:pt x="185" y="167"/>
                  </a:cubicBezTo>
                  <a:cubicBezTo>
                    <a:pt x="189" y="171"/>
                    <a:pt x="189" y="177"/>
                    <a:pt x="185" y="180"/>
                  </a:cubicBezTo>
                  <a:cubicBezTo>
                    <a:pt x="173" y="192"/>
                    <a:pt x="173" y="192"/>
                    <a:pt x="173" y="192"/>
                  </a:cubicBezTo>
                  <a:cubicBezTo>
                    <a:pt x="171" y="194"/>
                    <a:pt x="169" y="195"/>
                    <a:pt x="167" y="195"/>
                  </a:cubicBezTo>
                  <a:cubicBezTo>
                    <a:pt x="164" y="195"/>
                    <a:pt x="162" y="194"/>
                    <a:pt x="161" y="192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9" y="183"/>
                    <a:pt x="133" y="185"/>
                    <a:pt x="127" y="187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4" y="211"/>
                    <a:pt x="120" y="215"/>
                    <a:pt x="115" y="215"/>
                  </a:cubicBezTo>
                  <a:cubicBezTo>
                    <a:pt x="98" y="215"/>
                    <a:pt x="98" y="215"/>
                    <a:pt x="98" y="215"/>
                  </a:cubicBezTo>
                  <a:cubicBezTo>
                    <a:pt x="93" y="215"/>
                    <a:pt x="90" y="211"/>
                    <a:pt x="90" y="206"/>
                  </a:cubicBezTo>
                  <a:cubicBezTo>
                    <a:pt x="90" y="190"/>
                    <a:pt x="90" y="190"/>
                    <a:pt x="90" y="190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0" y="184"/>
                    <a:pt x="74" y="181"/>
                    <a:pt x="68" y="177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49" y="192"/>
                    <a:pt x="47" y="193"/>
                    <a:pt x="45" y="193"/>
                  </a:cubicBezTo>
                  <a:cubicBezTo>
                    <a:pt x="43" y="193"/>
                    <a:pt x="40" y="192"/>
                    <a:pt x="39" y="190"/>
                  </a:cubicBezTo>
                  <a:cubicBezTo>
                    <a:pt x="27" y="178"/>
                    <a:pt x="27" y="178"/>
                    <a:pt x="27" y="178"/>
                  </a:cubicBezTo>
                  <a:cubicBezTo>
                    <a:pt x="23" y="174"/>
                    <a:pt x="23" y="169"/>
                    <a:pt x="27" y="165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7" y="143"/>
                    <a:pt x="35" y="138"/>
                    <a:pt x="33" y="132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8" y="129"/>
                    <a:pt x="4" y="125"/>
                    <a:pt x="4" y="120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98"/>
                    <a:pt x="8" y="94"/>
                    <a:pt x="13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85"/>
                    <a:pt x="35" y="79"/>
                    <a:pt x="38" y="74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4"/>
                    <a:pt x="22" y="52"/>
                    <a:pt x="22" y="50"/>
                  </a:cubicBezTo>
                  <a:cubicBezTo>
                    <a:pt x="22" y="47"/>
                    <a:pt x="23" y="45"/>
                    <a:pt x="24" y="43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8" y="30"/>
                    <a:pt x="40" y="29"/>
                    <a:pt x="43" y="29"/>
                  </a:cubicBezTo>
                  <a:cubicBezTo>
                    <a:pt x="45" y="29"/>
                    <a:pt x="47" y="30"/>
                    <a:pt x="49" y="31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72" y="39"/>
                    <a:pt x="79" y="36"/>
                    <a:pt x="87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8"/>
                    <a:pt x="93" y="4"/>
                    <a:pt x="98" y="4"/>
                  </a:cubicBezTo>
                  <a:cubicBezTo>
                    <a:pt x="115" y="4"/>
                    <a:pt x="115" y="4"/>
                    <a:pt x="115" y="4"/>
                  </a:cubicBezTo>
                  <a:moveTo>
                    <a:pt x="109" y="158"/>
                  </a:moveTo>
                  <a:cubicBezTo>
                    <a:pt x="136" y="158"/>
                    <a:pt x="158" y="137"/>
                    <a:pt x="158" y="110"/>
                  </a:cubicBezTo>
                  <a:cubicBezTo>
                    <a:pt x="158" y="83"/>
                    <a:pt x="136" y="61"/>
                    <a:pt x="109" y="61"/>
                  </a:cubicBezTo>
                  <a:cubicBezTo>
                    <a:pt x="82" y="61"/>
                    <a:pt x="60" y="83"/>
                    <a:pt x="60" y="110"/>
                  </a:cubicBezTo>
                  <a:cubicBezTo>
                    <a:pt x="60" y="137"/>
                    <a:pt x="82" y="158"/>
                    <a:pt x="109" y="158"/>
                  </a:cubicBezTo>
                  <a:moveTo>
                    <a:pt x="115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1" y="0"/>
                    <a:pt x="86" y="6"/>
                    <a:pt x="86" y="13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78" y="32"/>
                    <a:pt x="70" y="35"/>
                    <a:pt x="63" y="40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9" y="26"/>
                    <a:pt x="46" y="25"/>
                    <a:pt x="43" y="25"/>
                  </a:cubicBezTo>
                  <a:cubicBezTo>
                    <a:pt x="39" y="25"/>
                    <a:pt x="36" y="26"/>
                    <a:pt x="34" y="2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7" y="46"/>
                    <a:pt x="17" y="54"/>
                    <a:pt x="22" y="59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8"/>
                    <a:pt x="29" y="84"/>
                    <a:pt x="28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6" y="90"/>
                    <a:pt x="0" y="96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6" y="133"/>
                    <a:pt x="13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1" y="139"/>
                    <a:pt x="33" y="145"/>
                    <a:pt x="36" y="150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19" y="168"/>
                    <a:pt x="19" y="176"/>
                    <a:pt x="24" y="181"/>
                  </a:cubicBezTo>
                  <a:cubicBezTo>
                    <a:pt x="36" y="193"/>
                    <a:pt x="36" y="193"/>
                    <a:pt x="36" y="193"/>
                  </a:cubicBezTo>
                  <a:cubicBezTo>
                    <a:pt x="38" y="195"/>
                    <a:pt x="42" y="197"/>
                    <a:pt x="45" y="197"/>
                  </a:cubicBezTo>
                  <a:cubicBezTo>
                    <a:pt x="48" y="197"/>
                    <a:pt x="51" y="195"/>
                    <a:pt x="54" y="193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72" y="185"/>
                    <a:pt x="79" y="188"/>
                    <a:pt x="86" y="190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13"/>
                    <a:pt x="91" y="219"/>
                    <a:pt x="98" y="219"/>
                  </a:cubicBezTo>
                  <a:cubicBezTo>
                    <a:pt x="115" y="219"/>
                    <a:pt x="115" y="219"/>
                    <a:pt x="115" y="219"/>
                  </a:cubicBezTo>
                  <a:cubicBezTo>
                    <a:pt x="123" y="219"/>
                    <a:pt x="128" y="213"/>
                    <a:pt x="128" y="206"/>
                  </a:cubicBezTo>
                  <a:cubicBezTo>
                    <a:pt x="128" y="191"/>
                    <a:pt x="128" y="191"/>
                    <a:pt x="128" y="191"/>
                  </a:cubicBezTo>
                  <a:cubicBezTo>
                    <a:pt x="135" y="189"/>
                    <a:pt x="141" y="187"/>
                    <a:pt x="147" y="184"/>
                  </a:cubicBezTo>
                  <a:cubicBezTo>
                    <a:pt x="158" y="195"/>
                    <a:pt x="158" y="195"/>
                    <a:pt x="158" y="195"/>
                  </a:cubicBezTo>
                  <a:cubicBezTo>
                    <a:pt x="160" y="197"/>
                    <a:pt x="164" y="199"/>
                    <a:pt x="167" y="199"/>
                  </a:cubicBezTo>
                  <a:cubicBezTo>
                    <a:pt x="170" y="199"/>
                    <a:pt x="173" y="197"/>
                    <a:pt x="176" y="195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193" y="178"/>
                    <a:pt x="193" y="170"/>
                    <a:pt x="188" y="165"/>
                  </a:cubicBezTo>
                  <a:cubicBezTo>
                    <a:pt x="179" y="155"/>
                    <a:pt x="179" y="155"/>
                    <a:pt x="179" y="155"/>
                  </a:cubicBezTo>
                  <a:cubicBezTo>
                    <a:pt x="183" y="149"/>
                    <a:pt x="187" y="141"/>
                    <a:pt x="189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12" y="133"/>
                    <a:pt x="218" y="127"/>
                    <a:pt x="218" y="120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8" y="96"/>
                    <a:pt x="212" y="90"/>
                    <a:pt x="205" y="90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88" y="82"/>
                    <a:pt x="185" y="74"/>
                    <a:pt x="180" y="66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5" y="52"/>
                    <a:pt x="195" y="43"/>
                    <a:pt x="190" y="38"/>
                  </a:cubicBezTo>
                  <a:cubicBezTo>
                    <a:pt x="178" y="26"/>
                    <a:pt x="178" y="26"/>
                    <a:pt x="178" y="26"/>
                  </a:cubicBezTo>
                  <a:cubicBezTo>
                    <a:pt x="176" y="24"/>
                    <a:pt x="172" y="23"/>
                    <a:pt x="169" y="23"/>
                  </a:cubicBezTo>
                  <a:cubicBezTo>
                    <a:pt x="166" y="23"/>
                    <a:pt x="162" y="24"/>
                    <a:pt x="160" y="26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43" y="33"/>
                    <a:pt x="136" y="30"/>
                    <a:pt x="128" y="28"/>
                  </a:cubicBezTo>
                  <a:cubicBezTo>
                    <a:pt x="128" y="13"/>
                    <a:pt x="128" y="13"/>
                    <a:pt x="128" y="13"/>
                  </a:cubicBezTo>
                  <a:cubicBezTo>
                    <a:pt x="128" y="6"/>
                    <a:pt x="123" y="0"/>
                    <a:pt x="115" y="0"/>
                  </a:cubicBezTo>
                  <a:close/>
                  <a:moveTo>
                    <a:pt x="109" y="154"/>
                  </a:moveTo>
                  <a:cubicBezTo>
                    <a:pt x="84" y="154"/>
                    <a:pt x="64" y="134"/>
                    <a:pt x="64" y="110"/>
                  </a:cubicBezTo>
                  <a:cubicBezTo>
                    <a:pt x="64" y="85"/>
                    <a:pt x="84" y="65"/>
                    <a:pt x="109" y="65"/>
                  </a:cubicBezTo>
                  <a:cubicBezTo>
                    <a:pt x="134" y="65"/>
                    <a:pt x="154" y="85"/>
                    <a:pt x="154" y="110"/>
                  </a:cubicBezTo>
                  <a:cubicBezTo>
                    <a:pt x="154" y="134"/>
                    <a:pt x="134" y="154"/>
                    <a:pt x="109" y="1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2"/>
            <p:cNvSpPr>
              <a:spLocks noEditPoints="1"/>
            </p:cNvSpPr>
            <p:nvPr/>
          </p:nvSpPr>
          <p:spPr bwMode="auto">
            <a:xfrm>
              <a:off x="4726" y="4144"/>
              <a:ext cx="516" cy="516"/>
            </a:xfrm>
            <a:custGeom>
              <a:avLst/>
              <a:gdLst>
                <a:gd name="T0" fmla="*/ 218 w 218"/>
                <a:gd name="T1" fmla="*/ 102 h 218"/>
                <a:gd name="T2" fmla="*/ 218 w 218"/>
                <a:gd name="T3" fmla="*/ 120 h 218"/>
                <a:gd name="T4" fmla="*/ 205 w 218"/>
                <a:gd name="T5" fmla="*/ 132 h 218"/>
                <a:gd name="T6" fmla="*/ 189 w 218"/>
                <a:gd name="T7" fmla="*/ 132 h 218"/>
                <a:gd name="T8" fmla="*/ 178 w 218"/>
                <a:gd name="T9" fmla="*/ 155 h 218"/>
                <a:gd name="T10" fmla="*/ 188 w 218"/>
                <a:gd name="T11" fmla="*/ 164 h 218"/>
                <a:gd name="T12" fmla="*/ 188 w 218"/>
                <a:gd name="T13" fmla="*/ 182 h 218"/>
                <a:gd name="T14" fmla="*/ 176 w 218"/>
                <a:gd name="T15" fmla="*/ 194 h 218"/>
                <a:gd name="T16" fmla="*/ 157 w 218"/>
                <a:gd name="T17" fmla="*/ 194 h 218"/>
                <a:gd name="T18" fmla="*/ 146 w 218"/>
                <a:gd name="T19" fmla="*/ 183 h 218"/>
                <a:gd name="T20" fmla="*/ 128 w 218"/>
                <a:gd name="T21" fmla="*/ 190 h 218"/>
                <a:gd name="T22" fmla="*/ 128 w 218"/>
                <a:gd name="T23" fmla="*/ 205 h 218"/>
                <a:gd name="T24" fmla="*/ 115 w 218"/>
                <a:gd name="T25" fmla="*/ 218 h 218"/>
                <a:gd name="T26" fmla="*/ 98 w 218"/>
                <a:gd name="T27" fmla="*/ 218 h 218"/>
                <a:gd name="T28" fmla="*/ 85 w 218"/>
                <a:gd name="T29" fmla="*/ 205 h 218"/>
                <a:gd name="T30" fmla="*/ 85 w 218"/>
                <a:gd name="T31" fmla="*/ 189 h 218"/>
                <a:gd name="T32" fmla="*/ 66 w 218"/>
                <a:gd name="T33" fmla="*/ 180 h 218"/>
                <a:gd name="T34" fmla="*/ 54 w 218"/>
                <a:gd name="T35" fmla="*/ 192 h 218"/>
                <a:gd name="T36" fmla="*/ 35 w 218"/>
                <a:gd name="T37" fmla="*/ 192 h 218"/>
                <a:gd name="T38" fmla="*/ 23 w 218"/>
                <a:gd name="T39" fmla="*/ 180 h 218"/>
                <a:gd name="T40" fmla="*/ 23 w 218"/>
                <a:gd name="T41" fmla="*/ 162 h 218"/>
                <a:gd name="T42" fmla="*/ 36 w 218"/>
                <a:gd name="T43" fmla="*/ 149 h 218"/>
                <a:gd name="T44" fmla="*/ 29 w 218"/>
                <a:gd name="T45" fmla="*/ 132 h 218"/>
                <a:gd name="T46" fmla="*/ 12 w 218"/>
                <a:gd name="T47" fmla="*/ 132 h 218"/>
                <a:gd name="T48" fmla="*/ 0 w 218"/>
                <a:gd name="T49" fmla="*/ 120 h 218"/>
                <a:gd name="T50" fmla="*/ 0 w 218"/>
                <a:gd name="T51" fmla="*/ 102 h 218"/>
                <a:gd name="T52" fmla="*/ 12 w 218"/>
                <a:gd name="T53" fmla="*/ 90 h 218"/>
                <a:gd name="T54" fmla="*/ 28 w 218"/>
                <a:gd name="T55" fmla="*/ 90 h 218"/>
                <a:gd name="T56" fmla="*/ 34 w 218"/>
                <a:gd name="T57" fmla="*/ 71 h 218"/>
                <a:gd name="T58" fmla="*/ 21 w 218"/>
                <a:gd name="T59" fmla="*/ 58 h 218"/>
                <a:gd name="T60" fmla="*/ 21 w 218"/>
                <a:gd name="T61" fmla="*/ 40 h 218"/>
                <a:gd name="T62" fmla="*/ 33 w 218"/>
                <a:gd name="T63" fmla="*/ 28 h 218"/>
                <a:gd name="T64" fmla="*/ 51 w 218"/>
                <a:gd name="T65" fmla="*/ 28 h 218"/>
                <a:gd name="T66" fmla="*/ 63 w 218"/>
                <a:gd name="T67" fmla="*/ 39 h 218"/>
                <a:gd name="T68" fmla="*/ 85 w 218"/>
                <a:gd name="T69" fmla="*/ 29 h 218"/>
                <a:gd name="T70" fmla="*/ 85 w 218"/>
                <a:gd name="T71" fmla="*/ 13 h 218"/>
                <a:gd name="T72" fmla="*/ 98 w 218"/>
                <a:gd name="T73" fmla="*/ 0 h 218"/>
                <a:gd name="T74" fmla="*/ 115 w 218"/>
                <a:gd name="T75" fmla="*/ 0 h 218"/>
                <a:gd name="T76" fmla="*/ 128 w 218"/>
                <a:gd name="T77" fmla="*/ 13 h 218"/>
                <a:gd name="T78" fmla="*/ 128 w 218"/>
                <a:gd name="T79" fmla="*/ 28 h 218"/>
                <a:gd name="T80" fmla="*/ 149 w 218"/>
                <a:gd name="T81" fmla="*/ 36 h 218"/>
                <a:gd name="T82" fmla="*/ 160 w 218"/>
                <a:gd name="T83" fmla="*/ 26 h 218"/>
                <a:gd name="T84" fmla="*/ 178 w 218"/>
                <a:gd name="T85" fmla="*/ 26 h 218"/>
                <a:gd name="T86" fmla="*/ 190 w 218"/>
                <a:gd name="T87" fmla="*/ 38 h 218"/>
                <a:gd name="T88" fmla="*/ 190 w 218"/>
                <a:gd name="T89" fmla="*/ 56 h 218"/>
                <a:gd name="T90" fmla="*/ 180 w 218"/>
                <a:gd name="T91" fmla="*/ 66 h 218"/>
                <a:gd name="T92" fmla="*/ 190 w 218"/>
                <a:gd name="T93" fmla="*/ 90 h 218"/>
                <a:gd name="T94" fmla="*/ 205 w 218"/>
                <a:gd name="T95" fmla="*/ 90 h 218"/>
                <a:gd name="T96" fmla="*/ 218 w 218"/>
                <a:gd name="T97" fmla="*/ 102 h 218"/>
                <a:gd name="T98" fmla="*/ 154 w 218"/>
                <a:gd name="T99" fmla="*/ 109 h 218"/>
                <a:gd name="T100" fmla="*/ 109 w 218"/>
                <a:gd name="T101" fmla="*/ 64 h 218"/>
                <a:gd name="T102" fmla="*/ 64 w 218"/>
                <a:gd name="T103" fmla="*/ 109 h 218"/>
                <a:gd name="T104" fmla="*/ 109 w 218"/>
                <a:gd name="T105" fmla="*/ 154 h 218"/>
                <a:gd name="T106" fmla="*/ 154 w 218"/>
                <a:gd name="T107" fmla="*/ 10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8" h="218">
                  <a:moveTo>
                    <a:pt x="218" y="102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27"/>
                    <a:pt x="212" y="132"/>
                    <a:pt x="205" y="132"/>
                  </a:cubicBezTo>
                  <a:cubicBezTo>
                    <a:pt x="189" y="132"/>
                    <a:pt x="189" y="132"/>
                    <a:pt x="189" y="132"/>
                  </a:cubicBezTo>
                  <a:cubicBezTo>
                    <a:pt x="186" y="140"/>
                    <a:pt x="183" y="148"/>
                    <a:pt x="178" y="155"/>
                  </a:cubicBezTo>
                  <a:cubicBezTo>
                    <a:pt x="188" y="164"/>
                    <a:pt x="188" y="164"/>
                    <a:pt x="188" y="164"/>
                  </a:cubicBezTo>
                  <a:cubicBezTo>
                    <a:pt x="193" y="169"/>
                    <a:pt x="193" y="177"/>
                    <a:pt x="188" y="182"/>
                  </a:cubicBezTo>
                  <a:cubicBezTo>
                    <a:pt x="176" y="194"/>
                    <a:pt x="176" y="194"/>
                    <a:pt x="176" y="194"/>
                  </a:cubicBezTo>
                  <a:cubicBezTo>
                    <a:pt x="171" y="199"/>
                    <a:pt x="162" y="199"/>
                    <a:pt x="157" y="194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1" y="186"/>
                    <a:pt x="134" y="188"/>
                    <a:pt x="128" y="19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8" y="212"/>
                    <a:pt x="122" y="218"/>
                    <a:pt x="115" y="218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1" y="218"/>
                    <a:pt x="85" y="212"/>
                    <a:pt x="85" y="205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78" y="187"/>
                    <a:pt x="72" y="184"/>
                    <a:pt x="66" y="180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49" y="197"/>
                    <a:pt x="40" y="197"/>
                    <a:pt x="35" y="192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8" y="175"/>
                    <a:pt x="18" y="167"/>
                    <a:pt x="23" y="162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33" y="144"/>
                    <a:pt x="30" y="138"/>
                    <a:pt x="29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5" y="132"/>
                    <a:pt x="0" y="127"/>
                    <a:pt x="0" y="12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95"/>
                    <a:pt x="5" y="90"/>
                    <a:pt x="12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9" y="83"/>
                    <a:pt x="31" y="77"/>
                    <a:pt x="34" y="7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3"/>
                    <a:pt x="16" y="45"/>
                    <a:pt x="21" y="40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8" y="23"/>
                    <a:pt x="46" y="23"/>
                    <a:pt x="51" y="28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70" y="35"/>
                    <a:pt x="77" y="31"/>
                    <a:pt x="85" y="29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5"/>
                    <a:pt x="91" y="0"/>
                    <a:pt x="9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2" y="0"/>
                    <a:pt x="128" y="5"/>
                    <a:pt x="128" y="1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5" y="30"/>
                    <a:pt x="143" y="32"/>
                    <a:pt x="149" y="36"/>
                  </a:cubicBezTo>
                  <a:cubicBezTo>
                    <a:pt x="160" y="26"/>
                    <a:pt x="160" y="26"/>
                    <a:pt x="160" y="26"/>
                  </a:cubicBezTo>
                  <a:cubicBezTo>
                    <a:pt x="165" y="21"/>
                    <a:pt x="173" y="21"/>
                    <a:pt x="178" y="26"/>
                  </a:cubicBezTo>
                  <a:cubicBezTo>
                    <a:pt x="190" y="38"/>
                    <a:pt x="190" y="38"/>
                    <a:pt x="190" y="38"/>
                  </a:cubicBezTo>
                  <a:cubicBezTo>
                    <a:pt x="195" y="43"/>
                    <a:pt x="195" y="51"/>
                    <a:pt x="190" y="5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4" y="73"/>
                    <a:pt x="188" y="81"/>
                    <a:pt x="190" y="90"/>
                  </a:cubicBezTo>
                  <a:cubicBezTo>
                    <a:pt x="205" y="90"/>
                    <a:pt x="205" y="90"/>
                    <a:pt x="205" y="90"/>
                  </a:cubicBezTo>
                  <a:cubicBezTo>
                    <a:pt x="212" y="90"/>
                    <a:pt x="218" y="95"/>
                    <a:pt x="218" y="102"/>
                  </a:cubicBezTo>
                  <a:close/>
                  <a:moveTo>
                    <a:pt x="154" y="109"/>
                  </a:moveTo>
                  <a:cubicBezTo>
                    <a:pt x="154" y="84"/>
                    <a:pt x="133" y="64"/>
                    <a:pt x="109" y="64"/>
                  </a:cubicBezTo>
                  <a:cubicBezTo>
                    <a:pt x="84" y="64"/>
                    <a:pt x="64" y="84"/>
                    <a:pt x="64" y="109"/>
                  </a:cubicBezTo>
                  <a:cubicBezTo>
                    <a:pt x="64" y="134"/>
                    <a:pt x="84" y="154"/>
                    <a:pt x="109" y="154"/>
                  </a:cubicBezTo>
                  <a:cubicBezTo>
                    <a:pt x="133" y="154"/>
                    <a:pt x="154" y="134"/>
                    <a:pt x="154" y="10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3"/>
            <p:cNvSpPr>
              <a:spLocks noEditPoints="1"/>
            </p:cNvSpPr>
            <p:nvPr/>
          </p:nvSpPr>
          <p:spPr bwMode="auto">
            <a:xfrm>
              <a:off x="5847" y="4120"/>
              <a:ext cx="525" cy="516"/>
            </a:xfrm>
            <a:custGeom>
              <a:avLst/>
              <a:gdLst>
                <a:gd name="T0" fmla="*/ 214 w 222"/>
                <a:gd name="T1" fmla="*/ 37 h 218"/>
                <a:gd name="T2" fmla="*/ 184 w 222"/>
                <a:gd name="T3" fmla="*/ 7 h 218"/>
                <a:gd name="T4" fmla="*/ 168 w 222"/>
                <a:gd name="T5" fmla="*/ 0 h 218"/>
                <a:gd name="T6" fmla="*/ 152 w 222"/>
                <a:gd name="T7" fmla="*/ 7 h 218"/>
                <a:gd name="T8" fmla="*/ 9 w 222"/>
                <a:gd name="T9" fmla="*/ 150 h 218"/>
                <a:gd name="T10" fmla="*/ 9 w 222"/>
                <a:gd name="T11" fmla="*/ 182 h 218"/>
                <a:gd name="T12" fmla="*/ 39 w 222"/>
                <a:gd name="T13" fmla="*/ 212 h 218"/>
                <a:gd name="T14" fmla="*/ 55 w 222"/>
                <a:gd name="T15" fmla="*/ 218 h 218"/>
                <a:gd name="T16" fmla="*/ 70 w 222"/>
                <a:gd name="T17" fmla="*/ 212 h 218"/>
                <a:gd name="T18" fmla="*/ 214 w 222"/>
                <a:gd name="T19" fmla="*/ 68 h 218"/>
                <a:gd name="T20" fmla="*/ 214 w 222"/>
                <a:gd name="T21" fmla="*/ 37 h 218"/>
                <a:gd name="T22" fmla="*/ 208 w 222"/>
                <a:gd name="T23" fmla="*/ 63 h 218"/>
                <a:gd name="T24" fmla="*/ 65 w 222"/>
                <a:gd name="T25" fmla="*/ 206 h 218"/>
                <a:gd name="T26" fmla="*/ 55 w 222"/>
                <a:gd name="T27" fmla="*/ 210 h 218"/>
                <a:gd name="T28" fmla="*/ 44 w 222"/>
                <a:gd name="T29" fmla="*/ 206 h 218"/>
                <a:gd name="T30" fmla="*/ 14 w 222"/>
                <a:gd name="T31" fmla="*/ 176 h 218"/>
                <a:gd name="T32" fmla="*/ 14 w 222"/>
                <a:gd name="T33" fmla="*/ 156 h 218"/>
                <a:gd name="T34" fmla="*/ 22 w 222"/>
                <a:gd name="T35" fmla="*/ 148 h 218"/>
                <a:gd name="T36" fmla="*/ 45 w 222"/>
                <a:gd name="T37" fmla="*/ 172 h 218"/>
                <a:gd name="T38" fmla="*/ 50 w 222"/>
                <a:gd name="T39" fmla="*/ 166 h 218"/>
                <a:gd name="T40" fmla="*/ 27 w 222"/>
                <a:gd name="T41" fmla="*/ 143 h 218"/>
                <a:gd name="T42" fmla="*/ 36 w 222"/>
                <a:gd name="T43" fmla="*/ 134 h 218"/>
                <a:gd name="T44" fmla="*/ 47 w 222"/>
                <a:gd name="T45" fmla="*/ 146 h 218"/>
                <a:gd name="T46" fmla="*/ 53 w 222"/>
                <a:gd name="T47" fmla="*/ 140 h 218"/>
                <a:gd name="T48" fmla="*/ 41 w 222"/>
                <a:gd name="T49" fmla="*/ 129 h 218"/>
                <a:gd name="T50" fmla="*/ 52 w 222"/>
                <a:gd name="T51" fmla="*/ 118 h 218"/>
                <a:gd name="T52" fmla="*/ 63 w 222"/>
                <a:gd name="T53" fmla="*/ 130 h 218"/>
                <a:gd name="T54" fmla="*/ 69 w 222"/>
                <a:gd name="T55" fmla="*/ 124 h 218"/>
                <a:gd name="T56" fmla="*/ 57 w 222"/>
                <a:gd name="T57" fmla="*/ 113 h 218"/>
                <a:gd name="T58" fmla="*/ 66 w 222"/>
                <a:gd name="T59" fmla="*/ 104 h 218"/>
                <a:gd name="T60" fmla="*/ 89 w 222"/>
                <a:gd name="T61" fmla="*/ 128 h 218"/>
                <a:gd name="T62" fmla="*/ 94 w 222"/>
                <a:gd name="T63" fmla="*/ 122 h 218"/>
                <a:gd name="T64" fmla="*/ 71 w 222"/>
                <a:gd name="T65" fmla="*/ 99 h 218"/>
                <a:gd name="T66" fmla="*/ 78 w 222"/>
                <a:gd name="T67" fmla="*/ 92 h 218"/>
                <a:gd name="T68" fmla="*/ 91 w 222"/>
                <a:gd name="T69" fmla="*/ 106 h 218"/>
                <a:gd name="T70" fmla="*/ 97 w 222"/>
                <a:gd name="T71" fmla="*/ 100 h 218"/>
                <a:gd name="T72" fmla="*/ 83 w 222"/>
                <a:gd name="T73" fmla="*/ 87 h 218"/>
                <a:gd name="T74" fmla="*/ 94 w 222"/>
                <a:gd name="T75" fmla="*/ 76 h 218"/>
                <a:gd name="T76" fmla="*/ 107 w 222"/>
                <a:gd name="T77" fmla="*/ 90 h 218"/>
                <a:gd name="T78" fmla="*/ 113 w 222"/>
                <a:gd name="T79" fmla="*/ 84 h 218"/>
                <a:gd name="T80" fmla="*/ 99 w 222"/>
                <a:gd name="T81" fmla="*/ 71 h 218"/>
                <a:gd name="T82" fmla="*/ 106 w 222"/>
                <a:gd name="T83" fmla="*/ 64 h 218"/>
                <a:gd name="T84" fmla="*/ 129 w 222"/>
                <a:gd name="T85" fmla="*/ 88 h 218"/>
                <a:gd name="T86" fmla="*/ 134 w 222"/>
                <a:gd name="T87" fmla="*/ 82 h 218"/>
                <a:gd name="T88" fmla="*/ 111 w 222"/>
                <a:gd name="T89" fmla="*/ 59 h 218"/>
                <a:gd name="T90" fmla="*/ 118 w 222"/>
                <a:gd name="T91" fmla="*/ 52 h 218"/>
                <a:gd name="T92" fmla="*/ 131 w 222"/>
                <a:gd name="T93" fmla="*/ 66 h 218"/>
                <a:gd name="T94" fmla="*/ 137 w 222"/>
                <a:gd name="T95" fmla="*/ 60 h 218"/>
                <a:gd name="T96" fmla="*/ 123 w 222"/>
                <a:gd name="T97" fmla="*/ 47 h 218"/>
                <a:gd name="T98" fmla="*/ 134 w 222"/>
                <a:gd name="T99" fmla="*/ 36 h 218"/>
                <a:gd name="T100" fmla="*/ 147 w 222"/>
                <a:gd name="T101" fmla="*/ 50 h 218"/>
                <a:gd name="T102" fmla="*/ 153 w 222"/>
                <a:gd name="T103" fmla="*/ 44 h 218"/>
                <a:gd name="T104" fmla="*/ 139 w 222"/>
                <a:gd name="T105" fmla="*/ 31 h 218"/>
                <a:gd name="T106" fmla="*/ 146 w 222"/>
                <a:gd name="T107" fmla="*/ 24 h 218"/>
                <a:gd name="T108" fmla="*/ 169 w 222"/>
                <a:gd name="T109" fmla="*/ 48 h 218"/>
                <a:gd name="T110" fmla="*/ 174 w 222"/>
                <a:gd name="T111" fmla="*/ 42 h 218"/>
                <a:gd name="T112" fmla="*/ 151 w 222"/>
                <a:gd name="T113" fmla="*/ 19 h 218"/>
                <a:gd name="T114" fmla="*/ 158 w 222"/>
                <a:gd name="T115" fmla="*/ 12 h 218"/>
                <a:gd name="T116" fmla="*/ 168 w 222"/>
                <a:gd name="T117" fmla="*/ 8 h 218"/>
                <a:gd name="T118" fmla="*/ 178 w 222"/>
                <a:gd name="T119" fmla="*/ 12 h 218"/>
                <a:gd name="T120" fmla="*/ 208 w 222"/>
                <a:gd name="T121" fmla="*/ 42 h 218"/>
                <a:gd name="T122" fmla="*/ 212 w 222"/>
                <a:gd name="T123" fmla="*/ 52 h 218"/>
                <a:gd name="T124" fmla="*/ 208 w 222"/>
                <a:gd name="T125" fmla="*/ 6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" h="218">
                  <a:moveTo>
                    <a:pt x="214" y="37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79" y="2"/>
                    <a:pt x="174" y="0"/>
                    <a:pt x="168" y="0"/>
                  </a:cubicBezTo>
                  <a:cubicBezTo>
                    <a:pt x="162" y="0"/>
                    <a:pt x="156" y="2"/>
                    <a:pt x="152" y="7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9"/>
                    <a:pt x="0" y="173"/>
                    <a:pt x="9" y="182"/>
                  </a:cubicBezTo>
                  <a:cubicBezTo>
                    <a:pt x="39" y="212"/>
                    <a:pt x="39" y="212"/>
                    <a:pt x="39" y="212"/>
                  </a:cubicBezTo>
                  <a:cubicBezTo>
                    <a:pt x="43" y="216"/>
                    <a:pt x="49" y="218"/>
                    <a:pt x="55" y="218"/>
                  </a:cubicBezTo>
                  <a:cubicBezTo>
                    <a:pt x="60" y="218"/>
                    <a:pt x="66" y="216"/>
                    <a:pt x="70" y="212"/>
                  </a:cubicBezTo>
                  <a:cubicBezTo>
                    <a:pt x="214" y="68"/>
                    <a:pt x="214" y="68"/>
                    <a:pt x="214" y="68"/>
                  </a:cubicBezTo>
                  <a:cubicBezTo>
                    <a:pt x="222" y="60"/>
                    <a:pt x="222" y="45"/>
                    <a:pt x="214" y="37"/>
                  </a:cubicBezTo>
                  <a:close/>
                  <a:moveTo>
                    <a:pt x="208" y="63"/>
                  </a:moveTo>
                  <a:cubicBezTo>
                    <a:pt x="65" y="206"/>
                    <a:pt x="65" y="206"/>
                    <a:pt x="65" y="206"/>
                  </a:cubicBezTo>
                  <a:cubicBezTo>
                    <a:pt x="62" y="209"/>
                    <a:pt x="58" y="210"/>
                    <a:pt x="55" y="210"/>
                  </a:cubicBezTo>
                  <a:cubicBezTo>
                    <a:pt x="51" y="210"/>
                    <a:pt x="47" y="209"/>
                    <a:pt x="44" y="206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9" y="170"/>
                    <a:pt x="9" y="161"/>
                    <a:pt x="14" y="156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45" y="172"/>
                    <a:pt x="45" y="172"/>
                    <a:pt x="45" y="172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3" y="140"/>
                    <a:pt x="53" y="140"/>
                    <a:pt x="53" y="140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29" y="88"/>
                    <a:pt x="129" y="88"/>
                    <a:pt x="129" y="88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4" y="42"/>
                    <a:pt x="174" y="42"/>
                    <a:pt x="174" y="42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60" y="10"/>
                    <a:pt x="164" y="8"/>
                    <a:pt x="168" y="8"/>
                  </a:cubicBezTo>
                  <a:cubicBezTo>
                    <a:pt x="172" y="8"/>
                    <a:pt x="175" y="10"/>
                    <a:pt x="178" y="1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11" y="45"/>
                    <a:pt x="212" y="49"/>
                    <a:pt x="212" y="52"/>
                  </a:cubicBezTo>
                  <a:cubicBezTo>
                    <a:pt x="212" y="56"/>
                    <a:pt x="211" y="60"/>
                    <a:pt x="208" y="6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7074" y="4248"/>
              <a:ext cx="355" cy="374"/>
            </a:xfrm>
            <a:custGeom>
              <a:avLst/>
              <a:gdLst>
                <a:gd name="T0" fmla="*/ 142 w 150"/>
                <a:gd name="T1" fmla="*/ 0 h 158"/>
                <a:gd name="T2" fmla="*/ 126 w 150"/>
                <a:gd name="T3" fmla="*/ 137 h 158"/>
                <a:gd name="T4" fmla="*/ 126 w 150"/>
                <a:gd name="T5" fmla="*/ 138 h 158"/>
                <a:gd name="T6" fmla="*/ 126 w 150"/>
                <a:gd name="T7" fmla="*/ 138 h 158"/>
                <a:gd name="T8" fmla="*/ 114 w 150"/>
                <a:gd name="T9" fmla="*/ 150 h 158"/>
                <a:gd name="T10" fmla="*/ 36 w 150"/>
                <a:gd name="T11" fmla="*/ 150 h 158"/>
                <a:gd name="T12" fmla="*/ 24 w 150"/>
                <a:gd name="T13" fmla="*/ 138 h 158"/>
                <a:gd name="T14" fmla="*/ 24 w 150"/>
                <a:gd name="T15" fmla="*/ 138 h 158"/>
                <a:gd name="T16" fmla="*/ 24 w 150"/>
                <a:gd name="T17" fmla="*/ 137 h 158"/>
                <a:gd name="T18" fmla="*/ 8 w 150"/>
                <a:gd name="T19" fmla="*/ 0 h 158"/>
                <a:gd name="T20" fmla="*/ 0 w 150"/>
                <a:gd name="T21" fmla="*/ 0 h 158"/>
                <a:gd name="T22" fmla="*/ 0 w 150"/>
                <a:gd name="T23" fmla="*/ 0 h 158"/>
                <a:gd name="T24" fmla="*/ 16 w 150"/>
                <a:gd name="T25" fmla="*/ 138 h 158"/>
                <a:gd name="T26" fmla="*/ 36 w 150"/>
                <a:gd name="T27" fmla="*/ 158 h 158"/>
                <a:gd name="T28" fmla="*/ 114 w 150"/>
                <a:gd name="T29" fmla="*/ 158 h 158"/>
                <a:gd name="T30" fmla="*/ 134 w 150"/>
                <a:gd name="T31" fmla="*/ 138 h 158"/>
                <a:gd name="T32" fmla="*/ 150 w 150"/>
                <a:gd name="T33" fmla="*/ 0 h 158"/>
                <a:gd name="T34" fmla="*/ 150 w 150"/>
                <a:gd name="T35" fmla="*/ 0 h 158"/>
                <a:gd name="T36" fmla="*/ 142 w 150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8">
                  <a:moveTo>
                    <a:pt x="142" y="0"/>
                  </a:moveTo>
                  <a:cubicBezTo>
                    <a:pt x="126" y="137"/>
                    <a:pt x="126" y="137"/>
                    <a:pt x="126" y="137"/>
                  </a:cubicBezTo>
                  <a:cubicBezTo>
                    <a:pt x="126" y="138"/>
                    <a:pt x="126" y="138"/>
                    <a:pt x="126" y="138"/>
                  </a:cubicBezTo>
                  <a:cubicBezTo>
                    <a:pt x="126" y="138"/>
                    <a:pt x="126" y="138"/>
                    <a:pt x="126" y="138"/>
                  </a:cubicBezTo>
                  <a:cubicBezTo>
                    <a:pt x="126" y="145"/>
                    <a:pt x="120" y="150"/>
                    <a:pt x="114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29" y="150"/>
                    <a:pt x="24" y="145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138"/>
                    <a:pt x="16" y="138"/>
                    <a:pt x="16" y="138"/>
                  </a:cubicBezTo>
                  <a:cubicBezTo>
                    <a:pt x="16" y="149"/>
                    <a:pt x="25" y="158"/>
                    <a:pt x="36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125" y="158"/>
                    <a:pt x="134" y="149"/>
                    <a:pt x="134" y="138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5"/>
            <p:cNvSpPr>
              <a:spLocks noEditPoints="1"/>
            </p:cNvSpPr>
            <p:nvPr/>
          </p:nvSpPr>
          <p:spPr bwMode="auto">
            <a:xfrm>
              <a:off x="7034" y="4134"/>
              <a:ext cx="435" cy="85"/>
            </a:xfrm>
            <a:custGeom>
              <a:avLst/>
              <a:gdLst>
                <a:gd name="T0" fmla="*/ 128 w 184"/>
                <a:gd name="T1" fmla="*/ 28 h 36"/>
                <a:gd name="T2" fmla="*/ 128 w 184"/>
                <a:gd name="T3" fmla="*/ 24 h 36"/>
                <a:gd name="T4" fmla="*/ 104 w 184"/>
                <a:gd name="T5" fmla="*/ 0 h 36"/>
                <a:gd name="T6" fmla="*/ 78 w 184"/>
                <a:gd name="T7" fmla="*/ 0 h 36"/>
                <a:gd name="T8" fmla="*/ 54 w 184"/>
                <a:gd name="T9" fmla="*/ 24 h 36"/>
                <a:gd name="T10" fmla="*/ 54 w 184"/>
                <a:gd name="T11" fmla="*/ 28 h 36"/>
                <a:gd name="T12" fmla="*/ 0 w 184"/>
                <a:gd name="T13" fmla="*/ 28 h 36"/>
                <a:gd name="T14" fmla="*/ 0 w 184"/>
                <a:gd name="T15" fmla="*/ 36 h 36"/>
                <a:gd name="T16" fmla="*/ 184 w 184"/>
                <a:gd name="T17" fmla="*/ 36 h 36"/>
                <a:gd name="T18" fmla="*/ 184 w 184"/>
                <a:gd name="T19" fmla="*/ 28 h 36"/>
                <a:gd name="T20" fmla="*/ 128 w 184"/>
                <a:gd name="T21" fmla="*/ 28 h 36"/>
                <a:gd name="T22" fmla="*/ 120 w 184"/>
                <a:gd name="T23" fmla="*/ 28 h 36"/>
                <a:gd name="T24" fmla="*/ 62 w 184"/>
                <a:gd name="T25" fmla="*/ 28 h 36"/>
                <a:gd name="T26" fmla="*/ 62 w 184"/>
                <a:gd name="T27" fmla="*/ 24 h 36"/>
                <a:gd name="T28" fmla="*/ 78 w 184"/>
                <a:gd name="T29" fmla="*/ 8 h 36"/>
                <a:gd name="T30" fmla="*/ 104 w 184"/>
                <a:gd name="T31" fmla="*/ 8 h 36"/>
                <a:gd name="T32" fmla="*/ 120 w 184"/>
                <a:gd name="T33" fmla="*/ 24 h 36"/>
                <a:gd name="T34" fmla="*/ 120 w 184"/>
                <a:gd name="T35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36">
                  <a:moveTo>
                    <a:pt x="128" y="28"/>
                  </a:moveTo>
                  <a:cubicBezTo>
                    <a:pt x="128" y="24"/>
                    <a:pt x="128" y="24"/>
                    <a:pt x="128" y="24"/>
                  </a:cubicBezTo>
                  <a:cubicBezTo>
                    <a:pt x="128" y="11"/>
                    <a:pt x="117" y="0"/>
                    <a:pt x="10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4" y="0"/>
                    <a:pt x="54" y="11"/>
                    <a:pt x="54" y="24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28"/>
                    <a:pt x="184" y="28"/>
                    <a:pt x="184" y="28"/>
                  </a:cubicBezTo>
                  <a:lnTo>
                    <a:pt x="128" y="28"/>
                  </a:lnTo>
                  <a:close/>
                  <a:moveTo>
                    <a:pt x="120" y="28"/>
                  </a:moveTo>
                  <a:cubicBezTo>
                    <a:pt x="62" y="28"/>
                    <a:pt x="62" y="28"/>
                    <a:pt x="62" y="28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15"/>
                    <a:pt x="69" y="8"/>
                    <a:pt x="7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13" y="8"/>
                    <a:pt x="120" y="15"/>
                    <a:pt x="120" y="24"/>
                  </a:cubicBezTo>
                  <a:lnTo>
                    <a:pt x="120" y="2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7157" y="4264"/>
              <a:ext cx="40" cy="315"/>
            </a:xfrm>
            <a:custGeom>
              <a:avLst/>
              <a:gdLst>
                <a:gd name="T0" fmla="*/ 40 w 40"/>
                <a:gd name="T1" fmla="*/ 313 h 315"/>
                <a:gd name="T2" fmla="*/ 19 w 40"/>
                <a:gd name="T3" fmla="*/ 0 h 315"/>
                <a:gd name="T4" fmla="*/ 0 w 40"/>
                <a:gd name="T5" fmla="*/ 0 h 315"/>
                <a:gd name="T6" fmla="*/ 21 w 40"/>
                <a:gd name="T7" fmla="*/ 315 h 315"/>
                <a:gd name="T8" fmla="*/ 40 w 40"/>
                <a:gd name="T9" fmla="*/ 313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5">
                  <a:moveTo>
                    <a:pt x="40" y="31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21" y="315"/>
                  </a:lnTo>
                  <a:lnTo>
                    <a:pt x="40" y="31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107"/>
            <p:cNvSpPr>
              <a:spLocks noChangeArrowheads="1"/>
            </p:cNvSpPr>
            <p:nvPr/>
          </p:nvSpPr>
          <p:spPr bwMode="auto">
            <a:xfrm>
              <a:off x="7242" y="4264"/>
              <a:ext cx="19" cy="31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7303" y="4264"/>
              <a:ext cx="45" cy="315"/>
            </a:xfrm>
            <a:custGeom>
              <a:avLst/>
              <a:gdLst>
                <a:gd name="T0" fmla="*/ 27 w 45"/>
                <a:gd name="T1" fmla="*/ 0 h 315"/>
                <a:gd name="T2" fmla="*/ 0 w 45"/>
                <a:gd name="T3" fmla="*/ 313 h 315"/>
                <a:gd name="T4" fmla="*/ 19 w 45"/>
                <a:gd name="T5" fmla="*/ 315 h 315"/>
                <a:gd name="T6" fmla="*/ 45 w 45"/>
                <a:gd name="T7" fmla="*/ 0 h 315"/>
                <a:gd name="T8" fmla="*/ 27 w 45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15">
                  <a:moveTo>
                    <a:pt x="27" y="0"/>
                  </a:moveTo>
                  <a:lnTo>
                    <a:pt x="0" y="313"/>
                  </a:lnTo>
                  <a:lnTo>
                    <a:pt x="19" y="315"/>
                  </a:lnTo>
                  <a:lnTo>
                    <a:pt x="45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186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roup 4"/>
          <p:cNvGrpSpPr>
            <a:grpSpLocks noChangeAspect="1"/>
          </p:cNvGrpSpPr>
          <p:nvPr/>
        </p:nvGrpSpPr>
        <p:grpSpPr bwMode="auto">
          <a:xfrm>
            <a:off x="515941" y="1450617"/>
            <a:ext cx="8140540" cy="4350634"/>
            <a:chOff x="166" y="195"/>
            <a:chExt cx="7346" cy="3926"/>
          </a:xfrm>
        </p:grpSpPr>
        <p:sp>
          <p:nvSpPr>
            <p:cNvPr id="1086" name="Freeform 5"/>
            <p:cNvSpPr>
              <a:spLocks noEditPoints="1"/>
            </p:cNvSpPr>
            <p:nvPr/>
          </p:nvSpPr>
          <p:spPr bwMode="auto">
            <a:xfrm>
              <a:off x="166" y="280"/>
              <a:ext cx="513" cy="352"/>
            </a:xfrm>
            <a:custGeom>
              <a:avLst/>
              <a:gdLst>
                <a:gd name="T0" fmla="*/ 205 w 217"/>
                <a:gd name="T1" fmla="*/ 0 h 149"/>
                <a:gd name="T2" fmla="*/ 13 w 217"/>
                <a:gd name="T3" fmla="*/ 0 h 149"/>
                <a:gd name="T4" fmla="*/ 0 w 217"/>
                <a:gd name="T5" fmla="*/ 149 h 149"/>
                <a:gd name="T6" fmla="*/ 98 w 217"/>
                <a:gd name="T7" fmla="*/ 149 h 149"/>
                <a:gd name="T8" fmla="*/ 102 w 217"/>
                <a:gd name="T9" fmla="*/ 120 h 149"/>
                <a:gd name="T10" fmla="*/ 116 w 217"/>
                <a:gd name="T11" fmla="*/ 120 h 149"/>
                <a:gd name="T12" fmla="*/ 121 w 217"/>
                <a:gd name="T13" fmla="*/ 149 h 149"/>
                <a:gd name="T14" fmla="*/ 217 w 217"/>
                <a:gd name="T15" fmla="*/ 149 h 149"/>
                <a:gd name="T16" fmla="*/ 205 w 217"/>
                <a:gd name="T17" fmla="*/ 0 h 149"/>
                <a:gd name="T18" fmla="*/ 20 w 217"/>
                <a:gd name="T19" fmla="*/ 8 h 149"/>
                <a:gd name="T20" fmla="*/ 197 w 217"/>
                <a:gd name="T21" fmla="*/ 8 h 149"/>
                <a:gd name="T22" fmla="*/ 199 w 217"/>
                <a:gd name="T23" fmla="*/ 22 h 149"/>
                <a:gd name="T24" fmla="*/ 19 w 217"/>
                <a:gd name="T25" fmla="*/ 22 h 149"/>
                <a:gd name="T26" fmla="*/ 20 w 217"/>
                <a:gd name="T27" fmla="*/ 8 h 149"/>
                <a:gd name="T28" fmla="*/ 91 w 217"/>
                <a:gd name="T29" fmla="*/ 141 h 149"/>
                <a:gd name="T30" fmla="*/ 9 w 217"/>
                <a:gd name="T31" fmla="*/ 141 h 149"/>
                <a:gd name="T32" fmla="*/ 19 w 217"/>
                <a:gd name="T33" fmla="*/ 30 h 149"/>
                <a:gd name="T34" fmla="*/ 83 w 217"/>
                <a:gd name="T35" fmla="*/ 30 h 149"/>
                <a:gd name="T36" fmla="*/ 76 w 217"/>
                <a:gd name="T37" fmla="*/ 74 h 149"/>
                <a:gd name="T38" fmla="*/ 94 w 217"/>
                <a:gd name="T39" fmla="*/ 119 h 149"/>
                <a:gd name="T40" fmla="*/ 91 w 217"/>
                <a:gd name="T41" fmla="*/ 141 h 149"/>
                <a:gd name="T42" fmla="*/ 119 w 217"/>
                <a:gd name="T43" fmla="*/ 112 h 149"/>
                <a:gd name="T44" fmla="*/ 100 w 217"/>
                <a:gd name="T45" fmla="*/ 112 h 149"/>
                <a:gd name="T46" fmla="*/ 84 w 217"/>
                <a:gd name="T47" fmla="*/ 74 h 149"/>
                <a:gd name="T48" fmla="*/ 92 w 217"/>
                <a:gd name="T49" fmla="*/ 30 h 149"/>
                <a:gd name="T50" fmla="*/ 126 w 217"/>
                <a:gd name="T51" fmla="*/ 30 h 149"/>
                <a:gd name="T52" fmla="*/ 131 w 217"/>
                <a:gd name="T53" fmla="*/ 74 h 149"/>
                <a:gd name="T54" fmla="*/ 119 w 217"/>
                <a:gd name="T55" fmla="*/ 112 h 149"/>
                <a:gd name="T56" fmla="*/ 124 w 217"/>
                <a:gd name="T57" fmla="*/ 119 h 149"/>
                <a:gd name="T58" fmla="*/ 139 w 217"/>
                <a:gd name="T59" fmla="*/ 74 h 149"/>
                <a:gd name="T60" fmla="*/ 134 w 217"/>
                <a:gd name="T61" fmla="*/ 30 h 149"/>
                <a:gd name="T62" fmla="*/ 199 w 217"/>
                <a:gd name="T63" fmla="*/ 30 h 149"/>
                <a:gd name="T64" fmla="*/ 209 w 217"/>
                <a:gd name="T65" fmla="*/ 141 h 149"/>
                <a:gd name="T66" fmla="*/ 128 w 217"/>
                <a:gd name="T67" fmla="*/ 141 h 149"/>
                <a:gd name="T68" fmla="*/ 124 w 217"/>
                <a:gd name="T69" fmla="*/ 1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7" h="149">
                  <a:moveTo>
                    <a:pt x="20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217" y="149"/>
                    <a:pt x="217" y="149"/>
                    <a:pt x="217" y="149"/>
                  </a:cubicBezTo>
                  <a:lnTo>
                    <a:pt x="205" y="0"/>
                  </a:lnTo>
                  <a:close/>
                  <a:moveTo>
                    <a:pt x="20" y="8"/>
                  </a:moveTo>
                  <a:cubicBezTo>
                    <a:pt x="197" y="8"/>
                    <a:pt x="197" y="8"/>
                    <a:pt x="197" y="8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19" y="22"/>
                    <a:pt x="19" y="22"/>
                    <a:pt x="19" y="22"/>
                  </a:cubicBezTo>
                  <a:lnTo>
                    <a:pt x="20" y="8"/>
                  </a:lnTo>
                  <a:close/>
                  <a:moveTo>
                    <a:pt x="91" y="141"/>
                  </a:moveTo>
                  <a:cubicBezTo>
                    <a:pt x="9" y="141"/>
                    <a:pt x="9" y="141"/>
                    <a:pt x="9" y="14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0" y="37"/>
                    <a:pt x="76" y="51"/>
                    <a:pt x="76" y="74"/>
                  </a:cubicBezTo>
                  <a:cubicBezTo>
                    <a:pt x="76" y="103"/>
                    <a:pt x="88" y="115"/>
                    <a:pt x="94" y="119"/>
                  </a:cubicBezTo>
                  <a:lnTo>
                    <a:pt x="91" y="141"/>
                  </a:lnTo>
                  <a:close/>
                  <a:moveTo>
                    <a:pt x="119" y="112"/>
                  </a:moveTo>
                  <a:cubicBezTo>
                    <a:pt x="100" y="112"/>
                    <a:pt x="100" y="112"/>
                    <a:pt x="100" y="112"/>
                  </a:cubicBezTo>
                  <a:cubicBezTo>
                    <a:pt x="97" y="111"/>
                    <a:pt x="84" y="102"/>
                    <a:pt x="84" y="74"/>
                  </a:cubicBezTo>
                  <a:cubicBezTo>
                    <a:pt x="84" y="46"/>
                    <a:pt x="91" y="33"/>
                    <a:pt x="92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7" y="34"/>
                    <a:pt x="131" y="47"/>
                    <a:pt x="131" y="74"/>
                  </a:cubicBezTo>
                  <a:cubicBezTo>
                    <a:pt x="131" y="101"/>
                    <a:pt x="121" y="111"/>
                    <a:pt x="119" y="112"/>
                  </a:cubicBezTo>
                  <a:close/>
                  <a:moveTo>
                    <a:pt x="124" y="119"/>
                  </a:moveTo>
                  <a:cubicBezTo>
                    <a:pt x="128" y="115"/>
                    <a:pt x="139" y="104"/>
                    <a:pt x="139" y="74"/>
                  </a:cubicBezTo>
                  <a:cubicBezTo>
                    <a:pt x="139" y="50"/>
                    <a:pt x="136" y="37"/>
                    <a:pt x="134" y="30"/>
                  </a:cubicBezTo>
                  <a:cubicBezTo>
                    <a:pt x="199" y="30"/>
                    <a:pt x="199" y="30"/>
                    <a:pt x="199" y="3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128" y="141"/>
                    <a:pt x="128" y="141"/>
                    <a:pt x="128" y="141"/>
                  </a:cubicBezTo>
                  <a:lnTo>
                    <a:pt x="124" y="11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7" name="Freeform 6"/>
            <p:cNvSpPr>
              <a:spLocks noEditPoints="1"/>
            </p:cNvSpPr>
            <p:nvPr/>
          </p:nvSpPr>
          <p:spPr bwMode="auto">
            <a:xfrm>
              <a:off x="1306" y="197"/>
              <a:ext cx="520" cy="518"/>
            </a:xfrm>
            <a:custGeom>
              <a:avLst/>
              <a:gdLst>
                <a:gd name="T0" fmla="*/ 477 w 520"/>
                <a:gd name="T1" fmla="*/ 0 h 518"/>
                <a:gd name="T2" fmla="*/ 42 w 520"/>
                <a:gd name="T3" fmla="*/ 0 h 518"/>
                <a:gd name="T4" fmla="*/ 0 w 520"/>
                <a:gd name="T5" fmla="*/ 492 h 518"/>
                <a:gd name="T6" fmla="*/ 222 w 520"/>
                <a:gd name="T7" fmla="*/ 518 h 518"/>
                <a:gd name="T8" fmla="*/ 260 w 520"/>
                <a:gd name="T9" fmla="*/ 334 h 518"/>
                <a:gd name="T10" fmla="*/ 302 w 520"/>
                <a:gd name="T11" fmla="*/ 516 h 518"/>
                <a:gd name="T12" fmla="*/ 520 w 520"/>
                <a:gd name="T13" fmla="*/ 480 h 518"/>
                <a:gd name="T14" fmla="*/ 477 w 520"/>
                <a:gd name="T15" fmla="*/ 0 h 518"/>
                <a:gd name="T16" fmla="*/ 461 w 520"/>
                <a:gd name="T17" fmla="*/ 19 h 518"/>
                <a:gd name="T18" fmla="*/ 465 w 520"/>
                <a:gd name="T19" fmla="*/ 59 h 518"/>
                <a:gd name="T20" fmla="*/ 314 w 520"/>
                <a:gd name="T21" fmla="*/ 59 h 518"/>
                <a:gd name="T22" fmla="*/ 307 w 520"/>
                <a:gd name="T23" fmla="*/ 19 h 518"/>
                <a:gd name="T24" fmla="*/ 461 w 520"/>
                <a:gd name="T25" fmla="*/ 19 h 518"/>
                <a:gd name="T26" fmla="*/ 245 w 520"/>
                <a:gd name="T27" fmla="*/ 19 h 518"/>
                <a:gd name="T28" fmla="*/ 288 w 520"/>
                <a:gd name="T29" fmla="*/ 19 h 518"/>
                <a:gd name="T30" fmla="*/ 295 w 520"/>
                <a:gd name="T31" fmla="*/ 59 h 518"/>
                <a:gd name="T32" fmla="*/ 238 w 520"/>
                <a:gd name="T33" fmla="*/ 59 h 518"/>
                <a:gd name="T34" fmla="*/ 245 w 520"/>
                <a:gd name="T35" fmla="*/ 19 h 518"/>
                <a:gd name="T36" fmla="*/ 61 w 520"/>
                <a:gd name="T37" fmla="*/ 19 h 518"/>
                <a:gd name="T38" fmla="*/ 226 w 520"/>
                <a:gd name="T39" fmla="*/ 19 h 518"/>
                <a:gd name="T40" fmla="*/ 219 w 520"/>
                <a:gd name="T41" fmla="*/ 59 h 518"/>
                <a:gd name="T42" fmla="*/ 56 w 520"/>
                <a:gd name="T43" fmla="*/ 59 h 518"/>
                <a:gd name="T44" fmla="*/ 61 w 520"/>
                <a:gd name="T45" fmla="*/ 19 h 518"/>
                <a:gd name="T46" fmla="*/ 279 w 520"/>
                <a:gd name="T47" fmla="*/ 331 h 518"/>
                <a:gd name="T48" fmla="*/ 257 w 520"/>
                <a:gd name="T49" fmla="*/ 246 h 518"/>
                <a:gd name="T50" fmla="*/ 241 w 520"/>
                <a:gd name="T51" fmla="*/ 331 h 518"/>
                <a:gd name="T52" fmla="*/ 208 w 520"/>
                <a:gd name="T53" fmla="*/ 497 h 518"/>
                <a:gd name="T54" fmla="*/ 21 w 520"/>
                <a:gd name="T55" fmla="*/ 476 h 518"/>
                <a:gd name="T56" fmla="*/ 54 w 520"/>
                <a:gd name="T57" fmla="*/ 78 h 518"/>
                <a:gd name="T58" fmla="*/ 54 w 520"/>
                <a:gd name="T59" fmla="*/ 78 h 518"/>
                <a:gd name="T60" fmla="*/ 215 w 520"/>
                <a:gd name="T61" fmla="*/ 78 h 518"/>
                <a:gd name="T62" fmla="*/ 191 w 520"/>
                <a:gd name="T63" fmla="*/ 218 h 518"/>
                <a:gd name="T64" fmla="*/ 210 w 520"/>
                <a:gd name="T65" fmla="*/ 220 h 518"/>
                <a:gd name="T66" fmla="*/ 236 w 520"/>
                <a:gd name="T67" fmla="*/ 78 h 518"/>
                <a:gd name="T68" fmla="*/ 297 w 520"/>
                <a:gd name="T69" fmla="*/ 78 h 518"/>
                <a:gd name="T70" fmla="*/ 323 w 520"/>
                <a:gd name="T71" fmla="*/ 220 h 518"/>
                <a:gd name="T72" fmla="*/ 340 w 520"/>
                <a:gd name="T73" fmla="*/ 218 h 518"/>
                <a:gd name="T74" fmla="*/ 316 w 520"/>
                <a:gd name="T75" fmla="*/ 78 h 518"/>
                <a:gd name="T76" fmla="*/ 465 w 520"/>
                <a:gd name="T77" fmla="*/ 78 h 518"/>
                <a:gd name="T78" fmla="*/ 501 w 520"/>
                <a:gd name="T79" fmla="*/ 464 h 518"/>
                <a:gd name="T80" fmla="*/ 316 w 520"/>
                <a:gd name="T81" fmla="*/ 495 h 518"/>
                <a:gd name="T82" fmla="*/ 279 w 520"/>
                <a:gd name="T83" fmla="*/ 3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0" h="518">
                  <a:moveTo>
                    <a:pt x="477" y="0"/>
                  </a:moveTo>
                  <a:lnTo>
                    <a:pt x="42" y="0"/>
                  </a:lnTo>
                  <a:lnTo>
                    <a:pt x="0" y="492"/>
                  </a:lnTo>
                  <a:lnTo>
                    <a:pt x="222" y="518"/>
                  </a:lnTo>
                  <a:lnTo>
                    <a:pt x="260" y="334"/>
                  </a:lnTo>
                  <a:lnTo>
                    <a:pt x="302" y="516"/>
                  </a:lnTo>
                  <a:lnTo>
                    <a:pt x="520" y="480"/>
                  </a:lnTo>
                  <a:lnTo>
                    <a:pt x="477" y="0"/>
                  </a:lnTo>
                  <a:close/>
                  <a:moveTo>
                    <a:pt x="461" y="19"/>
                  </a:moveTo>
                  <a:lnTo>
                    <a:pt x="465" y="59"/>
                  </a:lnTo>
                  <a:lnTo>
                    <a:pt x="314" y="59"/>
                  </a:lnTo>
                  <a:lnTo>
                    <a:pt x="307" y="19"/>
                  </a:lnTo>
                  <a:lnTo>
                    <a:pt x="461" y="19"/>
                  </a:lnTo>
                  <a:close/>
                  <a:moveTo>
                    <a:pt x="245" y="19"/>
                  </a:moveTo>
                  <a:lnTo>
                    <a:pt x="288" y="19"/>
                  </a:lnTo>
                  <a:lnTo>
                    <a:pt x="295" y="59"/>
                  </a:lnTo>
                  <a:lnTo>
                    <a:pt x="238" y="59"/>
                  </a:lnTo>
                  <a:lnTo>
                    <a:pt x="245" y="19"/>
                  </a:lnTo>
                  <a:close/>
                  <a:moveTo>
                    <a:pt x="61" y="19"/>
                  </a:moveTo>
                  <a:lnTo>
                    <a:pt x="226" y="19"/>
                  </a:lnTo>
                  <a:lnTo>
                    <a:pt x="219" y="59"/>
                  </a:lnTo>
                  <a:lnTo>
                    <a:pt x="56" y="59"/>
                  </a:lnTo>
                  <a:lnTo>
                    <a:pt x="61" y="19"/>
                  </a:lnTo>
                  <a:close/>
                  <a:moveTo>
                    <a:pt x="279" y="331"/>
                  </a:moveTo>
                  <a:lnTo>
                    <a:pt x="257" y="246"/>
                  </a:lnTo>
                  <a:lnTo>
                    <a:pt x="241" y="331"/>
                  </a:lnTo>
                  <a:lnTo>
                    <a:pt x="208" y="497"/>
                  </a:lnTo>
                  <a:lnTo>
                    <a:pt x="21" y="476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215" y="78"/>
                  </a:lnTo>
                  <a:lnTo>
                    <a:pt x="191" y="218"/>
                  </a:lnTo>
                  <a:lnTo>
                    <a:pt x="210" y="220"/>
                  </a:lnTo>
                  <a:lnTo>
                    <a:pt x="236" y="78"/>
                  </a:lnTo>
                  <a:lnTo>
                    <a:pt x="297" y="78"/>
                  </a:lnTo>
                  <a:lnTo>
                    <a:pt x="323" y="220"/>
                  </a:lnTo>
                  <a:lnTo>
                    <a:pt x="340" y="218"/>
                  </a:lnTo>
                  <a:lnTo>
                    <a:pt x="316" y="78"/>
                  </a:lnTo>
                  <a:lnTo>
                    <a:pt x="465" y="78"/>
                  </a:lnTo>
                  <a:lnTo>
                    <a:pt x="501" y="464"/>
                  </a:lnTo>
                  <a:lnTo>
                    <a:pt x="316" y="495"/>
                  </a:lnTo>
                  <a:lnTo>
                    <a:pt x="279" y="33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8" name="Freeform 7"/>
            <p:cNvSpPr>
              <a:spLocks noEditPoints="1"/>
            </p:cNvSpPr>
            <p:nvPr/>
          </p:nvSpPr>
          <p:spPr bwMode="auto">
            <a:xfrm>
              <a:off x="2424" y="195"/>
              <a:ext cx="525" cy="523"/>
            </a:xfrm>
            <a:custGeom>
              <a:avLst/>
              <a:gdLst>
                <a:gd name="T0" fmla="*/ 220 w 222"/>
                <a:gd name="T1" fmla="*/ 20 h 221"/>
                <a:gd name="T2" fmla="*/ 214 w 222"/>
                <a:gd name="T3" fmla="*/ 6 h 221"/>
                <a:gd name="T4" fmla="*/ 200 w 222"/>
                <a:gd name="T5" fmla="*/ 0 h 221"/>
                <a:gd name="T6" fmla="*/ 185 w 222"/>
                <a:gd name="T7" fmla="*/ 6 h 221"/>
                <a:gd name="T8" fmla="*/ 181 w 222"/>
                <a:gd name="T9" fmla="*/ 14 h 221"/>
                <a:gd name="T10" fmla="*/ 161 w 222"/>
                <a:gd name="T11" fmla="*/ 10 h 221"/>
                <a:gd name="T12" fmla="*/ 49 w 222"/>
                <a:gd name="T13" fmla="*/ 58 h 221"/>
                <a:gd name="T14" fmla="*/ 35 w 222"/>
                <a:gd name="T15" fmla="*/ 54 h 221"/>
                <a:gd name="T16" fmla="*/ 18 w 222"/>
                <a:gd name="T17" fmla="*/ 61 h 221"/>
                <a:gd name="T18" fmla="*/ 9 w 222"/>
                <a:gd name="T19" fmla="*/ 71 h 221"/>
                <a:gd name="T20" fmla="*/ 9 w 222"/>
                <a:gd name="T21" fmla="*/ 104 h 221"/>
                <a:gd name="T22" fmla="*/ 119 w 222"/>
                <a:gd name="T23" fmla="*/ 214 h 221"/>
                <a:gd name="T24" fmla="*/ 136 w 222"/>
                <a:gd name="T25" fmla="*/ 221 h 221"/>
                <a:gd name="T26" fmla="*/ 153 w 222"/>
                <a:gd name="T27" fmla="*/ 214 h 221"/>
                <a:gd name="T28" fmla="*/ 162 w 222"/>
                <a:gd name="T29" fmla="*/ 205 h 221"/>
                <a:gd name="T30" fmla="*/ 169 w 222"/>
                <a:gd name="T31" fmla="*/ 188 h 221"/>
                <a:gd name="T32" fmla="*/ 165 w 222"/>
                <a:gd name="T33" fmla="*/ 174 h 221"/>
                <a:gd name="T34" fmla="*/ 208 w 222"/>
                <a:gd name="T35" fmla="*/ 38 h 221"/>
                <a:gd name="T36" fmla="*/ 214 w 222"/>
                <a:gd name="T37" fmla="*/ 34 h 221"/>
                <a:gd name="T38" fmla="*/ 220 w 222"/>
                <a:gd name="T39" fmla="*/ 20 h 221"/>
                <a:gd name="T40" fmla="*/ 156 w 222"/>
                <a:gd name="T41" fmla="*/ 199 h 221"/>
                <a:gd name="T42" fmla="*/ 147 w 222"/>
                <a:gd name="T43" fmla="*/ 208 h 221"/>
                <a:gd name="T44" fmla="*/ 136 w 222"/>
                <a:gd name="T45" fmla="*/ 213 h 221"/>
                <a:gd name="T46" fmla="*/ 125 w 222"/>
                <a:gd name="T47" fmla="*/ 208 h 221"/>
                <a:gd name="T48" fmla="*/ 15 w 222"/>
                <a:gd name="T49" fmla="*/ 99 h 221"/>
                <a:gd name="T50" fmla="*/ 15 w 222"/>
                <a:gd name="T51" fmla="*/ 76 h 221"/>
                <a:gd name="T52" fmla="*/ 24 w 222"/>
                <a:gd name="T53" fmla="*/ 67 h 221"/>
                <a:gd name="T54" fmla="*/ 35 w 222"/>
                <a:gd name="T55" fmla="*/ 62 h 221"/>
                <a:gd name="T56" fmla="*/ 47 w 222"/>
                <a:gd name="T57" fmla="*/ 67 h 221"/>
                <a:gd name="T58" fmla="*/ 156 w 222"/>
                <a:gd name="T59" fmla="*/ 177 h 221"/>
                <a:gd name="T60" fmla="*/ 161 w 222"/>
                <a:gd name="T61" fmla="*/ 188 h 221"/>
                <a:gd name="T62" fmla="*/ 156 w 222"/>
                <a:gd name="T63" fmla="*/ 199 h 221"/>
                <a:gd name="T64" fmla="*/ 159 w 222"/>
                <a:gd name="T65" fmla="*/ 168 h 221"/>
                <a:gd name="T66" fmla="*/ 55 w 222"/>
                <a:gd name="T67" fmla="*/ 64 h 221"/>
                <a:gd name="T68" fmla="*/ 161 w 222"/>
                <a:gd name="T69" fmla="*/ 18 h 221"/>
                <a:gd name="T70" fmla="*/ 180 w 222"/>
                <a:gd name="T71" fmla="*/ 22 h 221"/>
                <a:gd name="T72" fmla="*/ 185 w 222"/>
                <a:gd name="T73" fmla="*/ 34 h 221"/>
                <a:gd name="T74" fmla="*/ 200 w 222"/>
                <a:gd name="T75" fmla="*/ 40 h 221"/>
                <a:gd name="T76" fmla="*/ 200 w 222"/>
                <a:gd name="T77" fmla="*/ 40 h 221"/>
                <a:gd name="T78" fmla="*/ 159 w 222"/>
                <a:gd name="T79" fmla="*/ 168 h 221"/>
                <a:gd name="T80" fmla="*/ 208 w 222"/>
                <a:gd name="T81" fmla="*/ 28 h 221"/>
                <a:gd name="T82" fmla="*/ 191 w 222"/>
                <a:gd name="T83" fmla="*/ 28 h 221"/>
                <a:gd name="T84" fmla="*/ 191 w 222"/>
                <a:gd name="T85" fmla="*/ 11 h 221"/>
                <a:gd name="T86" fmla="*/ 200 w 222"/>
                <a:gd name="T87" fmla="*/ 8 h 221"/>
                <a:gd name="T88" fmla="*/ 208 w 222"/>
                <a:gd name="T89" fmla="*/ 11 h 221"/>
                <a:gd name="T90" fmla="*/ 212 w 222"/>
                <a:gd name="T91" fmla="*/ 20 h 221"/>
                <a:gd name="T92" fmla="*/ 208 w 222"/>
                <a:gd name="T93" fmla="*/ 2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2" h="221">
                  <a:moveTo>
                    <a:pt x="220" y="20"/>
                  </a:moveTo>
                  <a:cubicBezTo>
                    <a:pt x="220" y="14"/>
                    <a:pt x="218" y="9"/>
                    <a:pt x="214" y="6"/>
                  </a:cubicBezTo>
                  <a:cubicBezTo>
                    <a:pt x="210" y="2"/>
                    <a:pt x="205" y="0"/>
                    <a:pt x="200" y="0"/>
                  </a:cubicBezTo>
                  <a:cubicBezTo>
                    <a:pt x="194" y="0"/>
                    <a:pt x="189" y="2"/>
                    <a:pt x="185" y="6"/>
                  </a:cubicBezTo>
                  <a:cubicBezTo>
                    <a:pt x="183" y="8"/>
                    <a:pt x="182" y="11"/>
                    <a:pt x="181" y="14"/>
                  </a:cubicBezTo>
                  <a:cubicBezTo>
                    <a:pt x="175" y="12"/>
                    <a:pt x="168" y="10"/>
                    <a:pt x="161" y="10"/>
                  </a:cubicBezTo>
                  <a:cubicBezTo>
                    <a:pt x="121" y="10"/>
                    <a:pt x="70" y="43"/>
                    <a:pt x="49" y="58"/>
                  </a:cubicBezTo>
                  <a:cubicBezTo>
                    <a:pt x="45" y="56"/>
                    <a:pt x="40" y="54"/>
                    <a:pt x="35" y="54"/>
                  </a:cubicBezTo>
                  <a:cubicBezTo>
                    <a:pt x="29" y="54"/>
                    <a:pt x="23" y="57"/>
                    <a:pt x="18" y="6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0" y="80"/>
                    <a:pt x="0" y="95"/>
                    <a:pt x="9" y="10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23" y="219"/>
                    <a:pt x="129" y="221"/>
                    <a:pt x="136" y="221"/>
                  </a:cubicBezTo>
                  <a:cubicBezTo>
                    <a:pt x="142" y="221"/>
                    <a:pt x="148" y="219"/>
                    <a:pt x="153" y="214"/>
                  </a:cubicBezTo>
                  <a:cubicBezTo>
                    <a:pt x="162" y="205"/>
                    <a:pt x="162" y="205"/>
                    <a:pt x="162" y="205"/>
                  </a:cubicBezTo>
                  <a:cubicBezTo>
                    <a:pt x="167" y="200"/>
                    <a:pt x="169" y="194"/>
                    <a:pt x="169" y="188"/>
                  </a:cubicBezTo>
                  <a:cubicBezTo>
                    <a:pt x="169" y="183"/>
                    <a:pt x="168" y="178"/>
                    <a:pt x="165" y="174"/>
                  </a:cubicBezTo>
                  <a:cubicBezTo>
                    <a:pt x="182" y="149"/>
                    <a:pt x="222" y="80"/>
                    <a:pt x="208" y="38"/>
                  </a:cubicBezTo>
                  <a:cubicBezTo>
                    <a:pt x="210" y="37"/>
                    <a:pt x="212" y="35"/>
                    <a:pt x="214" y="34"/>
                  </a:cubicBezTo>
                  <a:cubicBezTo>
                    <a:pt x="218" y="30"/>
                    <a:pt x="220" y="25"/>
                    <a:pt x="220" y="20"/>
                  </a:cubicBezTo>
                  <a:close/>
                  <a:moveTo>
                    <a:pt x="156" y="199"/>
                  </a:moveTo>
                  <a:cubicBezTo>
                    <a:pt x="147" y="208"/>
                    <a:pt x="147" y="208"/>
                    <a:pt x="147" y="208"/>
                  </a:cubicBezTo>
                  <a:cubicBezTo>
                    <a:pt x="144" y="212"/>
                    <a:pt x="140" y="213"/>
                    <a:pt x="136" y="213"/>
                  </a:cubicBezTo>
                  <a:cubicBezTo>
                    <a:pt x="132" y="213"/>
                    <a:pt x="128" y="212"/>
                    <a:pt x="125" y="208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9" y="93"/>
                    <a:pt x="9" y="82"/>
                    <a:pt x="15" y="76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7" y="64"/>
                    <a:pt x="31" y="62"/>
                    <a:pt x="35" y="62"/>
                  </a:cubicBezTo>
                  <a:cubicBezTo>
                    <a:pt x="40" y="62"/>
                    <a:pt x="44" y="64"/>
                    <a:pt x="47" y="67"/>
                  </a:cubicBezTo>
                  <a:cubicBezTo>
                    <a:pt x="156" y="177"/>
                    <a:pt x="156" y="177"/>
                    <a:pt x="156" y="177"/>
                  </a:cubicBezTo>
                  <a:cubicBezTo>
                    <a:pt x="159" y="180"/>
                    <a:pt x="161" y="184"/>
                    <a:pt x="161" y="188"/>
                  </a:cubicBezTo>
                  <a:cubicBezTo>
                    <a:pt x="161" y="192"/>
                    <a:pt x="159" y="196"/>
                    <a:pt x="156" y="199"/>
                  </a:cubicBezTo>
                  <a:close/>
                  <a:moveTo>
                    <a:pt x="159" y="168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76" y="49"/>
                    <a:pt x="124" y="18"/>
                    <a:pt x="161" y="18"/>
                  </a:cubicBezTo>
                  <a:cubicBezTo>
                    <a:pt x="168" y="18"/>
                    <a:pt x="174" y="20"/>
                    <a:pt x="180" y="22"/>
                  </a:cubicBezTo>
                  <a:cubicBezTo>
                    <a:pt x="180" y="26"/>
                    <a:pt x="182" y="31"/>
                    <a:pt x="185" y="34"/>
                  </a:cubicBezTo>
                  <a:cubicBezTo>
                    <a:pt x="189" y="38"/>
                    <a:pt x="194" y="40"/>
                    <a:pt x="200" y="40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14" y="77"/>
                    <a:pt x="177" y="142"/>
                    <a:pt x="159" y="168"/>
                  </a:cubicBezTo>
                  <a:close/>
                  <a:moveTo>
                    <a:pt x="208" y="28"/>
                  </a:moveTo>
                  <a:cubicBezTo>
                    <a:pt x="204" y="33"/>
                    <a:pt x="196" y="33"/>
                    <a:pt x="191" y="28"/>
                  </a:cubicBezTo>
                  <a:cubicBezTo>
                    <a:pt x="186" y="24"/>
                    <a:pt x="186" y="16"/>
                    <a:pt x="191" y="11"/>
                  </a:cubicBezTo>
                  <a:cubicBezTo>
                    <a:pt x="193" y="9"/>
                    <a:pt x="196" y="8"/>
                    <a:pt x="200" y="8"/>
                  </a:cubicBezTo>
                  <a:cubicBezTo>
                    <a:pt x="203" y="8"/>
                    <a:pt x="206" y="9"/>
                    <a:pt x="208" y="11"/>
                  </a:cubicBezTo>
                  <a:cubicBezTo>
                    <a:pt x="210" y="13"/>
                    <a:pt x="212" y="17"/>
                    <a:pt x="212" y="20"/>
                  </a:cubicBezTo>
                  <a:cubicBezTo>
                    <a:pt x="212" y="23"/>
                    <a:pt x="210" y="26"/>
                    <a:pt x="208" y="2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9" name="Freeform 8"/>
            <p:cNvSpPr>
              <a:spLocks noEditPoints="1"/>
            </p:cNvSpPr>
            <p:nvPr/>
          </p:nvSpPr>
          <p:spPr bwMode="auto">
            <a:xfrm>
              <a:off x="3573" y="195"/>
              <a:ext cx="515" cy="504"/>
            </a:xfrm>
            <a:custGeom>
              <a:avLst/>
              <a:gdLst>
                <a:gd name="T0" fmla="*/ 172 w 218"/>
                <a:gd name="T1" fmla="*/ 160 h 213"/>
                <a:gd name="T2" fmla="*/ 175 w 218"/>
                <a:gd name="T3" fmla="*/ 137 h 213"/>
                <a:gd name="T4" fmla="*/ 192 w 218"/>
                <a:gd name="T5" fmla="*/ 30 h 213"/>
                <a:gd name="T6" fmla="*/ 109 w 218"/>
                <a:gd name="T7" fmla="*/ 0 h 213"/>
                <a:gd name="T8" fmla="*/ 26 w 218"/>
                <a:gd name="T9" fmla="*/ 30 h 213"/>
                <a:gd name="T10" fmla="*/ 46 w 218"/>
                <a:gd name="T11" fmla="*/ 139 h 213"/>
                <a:gd name="T12" fmla="*/ 47 w 218"/>
                <a:gd name="T13" fmla="*/ 139 h 213"/>
                <a:gd name="T14" fmla="*/ 49 w 218"/>
                <a:gd name="T15" fmla="*/ 160 h 213"/>
                <a:gd name="T16" fmla="*/ 0 w 218"/>
                <a:gd name="T17" fmla="*/ 184 h 213"/>
                <a:gd name="T18" fmla="*/ 109 w 218"/>
                <a:gd name="T19" fmla="*/ 213 h 213"/>
                <a:gd name="T20" fmla="*/ 218 w 218"/>
                <a:gd name="T21" fmla="*/ 184 h 213"/>
                <a:gd name="T22" fmla="*/ 172 w 218"/>
                <a:gd name="T23" fmla="*/ 160 h 213"/>
                <a:gd name="T24" fmla="*/ 36 w 218"/>
                <a:gd name="T25" fmla="*/ 33 h 213"/>
                <a:gd name="T26" fmla="*/ 52 w 218"/>
                <a:gd name="T27" fmla="*/ 23 h 213"/>
                <a:gd name="T28" fmla="*/ 109 w 218"/>
                <a:gd name="T29" fmla="*/ 9 h 213"/>
                <a:gd name="T30" fmla="*/ 182 w 218"/>
                <a:gd name="T31" fmla="*/ 33 h 213"/>
                <a:gd name="T32" fmla="*/ 168 w 218"/>
                <a:gd name="T33" fmla="*/ 127 h 213"/>
                <a:gd name="T34" fmla="*/ 108 w 218"/>
                <a:gd name="T35" fmla="*/ 117 h 213"/>
                <a:gd name="T36" fmla="*/ 53 w 218"/>
                <a:gd name="T37" fmla="*/ 126 h 213"/>
                <a:gd name="T38" fmla="*/ 36 w 218"/>
                <a:gd name="T39" fmla="*/ 33 h 213"/>
                <a:gd name="T40" fmla="*/ 109 w 218"/>
                <a:gd name="T41" fmla="*/ 204 h 213"/>
                <a:gd name="T42" fmla="*/ 9 w 218"/>
                <a:gd name="T43" fmla="*/ 184 h 213"/>
                <a:gd name="T44" fmla="*/ 109 w 218"/>
                <a:gd name="T45" fmla="*/ 165 h 213"/>
                <a:gd name="T46" fmla="*/ 209 w 218"/>
                <a:gd name="T47" fmla="*/ 184 h 213"/>
                <a:gd name="T48" fmla="*/ 109 w 218"/>
                <a:gd name="T49" fmla="*/ 20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3">
                  <a:moveTo>
                    <a:pt x="172" y="160"/>
                  </a:moveTo>
                  <a:cubicBezTo>
                    <a:pt x="175" y="137"/>
                    <a:pt x="175" y="137"/>
                    <a:pt x="175" y="137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2" y="30"/>
                    <a:pt x="165" y="0"/>
                    <a:pt x="109" y="0"/>
                  </a:cubicBezTo>
                  <a:cubicBezTo>
                    <a:pt x="53" y="0"/>
                    <a:pt x="26" y="30"/>
                    <a:pt x="26" y="30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17" y="165"/>
                    <a:pt x="0" y="174"/>
                    <a:pt x="0" y="184"/>
                  </a:cubicBezTo>
                  <a:cubicBezTo>
                    <a:pt x="0" y="200"/>
                    <a:pt x="41" y="213"/>
                    <a:pt x="109" y="213"/>
                  </a:cubicBezTo>
                  <a:cubicBezTo>
                    <a:pt x="177" y="213"/>
                    <a:pt x="218" y="200"/>
                    <a:pt x="218" y="184"/>
                  </a:cubicBezTo>
                  <a:cubicBezTo>
                    <a:pt x="218" y="174"/>
                    <a:pt x="202" y="166"/>
                    <a:pt x="172" y="160"/>
                  </a:cubicBezTo>
                  <a:close/>
                  <a:moveTo>
                    <a:pt x="36" y="33"/>
                  </a:moveTo>
                  <a:cubicBezTo>
                    <a:pt x="39" y="31"/>
                    <a:pt x="44" y="27"/>
                    <a:pt x="52" y="23"/>
                  </a:cubicBezTo>
                  <a:cubicBezTo>
                    <a:pt x="69" y="14"/>
                    <a:pt x="88" y="9"/>
                    <a:pt x="109" y="9"/>
                  </a:cubicBezTo>
                  <a:cubicBezTo>
                    <a:pt x="150" y="9"/>
                    <a:pt x="174" y="27"/>
                    <a:pt x="182" y="33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55" y="122"/>
                    <a:pt x="134" y="117"/>
                    <a:pt x="108" y="117"/>
                  </a:cubicBezTo>
                  <a:cubicBezTo>
                    <a:pt x="83" y="117"/>
                    <a:pt x="64" y="122"/>
                    <a:pt x="53" y="126"/>
                  </a:cubicBezTo>
                  <a:lnTo>
                    <a:pt x="36" y="33"/>
                  </a:lnTo>
                  <a:close/>
                  <a:moveTo>
                    <a:pt x="109" y="204"/>
                  </a:moveTo>
                  <a:cubicBezTo>
                    <a:pt x="30" y="204"/>
                    <a:pt x="9" y="187"/>
                    <a:pt x="9" y="184"/>
                  </a:cubicBezTo>
                  <a:cubicBezTo>
                    <a:pt x="9" y="181"/>
                    <a:pt x="30" y="165"/>
                    <a:pt x="109" y="165"/>
                  </a:cubicBezTo>
                  <a:cubicBezTo>
                    <a:pt x="188" y="165"/>
                    <a:pt x="209" y="181"/>
                    <a:pt x="209" y="184"/>
                  </a:cubicBezTo>
                  <a:cubicBezTo>
                    <a:pt x="209" y="187"/>
                    <a:pt x="188" y="204"/>
                    <a:pt x="109" y="20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0" name="Freeform 9"/>
            <p:cNvSpPr>
              <a:spLocks noEditPoints="1"/>
            </p:cNvSpPr>
            <p:nvPr/>
          </p:nvSpPr>
          <p:spPr bwMode="auto">
            <a:xfrm>
              <a:off x="4864" y="199"/>
              <a:ext cx="163" cy="514"/>
            </a:xfrm>
            <a:custGeom>
              <a:avLst/>
              <a:gdLst>
                <a:gd name="T0" fmla="*/ 69 w 69"/>
                <a:gd name="T1" fmla="*/ 0 h 217"/>
                <a:gd name="T2" fmla="*/ 0 w 69"/>
                <a:gd name="T3" fmla="*/ 0 h 217"/>
                <a:gd name="T4" fmla="*/ 21 w 69"/>
                <a:gd name="T5" fmla="*/ 54 h 217"/>
                <a:gd name="T6" fmla="*/ 3 w 69"/>
                <a:gd name="T7" fmla="*/ 187 h 217"/>
                <a:gd name="T8" fmla="*/ 34 w 69"/>
                <a:gd name="T9" fmla="*/ 217 h 217"/>
                <a:gd name="T10" fmla="*/ 66 w 69"/>
                <a:gd name="T11" fmla="*/ 187 h 217"/>
                <a:gd name="T12" fmla="*/ 48 w 69"/>
                <a:gd name="T13" fmla="*/ 54 h 217"/>
                <a:gd name="T14" fmla="*/ 69 w 69"/>
                <a:gd name="T15" fmla="*/ 0 h 217"/>
                <a:gd name="T16" fmla="*/ 9 w 69"/>
                <a:gd name="T17" fmla="*/ 8 h 217"/>
                <a:gd name="T18" fmla="*/ 60 w 69"/>
                <a:gd name="T19" fmla="*/ 8 h 217"/>
                <a:gd name="T20" fmla="*/ 34 w 69"/>
                <a:gd name="T21" fmla="*/ 52 h 217"/>
                <a:gd name="T22" fmla="*/ 9 w 69"/>
                <a:gd name="T23" fmla="*/ 8 h 217"/>
                <a:gd name="T24" fmla="*/ 58 w 69"/>
                <a:gd name="T25" fmla="*/ 184 h 217"/>
                <a:gd name="T26" fmla="*/ 34 w 69"/>
                <a:gd name="T27" fmla="*/ 206 h 217"/>
                <a:gd name="T28" fmla="*/ 11 w 69"/>
                <a:gd name="T29" fmla="*/ 184 h 217"/>
                <a:gd name="T30" fmla="*/ 29 w 69"/>
                <a:gd name="T31" fmla="*/ 58 h 217"/>
                <a:gd name="T32" fmla="*/ 34 w 69"/>
                <a:gd name="T33" fmla="*/ 60 h 217"/>
                <a:gd name="T34" fmla="*/ 40 w 69"/>
                <a:gd name="T35" fmla="*/ 59 h 217"/>
                <a:gd name="T36" fmla="*/ 58 w 69"/>
                <a:gd name="T37" fmla="*/ 18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217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39"/>
                    <a:pt x="21" y="54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66" y="187"/>
                    <a:pt x="66" y="187"/>
                    <a:pt x="66" y="187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63" y="39"/>
                    <a:pt x="69" y="0"/>
                    <a:pt x="69" y="0"/>
                  </a:cubicBezTo>
                  <a:close/>
                  <a:moveTo>
                    <a:pt x="9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5" y="28"/>
                    <a:pt x="46" y="52"/>
                    <a:pt x="34" y="52"/>
                  </a:cubicBezTo>
                  <a:cubicBezTo>
                    <a:pt x="23" y="52"/>
                    <a:pt x="14" y="28"/>
                    <a:pt x="9" y="8"/>
                  </a:cubicBezTo>
                  <a:close/>
                  <a:moveTo>
                    <a:pt x="58" y="184"/>
                  </a:moveTo>
                  <a:cubicBezTo>
                    <a:pt x="34" y="206"/>
                    <a:pt x="34" y="206"/>
                    <a:pt x="34" y="206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1" y="59"/>
                    <a:pt x="32" y="60"/>
                    <a:pt x="34" y="60"/>
                  </a:cubicBezTo>
                  <a:cubicBezTo>
                    <a:pt x="36" y="60"/>
                    <a:pt x="38" y="59"/>
                    <a:pt x="40" y="59"/>
                  </a:cubicBezTo>
                  <a:lnTo>
                    <a:pt x="58" y="18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1" name="Freeform 10"/>
            <p:cNvSpPr>
              <a:spLocks noEditPoints="1"/>
            </p:cNvSpPr>
            <p:nvPr/>
          </p:nvSpPr>
          <p:spPr bwMode="auto">
            <a:xfrm>
              <a:off x="5845" y="330"/>
              <a:ext cx="511" cy="234"/>
            </a:xfrm>
            <a:custGeom>
              <a:avLst/>
              <a:gdLst>
                <a:gd name="T0" fmla="*/ 131 w 216"/>
                <a:gd name="T1" fmla="*/ 37 h 99"/>
                <a:gd name="T2" fmla="*/ 110 w 216"/>
                <a:gd name="T3" fmla="*/ 25 h 99"/>
                <a:gd name="T4" fmla="*/ 88 w 216"/>
                <a:gd name="T5" fmla="*/ 39 h 99"/>
                <a:gd name="T6" fmla="*/ 0 w 216"/>
                <a:gd name="T7" fmla="*/ 0 h 99"/>
                <a:gd name="T8" fmla="*/ 0 w 216"/>
                <a:gd name="T9" fmla="*/ 99 h 99"/>
                <a:gd name="T10" fmla="*/ 89 w 216"/>
                <a:gd name="T11" fmla="*/ 61 h 99"/>
                <a:gd name="T12" fmla="*/ 110 w 216"/>
                <a:gd name="T13" fmla="*/ 74 h 99"/>
                <a:gd name="T14" fmla="*/ 131 w 216"/>
                <a:gd name="T15" fmla="*/ 63 h 99"/>
                <a:gd name="T16" fmla="*/ 216 w 216"/>
                <a:gd name="T17" fmla="*/ 99 h 99"/>
                <a:gd name="T18" fmla="*/ 216 w 216"/>
                <a:gd name="T19" fmla="*/ 0 h 99"/>
                <a:gd name="T20" fmla="*/ 131 w 216"/>
                <a:gd name="T21" fmla="*/ 37 h 99"/>
                <a:gd name="T22" fmla="*/ 8 w 216"/>
                <a:gd name="T23" fmla="*/ 87 h 99"/>
                <a:gd name="T24" fmla="*/ 8 w 216"/>
                <a:gd name="T25" fmla="*/ 12 h 99"/>
                <a:gd name="T26" fmla="*/ 86 w 216"/>
                <a:gd name="T27" fmla="*/ 47 h 99"/>
                <a:gd name="T28" fmla="*/ 85 w 216"/>
                <a:gd name="T29" fmla="*/ 49 h 99"/>
                <a:gd name="T30" fmla="*/ 86 w 216"/>
                <a:gd name="T31" fmla="*/ 54 h 99"/>
                <a:gd name="T32" fmla="*/ 8 w 216"/>
                <a:gd name="T33" fmla="*/ 87 h 99"/>
                <a:gd name="T34" fmla="*/ 110 w 216"/>
                <a:gd name="T35" fmla="*/ 66 h 99"/>
                <a:gd name="T36" fmla="*/ 93 w 216"/>
                <a:gd name="T37" fmla="*/ 49 h 99"/>
                <a:gd name="T38" fmla="*/ 110 w 216"/>
                <a:gd name="T39" fmla="*/ 33 h 99"/>
                <a:gd name="T40" fmla="*/ 126 w 216"/>
                <a:gd name="T41" fmla="*/ 49 h 99"/>
                <a:gd name="T42" fmla="*/ 110 w 216"/>
                <a:gd name="T43" fmla="*/ 66 h 99"/>
                <a:gd name="T44" fmla="*/ 208 w 216"/>
                <a:gd name="T45" fmla="*/ 87 h 99"/>
                <a:gd name="T46" fmla="*/ 134 w 216"/>
                <a:gd name="T47" fmla="*/ 55 h 99"/>
                <a:gd name="T48" fmla="*/ 134 w 216"/>
                <a:gd name="T49" fmla="*/ 49 h 99"/>
                <a:gd name="T50" fmla="*/ 134 w 216"/>
                <a:gd name="T51" fmla="*/ 45 h 99"/>
                <a:gd name="T52" fmla="*/ 208 w 216"/>
                <a:gd name="T53" fmla="*/ 12 h 99"/>
                <a:gd name="T54" fmla="*/ 208 w 216"/>
                <a:gd name="T55" fmla="*/ 8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99">
                  <a:moveTo>
                    <a:pt x="131" y="37"/>
                  </a:moveTo>
                  <a:cubicBezTo>
                    <a:pt x="127" y="30"/>
                    <a:pt x="119" y="25"/>
                    <a:pt x="110" y="25"/>
                  </a:cubicBezTo>
                  <a:cubicBezTo>
                    <a:pt x="100" y="25"/>
                    <a:pt x="92" y="31"/>
                    <a:pt x="88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3" y="69"/>
                    <a:pt x="101" y="74"/>
                    <a:pt x="110" y="74"/>
                  </a:cubicBezTo>
                  <a:cubicBezTo>
                    <a:pt x="119" y="74"/>
                    <a:pt x="126" y="69"/>
                    <a:pt x="131" y="63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31" y="37"/>
                  </a:lnTo>
                  <a:close/>
                  <a:moveTo>
                    <a:pt x="8" y="87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8"/>
                    <a:pt x="85" y="48"/>
                    <a:pt x="85" y="49"/>
                  </a:cubicBezTo>
                  <a:cubicBezTo>
                    <a:pt x="85" y="51"/>
                    <a:pt x="86" y="52"/>
                    <a:pt x="86" y="54"/>
                  </a:cubicBezTo>
                  <a:lnTo>
                    <a:pt x="8" y="87"/>
                  </a:lnTo>
                  <a:close/>
                  <a:moveTo>
                    <a:pt x="110" y="66"/>
                  </a:moveTo>
                  <a:cubicBezTo>
                    <a:pt x="101" y="66"/>
                    <a:pt x="93" y="58"/>
                    <a:pt x="93" y="49"/>
                  </a:cubicBezTo>
                  <a:cubicBezTo>
                    <a:pt x="93" y="40"/>
                    <a:pt x="101" y="33"/>
                    <a:pt x="110" y="33"/>
                  </a:cubicBezTo>
                  <a:cubicBezTo>
                    <a:pt x="119" y="33"/>
                    <a:pt x="126" y="40"/>
                    <a:pt x="126" y="49"/>
                  </a:cubicBezTo>
                  <a:cubicBezTo>
                    <a:pt x="126" y="58"/>
                    <a:pt x="119" y="66"/>
                    <a:pt x="110" y="66"/>
                  </a:cubicBezTo>
                  <a:close/>
                  <a:moveTo>
                    <a:pt x="208" y="87"/>
                  </a:moveTo>
                  <a:cubicBezTo>
                    <a:pt x="134" y="55"/>
                    <a:pt x="134" y="55"/>
                    <a:pt x="134" y="55"/>
                  </a:cubicBezTo>
                  <a:cubicBezTo>
                    <a:pt x="134" y="53"/>
                    <a:pt x="134" y="51"/>
                    <a:pt x="134" y="49"/>
                  </a:cubicBezTo>
                  <a:cubicBezTo>
                    <a:pt x="134" y="48"/>
                    <a:pt x="134" y="46"/>
                    <a:pt x="134" y="45"/>
                  </a:cubicBezTo>
                  <a:cubicBezTo>
                    <a:pt x="208" y="12"/>
                    <a:pt x="208" y="12"/>
                    <a:pt x="208" y="12"/>
                  </a:cubicBezTo>
                  <a:lnTo>
                    <a:pt x="208" y="8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2" name="Freeform 11"/>
            <p:cNvSpPr>
              <a:spLocks noEditPoints="1"/>
            </p:cNvSpPr>
            <p:nvPr/>
          </p:nvSpPr>
          <p:spPr bwMode="auto">
            <a:xfrm>
              <a:off x="7034" y="195"/>
              <a:ext cx="435" cy="523"/>
            </a:xfrm>
            <a:custGeom>
              <a:avLst/>
              <a:gdLst>
                <a:gd name="T0" fmla="*/ 164 w 184"/>
                <a:gd name="T1" fmla="*/ 21 h 221"/>
                <a:gd name="T2" fmla="*/ 142 w 184"/>
                <a:gd name="T3" fmla="*/ 21 h 221"/>
                <a:gd name="T4" fmla="*/ 138 w 184"/>
                <a:gd name="T5" fmla="*/ 0 h 221"/>
                <a:gd name="T6" fmla="*/ 137 w 184"/>
                <a:gd name="T7" fmla="*/ 1 h 221"/>
                <a:gd name="T8" fmla="*/ 137 w 184"/>
                <a:gd name="T9" fmla="*/ 0 h 221"/>
                <a:gd name="T10" fmla="*/ 44 w 184"/>
                <a:gd name="T11" fmla="*/ 0 h 221"/>
                <a:gd name="T12" fmla="*/ 41 w 184"/>
                <a:gd name="T13" fmla="*/ 21 h 221"/>
                <a:gd name="T14" fmla="*/ 20 w 184"/>
                <a:gd name="T15" fmla="*/ 21 h 221"/>
                <a:gd name="T16" fmla="*/ 0 w 184"/>
                <a:gd name="T17" fmla="*/ 41 h 221"/>
                <a:gd name="T18" fmla="*/ 0 w 184"/>
                <a:gd name="T19" fmla="*/ 201 h 221"/>
                <a:gd name="T20" fmla="*/ 20 w 184"/>
                <a:gd name="T21" fmla="*/ 221 h 221"/>
                <a:gd name="T22" fmla="*/ 164 w 184"/>
                <a:gd name="T23" fmla="*/ 221 h 221"/>
                <a:gd name="T24" fmla="*/ 184 w 184"/>
                <a:gd name="T25" fmla="*/ 201 h 221"/>
                <a:gd name="T26" fmla="*/ 184 w 184"/>
                <a:gd name="T27" fmla="*/ 41 h 221"/>
                <a:gd name="T28" fmla="*/ 164 w 184"/>
                <a:gd name="T29" fmla="*/ 21 h 221"/>
                <a:gd name="T30" fmla="*/ 138 w 184"/>
                <a:gd name="T31" fmla="*/ 46 h 221"/>
                <a:gd name="T32" fmla="*/ 125 w 184"/>
                <a:gd name="T33" fmla="*/ 80 h 221"/>
                <a:gd name="T34" fmla="*/ 99 w 184"/>
                <a:gd name="T35" fmla="*/ 48 h 221"/>
                <a:gd name="T36" fmla="*/ 133 w 184"/>
                <a:gd name="T37" fmla="*/ 16 h 221"/>
                <a:gd name="T38" fmla="*/ 138 w 184"/>
                <a:gd name="T39" fmla="*/ 46 h 221"/>
                <a:gd name="T40" fmla="*/ 130 w 184"/>
                <a:gd name="T41" fmla="*/ 8 h 221"/>
                <a:gd name="T42" fmla="*/ 91 w 184"/>
                <a:gd name="T43" fmla="*/ 44 h 221"/>
                <a:gd name="T44" fmla="*/ 53 w 184"/>
                <a:gd name="T45" fmla="*/ 8 h 221"/>
                <a:gd name="T46" fmla="*/ 130 w 184"/>
                <a:gd name="T47" fmla="*/ 8 h 221"/>
                <a:gd name="T48" fmla="*/ 49 w 184"/>
                <a:gd name="T49" fmla="*/ 16 h 221"/>
                <a:gd name="T50" fmla="*/ 83 w 184"/>
                <a:gd name="T51" fmla="*/ 48 h 221"/>
                <a:gd name="T52" fmla="*/ 57 w 184"/>
                <a:gd name="T53" fmla="*/ 80 h 221"/>
                <a:gd name="T54" fmla="*/ 44 w 184"/>
                <a:gd name="T55" fmla="*/ 46 h 221"/>
                <a:gd name="T56" fmla="*/ 49 w 184"/>
                <a:gd name="T57" fmla="*/ 16 h 221"/>
                <a:gd name="T58" fmla="*/ 176 w 184"/>
                <a:gd name="T59" fmla="*/ 201 h 221"/>
                <a:gd name="T60" fmla="*/ 164 w 184"/>
                <a:gd name="T61" fmla="*/ 213 h 221"/>
                <a:gd name="T62" fmla="*/ 20 w 184"/>
                <a:gd name="T63" fmla="*/ 213 h 221"/>
                <a:gd name="T64" fmla="*/ 8 w 184"/>
                <a:gd name="T65" fmla="*/ 201 h 221"/>
                <a:gd name="T66" fmla="*/ 8 w 184"/>
                <a:gd name="T67" fmla="*/ 41 h 221"/>
                <a:gd name="T68" fmla="*/ 20 w 184"/>
                <a:gd name="T69" fmla="*/ 29 h 221"/>
                <a:gd name="T70" fmla="*/ 39 w 184"/>
                <a:gd name="T71" fmla="*/ 29 h 221"/>
                <a:gd name="T72" fmla="*/ 36 w 184"/>
                <a:gd name="T73" fmla="*/ 47 h 221"/>
                <a:gd name="T74" fmla="*/ 54 w 184"/>
                <a:gd name="T75" fmla="*/ 96 h 221"/>
                <a:gd name="T76" fmla="*/ 91 w 184"/>
                <a:gd name="T77" fmla="*/ 51 h 221"/>
                <a:gd name="T78" fmla="*/ 128 w 184"/>
                <a:gd name="T79" fmla="*/ 96 h 221"/>
                <a:gd name="T80" fmla="*/ 146 w 184"/>
                <a:gd name="T81" fmla="*/ 47 h 221"/>
                <a:gd name="T82" fmla="*/ 143 w 184"/>
                <a:gd name="T83" fmla="*/ 29 h 221"/>
                <a:gd name="T84" fmla="*/ 164 w 184"/>
                <a:gd name="T85" fmla="*/ 29 h 221"/>
                <a:gd name="T86" fmla="*/ 176 w 184"/>
                <a:gd name="T87" fmla="*/ 41 h 221"/>
                <a:gd name="T88" fmla="*/ 176 w 184"/>
                <a:gd name="T89" fmla="*/ 20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4" h="221">
                  <a:moveTo>
                    <a:pt x="164" y="21"/>
                  </a:moveTo>
                  <a:cubicBezTo>
                    <a:pt x="142" y="21"/>
                    <a:pt x="142" y="21"/>
                    <a:pt x="14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9" y="21"/>
                    <a:pt x="0" y="29"/>
                    <a:pt x="0" y="4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2"/>
                    <a:pt x="9" y="221"/>
                    <a:pt x="20" y="221"/>
                  </a:cubicBezTo>
                  <a:cubicBezTo>
                    <a:pt x="164" y="221"/>
                    <a:pt x="164" y="221"/>
                    <a:pt x="164" y="221"/>
                  </a:cubicBezTo>
                  <a:cubicBezTo>
                    <a:pt x="175" y="221"/>
                    <a:pt x="184" y="212"/>
                    <a:pt x="184" y="20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4" y="29"/>
                    <a:pt x="175" y="21"/>
                    <a:pt x="164" y="21"/>
                  </a:cubicBezTo>
                  <a:close/>
                  <a:moveTo>
                    <a:pt x="138" y="46"/>
                  </a:moveTo>
                  <a:cubicBezTo>
                    <a:pt x="125" y="80"/>
                    <a:pt x="125" y="80"/>
                    <a:pt x="125" y="80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133" y="16"/>
                    <a:pt x="133" y="16"/>
                    <a:pt x="133" y="16"/>
                  </a:cubicBezTo>
                  <a:lnTo>
                    <a:pt x="138" y="46"/>
                  </a:lnTo>
                  <a:close/>
                  <a:moveTo>
                    <a:pt x="130" y="8"/>
                  </a:moveTo>
                  <a:cubicBezTo>
                    <a:pt x="91" y="44"/>
                    <a:pt x="91" y="44"/>
                    <a:pt x="91" y="44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130" y="8"/>
                  </a:lnTo>
                  <a:close/>
                  <a:moveTo>
                    <a:pt x="49" y="16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44" y="46"/>
                    <a:pt x="44" y="46"/>
                    <a:pt x="44" y="46"/>
                  </a:cubicBezTo>
                  <a:lnTo>
                    <a:pt x="49" y="16"/>
                  </a:lnTo>
                  <a:close/>
                  <a:moveTo>
                    <a:pt x="176" y="201"/>
                  </a:moveTo>
                  <a:cubicBezTo>
                    <a:pt x="176" y="207"/>
                    <a:pt x="171" y="213"/>
                    <a:pt x="164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14" y="213"/>
                    <a:pt x="8" y="207"/>
                    <a:pt x="8" y="20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34"/>
                    <a:pt x="14" y="29"/>
                    <a:pt x="2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71" y="29"/>
                    <a:pt x="176" y="34"/>
                    <a:pt x="176" y="41"/>
                  </a:cubicBezTo>
                  <a:lnTo>
                    <a:pt x="176" y="20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3" name="Oval 12"/>
            <p:cNvSpPr>
              <a:spLocks noChangeArrowheads="1"/>
            </p:cNvSpPr>
            <p:nvPr/>
          </p:nvSpPr>
          <p:spPr bwMode="auto">
            <a:xfrm>
              <a:off x="7233" y="417"/>
              <a:ext cx="37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4" name="Oval 13"/>
            <p:cNvSpPr>
              <a:spLocks noChangeArrowheads="1"/>
            </p:cNvSpPr>
            <p:nvPr/>
          </p:nvSpPr>
          <p:spPr bwMode="auto">
            <a:xfrm>
              <a:off x="7233" y="512"/>
              <a:ext cx="37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5" name="Oval 14"/>
            <p:cNvSpPr>
              <a:spLocks noChangeArrowheads="1"/>
            </p:cNvSpPr>
            <p:nvPr/>
          </p:nvSpPr>
          <p:spPr bwMode="auto">
            <a:xfrm>
              <a:off x="7233" y="606"/>
              <a:ext cx="37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6" name="Freeform 15"/>
            <p:cNvSpPr>
              <a:spLocks noEditPoints="1"/>
            </p:cNvSpPr>
            <p:nvPr/>
          </p:nvSpPr>
          <p:spPr bwMode="auto">
            <a:xfrm>
              <a:off x="175" y="1340"/>
              <a:ext cx="516" cy="457"/>
            </a:xfrm>
            <a:custGeom>
              <a:avLst/>
              <a:gdLst>
                <a:gd name="T0" fmla="*/ 303 w 516"/>
                <a:gd name="T1" fmla="*/ 0 h 457"/>
                <a:gd name="T2" fmla="*/ 256 w 516"/>
                <a:gd name="T3" fmla="*/ 0 h 457"/>
                <a:gd name="T4" fmla="*/ 104 w 516"/>
                <a:gd name="T5" fmla="*/ 47 h 457"/>
                <a:gd name="T6" fmla="*/ 90 w 516"/>
                <a:gd name="T7" fmla="*/ 402 h 457"/>
                <a:gd name="T8" fmla="*/ 133 w 516"/>
                <a:gd name="T9" fmla="*/ 457 h 457"/>
                <a:gd name="T10" fmla="*/ 256 w 516"/>
                <a:gd name="T11" fmla="*/ 457 h 457"/>
                <a:gd name="T12" fmla="*/ 260 w 516"/>
                <a:gd name="T13" fmla="*/ 457 h 457"/>
                <a:gd name="T14" fmla="*/ 383 w 516"/>
                <a:gd name="T15" fmla="*/ 457 h 457"/>
                <a:gd name="T16" fmla="*/ 426 w 516"/>
                <a:gd name="T17" fmla="*/ 402 h 457"/>
                <a:gd name="T18" fmla="*/ 412 w 516"/>
                <a:gd name="T19" fmla="*/ 47 h 457"/>
                <a:gd name="T20" fmla="*/ 341 w 516"/>
                <a:gd name="T21" fmla="*/ 95 h 457"/>
                <a:gd name="T22" fmla="*/ 324 w 516"/>
                <a:gd name="T23" fmla="*/ 185 h 457"/>
                <a:gd name="T24" fmla="*/ 270 w 516"/>
                <a:gd name="T25" fmla="*/ 206 h 457"/>
                <a:gd name="T26" fmla="*/ 78 w 516"/>
                <a:gd name="T27" fmla="*/ 376 h 457"/>
                <a:gd name="T28" fmla="*/ 109 w 516"/>
                <a:gd name="T29" fmla="*/ 95 h 457"/>
                <a:gd name="T30" fmla="*/ 78 w 516"/>
                <a:gd name="T31" fmla="*/ 376 h 457"/>
                <a:gd name="T32" fmla="*/ 152 w 516"/>
                <a:gd name="T33" fmla="*/ 438 h 457"/>
                <a:gd name="T34" fmla="*/ 149 w 516"/>
                <a:gd name="T35" fmla="*/ 170 h 457"/>
                <a:gd name="T36" fmla="*/ 119 w 516"/>
                <a:gd name="T37" fmla="*/ 62 h 457"/>
                <a:gd name="T38" fmla="*/ 201 w 516"/>
                <a:gd name="T39" fmla="*/ 26 h 457"/>
                <a:gd name="T40" fmla="*/ 190 w 516"/>
                <a:gd name="T41" fmla="*/ 137 h 457"/>
                <a:gd name="T42" fmla="*/ 251 w 516"/>
                <a:gd name="T43" fmla="*/ 239 h 457"/>
                <a:gd name="T44" fmla="*/ 251 w 516"/>
                <a:gd name="T45" fmla="*/ 215 h 457"/>
                <a:gd name="T46" fmla="*/ 211 w 516"/>
                <a:gd name="T47" fmla="*/ 133 h 457"/>
                <a:gd name="T48" fmla="*/ 208 w 516"/>
                <a:gd name="T49" fmla="*/ 47 h 457"/>
                <a:gd name="T50" fmla="*/ 251 w 516"/>
                <a:gd name="T51" fmla="*/ 215 h 457"/>
                <a:gd name="T52" fmla="*/ 223 w 516"/>
                <a:gd name="T53" fmla="*/ 26 h 457"/>
                <a:gd name="T54" fmla="*/ 256 w 516"/>
                <a:gd name="T55" fmla="*/ 19 h 457"/>
                <a:gd name="T56" fmla="*/ 294 w 516"/>
                <a:gd name="T57" fmla="*/ 19 h 457"/>
                <a:gd name="T58" fmla="*/ 258 w 516"/>
                <a:gd name="T59" fmla="*/ 168 h 457"/>
                <a:gd name="T60" fmla="*/ 365 w 516"/>
                <a:gd name="T61" fmla="*/ 438 h 457"/>
                <a:gd name="T62" fmla="*/ 270 w 516"/>
                <a:gd name="T63" fmla="*/ 239 h 457"/>
                <a:gd name="T64" fmla="*/ 346 w 516"/>
                <a:gd name="T65" fmla="*/ 194 h 457"/>
                <a:gd name="T66" fmla="*/ 365 w 516"/>
                <a:gd name="T67" fmla="*/ 95 h 457"/>
                <a:gd name="T68" fmla="*/ 395 w 516"/>
                <a:gd name="T69" fmla="*/ 62 h 457"/>
                <a:gd name="T70" fmla="*/ 395 w 516"/>
                <a:gd name="T71" fmla="*/ 62 h 457"/>
                <a:gd name="T72" fmla="*/ 367 w 516"/>
                <a:gd name="T73" fmla="*/ 170 h 457"/>
                <a:gd name="T74" fmla="*/ 407 w 516"/>
                <a:gd name="T75" fmla="*/ 95 h 457"/>
                <a:gd name="T76" fmla="*/ 438 w 516"/>
                <a:gd name="T77" fmla="*/ 37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6" h="457">
                  <a:moveTo>
                    <a:pt x="412" y="47"/>
                  </a:moveTo>
                  <a:lnTo>
                    <a:pt x="303" y="0"/>
                  </a:lnTo>
                  <a:lnTo>
                    <a:pt x="260" y="0"/>
                  </a:lnTo>
                  <a:lnTo>
                    <a:pt x="256" y="0"/>
                  </a:lnTo>
                  <a:lnTo>
                    <a:pt x="213" y="0"/>
                  </a:lnTo>
                  <a:lnTo>
                    <a:pt x="104" y="47"/>
                  </a:lnTo>
                  <a:lnTo>
                    <a:pt x="0" y="372"/>
                  </a:lnTo>
                  <a:lnTo>
                    <a:pt x="90" y="402"/>
                  </a:lnTo>
                  <a:lnTo>
                    <a:pt x="133" y="263"/>
                  </a:lnTo>
                  <a:lnTo>
                    <a:pt x="133" y="457"/>
                  </a:lnTo>
                  <a:lnTo>
                    <a:pt x="256" y="457"/>
                  </a:lnTo>
                  <a:lnTo>
                    <a:pt x="256" y="457"/>
                  </a:lnTo>
                  <a:lnTo>
                    <a:pt x="258" y="457"/>
                  </a:lnTo>
                  <a:lnTo>
                    <a:pt x="260" y="457"/>
                  </a:lnTo>
                  <a:lnTo>
                    <a:pt x="260" y="457"/>
                  </a:lnTo>
                  <a:lnTo>
                    <a:pt x="383" y="457"/>
                  </a:lnTo>
                  <a:lnTo>
                    <a:pt x="383" y="263"/>
                  </a:lnTo>
                  <a:lnTo>
                    <a:pt x="426" y="402"/>
                  </a:lnTo>
                  <a:lnTo>
                    <a:pt x="516" y="372"/>
                  </a:lnTo>
                  <a:lnTo>
                    <a:pt x="412" y="47"/>
                  </a:lnTo>
                  <a:close/>
                  <a:moveTo>
                    <a:pt x="310" y="43"/>
                  </a:moveTo>
                  <a:lnTo>
                    <a:pt x="341" y="95"/>
                  </a:lnTo>
                  <a:lnTo>
                    <a:pt x="313" y="133"/>
                  </a:lnTo>
                  <a:lnTo>
                    <a:pt x="324" y="185"/>
                  </a:lnTo>
                  <a:lnTo>
                    <a:pt x="270" y="218"/>
                  </a:lnTo>
                  <a:lnTo>
                    <a:pt x="270" y="206"/>
                  </a:lnTo>
                  <a:lnTo>
                    <a:pt x="310" y="43"/>
                  </a:lnTo>
                  <a:close/>
                  <a:moveTo>
                    <a:pt x="78" y="376"/>
                  </a:moveTo>
                  <a:lnTo>
                    <a:pt x="24" y="360"/>
                  </a:lnTo>
                  <a:lnTo>
                    <a:pt x="109" y="95"/>
                  </a:lnTo>
                  <a:lnTo>
                    <a:pt x="138" y="194"/>
                  </a:lnTo>
                  <a:lnTo>
                    <a:pt x="78" y="376"/>
                  </a:lnTo>
                  <a:close/>
                  <a:moveTo>
                    <a:pt x="251" y="438"/>
                  </a:moveTo>
                  <a:lnTo>
                    <a:pt x="152" y="438"/>
                  </a:lnTo>
                  <a:lnTo>
                    <a:pt x="149" y="170"/>
                  </a:lnTo>
                  <a:lnTo>
                    <a:pt x="149" y="170"/>
                  </a:lnTo>
                  <a:lnTo>
                    <a:pt x="121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201" y="26"/>
                  </a:lnTo>
                  <a:lnTo>
                    <a:pt x="159" y="95"/>
                  </a:lnTo>
                  <a:lnTo>
                    <a:pt x="190" y="137"/>
                  </a:lnTo>
                  <a:lnTo>
                    <a:pt x="178" y="194"/>
                  </a:lnTo>
                  <a:lnTo>
                    <a:pt x="251" y="239"/>
                  </a:lnTo>
                  <a:lnTo>
                    <a:pt x="251" y="438"/>
                  </a:lnTo>
                  <a:close/>
                  <a:moveTo>
                    <a:pt x="251" y="215"/>
                  </a:moveTo>
                  <a:lnTo>
                    <a:pt x="199" y="185"/>
                  </a:lnTo>
                  <a:lnTo>
                    <a:pt x="211" y="133"/>
                  </a:lnTo>
                  <a:lnTo>
                    <a:pt x="182" y="95"/>
                  </a:lnTo>
                  <a:lnTo>
                    <a:pt x="208" y="47"/>
                  </a:lnTo>
                  <a:lnTo>
                    <a:pt x="251" y="211"/>
                  </a:lnTo>
                  <a:lnTo>
                    <a:pt x="251" y="215"/>
                  </a:lnTo>
                  <a:close/>
                  <a:moveTo>
                    <a:pt x="258" y="168"/>
                  </a:moveTo>
                  <a:lnTo>
                    <a:pt x="223" y="26"/>
                  </a:lnTo>
                  <a:lnTo>
                    <a:pt x="227" y="19"/>
                  </a:lnTo>
                  <a:lnTo>
                    <a:pt x="256" y="19"/>
                  </a:lnTo>
                  <a:lnTo>
                    <a:pt x="260" y="19"/>
                  </a:lnTo>
                  <a:lnTo>
                    <a:pt x="294" y="19"/>
                  </a:lnTo>
                  <a:lnTo>
                    <a:pt x="296" y="21"/>
                  </a:lnTo>
                  <a:lnTo>
                    <a:pt x="258" y="168"/>
                  </a:lnTo>
                  <a:close/>
                  <a:moveTo>
                    <a:pt x="367" y="170"/>
                  </a:moveTo>
                  <a:lnTo>
                    <a:pt x="365" y="438"/>
                  </a:lnTo>
                  <a:lnTo>
                    <a:pt x="270" y="438"/>
                  </a:lnTo>
                  <a:lnTo>
                    <a:pt x="270" y="239"/>
                  </a:lnTo>
                  <a:lnTo>
                    <a:pt x="270" y="239"/>
                  </a:lnTo>
                  <a:lnTo>
                    <a:pt x="346" y="194"/>
                  </a:lnTo>
                  <a:lnTo>
                    <a:pt x="331" y="137"/>
                  </a:lnTo>
                  <a:lnTo>
                    <a:pt x="365" y="95"/>
                  </a:lnTo>
                  <a:lnTo>
                    <a:pt x="324" y="31"/>
                  </a:lnTo>
                  <a:lnTo>
                    <a:pt x="395" y="62"/>
                  </a:lnTo>
                  <a:lnTo>
                    <a:pt x="395" y="62"/>
                  </a:lnTo>
                  <a:lnTo>
                    <a:pt x="395" y="62"/>
                  </a:lnTo>
                  <a:lnTo>
                    <a:pt x="367" y="170"/>
                  </a:lnTo>
                  <a:lnTo>
                    <a:pt x="367" y="170"/>
                  </a:lnTo>
                  <a:close/>
                  <a:moveTo>
                    <a:pt x="379" y="194"/>
                  </a:moveTo>
                  <a:lnTo>
                    <a:pt x="407" y="95"/>
                  </a:lnTo>
                  <a:lnTo>
                    <a:pt x="492" y="360"/>
                  </a:lnTo>
                  <a:lnTo>
                    <a:pt x="438" y="376"/>
                  </a:lnTo>
                  <a:lnTo>
                    <a:pt x="379" y="19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7" name="Rectangle 16"/>
            <p:cNvSpPr>
              <a:spLocks noChangeArrowheads="1"/>
            </p:cNvSpPr>
            <p:nvPr/>
          </p:nvSpPr>
          <p:spPr bwMode="auto">
            <a:xfrm>
              <a:off x="346" y="1662"/>
              <a:ext cx="56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8" name="Rectangle 17"/>
            <p:cNvSpPr>
              <a:spLocks noChangeArrowheads="1"/>
            </p:cNvSpPr>
            <p:nvPr/>
          </p:nvSpPr>
          <p:spPr bwMode="auto">
            <a:xfrm>
              <a:off x="464" y="1662"/>
              <a:ext cx="57" cy="1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9" name="Freeform 18"/>
            <p:cNvSpPr>
              <a:spLocks noEditPoints="1"/>
            </p:cNvSpPr>
            <p:nvPr/>
          </p:nvSpPr>
          <p:spPr bwMode="auto">
            <a:xfrm>
              <a:off x="1298" y="1359"/>
              <a:ext cx="516" cy="457"/>
            </a:xfrm>
            <a:custGeom>
              <a:avLst/>
              <a:gdLst>
                <a:gd name="T0" fmla="*/ 412 w 516"/>
                <a:gd name="T1" fmla="*/ 47 h 457"/>
                <a:gd name="T2" fmla="*/ 303 w 516"/>
                <a:gd name="T3" fmla="*/ 0 h 457"/>
                <a:gd name="T4" fmla="*/ 260 w 516"/>
                <a:gd name="T5" fmla="*/ 0 h 457"/>
                <a:gd name="T6" fmla="*/ 256 w 516"/>
                <a:gd name="T7" fmla="*/ 0 h 457"/>
                <a:gd name="T8" fmla="*/ 213 w 516"/>
                <a:gd name="T9" fmla="*/ 0 h 457"/>
                <a:gd name="T10" fmla="*/ 104 w 516"/>
                <a:gd name="T11" fmla="*/ 47 h 457"/>
                <a:gd name="T12" fmla="*/ 0 w 516"/>
                <a:gd name="T13" fmla="*/ 371 h 457"/>
                <a:gd name="T14" fmla="*/ 90 w 516"/>
                <a:gd name="T15" fmla="*/ 402 h 457"/>
                <a:gd name="T16" fmla="*/ 133 w 516"/>
                <a:gd name="T17" fmla="*/ 263 h 457"/>
                <a:gd name="T18" fmla="*/ 133 w 516"/>
                <a:gd name="T19" fmla="*/ 457 h 457"/>
                <a:gd name="T20" fmla="*/ 256 w 516"/>
                <a:gd name="T21" fmla="*/ 457 h 457"/>
                <a:gd name="T22" fmla="*/ 258 w 516"/>
                <a:gd name="T23" fmla="*/ 457 h 457"/>
                <a:gd name="T24" fmla="*/ 260 w 516"/>
                <a:gd name="T25" fmla="*/ 457 h 457"/>
                <a:gd name="T26" fmla="*/ 386 w 516"/>
                <a:gd name="T27" fmla="*/ 457 h 457"/>
                <a:gd name="T28" fmla="*/ 386 w 516"/>
                <a:gd name="T29" fmla="*/ 263 h 457"/>
                <a:gd name="T30" fmla="*/ 426 w 516"/>
                <a:gd name="T31" fmla="*/ 402 h 457"/>
                <a:gd name="T32" fmla="*/ 516 w 516"/>
                <a:gd name="T33" fmla="*/ 371 h 457"/>
                <a:gd name="T34" fmla="*/ 412 w 516"/>
                <a:gd name="T35" fmla="*/ 47 h 457"/>
                <a:gd name="T36" fmla="*/ 78 w 516"/>
                <a:gd name="T37" fmla="*/ 376 h 457"/>
                <a:gd name="T38" fmla="*/ 24 w 516"/>
                <a:gd name="T39" fmla="*/ 360 h 457"/>
                <a:gd name="T40" fmla="*/ 109 w 516"/>
                <a:gd name="T41" fmla="*/ 95 h 457"/>
                <a:gd name="T42" fmla="*/ 138 w 516"/>
                <a:gd name="T43" fmla="*/ 194 h 457"/>
                <a:gd name="T44" fmla="*/ 78 w 516"/>
                <a:gd name="T45" fmla="*/ 376 h 457"/>
                <a:gd name="T46" fmla="*/ 251 w 516"/>
                <a:gd name="T47" fmla="*/ 438 h 457"/>
                <a:gd name="T48" fmla="*/ 152 w 516"/>
                <a:gd name="T49" fmla="*/ 438 h 457"/>
                <a:gd name="T50" fmla="*/ 149 w 516"/>
                <a:gd name="T51" fmla="*/ 170 h 457"/>
                <a:gd name="T52" fmla="*/ 149 w 516"/>
                <a:gd name="T53" fmla="*/ 170 h 457"/>
                <a:gd name="T54" fmla="*/ 121 w 516"/>
                <a:gd name="T55" fmla="*/ 61 h 457"/>
                <a:gd name="T56" fmla="*/ 121 w 516"/>
                <a:gd name="T57" fmla="*/ 61 h 457"/>
                <a:gd name="T58" fmla="*/ 121 w 516"/>
                <a:gd name="T59" fmla="*/ 61 h 457"/>
                <a:gd name="T60" fmla="*/ 204 w 516"/>
                <a:gd name="T61" fmla="*/ 26 h 457"/>
                <a:gd name="T62" fmla="*/ 251 w 516"/>
                <a:gd name="T63" fmla="*/ 211 h 457"/>
                <a:gd name="T64" fmla="*/ 251 w 516"/>
                <a:gd name="T65" fmla="*/ 438 h 457"/>
                <a:gd name="T66" fmla="*/ 260 w 516"/>
                <a:gd name="T67" fmla="*/ 168 h 457"/>
                <a:gd name="T68" fmla="*/ 223 w 516"/>
                <a:gd name="T69" fmla="*/ 19 h 457"/>
                <a:gd name="T70" fmla="*/ 256 w 516"/>
                <a:gd name="T71" fmla="*/ 19 h 457"/>
                <a:gd name="T72" fmla="*/ 260 w 516"/>
                <a:gd name="T73" fmla="*/ 19 h 457"/>
                <a:gd name="T74" fmla="*/ 296 w 516"/>
                <a:gd name="T75" fmla="*/ 19 h 457"/>
                <a:gd name="T76" fmla="*/ 260 w 516"/>
                <a:gd name="T77" fmla="*/ 168 h 457"/>
                <a:gd name="T78" fmla="*/ 367 w 516"/>
                <a:gd name="T79" fmla="*/ 170 h 457"/>
                <a:gd name="T80" fmla="*/ 367 w 516"/>
                <a:gd name="T81" fmla="*/ 438 h 457"/>
                <a:gd name="T82" fmla="*/ 270 w 516"/>
                <a:gd name="T83" fmla="*/ 438 h 457"/>
                <a:gd name="T84" fmla="*/ 270 w 516"/>
                <a:gd name="T85" fmla="*/ 206 h 457"/>
                <a:gd name="T86" fmla="*/ 315 w 516"/>
                <a:gd name="T87" fmla="*/ 26 h 457"/>
                <a:gd name="T88" fmla="*/ 398 w 516"/>
                <a:gd name="T89" fmla="*/ 61 h 457"/>
                <a:gd name="T90" fmla="*/ 398 w 516"/>
                <a:gd name="T91" fmla="*/ 61 h 457"/>
                <a:gd name="T92" fmla="*/ 395 w 516"/>
                <a:gd name="T93" fmla="*/ 61 h 457"/>
                <a:gd name="T94" fmla="*/ 367 w 516"/>
                <a:gd name="T95" fmla="*/ 170 h 457"/>
                <a:gd name="T96" fmla="*/ 367 w 516"/>
                <a:gd name="T97" fmla="*/ 170 h 457"/>
                <a:gd name="T98" fmla="*/ 381 w 516"/>
                <a:gd name="T99" fmla="*/ 194 h 457"/>
                <a:gd name="T100" fmla="*/ 407 w 516"/>
                <a:gd name="T101" fmla="*/ 95 h 457"/>
                <a:gd name="T102" fmla="*/ 492 w 516"/>
                <a:gd name="T103" fmla="*/ 360 h 457"/>
                <a:gd name="T104" fmla="*/ 438 w 516"/>
                <a:gd name="T105" fmla="*/ 376 h 457"/>
                <a:gd name="T106" fmla="*/ 381 w 516"/>
                <a:gd name="T107" fmla="*/ 194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6" h="457">
                  <a:moveTo>
                    <a:pt x="412" y="47"/>
                  </a:moveTo>
                  <a:lnTo>
                    <a:pt x="303" y="0"/>
                  </a:lnTo>
                  <a:lnTo>
                    <a:pt x="260" y="0"/>
                  </a:lnTo>
                  <a:lnTo>
                    <a:pt x="256" y="0"/>
                  </a:lnTo>
                  <a:lnTo>
                    <a:pt x="213" y="0"/>
                  </a:lnTo>
                  <a:lnTo>
                    <a:pt x="104" y="47"/>
                  </a:lnTo>
                  <a:lnTo>
                    <a:pt x="0" y="371"/>
                  </a:lnTo>
                  <a:lnTo>
                    <a:pt x="90" y="402"/>
                  </a:lnTo>
                  <a:lnTo>
                    <a:pt x="133" y="263"/>
                  </a:lnTo>
                  <a:lnTo>
                    <a:pt x="133" y="457"/>
                  </a:lnTo>
                  <a:lnTo>
                    <a:pt x="256" y="457"/>
                  </a:lnTo>
                  <a:lnTo>
                    <a:pt x="258" y="457"/>
                  </a:lnTo>
                  <a:lnTo>
                    <a:pt x="260" y="457"/>
                  </a:lnTo>
                  <a:lnTo>
                    <a:pt x="386" y="457"/>
                  </a:lnTo>
                  <a:lnTo>
                    <a:pt x="386" y="263"/>
                  </a:lnTo>
                  <a:lnTo>
                    <a:pt x="426" y="402"/>
                  </a:lnTo>
                  <a:lnTo>
                    <a:pt x="516" y="371"/>
                  </a:lnTo>
                  <a:lnTo>
                    <a:pt x="412" y="47"/>
                  </a:lnTo>
                  <a:close/>
                  <a:moveTo>
                    <a:pt x="78" y="376"/>
                  </a:moveTo>
                  <a:lnTo>
                    <a:pt x="24" y="360"/>
                  </a:lnTo>
                  <a:lnTo>
                    <a:pt x="109" y="95"/>
                  </a:lnTo>
                  <a:lnTo>
                    <a:pt x="138" y="194"/>
                  </a:lnTo>
                  <a:lnTo>
                    <a:pt x="78" y="376"/>
                  </a:lnTo>
                  <a:close/>
                  <a:moveTo>
                    <a:pt x="251" y="438"/>
                  </a:moveTo>
                  <a:lnTo>
                    <a:pt x="152" y="438"/>
                  </a:lnTo>
                  <a:lnTo>
                    <a:pt x="149" y="170"/>
                  </a:lnTo>
                  <a:lnTo>
                    <a:pt x="149" y="170"/>
                  </a:lnTo>
                  <a:lnTo>
                    <a:pt x="121" y="61"/>
                  </a:lnTo>
                  <a:lnTo>
                    <a:pt x="121" y="61"/>
                  </a:lnTo>
                  <a:lnTo>
                    <a:pt x="121" y="61"/>
                  </a:lnTo>
                  <a:lnTo>
                    <a:pt x="204" y="26"/>
                  </a:lnTo>
                  <a:lnTo>
                    <a:pt x="251" y="211"/>
                  </a:lnTo>
                  <a:lnTo>
                    <a:pt x="251" y="438"/>
                  </a:lnTo>
                  <a:close/>
                  <a:moveTo>
                    <a:pt x="260" y="168"/>
                  </a:moveTo>
                  <a:lnTo>
                    <a:pt x="223" y="19"/>
                  </a:lnTo>
                  <a:lnTo>
                    <a:pt x="256" y="19"/>
                  </a:lnTo>
                  <a:lnTo>
                    <a:pt x="260" y="19"/>
                  </a:lnTo>
                  <a:lnTo>
                    <a:pt x="296" y="19"/>
                  </a:lnTo>
                  <a:lnTo>
                    <a:pt x="260" y="168"/>
                  </a:lnTo>
                  <a:close/>
                  <a:moveTo>
                    <a:pt x="367" y="170"/>
                  </a:moveTo>
                  <a:lnTo>
                    <a:pt x="367" y="438"/>
                  </a:lnTo>
                  <a:lnTo>
                    <a:pt x="270" y="438"/>
                  </a:lnTo>
                  <a:lnTo>
                    <a:pt x="270" y="206"/>
                  </a:lnTo>
                  <a:lnTo>
                    <a:pt x="315" y="26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395" y="61"/>
                  </a:lnTo>
                  <a:lnTo>
                    <a:pt x="367" y="170"/>
                  </a:lnTo>
                  <a:lnTo>
                    <a:pt x="367" y="170"/>
                  </a:lnTo>
                  <a:close/>
                  <a:moveTo>
                    <a:pt x="381" y="194"/>
                  </a:moveTo>
                  <a:lnTo>
                    <a:pt x="407" y="95"/>
                  </a:lnTo>
                  <a:lnTo>
                    <a:pt x="492" y="360"/>
                  </a:lnTo>
                  <a:lnTo>
                    <a:pt x="438" y="376"/>
                  </a:lnTo>
                  <a:lnTo>
                    <a:pt x="381" y="19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0" name="Freeform 19"/>
            <p:cNvSpPr>
              <a:spLocks noEditPoints="1"/>
            </p:cNvSpPr>
            <p:nvPr/>
          </p:nvSpPr>
          <p:spPr bwMode="auto">
            <a:xfrm>
              <a:off x="2485" y="1312"/>
              <a:ext cx="355" cy="534"/>
            </a:xfrm>
            <a:custGeom>
              <a:avLst/>
              <a:gdLst>
                <a:gd name="T0" fmla="*/ 127 w 150"/>
                <a:gd name="T1" fmla="*/ 24 h 226"/>
                <a:gd name="T2" fmla="*/ 103 w 150"/>
                <a:gd name="T3" fmla="*/ 0 h 226"/>
                <a:gd name="T4" fmla="*/ 47 w 150"/>
                <a:gd name="T5" fmla="*/ 0 h 226"/>
                <a:gd name="T6" fmla="*/ 23 w 150"/>
                <a:gd name="T7" fmla="*/ 24 h 226"/>
                <a:gd name="T8" fmla="*/ 23 w 150"/>
                <a:gd name="T9" fmla="*/ 60 h 226"/>
                <a:gd name="T10" fmla="*/ 0 w 150"/>
                <a:gd name="T11" fmla="*/ 114 h 226"/>
                <a:gd name="T12" fmla="*/ 23 w 150"/>
                <a:gd name="T13" fmla="*/ 168 h 226"/>
                <a:gd name="T14" fmla="*/ 23 w 150"/>
                <a:gd name="T15" fmla="*/ 202 h 226"/>
                <a:gd name="T16" fmla="*/ 47 w 150"/>
                <a:gd name="T17" fmla="*/ 226 h 226"/>
                <a:gd name="T18" fmla="*/ 103 w 150"/>
                <a:gd name="T19" fmla="*/ 226 h 226"/>
                <a:gd name="T20" fmla="*/ 127 w 150"/>
                <a:gd name="T21" fmla="*/ 202 h 226"/>
                <a:gd name="T22" fmla="*/ 127 w 150"/>
                <a:gd name="T23" fmla="*/ 168 h 226"/>
                <a:gd name="T24" fmla="*/ 150 w 150"/>
                <a:gd name="T25" fmla="*/ 114 h 226"/>
                <a:gd name="T26" fmla="*/ 127 w 150"/>
                <a:gd name="T27" fmla="*/ 60 h 226"/>
                <a:gd name="T28" fmla="*/ 127 w 150"/>
                <a:gd name="T29" fmla="*/ 24 h 226"/>
                <a:gd name="T30" fmla="*/ 31 w 150"/>
                <a:gd name="T31" fmla="*/ 24 h 226"/>
                <a:gd name="T32" fmla="*/ 47 w 150"/>
                <a:gd name="T33" fmla="*/ 8 h 226"/>
                <a:gd name="T34" fmla="*/ 103 w 150"/>
                <a:gd name="T35" fmla="*/ 8 h 226"/>
                <a:gd name="T36" fmla="*/ 119 w 150"/>
                <a:gd name="T37" fmla="*/ 24 h 226"/>
                <a:gd name="T38" fmla="*/ 119 w 150"/>
                <a:gd name="T39" fmla="*/ 53 h 226"/>
                <a:gd name="T40" fmla="*/ 75 w 150"/>
                <a:gd name="T41" fmla="*/ 39 h 226"/>
                <a:gd name="T42" fmla="*/ 31 w 150"/>
                <a:gd name="T43" fmla="*/ 53 h 226"/>
                <a:gd name="T44" fmla="*/ 31 w 150"/>
                <a:gd name="T45" fmla="*/ 24 h 226"/>
                <a:gd name="T46" fmla="*/ 119 w 150"/>
                <a:gd name="T47" fmla="*/ 202 h 226"/>
                <a:gd name="T48" fmla="*/ 103 w 150"/>
                <a:gd name="T49" fmla="*/ 218 h 226"/>
                <a:gd name="T50" fmla="*/ 47 w 150"/>
                <a:gd name="T51" fmla="*/ 218 h 226"/>
                <a:gd name="T52" fmla="*/ 31 w 150"/>
                <a:gd name="T53" fmla="*/ 202 h 226"/>
                <a:gd name="T54" fmla="*/ 31 w 150"/>
                <a:gd name="T55" fmla="*/ 174 h 226"/>
                <a:gd name="T56" fmla="*/ 75 w 150"/>
                <a:gd name="T57" fmla="*/ 189 h 226"/>
                <a:gd name="T58" fmla="*/ 119 w 150"/>
                <a:gd name="T59" fmla="*/ 175 h 226"/>
                <a:gd name="T60" fmla="*/ 119 w 150"/>
                <a:gd name="T61" fmla="*/ 202 h 226"/>
                <a:gd name="T62" fmla="*/ 142 w 150"/>
                <a:gd name="T63" fmla="*/ 114 h 226"/>
                <a:gd name="T64" fmla="*/ 75 w 150"/>
                <a:gd name="T65" fmla="*/ 180 h 226"/>
                <a:gd name="T66" fmla="*/ 9 w 150"/>
                <a:gd name="T67" fmla="*/ 114 h 226"/>
                <a:gd name="T68" fmla="*/ 75 w 150"/>
                <a:gd name="T69" fmla="*/ 48 h 226"/>
                <a:gd name="T70" fmla="*/ 142 w 150"/>
                <a:gd name="T71" fmla="*/ 11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226">
                  <a:moveTo>
                    <a:pt x="127" y="24"/>
                  </a:moveTo>
                  <a:cubicBezTo>
                    <a:pt x="127" y="10"/>
                    <a:pt x="116" y="0"/>
                    <a:pt x="10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4" y="0"/>
                    <a:pt x="23" y="10"/>
                    <a:pt x="23" y="2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9" y="74"/>
                    <a:pt x="0" y="93"/>
                    <a:pt x="0" y="114"/>
                  </a:cubicBezTo>
                  <a:cubicBezTo>
                    <a:pt x="0" y="135"/>
                    <a:pt x="9" y="154"/>
                    <a:pt x="23" y="168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15"/>
                    <a:pt x="34" y="226"/>
                    <a:pt x="47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16" y="226"/>
                    <a:pt x="127" y="215"/>
                    <a:pt x="127" y="20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41" y="155"/>
                    <a:pt x="150" y="135"/>
                    <a:pt x="150" y="114"/>
                  </a:cubicBezTo>
                  <a:cubicBezTo>
                    <a:pt x="150" y="93"/>
                    <a:pt x="141" y="73"/>
                    <a:pt x="127" y="60"/>
                  </a:cubicBezTo>
                  <a:lnTo>
                    <a:pt x="127" y="24"/>
                  </a:lnTo>
                  <a:close/>
                  <a:moveTo>
                    <a:pt x="31" y="24"/>
                  </a:moveTo>
                  <a:cubicBezTo>
                    <a:pt x="31" y="15"/>
                    <a:pt x="38" y="8"/>
                    <a:pt x="47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12" y="8"/>
                    <a:pt x="119" y="15"/>
                    <a:pt x="119" y="24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07" y="44"/>
                    <a:pt x="92" y="39"/>
                    <a:pt x="75" y="39"/>
                  </a:cubicBezTo>
                  <a:cubicBezTo>
                    <a:pt x="59" y="39"/>
                    <a:pt x="44" y="44"/>
                    <a:pt x="31" y="53"/>
                  </a:cubicBezTo>
                  <a:lnTo>
                    <a:pt x="31" y="24"/>
                  </a:lnTo>
                  <a:close/>
                  <a:moveTo>
                    <a:pt x="119" y="202"/>
                  </a:moveTo>
                  <a:cubicBezTo>
                    <a:pt x="119" y="211"/>
                    <a:pt x="112" y="218"/>
                    <a:pt x="103" y="218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38" y="218"/>
                    <a:pt x="31" y="211"/>
                    <a:pt x="31" y="202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44" y="183"/>
                    <a:pt x="59" y="189"/>
                    <a:pt x="75" y="189"/>
                  </a:cubicBezTo>
                  <a:cubicBezTo>
                    <a:pt x="92" y="189"/>
                    <a:pt x="107" y="184"/>
                    <a:pt x="119" y="175"/>
                  </a:cubicBezTo>
                  <a:lnTo>
                    <a:pt x="119" y="202"/>
                  </a:lnTo>
                  <a:close/>
                  <a:moveTo>
                    <a:pt x="142" y="114"/>
                  </a:moveTo>
                  <a:cubicBezTo>
                    <a:pt x="142" y="150"/>
                    <a:pt x="112" y="180"/>
                    <a:pt x="75" y="180"/>
                  </a:cubicBezTo>
                  <a:cubicBezTo>
                    <a:pt x="39" y="180"/>
                    <a:pt x="9" y="150"/>
                    <a:pt x="9" y="114"/>
                  </a:cubicBezTo>
                  <a:cubicBezTo>
                    <a:pt x="9" y="77"/>
                    <a:pt x="39" y="48"/>
                    <a:pt x="75" y="48"/>
                  </a:cubicBezTo>
                  <a:cubicBezTo>
                    <a:pt x="112" y="48"/>
                    <a:pt x="142" y="77"/>
                    <a:pt x="142" y="11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1" name="Rectangle 20"/>
            <p:cNvSpPr>
              <a:spLocks noChangeArrowheads="1"/>
            </p:cNvSpPr>
            <p:nvPr/>
          </p:nvSpPr>
          <p:spPr bwMode="auto">
            <a:xfrm>
              <a:off x="2864" y="1534"/>
              <a:ext cx="21" cy="9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2" name="Freeform 21"/>
            <p:cNvSpPr>
              <a:spLocks noEditPoints="1"/>
            </p:cNvSpPr>
            <p:nvPr/>
          </p:nvSpPr>
          <p:spPr bwMode="auto">
            <a:xfrm>
              <a:off x="2575" y="1475"/>
              <a:ext cx="194" cy="144"/>
            </a:xfrm>
            <a:custGeom>
              <a:avLst/>
              <a:gdLst>
                <a:gd name="T0" fmla="*/ 76 w 82"/>
                <a:gd name="T1" fmla="*/ 0 h 61"/>
                <a:gd name="T2" fmla="*/ 47 w 82"/>
                <a:gd name="T3" fmla="*/ 30 h 61"/>
                <a:gd name="T4" fmla="*/ 37 w 82"/>
                <a:gd name="T5" fmla="*/ 27 h 61"/>
                <a:gd name="T6" fmla="*/ 27 w 82"/>
                <a:gd name="T7" fmla="*/ 29 h 61"/>
                <a:gd name="T8" fmla="*/ 7 w 82"/>
                <a:gd name="T9" fmla="*/ 8 h 61"/>
                <a:gd name="T10" fmla="*/ 0 w 82"/>
                <a:gd name="T11" fmla="*/ 14 h 61"/>
                <a:gd name="T12" fmla="*/ 21 w 82"/>
                <a:gd name="T13" fmla="*/ 36 h 61"/>
                <a:gd name="T14" fmla="*/ 19 w 82"/>
                <a:gd name="T15" fmla="*/ 44 h 61"/>
                <a:gd name="T16" fmla="*/ 37 w 82"/>
                <a:gd name="T17" fmla="*/ 61 h 61"/>
                <a:gd name="T18" fmla="*/ 54 w 82"/>
                <a:gd name="T19" fmla="*/ 44 h 61"/>
                <a:gd name="T20" fmla="*/ 52 w 82"/>
                <a:gd name="T21" fmla="*/ 37 h 61"/>
                <a:gd name="T22" fmla="*/ 82 w 82"/>
                <a:gd name="T23" fmla="*/ 6 h 61"/>
                <a:gd name="T24" fmla="*/ 76 w 82"/>
                <a:gd name="T25" fmla="*/ 0 h 61"/>
                <a:gd name="T26" fmla="*/ 37 w 82"/>
                <a:gd name="T27" fmla="*/ 52 h 61"/>
                <a:gd name="T28" fmla="*/ 28 w 82"/>
                <a:gd name="T29" fmla="*/ 44 h 61"/>
                <a:gd name="T30" fmla="*/ 37 w 82"/>
                <a:gd name="T31" fmla="*/ 36 h 61"/>
                <a:gd name="T32" fmla="*/ 45 w 82"/>
                <a:gd name="T33" fmla="*/ 44 h 61"/>
                <a:gd name="T34" fmla="*/ 37 w 82"/>
                <a:gd name="T3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61">
                  <a:moveTo>
                    <a:pt x="76" y="0"/>
                  </a:moveTo>
                  <a:cubicBezTo>
                    <a:pt x="47" y="30"/>
                    <a:pt x="47" y="30"/>
                    <a:pt x="47" y="30"/>
                  </a:cubicBezTo>
                  <a:cubicBezTo>
                    <a:pt x="44" y="28"/>
                    <a:pt x="40" y="27"/>
                    <a:pt x="37" y="27"/>
                  </a:cubicBezTo>
                  <a:cubicBezTo>
                    <a:pt x="33" y="27"/>
                    <a:pt x="30" y="28"/>
                    <a:pt x="27" y="2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8"/>
                    <a:pt x="19" y="41"/>
                    <a:pt x="19" y="44"/>
                  </a:cubicBezTo>
                  <a:cubicBezTo>
                    <a:pt x="19" y="53"/>
                    <a:pt x="27" y="61"/>
                    <a:pt x="37" y="61"/>
                  </a:cubicBezTo>
                  <a:cubicBezTo>
                    <a:pt x="46" y="61"/>
                    <a:pt x="54" y="53"/>
                    <a:pt x="54" y="44"/>
                  </a:cubicBezTo>
                  <a:cubicBezTo>
                    <a:pt x="54" y="41"/>
                    <a:pt x="53" y="39"/>
                    <a:pt x="52" y="37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76" y="0"/>
                  </a:lnTo>
                  <a:close/>
                  <a:moveTo>
                    <a:pt x="37" y="52"/>
                  </a:moveTo>
                  <a:cubicBezTo>
                    <a:pt x="32" y="52"/>
                    <a:pt x="28" y="48"/>
                    <a:pt x="28" y="44"/>
                  </a:cubicBezTo>
                  <a:cubicBezTo>
                    <a:pt x="28" y="39"/>
                    <a:pt x="32" y="36"/>
                    <a:pt x="37" y="36"/>
                  </a:cubicBezTo>
                  <a:cubicBezTo>
                    <a:pt x="41" y="36"/>
                    <a:pt x="45" y="39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3" name="Freeform 22"/>
            <p:cNvSpPr>
              <a:spLocks noEditPoints="1"/>
            </p:cNvSpPr>
            <p:nvPr/>
          </p:nvSpPr>
          <p:spPr bwMode="auto">
            <a:xfrm>
              <a:off x="3561" y="1328"/>
              <a:ext cx="522" cy="526"/>
            </a:xfrm>
            <a:custGeom>
              <a:avLst/>
              <a:gdLst>
                <a:gd name="T0" fmla="*/ 219 w 221"/>
                <a:gd name="T1" fmla="*/ 18 h 222"/>
                <a:gd name="T2" fmla="*/ 200 w 221"/>
                <a:gd name="T3" fmla="*/ 11 h 222"/>
                <a:gd name="T4" fmla="*/ 171 w 221"/>
                <a:gd name="T5" fmla="*/ 6 h 222"/>
                <a:gd name="T6" fmla="*/ 171 w 221"/>
                <a:gd name="T7" fmla="*/ 5 h 222"/>
                <a:gd name="T8" fmla="*/ 169 w 221"/>
                <a:gd name="T9" fmla="*/ 2 h 222"/>
                <a:gd name="T10" fmla="*/ 166 w 221"/>
                <a:gd name="T11" fmla="*/ 0 h 222"/>
                <a:gd name="T12" fmla="*/ 164 w 221"/>
                <a:gd name="T13" fmla="*/ 9 h 222"/>
                <a:gd name="T14" fmla="*/ 201 w 221"/>
                <a:gd name="T15" fmla="*/ 18 h 222"/>
                <a:gd name="T16" fmla="*/ 212 w 221"/>
                <a:gd name="T17" fmla="*/ 20 h 222"/>
                <a:gd name="T18" fmla="*/ 192 w 221"/>
                <a:gd name="T19" fmla="*/ 40 h 222"/>
                <a:gd name="T20" fmla="*/ 191 w 221"/>
                <a:gd name="T21" fmla="*/ 39 h 222"/>
                <a:gd name="T22" fmla="*/ 179 w 221"/>
                <a:gd name="T23" fmla="*/ 34 h 222"/>
                <a:gd name="T24" fmla="*/ 167 w 221"/>
                <a:gd name="T25" fmla="*/ 39 h 222"/>
                <a:gd name="T26" fmla="*/ 162 w 221"/>
                <a:gd name="T27" fmla="*/ 55 h 222"/>
                <a:gd name="T28" fmla="*/ 103 w 221"/>
                <a:gd name="T29" fmla="*/ 34 h 222"/>
                <a:gd name="T30" fmla="*/ 36 w 221"/>
                <a:gd name="T31" fmla="*/ 62 h 222"/>
                <a:gd name="T32" fmla="*/ 36 w 221"/>
                <a:gd name="T33" fmla="*/ 194 h 222"/>
                <a:gd name="T34" fmla="*/ 103 w 221"/>
                <a:gd name="T35" fmla="*/ 222 h 222"/>
                <a:gd name="T36" fmla="*/ 169 w 221"/>
                <a:gd name="T37" fmla="*/ 194 h 222"/>
                <a:gd name="T38" fmla="*/ 176 w 221"/>
                <a:gd name="T39" fmla="*/ 69 h 222"/>
                <a:gd name="T40" fmla="*/ 179 w 221"/>
                <a:gd name="T41" fmla="*/ 69 h 222"/>
                <a:gd name="T42" fmla="*/ 191 w 221"/>
                <a:gd name="T43" fmla="*/ 64 h 222"/>
                <a:gd name="T44" fmla="*/ 195 w 221"/>
                <a:gd name="T45" fmla="*/ 45 h 222"/>
                <a:gd name="T46" fmla="*/ 219 w 221"/>
                <a:gd name="T47" fmla="*/ 18 h 222"/>
                <a:gd name="T48" fmla="*/ 163 w 221"/>
                <a:gd name="T49" fmla="*/ 189 h 222"/>
                <a:gd name="T50" fmla="*/ 103 w 221"/>
                <a:gd name="T51" fmla="*/ 214 h 222"/>
                <a:gd name="T52" fmla="*/ 42 w 221"/>
                <a:gd name="T53" fmla="*/ 189 h 222"/>
                <a:gd name="T54" fmla="*/ 17 w 221"/>
                <a:gd name="T55" fmla="*/ 128 h 222"/>
                <a:gd name="T56" fmla="*/ 42 w 221"/>
                <a:gd name="T57" fmla="*/ 67 h 222"/>
                <a:gd name="T58" fmla="*/ 103 w 221"/>
                <a:gd name="T59" fmla="*/ 42 h 222"/>
                <a:gd name="T60" fmla="*/ 163 w 221"/>
                <a:gd name="T61" fmla="*/ 67 h 222"/>
                <a:gd name="T62" fmla="*/ 163 w 221"/>
                <a:gd name="T63" fmla="*/ 189 h 222"/>
                <a:gd name="T64" fmla="*/ 187 w 221"/>
                <a:gd name="T65" fmla="*/ 59 h 222"/>
                <a:gd name="T66" fmla="*/ 179 w 221"/>
                <a:gd name="T67" fmla="*/ 62 h 222"/>
                <a:gd name="T68" fmla="*/ 171 w 221"/>
                <a:gd name="T69" fmla="*/ 59 h 222"/>
                <a:gd name="T70" fmla="*/ 168 w 221"/>
                <a:gd name="T71" fmla="*/ 52 h 222"/>
                <a:gd name="T72" fmla="*/ 171 w 221"/>
                <a:gd name="T73" fmla="*/ 44 h 222"/>
                <a:gd name="T74" fmla="*/ 179 w 221"/>
                <a:gd name="T75" fmla="*/ 41 h 222"/>
                <a:gd name="T76" fmla="*/ 186 w 221"/>
                <a:gd name="T77" fmla="*/ 44 h 222"/>
                <a:gd name="T78" fmla="*/ 177 w 221"/>
                <a:gd name="T79" fmla="*/ 49 h 222"/>
                <a:gd name="T80" fmla="*/ 181 w 221"/>
                <a:gd name="T81" fmla="*/ 55 h 222"/>
                <a:gd name="T82" fmla="*/ 190 w 221"/>
                <a:gd name="T83" fmla="*/ 49 h 222"/>
                <a:gd name="T84" fmla="*/ 190 w 221"/>
                <a:gd name="T85" fmla="*/ 52 h 222"/>
                <a:gd name="T86" fmla="*/ 187 w 221"/>
                <a:gd name="T87" fmla="*/ 5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2">
                  <a:moveTo>
                    <a:pt x="219" y="18"/>
                  </a:moveTo>
                  <a:cubicBezTo>
                    <a:pt x="217" y="12"/>
                    <a:pt x="208" y="11"/>
                    <a:pt x="200" y="11"/>
                  </a:cubicBezTo>
                  <a:cubicBezTo>
                    <a:pt x="174" y="11"/>
                    <a:pt x="171" y="7"/>
                    <a:pt x="171" y="6"/>
                  </a:cubicBezTo>
                  <a:cubicBezTo>
                    <a:pt x="170" y="6"/>
                    <a:pt x="171" y="5"/>
                    <a:pt x="171" y="5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5" y="2"/>
                    <a:pt x="163" y="5"/>
                    <a:pt x="164" y="9"/>
                  </a:cubicBezTo>
                  <a:cubicBezTo>
                    <a:pt x="167" y="15"/>
                    <a:pt x="179" y="18"/>
                    <a:pt x="201" y="18"/>
                  </a:cubicBezTo>
                  <a:cubicBezTo>
                    <a:pt x="211" y="18"/>
                    <a:pt x="212" y="20"/>
                    <a:pt x="212" y="20"/>
                  </a:cubicBezTo>
                  <a:cubicBezTo>
                    <a:pt x="213" y="23"/>
                    <a:pt x="204" y="31"/>
                    <a:pt x="192" y="40"/>
                  </a:cubicBezTo>
                  <a:cubicBezTo>
                    <a:pt x="192" y="40"/>
                    <a:pt x="192" y="39"/>
                    <a:pt x="191" y="39"/>
                  </a:cubicBezTo>
                  <a:cubicBezTo>
                    <a:pt x="188" y="36"/>
                    <a:pt x="184" y="34"/>
                    <a:pt x="179" y="34"/>
                  </a:cubicBezTo>
                  <a:cubicBezTo>
                    <a:pt x="175" y="34"/>
                    <a:pt x="170" y="36"/>
                    <a:pt x="167" y="39"/>
                  </a:cubicBezTo>
                  <a:cubicBezTo>
                    <a:pt x="162" y="44"/>
                    <a:pt x="161" y="49"/>
                    <a:pt x="162" y="55"/>
                  </a:cubicBezTo>
                  <a:cubicBezTo>
                    <a:pt x="145" y="41"/>
                    <a:pt x="124" y="34"/>
                    <a:pt x="103" y="34"/>
                  </a:cubicBezTo>
                  <a:cubicBezTo>
                    <a:pt x="79" y="34"/>
                    <a:pt x="55" y="43"/>
                    <a:pt x="36" y="62"/>
                  </a:cubicBezTo>
                  <a:cubicBezTo>
                    <a:pt x="0" y="98"/>
                    <a:pt x="0" y="158"/>
                    <a:pt x="36" y="194"/>
                  </a:cubicBezTo>
                  <a:cubicBezTo>
                    <a:pt x="55" y="213"/>
                    <a:pt x="79" y="222"/>
                    <a:pt x="103" y="222"/>
                  </a:cubicBezTo>
                  <a:cubicBezTo>
                    <a:pt x="127" y="222"/>
                    <a:pt x="151" y="213"/>
                    <a:pt x="169" y="194"/>
                  </a:cubicBezTo>
                  <a:cubicBezTo>
                    <a:pt x="203" y="160"/>
                    <a:pt x="206" y="106"/>
                    <a:pt x="176" y="69"/>
                  </a:cubicBezTo>
                  <a:cubicBezTo>
                    <a:pt x="177" y="69"/>
                    <a:pt x="178" y="69"/>
                    <a:pt x="179" y="69"/>
                  </a:cubicBezTo>
                  <a:cubicBezTo>
                    <a:pt x="184" y="69"/>
                    <a:pt x="188" y="68"/>
                    <a:pt x="191" y="64"/>
                  </a:cubicBezTo>
                  <a:cubicBezTo>
                    <a:pt x="197" y="59"/>
                    <a:pt x="198" y="52"/>
                    <a:pt x="195" y="45"/>
                  </a:cubicBezTo>
                  <a:cubicBezTo>
                    <a:pt x="208" y="37"/>
                    <a:pt x="221" y="26"/>
                    <a:pt x="219" y="18"/>
                  </a:cubicBezTo>
                  <a:close/>
                  <a:moveTo>
                    <a:pt x="163" y="189"/>
                  </a:moveTo>
                  <a:cubicBezTo>
                    <a:pt x="147" y="205"/>
                    <a:pt x="126" y="214"/>
                    <a:pt x="103" y="214"/>
                  </a:cubicBezTo>
                  <a:cubicBezTo>
                    <a:pt x="80" y="214"/>
                    <a:pt x="58" y="205"/>
                    <a:pt x="42" y="189"/>
                  </a:cubicBezTo>
                  <a:cubicBezTo>
                    <a:pt x="26" y="172"/>
                    <a:pt x="17" y="151"/>
                    <a:pt x="17" y="128"/>
                  </a:cubicBezTo>
                  <a:cubicBezTo>
                    <a:pt x="17" y="105"/>
                    <a:pt x="26" y="83"/>
                    <a:pt x="42" y="67"/>
                  </a:cubicBezTo>
                  <a:cubicBezTo>
                    <a:pt x="58" y="51"/>
                    <a:pt x="80" y="42"/>
                    <a:pt x="103" y="42"/>
                  </a:cubicBezTo>
                  <a:cubicBezTo>
                    <a:pt x="126" y="42"/>
                    <a:pt x="147" y="51"/>
                    <a:pt x="163" y="67"/>
                  </a:cubicBezTo>
                  <a:cubicBezTo>
                    <a:pt x="197" y="101"/>
                    <a:pt x="197" y="155"/>
                    <a:pt x="163" y="189"/>
                  </a:cubicBezTo>
                  <a:close/>
                  <a:moveTo>
                    <a:pt x="187" y="59"/>
                  </a:moveTo>
                  <a:cubicBezTo>
                    <a:pt x="185" y="61"/>
                    <a:pt x="182" y="62"/>
                    <a:pt x="179" y="62"/>
                  </a:cubicBezTo>
                  <a:cubicBezTo>
                    <a:pt x="176" y="62"/>
                    <a:pt x="173" y="61"/>
                    <a:pt x="171" y="59"/>
                  </a:cubicBezTo>
                  <a:cubicBezTo>
                    <a:pt x="169" y="57"/>
                    <a:pt x="168" y="55"/>
                    <a:pt x="168" y="52"/>
                  </a:cubicBezTo>
                  <a:cubicBezTo>
                    <a:pt x="168" y="49"/>
                    <a:pt x="169" y="46"/>
                    <a:pt x="171" y="44"/>
                  </a:cubicBezTo>
                  <a:cubicBezTo>
                    <a:pt x="173" y="42"/>
                    <a:pt x="176" y="41"/>
                    <a:pt x="179" y="41"/>
                  </a:cubicBezTo>
                  <a:cubicBezTo>
                    <a:pt x="182" y="41"/>
                    <a:pt x="184" y="42"/>
                    <a:pt x="186" y="44"/>
                  </a:cubicBezTo>
                  <a:cubicBezTo>
                    <a:pt x="183" y="45"/>
                    <a:pt x="180" y="47"/>
                    <a:pt x="177" y="49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3" y="53"/>
                    <a:pt x="186" y="51"/>
                    <a:pt x="190" y="49"/>
                  </a:cubicBezTo>
                  <a:cubicBezTo>
                    <a:pt x="190" y="50"/>
                    <a:pt x="190" y="51"/>
                    <a:pt x="190" y="52"/>
                  </a:cubicBezTo>
                  <a:cubicBezTo>
                    <a:pt x="190" y="55"/>
                    <a:pt x="189" y="57"/>
                    <a:pt x="187" y="5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4" name="Freeform 23"/>
            <p:cNvSpPr>
              <a:spLocks noEditPoints="1"/>
            </p:cNvSpPr>
            <p:nvPr/>
          </p:nvSpPr>
          <p:spPr bwMode="auto">
            <a:xfrm>
              <a:off x="3715" y="1510"/>
              <a:ext cx="220" cy="159"/>
            </a:xfrm>
            <a:custGeom>
              <a:avLst/>
              <a:gdLst>
                <a:gd name="T0" fmla="*/ 87 w 93"/>
                <a:gd name="T1" fmla="*/ 0 h 67"/>
                <a:gd name="T2" fmla="*/ 45 w 93"/>
                <a:gd name="T3" fmla="*/ 45 h 67"/>
                <a:gd name="T4" fmla="*/ 39 w 93"/>
                <a:gd name="T5" fmla="*/ 43 h 67"/>
                <a:gd name="T6" fmla="*/ 33 w 93"/>
                <a:gd name="T7" fmla="*/ 45 h 67"/>
                <a:gd name="T8" fmla="*/ 6 w 93"/>
                <a:gd name="T9" fmla="*/ 19 h 67"/>
                <a:gd name="T10" fmla="*/ 0 w 93"/>
                <a:gd name="T11" fmla="*/ 25 h 67"/>
                <a:gd name="T12" fmla="*/ 28 w 93"/>
                <a:gd name="T13" fmla="*/ 51 h 67"/>
                <a:gd name="T14" fmla="*/ 27 w 93"/>
                <a:gd name="T15" fmla="*/ 55 h 67"/>
                <a:gd name="T16" fmla="*/ 39 w 93"/>
                <a:gd name="T17" fmla="*/ 67 h 67"/>
                <a:gd name="T18" fmla="*/ 51 w 93"/>
                <a:gd name="T19" fmla="*/ 55 h 67"/>
                <a:gd name="T20" fmla="*/ 50 w 93"/>
                <a:gd name="T21" fmla="*/ 51 h 67"/>
                <a:gd name="T22" fmla="*/ 93 w 93"/>
                <a:gd name="T23" fmla="*/ 6 h 67"/>
                <a:gd name="T24" fmla="*/ 87 w 93"/>
                <a:gd name="T25" fmla="*/ 0 h 67"/>
                <a:gd name="T26" fmla="*/ 39 w 93"/>
                <a:gd name="T27" fmla="*/ 59 h 67"/>
                <a:gd name="T28" fmla="*/ 35 w 93"/>
                <a:gd name="T29" fmla="*/ 55 h 67"/>
                <a:gd name="T30" fmla="*/ 39 w 93"/>
                <a:gd name="T31" fmla="*/ 51 h 67"/>
                <a:gd name="T32" fmla="*/ 43 w 93"/>
                <a:gd name="T33" fmla="*/ 55 h 67"/>
                <a:gd name="T34" fmla="*/ 39 w 93"/>
                <a:gd name="T35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7">
                  <a:moveTo>
                    <a:pt x="87" y="0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3" y="44"/>
                    <a:pt x="41" y="43"/>
                    <a:pt x="39" y="43"/>
                  </a:cubicBezTo>
                  <a:cubicBezTo>
                    <a:pt x="37" y="43"/>
                    <a:pt x="35" y="44"/>
                    <a:pt x="33" y="4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2"/>
                    <a:pt x="27" y="54"/>
                    <a:pt x="27" y="55"/>
                  </a:cubicBezTo>
                  <a:cubicBezTo>
                    <a:pt x="27" y="62"/>
                    <a:pt x="32" y="67"/>
                    <a:pt x="39" y="67"/>
                  </a:cubicBezTo>
                  <a:cubicBezTo>
                    <a:pt x="46" y="67"/>
                    <a:pt x="51" y="62"/>
                    <a:pt x="51" y="55"/>
                  </a:cubicBezTo>
                  <a:cubicBezTo>
                    <a:pt x="51" y="54"/>
                    <a:pt x="51" y="52"/>
                    <a:pt x="50" y="51"/>
                  </a:cubicBezTo>
                  <a:cubicBezTo>
                    <a:pt x="93" y="6"/>
                    <a:pt x="93" y="6"/>
                    <a:pt x="93" y="6"/>
                  </a:cubicBezTo>
                  <a:lnTo>
                    <a:pt x="87" y="0"/>
                  </a:lnTo>
                  <a:close/>
                  <a:moveTo>
                    <a:pt x="39" y="59"/>
                  </a:moveTo>
                  <a:cubicBezTo>
                    <a:pt x="37" y="59"/>
                    <a:pt x="35" y="57"/>
                    <a:pt x="35" y="55"/>
                  </a:cubicBezTo>
                  <a:cubicBezTo>
                    <a:pt x="35" y="53"/>
                    <a:pt x="37" y="51"/>
                    <a:pt x="39" y="51"/>
                  </a:cubicBezTo>
                  <a:cubicBezTo>
                    <a:pt x="41" y="51"/>
                    <a:pt x="43" y="53"/>
                    <a:pt x="43" y="55"/>
                  </a:cubicBezTo>
                  <a:cubicBezTo>
                    <a:pt x="43" y="57"/>
                    <a:pt x="41" y="59"/>
                    <a:pt x="39" y="5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5" name="Freeform 24"/>
            <p:cNvSpPr>
              <a:spLocks noEditPoints="1"/>
            </p:cNvSpPr>
            <p:nvPr/>
          </p:nvSpPr>
          <p:spPr bwMode="auto">
            <a:xfrm>
              <a:off x="4701" y="1456"/>
              <a:ext cx="529" cy="270"/>
            </a:xfrm>
            <a:custGeom>
              <a:avLst/>
              <a:gdLst>
                <a:gd name="T0" fmla="*/ 222 w 224"/>
                <a:gd name="T1" fmla="*/ 75 h 114"/>
                <a:gd name="T2" fmla="*/ 156 w 224"/>
                <a:gd name="T3" fmla="*/ 37 h 114"/>
                <a:gd name="T4" fmla="*/ 94 w 224"/>
                <a:gd name="T5" fmla="*/ 0 h 114"/>
                <a:gd name="T6" fmla="*/ 93 w 224"/>
                <a:gd name="T7" fmla="*/ 0 h 114"/>
                <a:gd name="T8" fmla="*/ 44 w 224"/>
                <a:gd name="T9" fmla="*/ 36 h 114"/>
                <a:gd name="T10" fmla="*/ 43 w 224"/>
                <a:gd name="T11" fmla="*/ 36 h 114"/>
                <a:gd name="T12" fmla="*/ 17 w 224"/>
                <a:gd name="T13" fmla="*/ 14 h 114"/>
                <a:gd name="T14" fmla="*/ 2 w 224"/>
                <a:gd name="T15" fmla="*/ 61 h 114"/>
                <a:gd name="T16" fmla="*/ 9 w 224"/>
                <a:gd name="T17" fmla="*/ 104 h 114"/>
                <a:gd name="T18" fmla="*/ 160 w 224"/>
                <a:gd name="T19" fmla="*/ 114 h 114"/>
                <a:gd name="T20" fmla="*/ 222 w 224"/>
                <a:gd name="T21" fmla="*/ 75 h 114"/>
                <a:gd name="T22" fmla="*/ 190 w 224"/>
                <a:gd name="T23" fmla="*/ 62 h 114"/>
                <a:gd name="T24" fmla="*/ 209 w 224"/>
                <a:gd name="T25" fmla="*/ 70 h 114"/>
                <a:gd name="T26" fmla="*/ 158 w 224"/>
                <a:gd name="T27" fmla="*/ 83 h 114"/>
                <a:gd name="T28" fmla="*/ 178 w 224"/>
                <a:gd name="T29" fmla="*/ 57 h 114"/>
                <a:gd name="T30" fmla="*/ 190 w 224"/>
                <a:gd name="T31" fmla="*/ 62 h 114"/>
                <a:gd name="T32" fmla="*/ 43 w 224"/>
                <a:gd name="T33" fmla="*/ 45 h 114"/>
                <a:gd name="T34" fmla="*/ 44 w 224"/>
                <a:gd name="T35" fmla="*/ 45 h 114"/>
                <a:gd name="T36" fmla="*/ 74 w 224"/>
                <a:gd name="T37" fmla="*/ 24 h 114"/>
                <a:gd name="T38" fmla="*/ 93 w 224"/>
                <a:gd name="T39" fmla="*/ 8 h 114"/>
                <a:gd name="T40" fmla="*/ 94 w 224"/>
                <a:gd name="T41" fmla="*/ 8 h 114"/>
                <a:gd name="T42" fmla="*/ 112 w 224"/>
                <a:gd name="T43" fmla="*/ 17 h 114"/>
                <a:gd name="T44" fmla="*/ 91 w 224"/>
                <a:gd name="T45" fmla="*/ 41 h 114"/>
                <a:gd name="T46" fmla="*/ 97 w 224"/>
                <a:gd name="T47" fmla="*/ 47 h 114"/>
                <a:gd name="T48" fmla="*/ 119 w 224"/>
                <a:gd name="T49" fmla="*/ 22 h 114"/>
                <a:gd name="T50" fmla="*/ 130 w 224"/>
                <a:gd name="T51" fmla="*/ 31 h 114"/>
                <a:gd name="T52" fmla="*/ 113 w 224"/>
                <a:gd name="T53" fmla="*/ 49 h 114"/>
                <a:gd name="T54" fmla="*/ 119 w 224"/>
                <a:gd name="T55" fmla="*/ 55 h 114"/>
                <a:gd name="T56" fmla="*/ 137 w 224"/>
                <a:gd name="T57" fmla="*/ 35 h 114"/>
                <a:gd name="T58" fmla="*/ 147 w 224"/>
                <a:gd name="T59" fmla="*/ 42 h 114"/>
                <a:gd name="T60" fmla="*/ 134 w 224"/>
                <a:gd name="T61" fmla="*/ 55 h 114"/>
                <a:gd name="T62" fmla="*/ 139 w 224"/>
                <a:gd name="T63" fmla="*/ 61 h 114"/>
                <a:gd name="T64" fmla="*/ 154 w 224"/>
                <a:gd name="T65" fmla="*/ 46 h 114"/>
                <a:gd name="T66" fmla="*/ 171 w 224"/>
                <a:gd name="T67" fmla="*/ 54 h 114"/>
                <a:gd name="T68" fmla="*/ 147 w 224"/>
                <a:gd name="T69" fmla="*/ 84 h 114"/>
                <a:gd name="T70" fmla="*/ 17 w 224"/>
                <a:gd name="T71" fmla="*/ 75 h 114"/>
                <a:gd name="T72" fmla="*/ 43 w 224"/>
                <a:gd name="T73" fmla="*/ 45 h 114"/>
                <a:gd name="T74" fmla="*/ 10 w 224"/>
                <a:gd name="T75" fmla="*/ 61 h 114"/>
                <a:gd name="T76" fmla="*/ 18 w 224"/>
                <a:gd name="T77" fmla="*/ 31 h 114"/>
                <a:gd name="T78" fmla="*/ 34 w 224"/>
                <a:gd name="T79" fmla="*/ 43 h 114"/>
                <a:gd name="T80" fmla="*/ 10 w 224"/>
                <a:gd name="T81" fmla="*/ 71 h 114"/>
                <a:gd name="T82" fmla="*/ 10 w 224"/>
                <a:gd name="T83" fmla="*/ 61 h 114"/>
                <a:gd name="T84" fmla="*/ 209 w 224"/>
                <a:gd name="T85" fmla="*/ 94 h 114"/>
                <a:gd name="T86" fmla="*/ 160 w 224"/>
                <a:gd name="T87" fmla="*/ 105 h 114"/>
                <a:gd name="T88" fmla="*/ 12 w 224"/>
                <a:gd name="T89" fmla="*/ 96 h 114"/>
                <a:gd name="T90" fmla="*/ 10 w 224"/>
                <a:gd name="T91" fmla="*/ 83 h 114"/>
                <a:gd name="T92" fmla="*/ 131 w 224"/>
                <a:gd name="T93" fmla="*/ 92 h 114"/>
                <a:gd name="T94" fmla="*/ 153 w 224"/>
                <a:gd name="T95" fmla="*/ 92 h 114"/>
                <a:gd name="T96" fmla="*/ 213 w 224"/>
                <a:gd name="T97" fmla="*/ 77 h 114"/>
                <a:gd name="T98" fmla="*/ 209 w 224"/>
                <a:gd name="T99" fmla="*/ 9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4" h="114">
                  <a:moveTo>
                    <a:pt x="222" y="75"/>
                  </a:moveTo>
                  <a:cubicBezTo>
                    <a:pt x="220" y="58"/>
                    <a:pt x="193" y="58"/>
                    <a:pt x="156" y="37"/>
                  </a:cubicBezTo>
                  <a:cubicBezTo>
                    <a:pt x="119" y="17"/>
                    <a:pt x="112" y="0"/>
                    <a:pt x="9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3" y="1"/>
                    <a:pt x="62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25" y="36"/>
                    <a:pt x="17" y="14"/>
                    <a:pt x="17" y="14"/>
                  </a:cubicBezTo>
                  <a:cubicBezTo>
                    <a:pt x="17" y="14"/>
                    <a:pt x="4" y="34"/>
                    <a:pt x="2" y="61"/>
                  </a:cubicBezTo>
                  <a:cubicBezTo>
                    <a:pt x="0" y="88"/>
                    <a:pt x="2" y="101"/>
                    <a:pt x="9" y="104"/>
                  </a:cubicBezTo>
                  <a:cubicBezTo>
                    <a:pt x="16" y="106"/>
                    <a:pt x="118" y="114"/>
                    <a:pt x="160" y="114"/>
                  </a:cubicBezTo>
                  <a:cubicBezTo>
                    <a:pt x="202" y="114"/>
                    <a:pt x="224" y="104"/>
                    <a:pt x="222" y="75"/>
                  </a:cubicBezTo>
                  <a:close/>
                  <a:moveTo>
                    <a:pt x="190" y="62"/>
                  </a:moveTo>
                  <a:cubicBezTo>
                    <a:pt x="200" y="65"/>
                    <a:pt x="206" y="68"/>
                    <a:pt x="209" y="70"/>
                  </a:cubicBezTo>
                  <a:cubicBezTo>
                    <a:pt x="206" y="73"/>
                    <a:pt x="194" y="81"/>
                    <a:pt x="158" y="83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83" y="59"/>
                    <a:pt x="187" y="61"/>
                    <a:pt x="190" y="62"/>
                  </a:cubicBezTo>
                  <a:close/>
                  <a:moveTo>
                    <a:pt x="43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56" y="44"/>
                    <a:pt x="65" y="34"/>
                    <a:pt x="74" y="24"/>
                  </a:cubicBezTo>
                  <a:cubicBezTo>
                    <a:pt x="80" y="16"/>
                    <a:pt x="87" y="9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100" y="8"/>
                    <a:pt x="104" y="11"/>
                    <a:pt x="112" y="17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2" y="25"/>
                    <a:pt x="126" y="28"/>
                    <a:pt x="130" y="31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40" y="37"/>
                    <a:pt x="143" y="39"/>
                    <a:pt x="147" y="42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9" y="61"/>
                    <a:pt x="139" y="61"/>
                    <a:pt x="139" y="6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0" y="49"/>
                    <a:pt x="165" y="52"/>
                    <a:pt x="171" y="5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99" y="85"/>
                    <a:pt x="41" y="79"/>
                    <a:pt x="17" y="75"/>
                  </a:cubicBezTo>
                  <a:lnTo>
                    <a:pt x="43" y="45"/>
                  </a:lnTo>
                  <a:close/>
                  <a:moveTo>
                    <a:pt x="10" y="61"/>
                  </a:moveTo>
                  <a:cubicBezTo>
                    <a:pt x="11" y="49"/>
                    <a:pt x="14" y="39"/>
                    <a:pt x="18" y="31"/>
                  </a:cubicBezTo>
                  <a:cubicBezTo>
                    <a:pt x="21" y="36"/>
                    <a:pt x="27" y="41"/>
                    <a:pt x="34" y="43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68"/>
                    <a:pt x="10" y="65"/>
                    <a:pt x="10" y="61"/>
                  </a:cubicBezTo>
                  <a:close/>
                  <a:moveTo>
                    <a:pt x="209" y="94"/>
                  </a:moveTo>
                  <a:cubicBezTo>
                    <a:pt x="202" y="102"/>
                    <a:pt x="186" y="105"/>
                    <a:pt x="160" y="105"/>
                  </a:cubicBezTo>
                  <a:cubicBezTo>
                    <a:pt x="120" y="105"/>
                    <a:pt x="23" y="98"/>
                    <a:pt x="12" y="96"/>
                  </a:cubicBezTo>
                  <a:cubicBezTo>
                    <a:pt x="11" y="95"/>
                    <a:pt x="10" y="92"/>
                    <a:pt x="10" y="83"/>
                  </a:cubicBezTo>
                  <a:cubicBezTo>
                    <a:pt x="25" y="85"/>
                    <a:pt x="81" y="92"/>
                    <a:pt x="131" y="92"/>
                  </a:cubicBezTo>
                  <a:cubicBezTo>
                    <a:pt x="138" y="92"/>
                    <a:pt x="146" y="92"/>
                    <a:pt x="153" y="92"/>
                  </a:cubicBezTo>
                  <a:cubicBezTo>
                    <a:pt x="190" y="90"/>
                    <a:pt x="206" y="83"/>
                    <a:pt x="213" y="77"/>
                  </a:cubicBezTo>
                  <a:cubicBezTo>
                    <a:pt x="214" y="85"/>
                    <a:pt x="212" y="90"/>
                    <a:pt x="209" y="9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6" name="Freeform 25"/>
            <p:cNvSpPr>
              <a:spLocks noEditPoints="1"/>
            </p:cNvSpPr>
            <p:nvPr/>
          </p:nvSpPr>
          <p:spPr bwMode="auto">
            <a:xfrm>
              <a:off x="5840" y="1340"/>
              <a:ext cx="534" cy="499"/>
            </a:xfrm>
            <a:custGeom>
              <a:avLst/>
              <a:gdLst>
                <a:gd name="T0" fmla="*/ 211 w 226"/>
                <a:gd name="T1" fmla="*/ 125 h 211"/>
                <a:gd name="T2" fmla="*/ 200 w 226"/>
                <a:gd name="T3" fmla="*/ 120 h 211"/>
                <a:gd name="T4" fmla="*/ 200 w 226"/>
                <a:gd name="T5" fmla="*/ 120 h 211"/>
                <a:gd name="T6" fmla="*/ 193 w 226"/>
                <a:gd name="T7" fmla="*/ 120 h 211"/>
                <a:gd name="T8" fmla="*/ 112 w 226"/>
                <a:gd name="T9" fmla="*/ 98 h 211"/>
                <a:gd name="T10" fmla="*/ 115 w 226"/>
                <a:gd name="T11" fmla="*/ 5 h 211"/>
                <a:gd name="T12" fmla="*/ 115 w 226"/>
                <a:gd name="T13" fmla="*/ 0 h 211"/>
                <a:gd name="T14" fmla="*/ 13 w 226"/>
                <a:gd name="T15" fmla="*/ 0 h 211"/>
                <a:gd name="T16" fmla="*/ 12 w 226"/>
                <a:gd name="T17" fmla="*/ 4 h 211"/>
                <a:gd name="T18" fmla="*/ 0 w 226"/>
                <a:gd name="T19" fmla="*/ 130 h 211"/>
                <a:gd name="T20" fmla="*/ 0 w 226"/>
                <a:gd name="T21" fmla="*/ 210 h 211"/>
                <a:gd name="T22" fmla="*/ 73 w 226"/>
                <a:gd name="T23" fmla="*/ 210 h 211"/>
                <a:gd name="T24" fmla="*/ 73 w 226"/>
                <a:gd name="T25" fmla="*/ 206 h 211"/>
                <a:gd name="T26" fmla="*/ 75 w 226"/>
                <a:gd name="T27" fmla="*/ 191 h 211"/>
                <a:gd name="T28" fmla="*/ 99 w 226"/>
                <a:gd name="T29" fmla="*/ 210 h 211"/>
                <a:gd name="T30" fmla="*/ 101 w 226"/>
                <a:gd name="T31" fmla="*/ 211 h 211"/>
                <a:gd name="T32" fmla="*/ 217 w 226"/>
                <a:gd name="T33" fmla="*/ 211 h 211"/>
                <a:gd name="T34" fmla="*/ 218 w 226"/>
                <a:gd name="T35" fmla="*/ 208 h 211"/>
                <a:gd name="T36" fmla="*/ 211 w 226"/>
                <a:gd name="T37" fmla="*/ 125 h 211"/>
                <a:gd name="T38" fmla="*/ 210 w 226"/>
                <a:gd name="T39" fmla="*/ 203 h 211"/>
                <a:gd name="T40" fmla="*/ 103 w 226"/>
                <a:gd name="T41" fmla="*/ 203 h 211"/>
                <a:gd name="T42" fmla="*/ 73 w 226"/>
                <a:gd name="T43" fmla="*/ 183 h 211"/>
                <a:gd name="T44" fmla="*/ 73 w 226"/>
                <a:gd name="T45" fmla="*/ 183 h 211"/>
                <a:gd name="T46" fmla="*/ 65 w 226"/>
                <a:gd name="T47" fmla="*/ 202 h 211"/>
                <a:gd name="T48" fmla="*/ 8 w 226"/>
                <a:gd name="T49" fmla="*/ 202 h 211"/>
                <a:gd name="T50" fmla="*/ 8 w 226"/>
                <a:gd name="T51" fmla="*/ 173 h 211"/>
                <a:gd name="T52" fmla="*/ 81 w 226"/>
                <a:gd name="T53" fmla="*/ 173 h 211"/>
                <a:gd name="T54" fmla="*/ 95 w 226"/>
                <a:gd name="T55" fmla="*/ 180 h 211"/>
                <a:gd name="T56" fmla="*/ 112 w 226"/>
                <a:gd name="T57" fmla="*/ 189 h 211"/>
                <a:gd name="T58" fmla="*/ 211 w 226"/>
                <a:gd name="T59" fmla="*/ 189 h 211"/>
                <a:gd name="T60" fmla="*/ 210 w 226"/>
                <a:gd name="T61" fmla="*/ 203 h 211"/>
                <a:gd name="T62" fmla="*/ 212 w 226"/>
                <a:gd name="T63" fmla="*/ 181 h 211"/>
                <a:gd name="T64" fmla="*/ 112 w 226"/>
                <a:gd name="T65" fmla="*/ 181 h 211"/>
                <a:gd name="T66" fmla="*/ 100 w 226"/>
                <a:gd name="T67" fmla="*/ 174 h 211"/>
                <a:gd name="T68" fmla="*/ 81 w 226"/>
                <a:gd name="T69" fmla="*/ 165 h 211"/>
                <a:gd name="T70" fmla="*/ 8 w 226"/>
                <a:gd name="T71" fmla="*/ 165 h 211"/>
                <a:gd name="T72" fmla="*/ 8 w 226"/>
                <a:gd name="T73" fmla="*/ 130 h 211"/>
                <a:gd name="T74" fmla="*/ 20 w 226"/>
                <a:gd name="T75" fmla="*/ 8 h 211"/>
                <a:gd name="T76" fmla="*/ 106 w 226"/>
                <a:gd name="T77" fmla="*/ 8 h 211"/>
                <a:gd name="T78" fmla="*/ 105 w 226"/>
                <a:gd name="T79" fmla="*/ 100 h 211"/>
                <a:gd name="T80" fmla="*/ 193 w 226"/>
                <a:gd name="T81" fmla="*/ 128 h 211"/>
                <a:gd name="T82" fmla="*/ 200 w 226"/>
                <a:gd name="T83" fmla="*/ 128 h 211"/>
                <a:gd name="T84" fmla="*/ 205 w 226"/>
                <a:gd name="T85" fmla="*/ 131 h 211"/>
                <a:gd name="T86" fmla="*/ 212 w 226"/>
                <a:gd name="T87" fmla="*/ 18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6" h="211">
                  <a:moveTo>
                    <a:pt x="211" y="125"/>
                  </a:moveTo>
                  <a:cubicBezTo>
                    <a:pt x="208" y="122"/>
                    <a:pt x="204" y="120"/>
                    <a:pt x="200" y="120"/>
                  </a:cubicBezTo>
                  <a:cubicBezTo>
                    <a:pt x="200" y="120"/>
                    <a:pt x="200" y="120"/>
                    <a:pt x="200" y="120"/>
                  </a:cubicBezTo>
                  <a:cubicBezTo>
                    <a:pt x="198" y="120"/>
                    <a:pt x="195" y="120"/>
                    <a:pt x="193" y="120"/>
                  </a:cubicBezTo>
                  <a:cubicBezTo>
                    <a:pt x="159" y="120"/>
                    <a:pt x="117" y="114"/>
                    <a:pt x="112" y="98"/>
                  </a:cubicBezTo>
                  <a:cubicBezTo>
                    <a:pt x="106" y="75"/>
                    <a:pt x="115" y="6"/>
                    <a:pt x="115" y="5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8"/>
                    <a:pt x="0" y="94"/>
                    <a:pt x="0" y="13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06"/>
                    <a:pt x="73" y="206"/>
                    <a:pt x="73" y="206"/>
                  </a:cubicBezTo>
                  <a:cubicBezTo>
                    <a:pt x="73" y="200"/>
                    <a:pt x="74" y="194"/>
                    <a:pt x="75" y="191"/>
                  </a:cubicBezTo>
                  <a:cubicBezTo>
                    <a:pt x="79" y="194"/>
                    <a:pt x="90" y="203"/>
                    <a:pt x="99" y="210"/>
                  </a:cubicBezTo>
                  <a:cubicBezTo>
                    <a:pt x="101" y="211"/>
                    <a:pt x="101" y="211"/>
                    <a:pt x="101" y="211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18" y="208"/>
                    <a:pt x="218" y="208"/>
                    <a:pt x="218" y="208"/>
                  </a:cubicBezTo>
                  <a:cubicBezTo>
                    <a:pt x="218" y="201"/>
                    <a:pt x="226" y="143"/>
                    <a:pt x="211" y="125"/>
                  </a:cubicBezTo>
                  <a:close/>
                  <a:moveTo>
                    <a:pt x="210" y="203"/>
                  </a:moveTo>
                  <a:cubicBezTo>
                    <a:pt x="103" y="203"/>
                    <a:pt x="103" y="203"/>
                    <a:pt x="103" y="203"/>
                  </a:cubicBezTo>
                  <a:cubicBezTo>
                    <a:pt x="88" y="190"/>
                    <a:pt x="77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1" y="183"/>
                    <a:pt x="66" y="184"/>
                    <a:pt x="65" y="202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86" y="173"/>
                    <a:pt x="91" y="177"/>
                    <a:pt x="95" y="180"/>
                  </a:cubicBezTo>
                  <a:cubicBezTo>
                    <a:pt x="100" y="185"/>
                    <a:pt x="105" y="189"/>
                    <a:pt x="112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95"/>
                    <a:pt x="211" y="199"/>
                    <a:pt x="210" y="203"/>
                  </a:cubicBezTo>
                  <a:close/>
                  <a:moveTo>
                    <a:pt x="212" y="181"/>
                  </a:moveTo>
                  <a:cubicBezTo>
                    <a:pt x="112" y="181"/>
                    <a:pt x="112" y="181"/>
                    <a:pt x="112" y="181"/>
                  </a:cubicBezTo>
                  <a:cubicBezTo>
                    <a:pt x="108" y="181"/>
                    <a:pt x="105" y="178"/>
                    <a:pt x="100" y="174"/>
                  </a:cubicBezTo>
                  <a:cubicBezTo>
                    <a:pt x="95" y="170"/>
                    <a:pt x="89" y="165"/>
                    <a:pt x="81" y="165"/>
                  </a:cubicBezTo>
                  <a:cubicBezTo>
                    <a:pt x="8" y="165"/>
                    <a:pt x="8" y="165"/>
                    <a:pt x="8" y="165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99"/>
                    <a:pt x="17" y="25"/>
                    <a:pt x="20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4" y="25"/>
                    <a:pt x="98" y="79"/>
                    <a:pt x="105" y="100"/>
                  </a:cubicBezTo>
                  <a:cubicBezTo>
                    <a:pt x="112" y="125"/>
                    <a:pt x="169" y="128"/>
                    <a:pt x="193" y="128"/>
                  </a:cubicBezTo>
                  <a:cubicBezTo>
                    <a:pt x="195" y="128"/>
                    <a:pt x="198" y="128"/>
                    <a:pt x="200" y="128"/>
                  </a:cubicBezTo>
                  <a:cubicBezTo>
                    <a:pt x="202" y="128"/>
                    <a:pt x="204" y="129"/>
                    <a:pt x="205" y="131"/>
                  </a:cubicBezTo>
                  <a:cubicBezTo>
                    <a:pt x="212" y="139"/>
                    <a:pt x="213" y="161"/>
                    <a:pt x="212" y="18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7" name="Oval 26"/>
            <p:cNvSpPr>
              <a:spLocks noChangeArrowheads="1"/>
            </p:cNvSpPr>
            <p:nvPr/>
          </p:nvSpPr>
          <p:spPr bwMode="auto">
            <a:xfrm>
              <a:off x="6027" y="1409"/>
              <a:ext cx="38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8" name="Oval 27"/>
            <p:cNvSpPr>
              <a:spLocks noChangeArrowheads="1"/>
            </p:cNvSpPr>
            <p:nvPr/>
          </p:nvSpPr>
          <p:spPr bwMode="auto">
            <a:xfrm>
              <a:off x="6027" y="1480"/>
              <a:ext cx="38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9" name="Oval 28"/>
            <p:cNvSpPr>
              <a:spLocks noChangeArrowheads="1"/>
            </p:cNvSpPr>
            <p:nvPr/>
          </p:nvSpPr>
          <p:spPr bwMode="auto">
            <a:xfrm>
              <a:off x="6027" y="1548"/>
              <a:ext cx="38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0" name="Oval 29"/>
            <p:cNvSpPr>
              <a:spLocks noChangeArrowheads="1"/>
            </p:cNvSpPr>
            <p:nvPr/>
          </p:nvSpPr>
          <p:spPr bwMode="auto">
            <a:xfrm>
              <a:off x="6058" y="1612"/>
              <a:ext cx="37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1" name="Oval 30"/>
            <p:cNvSpPr>
              <a:spLocks noChangeArrowheads="1"/>
            </p:cNvSpPr>
            <p:nvPr/>
          </p:nvSpPr>
          <p:spPr bwMode="auto">
            <a:xfrm>
              <a:off x="6124" y="1643"/>
              <a:ext cx="38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2" name="Freeform 31"/>
            <p:cNvSpPr>
              <a:spLocks noEditPoints="1"/>
            </p:cNvSpPr>
            <p:nvPr/>
          </p:nvSpPr>
          <p:spPr bwMode="auto">
            <a:xfrm>
              <a:off x="6968" y="1364"/>
              <a:ext cx="520" cy="452"/>
            </a:xfrm>
            <a:custGeom>
              <a:avLst/>
              <a:gdLst>
                <a:gd name="T0" fmla="*/ 220 w 220"/>
                <a:gd name="T1" fmla="*/ 0 h 191"/>
                <a:gd name="T2" fmla="*/ 71 w 220"/>
                <a:gd name="T3" fmla="*/ 36 h 191"/>
                <a:gd name="T4" fmla="*/ 43 w 220"/>
                <a:gd name="T5" fmla="*/ 9 h 191"/>
                <a:gd name="T6" fmla="*/ 42 w 220"/>
                <a:gd name="T7" fmla="*/ 8 h 191"/>
                <a:gd name="T8" fmla="*/ 10 w 220"/>
                <a:gd name="T9" fmla="*/ 15 h 191"/>
                <a:gd name="T10" fmla="*/ 10 w 220"/>
                <a:gd name="T11" fmla="*/ 49 h 191"/>
                <a:gd name="T12" fmla="*/ 17 w 220"/>
                <a:gd name="T13" fmla="*/ 44 h 191"/>
                <a:gd name="T14" fmla="*/ 17 w 220"/>
                <a:gd name="T15" fmla="*/ 20 h 191"/>
                <a:gd name="T16" fmla="*/ 38 w 220"/>
                <a:gd name="T17" fmla="*/ 15 h 191"/>
                <a:gd name="T18" fmla="*/ 65 w 220"/>
                <a:gd name="T19" fmla="*/ 42 h 191"/>
                <a:gd name="T20" fmla="*/ 29 w 220"/>
                <a:gd name="T21" fmla="*/ 191 h 191"/>
                <a:gd name="T22" fmla="*/ 220 w 220"/>
                <a:gd name="T23" fmla="*/ 0 h 191"/>
                <a:gd name="T24" fmla="*/ 73 w 220"/>
                <a:gd name="T25" fmla="*/ 45 h 191"/>
                <a:gd name="T26" fmla="*/ 193 w 220"/>
                <a:gd name="T27" fmla="*/ 15 h 191"/>
                <a:gd name="T28" fmla="*/ 44 w 220"/>
                <a:gd name="T29" fmla="*/ 165 h 191"/>
                <a:gd name="T30" fmla="*/ 73 w 220"/>
                <a:gd name="T31" fmla="*/ 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0" h="191">
                  <a:moveTo>
                    <a:pt x="220" y="0"/>
                  </a:moveTo>
                  <a:cubicBezTo>
                    <a:pt x="71" y="36"/>
                    <a:pt x="71" y="36"/>
                    <a:pt x="71" y="36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6" y="4"/>
                    <a:pt x="20" y="1"/>
                    <a:pt x="10" y="15"/>
                  </a:cubicBezTo>
                  <a:cubicBezTo>
                    <a:pt x="0" y="29"/>
                    <a:pt x="6" y="43"/>
                    <a:pt x="10" y="49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8" y="32"/>
                    <a:pt x="17" y="20"/>
                  </a:cubicBezTo>
                  <a:cubicBezTo>
                    <a:pt x="24" y="9"/>
                    <a:pt x="35" y="14"/>
                    <a:pt x="38" y="15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29" y="191"/>
                    <a:pt x="29" y="191"/>
                    <a:pt x="29" y="191"/>
                  </a:cubicBezTo>
                  <a:lnTo>
                    <a:pt x="220" y="0"/>
                  </a:lnTo>
                  <a:close/>
                  <a:moveTo>
                    <a:pt x="73" y="45"/>
                  </a:moveTo>
                  <a:cubicBezTo>
                    <a:pt x="193" y="15"/>
                    <a:pt x="193" y="15"/>
                    <a:pt x="193" y="15"/>
                  </a:cubicBezTo>
                  <a:cubicBezTo>
                    <a:pt x="44" y="165"/>
                    <a:pt x="44" y="165"/>
                    <a:pt x="44" y="165"/>
                  </a:cubicBezTo>
                  <a:lnTo>
                    <a:pt x="73" y="4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3" name="Freeform 32"/>
            <p:cNvSpPr>
              <a:spLocks noEditPoints="1"/>
            </p:cNvSpPr>
            <p:nvPr/>
          </p:nvSpPr>
          <p:spPr bwMode="auto">
            <a:xfrm>
              <a:off x="173" y="2481"/>
              <a:ext cx="520" cy="511"/>
            </a:xfrm>
            <a:custGeom>
              <a:avLst/>
              <a:gdLst>
                <a:gd name="T0" fmla="*/ 197 w 220"/>
                <a:gd name="T1" fmla="*/ 6 h 216"/>
                <a:gd name="T2" fmla="*/ 169 w 220"/>
                <a:gd name="T3" fmla="*/ 6 h 216"/>
                <a:gd name="T4" fmla="*/ 88 w 220"/>
                <a:gd name="T5" fmla="*/ 78 h 216"/>
                <a:gd name="T6" fmla="*/ 28 w 220"/>
                <a:gd name="T7" fmla="*/ 126 h 216"/>
                <a:gd name="T8" fmla="*/ 21 w 220"/>
                <a:gd name="T9" fmla="*/ 153 h 216"/>
                <a:gd name="T10" fmla="*/ 7 w 220"/>
                <a:gd name="T11" fmla="*/ 195 h 216"/>
                <a:gd name="T12" fmla="*/ 37 w 220"/>
                <a:gd name="T13" fmla="*/ 216 h 216"/>
                <a:gd name="T14" fmla="*/ 65 w 220"/>
                <a:gd name="T15" fmla="*/ 197 h 216"/>
                <a:gd name="T16" fmla="*/ 92 w 220"/>
                <a:gd name="T17" fmla="*/ 189 h 216"/>
                <a:gd name="T18" fmla="*/ 140 w 220"/>
                <a:gd name="T19" fmla="*/ 130 h 216"/>
                <a:gd name="T20" fmla="*/ 212 w 220"/>
                <a:gd name="T21" fmla="*/ 49 h 216"/>
                <a:gd name="T22" fmla="*/ 45 w 220"/>
                <a:gd name="T23" fmla="*/ 205 h 216"/>
                <a:gd name="T24" fmla="*/ 28 w 220"/>
                <a:gd name="T25" fmla="*/ 205 h 216"/>
                <a:gd name="T26" fmla="*/ 10 w 220"/>
                <a:gd name="T27" fmla="*/ 181 h 216"/>
                <a:gd name="T28" fmla="*/ 25 w 220"/>
                <a:gd name="T29" fmla="*/ 161 h 216"/>
                <a:gd name="T30" fmla="*/ 52 w 220"/>
                <a:gd name="T31" fmla="*/ 189 h 216"/>
                <a:gd name="T32" fmla="*/ 45 w 220"/>
                <a:gd name="T33" fmla="*/ 205 h 216"/>
                <a:gd name="T34" fmla="*/ 86 w 220"/>
                <a:gd name="T35" fmla="*/ 184 h 216"/>
                <a:gd name="T36" fmla="*/ 58 w 220"/>
                <a:gd name="T37" fmla="*/ 184 h 216"/>
                <a:gd name="T38" fmla="*/ 28 w 220"/>
                <a:gd name="T39" fmla="*/ 146 h 216"/>
                <a:gd name="T40" fmla="*/ 74 w 220"/>
                <a:gd name="T41" fmla="*/ 92 h 216"/>
                <a:gd name="T42" fmla="*/ 102 w 220"/>
                <a:gd name="T43" fmla="*/ 92 h 216"/>
                <a:gd name="T44" fmla="*/ 70 w 220"/>
                <a:gd name="T45" fmla="*/ 124 h 216"/>
                <a:gd name="T46" fmla="*/ 108 w 220"/>
                <a:gd name="T47" fmla="*/ 98 h 216"/>
                <a:gd name="T48" fmla="*/ 86 w 220"/>
                <a:gd name="T49" fmla="*/ 141 h 216"/>
                <a:gd name="T50" fmla="*/ 124 w 220"/>
                <a:gd name="T51" fmla="*/ 114 h 216"/>
                <a:gd name="T52" fmla="*/ 132 w 220"/>
                <a:gd name="T53" fmla="*/ 130 h 216"/>
                <a:gd name="T54" fmla="*/ 207 w 220"/>
                <a:gd name="T55" fmla="*/ 43 h 216"/>
                <a:gd name="T56" fmla="*/ 131 w 220"/>
                <a:gd name="T57" fmla="*/ 110 h 216"/>
                <a:gd name="T58" fmla="*/ 103 w 220"/>
                <a:gd name="T59" fmla="*/ 83 h 216"/>
                <a:gd name="T60" fmla="*/ 183 w 220"/>
                <a:gd name="T61" fmla="*/ 8 h 216"/>
                <a:gd name="T62" fmla="*/ 207 w 220"/>
                <a:gd name="T63" fmla="*/ 26 h 216"/>
                <a:gd name="T64" fmla="*/ 207 w 220"/>
                <a:gd name="T65" fmla="*/ 4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16">
                  <a:moveTo>
                    <a:pt x="212" y="21"/>
                  </a:moveTo>
                  <a:cubicBezTo>
                    <a:pt x="197" y="6"/>
                    <a:pt x="197" y="6"/>
                    <a:pt x="197" y="6"/>
                  </a:cubicBezTo>
                  <a:cubicBezTo>
                    <a:pt x="193" y="2"/>
                    <a:pt x="188" y="0"/>
                    <a:pt x="183" y="0"/>
                  </a:cubicBezTo>
                  <a:cubicBezTo>
                    <a:pt x="178" y="0"/>
                    <a:pt x="173" y="2"/>
                    <a:pt x="169" y="6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3" y="79"/>
                    <a:pt x="90" y="78"/>
                    <a:pt x="88" y="78"/>
                  </a:cubicBezTo>
                  <a:cubicBezTo>
                    <a:pt x="80" y="78"/>
                    <a:pt x="73" y="81"/>
                    <a:pt x="68" y="8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3" y="131"/>
                    <a:pt x="20" y="138"/>
                    <a:pt x="20" y="146"/>
                  </a:cubicBezTo>
                  <a:cubicBezTo>
                    <a:pt x="20" y="148"/>
                    <a:pt x="20" y="151"/>
                    <a:pt x="21" y="153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0" y="175"/>
                    <a:pt x="0" y="188"/>
                    <a:pt x="7" y="195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6" y="214"/>
                    <a:pt x="32" y="216"/>
                    <a:pt x="37" y="216"/>
                  </a:cubicBezTo>
                  <a:cubicBezTo>
                    <a:pt x="42" y="216"/>
                    <a:pt x="47" y="214"/>
                    <a:pt x="51" y="211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7" y="197"/>
                    <a:pt x="69" y="198"/>
                    <a:pt x="72" y="198"/>
                  </a:cubicBezTo>
                  <a:cubicBezTo>
                    <a:pt x="79" y="198"/>
                    <a:pt x="86" y="195"/>
                    <a:pt x="92" y="189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7" y="145"/>
                    <a:pt x="140" y="137"/>
                    <a:pt x="140" y="130"/>
                  </a:cubicBezTo>
                  <a:cubicBezTo>
                    <a:pt x="140" y="128"/>
                    <a:pt x="139" y="125"/>
                    <a:pt x="139" y="123"/>
                  </a:cubicBezTo>
                  <a:cubicBezTo>
                    <a:pt x="212" y="49"/>
                    <a:pt x="212" y="49"/>
                    <a:pt x="212" y="49"/>
                  </a:cubicBezTo>
                  <a:cubicBezTo>
                    <a:pt x="220" y="41"/>
                    <a:pt x="220" y="29"/>
                    <a:pt x="212" y="21"/>
                  </a:cubicBezTo>
                  <a:close/>
                  <a:moveTo>
                    <a:pt x="45" y="205"/>
                  </a:moveTo>
                  <a:cubicBezTo>
                    <a:pt x="43" y="207"/>
                    <a:pt x="40" y="208"/>
                    <a:pt x="37" y="208"/>
                  </a:cubicBezTo>
                  <a:cubicBezTo>
                    <a:pt x="34" y="208"/>
                    <a:pt x="31" y="207"/>
                    <a:pt x="28" y="205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7"/>
                    <a:pt x="10" y="184"/>
                    <a:pt x="10" y="181"/>
                  </a:cubicBezTo>
                  <a:cubicBezTo>
                    <a:pt x="10" y="178"/>
                    <a:pt x="11" y="175"/>
                    <a:pt x="13" y="173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63"/>
                    <a:pt x="27" y="164"/>
                    <a:pt x="28" y="166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4" y="191"/>
                    <a:pt x="55" y="192"/>
                    <a:pt x="57" y="193"/>
                  </a:cubicBezTo>
                  <a:lnTo>
                    <a:pt x="45" y="205"/>
                  </a:lnTo>
                  <a:close/>
                  <a:moveTo>
                    <a:pt x="126" y="144"/>
                  </a:moveTo>
                  <a:cubicBezTo>
                    <a:pt x="86" y="184"/>
                    <a:pt x="86" y="184"/>
                    <a:pt x="86" y="184"/>
                  </a:cubicBezTo>
                  <a:cubicBezTo>
                    <a:pt x="82" y="188"/>
                    <a:pt x="77" y="190"/>
                    <a:pt x="72" y="190"/>
                  </a:cubicBezTo>
                  <a:cubicBezTo>
                    <a:pt x="67" y="190"/>
                    <a:pt x="61" y="188"/>
                    <a:pt x="58" y="184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0" y="156"/>
                    <a:pt x="28" y="151"/>
                    <a:pt x="28" y="146"/>
                  </a:cubicBezTo>
                  <a:cubicBezTo>
                    <a:pt x="28" y="141"/>
                    <a:pt x="30" y="135"/>
                    <a:pt x="34" y="132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7" y="88"/>
                    <a:pt x="82" y="86"/>
                    <a:pt x="88" y="86"/>
                  </a:cubicBezTo>
                  <a:cubicBezTo>
                    <a:pt x="93" y="86"/>
                    <a:pt x="98" y="88"/>
                    <a:pt x="102" y="92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86" y="141"/>
                    <a:pt x="86" y="141"/>
                    <a:pt x="86" y="141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6" y="116"/>
                    <a:pt x="126" y="116"/>
                    <a:pt x="126" y="116"/>
                  </a:cubicBezTo>
                  <a:cubicBezTo>
                    <a:pt x="129" y="120"/>
                    <a:pt x="132" y="125"/>
                    <a:pt x="132" y="130"/>
                  </a:cubicBezTo>
                  <a:cubicBezTo>
                    <a:pt x="132" y="135"/>
                    <a:pt x="129" y="140"/>
                    <a:pt x="126" y="144"/>
                  </a:cubicBezTo>
                  <a:close/>
                  <a:moveTo>
                    <a:pt x="207" y="43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134" y="113"/>
                    <a:pt x="133" y="112"/>
                    <a:pt x="131" y="110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6" y="85"/>
                    <a:pt x="105" y="84"/>
                    <a:pt x="103" y="83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7" y="9"/>
                    <a:pt x="180" y="8"/>
                    <a:pt x="183" y="8"/>
                  </a:cubicBezTo>
                  <a:cubicBezTo>
                    <a:pt x="186" y="8"/>
                    <a:pt x="189" y="9"/>
                    <a:pt x="192" y="11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9" y="29"/>
                    <a:pt x="210" y="32"/>
                    <a:pt x="210" y="35"/>
                  </a:cubicBezTo>
                  <a:cubicBezTo>
                    <a:pt x="210" y="38"/>
                    <a:pt x="209" y="41"/>
                    <a:pt x="207" y="4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4" name="Oval 33"/>
            <p:cNvSpPr>
              <a:spLocks noChangeArrowheads="1"/>
            </p:cNvSpPr>
            <p:nvPr/>
          </p:nvSpPr>
          <p:spPr bwMode="auto">
            <a:xfrm>
              <a:off x="495" y="2637"/>
              <a:ext cx="37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5" name="Oval 34"/>
            <p:cNvSpPr>
              <a:spLocks noChangeArrowheads="1"/>
            </p:cNvSpPr>
            <p:nvPr/>
          </p:nvSpPr>
          <p:spPr bwMode="auto">
            <a:xfrm>
              <a:off x="561" y="2578"/>
              <a:ext cx="38" cy="3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6" name="Freeform 35"/>
            <p:cNvSpPr>
              <a:spLocks noEditPoints="1"/>
            </p:cNvSpPr>
            <p:nvPr/>
          </p:nvSpPr>
          <p:spPr bwMode="auto">
            <a:xfrm>
              <a:off x="1310" y="2492"/>
              <a:ext cx="511" cy="469"/>
            </a:xfrm>
            <a:custGeom>
              <a:avLst/>
              <a:gdLst>
                <a:gd name="T0" fmla="*/ 200 w 216"/>
                <a:gd name="T1" fmla="*/ 81 h 198"/>
                <a:gd name="T2" fmla="*/ 180 w 216"/>
                <a:gd name="T3" fmla="*/ 61 h 198"/>
                <a:gd name="T4" fmla="*/ 157 w 216"/>
                <a:gd name="T5" fmla="*/ 61 h 198"/>
                <a:gd name="T6" fmla="*/ 157 w 216"/>
                <a:gd name="T7" fmla="*/ 49 h 198"/>
                <a:gd name="T8" fmla="*/ 109 w 216"/>
                <a:gd name="T9" fmla="*/ 0 h 198"/>
                <a:gd name="T10" fmla="*/ 60 w 216"/>
                <a:gd name="T11" fmla="*/ 49 h 198"/>
                <a:gd name="T12" fmla="*/ 60 w 216"/>
                <a:gd name="T13" fmla="*/ 61 h 198"/>
                <a:gd name="T14" fmla="*/ 36 w 216"/>
                <a:gd name="T15" fmla="*/ 61 h 198"/>
                <a:gd name="T16" fmla="*/ 16 w 216"/>
                <a:gd name="T17" fmla="*/ 81 h 198"/>
                <a:gd name="T18" fmla="*/ 0 w 216"/>
                <a:gd name="T19" fmla="*/ 178 h 198"/>
                <a:gd name="T20" fmla="*/ 20 w 216"/>
                <a:gd name="T21" fmla="*/ 198 h 198"/>
                <a:gd name="T22" fmla="*/ 196 w 216"/>
                <a:gd name="T23" fmla="*/ 198 h 198"/>
                <a:gd name="T24" fmla="*/ 216 w 216"/>
                <a:gd name="T25" fmla="*/ 178 h 198"/>
                <a:gd name="T26" fmla="*/ 200 w 216"/>
                <a:gd name="T27" fmla="*/ 81 h 198"/>
                <a:gd name="T28" fmla="*/ 68 w 216"/>
                <a:gd name="T29" fmla="*/ 49 h 198"/>
                <a:gd name="T30" fmla="*/ 109 w 216"/>
                <a:gd name="T31" fmla="*/ 8 h 198"/>
                <a:gd name="T32" fmla="*/ 149 w 216"/>
                <a:gd name="T33" fmla="*/ 49 h 198"/>
                <a:gd name="T34" fmla="*/ 149 w 216"/>
                <a:gd name="T35" fmla="*/ 61 h 198"/>
                <a:gd name="T36" fmla="*/ 125 w 216"/>
                <a:gd name="T37" fmla="*/ 61 h 198"/>
                <a:gd name="T38" fmla="*/ 109 w 216"/>
                <a:gd name="T39" fmla="*/ 51 h 198"/>
                <a:gd name="T40" fmla="*/ 93 w 216"/>
                <a:gd name="T41" fmla="*/ 61 h 198"/>
                <a:gd name="T42" fmla="*/ 68 w 216"/>
                <a:gd name="T43" fmla="*/ 61 h 198"/>
                <a:gd name="T44" fmla="*/ 68 w 216"/>
                <a:gd name="T45" fmla="*/ 49 h 198"/>
                <a:gd name="T46" fmla="*/ 118 w 216"/>
                <a:gd name="T47" fmla="*/ 69 h 198"/>
                <a:gd name="T48" fmla="*/ 118 w 216"/>
                <a:gd name="T49" fmla="*/ 116 h 198"/>
                <a:gd name="T50" fmla="*/ 109 w 216"/>
                <a:gd name="T51" fmla="*/ 126 h 198"/>
                <a:gd name="T52" fmla="*/ 99 w 216"/>
                <a:gd name="T53" fmla="*/ 116 h 198"/>
                <a:gd name="T54" fmla="*/ 99 w 216"/>
                <a:gd name="T55" fmla="*/ 69 h 198"/>
                <a:gd name="T56" fmla="*/ 109 w 216"/>
                <a:gd name="T57" fmla="*/ 59 h 198"/>
                <a:gd name="T58" fmla="*/ 118 w 216"/>
                <a:gd name="T59" fmla="*/ 69 h 198"/>
                <a:gd name="T60" fmla="*/ 196 w 216"/>
                <a:gd name="T61" fmla="*/ 190 h 198"/>
                <a:gd name="T62" fmla="*/ 20 w 216"/>
                <a:gd name="T63" fmla="*/ 190 h 198"/>
                <a:gd name="T64" fmla="*/ 8 w 216"/>
                <a:gd name="T65" fmla="*/ 179 h 198"/>
                <a:gd name="T66" fmla="*/ 24 w 216"/>
                <a:gd name="T67" fmla="*/ 82 h 198"/>
                <a:gd name="T68" fmla="*/ 24 w 216"/>
                <a:gd name="T69" fmla="*/ 82 h 198"/>
                <a:gd name="T70" fmla="*/ 24 w 216"/>
                <a:gd name="T71" fmla="*/ 81 h 198"/>
                <a:gd name="T72" fmla="*/ 36 w 216"/>
                <a:gd name="T73" fmla="*/ 69 h 198"/>
                <a:gd name="T74" fmla="*/ 91 w 216"/>
                <a:gd name="T75" fmla="*/ 69 h 198"/>
                <a:gd name="T76" fmla="*/ 91 w 216"/>
                <a:gd name="T77" fmla="*/ 116 h 198"/>
                <a:gd name="T78" fmla="*/ 109 w 216"/>
                <a:gd name="T79" fmla="*/ 134 h 198"/>
                <a:gd name="T80" fmla="*/ 126 w 216"/>
                <a:gd name="T81" fmla="*/ 116 h 198"/>
                <a:gd name="T82" fmla="*/ 126 w 216"/>
                <a:gd name="T83" fmla="*/ 69 h 198"/>
                <a:gd name="T84" fmla="*/ 180 w 216"/>
                <a:gd name="T85" fmla="*/ 69 h 198"/>
                <a:gd name="T86" fmla="*/ 192 w 216"/>
                <a:gd name="T87" fmla="*/ 81 h 198"/>
                <a:gd name="T88" fmla="*/ 192 w 216"/>
                <a:gd name="T89" fmla="*/ 82 h 198"/>
                <a:gd name="T90" fmla="*/ 192 w 216"/>
                <a:gd name="T91" fmla="*/ 82 h 198"/>
                <a:gd name="T92" fmla="*/ 208 w 216"/>
                <a:gd name="T93" fmla="*/ 179 h 198"/>
                <a:gd name="T94" fmla="*/ 196 w 216"/>
                <a:gd name="T95" fmla="*/ 19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198">
                  <a:moveTo>
                    <a:pt x="200" y="81"/>
                  </a:moveTo>
                  <a:cubicBezTo>
                    <a:pt x="200" y="70"/>
                    <a:pt x="191" y="61"/>
                    <a:pt x="180" y="61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57" y="22"/>
                    <a:pt x="135" y="0"/>
                    <a:pt x="109" y="0"/>
                  </a:cubicBezTo>
                  <a:cubicBezTo>
                    <a:pt x="82" y="0"/>
                    <a:pt x="60" y="22"/>
                    <a:pt x="60" y="49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25" y="61"/>
                    <a:pt x="16" y="70"/>
                    <a:pt x="16" y="8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9" y="198"/>
                    <a:pt x="20" y="198"/>
                  </a:cubicBezTo>
                  <a:cubicBezTo>
                    <a:pt x="196" y="198"/>
                    <a:pt x="196" y="198"/>
                    <a:pt x="196" y="198"/>
                  </a:cubicBezTo>
                  <a:cubicBezTo>
                    <a:pt x="207" y="198"/>
                    <a:pt x="216" y="189"/>
                    <a:pt x="216" y="178"/>
                  </a:cubicBezTo>
                  <a:lnTo>
                    <a:pt x="200" y="81"/>
                  </a:lnTo>
                  <a:close/>
                  <a:moveTo>
                    <a:pt x="68" y="49"/>
                  </a:moveTo>
                  <a:cubicBezTo>
                    <a:pt x="68" y="26"/>
                    <a:pt x="86" y="8"/>
                    <a:pt x="109" y="8"/>
                  </a:cubicBezTo>
                  <a:cubicBezTo>
                    <a:pt x="131" y="8"/>
                    <a:pt x="149" y="26"/>
                    <a:pt x="149" y="49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2" y="55"/>
                    <a:pt x="116" y="51"/>
                    <a:pt x="109" y="51"/>
                  </a:cubicBezTo>
                  <a:cubicBezTo>
                    <a:pt x="102" y="51"/>
                    <a:pt x="96" y="55"/>
                    <a:pt x="93" y="61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8" y="49"/>
                  </a:lnTo>
                  <a:close/>
                  <a:moveTo>
                    <a:pt x="118" y="69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8" y="121"/>
                    <a:pt x="114" y="126"/>
                    <a:pt x="109" y="126"/>
                  </a:cubicBezTo>
                  <a:cubicBezTo>
                    <a:pt x="104" y="126"/>
                    <a:pt x="99" y="121"/>
                    <a:pt x="99" y="116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63"/>
                    <a:pt x="104" y="59"/>
                    <a:pt x="109" y="59"/>
                  </a:cubicBezTo>
                  <a:cubicBezTo>
                    <a:pt x="114" y="59"/>
                    <a:pt x="118" y="63"/>
                    <a:pt x="118" y="69"/>
                  </a:cubicBezTo>
                  <a:close/>
                  <a:moveTo>
                    <a:pt x="196" y="190"/>
                  </a:moveTo>
                  <a:cubicBezTo>
                    <a:pt x="20" y="190"/>
                    <a:pt x="20" y="190"/>
                    <a:pt x="20" y="190"/>
                  </a:cubicBezTo>
                  <a:cubicBezTo>
                    <a:pt x="14" y="190"/>
                    <a:pt x="9" y="185"/>
                    <a:pt x="8" y="179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75"/>
                    <a:pt x="30" y="69"/>
                    <a:pt x="36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1" y="126"/>
                    <a:pt x="99" y="134"/>
                    <a:pt x="109" y="134"/>
                  </a:cubicBezTo>
                  <a:cubicBezTo>
                    <a:pt x="118" y="134"/>
                    <a:pt x="126" y="126"/>
                    <a:pt x="126" y="116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7" y="69"/>
                    <a:pt x="192" y="75"/>
                    <a:pt x="192" y="81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8" y="179"/>
                    <a:pt x="208" y="179"/>
                    <a:pt x="208" y="179"/>
                  </a:cubicBezTo>
                  <a:cubicBezTo>
                    <a:pt x="208" y="185"/>
                    <a:pt x="203" y="190"/>
                    <a:pt x="196" y="19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7" name="Freeform 36"/>
            <p:cNvSpPr>
              <a:spLocks noEditPoints="1"/>
            </p:cNvSpPr>
            <p:nvPr/>
          </p:nvSpPr>
          <p:spPr bwMode="auto">
            <a:xfrm>
              <a:off x="2440" y="2604"/>
              <a:ext cx="511" cy="236"/>
            </a:xfrm>
            <a:custGeom>
              <a:avLst/>
              <a:gdLst>
                <a:gd name="T0" fmla="*/ 204 w 216"/>
                <a:gd name="T1" fmla="*/ 20 h 100"/>
                <a:gd name="T2" fmla="*/ 180 w 216"/>
                <a:gd name="T3" fmla="*/ 0 h 100"/>
                <a:gd name="T4" fmla="*/ 36 w 216"/>
                <a:gd name="T5" fmla="*/ 0 h 100"/>
                <a:gd name="T6" fmla="*/ 12 w 216"/>
                <a:gd name="T7" fmla="*/ 20 h 100"/>
                <a:gd name="T8" fmla="*/ 0 w 216"/>
                <a:gd name="T9" fmla="*/ 80 h 100"/>
                <a:gd name="T10" fmla="*/ 20 w 216"/>
                <a:gd name="T11" fmla="*/ 100 h 100"/>
                <a:gd name="T12" fmla="*/ 196 w 216"/>
                <a:gd name="T13" fmla="*/ 100 h 100"/>
                <a:gd name="T14" fmla="*/ 216 w 216"/>
                <a:gd name="T15" fmla="*/ 80 h 100"/>
                <a:gd name="T16" fmla="*/ 204 w 216"/>
                <a:gd name="T17" fmla="*/ 20 h 100"/>
                <a:gd name="T18" fmla="*/ 196 w 216"/>
                <a:gd name="T19" fmla="*/ 92 h 100"/>
                <a:gd name="T20" fmla="*/ 20 w 216"/>
                <a:gd name="T21" fmla="*/ 92 h 100"/>
                <a:gd name="T22" fmla="*/ 8 w 216"/>
                <a:gd name="T23" fmla="*/ 81 h 100"/>
                <a:gd name="T24" fmla="*/ 20 w 216"/>
                <a:gd name="T25" fmla="*/ 22 h 100"/>
                <a:gd name="T26" fmla="*/ 20 w 216"/>
                <a:gd name="T27" fmla="*/ 21 h 100"/>
                <a:gd name="T28" fmla="*/ 20 w 216"/>
                <a:gd name="T29" fmla="*/ 20 h 100"/>
                <a:gd name="T30" fmla="*/ 36 w 216"/>
                <a:gd name="T31" fmla="*/ 8 h 100"/>
                <a:gd name="T32" fmla="*/ 63 w 216"/>
                <a:gd name="T33" fmla="*/ 8 h 100"/>
                <a:gd name="T34" fmla="*/ 56 w 216"/>
                <a:gd name="T35" fmla="*/ 43 h 100"/>
                <a:gd name="T36" fmla="*/ 64 w 216"/>
                <a:gd name="T37" fmla="*/ 45 h 100"/>
                <a:gd name="T38" fmla="*/ 71 w 216"/>
                <a:gd name="T39" fmla="*/ 8 h 100"/>
                <a:gd name="T40" fmla="*/ 104 w 216"/>
                <a:gd name="T41" fmla="*/ 8 h 100"/>
                <a:gd name="T42" fmla="*/ 104 w 216"/>
                <a:gd name="T43" fmla="*/ 48 h 100"/>
                <a:gd name="T44" fmla="*/ 112 w 216"/>
                <a:gd name="T45" fmla="*/ 48 h 100"/>
                <a:gd name="T46" fmla="*/ 112 w 216"/>
                <a:gd name="T47" fmla="*/ 8 h 100"/>
                <a:gd name="T48" fmla="*/ 145 w 216"/>
                <a:gd name="T49" fmla="*/ 8 h 100"/>
                <a:gd name="T50" fmla="*/ 152 w 216"/>
                <a:gd name="T51" fmla="*/ 47 h 100"/>
                <a:gd name="T52" fmla="*/ 160 w 216"/>
                <a:gd name="T53" fmla="*/ 45 h 100"/>
                <a:gd name="T54" fmla="*/ 153 w 216"/>
                <a:gd name="T55" fmla="*/ 8 h 100"/>
                <a:gd name="T56" fmla="*/ 180 w 216"/>
                <a:gd name="T57" fmla="*/ 8 h 100"/>
                <a:gd name="T58" fmla="*/ 196 w 216"/>
                <a:gd name="T59" fmla="*/ 20 h 100"/>
                <a:gd name="T60" fmla="*/ 196 w 216"/>
                <a:gd name="T61" fmla="*/ 21 h 100"/>
                <a:gd name="T62" fmla="*/ 196 w 216"/>
                <a:gd name="T63" fmla="*/ 22 h 100"/>
                <a:gd name="T64" fmla="*/ 208 w 216"/>
                <a:gd name="T65" fmla="*/ 81 h 100"/>
                <a:gd name="T66" fmla="*/ 196 w 216"/>
                <a:gd name="T67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00">
                  <a:moveTo>
                    <a:pt x="204" y="20"/>
                  </a:moveTo>
                  <a:cubicBezTo>
                    <a:pt x="204" y="9"/>
                    <a:pt x="191" y="0"/>
                    <a:pt x="18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5" y="0"/>
                    <a:pt x="12" y="9"/>
                    <a:pt x="12" y="2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1"/>
                    <a:pt x="9" y="100"/>
                    <a:pt x="20" y="100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207" y="100"/>
                    <a:pt x="216" y="91"/>
                    <a:pt x="216" y="80"/>
                  </a:cubicBezTo>
                  <a:lnTo>
                    <a:pt x="204" y="20"/>
                  </a:lnTo>
                  <a:close/>
                  <a:moveTo>
                    <a:pt x="196" y="92"/>
                  </a:moveTo>
                  <a:cubicBezTo>
                    <a:pt x="20" y="92"/>
                    <a:pt x="20" y="92"/>
                    <a:pt x="20" y="92"/>
                  </a:cubicBezTo>
                  <a:cubicBezTo>
                    <a:pt x="13" y="92"/>
                    <a:pt x="8" y="87"/>
                    <a:pt x="8" y="8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4"/>
                    <a:pt x="28" y="8"/>
                    <a:pt x="36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60" y="45"/>
                    <a:pt x="160" y="45"/>
                    <a:pt x="160" y="45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7" y="8"/>
                    <a:pt x="196" y="14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208" y="81"/>
                    <a:pt x="208" y="81"/>
                    <a:pt x="208" y="81"/>
                  </a:cubicBezTo>
                  <a:cubicBezTo>
                    <a:pt x="207" y="87"/>
                    <a:pt x="202" y="92"/>
                    <a:pt x="196" y="9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8" name="Oval 37"/>
            <p:cNvSpPr>
              <a:spLocks noChangeArrowheads="1"/>
            </p:cNvSpPr>
            <p:nvPr/>
          </p:nvSpPr>
          <p:spPr bwMode="auto">
            <a:xfrm>
              <a:off x="2672" y="2575"/>
              <a:ext cx="19" cy="1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9" name="Oval 38"/>
            <p:cNvSpPr>
              <a:spLocks noChangeArrowheads="1"/>
            </p:cNvSpPr>
            <p:nvPr/>
          </p:nvSpPr>
          <p:spPr bwMode="auto">
            <a:xfrm>
              <a:off x="2700" y="2575"/>
              <a:ext cx="19" cy="1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0" name="Freeform 39"/>
            <p:cNvSpPr>
              <a:spLocks noEditPoints="1"/>
            </p:cNvSpPr>
            <p:nvPr/>
          </p:nvSpPr>
          <p:spPr bwMode="auto">
            <a:xfrm>
              <a:off x="3566" y="2457"/>
              <a:ext cx="520" cy="521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0" y="220"/>
                    <a:pt x="220" y="171"/>
                    <a:pt x="220" y="110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3" y="212"/>
                    <a:pt x="8" y="166"/>
                    <a:pt x="8" y="110"/>
                  </a:cubicBezTo>
                  <a:cubicBezTo>
                    <a:pt x="8" y="54"/>
                    <a:pt x="53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1" name="Freeform 40"/>
            <p:cNvSpPr>
              <a:spLocks noEditPoints="1"/>
            </p:cNvSpPr>
            <p:nvPr/>
          </p:nvSpPr>
          <p:spPr bwMode="auto">
            <a:xfrm>
              <a:off x="3618" y="2511"/>
              <a:ext cx="413" cy="412"/>
            </a:xfrm>
            <a:custGeom>
              <a:avLst/>
              <a:gdLst>
                <a:gd name="T0" fmla="*/ 87 w 175"/>
                <a:gd name="T1" fmla="*/ 0 h 174"/>
                <a:gd name="T2" fmla="*/ 0 w 175"/>
                <a:gd name="T3" fmla="*/ 87 h 174"/>
                <a:gd name="T4" fmla="*/ 87 w 175"/>
                <a:gd name="T5" fmla="*/ 174 h 174"/>
                <a:gd name="T6" fmla="*/ 175 w 175"/>
                <a:gd name="T7" fmla="*/ 87 h 174"/>
                <a:gd name="T8" fmla="*/ 87 w 175"/>
                <a:gd name="T9" fmla="*/ 0 h 174"/>
                <a:gd name="T10" fmla="*/ 87 w 175"/>
                <a:gd name="T11" fmla="*/ 166 h 174"/>
                <a:gd name="T12" fmla="*/ 8 w 175"/>
                <a:gd name="T13" fmla="*/ 87 h 174"/>
                <a:gd name="T14" fmla="*/ 87 w 175"/>
                <a:gd name="T15" fmla="*/ 8 h 174"/>
                <a:gd name="T16" fmla="*/ 167 w 175"/>
                <a:gd name="T17" fmla="*/ 87 h 174"/>
                <a:gd name="T18" fmla="*/ 87 w 175"/>
                <a:gd name="T19" fmla="*/ 16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4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6" y="174"/>
                    <a:pt x="175" y="135"/>
                    <a:pt x="175" y="87"/>
                  </a:cubicBezTo>
                  <a:cubicBezTo>
                    <a:pt x="175" y="39"/>
                    <a:pt x="136" y="0"/>
                    <a:pt x="87" y="0"/>
                  </a:cubicBezTo>
                  <a:close/>
                  <a:moveTo>
                    <a:pt x="87" y="166"/>
                  </a:moveTo>
                  <a:cubicBezTo>
                    <a:pt x="44" y="166"/>
                    <a:pt x="8" y="131"/>
                    <a:pt x="8" y="87"/>
                  </a:cubicBezTo>
                  <a:cubicBezTo>
                    <a:pt x="8" y="43"/>
                    <a:pt x="44" y="8"/>
                    <a:pt x="87" y="8"/>
                  </a:cubicBezTo>
                  <a:cubicBezTo>
                    <a:pt x="131" y="8"/>
                    <a:pt x="167" y="43"/>
                    <a:pt x="167" y="87"/>
                  </a:cubicBezTo>
                  <a:cubicBezTo>
                    <a:pt x="167" y="131"/>
                    <a:pt x="131" y="166"/>
                    <a:pt x="87" y="16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2" name="Freeform 41"/>
            <p:cNvSpPr>
              <a:spLocks noEditPoints="1"/>
            </p:cNvSpPr>
            <p:nvPr/>
          </p:nvSpPr>
          <p:spPr bwMode="auto">
            <a:xfrm>
              <a:off x="3726" y="2623"/>
              <a:ext cx="76" cy="7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3" name="Freeform 42"/>
            <p:cNvSpPr>
              <a:spLocks noEditPoints="1"/>
            </p:cNvSpPr>
            <p:nvPr/>
          </p:nvSpPr>
          <p:spPr bwMode="auto">
            <a:xfrm>
              <a:off x="3845" y="2623"/>
              <a:ext cx="75" cy="7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4" name="Freeform 43"/>
            <p:cNvSpPr>
              <a:spLocks noEditPoints="1"/>
            </p:cNvSpPr>
            <p:nvPr/>
          </p:nvSpPr>
          <p:spPr bwMode="auto">
            <a:xfrm>
              <a:off x="3845" y="2741"/>
              <a:ext cx="75" cy="76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5" name="Freeform 44"/>
            <p:cNvSpPr>
              <a:spLocks noEditPoints="1"/>
            </p:cNvSpPr>
            <p:nvPr/>
          </p:nvSpPr>
          <p:spPr bwMode="auto">
            <a:xfrm>
              <a:off x="3726" y="2741"/>
              <a:ext cx="76" cy="76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6" name="Freeform 45"/>
            <p:cNvSpPr>
              <a:spLocks noEditPoints="1"/>
            </p:cNvSpPr>
            <p:nvPr/>
          </p:nvSpPr>
          <p:spPr bwMode="auto">
            <a:xfrm>
              <a:off x="4691" y="2466"/>
              <a:ext cx="527" cy="521"/>
            </a:xfrm>
            <a:custGeom>
              <a:avLst/>
              <a:gdLst>
                <a:gd name="T0" fmla="*/ 213 w 223"/>
                <a:gd name="T1" fmla="*/ 10 h 220"/>
                <a:gd name="T2" fmla="*/ 212 w 223"/>
                <a:gd name="T3" fmla="*/ 10 h 220"/>
                <a:gd name="T4" fmla="*/ 188 w 223"/>
                <a:gd name="T5" fmla="*/ 0 h 220"/>
                <a:gd name="T6" fmla="*/ 164 w 223"/>
                <a:gd name="T7" fmla="*/ 10 h 220"/>
                <a:gd name="T8" fmla="*/ 138 w 223"/>
                <a:gd name="T9" fmla="*/ 36 h 220"/>
                <a:gd name="T10" fmla="*/ 154 w 223"/>
                <a:gd name="T11" fmla="*/ 52 h 220"/>
                <a:gd name="T12" fmla="*/ 173 w 223"/>
                <a:gd name="T13" fmla="*/ 33 h 220"/>
                <a:gd name="T14" fmla="*/ 189 w 223"/>
                <a:gd name="T15" fmla="*/ 33 h 220"/>
                <a:gd name="T16" fmla="*/ 189 w 223"/>
                <a:gd name="T17" fmla="*/ 48 h 220"/>
                <a:gd name="T18" fmla="*/ 170 w 223"/>
                <a:gd name="T19" fmla="*/ 67 h 220"/>
                <a:gd name="T20" fmla="*/ 178 w 223"/>
                <a:gd name="T21" fmla="*/ 76 h 220"/>
                <a:gd name="T22" fmla="*/ 61 w 223"/>
                <a:gd name="T23" fmla="*/ 193 h 220"/>
                <a:gd name="T24" fmla="*/ 61 w 223"/>
                <a:gd name="T25" fmla="*/ 190 h 220"/>
                <a:gd name="T26" fmla="*/ 31 w 223"/>
                <a:gd name="T27" fmla="*/ 160 h 220"/>
                <a:gd name="T28" fmla="*/ 19 w 223"/>
                <a:gd name="T29" fmla="*/ 162 h 220"/>
                <a:gd name="T30" fmla="*/ 77 w 223"/>
                <a:gd name="T31" fmla="*/ 8 h 220"/>
                <a:gd name="T32" fmla="*/ 70 w 223"/>
                <a:gd name="T33" fmla="*/ 6 h 220"/>
                <a:gd name="T34" fmla="*/ 4 w 223"/>
                <a:gd name="T35" fmla="*/ 176 h 220"/>
                <a:gd name="T36" fmla="*/ 0 w 223"/>
                <a:gd name="T37" fmla="*/ 190 h 220"/>
                <a:gd name="T38" fmla="*/ 31 w 223"/>
                <a:gd name="T39" fmla="*/ 220 h 220"/>
                <a:gd name="T40" fmla="*/ 52 w 223"/>
                <a:gd name="T41" fmla="*/ 211 h 220"/>
                <a:gd name="T42" fmla="*/ 52 w 223"/>
                <a:gd name="T43" fmla="*/ 211 h 220"/>
                <a:gd name="T44" fmla="*/ 184 w 223"/>
                <a:gd name="T45" fmla="*/ 81 h 220"/>
                <a:gd name="T46" fmla="*/ 186 w 223"/>
                <a:gd name="T47" fmla="*/ 84 h 220"/>
                <a:gd name="T48" fmla="*/ 213 w 223"/>
                <a:gd name="T49" fmla="*/ 58 h 220"/>
                <a:gd name="T50" fmla="*/ 223 w 223"/>
                <a:gd name="T51" fmla="*/ 34 h 220"/>
                <a:gd name="T52" fmla="*/ 213 w 223"/>
                <a:gd name="T53" fmla="*/ 10 h 220"/>
                <a:gd name="T54" fmla="*/ 31 w 223"/>
                <a:gd name="T55" fmla="*/ 212 h 220"/>
                <a:gd name="T56" fmla="*/ 8 w 223"/>
                <a:gd name="T57" fmla="*/ 190 h 220"/>
                <a:gd name="T58" fmla="*/ 31 w 223"/>
                <a:gd name="T59" fmla="*/ 168 h 220"/>
                <a:gd name="T60" fmla="*/ 53 w 223"/>
                <a:gd name="T61" fmla="*/ 190 h 220"/>
                <a:gd name="T62" fmla="*/ 31 w 223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0">
                  <a:moveTo>
                    <a:pt x="213" y="10"/>
                  </a:moveTo>
                  <a:cubicBezTo>
                    <a:pt x="212" y="10"/>
                    <a:pt x="212" y="10"/>
                    <a:pt x="212" y="10"/>
                  </a:cubicBezTo>
                  <a:cubicBezTo>
                    <a:pt x="206" y="3"/>
                    <a:pt x="198" y="0"/>
                    <a:pt x="188" y="0"/>
                  </a:cubicBezTo>
                  <a:cubicBezTo>
                    <a:pt x="179" y="0"/>
                    <a:pt x="171" y="3"/>
                    <a:pt x="164" y="10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8" y="28"/>
                    <a:pt x="185" y="28"/>
                    <a:pt x="189" y="33"/>
                  </a:cubicBezTo>
                  <a:cubicBezTo>
                    <a:pt x="193" y="37"/>
                    <a:pt x="193" y="44"/>
                    <a:pt x="189" y="48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61" y="193"/>
                    <a:pt x="61" y="193"/>
                    <a:pt x="61" y="193"/>
                  </a:cubicBezTo>
                  <a:cubicBezTo>
                    <a:pt x="61" y="192"/>
                    <a:pt x="61" y="191"/>
                    <a:pt x="61" y="190"/>
                  </a:cubicBezTo>
                  <a:cubicBezTo>
                    <a:pt x="61" y="174"/>
                    <a:pt x="47" y="160"/>
                    <a:pt x="31" y="160"/>
                  </a:cubicBezTo>
                  <a:cubicBezTo>
                    <a:pt x="26" y="160"/>
                    <a:pt x="23" y="161"/>
                    <a:pt x="19" y="162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2" y="180"/>
                    <a:pt x="0" y="185"/>
                    <a:pt x="0" y="190"/>
                  </a:cubicBezTo>
                  <a:cubicBezTo>
                    <a:pt x="0" y="207"/>
                    <a:pt x="14" y="220"/>
                    <a:pt x="31" y="220"/>
                  </a:cubicBezTo>
                  <a:cubicBezTo>
                    <a:pt x="39" y="220"/>
                    <a:pt x="47" y="217"/>
                    <a:pt x="52" y="211"/>
                  </a:cubicBezTo>
                  <a:cubicBezTo>
                    <a:pt x="52" y="211"/>
                    <a:pt x="52" y="211"/>
                    <a:pt x="52" y="211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6" y="84"/>
                    <a:pt x="186" y="84"/>
                    <a:pt x="186" y="84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9" y="52"/>
                    <a:pt x="223" y="43"/>
                    <a:pt x="223" y="34"/>
                  </a:cubicBezTo>
                  <a:cubicBezTo>
                    <a:pt x="222" y="25"/>
                    <a:pt x="219" y="17"/>
                    <a:pt x="213" y="10"/>
                  </a:cubicBezTo>
                  <a:close/>
                  <a:moveTo>
                    <a:pt x="31" y="212"/>
                  </a:moveTo>
                  <a:cubicBezTo>
                    <a:pt x="18" y="212"/>
                    <a:pt x="8" y="202"/>
                    <a:pt x="8" y="190"/>
                  </a:cubicBezTo>
                  <a:cubicBezTo>
                    <a:pt x="8" y="178"/>
                    <a:pt x="18" y="168"/>
                    <a:pt x="31" y="168"/>
                  </a:cubicBezTo>
                  <a:cubicBezTo>
                    <a:pt x="43" y="168"/>
                    <a:pt x="53" y="178"/>
                    <a:pt x="53" y="190"/>
                  </a:cubicBezTo>
                  <a:cubicBezTo>
                    <a:pt x="53" y="202"/>
                    <a:pt x="43" y="212"/>
                    <a:pt x="31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7" name="Freeform 46"/>
            <p:cNvSpPr>
              <a:spLocks noEditPoints="1"/>
            </p:cNvSpPr>
            <p:nvPr/>
          </p:nvSpPr>
          <p:spPr bwMode="auto">
            <a:xfrm>
              <a:off x="5824" y="2779"/>
              <a:ext cx="520" cy="111"/>
            </a:xfrm>
            <a:custGeom>
              <a:avLst/>
              <a:gdLst>
                <a:gd name="T0" fmla="*/ 463 w 520"/>
                <a:gd name="T1" fmla="*/ 92 h 111"/>
                <a:gd name="T2" fmla="*/ 456 w 520"/>
                <a:gd name="T3" fmla="*/ 0 h 111"/>
                <a:gd name="T4" fmla="*/ 61 w 520"/>
                <a:gd name="T5" fmla="*/ 0 h 111"/>
                <a:gd name="T6" fmla="*/ 52 w 520"/>
                <a:gd name="T7" fmla="*/ 92 h 111"/>
                <a:gd name="T8" fmla="*/ 0 w 520"/>
                <a:gd name="T9" fmla="*/ 92 h 111"/>
                <a:gd name="T10" fmla="*/ 0 w 520"/>
                <a:gd name="T11" fmla="*/ 111 h 111"/>
                <a:gd name="T12" fmla="*/ 520 w 520"/>
                <a:gd name="T13" fmla="*/ 111 h 111"/>
                <a:gd name="T14" fmla="*/ 520 w 520"/>
                <a:gd name="T15" fmla="*/ 92 h 111"/>
                <a:gd name="T16" fmla="*/ 463 w 520"/>
                <a:gd name="T17" fmla="*/ 92 h 111"/>
                <a:gd name="T18" fmla="*/ 70 w 520"/>
                <a:gd name="T19" fmla="*/ 92 h 111"/>
                <a:gd name="T20" fmla="*/ 78 w 520"/>
                <a:gd name="T21" fmla="*/ 19 h 111"/>
                <a:gd name="T22" fmla="*/ 439 w 520"/>
                <a:gd name="T23" fmla="*/ 19 h 111"/>
                <a:gd name="T24" fmla="*/ 444 w 520"/>
                <a:gd name="T25" fmla="*/ 92 h 111"/>
                <a:gd name="T26" fmla="*/ 70 w 520"/>
                <a:gd name="T27" fmla="*/ 9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0" h="111">
                  <a:moveTo>
                    <a:pt x="463" y="92"/>
                  </a:moveTo>
                  <a:lnTo>
                    <a:pt x="456" y="0"/>
                  </a:lnTo>
                  <a:lnTo>
                    <a:pt x="61" y="0"/>
                  </a:lnTo>
                  <a:lnTo>
                    <a:pt x="52" y="92"/>
                  </a:lnTo>
                  <a:lnTo>
                    <a:pt x="0" y="92"/>
                  </a:lnTo>
                  <a:lnTo>
                    <a:pt x="0" y="111"/>
                  </a:lnTo>
                  <a:lnTo>
                    <a:pt x="520" y="111"/>
                  </a:lnTo>
                  <a:lnTo>
                    <a:pt x="520" y="92"/>
                  </a:lnTo>
                  <a:lnTo>
                    <a:pt x="463" y="92"/>
                  </a:lnTo>
                  <a:close/>
                  <a:moveTo>
                    <a:pt x="70" y="92"/>
                  </a:moveTo>
                  <a:lnTo>
                    <a:pt x="78" y="19"/>
                  </a:lnTo>
                  <a:lnTo>
                    <a:pt x="439" y="19"/>
                  </a:lnTo>
                  <a:lnTo>
                    <a:pt x="444" y="92"/>
                  </a:lnTo>
                  <a:lnTo>
                    <a:pt x="70" y="9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8" name="Freeform 47"/>
            <p:cNvSpPr>
              <a:spLocks/>
            </p:cNvSpPr>
            <p:nvPr/>
          </p:nvSpPr>
          <p:spPr bwMode="auto">
            <a:xfrm>
              <a:off x="5890" y="2563"/>
              <a:ext cx="385" cy="190"/>
            </a:xfrm>
            <a:custGeom>
              <a:avLst/>
              <a:gdLst>
                <a:gd name="T0" fmla="*/ 35 w 163"/>
                <a:gd name="T1" fmla="*/ 10 h 80"/>
                <a:gd name="T2" fmla="*/ 43 w 163"/>
                <a:gd name="T3" fmla="*/ 9 h 80"/>
                <a:gd name="T4" fmla="*/ 74 w 163"/>
                <a:gd name="T5" fmla="*/ 33 h 80"/>
                <a:gd name="T6" fmla="*/ 81 w 163"/>
                <a:gd name="T7" fmla="*/ 51 h 80"/>
                <a:gd name="T8" fmla="*/ 89 w 163"/>
                <a:gd name="T9" fmla="*/ 34 h 80"/>
                <a:gd name="T10" fmla="*/ 117 w 163"/>
                <a:gd name="T11" fmla="*/ 8 h 80"/>
                <a:gd name="T12" fmla="*/ 126 w 163"/>
                <a:gd name="T13" fmla="*/ 10 h 80"/>
                <a:gd name="T14" fmla="*/ 150 w 163"/>
                <a:gd name="T15" fmla="*/ 53 h 80"/>
                <a:gd name="T16" fmla="*/ 155 w 163"/>
                <a:gd name="T17" fmla="*/ 80 h 80"/>
                <a:gd name="T18" fmla="*/ 163 w 163"/>
                <a:gd name="T19" fmla="*/ 80 h 80"/>
                <a:gd name="T20" fmla="*/ 129 w 163"/>
                <a:gd name="T21" fmla="*/ 3 h 80"/>
                <a:gd name="T22" fmla="*/ 117 w 163"/>
                <a:gd name="T23" fmla="*/ 0 h 80"/>
                <a:gd name="T24" fmla="*/ 81 w 163"/>
                <a:gd name="T25" fmla="*/ 30 h 80"/>
                <a:gd name="T26" fmla="*/ 43 w 163"/>
                <a:gd name="T27" fmla="*/ 1 h 80"/>
                <a:gd name="T28" fmla="*/ 33 w 163"/>
                <a:gd name="T29" fmla="*/ 2 h 80"/>
                <a:gd name="T30" fmla="*/ 0 w 163"/>
                <a:gd name="T31" fmla="*/ 80 h 80"/>
                <a:gd name="T32" fmla="*/ 8 w 163"/>
                <a:gd name="T33" fmla="*/ 80 h 80"/>
                <a:gd name="T34" fmla="*/ 35 w 163"/>
                <a:gd name="T35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80">
                  <a:moveTo>
                    <a:pt x="35" y="10"/>
                  </a:moveTo>
                  <a:cubicBezTo>
                    <a:pt x="38" y="9"/>
                    <a:pt x="41" y="9"/>
                    <a:pt x="43" y="9"/>
                  </a:cubicBezTo>
                  <a:cubicBezTo>
                    <a:pt x="63" y="9"/>
                    <a:pt x="74" y="33"/>
                    <a:pt x="74" y="33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9" y="33"/>
                    <a:pt x="101" y="8"/>
                    <a:pt x="117" y="8"/>
                  </a:cubicBezTo>
                  <a:cubicBezTo>
                    <a:pt x="120" y="8"/>
                    <a:pt x="123" y="8"/>
                    <a:pt x="126" y="10"/>
                  </a:cubicBezTo>
                  <a:cubicBezTo>
                    <a:pt x="136" y="14"/>
                    <a:pt x="144" y="30"/>
                    <a:pt x="150" y="53"/>
                  </a:cubicBezTo>
                  <a:cubicBezTo>
                    <a:pt x="153" y="63"/>
                    <a:pt x="154" y="73"/>
                    <a:pt x="155" y="80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61" y="60"/>
                    <a:pt x="152" y="13"/>
                    <a:pt x="129" y="3"/>
                  </a:cubicBezTo>
                  <a:cubicBezTo>
                    <a:pt x="125" y="1"/>
                    <a:pt x="121" y="0"/>
                    <a:pt x="117" y="0"/>
                  </a:cubicBezTo>
                  <a:cubicBezTo>
                    <a:pt x="95" y="0"/>
                    <a:pt x="81" y="30"/>
                    <a:pt x="81" y="30"/>
                  </a:cubicBezTo>
                  <a:cubicBezTo>
                    <a:pt x="81" y="30"/>
                    <a:pt x="69" y="1"/>
                    <a:pt x="43" y="1"/>
                  </a:cubicBezTo>
                  <a:cubicBezTo>
                    <a:pt x="40" y="1"/>
                    <a:pt x="37" y="2"/>
                    <a:pt x="33" y="2"/>
                  </a:cubicBezTo>
                  <a:cubicBezTo>
                    <a:pt x="8" y="9"/>
                    <a:pt x="1" y="59"/>
                    <a:pt x="0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0" y="52"/>
                    <a:pt x="18" y="15"/>
                    <a:pt x="35" y="1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9" name="Freeform 48"/>
            <p:cNvSpPr>
              <a:spLocks noEditPoints="1"/>
            </p:cNvSpPr>
            <p:nvPr/>
          </p:nvSpPr>
          <p:spPr bwMode="auto">
            <a:xfrm>
              <a:off x="6991" y="2552"/>
              <a:ext cx="521" cy="371"/>
            </a:xfrm>
            <a:custGeom>
              <a:avLst/>
              <a:gdLst>
                <a:gd name="T0" fmla="*/ 213 w 220"/>
                <a:gd name="T1" fmla="*/ 85 h 157"/>
                <a:gd name="T2" fmla="*/ 174 w 220"/>
                <a:gd name="T3" fmla="*/ 91 h 157"/>
                <a:gd name="T4" fmla="*/ 150 w 220"/>
                <a:gd name="T5" fmla="*/ 0 h 157"/>
                <a:gd name="T6" fmla="*/ 110 w 220"/>
                <a:gd name="T7" fmla="*/ 20 h 157"/>
                <a:gd name="T8" fmla="*/ 70 w 220"/>
                <a:gd name="T9" fmla="*/ 0 h 157"/>
                <a:gd name="T10" fmla="*/ 47 w 220"/>
                <a:gd name="T11" fmla="*/ 91 h 157"/>
                <a:gd name="T12" fmla="*/ 8 w 220"/>
                <a:gd name="T13" fmla="*/ 85 h 157"/>
                <a:gd name="T14" fmla="*/ 0 w 220"/>
                <a:gd name="T15" fmla="*/ 89 h 157"/>
                <a:gd name="T16" fmla="*/ 110 w 220"/>
                <a:gd name="T17" fmla="*/ 157 h 157"/>
                <a:gd name="T18" fmla="*/ 220 w 220"/>
                <a:gd name="T19" fmla="*/ 89 h 157"/>
                <a:gd name="T20" fmla="*/ 213 w 220"/>
                <a:gd name="T21" fmla="*/ 85 h 157"/>
                <a:gd name="T22" fmla="*/ 70 w 220"/>
                <a:gd name="T23" fmla="*/ 8 h 157"/>
                <a:gd name="T24" fmla="*/ 107 w 220"/>
                <a:gd name="T25" fmla="*/ 28 h 157"/>
                <a:gd name="T26" fmla="*/ 110 w 220"/>
                <a:gd name="T27" fmla="*/ 31 h 157"/>
                <a:gd name="T28" fmla="*/ 113 w 220"/>
                <a:gd name="T29" fmla="*/ 28 h 157"/>
                <a:gd name="T30" fmla="*/ 150 w 220"/>
                <a:gd name="T31" fmla="*/ 8 h 157"/>
                <a:gd name="T32" fmla="*/ 165 w 220"/>
                <a:gd name="T33" fmla="*/ 77 h 157"/>
                <a:gd name="T34" fmla="*/ 110 w 220"/>
                <a:gd name="T35" fmla="*/ 88 h 157"/>
                <a:gd name="T36" fmla="*/ 55 w 220"/>
                <a:gd name="T37" fmla="*/ 77 h 157"/>
                <a:gd name="T38" fmla="*/ 70 w 220"/>
                <a:gd name="T39" fmla="*/ 8 h 157"/>
                <a:gd name="T40" fmla="*/ 55 w 220"/>
                <a:gd name="T41" fmla="*/ 86 h 157"/>
                <a:gd name="T42" fmla="*/ 110 w 220"/>
                <a:gd name="T43" fmla="*/ 96 h 157"/>
                <a:gd name="T44" fmla="*/ 166 w 220"/>
                <a:gd name="T45" fmla="*/ 86 h 157"/>
                <a:gd name="T46" fmla="*/ 166 w 220"/>
                <a:gd name="T47" fmla="*/ 110 h 157"/>
                <a:gd name="T48" fmla="*/ 110 w 220"/>
                <a:gd name="T49" fmla="*/ 121 h 157"/>
                <a:gd name="T50" fmla="*/ 54 w 220"/>
                <a:gd name="T51" fmla="*/ 110 h 157"/>
                <a:gd name="T52" fmla="*/ 55 w 220"/>
                <a:gd name="T53" fmla="*/ 86 h 157"/>
                <a:gd name="T54" fmla="*/ 110 w 220"/>
                <a:gd name="T55" fmla="*/ 149 h 157"/>
                <a:gd name="T56" fmla="*/ 10 w 220"/>
                <a:gd name="T57" fmla="*/ 93 h 157"/>
                <a:gd name="T58" fmla="*/ 33 w 220"/>
                <a:gd name="T59" fmla="*/ 97 h 157"/>
                <a:gd name="T60" fmla="*/ 46 w 220"/>
                <a:gd name="T61" fmla="*/ 99 h 157"/>
                <a:gd name="T62" fmla="*/ 46 w 220"/>
                <a:gd name="T63" fmla="*/ 113 h 157"/>
                <a:gd name="T64" fmla="*/ 46 w 220"/>
                <a:gd name="T65" fmla="*/ 116 h 157"/>
                <a:gd name="T66" fmla="*/ 49 w 220"/>
                <a:gd name="T67" fmla="*/ 117 h 157"/>
                <a:gd name="T68" fmla="*/ 110 w 220"/>
                <a:gd name="T69" fmla="*/ 129 h 157"/>
                <a:gd name="T70" fmla="*/ 172 w 220"/>
                <a:gd name="T71" fmla="*/ 117 h 157"/>
                <a:gd name="T72" fmla="*/ 174 w 220"/>
                <a:gd name="T73" fmla="*/ 116 h 157"/>
                <a:gd name="T74" fmla="*/ 174 w 220"/>
                <a:gd name="T75" fmla="*/ 113 h 157"/>
                <a:gd name="T76" fmla="*/ 174 w 220"/>
                <a:gd name="T77" fmla="*/ 99 h 157"/>
                <a:gd name="T78" fmla="*/ 188 w 220"/>
                <a:gd name="T79" fmla="*/ 97 h 157"/>
                <a:gd name="T80" fmla="*/ 210 w 220"/>
                <a:gd name="T81" fmla="*/ 93 h 157"/>
                <a:gd name="T82" fmla="*/ 110 w 220"/>
                <a:gd name="T83" fmla="*/ 1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0" h="157">
                  <a:moveTo>
                    <a:pt x="213" y="85"/>
                  </a:moveTo>
                  <a:cubicBezTo>
                    <a:pt x="205" y="85"/>
                    <a:pt x="191" y="88"/>
                    <a:pt x="174" y="91"/>
                  </a:cubicBezTo>
                  <a:cubicBezTo>
                    <a:pt x="172" y="53"/>
                    <a:pt x="167" y="0"/>
                    <a:pt x="150" y="0"/>
                  </a:cubicBezTo>
                  <a:cubicBezTo>
                    <a:pt x="134" y="0"/>
                    <a:pt x="117" y="13"/>
                    <a:pt x="110" y="20"/>
                  </a:cubicBezTo>
                  <a:cubicBezTo>
                    <a:pt x="104" y="13"/>
                    <a:pt x="87" y="0"/>
                    <a:pt x="70" y="0"/>
                  </a:cubicBezTo>
                  <a:cubicBezTo>
                    <a:pt x="53" y="0"/>
                    <a:pt x="48" y="53"/>
                    <a:pt x="47" y="91"/>
                  </a:cubicBezTo>
                  <a:cubicBezTo>
                    <a:pt x="29" y="88"/>
                    <a:pt x="16" y="85"/>
                    <a:pt x="8" y="85"/>
                  </a:cubicBezTo>
                  <a:cubicBezTo>
                    <a:pt x="3" y="85"/>
                    <a:pt x="0" y="86"/>
                    <a:pt x="0" y="89"/>
                  </a:cubicBezTo>
                  <a:cubicBezTo>
                    <a:pt x="0" y="102"/>
                    <a:pt x="49" y="157"/>
                    <a:pt x="110" y="157"/>
                  </a:cubicBezTo>
                  <a:cubicBezTo>
                    <a:pt x="171" y="157"/>
                    <a:pt x="220" y="102"/>
                    <a:pt x="220" y="89"/>
                  </a:cubicBezTo>
                  <a:cubicBezTo>
                    <a:pt x="220" y="86"/>
                    <a:pt x="218" y="85"/>
                    <a:pt x="213" y="85"/>
                  </a:cubicBezTo>
                  <a:close/>
                  <a:moveTo>
                    <a:pt x="70" y="8"/>
                  </a:moveTo>
                  <a:cubicBezTo>
                    <a:pt x="88" y="8"/>
                    <a:pt x="107" y="28"/>
                    <a:pt x="107" y="28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33" y="8"/>
                    <a:pt x="150" y="8"/>
                  </a:cubicBezTo>
                  <a:cubicBezTo>
                    <a:pt x="155" y="8"/>
                    <a:pt x="162" y="32"/>
                    <a:pt x="165" y="77"/>
                  </a:cubicBezTo>
                  <a:cubicBezTo>
                    <a:pt x="162" y="79"/>
                    <a:pt x="141" y="88"/>
                    <a:pt x="110" y="88"/>
                  </a:cubicBezTo>
                  <a:cubicBezTo>
                    <a:pt x="79" y="88"/>
                    <a:pt x="58" y="79"/>
                    <a:pt x="55" y="77"/>
                  </a:cubicBezTo>
                  <a:cubicBezTo>
                    <a:pt x="58" y="35"/>
                    <a:pt x="64" y="8"/>
                    <a:pt x="70" y="8"/>
                  </a:cubicBezTo>
                  <a:close/>
                  <a:moveTo>
                    <a:pt x="55" y="86"/>
                  </a:moveTo>
                  <a:cubicBezTo>
                    <a:pt x="62" y="89"/>
                    <a:pt x="82" y="96"/>
                    <a:pt x="110" y="96"/>
                  </a:cubicBezTo>
                  <a:cubicBezTo>
                    <a:pt x="138" y="96"/>
                    <a:pt x="158" y="89"/>
                    <a:pt x="166" y="86"/>
                  </a:cubicBezTo>
                  <a:cubicBezTo>
                    <a:pt x="166" y="94"/>
                    <a:pt x="166" y="102"/>
                    <a:pt x="166" y="110"/>
                  </a:cubicBezTo>
                  <a:cubicBezTo>
                    <a:pt x="159" y="113"/>
                    <a:pt x="137" y="121"/>
                    <a:pt x="110" y="121"/>
                  </a:cubicBezTo>
                  <a:cubicBezTo>
                    <a:pt x="83" y="121"/>
                    <a:pt x="61" y="113"/>
                    <a:pt x="54" y="110"/>
                  </a:cubicBezTo>
                  <a:cubicBezTo>
                    <a:pt x="54" y="102"/>
                    <a:pt x="55" y="94"/>
                    <a:pt x="55" y="86"/>
                  </a:cubicBezTo>
                  <a:close/>
                  <a:moveTo>
                    <a:pt x="110" y="149"/>
                  </a:moveTo>
                  <a:cubicBezTo>
                    <a:pt x="60" y="149"/>
                    <a:pt x="19" y="108"/>
                    <a:pt x="10" y="93"/>
                  </a:cubicBezTo>
                  <a:cubicBezTo>
                    <a:pt x="15" y="93"/>
                    <a:pt x="23" y="95"/>
                    <a:pt x="33" y="97"/>
                  </a:cubicBezTo>
                  <a:cubicBezTo>
                    <a:pt x="37" y="97"/>
                    <a:pt x="42" y="98"/>
                    <a:pt x="46" y="99"/>
                  </a:cubicBezTo>
                  <a:cubicBezTo>
                    <a:pt x="46" y="104"/>
                    <a:pt x="46" y="109"/>
                    <a:pt x="46" y="113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50" y="117"/>
                    <a:pt x="76" y="129"/>
                    <a:pt x="110" y="129"/>
                  </a:cubicBezTo>
                  <a:cubicBezTo>
                    <a:pt x="144" y="129"/>
                    <a:pt x="171" y="117"/>
                    <a:pt x="172" y="117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09"/>
                    <a:pt x="174" y="104"/>
                    <a:pt x="174" y="99"/>
                  </a:cubicBezTo>
                  <a:cubicBezTo>
                    <a:pt x="179" y="98"/>
                    <a:pt x="183" y="97"/>
                    <a:pt x="188" y="97"/>
                  </a:cubicBezTo>
                  <a:cubicBezTo>
                    <a:pt x="197" y="95"/>
                    <a:pt x="205" y="93"/>
                    <a:pt x="210" y="93"/>
                  </a:cubicBezTo>
                  <a:cubicBezTo>
                    <a:pt x="202" y="108"/>
                    <a:pt x="160" y="149"/>
                    <a:pt x="110" y="14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0" name="Freeform 49"/>
            <p:cNvSpPr>
              <a:spLocks/>
            </p:cNvSpPr>
            <p:nvPr/>
          </p:nvSpPr>
          <p:spPr bwMode="auto">
            <a:xfrm>
              <a:off x="7181" y="2627"/>
              <a:ext cx="137" cy="55"/>
            </a:xfrm>
            <a:custGeom>
              <a:avLst/>
              <a:gdLst>
                <a:gd name="T0" fmla="*/ 58 w 58"/>
                <a:gd name="T1" fmla="*/ 5 h 23"/>
                <a:gd name="T2" fmla="*/ 51 w 58"/>
                <a:gd name="T3" fmla="*/ 0 h 23"/>
                <a:gd name="T4" fmla="*/ 30 w 58"/>
                <a:gd name="T5" fmla="*/ 15 h 23"/>
                <a:gd name="T6" fmla="*/ 6 w 58"/>
                <a:gd name="T7" fmla="*/ 0 h 23"/>
                <a:gd name="T8" fmla="*/ 0 w 58"/>
                <a:gd name="T9" fmla="*/ 5 h 23"/>
                <a:gd name="T10" fmla="*/ 30 w 58"/>
                <a:gd name="T11" fmla="*/ 23 h 23"/>
                <a:gd name="T12" fmla="*/ 58 w 58"/>
                <a:gd name="T13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8" y="4"/>
                    <a:pt x="39" y="15"/>
                    <a:pt x="30" y="15"/>
                  </a:cubicBezTo>
                  <a:cubicBezTo>
                    <a:pt x="21" y="15"/>
                    <a:pt x="10" y="4"/>
                    <a:pt x="6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5" y="23"/>
                    <a:pt x="30" y="23"/>
                  </a:cubicBezTo>
                  <a:cubicBezTo>
                    <a:pt x="45" y="23"/>
                    <a:pt x="57" y="6"/>
                    <a:pt x="58" y="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1" name="Freeform 50"/>
            <p:cNvSpPr>
              <a:spLocks noEditPoints="1"/>
            </p:cNvSpPr>
            <p:nvPr/>
          </p:nvSpPr>
          <p:spPr bwMode="auto">
            <a:xfrm>
              <a:off x="171" y="3607"/>
              <a:ext cx="532" cy="509"/>
            </a:xfrm>
            <a:custGeom>
              <a:avLst/>
              <a:gdLst>
                <a:gd name="T0" fmla="*/ 180 w 225"/>
                <a:gd name="T1" fmla="*/ 132 h 215"/>
                <a:gd name="T2" fmla="*/ 178 w 225"/>
                <a:gd name="T3" fmla="*/ 132 h 215"/>
                <a:gd name="T4" fmla="*/ 200 w 225"/>
                <a:gd name="T5" fmla="*/ 15 h 215"/>
                <a:gd name="T6" fmla="*/ 161 w 225"/>
                <a:gd name="T7" fmla="*/ 0 h 215"/>
                <a:gd name="T8" fmla="*/ 79 w 225"/>
                <a:gd name="T9" fmla="*/ 39 h 215"/>
                <a:gd name="T10" fmla="*/ 35 w 225"/>
                <a:gd name="T11" fmla="*/ 104 h 215"/>
                <a:gd name="T12" fmla="*/ 11 w 225"/>
                <a:gd name="T13" fmla="*/ 156 h 215"/>
                <a:gd name="T14" fmla="*/ 60 w 225"/>
                <a:gd name="T15" fmla="*/ 211 h 215"/>
                <a:gd name="T16" fmla="*/ 72 w 225"/>
                <a:gd name="T17" fmla="*/ 215 h 215"/>
                <a:gd name="T18" fmla="*/ 111 w 225"/>
                <a:gd name="T19" fmla="*/ 200 h 215"/>
                <a:gd name="T20" fmla="*/ 118 w 225"/>
                <a:gd name="T21" fmla="*/ 201 h 215"/>
                <a:gd name="T22" fmla="*/ 162 w 225"/>
                <a:gd name="T23" fmla="*/ 186 h 215"/>
                <a:gd name="T24" fmla="*/ 197 w 225"/>
                <a:gd name="T25" fmla="*/ 149 h 215"/>
                <a:gd name="T26" fmla="*/ 195 w 225"/>
                <a:gd name="T27" fmla="*/ 138 h 215"/>
                <a:gd name="T28" fmla="*/ 180 w 225"/>
                <a:gd name="T29" fmla="*/ 132 h 215"/>
                <a:gd name="T30" fmla="*/ 72 w 225"/>
                <a:gd name="T31" fmla="*/ 206 h 215"/>
                <a:gd name="T32" fmla="*/ 67 w 225"/>
                <a:gd name="T33" fmla="*/ 205 h 215"/>
                <a:gd name="T34" fmla="*/ 18 w 225"/>
                <a:gd name="T35" fmla="*/ 149 h 215"/>
                <a:gd name="T36" fmla="*/ 17 w 225"/>
                <a:gd name="T37" fmla="*/ 149 h 215"/>
                <a:gd name="T38" fmla="*/ 17 w 225"/>
                <a:gd name="T39" fmla="*/ 149 h 215"/>
                <a:gd name="T40" fmla="*/ 38 w 225"/>
                <a:gd name="T41" fmla="*/ 115 h 215"/>
                <a:gd name="T42" fmla="*/ 102 w 225"/>
                <a:gd name="T43" fmla="*/ 194 h 215"/>
                <a:gd name="T44" fmla="*/ 72 w 225"/>
                <a:gd name="T45" fmla="*/ 206 h 215"/>
                <a:gd name="T46" fmla="*/ 189 w 225"/>
                <a:gd name="T47" fmla="*/ 147 h 215"/>
                <a:gd name="T48" fmla="*/ 157 w 225"/>
                <a:gd name="T49" fmla="*/ 179 h 215"/>
                <a:gd name="T50" fmla="*/ 118 w 225"/>
                <a:gd name="T51" fmla="*/ 193 h 215"/>
                <a:gd name="T52" fmla="*/ 114 w 225"/>
                <a:gd name="T53" fmla="*/ 192 h 215"/>
                <a:gd name="T54" fmla="*/ 42 w 225"/>
                <a:gd name="T55" fmla="*/ 105 h 215"/>
                <a:gd name="T56" fmla="*/ 85 w 225"/>
                <a:gd name="T57" fmla="*/ 45 h 215"/>
                <a:gd name="T58" fmla="*/ 161 w 225"/>
                <a:gd name="T59" fmla="*/ 8 h 215"/>
                <a:gd name="T60" fmla="*/ 194 w 225"/>
                <a:gd name="T61" fmla="*/ 21 h 215"/>
                <a:gd name="T62" fmla="*/ 205 w 225"/>
                <a:gd name="T63" fmla="*/ 68 h 215"/>
                <a:gd name="T64" fmla="*/ 170 w 225"/>
                <a:gd name="T65" fmla="*/ 129 h 215"/>
                <a:gd name="T66" fmla="*/ 165 w 225"/>
                <a:gd name="T67" fmla="*/ 134 h 215"/>
                <a:gd name="T68" fmla="*/ 148 w 225"/>
                <a:gd name="T69" fmla="*/ 140 h 215"/>
                <a:gd name="T70" fmla="*/ 148 w 225"/>
                <a:gd name="T71" fmla="*/ 149 h 215"/>
                <a:gd name="T72" fmla="*/ 180 w 225"/>
                <a:gd name="T73" fmla="*/ 140 h 215"/>
                <a:gd name="T74" fmla="*/ 188 w 225"/>
                <a:gd name="T75" fmla="*/ 142 h 215"/>
                <a:gd name="T76" fmla="*/ 189 w 225"/>
                <a:gd name="T77" fmla="*/ 14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5" h="215">
                  <a:moveTo>
                    <a:pt x="180" y="132"/>
                  </a:moveTo>
                  <a:cubicBezTo>
                    <a:pt x="179" y="132"/>
                    <a:pt x="179" y="132"/>
                    <a:pt x="178" y="132"/>
                  </a:cubicBezTo>
                  <a:cubicBezTo>
                    <a:pt x="216" y="92"/>
                    <a:pt x="225" y="41"/>
                    <a:pt x="200" y="15"/>
                  </a:cubicBezTo>
                  <a:cubicBezTo>
                    <a:pt x="190" y="5"/>
                    <a:pt x="176" y="0"/>
                    <a:pt x="161" y="0"/>
                  </a:cubicBezTo>
                  <a:cubicBezTo>
                    <a:pt x="135" y="0"/>
                    <a:pt x="105" y="14"/>
                    <a:pt x="79" y="39"/>
                  </a:cubicBezTo>
                  <a:cubicBezTo>
                    <a:pt x="59" y="59"/>
                    <a:pt x="39" y="83"/>
                    <a:pt x="35" y="104"/>
                  </a:cubicBezTo>
                  <a:cubicBezTo>
                    <a:pt x="21" y="119"/>
                    <a:pt x="0" y="146"/>
                    <a:pt x="11" y="156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3" y="214"/>
                    <a:pt x="67" y="215"/>
                    <a:pt x="72" y="215"/>
                  </a:cubicBezTo>
                  <a:cubicBezTo>
                    <a:pt x="84" y="215"/>
                    <a:pt x="100" y="208"/>
                    <a:pt x="111" y="200"/>
                  </a:cubicBezTo>
                  <a:cubicBezTo>
                    <a:pt x="113" y="201"/>
                    <a:pt x="115" y="201"/>
                    <a:pt x="118" y="201"/>
                  </a:cubicBezTo>
                  <a:cubicBezTo>
                    <a:pt x="130" y="201"/>
                    <a:pt x="146" y="195"/>
                    <a:pt x="162" y="186"/>
                  </a:cubicBezTo>
                  <a:cubicBezTo>
                    <a:pt x="180" y="174"/>
                    <a:pt x="194" y="160"/>
                    <a:pt x="197" y="149"/>
                  </a:cubicBezTo>
                  <a:cubicBezTo>
                    <a:pt x="197" y="145"/>
                    <a:pt x="197" y="141"/>
                    <a:pt x="195" y="138"/>
                  </a:cubicBezTo>
                  <a:cubicBezTo>
                    <a:pt x="193" y="135"/>
                    <a:pt x="189" y="132"/>
                    <a:pt x="180" y="132"/>
                  </a:cubicBezTo>
                  <a:close/>
                  <a:moveTo>
                    <a:pt x="72" y="206"/>
                  </a:moveTo>
                  <a:cubicBezTo>
                    <a:pt x="69" y="206"/>
                    <a:pt x="67" y="205"/>
                    <a:pt x="67" y="205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7" y="149"/>
                    <a:pt x="17" y="149"/>
                    <a:pt x="17" y="149"/>
                  </a:cubicBezTo>
                  <a:cubicBezTo>
                    <a:pt x="17" y="149"/>
                    <a:pt x="17" y="149"/>
                    <a:pt x="17" y="149"/>
                  </a:cubicBezTo>
                  <a:cubicBezTo>
                    <a:pt x="16" y="145"/>
                    <a:pt x="24" y="130"/>
                    <a:pt x="38" y="115"/>
                  </a:cubicBezTo>
                  <a:cubicBezTo>
                    <a:pt x="102" y="194"/>
                    <a:pt x="102" y="194"/>
                    <a:pt x="102" y="194"/>
                  </a:cubicBezTo>
                  <a:cubicBezTo>
                    <a:pt x="93" y="200"/>
                    <a:pt x="81" y="206"/>
                    <a:pt x="72" y="206"/>
                  </a:cubicBezTo>
                  <a:close/>
                  <a:moveTo>
                    <a:pt x="189" y="147"/>
                  </a:moveTo>
                  <a:cubicBezTo>
                    <a:pt x="187" y="154"/>
                    <a:pt x="177" y="167"/>
                    <a:pt x="157" y="179"/>
                  </a:cubicBezTo>
                  <a:cubicBezTo>
                    <a:pt x="143" y="188"/>
                    <a:pt x="128" y="193"/>
                    <a:pt x="118" y="193"/>
                  </a:cubicBezTo>
                  <a:cubicBezTo>
                    <a:pt x="116" y="193"/>
                    <a:pt x="115" y="193"/>
                    <a:pt x="114" y="192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7" y="84"/>
                    <a:pt x="67" y="63"/>
                    <a:pt x="85" y="45"/>
                  </a:cubicBezTo>
                  <a:cubicBezTo>
                    <a:pt x="108" y="22"/>
                    <a:pt x="136" y="8"/>
                    <a:pt x="161" y="8"/>
                  </a:cubicBezTo>
                  <a:cubicBezTo>
                    <a:pt x="175" y="8"/>
                    <a:pt x="186" y="13"/>
                    <a:pt x="194" y="21"/>
                  </a:cubicBezTo>
                  <a:cubicBezTo>
                    <a:pt x="205" y="31"/>
                    <a:pt x="209" y="48"/>
                    <a:pt x="205" y="68"/>
                  </a:cubicBezTo>
                  <a:cubicBezTo>
                    <a:pt x="200" y="90"/>
                    <a:pt x="188" y="111"/>
                    <a:pt x="170" y="129"/>
                  </a:cubicBezTo>
                  <a:cubicBezTo>
                    <a:pt x="168" y="131"/>
                    <a:pt x="166" y="133"/>
                    <a:pt x="165" y="134"/>
                  </a:cubicBezTo>
                  <a:cubicBezTo>
                    <a:pt x="159" y="136"/>
                    <a:pt x="154" y="138"/>
                    <a:pt x="148" y="140"/>
                  </a:cubicBezTo>
                  <a:cubicBezTo>
                    <a:pt x="148" y="143"/>
                    <a:pt x="148" y="146"/>
                    <a:pt x="148" y="149"/>
                  </a:cubicBezTo>
                  <a:cubicBezTo>
                    <a:pt x="160" y="143"/>
                    <a:pt x="171" y="140"/>
                    <a:pt x="180" y="140"/>
                  </a:cubicBezTo>
                  <a:cubicBezTo>
                    <a:pt x="184" y="140"/>
                    <a:pt x="187" y="141"/>
                    <a:pt x="188" y="142"/>
                  </a:cubicBezTo>
                  <a:cubicBezTo>
                    <a:pt x="189" y="144"/>
                    <a:pt x="189" y="145"/>
                    <a:pt x="189" y="14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2" name="Freeform 51"/>
            <p:cNvSpPr>
              <a:spLocks noEditPoints="1"/>
            </p:cNvSpPr>
            <p:nvPr/>
          </p:nvSpPr>
          <p:spPr bwMode="auto">
            <a:xfrm>
              <a:off x="1306" y="3605"/>
              <a:ext cx="520" cy="516"/>
            </a:xfrm>
            <a:custGeom>
              <a:avLst/>
              <a:gdLst>
                <a:gd name="T0" fmla="*/ 171 w 220"/>
                <a:gd name="T1" fmla="*/ 0 h 218"/>
                <a:gd name="T2" fmla="*/ 111 w 220"/>
                <a:gd name="T3" fmla="*/ 10 h 218"/>
                <a:gd name="T4" fmla="*/ 50 w 220"/>
                <a:gd name="T5" fmla="*/ 0 h 218"/>
                <a:gd name="T6" fmla="*/ 0 w 220"/>
                <a:gd name="T7" fmla="*/ 156 h 218"/>
                <a:gd name="T8" fmla="*/ 110 w 220"/>
                <a:gd name="T9" fmla="*/ 218 h 218"/>
                <a:gd name="T10" fmla="*/ 220 w 220"/>
                <a:gd name="T11" fmla="*/ 156 h 218"/>
                <a:gd name="T12" fmla="*/ 171 w 220"/>
                <a:gd name="T13" fmla="*/ 0 h 218"/>
                <a:gd name="T14" fmla="*/ 55 w 220"/>
                <a:gd name="T15" fmla="*/ 10 h 218"/>
                <a:gd name="T16" fmla="*/ 111 w 220"/>
                <a:gd name="T17" fmla="*/ 18 h 218"/>
                <a:gd name="T18" fmla="*/ 166 w 220"/>
                <a:gd name="T19" fmla="*/ 10 h 218"/>
                <a:gd name="T20" fmla="*/ 170 w 220"/>
                <a:gd name="T21" fmla="*/ 24 h 218"/>
                <a:gd name="T22" fmla="*/ 110 w 220"/>
                <a:gd name="T23" fmla="*/ 38 h 218"/>
                <a:gd name="T24" fmla="*/ 51 w 220"/>
                <a:gd name="T25" fmla="*/ 24 h 218"/>
                <a:gd name="T26" fmla="*/ 55 w 220"/>
                <a:gd name="T27" fmla="*/ 10 h 218"/>
                <a:gd name="T28" fmla="*/ 184 w 220"/>
                <a:gd name="T29" fmla="*/ 181 h 218"/>
                <a:gd name="T30" fmla="*/ 110 w 220"/>
                <a:gd name="T31" fmla="*/ 210 h 218"/>
                <a:gd name="T32" fmla="*/ 36 w 220"/>
                <a:gd name="T33" fmla="*/ 181 h 218"/>
                <a:gd name="T34" fmla="*/ 9 w 220"/>
                <a:gd name="T35" fmla="*/ 154 h 218"/>
                <a:gd name="T36" fmla="*/ 48 w 220"/>
                <a:gd name="T37" fmla="*/ 32 h 218"/>
                <a:gd name="T38" fmla="*/ 110 w 220"/>
                <a:gd name="T39" fmla="*/ 46 h 218"/>
                <a:gd name="T40" fmla="*/ 172 w 220"/>
                <a:gd name="T41" fmla="*/ 32 h 218"/>
                <a:gd name="T42" fmla="*/ 211 w 220"/>
                <a:gd name="T43" fmla="*/ 154 h 218"/>
                <a:gd name="T44" fmla="*/ 184 w 220"/>
                <a:gd name="T45" fmla="*/ 18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218">
                  <a:moveTo>
                    <a:pt x="171" y="0"/>
                  </a:moveTo>
                  <a:cubicBezTo>
                    <a:pt x="171" y="0"/>
                    <a:pt x="147" y="10"/>
                    <a:pt x="111" y="10"/>
                  </a:cubicBezTo>
                  <a:cubicBezTo>
                    <a:pt x="74" y="10"/>
                    <a:pt x="50" y="0"/>
                    <a:pt x="5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46" y="218"/>
                    <a:pt x="110" y="218"/>
                  </a:cubicBezTo>
                  <a:cubicBezTo>
                    <a:pt x="174" y="218"/>
                    <a:pt x="220" y="156"/>
                    <a:pt x="220" y="156"/>
                  </a:cubicBezTo>
                  <a:lnTo>
                    <a:pt x="171" y="0"/>
                  </a:lnTo>
                  <a:close/>
                  <a:moveTo>
                    <a:pt x="55" y="10"/>
                  </a:moveTo>
                  <a:cubicBezTo>
                    <a:pt x="66" y="13"/>
                    <a:pt x="85" y="18"/>
                    <a:pt x="111" y="18"/>
                  </a:cubicBezTo>
                  <a:cubicBezTo>
                    <a:pt x="136" y="18"/>
                    <a:pt x="155" y="13"/>
                    <a:pt x="166" y="10"/>
                  </a:cubicBezTo>
                  <a:cubicBezTo>
                    <a:pt x="170" y="24"/>
                    <a:pt x="170" y="24"/>
                    <a:pt x="170" y="24"/>
                  </a:cubicBezTo>
                  <a:cubicBezTo>
                    <a:pt x="161" y="28"/>
                    <a:pt x="135" y="38"/>
                    <a:pt x="110" y="38"/>
                  </a:cubicBezTo>
                  <a:cubicBezTo>
                    <a:pt x="86" y="38"/>
                    <a:pt x="60" y="28"/>
                    <a:pt x="51" y="24"/>
                  </a:cubicBezTo>
                  <a:lnTo>
                    <a:pt x="55" y="10"/>
                  </a:lnTo>
                  <a:close/>
                  <a:moveTo>
                    <a:pt x="184" y="181"/>
                  </a:moveTo>
                  <a:cubicBezTo>
                    <a:pt x="167" y="194"/>
                    <a:pt x="141" y="210"/>
                    <a:pt x="110" y="210"/>
                  </a:cubicBezTo>
                  <a:cubicBezTo>
                    <a:pt x="80" y="210"/>
                    <a:pt x="53" y="194"/>
                    <a:pt x="36" y="181"/>
                  </a:cubicBezTo>
                  <a:cubicBezTo>
                    <a:pt x="23" y="170"/>
                    <a:pt x="13" y="159"/>
                    <a:pt x="9" y="15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8" y="36"/>
                    <a:pt x="85" y="46"/>
                    <a:pt x="110" y="46"/>
                  </a:cubicBezTo>
                  <a:cubicBezTo>
                    <a:pt x="136" y="46"/>
                    <a:pt x="162" y="36"/>
                    <a:pt x="172" y="32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07" y="159"/>
                    <a:pt x="197" y="170"/>
                    <a:pt x="184" y="18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3" name="Rectangle 52"/>
            <p:cNvSpPr>
              <a:spLocks noChangeArrowheads="1"/>
            </p:cNvSpPr>
            <p:nvPr/>
          </p:nvSpPr>
          <p:spPr bwMode="auto">
            <a:xfrm>
              <a:off x="1556" y="3751"/>
              <a:ext cx="19" cy="31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4" name="Freeform 53"/>
            <p:cNvSpPr>
              <a:spLocks/>
            </p:cNvSpPr>
            <p:nvPr/>
          </p:nvSpPr>
          <p:spPr bwMode="auto">
            <a:xfrm>
              <a:off x="1608" y="3749"/>
              <a:ext cx="69" cy="284"/>
            </a:xfrm>
            <a:custGeom>
              <a:avLst/>
              <a:gdLst>
                <a:gd name="T0" fmla="*/ 0 w 69"/>
                <a:gd name="T1" fmla="*/ 5 h 284"/>
                <a:gd name="T2" fmla="*/ 50 w 69"/>
                <a:gd name="T3" fmla="*/ 284 h 284"/>
                <a:gd name="T4" fmla="*/ 69 w 69"/>
                <a:gd name="T5" fmla="*/ 279 h 284"/>
                <a:gd name="T6" fmla="*/ 19 w 69"/>
                <a:gd name="T7" fmla="*/ 0 h 284"/>
                <a:gd name="T8" fmla="*/ 0 w 69"/>
                <a:gd name="T9" fmla="*/ 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84">
                  <a:moveTo>
                    <a:pt x="0" y="5"/>
                  </a:moveTo>
                  <a:lnTo>
                    <a:pt x="50" y="284"/>
                  </a:lnTo>
                  <a:lnTo>
                    <a:pt x="69" y="279"/>
                  </a:lnTo>
                  <a:lnTo>
                    <a:pt x="19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5" name="Freeform 54"/>
            <p:cNvSpPr>
              <a:spLocks/>
            </p:cNvSpPr>
            <p:nvPr/>
          </p:nvSpPr>
          <p:spPr bwMode="auto">
            <a:xfrm>
              <a:off x="1665" y="3740"/>
              <a:ext cx="87" cy="227"/>
            </a:xfrm>
            <a:custGeom>
              <a:avLst/>
              <a:gdLst>
                <a:gd name="T0" fmla="*/ 0 w 87"/>
                <a:gd name="T1" fmla="*/ 4 h 227"/>
                <a:gd name="T2" fmla="*/ 68 w 87"/>
                <a:gd name="T3" fmla="*/ 227 h 227"/>
                <a:gd name="T4" fmla="*/ 87 w 87"/>
                <a:gd name="T5" fmla="*/ 220 h 227"/>
                <a:gd name="T6" fmla="*/ 19 w 87"/>
                <a:gd name="T7" fmla="*/ 0 h 227"/>
                <a:gd name="T8" fmla="*/ 0 w 87"/>
                <a:gd name="T9" fmla="*/ 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27">
                  <a:moveTo>
                    <a:pt x="0" y="4"/>
                  </a:moveTo>
                  <a:lnTo>
                    <a:pt x="68" y="227"/>
                  </a:lnTo>
                  <a:lnTo>
                    <a:pt x="87" y="220"/>
                  </a:lnTo>
                  <a:lnTo>
                    <a:pt x="1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6" name="Freeform 55"/>
            <p:cNvSpPr>
              <a:spLocks/>
            </p:cNvSpPr>
            <p:nvPr/>
          </p:nvSpPr>
          <p:spPr bwMode="auto">
            <a:xfrm>
              <a:off x="1450" y="3749"/>
              <a:ext cx="66" cy="284"/>
            </a:xfrm>
            <a:custGeom>
              <a:avLst/>
              <a:gdLst>
                <a:gd name="T0" fmla="*/ 0 w 66"/>
                <a:gd name="T1" fmla="*/ 279 h 284"/>
                <a:gd name="T2" fmla="*/ 16 w 66"/>
                <a:gd name="T3" fmla="*/ 284 h 284"/>
                <a:gd name="T4" fmla="*/ 66 w 66"/>
                <a:gd name="T5" fmla="*/ 5 h 284"/>
                <a:gd name="T6" fmla="*/ 47 w 66"/>
                <a:gd name="T7" fmla="*/ 0 h 284"/>
                <a:gd name="T8" fmla="*/ 0 w 66"/>
                <a:gd name="T9" fmla="*/ 27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84">
                  <a:moveTo>
                    <a:pt x="0" y="279"/>
                  </a:moveTo>
                  <a:lnTo>
                    <a:pt x="16" y="284"/>
                  </a:lnTo>
                  <a:lnTo>
                    <a:pt x="66" y="5"/>
                  </a:lnTo>
                  <a:lnTo>
                    <a:pt x="47" y="0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7" name="Freeform 56"/>
            <p:cNvSpPr>
              <a:spLocks/>
            </p:cNvSpPr>
            <p:nvPr/>
          </p:nvSpPr>
          <p:spPr bwMode="auto">
            <a:xfrm>
              <a:off x="1372" y="3740"/>
              <a:ext cx="87" cy="227"/>
            </a:xfrm>
            <a:custGeom>
              <a:avLst/>
              <a:gdLst>
                <a:gd name="T0" fmla="*/ 71 w 87"/>
                <a:gd name="T1" fmla="*/ 0 h 227"/>
                <a:gd name="T2" fmla="*/ 0 w 87"/>
                <a:gd name="T3" fmla="*/ 220 h 227"/>
                <a:gd name="T4" fmla="*/ 19 w 87"/>
                <a:gd name="T5" fmla="*/ 227 h 227"/>
                <a:gd name="T6" fmla="*/ 87 w 87"/>
                <a:gd name="T7" fmla="*/ 4 h 227"/>
                <a:gd name="T8" fmla="*/ 71 w 87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27">
                  <a:moveTo>
                    <a:pt x="71" y="0"/>
                  </a:moveTo>
                  <a:lnTo>
                    <a:pt x="0" y="220"/>
                  </a:lnTo>
                  <a:lnTo>
                    <a:pt x="19" y="227"/>
                  </a:lnTo>
                  <a:lnTo>
                    <a:pt x="87" y="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8" name="Freeform 57"/>
            <p:cNvSpPr>
              <a:spLocks noEditPoints="1"/>
            </p:cNvSpPr>
            <p:nvPr/>
          </p:nvSpPr>
          <p:spPr bwMode="auto">
            <a:xfrm>
              <a:off x="2438" y="3624"/>
              <a:ext cx="515" cy="478"/>
            </a:xfrm>
            <a:custGeom>
              <a:avLst/>
              <a:gdLst>
                <a:gd name="T0" fmla="*/ 515 w 515"/>
                <a:gd name="T1" fmla="*/ 390 h 478"/>
                <a:gd name="T2" fmla="*/ 411 w 515"/>
                <a:gd name="T3" fmla="*/ 47 h 478"/>
                <a:gd name="T4" fmla="*/ 303 w 515"/>
                <a:gd name="T5" fmla="*/ 0 h 478"/>
                <a:gd name="T6" fmla="*/ 258 w 515"/>
                <a:gd name="T7" fmla="*/ 208 h 478"/>
                <a:gd name="T8" fmla="*/ 213 w 515"/>
                <a:gd name="T9" fmla="*/ 0 h 478"/>
                <a:gd name="T10" fmla="*/ 104 w 515"/>
                <a:gd name="T11" fmla="*/ 47 h 478"/>
                <a:gd name="T12" fmla="*/ 0 w 515"/>
                <a:gd name="T13" fmla="*/ 390 h 478"/>
                <a:gd name="T14" fmla="*/ 87 w 515"/>
                <a:gd name="T15" fmla="*/ 416 h 478"/>
                <a:gd name="T16" fmla="*/ 130 w 515"/>
                <a:gd name="T17" fmla="*/ 272 h 478"/>
                <a:gd name="T18" fmla="*/ 121 w 515"/>
                <a:gd name="T19" fmla="*/ 478 h 478"/>
                <a:gd name="T20" fmla="*/ 390 w 515"/>
                <a:gd name="T21" fmla="*/ 478 h 478"/>
                <a:gd name="T22" fmla="*/ 381 w 515"/>
                <a:gd name="T23" fmla="*/ 272 h 478"/>
                <a:gd name="T24" fmla="*/ 426 w 515"/>
                <a:gd name="T25" fmla="*/ 421 h 478"/>
                <a:gd name="T26" fmla="*/ 515 w 515"/>
                <a:gd name="T27" fmla="*/ 390 h 478"/>
                <a:gd name="T28" fmla="*/ 355 w 515"/>
                <a:gd name="T29" fmla="*/ 120 h 478"/>
                <a:gd name="T30" fmla="*/ 362 w 515"/>
                <a:gd name="T31" fmla="*/ 272 h 478"/>
                <a:gd name="T32" fmla="*/ 369 w 515"/>
                <a:gd name="T33" fmla="*/ 459 h 478"/>
                <a:gd name="T34" fmla="*/ 142 w 515"/>
                <a:gd name="T35" fmla="*/ 459 h 478"/>
                <a:gd name="T36" fmla="*/ 149 w 515"/>
                <a:gd name="T37" fmla="*/ 272 h 478"/>
                <a:gd name="T38" fmla="*/ 156 w 515"/>
                <a:gd name="T39" fmla="*/ 120 h 478"/>
                <a:gd name="T40" fmla="*/ 113 w 515"/>
                <a:gd name="T41" fmla="*/ 267 h 478"/>
                <a:gd name="T42" fmla="*/ 73 w 515"/>
                <a:gd name="T43" fmla="*/ 392 h 478"/>
                <a:gd name="T44" fmla="*/ 24 w 515"/>
                <a:gd name="T45" fmla="*/ 376 h 478"/>
                <a:gd name="T46" fmla="*/ 118 w 515"/>
                <a:gd name="T47" fmla="*/ 61 h 478"/>
                <a:gd name="T48" fmla="*/ 199 w 515"/>
                <a:gd name="T49" fmla="*/ 26 h 478"/>
                <a:gd name="T50" fmla="*/ 239 w 515"/>
                <a:gd name="T51" fmla="*/ 213 h 478"/>
                <a:gd name="T52" fmla="*/ 258 w 515"/>
                <a:gd name="T53" fmla="*/ 298 h 478"/>
                <a:gd name="T54" fmla="*/ 277 w 515"/>
                <a:gd name="T55" fmla="*/ 213 h 478"/>
                <a:gd name="T56" fmla="*/ 317 w 515"/>
                <a:gd name="T57" fmla="*/ 26 h 478"/>
                <a:gd name="T58" fmla="*/ 395 w 515"/>
                <a:gd name="T59" fmla="*/ 61 h 478"/>
                <a:gd name="T60" fmla="*/ 492 w 515"/>
                <a:gd name="T61" fmla="*/ 378 h 478"/>
                <a:gd name="T62" fmla="*/ 437 w 515"/>
                <a:gd name="T63" fmla="*/ 395 h 478"/>
                <a:gd name="T64" fmla="*/ 397 w 515"/>
                <a:gd name="T65" fmla="*/ 267 h 478"/>
                <a:gd name="T66" fmla="*/ 355 w 515"/>
                <a:gd name="T67" fmla="*/ 12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5" h="478">
                  <a:moveTo>
                    <a:pt x="515" y="390"/>
                  </a:moveTo>
                  <a:lnTo>
                    <a:pt x="411" y="47"/>
                  </a:lnTo>
                  <a:lnTo>
                    <a:pt x="303" y="0"/>
                  </a:lnTo>
                  <a:lnTo>
                    <a:pt x="258" y="208"/>
                  </a:lnTo>
                  <a:lnTo>
                    <a:pt x="213" y="0"/>
                  </a:lnTo>
                  <a:lnTo>
                    <a:pt x="104" y="47"/>
                  </a:lnTo>
                  <a:lnTo>
                    <a:pt x="0" y="390"/>
                  </a:lnTo>
                  <a:lnTo>
                    <a:pt x="87" y="416"/>
                  </a:lnTo>
                  <a:lnTo>
                    <a:pt x="130" y="272"/>
                  </a:lnTo>
                  <a:lnTo>
                    <a:pt x="121" y="478"/>
                  </a:lnTo>
                  <a:lnTo>
                    <a:pt x="390" y="478"/>
                  </a:lnTo>
                  <a:lnTo>
                    <a:pt x="381" y="272"/>
                  </a:lnTo>
                  <a:lnTo>
                    <a:pt x="426" y="421"/>
                  </a:lnTo>
                  <a:lnTo>
                    <a:pt x="515" y="390"/>
                  </a:lnTo>
                  <a:close/>
                  <a:moveTo>
                    <a:pt x="355" y="120"/>
                  </a:moveTo>
                  <a:lnTo>
                    <a:pt x="362" y="272"/>
                  </a:lnTo>
                  <a:lnTo>
                    <a:pt x="369" y="459"/>
                  </a:lnTo>
                  <a:lnTo>
                    <a:pt x="142" y="459"/>
                  </a:lnTo>
                  <a:lnTo>
                    <a:pt x="149" y="272"/>
                  </a:lnTo>
                  <a:lnTo>
                    <a:pt x="156" y="120"/>
                  </a:lnTo>
                  <a:lnTo>
                    <a:pt x="113" y="267"/>
                  </a:lnTo>
                  <a:lnTo>
                    <a:pt x="73" y="392"/>
                  </a:lnTo>
                  <a:lnTo>
                    <a:pt x="24" y="376"/>
                  </a:lnTo>
                  <a:lnTo>
                    <a:pt x="118" y="61"/>
                  </a:lnTo>
                  <a:lnTo>
                    <a:pt x="199" y="26"/>
                  </a:lnTo>
                  <a:lnTo>
                    <a:pt x="239" y="213"/>
                  </a:lnTo>
                  <a:lnTo>
                    <a:pt x="258" y="298"/>
                  </a:lnTo>
                  <a:lnTo>
                    <a:pt x="277" y="213"/>
                  </a:lnTo>
                  <a:lnTo>
                    <a:pt x="317" y="26"/>
                  </a:lnTo>
                  <a:lnTo>
                    <a:pt x="395" y="61"/>
                  </a:lnTo>
                  <a:lnTo>
                    <a:pt x="492" y="378"/>
                  </a:lnTo>
                  <a:lnTo>
                    <a:pt x="437" y="395"/>
                  </a:lnTo>
                  <a:lnTo>
                    <a:pt x="397" y="267"/>
                  </a:lnTo>
                  <a:lnTo>
                    <a:pt x="355" y="1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9" name="Oval 58"/>
            <p:cNvSpPr>
              <a:spLocks noChangeArrowheads="1"/>
            </p:cNvSpPr>
            <p:nvPr/>
          </p:nvSpPr>
          <p:spPr bwMode="auto">
            <a:xfrm>
              <a:off x="2686" y="3950"/>
              <a:ext cx="19" cy="1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0" name="Oval 59"/>
            <p:cNvSpPr>
              <a:spLocks noChangeArrowheads="1"/>
            </p:cNvSpPr>
            <p:nvPr/>
          </p:nvSpPr>
          <p:spPr bwMode="auto">
            <a:xfrm>
              <a:off x="2686" y="3995"/>
              <a:ext cx="19" cy="1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1" name="Oval 60"/>
            <p:cNvSpPr>
              <a:spLocks noChangeArrowheads="1"/>
            </p:cNvSpPr>
            <p:nvPr/>
          </p:nvSpPr>
          <p:spPr bwMode="auto">
            <a:xfrm>
              <a:off x="2686" y="4038"/>
              <a:ext cx="19" cy="1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121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37442" y="1303184"/>
            <a:ext cx="8655038" cy="4637803"/>
            <a:chOff x="159" y="188"/>
            <a:chExt cx="7364" cy="3946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59" y="207"/>
              <a:ext cx="520" cy="462"/>
            </a:xfrm>
            <a:custGeom>
              <a:avLst/>
              <a:gdLst>
                <a:gd name="T0" fmla="*/ 162 w 220"/>
                <a:gd name="T1" fmla="*/ 0 h 195"/>
                <a:gd name="T2" fmla="*/ 130 w 220"/>
                <a:gd name="T3" fmla="*/ 0 h 195"/>
                <a:gd name="T4" fmla="*/ 130 w 220"/>
                <a:gd name="T5" fmla="*/ 7 h 195"/>
                <a:gd name="T6" fmla="*/ 110 w 220"/>
                <a:gd name="T7" fmla="*/ 27 h 195"/>
                <a:gd name="T8" fmla="*/ 90 w 220"/>
                <a:gd name="T9" fmla="*/ 7 h 195"/>
                <a:gd name="T10" fmla="*/ 90 w 220"/>
                <a:gd name="T11" fmla="*/ 0 h 195"/>
                <a:gd name="T12" fmla="*/ 58 w 220"/>
                <a:gd name="T13" fmla="*/ 0 h 195"/>
                <a:gd name="T14" fmla="*/ 0 w 220"/>
                <a:gd name="T15" fmla="*/ 63 h 195"/>
                <a:gd name="T16" fmla="*/ 37 w 220"/>
                <a:gd name="T17" fmla="*/ 95 h 195"/>
                <a:gd name="T18" fmla="*/ 49 w 220"/>
                <a:gd name="T19" fmla="*/ 78 h 195"/>
                <a:gd name="T20" fmla="*/ 50 w 220"/>
                <a:gd name="T21" fmla="*/ 195 h 195"/>
                <a:gd name="T22" fmla="*/ 170 w 220"/>
                <a:gd name="T23" fmla="*/ 195 h 195"/>
                <a:gd name="T24" fmla="*/ 170 w 220"/>
                <a:gd name="T25" fmla="*/ 77 h 195"/>
                <a:gd name="T26" fmla="*/ 184 w 220"/>
                <a:gd name="T27" fmla="*/ 94 h 195"/>
                <a:gd name="T28" fmla="*/ 220 w 220"/>
                <a:gd name="T29" fmla="*/ 63 h 195"/>
                <a:gd name="T30" fmla="*/ 162 w 220"/>
                <a:gd name="T31" fmla="*/ 0 h 195"/>
                <a:gd name="T32" fmla="*/ 176 w 220"/>
                <a:gd name="T33" fmla="*/ 72 h 195"/>
                <a:gd name="T34" fmla="*/ 162 w 220"/>
                <a:gd name="T35" fmla="*/ 55 h 195"/>
                <a:gd name="T36" fmla="*/ 162 w 220"/>
                <a:gd name="T37" fmla="*/ 77 h 195"/>
                <a:gd name="T38" fmla="*/ 162 w 220"/>
                <a:gd name="T39" fmla="*/ 187 h 195"/>
                <a:gd name="T40" fmla="*/ 58 w 220"/>
                <a:gd name="T41" fmla="*/ 187 h 195"/>
                <a:gd name="T42" fmla="*/ 57 w 220"/>
                <a:gd name="T43" fmla="*/ 78 h 195"/>
                <a:gd name="T44" fmla="*/ 57 w 220"/>
                <a:gd name="T45" fmla="*/ 54 h 195"/>
                <a:gd name="T46" fmla="*/ 43 w 220"/>
                <a:gd name="T47" fmla="*/ 74 h 195"/>
                <a:gd name="T48" fmla="*/ 36 w 220"/>
                <a:gd name="T49" fmla="*/ 84 h 195"/>
                <a:gd name="T50" fmla="*/ 11 w 220"/>
                <a:gd name="T51" fmla="*/ 62 h 195"/>
                <a:gd name="T52" fmla="*/ 59 w 220"/>
                <a:gd name="T53" fmla="*/ 8 h 195"/>
                <a:gd name="T54" fmla="*/ 82 w 220"/>
                <a:gd name="T55" fmla="*/ 8 h 195"/>
                <a:gd name="T56" fmla="*/ 110 w 220"/>
                <a:gd name="T57" fmla="*/ 35 h 195"/>
                <a:gd name="T58" fmla="*/ 138 w 220"/>
                <a:gd name="T59" fmla="*/ 8 h 195"/>
                <a:gd name="T60" fmla="*/ 161 w 220"/>
                <a:gd name="T61" fmla="*/ 8 h 195"/>
                <a:gd name="T62" fmla="*/ 209 w 220"/>
                <a:gd name="T63" fmla="*/ 62 h 195"/>
                <a:gd name="T64" fmla="*/ 185 w 220"/>
                <a:gd name="T65" fmla="*/ 83 h 195"/>
                <a:gd name="T66" fmla="*/ 176 w 220"/>
                <a:gd name="T67" fmla="*/ 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0" h="195">
                  <a:moveTo>
                    <a:pt x="162" y="0"/>
                  </a:moveTo>
                  <a:cubicBezTo>
                    <a:pt x="152" y="0"/>
                    <a:pt x="130" y="0"/>
                    <a:pt x="130" y="0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18"/>
                    <a:pt x="121" y="27"/>
                    <a:pt x="110" y="27"/>
                  </a:cubicBezTo>
                  <a:cubicBezTo>
                    <a:pt x="99" y="27"/>
                    <a:pt x="90" y="18"/>
                    <a:pt x="90" y="7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67" y="0"/>
                    <a:pt x="58" y="0"/>
                  </a:cubicBezTo>
                  <a:cubicBezTo>
                    <a:pt x="48" y="0"/>
                    <a:pt x="0" y="63"/>
                    <a:pt x="0" y="63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0" y="195"/>
                    <a:pt x="50" y="195"/>
                    <a:pt x="5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0" y="63"/>
                    <a:pt x="172" y="0"/>
                    <a:pt x="162" y="0"/>
                  </a:cubicBezTo>
                  <a:close/>
                  <a:moveTo>
                    <a:pt x="176" y="72"/>
                  </a:moveTo>
                  <a:cubicBezTo>
                    <a:pt x="162" y="55"/>
                    <a:pt x="162" y="55"/>
                    <a:pt x="162" y="55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187"/>
                    <a:pt x="162" y="187"/>
                    <a:pt x="162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30" y="38"/>
                    <a:pt x="52" y="12"/>
                    <a:pt x="59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23"/>
                    <a:pt x="95" y="35"/>
                    <a:pt x="110" y="35"/>
                  </a:cubicBezTo>
                  <a:cubicBezTo>
                    <a:pt x="125" y="35"/>
                    <a:pt x="137" y="23"/>
                    <a:pt x="13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7" y="12"/>
                    <a:pt x="190" y="37"/>
                    <a:pt x="209" y="62"/>
                  </a:cubicBezTo>
                  <a:cubicBezTo>
                    <a:pt x="185" y="83"/>
                    <a:pt x="185" y="83"/>
                    <a:pt x="185" y="83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303" y="224"/>
              <a:ext cx="520" cy="461"/>
            </a:xfrm>
            <a:custGeom>
              <a:avLst/>
              <a:gdLst>
                <a:gd name="T0" fmla="*/ 162 w 220"/>
                <a:gd name="T1" fmla="*/ 0 h 195"/>
                <a:gd name="T2" fmla="*/ 130 w 220"/>
                <a:gd name="T3" fmla="*/ 0 h 195"/>
                <a:gd name="T4" fmla="*/ 130 w 220"/>
                <a:gd name="T5" fmla="*/ 6 h 195"/>
                <a:gd name="T6" fmla="*/ 110 w 220"/>
                <a:gd name="T7" fmla="*/ 26 h 195"/>
                <a:gd name="T8" fmla="*/ 90 w 220"/>
                <a:gd name="T9" fmla="*/ 6 h 195"/>
                <a:gd name="T10" fmla="*/ 90 w 220"/>
                <a:gd name="T11" fmla="*/ 0 h 195"/>
                <a:gd name="T12" fmla="*/ 58 w 220"/>
                <a:gd name="T13" fmla="*/ 0 h 195"/>
                <a:gd name="T14" fmla="*/ 0 w 220"/>
                <a:gd name="T15" fmla="*/ 62 h 195"/>
                <a:gd name="T16" fmla="*/ 37 w 220"/>
                <a:gd name="T17" fmla="*/ 95 h 195"/>
                <a:gd name="T18" fmla="*/ 50 w 220"/>
                <a:gd name="T19" fmla="*/ 78 h 195"/>
                <a:gd name="T20" fmla="*/ 50 w 220"/>
                <a:gd name="T21" fmla="*/ 195 h 195"/>
                <a:gd name="T22" fmla="*/ 170 w 220"/>
                <a:gd name="T23" fmla="*/ 195 h 195"/>
                <a:gd name="T24" fmla="*/ 170 w 220"/>
                <a:gd name="T25" fmla="*/ 77 h 195"/>
                <a:gd name="T26" fmla="*/ 184 w 220"/>
                <a:gd name="T27" fmla="*/ 94 h 195"/>
                <a:gd name="T28" fmla="*/ 220 w 220"/>
                <a:gd name="T29" fmla="*/ 62 h 195"/>
                <a:gd name="T30" fmla="*/ 162 w 220"/>
                <a:gd name="T3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0" h="195">
                  <a:moveTo>
                    <a:pt x="162" y="0"/>
                  </a:moveTo>
                  <a:cubicBezTo>
                    <a:pt x="152" y="0"/>
                    <a:pt x="130" y="0"/>
                    <a:pt x="130" y="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17"/>
                    <a:pt x="121" y="26"/>
                    <a:pt x="110" y="26"/>
                  </a:cubicBezTo>
                  <a:cubicBezTo>
                    <a:pt x="99" y="26"/>
                    <a:pt x="90" y="17"/>
                    <a:pt x="90" y="6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67" y="0"/>
                    <a:pt x="58" y="0"/>
                  </a:cubicBezTo>
                  <a:cubicBezTo>
                    <a:pt x="49" y="0"/>
                    <a:pt x="0" y="62"/>
                    <a:pt x="0" y="62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195"/>
                    <a:pt x="50" y="195"/>
                    <a:pt x="5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220" y="62"/>
                    <a:pt x="172" y="0"/>
                    <a:pt x="16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2438" y="200"/>
              <a:ext cx="515" cy="478"/>
            </a:xfrm>
            <a:custGeom>
              <a:avLst/>
              <a:gdLst>
                <a:gd name="T0" fmla="*/ 411 w 515"/>
                <a:gd name="T1" fmla="*/ 29 h 478"/>
                <a:gd name="T2" fmla="*/ 303 w 515"/>
                <a:gd name="T3" fmla="*/ 0 h 478"/>
                <a:gd name="T4" fmla="*/ 258 w 515"/>
                <a:gd name="T5" fmla="*/ 123 h 478"/>
                <a:gd name="T6" fmla="*/ 213 w 515"/>
                <a:gd name="T7" fmla="*/ 0 h 478"/>
                <a:gd name="T8" fmla="*/ 104 w 515"/>
                <a:gd name="T9" fmla="*/ 29 h 478"/>
                <a:gd name="T10" fmla="*/ 0 w 515"/>
                <a:gd name="T11" fmla="*/ 182 h 478"/>
                <a:gd name="T12" fmla="*/ 88 w 515"/>
                <a:gd name="T13" fmla="*/ 246 h 478"/>
                <a:gd name="T14" fmla="*/ 121 w 515"/>
                <a:gd name="T15" fmla="*/ 206 h 478"/>
                <a:gd name="T16" fmla="*/ 121 w 515"/>
                <a:gd name="T17" fmla="*/ 478 h 478"/>
                <a:gd name="T18" fmla="*/ 397 w 515"/>
                <a:gd name="T19" fmla="*/ 478 h 478"/>
                <a:gd name="T20" fmla="*/ 397 w 515"/>
                <a:gd name="T21" fmla="*/ 206 h 478"/>
                <a:gd name="T22" fmla="*/ 426 w 515"/>
                <a:gd name="T23" fmla="*/ 242 h 478"/>
                <a:gd name="T24" fmla="*/ 515 w 515"/>
                <a:gd name="T25" fmla="*/ 173 h 478"/>
                <a:gd name="T26" fmla="*/ 411 w 515"/>
                <a:gd name="T27" fmla="*/ 29 h 478"/>
                <a:gd name="T28" fmla="*/ 411 w 515"/>
                <a:gd name="T29" fmla="*/ 194 h 478"/>
                <a:gd name="T30" fmla="*/ 378 w 515"/>
                <a:gd name="T31" fmla="*/ 152 h 478"/>
                <a:gd name="T32" fmla="*/ 378 w 515"/>
                <a:gd name="T33" fmla="*/ 206 h 478"/>
                <a:gd name="T34" fmla="*/ 378 w 515"/>
                <a:gd name="T35" fmla="*/ 459 h 478"/>
                <a:gd name="T36" fmla="*/ 140 w 515"/>
                <a:gd name="T37" fmla="*/ 459 h 478"/>
                <a:gd name="T38" fmla="*/ 140 w 515"/>
                <a:gd name="T39" fmla="*/ 206 h 478"/>
                <a:gd name="T40" fmla="*/ 140 w 515"/>
                <a:gd name="T41" fmla="*/ 154 h 478"/>
                <a:gd name="T42" fmla="*/ 106 w 515"/>
                <a:gd name="T43" fmla="*/ 194 h 478"/>
                <a:gd name="T44" fmla="*/ 85 w 515"/>
                <a:gd name="T45" fmla="*/ 220 h 478"/>
                <a:gd name="T46" fmla="*/ 26 w 515"/>
                <a:gd name="T47" fmla="*/ 178 h 478"/>
                <a:gd name="T48" fmla="*/ 116 w 515"/>
                <a:gd name="T49" fmla="*/ 45 h 478"/>
                <a:gd name="T50" fmla="*/ 201 w 515"/>
                <a:gd name="T51" fmla="*/ 24 h 478"/>
                <a:gd name="T52" fmla="*/ 239 w 515"/>
                <a:gd name="T53" fmla="*/ 130 h 478"/>
                <a:gd name="T54" fmla="*/ 258 w 515"/>
                <a:gd name="T55" fmla="*/ 178 h 478"/>
                <a:gd name="T56" fmla="*/ 274 w 515"/>
                <a:gd name="T57" fmla="*/ 130 h 478"/>
                <a:gd name="T58" fmla="*/ 314 w 515"/>
                <a:gd name="T59" fmla="*/ 24 h 478"/>
                <a:gd name="T60" fmla="*/ 400 w 515"/>
                <a:gd name="T61" fmla="*/ 45 h 478"/>
                <a:gd name="T62" fmla="*/ 489 w 515"/>
                <a:gd name="T63" fmla="*/ 168 h 478"/>
                <a:gd name="T64" fmla="*/ 428 w 515"/>
                <a:gd name="T65" fmla="*/ 216 h 478"/>
                <a:gd name="T66" fmla="*/ 411 w 515"/>
                <a:gd name="T67" fmla="*/ 19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5" h="478">
                  <a:moveTo>
                    <a:pt x="411" y="29"/>
                  </a:moveTo>
                  <a:lnTo>
                    <a:pt x="303" y="0"/>
                  </a:lnTo>
                  <a:lnTo>
                    <a:pt x="258" y="123"/>
                  </a:lnTo>
                  <a:lnTo>
                    <a:pt x="213" y="0"/>
                  </a:lnTo>
                  <a:lnTo>
                    <a:pt x="104" y="29"/>
                  </a:lnTo>
                  <a:lnTo>
                    <a:pt x="0" y="182"/>
                  </a:lnTo>
                  <a:lnTo>
                    <a:pt x="88" y="246"/>
                  </a:lnTo>
                  <a:lnTo>
                    <a:pt x="121" y="206"/>
                  </a:lnTo>
                  <a:lnTo>
                    <a:pt x="121" y="478"/>
                  </a:lnTo>
                  <a:lnTo>
                    <a:pt x="397" y="478"/>
                  </a:lnTo>
                  <a:lnTo>
                    <a:pt x="397" y="206"/>
                  </a:lnTo>
                  <a:lnTo>
                    <a:pt x="426" y="242"/>
                  </a:lnTo>
                  <a:lnTo>
                    <a:pt x="515" y="173"/>
                  </a:lnTo>
                  <a:lnTo>
                    <a:pt x="411" y="29"/>
                  </a:lnTo>
                  <a:close/>
                  <a:moveTo>
                    <a:pt x="411" y="194"/>
                  </a:moveTo>
                  <a:lnTo>
                    <a:pt x="378" y="152"/>
                  </a:lnTo>
                  <a:lnTo>
                    <a:pt x="378" y="206"/>
                  </a:lnTo>
                  <a:lnTo>
                    <a:pt x="378" y="459"/>
                  </a:lnTo>
                  <a:lnTo>
                    <a:pt x="140" y="459"/>
                  </a:lnTo>
                  <a:lnTo>
                    <a:pt x="140" y="206"/>
                  </a:lnTo>
                  <a:lnTo>
                    <a:pt x="140" y="154"/>
                  </a:lnTo>
                  <a:lnTo>
                    <a:pt x="106" y="194"/>
                  </a:lnTo>
                  <a:lnTo>
                    <a:pt x="85" y="220"/>
                  </a:lnTo>
                  <a:lnTo>
                    <a:pt x="26" y="178"/>
                  </a:lnTo>
                  <a:lnTo>
                    <a:pt x="116" y="45"/>
                  </a:lnTo>
                  <a:lnTo>
                    <a:pt x="201" y="24"/>
                  </a:lnTo>
                  <a:lnTo>
                    <a:pt x="239" y="130"/>
                  </a:lnTo>
                  <a:lnTo>
                    <a:pt x="258" y="178"/>
                  </a:lnTo>
                  <a:lnTo>
                    <a:pt x="274" y="130"/>
                  </a:lnTo>
                  <a:lnTo>
                    <a:pt x="314" y="24"/>
                  </a:lnTo>
                  <a:lnTo>
                    <a:pt x="400" y="45"/>
                  </a:lnTo>
                  <a:lnTo>
                    <a:pt x="489" y="168"/>
                  </a:lnTo>
                  <a:lnTo>
                    <a:pt x="428" y="216"/>
                  </a:lnTo>
                  <a:lnTo>
                    <a:pt x="411" y="19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767" y="316"/>
              <a:ext cx="160" cy="296"/>
            </a:xfrm>
            <a:custGeom>
              <a:avLst/>
              <a:gdLst>
                <a:gd name="T0" fmla="*/ 130 w 160"/>
                <a:gd name="T1" fmla="*/ 0 h 296"/>
                <a:gd name="T2" fmla="*/ 0 w 160"/>
                <a:gd name="T3" fmla="*/ 166 h 296"/>
                <a:gd name="T4" fmla="*/ 71 w 160"/>
                <a:gd name="T5" fmla="*/ 166 h 296"/>
                <a:gd name="T6" fmla="*/ 40 w 160"/>
                <a:gd name="T7" fmla="*/ 296 h 296"/>
                <a:gd name="T8" fmla="*/ 160 w 160"/>
                <a:gd name="T9" fmla="*/ 116 h 296"/>
                <a:gd name="T10" fmla="*/ 104 w 160"/>
                <a:gd name="T11" fmla="*/ 116 h 296"/>
                <a:gd name="T12" fmla="*/ 130 w 160"/>
                <a:gd name="T1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96">
                  <a:moveTo>
                    <a:pt x="130" y="0"/>
                  </a:moveTo>
                  <a:lnTo>
                    <a:pt x="0" y="166"/>
                  </a:lnTo>
                  <a:lnTo>
                    <a:pt x="71" y="166"/>
                  </a:lnTo>
                  <a:lnTo>
                    <a:pt x="40" y="296"/>
                  </a:lnTo>
                  <a:lnTo>
                    <a:pt x="160" y="116"/>
                  </a:lnTo>
                  <a:lnTo>
                    <a:pt x="104" y="11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589" y="207"/>
              <a:ext cx="520" cy="462"/>
            </a:xfrm>
            <a:custGeom>
              <a:avLst/>
              <a:gdLst>
                <a:gd name="T0" fmla="*/ 162 w 220"/>
                <a:gd name="T1" fmla="*/ 0 h 195"/>
                <a:gd name="T2" fmla="*/ 130 w 220"/>
                <a:gd name="T3" fmla="*/ 0 h 195"/>
                <a:gd name="T4" fmla="*/ 130 w 220"/>
                <a:gd name="T5" fmla="*/ 7 h 195"/>
                <a:gd name="T6" fmla="*/ 110 w 220"/>
                <a:gd name="T7" fmla="*/ 27 h 195"/>
                <a:gd name="T8" fmla="*/ 90 w 220"/>
                <a:gd name="T9" fmla="*/ 7 h 195"/>
                <a:gd name="T10" fmla="*/ 90 w 220"/>
                <a:gd name="T11" fmla="*/ 0 h 195"/>
                <a:gd name="T12" fmla="*/ 58 w 220"/>
                <a:gd name="T13" fmla="*/ 0 h 195"/>
                <a:gd name="T14" fmla="*/ 0 w 220"/>
                <a:gd name="T15" fmla="*/ 63 h 195"/>
                <a:gd name="T16" fmla="*/ 37 w 220"/>
                <a:gd name="T17" fmla="*/ 95 h 195"/>
                <a:gd name="T18" fmla="*/ 50 w 220"/>
                <a:gd name="T19" fmla="*/ 78 h 195"/>
                <a:gd name="T20" fmla="*/ 50 w 220"/>
                <a:gd name="T21" fmla="*/ 195 h 195"/>
                <a:gd name="T22" fmla="*/ 170 w 220"/>
                <a:gd name="T23" fmla="*/ 195 h 195"/>
                <a:gd name="T24" fmla="*/ 170 w 220"/>
                <a:gd name="T25" fmla="*/ 77 h 195"/>
                <a:gd name="T26" fmla="*/ 184 w 220"/>
                <a:gd name="T27" fmla="*/ 94 h 195"/>
                <a:gd name="T28" fmla="*/ 220 w 220"/>
                <a:gd name="T29" fmla="*/ 63 h 195"/>
                <a:gd name="T30" fmla="*/ 162 w 220"/>
                <a:gd name="T31" fmla="*/ 0 h 195"/>
                <a:gd name="T32" fmla="*/ 176 w 220"/>
                <a:gd name="T33" fmla="*/ 72 h 195"/>
                <a:gd name="T34" fmla="*/ 162 w 220"/>
                <a:gd name="T35" fmla="*/ 55 h 195"/>
                <a:gd name="T36" fmla="*/ 162 w 220"/>
                <a:gd name="T37" fmla="*/ 77 h 195"/>
                <a:gd name="T38" fmla="*/ 162 w 220"/>
                <a:gd name="T39" fmla="*/ 187 h 195"/>
                <a:gd name="T40" fmla="*/ 58 w 220"/>
                <a:gd name="T41" fmla="*/ 187 h 195"/>
                <a:gd name="T42" fmla="*/ 58 w 220"/>
                <a:gd name="T43" fmla="*/ 78 h 195"/>
                <a:gd name="T44" fmla="*/ 58 w 220"/>
                <a:gd name="T45" fmla="*/ 54 h 195"/>
                <a:gd name="T46" fmla="*/ 43 w 220"/>
                <a:gd name="T47" fmla="*/ 74 h 195"/>
                <a:gd name="T48" fmla="*/ 36 w 220"/>
                <a:gd name="T49" fmla="*/ 84 h 195"/>
                <a:gd name="T50" fmla="*/ 11 w 220"/>
                <a:gd name="T51" fmla="*/ 62 h 195"/>
                <a:gd name="T52" fmla="*/ 59 w 220"/>
                <a:gd name="T53" fmla="*/ 8 h 195"/>
                <a:gd name="T54" fmla="*/ 82 w 220"/>
                <a:gd name="T55" fmla="*/ 8 h 195"/>
                <a:gd name="T56" fmla="*/ 110 w 220"/>
                <a:gd name="T57" fmla="*/ 35 h 195"/>
                <a:gd name="T58" fmla="*/ 138 w 220"/>
                <a:gd name="T59" fmla="*/ 8 h 195"/>
                <a:gd name="T60" fmla="*/ 161 w 220"/>
                <a:gd name="T61" fmla="*/ 8 h 195"/>
                <a:gd name="T62" fmla="*/ 209 w 220"/>
                <a:gd name="T63" fmla="*/ 62 h 195"/>
                <a:gd name="T64" fmla="*/ 185 w 220"/>
                <a:gd name="T65" fmla="*/ 83 h 195"/>
                <a:gd name="T66" fmla="*/ 176 w 220"/>
                <a:gd name="T67" fmla="*/ 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0" h="195">
                  <a:moveTo>
                    <a:pt x="162" y="0"/>
                  </a:moveTo>
                  <a:cubicBezTo>
                    <a:pt x="152" y="0"/>
                    <a:pt x="130" y="0"/>
                    <a:pt x="130" y="0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18"/>
                    <a:pt x="121" y="27"/>
                    <a:pt x="110" y="27"/>
                  </a:cubicBezTo>
                  <a:cubicBezTo>
                    <a:pt x="99" y="27"/>
                    <a:pt x="90" y="18"/>
                    <a:pt x="90" y="7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67" y="0"/>
                    <a:pt x="58" y="0"/>
                  </a:cubicBezTo>
                  <a:cubicBezTo>
                    <a:pt x="49" y="0"/>
                    <a:pt x="0" y="63"/>
                    <a:pt x="0" y="63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195"/>
                    <a:pt x="50" y="195"/>
                    <a:pt x="5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0" y="63"/>
                    <a:pt x="172" y="0"/>
                    <a:pt x="162" y="0"/>
                  </a:cubicBezTo>
                  <a:close/>
                  <a:moveTo>
                    <a:pt x="176" y="72"/>
                  </a:moveTo>
                  <a:cubicBezTo>
                    <a:pt x="162" y="55"/>
                    <a:pt x="162" y="55"/>
                    <a:pt x="162" y="55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187"/>
                    <a:pt x="162" y="187"/>
                    <a:pt x="162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30" y="38"/>
                    <a:pt x="53" y="12"/>
                    <a:pt x="59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23"/>
                    <a:pt x="95" y="35"/>
                    <a:pt x="110" y="35"/>
                  </a:cubicBezTo>
                  <a:cubicBezTo>
                    <a:pt x="125" y="35"/>
                    <a:pt x="137" y="23"/>
                    <a:pt x="13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8" y="12"/>
                    <a:pt x="190" y="37"/>
                    <a:pt x="209" y="62"/>
                  </a:cubicBezTo>
                  <a:cubicBezTo>
                    <a:pt x="185" y="83"/>
                    <a:pt x="185" y="83"/>
                    <a:pt x="185" y="83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27" y="205"/>
              <a:ext cx="463" cy="462"/>
            </a:xfrm>
            <a:custGeom>
              <a:avLst/>
              <a:gdLst>
                <a:gd name="T0" fmla="*/ 164 w 196"/>
                <a:gd name="T1" fmla="*/ 78 h 195"/>
                <a:gd name="T2" fmla="*/ 196 w 196"/>
                <a:gd name="T3" fmla="*/ 46 h 195"/>
                <a:gd name="T4" fmla="*/ 142 w 196"/>
                <a:gd name="T5" fmla="*/ 0 h 195"/>
                <a:gd name="T6" fmla="*/ 118 w 196"/>
                <a:gd name="T7" fmla="*/ 0 h 195"/>
                <a:gd name="T8" fmla="*/ 118 w 196"/>
                <a:gd name="T9" fmla="*/ 6 h 195"/>
                <a:gd name="T10" fmla="*/ 99 w 196"/>
                <a:gd name="T11" fmla="*/ 26 h 195"/>
                <a:gd name="T12" fmla="*/ 79 w 196"/>
                <a:gd name="T13" fmla="*/ 6 h 195"/>
                <a:gd name="T14" fmla="*/ 79 w 196"/>
                <a:gd name="T15" fmla="*/ 0 h 195"/>
                <a:gd name="T16" fmla="*/ 54 w 196"/>
                <a:gd name="T17" fmla="*/ 0 h 195"/>
                <a:gd name="T18" fmla="*/ 0 w 196"/>
                <a:gd name="T19" fmla="*/ 46 h 195"/>
                <a:gd name="T20" fmla="*/ 33 w 196"/>
                <a:gd name="T21" fmla="*/ 79 h 195"/>
                <a:gd name="T22" fmla="*/ 44 w 196"/>
                <a:gd name="T23" fmla="*/ 69 h 195"/>
                <a:gd name="T24" fmla="*/ 46 w 196"/>
                <a:gd name="T25" fmla="*/ 119 h 195"/>
                <a:gd name="T26" fmla="*/ 38 w 196"/>
                <a:gd name="T27" fmla="*/ 195 h 195"/>
                <a:gd name="T28" fmla="*/ 158 w 196"/>
                <a:gd name="T29" fmla="*/ 195 h 195"/>
                <a:gd name="T30" fmla="*/ 150 w 196"/>
                <a:gd name="T31" fmla="*/ 120 h 195"/>
                <a:gd name="T32" fmla="*/ 154 w 196"/>
                <a:gd name="T33" fmla="*/ 69 h 195"/>
                <a:gd name="T34" fmla="*/ 164 w 196"/>
                <a:gd name="T35" fmla="*/ 78 h 195"/>
                <a:gd name="T36" fmla="*/ 147 w 196"/>
                <a:gd name="T37" fmla="*/ 65 h 195"/>
                <a:gd name="T38" fmla="*/ 143 w 196"/>
                <a:gd name="T39" fmla="*/ 122 h 195"/>
                <a:gd name="T40" fmla="*/ 151 w 196"/>
                <a:gd name="T41" fmla="*/ 187 h 195"/>
                <a:gd name="T42" fmla="*/ 46 w 196"/>
                <a:gd name="T43" fmla="*/ 187 h 195"/>
                <a:gd name="T44" fmla="*/ 54 w 196"/>
                <a:gd name="T45" fmla="*/ 121 h 195"/>
                <a:gd name="T46" fmla="*/ 50 w 196"/>
                <a:gd name="T47" fmla="*/ 65 h 195"/>
                <a:gd name="T48" fmla="*/ 45 w 196"/>
                <a:gd name="T49" fmla="*/ 57 h 195"/>
                <a:gd name="T50" fmla="*/ 38 w 196"/>
                <a:gd name="T51" fmla="*/ 63 h 195"/>
                <a:gd name="T52" fmla="*/ 33 w 196"/>
                <a:gd name="T53" fmla="*/ 68 h 195"/>
                <a:gd name="T54" fmla="*/ 12 w 196"/>
                <a:gd name="T55" fmla="*/ 46 h 195"/>
                <a:gd name="T56" fmla="*/ 55 w 196"/>
                <a:gd name="T57" fmla="*/ 8 h 195"/>
                <a:gd name="T58" fmla="*/ 71 w 196"/>
                <a:gd name="T59" fmla="*/ 8 h 195"/>
                <a:gd name="T60" fmla="*/ 99 w 196"/>
                <a:gd name="T61" fmla="*/ 34 h 195"/>
                <a:gd name="T62" fmla="*/ 126 w 196"/>
                <a:gd name="T63" fmla="*/ 8 h 195"/>
                <a:gd name="T64" fmla="*/ 142 w 196"/>
                <a:gd name="T65" fmla="*/ 8 h 195"/>
                <a:gd name="T66" fmla="*/ 185 w 196"/>
                <a:gd name="T67" fmla="*/ 46 h 195"/>
                <a:gd name="T68" fmla="*/ 164 w 196"/>
                <a:gd name="T69" fmla="*/ 67 h 195"/>
                <a:gd name="T70" fmla="*/ 160 w 196"/>
                <a:gd name="T71" fmla="*/ 63 h 195"/>
                <a:gd name="T72" fmla="*/ 152 w 196"/>
                <a:gd name="T73" fmla="*/ 56 h 195"/>
                <a:gd name="T74" fmla="*/ 147 w 196"/>
                <a:gd name="T75" fmla="*/ 6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6" h="195">
                  <a:moveTo>
                    <a:pt x="164" y="78"/>
                  </a:moveTo>
                  <a:cubicBezTo>
                    <a:pt x="196" y="46"/>
                    <a:pt x="196" y="46"/>
                    <a:pt x="196" y="46"/>
                  </a:cubicBezTo>
                  <a:cubicBezTo>
                    <a:pt x="196" y="46"/>
                    <a:pt x="152" y="0"/>
                    <a:pt x="142" y="0"/>
                  </a:cubicBezTo>
                  <a:cubicBezTo>
                    <a:pt x="133" y="0"/>
                    <a:pt x="118" y="0"/>
                    <a:pt x="118" y="0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17"/>
                    <a:pt x="110" y="26"/>
                    <a:pt x="99" y="26"/>
                  </a:cubicBezTo>
                  <a:cubicBezTo>
                    <a:pt x="88" y="26"/>
                    <a:pt x="79" y="17"/>
                    <a:pt x="79" y="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63" y="0"/>
                    <a:pt x="54" y="0"/>
                  </a:cubicBezTo>
                  <a:cubicBezTo>
                    <a:pt x="45" y="0"/>
                    <a:pt x="0" y="46"/>
                    <a:pt x="0" y="46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55" y="86"/>
                    <a:pt x="46" y="119"/>
                  </a:cubicBezTo>
                  <a:cubicBezTo>
                    <a:pt x="37" y="152"/>
                    <a:pt x="38" y="195"/>
                    <a:pt x="38" y="195"/>
                  </a:cubicBezTo>
                  <a:cubicBezTo>
                    <a:pt x="158" y="195"/>
                    <a:pt x="158" y="195"/>
                    <a:pt x="158" y="195"/>
                  </a:cubicBezTo>
                  <a:cubicBezTo>
                    <a:pt x="158" y="195"/>
                    <a:pt x="160" y="152"/>
                    <a:pt x="150" y="120"/>
                  </a:cubicBezTo>
                  <a:cubicBezTo>
                    <a:pt x="142" y="92"/>
                    <a:pt x="154" y="69"/>
                    <a:pt x="154" y="69"/>
                  </a:cubicBezTo>
                  <a:lnTo>
                    <a:pt x="164" y="78"/>
                  </a:lnTo>
                  <a:close/>
                  <a:moveTo>
                    <a:pt x="147" y="65"/>
                  </a:moveTo>
                  <a:cubicBezTo>
                    <a:pt x="147" y="66"/>
                    <a:pt x="134" y="92"/>
                    <a:pt x="143" y="122"/>
                  </a:cubicBezTo>
                  <a:cubicBezTo>
                    <a:pt x="150" y="145"/>
                    <a:pt x="151" y="174"/>
                    <a:pt x="151" y="18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7" y="173"/>
                    <a:pt x="48" y="144"/>
                    <a:pt x="54" y="121"/>
                  </a:cubicBezTo>
                  <a:cubicBezTo>
                    <a:pt x="64" y="85"/>
                    <a:pt x="51" y="66"/>
                    <a:pt x="50" y="65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9" y="29"/>
                    <a:pt x="49" y="10"/>
                    <a:pt x="55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2" y="23"/>
                    <a:pt x="84" y="34"/>
                    <a:pt x="99" y="34"/>
                  </a:cubicBezTo>
                  <a:cubicBezTo>
                    <a:pt x="113" y="34"/>
                    <a:pt x="125" y="23"/>
                    <a:pt x="126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8" y="10"/>
                    <a:pt x="168" y="28"/>
                    <a:pt x="185" y="46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2" y="56"/>
                    <a:pt x="152" y="56"/>
                    <a:pt x="152" y="56"/>
                  </a:cubicBezTo>
                  <a:lnTo>
                    <a:pt x="147" y="6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5954" y="188"/>
              <a:ext cx="323" cy="514"/>
            </a:xfrm>
            <a:custGeom>
              <a:avLst/>
              <a:gdLst>
                <a:gd name="T0" fmla="*/ 126 w 137"/>
                <a:gd name="T1" fmla="*/ 133 h 217"/>
                <a:gd name="T2" fmla="*/ 129 w 137"/>
                <a:gd name="T3" fmla="*/ 80 h 217"/>
                <a:gd name="T4" fmla="*/ 121 w 137"/>
                <a:gd name="T5" fmla="*/ 59 h 217"/>
                <a:gd name="T6" fmla="*/ 121 w 137"/>
                <a:gd name="T7" fmla="*/ 1 h 217"/>
                <a:gd name="T8" fmla="*/ 117 w 137"/>
                <a:gd name="T9" fmla="*/ 0 h 217"/>
                <a:gd name="T10" fmla="*/ 90 w 137"/>
                <a:gd name="T11" fmla="*/ 0 h 217"/>
                <a:gd name="T12" fmla="*/ 90 w 137"/>
                <a:gd name="T13" fmla="*/ 7 h 217"/>
                <a:gd name="T14" fmla="*/ 68 w 137"/>
                <a:gd name="T15" fmla="*/ 52 h 217"/>
                <a:gd name="T16" fmla="*/ 46 w 137"/>
                <a:gd name="T17" fmla="*/ 7 h 217"/>
                <a:gd name="T18" fmla="*/ 46 w 137"/>
                <a:gd name="T19" fmla="*/ 0 h 217"/>
                <a:gd name="T20" fmla="*/ 19 w 137"/>
                <a:gd name="T21" fmla="*/ 0 h 217"/>
                <a:gd name="T22" fmla="*/ 18 w 137"/>
                <a:gd name="T23" fmla="*/ 0 h 217"/>
                <a:gd name="T24" fmla="*/ 18 w 137"/>
                <a:gd name="T25" fmla="*/ 59 h 217"/>
                <a:gd name="T26" fmla="*/ 9 w 137"/>
                <a:gd name="T27" fmla="*/ 81 h 217"/>
                <a:gd name="T28" fmla="*/ 10 w 137"/>
                <a:gd name="T29" fmla="*/ 133 h 217"/>
                <a:gd name="T30" fmla="*/ 1 w 137"/>
                <a:gd name="T31" fmla="*/ 217 h 217"/>
                <a:gd name="T32" fmla="*/ 135 w 137"/>
                <a:gd name="T33" fmla="*/ 217 h 217"/>
                <a:gd name="T34" fmla="*/ 126 w 137"/>
                <a:gd name="T35" fmla="*/ 13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217">
                  <a:moveTo>
                    <a:pt x="126" y="133"/>
                  </a:moveTo>
                  <a:cubicBezTo>
                    <a:pt x="119" y="109"/>
                    <a:pt x="126" y="87"/>
                    <a:pt x="129" y="80"/>
                  </a:cubicBezTo>
                  <a:cubicBezTo>
                    <a:pt x="124" y="74"/>
                    <a:pt x="121" y="67"/>
                    <a:pt x="121" y="59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19" y="1"/>
                    <a:pt x="118" y="0"/>
                    <a:pt x="117" y="0"/>
                  </a:cubicBezTo>
                  <a:cubicBezTo>
                    <a:pt x="106" y="0"/>
                    <a:pt x="90" y="0"/>
                    <a:pt x="90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19"/>
                    <a:pt x="80" y="52"/>
                    <a:pt x="68" y="52"/>
                  </a:cubicBezTo>
                  <a:cubicBezTo>
                    <a:pt x="56" y="52"/>
                    <a:pt x="46" y="19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29" y="0"/>
                    <a:pt x="19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67"/>
                    <a:pt x="15" y="75"/>
                    <a:pt x="9" y="81"/>
                  </a:cubicBezTo>
                  <a:cubicBezTo>
                    <a:pt x="12" y="88"/>
                    <a:pt x="17" y="106"/>
                    <a:pt x="10" y="133"/>
                  </a:cubicBezTo>
                  <a:cubicBezTo>
                    <a:pt x="0" y="169"/>
                    <a:pt x="1" y="217"/>
                    <a:pt x="1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5" y="217"/>
                    <a:pt x="137" y="169"/>
                    <a:pt x="126" y="1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7086" y="188"/>
              <a:ext cx="340" cy="514"/>
            </a:xfrm>
            <a:custGeom>
              <a:avLst/>
              <a:gdLst>
                <a:gd name="T0" fmla="*/ 124 w 144"/>
                <a:gd name="T1" fmla="*/ 59 h 217"/>
                <a:gd name="T2" fmla="*/ 124 w 144"/>
                <a:gd name="T3" fmla="*/ 1 h 217"/>
                <a:gd name="T4" fmla="*/ 120 w 144"/>
                <a:gd name="T5" fmla="*/ 0 h 217"/>
                <a:gd name="T6" fmla="*/ 93 w 144"/>
                <a:gd name="T7" fmla="*/ 0 h 217"/>
                <a:gd name="T8" fmla="*/ 93 w 144"/>
                <a:gd name="T9" fmla="*/ 7 h 217"/>
                <a:gd name="T10" fmla="*/ 71 w 144"/>
                <a:gd name="T11" fmla="*/ 52 h 217"/>
                <a:gd name="T12" fmla="*/ 49 w 144"/>
                <a:gd name="T13" fmla="*/ 7 h 217"/>
                <a:gd name="T14" fmla="*/ 49 w 144"/>
                <a:gd name="T15" fmla="*/ 0 h 217"/>
                <a:gd name="T16" fmla="*/ 22 w 144"/>
                <a:gd name="T17" fmla="*/ 0 h 217"/>
                <a:gd name="T18" fmla="*/ 21 w 144"/>
                <a:gd name="T19" fmla="*/ 0 h 217"/>
                <a:gd name="T20" fmla="*/ 21 w 144"/>
                <a:gd name="T21" fmla="*/ 59 h 217"/>
                <a:gd name="T22" fmla="*/ 0 w 144"/>
                <a:gd name="T23" fmla="*/ 81 h 217"/>
                <a:gd name="T24" fmla="*/ 4 w 144"/>
                <a:gd name="T25" fmla="*/ 217 h 217"/>
                <a:gd name="T26" fmla="*/ 138 w 144"/>
                <a:gd name="T27" fmla="*/ 217 h 217"/>
                <a:gd name="T28" fmla="*/ 144 w 144"/>
                <a:gd name="T29" fmla="*/ 80 h 217"/>
                <a:gd name="T30" fmla="*/ 124 w 144"/>
                <a:gd name="T31" fmla="*/ 5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217">
                  <a:moveTo>
                    <a:pt x="124" y="59"/>
                  </a:moveTo>
                  <a:cubicBezTo>
                    <a:pt x="124" y="1"/>
                    <a:pt x="124" y="1"/>
                    <a:pt x="124" y="1"/>
                  </a:cubicBezTo>
                  <a:cubicBezTo>
                    <a:pt x="122" y="1"/>
                    <a:pt x="121" y="0"/>
                    <a:pt x="120" y="0"/>
                  </a:cubicBezTo>
                  <a:cubicBezTo>
                    <a:pt x="109" y="0"/>
                    <a:pt x="93" y="0"/>
                    <a:pt x="93" y="0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19"/>
                    <a:pt x="83" y="52"/>
                    <a:pt x="71" y="52"/>
                  </a:cubicBezTo>
                  <a:cubicBezTo>
                    <a:pt x="59" y="52"/>
                    <a:pt x="49" y="19"/>
                    <a:pt x="49" y="7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2" y="0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7"/>
                    <a:pt x="6" y="75"/>
                    <a:pt x="0" y="81"/>
                  </a:cubicBezTo>
                  <a:cubicBezTo>
                    <a:pt x="3" y="88"/>
                    <a:pt x="4" y="217"/>
                    <a:pt x="4" y="217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38" y="217"/>
                    <a:pt x="141" y="87"/>
                    <a:pt x="144" y="80"/>
                  </a:cubicBezTo>
                  <a:cubicBezTo>
                    <a:pt x="139" y="74"/>
                    <a:pt x="124" y="67"/>
                    <a:pt x="124" y="5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180" y="1329"/>
              <a:ext cx="516" cy="478"/>
            </a:xfrm>
            <a:custGeom>
              <a:avLst/>
              <a:gdLst>
                <a:gd name="T0" fmla="*/ 218 w 218"/>
                <a:gd name="T1" fmla="*/ 165 h 202"/>
                <a:gd name="T2" fmla="*/ 174 w 218"/>
                <a:gd name="T3" fmla="*/ 20 h 202"/>
                <a:gd name="T4" fmla="*/ 128 w 218"/>
                <a:gd name="T5" fmla="*/ 0 h 202"/>
                <a:gd name="T6" fmla="*/ 109 w 218"/>
                <a:gd name="T7" fmla="*/ 28 h 202"/>
                <a:gd name="T8" fmla="*/ 90 w 218"/>
                <a:gd name="T9" fmla="*/ 0 h 202"/>
                <a:gd name="T10" fmla="*/ 44 w 218"/>
                <a:gd name="T11" fmla="*/ 20 h 202"/>
                <a:gd name="T12" fmla="*/ 0 w 218"/>
                <a:gd name="T13" fmla="*/ 165 h 202"/>
                <a:gd name="T14" fmla="*/ 37 w 218"/>
                <a:gd name="T15" fmla="*/ 176 h 202"/>
                <a:gd name="T16" fmla="*/ 55 w 218"/>
                <a:gd name="T17" fmla="*/ 115 h 202"/>
                <a:gd name="T18" fmla="*/ 51 w 218"/>
                <a:gd name="T19" fmla="*/ 202 h 202"/>
                <a:gd name="T20" fmla="*/ 165 w 218"/>
                <a:gd name="T21" fmla="*/ 202 h 202"/>
                <a:gd name="T22" fmla="*/ 161 w 218"/>
                <a:gd name="T23" fmla="*/ 115 h 202"/>
                <a:gd name="T24" fmla="*/ 180 w 218"/>
                <a:gd name="T25" fmla="*/ 178 h 202"/>
                <a:gd name="T26" fmla="*/ 218 w 218"/>
                <a:gd name="T27" fmla="*/ 165 h 202"/>
                <a:gd name="T28" fmla="*/ 150 w 218"/>
                <a:gd name="T29" fmla="*/ 51 h 202"/>
                <a:gd name="T30" fmla="*/ 153 w 218"/>
                <a:gd name="T31" fmla="*/ 115 h 202"/>
                <a:gd name="T32" fmla="*/ 156 w 218"/>
                <a:gd name="T33" fmla="*/ 194 h 202"/>
                <a:gd name="T34" fmla="*/ 60 w 218"/>
                <a:gd name="T35" fmla="*/ 194 h 202"/>
                <a:gd name="T36" fmla="*/ 63 w 218"/>
                <a:gd name="T37" fmla="*/ 115 h 202"/>
                <a:gd name="T38" fmla="*/ 66 w 218"/>
                <a:gd name="T39" fmla="*/ 51 h 202"/>
                <a:gd name="T40" fmla="*/ 48 w 218"/>
                <a:gd name="T41" fmla="*/ 113 h 202"/>
                <a:gd name="T42" fmla="*/ 31 w 218"/>
                <a:gd name="T43" fmla="*/ 166 h 202"/>
                <a:gd name="T44" fmla="*/ 10 w 218"/>
                <a:gd name="T45" fmla="*/ 159 h 202"/>
                <a:gd name="T46" fmla="*/ 51 w 218"/>
                <a:gd name="T47" fmla="*/ 26 h 202"/>
                <a:gd name="T48" fmla="*/ 84 w 218"/>
                <a:gd name="T49" fmla="*/ 12 h 202"/>
                <a:gd name="T50" fmla="*/ 109 w 218"/>
                <a:gd name="T51" fmla="*/ 36 h 202"/>
                <a:gd name="T52" fmla="*/ 134 w 218"/>
                <a:gd name="T53" fmla="*/ 12 h 202"/>
                <a:gd name="T54" fmla="*/ 167 w 218"/>
                <a:gd name="T55" fmla="*/ 26 h 202"/>
                <a:gd name="T56" fmla="*/ 208 w 218"/>
                <a:gd name="T57" fmla="*/ 160 h 202"/>
                <a:gd name="T58" fmla="*/ 185 w 218"/>
                <a:gd name="T59" fmla="*/ 167 h 202"/>
                <a:gd name="T60" fmla="*/ 168 w 218"/>
                <a:gd name="T61" fmla="*/ 113 h 202"/>
                <a:gd name="T62" fmla="*/ 150 w 218"/>
                <a:gd name="T63" fmla="*/ 5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8" h="202">
                  <a:moveTo>
                    <a:pt x="218" y="165"/>
                  </a:moveTo>
                  <a:cubicBezTo>
                    <a:pt x="174" y="20"/>
                    <a:pt x="174" y="20"/>
                    <a:pt x="174" y="2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6" y="28"/>
                    <a:pt x="109" y="28"/>
                  </a:cubicBezTo>
                  <a:cubicBezTo>
                    <a:pt x="92" y="28"/>
                    <a:pt x="90" y="0"/>
                    <a:pt x="90" y="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165" y="202"/>
                    <a:pt x="165" y="202"/>
                    <a:pt x="165" y="202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80" y="178"/>
                    <a:pt x="180" y="178"/>
                    <a:pt x="180" y="178"/>
                  </a:cubicBezTo>
                  <a:lnTo>
                    <a:pt x="218" y="165"/>
                  </a:lnTo>
                  <a:close/>
                  <a:moveTo>
                    <a:pt x="150" y="51"/>
                  </a:moveTo>
                  <a:cubicBezTo>
                    <a:pt x="153" y="115"/>
                    <a:pt x="153" y="115"/>
                    <a:pt x="153" y="115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60" y="194"/>
                    <a:pt x="60" y="194"/>
                    <a:pt x="60" y="194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7" y="23"/>
                    <a:pt x="94" y="36"/>
                    <a:pt x="109" y="36"/>
                  </a:cubicBezTo>
                  <a:cubicBezTo>
                    <a:pt x="123" y="36"/>
                    <a:pt x="131" y="23"/>
                    <a:pt x="134" y="12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185" y="167"/>
                    <a:pt x="185" y="167"/>
                    <a:pt x="185" y="167"/>
                  </a:cubicBezTo>
                  <a:cubicBezTo>
                    <a:pt x="168" y="113"/>
                    <a:pt x="168" y="113"/>
                    <a:pt x="168" y="113"/>
                  </a:cubicBezTo>
                  <a:lnTo>
                    <a:pt x="150" y="5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1306" y="1308"/>
              <a:ext cx="515" cy="521"/>
            </a:xfrm>
            <a:custGeom>
              <a:avLst/>
              <a:gdLst>
                <a:gd name="T0" fmla="*/ 218 w 218"/>
                <a:gd name="T1" fmla="*/ 191 h 220"/>
                <a:gd name="T2" fmla="*/ 174 w 218"/>
                <a:gd name="T3" fmla="*/ 47 h 220"/>
                <a:gd name="T4" fmla="*/ 154 w 218"/>
                <a:gd name="T5" fmla="*/ 38 h 220"/>
                <a:gd name="T6" fmla="*/ 162 w 218"/>
                <a:gd name="T7" fmla="*/ 16 h 220"/>
                <a:gd name="T8" fmla="*/ 108 w 218"/>
                <a:gd name="T9" fmla="*/ 0 h 220"/>
                <a:gd name="T10" fmla="*/ 56 w 218"/>
                <a:gd name="T11" fmla="*/ 15 h 220"/>
                <a:gd name="T12" fmla="*/ 62 w 218"/>
                <a:gd name="T13" fmla="*/ 39 h 220"/>
                <a:gd name="T14" fmla="*/ 44 w 218"/>
                <a:gd name="T15" fmla="*/ 47 h 220"/>
                <a:gd name="T16" fmla="*/ 0 w 218"/>
                <a:gd name="T17" fmla="*/ 191 h 220"/>
                <a:gd name="T18" fmla="*/ 37 w 218"/>
                <a:gd name="T19" fmla="*/ 202 h 220"/>
                <a:gd name="T20" fmla="*/ 55 w 218"/>
                <a:gd name="T21" fmla="*/ 142 h 220"/>
                <a:gd name="T22" fmla="*/ 51 w 218"/>
                <a:gd name="T23" fmla="*/ 220 h 220"/>
                <a:gd name="T24" fmla="*/ 165 w 218"/>
                <a:gd name="T25" fmla="*/ 220 h 220"/>
                <a:gd name="T26" fmla="*/ 161 w 218"/>
                <a:gd name="T27" fmla="*/ 142 h 220"/>
                <a:gd name="T28" fmla="*/ 180 w 218"/>
                <a:gd name="T29" fmla="*/ 204 h 220"/>
                <a:gd name="T30" fmla="*/ 218 w 218"/>
                <a:gd name="T31" fmla="*/ 191 h 220"/>
                <a:gd name="T32" fmla="*/ 108 w 218"/>
                <a:gd name="T33" fmla="*/ 8 h 220"/>
                <a:gd name="T34" fmla="*/ 154 w 218"/>
                <a:gd name="T35" fmla="*/ 16 h 220"/>
                <a:gd name="T36" fmla="*/ 146 w 218"/>
                <a:gd name="T37" fmla="*/ 35 h 220"/>
                <a:gd name="T38" fmla="*/ 138 w 218"/>
                <a:gd name="T39" fmla="*/ 31 h 220"/>
                <a:gd name="T40" fmla="*/ 109 w 218"/>
                <a:gd name="T41" fmla="*/ 55 h 220"/>
                <a:gd name="T42" fmla="*/ 78 w 218"/>
                <a:gd name="T43" fmla="*/ 32 h 220"/>
                <a:gd name="T44" fmla="*/ 69 w 218"/>
                <a:gd name="T45" fmla="*/ 36 h 220"/>
                <a:gd name="T46" fmla="*/ 64 w 218"/>
                <a:gd name="T47" fmla="*/ 15 h 220"/>
                <a:gd name="T48" fmla="*/ 108 w 218"/>
                <a:gd name="T49" fmla="*/ 8 h 220"/>
                <a:gd name="T50" fmla="*/ 150 w 218"/>
                <a:gd name="T51" fmla="*/ 76 h 220"/>
                <a:gd name="T52" fmla="*/ 153 w 218"/>
                <a:gd name="T53" fmla="*/ 142 h 220"/>
                <a:gd name="T54" fmla="*/ 156 w 218"/>
                <a:gd name="T55" fmla="*/ 212 h 220"/>
                <a:gd name="T56" fmla="*/ 60 w 218"/>
                <a:gd name="T57" fmla="*/ 212 h 220"/>
                <a:gd name="T58" fmla="*/ 63 w 218"/>
                <a:gd name="T59" fmla="*/ 142 h 220"/>
                <a:gd name="T60" fmla="*/ 67 w 218"/>
                <a:gd name="T61" fmla="*/ 77 h 220"/>
                <a:gd name="T62" fmla="*/ 48 w 218"/>
                <a:gd name="T63" fmla="*/ 139 h 220"/>
                <a:gd name="T64" fmla="*/ 32 w 218"/>
                <a:gd name="T65" fmla="*/ 192 h 220"/>
                <a:gd name="T66" fmla="*/ 10 w 218"/>
                <a:gd name="T67" fmla="*/ 186 h 220"/>
                <a:gd name="T68" fmla="*/ 51 w 218"/>
                <a:gd name="T69" fmla="*/ 53 h 220"/>
                <a:gd name="T70" fmla="*/ 75 w 218"/>
                <a:gd name="T71" fmla="*/ 42 h 220"/>
                <a:gd name="T72" fmla="*/ 85 w 218"/>
                <a:gd name="T73" fmla="*/ 53 h 220"/>
                <a:gd name="T74" fmla="*/ 85 w 218"/>
                <a:gd name="T75" fmla="*/ 113 h 220"/>
                <a:gd name="T76" fmla="*/ 93 w 218"/>
                <a:gd name="T77" fmla="*/ 113 h 220"/>
                <a:gd name="T78" fmla="*/ 93 w 218"/>
                <a:gd name="T79" fmla="*/ 59 h 220"/>
                <a:gd name="T80" fmla="*/ 109 w 218"/>
                <a:gd name="T81" fmla="*/ 63 h 220"/>
                <a:gd name="T82" fmla="*/ 123 w 218"/>
                <a:gd name="T83" fmla="*/ 59 h 220"/>
                <a:gd name="T84" fmla="*/ 123 w 218"/>
                <a:gd name="T85" fmla="*/ 111 h 220"/>
                <a:gd name="T86" fmla="*/ 131 w 218"/>
                <a:gd name="T87" fmla="*/ 111 h 220"/>
                <a:gd name="T88" fmla="*/ 131 w 218"/>
                <a:gd name="T89" fmla="*/ 54 h 220"/>
                <a:gd name="T90" fmla="*/ 141 w 218"/>
                <a:gd name="T91" fmla="*/ 41 h 220"/>
                <a:gd name="T92" fmla="*/ 167 w 218"/>
                <a:gd name="T93" fmla="*/ 53 h 220"/>
                <a:gd name="T94" fmla="*/ 208 w 218"/>
                <a:gd name="T95" fmla="*/ 186 h 220"/>
                <a:gd name="T96" fmla="*/ 185 w 218"/>
                <a:gd name="T97" fmla="*/ 194 h 220"/>
                <a:gd name="T98" fmla="*/ 169 w 218"/>
                <a:gd name="T99" fmla="*/ 139 h 220"/>
                <a:gd name="T100" fmla="*/ 150 w 218"/>
                <a:gd name="T101" fmla="*/ 7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220">
                  <a:moveTo>
                    <a:pt x="218" y="191"/>
                  </a:moveTo>
                  <a:cubicBezTo>
                    <a:pt x="174" y="47"/>
                    <a:pt x="174" y="47"/>
                    <a:pt x="174" y="4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7" y="33"/>
                    <a:pt x="162" y="23"/>
                    <a:pt x="162" y="16"/>
                  </a:cubicBezTo>
                  <a:cubicBezTo>
                    <a:pt x="162" y="5"/>
                    <a:pt x="144" y="0"/>
                    <a:pt x="108" y="0"/>
                  </a:cubicBezTo>
                  <a:cubicBezTo>
                    <a:pt x="71" y="0"/>
                    <a:pt x="56" y="4"/>
                    <a:pt x="56" y="15"/>
                  </a:cubicBezTo>
                  <a:cubicBezTo>
                    <a:pt x="56" y="22"/>
                    <a:pt x="60" y="34"/>
                    <a:pt x="62" y="39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37" y="202"/>
                    <a:pt x="37" y="202"/>
                    <a:pt x="37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80" y="204"/>
                    <a:pt x="180" y="204"/>
                    <a:pt x="180" y="204"/>
                  </a:cubicBezTo>
                  <a:lnTo>
                    <a:pt x="218" y="191"/>
                  </a:lnTo>
                  <a:close/>
                  <a:moveTo>
                    <a:pt x="108" y="8"/>
                  </a:moveTo>
                  <a:cubicBezTo>
                    <a:pt x="143" y="8"/>
                    <a:pt x="154" y="13"/>
                    <a:pt x="154" y="16"/>
                  </a:cubicBezTo>
                  <a:cubicBezTo>
                    <a:pt x="154" y="20"/>
                    <a:pt x="150" y="29"/>
                    <a:pt x="146" y="35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38" y="31"/>
                    <a:pt x="126" y="55"/>
                    <a:pt x="109" y="55"/>
                  </a:cubicBezTo>
                  <a:cubicBezTo>
                    <a:pt x="92" y="55"/>
                    <a:pt x="78" y="32"/>
                    <a:pt x="78" y="32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7" y="30"/>
                    <a:pt x="64" y="20"/>
                    <a:pt x="64" y="15"/>
                  </a:cubicBezTo>
                  <a:cubicBezTo>
                    <a:pt x="64" y="15"/>
                    <a:pt x="64" y="8"/>
                    <a:pt x="108" y="8"/>
                  </a:cubicBezTo>
                  <a:close/>
                  <a:moveTo>
                    <a:pt x="150" y="76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60" y="212"/>
                    <a:pt x="60" y="212"/>
                    <a:pt x="60" y="212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8" y="45"/>
                    <a:pt x="81" y="49"/>
                    <a:pt x="85" y="5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8" y="61"/>
                    <a:pt x="103" y="63"/>
                    <a:pt x="109" y="63"/>
                  </a:cubicBezTo>
                  <a:cubicBezTo>
                    <a:pt x="114" y="63"/>
                    <a:pt x="119" y="61"/>
                    <a:pt x="123" y="59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5" y="50"/>
                    <a:pt x="139" y="45"/>
                    <a:pt x="141" y="41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208" y="186"/>
                    <a:pt x="208" y="186"/>
                    <a:pt x="208" y="186"/>
                  </a:cubicBezTo>
                  <a:cubicBezTo>
                    <a:pt x="185" y="194"/>
                    <a:pt x="185" y="194"/>
                    <a:pt x="185" y="194"/>
                  </a:cubicBezTo>
                  <a:cubicBezTo>
                    <a:pt x="169" y="139"/>
                    <a:pt x="169" y="139"/>
                    <a:pt x="169" y="139"/>
                  </a:cubicBezTo>
                  <a:lnTo>
                    <a:pt x="150" y="7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2450" y="1329"/>
              <a:ext cx="518" cy="523"/>
            </a:xfrm>
            <a:custGeom>
              <a:avLst/>
              <a:gdLst>
                <a:gd name="T0" fmla="*/ 219 w 219"/>
                <a:gd name="T1" fmla="*/ 192 h 221"/>
                <a:gd name="T2" fmla="*/ 174 w 219"/>
                <a:gd name="T3" fmla="*/ 48 h 221"/>
                <a:gd name="T4" fmla="*/ 154 w 219"/>
                <a:gd name="T5" fmla="*/ 39 h 221"/>
                <a:gd name="T6" fmla="*/ 163 w 219"/>
                <a:gd name="T7" fmla="*/ 16 h 221"/>
                <a:gd name="T8" fmla="*/ 108 w 219"/>
                <a:gd name="T9" fmla="*/ 0 h 221"/>
                <a:gd name="T10" fmla="*/ 56 w 219"/>
                <a:gd name="T11" fmla="*/ 16 h 221"/>
                <a:gd name="T12" fmla="*/ 63 w 219"/>
                <a:gd name="T13" fmla="*/ 40 h 221"/>
                <a:gd name="T14" fmla="*/ 45 w 219"/>
                <a:gd name="T15" fmla="*/ 47 h 221"/>
                <a:gd name="T16" fmla="*/ 0 w 219"/>
                <a:gd name="T17" fmla="*/ 192 h 221"/>
                <a:gd name="T18" fmla="*/ 37 w 219"/>
                <a:gd name="T19" fmla="*/ 203 h 221"/>
                <a:gd name="T20" fmla="*/ 56 w 219"/>
                <a:gd name="T21" fmla="*/ 142 h 221"/>
                <a:gd name="T22" fmla="*/ 52 w 219"/>
                <a:gd name="T23" fmla="*/ 221 h 221"/>
                <a:gd name="T24" fmla="*/ 165 w 219"/>
                <a:gd name="T25" fmla="*/ 221 h 221"/>
                <a:gd name="T26" fmla="*/ 161 w 219"/>
                <a:gd name="T27" fmla="*/ 142 h 221"/>
                <a:gd name="T28" fmla="*/ 180 w 219"/>
                <a:gd name="T29" fmla="*/ 205 h 221"/>
                <a:gd name="T30" fmla="*/ 219 w 219"/>
                <a:gd name="T31" fmla="*/ 192 h 221"/>
                <a:gd name="T32" fmla="*/ 104 w 219"/>
                <a:gd name="T33" fmla="*/ 213 h 221"/>
                <a:gd name="T34" fmla="*/ 60 w 219"/>
                <a:gd name="T35" fmla="*/ 213 h 221"/>
                <a:gd name="T36" fmla="*/ 64 w 219"/>
                <a:gd name="T37" fmla="*/ 143 h 221"/>
                <a:gd name="T38" fmla="*/ 67 w 219"/>
                <a:gd name="T39" fmla="*/ 77 h 221"/>
                <a:gd name="T40" fmla="*/ 48 w 219"/>
                <a:gd name="T41" fmla="*/ 140 h 221"/>
                <a:gd name="T42" fmla="*/ 32 w 219"/>
                <a:gd name="T43" fmla="*/ 193 h 221"/>
                <a:gd name="T44" fmla="*/ 10 w 219"/>
                <a:gd name="T45" fmla="*/ 187 h 221"/>
                <a:gd name="T46" fmla="*/ 51 w 219"/>
                <a:gd name="T47" fmla="*/ 53 h 221"/>
                <a:gd name="T48" fmla="*/ 76 w 219"/>
                <a:gd name="T49" fmla="*/ 43 h 221"/>
                <a:gd name="T50" fmla="*/ 86 w 219"/>
                <a:gd name="T51" fmla="*/ 53 h 221"/>
                <a:gd name="T52" fmla="*/ 86 w 219"/>
                <a:gd name="T53" fmla="*/ 114 h 221"/>
                <a:gd name="T54" fmla="*/ 94 w 219"/>
                <a:gd name="T55" fmla="*/ 114 h 221"/>
                <a:gd name="T56" fmla="*/ 94 w 219"/>
                <a:gd name="T57" fmla="*/ 59 h 221"/>
                <a:gd name="T58" fmla="*/ 104 w 219"/>
                <a:gd name="T59" fmla="*/ 63 h 221"/>
                <a:gd name="T60" fmla="*/ 104 w 219"/>
                <a:gd name="T61" fmla="*/ 213 h 221"/>
                <a:gd name="T62" fmla="*/ 79 w 219"/>
                <a:gd name="T63" fmla="*/ 33 h 221"/>
                <a:gd name="T64" fmla="*/ 70 w 219"/>
                <a:gd name="T65" fmla="*/ 36 h 221"/>
                <a:gd name="T66" fmla="*/ 64 w 219"/>
                <a:gd name="T67" fmla="*/ 16 h 221"/>
                <a:gd name="T68" fmla="*/ 108 w 219"/>
                <a:gd name="T69" fmla="*/ 8 h 221"/>
                <a:gd name="T70" fmla="*/ 155 w 219"/>
                <a:gd name="T71" fmla="*/ 16 h 221"/>
                <a:gd name="T72" fmla="*/ 147 w 219"/>
                <a:gd name="T73" fmla="*/ 36 h 221"/>
                <a:gd name="T74" fmla="*/ 139 w 219"/>
                <a:gd name="T75" fmla="*/ 32 h 221"/>
                <a:gd name="T76" fmla="*/ 109 w 219"/>
                <a:gd name="T77" fmla="*/ 56 h 221"/>
                <a:gd name="T78" fmla="*/ 79 w 219"/>
                <a:gd name="T79" fmla="*/ 33 h 221"/>
                <a:gd name="T80" fmla="*/ 150 w 219"/>
                <a:gd name="T81" fmla="*/ 77 h 221"/>
                <a:gd name="T82" fmla="*/ 153 w 219"/>
                <a:gd name="T83" fmla="*/ 143 h 221"/>
                <a:gd name="T84" fmla="*/ 157 w 219"/>
                <a:gd name="T85" fmla="*/ 213 h 221"/>
                <a:gd name="T86" fmla="*/ 112 w 219"/>
                <a:gd name="T87" fmla="*/ 213 h 221"/>
                <a:gd name="T88" fmla="*/ 112 w 219"/>
                <a:gd name="T89" fmla="*/ 63 h 221"/>
                <a:gd name="T90" fmla="*/ 123 w 219"/>
                <a:gd name="T91" fmla="*/ 60 h 221"/>
                <a:gd name="T92" fmla="*/ 123 w 219"/>
                <a:gd name="T93" fmla="*/ 112 h 221"/>
                <a:gd name="T94" fmla="*/ 131 w 219"/>
                <a:gd name="T95" fmla="*/ 112 h 221"/>
                <a:gd name="T96" fmla="*/ 131 w 219"/>
                <a:gd name="T97" fmla="*/ 54 h 221"/>
                <a:gd name="T98" fmla="*/ 142 w 219"/>
                <a:gd name="T99" fmla="*/ 42 h 221"/>
                <a:gd name="T100" fmla="*/ 168 w 219"/>
                <a:gd name="T101" fmla="*/ 53 h 221"/>
                <a:gd name="T102" fmla="*/ 209 w 219"/>
                <a:gd name="T103" fmla="*/ 187 h 221"/>
                <a:gd name="T104" fmla="*/ 186 w 219"/>
                <a:gd name="T105" fmla="*/ 195 h 221"/>
                <a:gd name="T106" fmla="*/ 169 w 219"/>
                <a:gd name="T107" fmla="*/ 140 h 221"/>
                <a:gd name="T108" fmla="*/ 150 w 219"/>
                <a:gd name="T109" fmla="*/ 7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9" h="221">
                  <a:moveTo>
                    <a:pt x="219" y="192"/>
                  </a:moveTo>
                  <a:cubicBezTo>
                    <a:pt x="174" y="48"/>
                    <a:pt x="174" y="48"/>
                    <a:pt x="174" y="48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8" y="33"/>
                    <a:pt x="163" y="23"/>
                    <a:pt x="163" y="16"/>
                  </a:cubicBezTo>
                  <a:cubicBezTo>
                    <a:pt x="163" y="6"/>
                    <a:pt x="144" y="0"/>
                    <a:pt x="108" y="0"/>
                  </a:cubicBezTo>
                  <a:cubicBezTo>
                    <a:pt x="72" y="0"/>
                    <a:pt x="56" y="5"/>
                    <a:pt x="56" y="16"/>
                  </a:cubicBezTo>
                  <a:cubicBezTo>
                    <a:pt x="56" y="23"/>
                    <a:pt x="60" y="34"/>
                    <a:pt x="63" y="40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165" y="221"/>
                    <a:pt x="165" y="221"/>
                    <a:pt x="165" y="221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80" y="205"/>
                    <a:pt x="180" y="205"/>
                    <a:pt x="180" y="205"/>
                  </a:cubicBezTo>
                  <a:lnTo>
                    <a:pt x="219" y="192"/>
                  </a:lnTo>
                  <a:close/>
                  <a:moveTo>
                    <a:pt x="104" y="213"/>
                  </a:moveTo>
                  <a:cubicBezTo>
                    <a:pt x="60" y="213"/>
                    <a:pt x="60" y="213"/>
                    <a:pt x="60" y="213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10" y="187"/>
                    <a:pt x="10" y="187"/>
                    <a:pt x="10" y="187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8" y="46"/>
                    <a:pt x="82" y="50"/>
                    <a:pt x="86" y="53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61"/>
                    <a:pt x="100" y="62"/>
                    <a:pt x="104" y="63"/>
                  </a:cubicBezTo>
                  <a:lnTo>
                    <a:pt x="104" y="213"/>
                  </a:lnTo>
                  <a:close/>
                  <a:moveTo>
                    <a:pt x="79" y="33"/>
                  </a:moveTo>
                  <a:cubicBezTo>
                    <a:pt x="70" y="36"/>
                    <a:pt x="70" y="36"/>
                    <a:pt x="70" y="36"/>
                  </a:cubicBezTo>
                  <a:cubicBezTo>
                    <a:pt x="68" y="31"/>
                    <a:pt x="64" y="21"/>
                    <a:pt x="64" y="16"/>
                  </a:cubicBezTo>
                  <a:cubicBezTo>
                    <a:pt x="64" y="15"/>
                    <a:pt x="65" y="8"/>
                    <a:pt x="108" y="8"/>
                  </a:cubicBezTo>
                  <a:cubicBezTo>
                    <a:pt x="143" y="8"/>
                    <a:pt x="155" y="14"/>
                    <a:pt x="155" y="16"/>
                  </a:cubicBezTo>
                  <a:cubicBezTo>
                    <a:pt x="155" y="21"/>
                    <a:pt x="151" y="30"/>
                    <a:pt x="147" y="36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26" y="56"/>
                    <a:pt x="109" y="56"/>
                  </a:cubicBezTo>
                  <a:cubicBezTo>
                    <a:pt x="93" y="56"/>
                    <a:pt x="79" y="33"/>
                    <a:pt x="79" y="33"/>
                  </a:cubicBezTo>
                  <a:close/>
                  <a:moveTo>
                    <a:pt x="150" y="77"/>
                  </a:moveTo>
                  <a:cubicBezTo>
                    <a:pt x="153" y="143"/>
                    <a:pt x="153" y="143"/>
                    <a:pt x="153" y="143"/>
                  </a:cubicBezTo>
                  <a:cubicBezTo>
                    <a:pt x="157" y="213"/>
                    <a:pt x="157" y="213"/>
                    <a:pt x="157" y="213"/>
                  </a:cubicBezTo>
                  <a:cubicBezTo>
                    <a:pt x="112" y="213"/>
                    <a:pt x="112" y="213"/>
                    <a:pt x="112" y="21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6" y="63"/>
                    <a:pt x="120" y="62"/>
                    <a:pt x="123" y="60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6" y="50"/>
                    <a:pt x="139" y="46"/>
                    <a:pt x="142" y="42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209" y="187"/>
                    <a:pt x="209" y="187"/>
                    <a:pt x="209" y="187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169" y="140"/>
                    <a:pt x="169" y="140"/>
                    <a:pt x="169" y="140"/>
                  </a:cubicBezTo>
                  <a:lnTo>
                    <a:pt x="150" y="7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3677" y="1332"/>
              <a:ext cx="340" cy="518"/>
            </a:xfrm>
            <a:custGeom>
              <a:avLst/>
              <a:gdLst>
                <a:gd name="T0" fmla="*/ 144 w 144"/>
                <a:gd name="T1" fmla="*/ 219 h 219"/>
                <a:gd name="T2" fmla="*/ 124 w 144"/>
                <a:gd name="T3" fmla="*/ 106 h 219"/>
                <a:gd name="T4" fmla="*/ 120 w 144"/>
                <a:gd name="T5" fmla="*/ 79 h 219"/>
                <a:gd name="T6" fmla="*/ 128 w 144"/>
                <a:gd name="T7" fmla="*/ 0 h 219"/>
                <a:gd name="T8" fmla="*/ 104 w 144"/>
                <a:gd name="T9" fmla="*/ 0 h 219"/>
                <a:gd name="T10" fmla="*/ 104 w 144"/>
                <a:gd name="T11" fmla="*/ 6 h 219"/>
                <a:gd name="T12" fmla="*/ 72 w 144"/>
                <a:gd name="T13" fmla="*/ 26 h 219"/>
                <a:gd name="T14" fmla="*/ 41 w 144"/>
                <a:gd name="T15" fmla="*/ 6 h 219"/>
                <a:gd name="T16" fmla="*/ 41 w 144"/>
                <a:gd name="T17" fmla="*/ 0 h 219"/>
                <a:gd name="T18" fmla="*/ 18 w 144"/>
                <a:gd name="T19" fmla="*/ 0 h 219"/>
                <a:gd name="T20" fmla="*/ 26 w 144"/>
                <a:gd name="T21" fmla="*/ 80 h 219"/>
                <a:gd name="T22" fmla="*/ 0 w 144"/>
                <a:gd name="T23" fmla="*/ 219 h 219"/>
                <a:gd name="T24" fmla="*/ 144 w 144"/>
                <a:gd name="T25" fmla="*/ 219 h 219"/>
                <a:gd name="T26" fmla="*/ 33 w 144"/>
                <a:gd name="T27" fmla="*/ 8 h 219"/>
                <a:gd name="T28" fmla="*/ 72 w 144"/>
                <a:gd name="T29" fmla="*/ 34 h 219"/>
                <a:gd name="T30" fmla="*/ 112 w 144"/>
                <a:gd name="T31" fmla="*/ 8 h 219"/>
                <a:gd name="T32" fmla="*/ 119 w 144"/>
                <a:gd name="T33" fmla="*/ 8 h 219"/>
                <a:gd name="T34" fmla="*/ 112 w 144"/>
                <a:gd name="T35" fmla="*/ 75 h 219"/>
                <a:gd name="T36" fmla="*/ 34 w 144"/>
                <a:gd name="T37" fmla="*/ 75 h 219"/>
                <a:gd name="T38" fmla="*/ 27 w 144"/>
                <a:gd name="T39" fmla="*/ 8 h 219"/>
                <a:gd name="T40" fmla="*/ 33 w 144"/>
                <a:gd name="T41" fmla="*/ 8 h 219"/>
                <a:gd name="T42" fmla="*/ 29 w 144"/>
                <a:gd name="T43" fmla="*/ 115 h 219"/>
                <a:gd name="T44" fmla="*/ 117 w 144"/>
                <a:gd name="T45" fmla="*/ 115 h 219"/>
                <a:gd name="T46" fmla="*/ 135 w 144"/>
                <a:gd name="T47" fmla="*/ 211 h 219"/>
                <a:gd name="T48" fmla="*/ 10 w 144"/>
                <a:gd name="T49" fmla="*/ 211 h 219"/>
                <a:gd name="T50" fmla="*/ 29 w 144"/>
                <a:gd name="T51" fmla="*/ 11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219">
                  <a:moveTo>
                    <a:pt x="144" y="219"/>
                  </a:moveTo>
                  <a:cubicBezTo>
                    <a:pt x="144" y="219"/>
                    <a:pt x="131" y="147"/>
                    <a:pt x="124" y="106"/>
                  </a:cubicBezTo>
                  <a:cubicBezTo>
                    <a:pt x="122" y="92"/>
                    <a:pt x="120" y="82"/>
                    <a:pt x="120" y="79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8" y="0"/>
                    <a:pt x="104" y="0"/>
                    <a:pt x="104" y="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17"/>
                    <a:pt x="83" y="26"/>
                    <a:pt x="72" y="26"/>
                  </a:cubicBezTo>
                  <a:cubicBezTo>
                    <a:pt x="61" y="26"/>
                    <a:pt x="41" y="17"/>
                    <a:pt x="41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27" y="0"/>
                    <a:pt x="18" y="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91"/>
                    <a:pt x="0" y="219"/>
                    <a:pt x="0" y="219"/>
                  </a:cubicBezTo>
                  <a:lnTo>
                    <a:pt x="144" y="219"/>
                  </a:lnTo>
                  <a:close/>
                  <a:moveTo>
                    <a:pt x="33" y="8"/>
                  </a:moveTo>
                  <a:cubicBezTo>
                    <a:pt x="34" y="24"/>
                    <a:pt x="59" y="34"/>
                    <a:pt x="72" y="34"/>
                  </a:cubicBezTo>
                  <a:cubicBezTo>
                    <a:pt x="86" y="34"/>
                    <a:pt x="111" y="24"/>
                    <a:pt x="112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7" y="8"/>
                    <a:pt x="27" y="8"/>
                    <a:pt x="27" y="8"/>
                  </a:cubicBezTo>
                  <a:lnTo>
                    <a:pt x="33" y="8"/>
                  </a:lnTo>
                  <a:close/>
                  <a:moveTo>
                    <a:pt x="29" y="115"/>
                  </a:moveTo>
                  <a:cubicBezTo>
                    <a:pt x="117" y="115"/>
                    <a:pt x="117" y="115"/>
                    <a:pt x="117" y="115"/>
                  </a:cubicBezTo>
                  <a:cubicBezTo>
                    <a:pt x="123" y="146"/>
                    <a:pt x="131" y="189"/>
                    <a:pt x="135" y="211"/>
                  </a:cubicBezTo>
                  <a:cubicBezTo>
                    <a:pt x="10" y="211"/>
                    <a:pt x="10" y="211"/>
                    <a:pt x="10" y="211"/>
                  </a:cubicBezTo>
                  <a:cubicBezTo>
                    <a:pt x="14" y="189"/>
                    <a:pt x="23" y="146"/>
                    <a:pt x="29" y="11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4788" y="1332"/>
              <a:ext cx="343" cy="518"/>
            </a:xfrm>
            <a:custGeom>
              <a:avLst/>
              <a:gdLst>
                <a:gd name="T0" fmla="*/ 0 w 145"/>
                <a:gd name="T1" fmla="*/ 219 h 219"/>
                <a:gd name="T2" fmla="*/ 145 w 145"/>
                <a:gd name="T3" fmla="*/ 219 h 219"/>
                <a:gd name="T4" fmla="*/ 116 w 145"/>
                <a:gd name="T5" fmla="*/ 79 h 219"/>
                <a:gd name="T6" fmla="*/ 128 w 145"/>
                <a:gd name="T7" fmla="*/ 0 h 219"/>
                <a:gd name="T8" fmla="*/ 97 w 145"/>
                <a:gd name="T9" fmla="*/ 0 h 219"/>
                <a:gd name="T10" fmla="*/ 97 w 145"/>
                <a:gd name="T11" fmla="*/ 6 h 219"/>
                <a:gd name="T12" fmla="*/ 73 w 145"/>
                <a:gd name="T13" fmla="*/ 26 h 219"/>
                <a:gd name="T14" fmla="*/ 49 w 145"/>
                <a:gd name="T15" fmla="*/ 6 h 219"/>
                <a:gd name="T16" fmla="*/ 49 w 145"/>
                <a:gd name="T17" fmla="*/ 0 h 219"/>
                <a:gd name="T18" fmla="*/ 18 w 145"/>
                <a:gd name="T19" fmla="*/ 0 h 219"/>
                <a:gd name="T20" fmla="*/ 30 w 145"/>
                <a:gd name="T21" fmla="*/ 80 h 219"/>
                <a:gd name="T22" fmla="*/ 0 w 145"/>
                <a:gd name="T23" fmla="*/ 219 h 219"/>
                <a:gd name="T24" fmla="*/ 30 w 145"/>
                <a:gd name="T25" fmla="*/ 8 h 219"/>
                <a:gd name="T26" fmla="*/ 41 w 145"/>
                <a:gd name="T27" fmla="*/ 8 h 219"/>
                <a:gd name="T28" fmla="*/ 73 w 145"/>
                <a:gd name="T29" fmla="*/ 34 h 219"/>
                <a:gd name="T30" fmla="*/ 104 w 145"/>
                <a:gd name="T31" fmla="*/ 8 h 219"/>
                <a:gd name="T32" fmla="*/ 116 w 145"/>
                <a:gd name="T33" fmla="*/ 8 h 219"/>
                <a:gd name="T34" fmla="*/ 106 w 145"/>
                <a:gd name="T35" fmla="*/ 79 h 219"/>
                <a:gd name="T36" fmla="*/ 40 w 145"/>
                <a:gd name="T37" fmla="*/ 79 h 219"/>
                <a:gd name="T38" fmla="*/ 30 w 145"/>
                <a:gd name="T39" fmla="*/ 8 h 219"/>
                <a:gd name="T40" fmla="*/ 35 w 145"/>
                <a:gd name="T41" fmla="*/ 87 h 219"/>
                <a:gd name="T42" fmla="*/ 36 w 145"/>
                <a:gd name="T43" fmla="*/ 87 h 219"/>
                <a:gd name="T44" fmla="*/ 51 w 145"/>
                <a:gd name="T45" fmla="*/ 87 h 219"/>
                <a:gd name="T46" fmla="*/ 47 w 145"/>
                <a:gd name="T47" fmla="*/ 185 h 219"/>
                <a:gd name="T48" fmla="*/ 55 w 145"/>
                <a:gd name="T49" fmla="*/ 186 h 219"/>
                <a:gd name="T50" fmla="*/ 59 w 145"/>
                <a:gd name="T51" fmla="*/ 87 h 219"/>
                <a:gd name="T52" fmla="*/ 87 w 145"/>
                <a:gd name="T53" fmla="*/ 87 h 219"/>
                <a:gd name="T54" fmla="*/ 92 w 145"/>
                <a:gd name="T55" fmla="*/ 186 h 219"/>
                <a:gd name="T56" fmla="*/ 100 w 145"/>
                <a:gd name="T57" fmla="*/ 185 h 219"/>
                <a:gd name="T58" fmla="*/ 95 w 145"/>
                <a:gd name="T59" fmla="*/ 87 h 219"/>
                <a:gd name="T60" fmla="*/ 112 w 145"/>
                <a:gd name="T61" fmla="*/ 87 h 219"/>
                <a:gd name="T62" fmla="*/ 136 w 145"/>
                <a:gd name="T63" fmla="*/ 211 h 219"/>
                <a:gd name="T64" fmla="*/ 9 w 145"/>
                <a:gd name="T65" fmla="*/ 211 h 219"/>
                <a:gd name="T66" fmla="*/ 14 w 145"/>
                <a:gd name="T67" fmla="*/ 158 h 219"/>
                <a:gd name="T68" fmla="*/ 35 w 145"/>
                <a:gd name="T69" fmla="*/ 8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5" h="219">
                  <a:moveTo>
                    <a:pt x="0" y="219"/>
                  </a:moveTo>
                  <a:cubicBezTo>
                    <a:pt x="145" y="219"/>
                    <a:pt x="145" y="219"/>
                    <a:pt x="145" y="219"/>
                  </a:cubicBezTo>
                  <a:cubicBezTo>
                    <a:pt x="145" y="219"/>
                    <a:pt x="136" y="99"/>
                    <a:pt x="116" y="79"/>
                  </a:cubicBezTo>
                  <a:cubicBezTo>
                    <a:pt x="96" y="59"/>
                    <a:pt x="128" y="0"/>
                    <a:pt x="128" y="0"/>
                  </a:cubicBezTo>
                  <a:cubicBezTo>
                    <a:pt x="119" y="0"/>
                    <a:pt x="97" y="0"/>
                    <a:pt x="97" y="0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17"/>
                    <a:pt x="84" y="26"/>
                    <a:pt x="73" y="26"/>
                  </a:cubicBezTo>
                  <a:cubicBezTo>
                    <a:pt x="62" y="26"/>
                    <a:pt x="49" y="17"/>
                    <a:pt x="49" y="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28" y="0"/>
                    <a:pt x="18" y="0"/>
                  </a:cubicBezTo>
                  <a:cubicBezTo>
                    <a:pt x="18" y="0"/>
                    <a:pt x="45" y="57"/>
                    <a:pt x="30" y="80"/>
                  </a:cubicBezTo>
                  <a:cubicBezTo>
                    <a:pt x="5" y="100"/>
                    <a:pt x="0" y="219"/>
                    <a:pt x="0" y="219"/>
                  </a:cubicBezTo>
                  <a:close/>
                  <a:moveTo>
                    <a:pt x="30" y="8"/>
                  </a:moveTo>
                  <a:cubicBezTo>
                    <a:pt x="41" y="8"/>
                    <a:pt x="41" y="8"/>
                    <a:pt x="41" y="8"/>
                  </a:cubicBezTo>
                  <a:cubicBezTo>
                    <a:pt x="42" y="23"/>
                    <a:pt x="58" y="34"/>
                    <a:pt x="73" y="34"/>
                  </a:cubicBezTo>
                  <a:cubicBezTo>
                    <a:pt x="87" y="34"/>
                    <a:pt x="103" y="23"/>
                    <a:pt x="104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07" y="26"/>
                    <a:pt x="96" y="59"/>
                    <a:pt x="106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7" y="58"/>
                    <a:pt x="37" y="25"/>
                    <a:pt x="30" y="8"/>
                  </a:cubicBezTo>
                  <a:close/>
                  <a:moveTo>
                    <a:pt x="35" y="87"/>
                  </a:moveTo>
                  <a:cubicBezTo>
                    <a:pt x="36" y="87"/>
                    <a:pt x="36" y="87"/>
                    <a:pt x="36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9" y="87"/>
                    <a:pt x="59" y="87"/>
                    <a:pt x="5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24" y="102"/>
                    <a:pt x="132" y="167"/>
                    <a:pt x="136" y="211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9" y="200"/>
                    <a:pt x="11" y="180"/>
                    <a:pt x="14" y="158"/>
                  </a:cubicBezTo>
                  <a:cubicBezTo>
                    <a:pt x="21" y="103"/>
                    <a:pt x="31" y="90"/>
                    <a:pt x="35" y="8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5975" y="1298"/>
              <a:ext cx="279" cy="540"/>
            </a:xfrm>
            <a:custGeom>
              <a:avLst/>
              <a:gdLst>
                <a:gd name="T0" fmla="*/ 0 w 118"/>
                <a:gd name="T1" fmla="*/ 0 h 228"/>
                <a:gd name="T2" fmla="*/ 17 w 118"/>
                <a:gd name="T3" fmla="*/ 228 h 228"/>
                <a:gd name="T4" fmla="*/ 104 w 118"/>
                <a:gd name="T5" fmla="*/ 228 h 228"/>
                <a:gd name="T6" fmla="*/ 118 w 118"/>
                <a:gd name="T7" fmla="*/ 0 h 228"/>
                <a:gd name="T8" fmla="*/ 0 w 118"/>
                <a:gd name="T9" fmla="*/ 0 h 228"/>
                <a:gd name="T10" fmla="*/ 8 w 118"/>
                <a:gd name="T11" fmla="*/ 8 h 228"/>
                <a:gd name="T12" fmla="*/ 25 w 118"/>
                <a:gd name="T13" fmla="*/ 8 h 228"/>
                <a:gd name="T14" fmla="*/ 25 w 118"/>
                <a:gd name="T15" fmla="*/ 31 h 228"/>
                <a:gd name="T16" fmla="*/ 11 w 118"/>
                <a:gd name="T17" fmla="*/ 49 h 228"/>
                <a:gd name="T18" fmla="*/ 8 w 118"/>
                <a:gd name="T19" fmla="*/ 8 h 228"/>
                <a:gd name="T20" fmla="*/ 24 w 118"/>
                <a:gd name="T21" fmla="*/ 220 h 228"/>
                <a:gd name="T22" fmla="*/ 23 w 118"/>
                <a:gd name="T23" fmla="*/ 205 h 228"/>
                <a:gd name="T24" fmla="*/ 55 w 118"/>
                <a:gd name="T25" fmla="*/ 206 h 228"/>
                <a:gd name="T26" fmla="*/ 55 w 118"/>
                <a:gd name="T27" fmla="*/ 220 h 228"/>
                <a:gd name="T28" fmla="*/ 24 w 118"/>
                <a:gd name="T29" fmla="*/ 220 h 228"/>
                <a:gd name="T30" fmla="*/ 97 w 118"/>
                <a:gd name="T31" fmla="*/ 220 h 228"/>
                <a:gd name="T32" fmla="*/ 67 w 118"/>
                <a:gd name="T33" fmla="*/ 220 h 228"/>
                <a:gd name="T34" fmla="*/ 66 w 118"/>
                <a:gd name="T35" fmla="*/ 206 h 228"/>
                <a:gd name="T36" fmla="*/ 98 w 118"/>
                <a:gd name="T37" fmla="*/ 205 h 228"/>
                <a:gd name="T38" fmla="*/ 97 w 118"/>
                <a:gd name="T39" fmla="*/ 220 h 228"/>
                <a:gd name="T40" fmla="*/ 98 w 118"/>
                <a:gd name="T41" fmla="*/ 197 h 228"/>
                <a:gd name="T42" fmla="*/ 66 w 118"/>
                <a:gd name="T43" fmla="*/ 198 h 228"/>
                <a:gd name="T44" fmla="*/ 64 w 118"/>
                <a:gd name="T45" fmla="*/ 51 h 228"/>
                <a:gd name="T46" fmla="*/ 56 w 118"/>
                <a:gd name="T47" fmla="*/ 51 h 228"/>
                <a:gd name="T48" fmla="*/ 55 w 118"/>
                <a:gd name="T49" fmla="*/ 198 h 228"/>
                <a:gd name="T50" fmla="*/ 22 w 118"/>
                <a:gd name="T51" fmla="*/ 197 h 228"/>
                <a:gd name="T52" fmla="*/ 12 w 118"/>
                <a:gd name="T53" fmla="*/ 58 h 228"/>
                <a:gd name="T54" fmla="*/ 33 w 118"/>
                <a:gd name="T55" fmla="*/ 31 h 228"/>
                <a:gd name="T56" fmla="*/ 33 w 118"/>
                <a:gd name="T57" fmla="*/ 8 h 228"/>
                <a:gd name="T58" fmla="*/ 87 w 118"/>
                <a:gd name="T59" fmla="*/ 8 h 228"/>
                <a:gd name="T60" fmla="*/ 87 w 118"/>
                <a:gd name="T61" fmla="*/ 31 h 228"/>
                <a:gd name="T62" fmla="*/ 107 w 118"/>
                <a:gd name="T63" fmla="*/ 58 h 228"/>
                <a:gd name="T64" fmla="*/ 98 w 118"/>
                <a:gd name="T65" fmla="*/ 197 h 228"/>
                <a:gd name="T66" fmla="*/ 95 w 118"/>
                <a:gd name="T67" fmla="*/ 31 h 228"/>
                <a:gd name="T68" fmla="*/ 95 w 118"/>
                <a:gd name="T69" fmla="*/ 8 h 228"/>
                <a:gd name="T70" fmla="*/ 110 w 118"/>
                <a:gd name="T71" fmla="*/ 8 h 228"/>
                <a:gd name="T72" fmla="*/ 107 w 118"/>
                <a:gd name="T73" fmla="*/ 49 h 228"/>
                <a:gd name="T74" fmla="*/ 95 w 118"/>
                <a:gd name="T75" fmla="*/ 3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228">
                  <a:moveTo>
                    <a:pt x="0" y="0"/>
                  </a:moveTo>
                  <a:cubicBezTo>
                    <a:pt x="17" y="228"/>
                    <a:pt x="17" y="228"/>
                    <a:pt x="17" y="228"/>
                  </a:cubicBezTo>
                  <a:cubicBezTo>
                    <a:pt x="104" y="228"/>
                    <a:pt x="104" y="228"/>
                    <a:pt x="104" y="228"/>
                  </a:cubicBezTo>
                  <a:cubicBezTo>
                    <a:pt x="118" y="0"/>
                    <a:pt x="118" y="0"/>
                    <a:pt x="118" y="0"/>
                  </a:cubicBezTo>
                  <a:lnTo>
                    <a:pt x="0" y="0"/>
                  </a:lnTo>
                  <a:close/>
                  <a:moveTo>
                    <a:pt x="8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1"/>
                    <a:pt x="16" y="47"/>
                    <a:pt x="11" y="49"/>
                  </a:cubicBezTo>
                  <a:lnTo>
                    <a:pt x="8" y="8"/>
                  </a:lnTo>
                  <a:close/>
                  <a:moveTo>
                    <a:pt x="24" y="220"/>
                  </a:moveTo>
                  <a:cubicBezTo>
                    <a:pt x="23" y="205"/>
                    <a:pt x="23" y="205"/>
                    <a:pt x="23" y="205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20"/>
                    <a:pt x="55" y="220"/>
                    <a:pt x="55" y="220"/>
                  </a:cubicBezTo>
                  <a:lnTo>
                    <a:pt x="24" y="220"/>
                  </a:lnTo>
                  <a:close/>
                  <a:moveTo>
                    <a:pt x="97" y="220"/>
                  </a:moveTo>
                  <a:cubicBezTo>
                    <a:pt x="67" y="220"/>
                    <a:pt x="67" y="220"/>
                    <a:pt x="67" y="220"/>
                  </a:cubicBezTo>
                  <a:cubicBezTo>
                    <a:pt x="66" y="206"/>
                    <a:pt x="66" y="206"/>
                    <a:pt x="66" y="206"/>
                  </a:cubicBezTo>
                  <a:cubicBezTo>
                    <a:pt x="98" y="205"/>
                    <a:pt x="98" y="205"/>
                    <a:pt x="98" y="205"/>
                  </a:cubicBezTo>
                  <a:lnTo>
                    <a:pt x="97" y="220"/>
                  </a:lnTo>
                  <a:close/>
                  <a:moveTo>
                    <a:pt x="98" y="197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6" y="56"/>
                    <a:pt x="33" y="48"/>
                    <a:pt x="33" y="3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7" y="47"/>
                    <a:pt x="102" y="56"/>
                    <a:pt x="107" y="58"/>
                  </a:cubicBezTo>
                  <a:lnTo>
                    <a:pt x="98" y="197"/>
                  </a:lnTo>
                  <a:close/>
                  <a:moveTo>
                    <a:pt x="95" y="31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2" y="46"/>
                    <a:pt x="95" y="40"/>
                    <a:pt x="95" y="3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7001" y="1308"/>
              <a:ext cx="522" cy="521"/>
            </a:xfrm>
            <a:custGeom>
              <a:avLst/>
              <a:gdLst>
                <a:gd name="T0" fmla="*/ 480 w 522"/>
                <a:gd name="T1" fmla="*/ 0 h 521"/>
                <a:gd name="T2" fmla="*/ 45 w 522"/>
                <a:gd name="T3" fmla="*/ 0 h 521"/>
                <a:gd name="T4" fmla="*/ 0 w 522"/>
                <a:gd name="T5" fmla="*/ 492 h 521"/>
                <a:gd name="T6" fmla="*/ 224 w 522"/>
                <a:gd name="T7" fmla="*/ 521 h 521"/>
                <a:gd name="T8" fmla="*/ 260 w 522"/>
                <a:gd name="T9" fmla="*/ 336 h 521"/>
                <a:gd name="T10" fmla="*/ 305 w 522"/>
                <a:gd name="T11" fmla="*/ 516 h 521"/>
                <a:gd name="T12" fmla="*/ 522 w 522"/>
                <a:gd name="T13" fmla="*/ 483 h 521"/>
                <a:gd name="T14" fmla="*/ 480 w 522"/>
                <a:gd name="T15" fmla="*/ 0 h 521"/>
                <a:gd name="T16" fmla="*/ 61 w 522"/>
                <a:gd name="T17" fmla="*/ 19 h 521"/>
                <a:gd name="T18" fmla="*/ 461 w 522"/>
                <a:gd name="T19" fmla="*/ 19 h 521"/>
                <a:gd name="T20" fmla="*/ 466 w 522"/>
                <a:gd name="T21" fmla="*/ 61 h 521"/>
                <a:gd name="T22" fmla="*/ 57 w 522"/>
                <a:gd name="T23" fmla="*/ 61 h 521"/>
                <a:gd name="T24" fmla="*/ 61 w 522"/>
                <a:gd name="T25" fmla="*/ 19 h 521"/>
                <a:gd name="T26" fmla="*/ 279 w 522"/>
                <a:gd name="T27" fmla="*/ 331 h 521"/>
                <a:gd name="T28" fmla="*/ 258 w 522"/>
                <a:gd name="T29" fmla="*/ 248 h 521"/>
                <a:gd name="T30" fmla="*/ 241 w 522"/>
                <a:gd name="T31" fmla="*/ 331 h 521"/>
                <a:gd name="T32" fmla="*/ 208 w 522"/>
                <a:gd name="T33" fmla="*/ 499 h 521"/>
                <a:gd name="T34" fmla="*/ 21 w 522"/>
                <a:gd name="T35" fmla="*/ 476 h 521"/>
                <a:gd name="T36" fmla="*/ 57 w 522"/>
                <a:gd name="T37" fmla="*/ 80 h 521"/>
                <a:gd name="T38" fmla="*/ 57 w 522"/>
                <a:gd name="T39" fmla="*/ 80 h 521"/>
                <a:gd name="T40" fmla="*/ 468 w 522"/>
                <a:gd name="T41" fmla="*/ 80 h 521"/>
                <a:gd name="T42" fmla="*/ 501 w 522"/>
                <a:gd name="T43" fmla="*/ 466 h 521"/>
                <a:gd name="T44" fmla="*/ 319 w 522"/>
                <a:gd name="T45" fmla="*/ 495 h 521"/>
                <a:gd name="T46" fmla="*/ 279 w 522"/>
                <a:gd name="T47" fmla="*/ 33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2" h="521">
                  <a:moveTo>
                    <a:pt x="480" y="0"/>
                  </a:moveTo>
                  <a:lnTo>
                    <a:pt x="45" y="0"/>
                  </a:lnTo>
                  <a:lnTo>
                    <a:pt x="0" y="492"/>
                  </a:lnTo>
                  <a:lnTo>
                    <a:pt x="224" y="521"/>
                  </a:lnTo>
                  <a:lnTo>
                    <a:pt x="260" y="336"/>
                  </a:lnTo>
                  <a:lnTo>
                    <a:pt x="305" y="516"/>
                  </a:lnTo>
                  <a:lnTo>
                    <a:pt x="522" y="483"/>
                  </a:lnTo>
                  <a:lnTo>
                    <a:pt x="480" y="0"/>
                  </a:lnTo>
                  <a:close/>
                  <a:moveTo>
                    <a:pt x="61" y="19"/>
                  </a:moveTo>
                  <a:lnTo>
                    <a:pt x="461" y="19"/>
                  </a:lnTo>
                  <a:lnTo>
                    <a:pt x="466" y="61"/>
                  </a:lnTo>
                  <a:lnTo>
                    <a:pt x="57" y="61"/>
                  </a:lnTo>
                  <a:lnTo>
                    <a:pt x="61" y="19"/>
                  </a:lnTo>
                  <a:close/>
                  <a:moveTo>
                    <a:pt x="279" y="331"/>
                  </a:moveTo>
                  <a:lnTo>
                    <a:pt x="258" y="248"/>
                  </a:lnTo>
                  <a:lnTo>
                    <a:pt x="241" y="331"/>
                  </a:lnTo>
                  <a:lnTo>
                    <a:pt x="208" y="499"/>
                  </a:lnTo>
                  <a:lnTo>
                    <a:pt x="21" y="476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468" y="80"/>
                  </a:lnTo>
                  <a:lnTo>
                    <a:pt x="501" y="466"/>
                  </a:lnTo>
                  <a:lnTo>
                    <a:pt x="319" y="495"/>
                  </a:lnTo>
                  <a:lnTo>
                    <a:pt x="279" y="33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78" y="2536"/>
              <a:ext cx="520" cy="351"/>
            </a:xfrm>
            <a:custGeom>
              <a:avLst/>
              <a:gdLst>
                <a:gd name="T0" fmla="*/ 216 w 220"/>
                <a:gd name="T1" fmla="*/ 82 h 148"/>
                <a:gd name="T2" fmla="*/ 170 w 220"/>
                <a:gd name="T3" fmla="*/ 2 h 148"/>
                <a:gd name="T4" fmla="*/ 136 w 220"/>
                <a:gd name="T5" fmla="*/ 2 h 148"/>
                <a:gd name="T6" fmla="*/ 136 w 220"/>
                <a:gd name="T7" fmla="*/ 10 h 148"/>
                <a:gd name="T8" fmla="*/ 165 w 220"/>
                <a:gd name="T9" fmla="*/ 10 h 148"/>
                <a:gd name="T10" fmla="*/ 206 w 220"/>
                <a:gd name="T11" fmla="*/ 82 h 148"/>
                <a:gd name="T12" fmla="*/ 14 w 220"/>
                <a:gd name="T13" fmla="*/ 82 h 148"/>
                <a:gd name="T14" fmla="*/ 56 w 220"/>
                <a:gd name="T15" fmla="*/ 8 h 148"/>
                <a:gd name="T16" fmla="*/ 85 w 220"/>
                <a:gd name="T17" fmla="*/ 8 h 148"/>
                <a:gd name="T18" fmla="*/ 85 w 220"/>
                <a:gd name="T19" fmla="*/ 0 h 148"/>
                <a:gd name="T20" fmla="*/ 52 w 220"/>
                <a:gd name="T21" fmla="*/ 0 h 148"/>
                <a:gd name="T22" fmla="*/ 5 w 220"/>
                <a:gd name="T23" fmla="*/ 82 h 148"/>
                <a:gd name="T24" fmla="*/ 0 w 220"/>
                <a:gd name="T25" fmla="*/ 82 h 148"/>
                <a:gd name="T26" fmla="*/ 0 w 220"/>
                <a:gd name="T27" fmla="*/ 90 h 148"/>
                <a:gd name="T28" fmla="*/ 5 w 220"/>
                <a:gd name="T29" fmla="*/ 94 h 148"/>
                <a:gd name="T30" fmla="*/ 5 w 220"/>
                <a:gd name="T31" fmla="*/ 124 h 148"/>
                <a:gd name="T32" fmla="*/ 29 w 220"/>
                <a:gd name="T33" fmla="*/ 148 h 148"/>
                <a:gd name="T34" fmla="*/ 83 w 220"/>
                <a:gd name="T35" fmla="*/ 148 h 148"/>
                <a:gd name="T36" fmla="*/ 107 w 220"/>
                <a:gd name="T37" fmla="*/ 124 h 148"/>
                <a:gd name="T38" fmla="*/ 107 w 220"/>
                <a:gd name="T39" fmla="*/ 114 h 148"/>
                <a:gd name="T40" fmla="*/ 113 w 220"/>
                <a:gd name="T41" fmla="*/ 114 h 148"/>
                <a:gd name="T42" fmla="*/ 113 w 220"/>
                <a:gd name="T43" fmla="*/ 124 h 148"/>
                <a:gd name="T44" fmla="*/ 137 w 220"/>
                <a:gd name="T45" fmla="*/ 148 h 148"/>
                <a:gd name="T46" fmla="*/ 191 w 220"/>
                <a:gd name="T47" fmla="*/ 148 h 148"/>
                <a:gd name="T48" fmla="*/ 215 w 220"/>
                <a:gd name="T49" fmla="*/ 124 h 148"/>
                <a:gd name="T50" fmla="*/ 215 w 220"/>
                <a:gd name="T51" fmla="*/ 94 h 148"/>
                <a:gd name="T52" fmla="*/ 220 w 220"/>
                <a:gd name="T53" fmla="*/ 90 h 148"/>
                <a:gd name="T54" fmla="*/ 220 w 220"/>
                <a:gd name="T55" fmla="*/ 82 h 148"/>
                <a:gd name="T56" fmla="*/ 216 w 220"/>
                <a:gd name="T57" fmla="*/ 82 h 148"/>
                <a:gd name="T58" fmla="*/ 99 w 220"/>
                <a:gd name="T59" fmla="*/ 124 h 148"/>
                <a:gd name="T60" fmla="*/ 83 w 220"/>
                <a:gd name="T61" fmla="*/ 140 h 148"/>
                <a:gd name="T62" fmla="*/ 29 w 220"/>
                <a:gd name="T63" fmla="*/ 140 h 148"/>
                <a:gd name="T64" fmla="*/ 13 w 220"/>
                <a:gd name="T65" fmla="*/ 124 h 148"/>
                <a:gd name="T66" fmla="*/ 13 w 220"/>
                <a:gd name="T67" fmla="*/ 94 h 148"/>
                <a:gd name="T68" fmla="*/ 14 w 220"/>
                <a:gd name="T69" fmla="*/ 90 h 148"/>
                <a:gd name="T70" fmla="*/ 98 w 220"/>
                <a:gd name="T71" fmla="*/ 90 h 148"/>
                <a:gd name="T72" fmla="*/ 99 w 220"/>
                <a:gd name="T73" fmla="*/ 94 h 148"/>
                <a:gd name="T74" fmla="*/ 99 w 220"/>
                <a:gd name="T75" fmla="*/ 124 h 148"/>
                <a:gd name="T76" fmla="*/ 207 w 220"/>
                <a:gd name="T77" fmla="*/ 124 h 148"/>
                <a:gd name="T78" fmla="*/ 191 w 220"/>
                <a:gd name="T79" fmla="*/ 140 h 148"/>
                <a:gd name="T80" fmla="*/ 137 w 220"/>
                <a:gd name="T81" fmla="*/ 140 h 148"/>
                <a:gd name="T82" fmla="*/ 121 w 220"/>
                <a:gd name="T83" fmla="*/ 124 h 148"/>
                <a:gd name="T84" fmla="*/ 121 w 220"/>
                <a:gd name="T85" fmla="*/ 94 h 148"/>
                <a:gd name="T86" fmla="*/ 122 w 220"/>
                <a:gd name="T87" fmla="*/ 90 h 148"/>
                <a:gd name="T88" fmla="*/ 206 w 220"/>
                <a:gd name="T89" fmla="*/ 90 h 148"/>
                <a:gd name="T90" fmla="*/ 207 w 220"/>
                <a:gd name="T91" fmla="*/ 94 h 148"/>
                <a:gd name="T92" fmla="*/ 207 w 220"/>
                <a:gd name="T9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148">
                  <a:moveTo>
                    <a:pt x="216" y="82"/>
                  </a:moveTo>
                  <a:cubicBezTo>
                    <a:pt x="170" y="2"/>
                    <a:pt x="170" y="2"/>
                    <a:pt x="170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5" y="93"/>
                    <a:pt x="5" y="94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38"/>
                    <a:pt x="16" y="148"/>
                    <a:pt x="29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96" y="148"/>
                    <a:pt x="107" y="138"/>
                    <a:pt x="107" y="12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113" y="138"/>
                    <a:pt x="124" y="148"/>
                    <a:pt x="137" y="148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204" y="148"/>
                    <a:pt x="215" y="138"/>
                    <a:pt x="215" y="124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5" y="93"/>
                    <a:pt x="220" y="90"/>
                    <a:pt x="220" y="90"/>
                  </a:cubicBezTo>
                  <a:cubicBezTo>
                    <a:pt x="220" y="82"/>
                    <a:pt x="220" y="82"/>
                    <a:pt x="220" y="82"/>
                  </a:cubicBezTo>
                  <a:lnTo>
                    <a:pt x="216" y="82"/>
                  </a:lnTo>
                  <a:close/>
                  <a:moveTo>
                    <a:pt x="99" y="124"/>
                  </a:moveTo>
                  <a:cubicBezTo>
                    <a:pt x="99" y="133"/>
                    <a:pt x="92" y="140"/>
                    <a:pt x="83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20" y="140"/>
                    <a:pt x="13" y="133"/>
                    <a:pt x="13" y="12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93"/>
                    <a:pt x="13" y="91"/>
                    <a:pt x="14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9" y="91"/>
                    <a:pt x="99" y="93"/>
                    <a:pt x="99" y="94"/>
                  </a:cubicBezTo>
                  <a:lnTo>
                    <a:pt x="99" y="124"/>
                  </a:lnTo>
                  <a:close/>
                  <a:moveTo>
                    <a:pt x="207" y="124"/>
                  </a:moveTo>
                  <a:cubicBezTo>
                    <a:pt x="207" y="133"/>
                    <a:pt x="200" y="140"/>
                    <a:pt x="191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28" y="140"/>
                    <a:pt x="121" y="133"/>
                    <a:pt x="121" y="124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3"/>
                    <a:pt x="121" y="91"/>
                    <a:pt x="122" y="90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07" y="91"/>
                    <a:pt x="207" y="93"/>
                    <a:pt x="207" y="94"/>
                  </a:cubicBezTo>
                  <a:lnTo>
                    <a:pt x="207" y="12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1320" y="2534"/>
              <a:ext cx="520" cy="355"/>
            </a:xfrm>
            <a:custGeom>
              <a:avLst/>
              <a:gdLst>
                <a:gd name="T0" fmla="*/ 215 w 220"/>
                <a:gd name="T1" fmla="*/ 80 h 150"/>
                <a:gd name="T2" fmla="*/ 170 w 220"/>
                <a:gd name="T3" fmla="*/ 2 h 150"/>
                <a:gd name="T4" fmla="*/ 136 w 220"/>
                <a:gd name="T5" fmla="*/ 2 h 150"/>
                <a:gd name="T6" fmla="*/ 136 w 220"/>
                <a:gd name="T7" fmla="*/ 10 h 150"/>
                <a:gd name="T8" fmla="*/ 165 w 220"/>
                <a:gd name="T9" fmla="*/ 10 h 150"/>
                <a:gd name="T10" fmla="*/ 206 w 220"/>
                <a:gd name="T11" fmla="*/ 80 h 150"/>
                <a:gd name="T12" fmla="*/ 15 w 220"/>
                <a:gd name="T13" fmla="*/ 80 h 150"/>
                <a:gd name="T14" fmla="*/ 57 w 220"/>
                <a:gd name="T15" fmla="*/ 8 h 150"/>
                <a:gd name="T16" fmla="*/ 86 w 220"/>
                <a:gd name="T17" fmla="*/ 8 h 150"/>
                <a:gd name="T18" fmla="*/ 86 w 220"/>
                <a:gd name="T19" fmla="*/ 0 h 150"/>
                <a:gd name="T20" fmla="*/ 52 w 220"/>
                <a:gd name="T21" fmla="*/ 0 h 150"/>
                <a:gd name="T22" fmla="*/ 6 w 220"/>
                <a:gd name="T23" fmla="*/ 80 h 150"/>
                <a:gd name="T24" fmla="*/ 0 w 220"/>
                <a:gd name="T25" fmla="*/ 80 h 150"/>
                <a:gd name="T26" fmla="*/ 0 w 220"/>
                <a:gd name="T27" fmla="*/ 88 h 150"/>
                <a:gd name="T28" fmla="*/ 8 w 220"/>
                <a:gd name="T29" fmla="*/ 88 h 150"/>
                <a:gd name="T30" fmla="*/ 58 w 220"/>
                <a:gd name="T31" fmla="*/ 150 h 150"/>
                <a:gd name="T32" fmla="*/ 100 w 220"/>
                <a:gd name="T33" fmla="*/ 115 h 150"/>
                <a:gd name="T34" fmla="*/ 121 w 220"/>
                <a:gd name="T35" fmla="*/ 115 h 150"/>
                <a:gd name="T36" fmla="*/ 164 w 220"/>
                <a:gd name="T37" fmla="*/ 150 h 150"/>
                <a:gd name="T38" fmla="*/ 213 w 220"/>
                <a:gd name="T39" fmla="*/ 88 h 150"/>
                <a:gd name="T40" fmla="*/ 220 w 220"/>
                <a:gd name="T41" fmla="*/ 88 h 150"/>
                <a:gd name="T42" fmla="*/ 220 w 220"/>
                <a:gd name="T43" fmla="*/ 80 h 150"/>
                <a:gd name="T44" fmla="*/ 215 w 220"/>
                <a:gd name="T45" fmla="*/ 80 h 150"/>
                <a:gd name="T46" fmla="*/ 86 w 220"/>
                <a:gd name="T47" fmla="*/ 124 h 150"/>
                <a:gd name="T48" fmla="*/ 58 w 220"/>
                <a:gd name="T49" fmla="*/ 142 h 150"/>
                <a:gd name="T50" fmla="*/ 29 w 220"/>
                <a:gd name="T51" fmla="*/ 124 h 150"/>
                <a:gd name="T52" fmla="*/ 17 w 220"/>
                <a:gd name="T53" fmla="*/ 88 h 150"/>
                <a:gd name="T54" fmla="*/ 99 w 220"/>
                <a:gd name="T55" fmla="*/ 88 h 150"/>
                <a:gd name="T56" fmla="*/ 86 w 220"/>
                <a:gd name="T57" fmla="*/ 124 h 150"/>
                <a:gd name="T58" fmla="*/ 104 w 220"/>
                <a:gd name="T59" fmla="*/ 107 h 150"/>
                <a:gd name="T60" fmla="*/ 107 w 220"/>
                <a:gd name="T61" fmla="*/ 88 h 150"/>
                <a:gd name="T62" fmla="*/ 114 w 220"/>
                <a:gd name="T63" fmla="*/ 88 h 150"/>
                <a:gd name="T64" fmla="*/ 118 w 220"/>
                <a:gd name="T65" fmla="*/ 107 h 150"/>
                <a:gd name="T66" fmla="*/ 104 w 220"/>
                <a:gd name="T67" fmla="*/ 107 h 150"/>
                <a:gd name="T68" fmla="*/ 192 w 220"/>
                <a:gd name="T69" fmla="*/ 124 h 150"/>
                <a:gd name="T70" fmla="*/ 164 w 220"/>
                <a:gd name="T71" fmla="*/ 142 h 150"/>
                <a:gd name="T72" fmla="*/ 135 w 220"/>
                <a:gd name="T73" fmla="*/ 124 h 150"/>
                <a:gd name="T74" fmla="*/ 122 w 220"/>
                <a:gd name="T75" fmla="*/ 88 h 150"/>
                <a:gd name="T76" fmla="*/ 205 w 220"/>
                <a:gd name="T77" fmla="*/ 88 h 150"/>
                <a:gd name="T78" fmla="*/ 192 w 220"/>
                <a:gd name="T7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0" h="150">
                  <a:moveTo>
                    <a:pt x="215" y="80"/>
                  </a:moveTo>
                  <a:cubicBezTo>
                    <a:pt x="170" y="2"/>
                    <a:pt x="170" y="2"/>
                    <a:pt x="170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0" y="117"/>
                    <a:pt x="32" y="150"/>
                    <a:pt x="58" y="150"/>
                  </a:cubicBezTo>
                  <a:cubicBezTo>
                    <a:pt x="76" y="150"/>
                    <a:pt x="92" y="135"/>
                    <a:pt x="100" y="115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0" y="135"/>
                    <a:pt x="146" y="150"/>
                    <a:pt x="164" y="150"/>
                  </a:cubicBezTo>
                  <a:cubicBezTo>
                    <a:pt x="190" y="150"/>
                    <a:pt x="211" y="117"/>
                    <a:pt x="213" y="88"/>
                  </a:cubicBezTo>
                  <a:cubicBezTo>
                    <a:pt x="220" y="88"/>
                    <a:pt x="220" y="88"/>
                    <a:pt x="220" y="88"/>
                  </a:cubicBezTo>
                  <a:cubicBezTo>
                    <a:pt x="220" y="80"/>
                    <a:pt x="220" y="80"/>
                    <a:pt x="220" y="80"/>
                  </a:cubicBezTo>
                  <a:lnTo>
                    <a:pt x="215" y="80"/>
                  </a:lnTo>
                  <a:close/>
                  <a:moveTo>
                    <a:pt x="86" y="124"/>
                  </a:moveTo>
                  <a:cubicBezTo>
                    <a:pt x="78" y="136"/>
                    <a:pt x="68" y="142"/>
                    <a:pt x="58" y="142"/>
                  </a:cubicBezTo>
                  <a:cubicBezTo>
                    <a:pt x="48" y="142"/>
                    <a:pt x="38" y="136"/>
                    <a:pt x="29" y="124"/>
                  </a:cubicBezTo>
                  <a:cubicBezTo>
                    <a:pt x="22" y="113"/>
                    <a:pt x="17" y="100"/>
                    <a:pt x="17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8" y="100"/>
                    <a:pt x="94" y="113"/>
                    <a:pt x="86" y="124"/>
                  </a:cubicBezTo>
                  <a:close/>
                  <a:moveTo>
                    <a:pt x="104" y="107"/>
                  </a:moveTo>
                  <a:cubicBezTo>
                    <a:pt x="106" y="101"/>
                    <a:pt x="107" y="95"/>
                    <a:pt x="107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5" y="95"/>
                    <a:pt x="116" y="101"/>
                    <a:pt x="118" y="107"/>
                  </a:cubicBezTo>
                  <a:lnTo>
                    <a:pt x="104" y="107"/>
                  </a:lnTo>
                  <a:close/>
                  <a:moveTo>
                    <a:pt x="192" y="124"/>
                  </a:moveTo>
                  <a:cubicBezTo>
                    <a:pt x="184" y="136"/>
                    <a:pt x="174" y="142"/>
                    <a:pt x="164" y="142"/>
                  </a:cubicBezTo>
                  <a:cubicBezTo>
                    <a:pt x="154" y="142"/>
                    <a:pt x="143" y="136"/>
                    <a:pt x="135" y="124"/>
                  </a:cubicBezTo>
                  <a:cubicBezTo>
                    <a:pt x="128" y="113"/>
                    <a:pt x="123" y="100"/>
                    <a:pt x="122" y="88"/>
                  </a:cubicBezTo>
                  <a:cubicBezTo>
                    <a:pt x="205" y="88"/>
                    <a:pt x="205" y="88"/>
                    <a:pt x="205" y="88"/>
                  </a:cubicBezTo>
                  <a:cubicBezTo>
                    <a:pt x="204" y="100"/>
                    <a:pt x="200" y="113"/>
                    <a:pt x="192" y="1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2448" y="2657"/>
              <a:ext cx="520" cy="204"/>
            </a:xfrm>
            <a:custGeom>
              <a:avLst/>
              <a:gdLst>
                <a:gd name="T0" fmla="*/ 209 w 220"/>
                <a:gd name="T1" fmla="*/ 20 h 86"/>
                <a:gd name="T2" fmla="*/ 203 w 220"/>
                <a:gd name="T3" fmla="*/ 8 h 86"/>
                <a:gd name="T4" fmla="*/ 183 w 220"/>
                <a:gd name="T5" fmla="*/ 0 h 86"/>
                <a:gd name="T6" fmla="*/ 164 w 220"/>
                <a:gd name="T7" fmla="*/ 8 h 86"/>
                <a:gd name="T8" fmla="*/ 163 w 220"/>
                <a:gd name="T9" fmla="*/ 9 h 86"/>
                <a:gd name="T10" fmla="*/ 144 w 220"/>
                <a:gd name="T11" fmla="*/ 1 h 86"/>
                <a:gd name="T12" fmla="*/ 125 w 220"/>
                <a:gd name="T13" fmla="*/ 8 h 86"/>
                <a:gd name="T14" fmla="*/ 117 w 220"/>
                <a:gd name="T15" fmla="*/ 24 h 86"/>
                <a:gd name="T16" fmla="*/ 104 w 220"/>
                <a:gd name="T17" fmla="*/ 24 h 86"/>
                <a:gd name="T18" fmla="*/ 97 w 220"/>
                <a:gd name="T19" fmla="*/ 8 h 86"/>
                <a:gd name="T20" fmla="*/ 77 w 220"/>
                <a:gd name="T21" fmla="*/ 0 h 86"/>
                <a:gd name="T22" fmla="*/ 58 w 220"/>
                <a:gd name="T23" fmla="*/ 8 h 86"/>
                <a:gd name="T24" fmla="*/ 57 w 220"/>
                <a:gd name="T25" fmla="*/ 9 h 86"/>
                <a:gd name="T26" fmla="*/ 38 w 220"/>
                <a:gd name="T27" fmla="*/ 1 h 86"/>
                <a:gd name="T28" fmla="*/ 19 w 220"/>
                <a:gd name="T29" fmla="*/ 8 h 86"/>
                <a:gd name="T30" fmla="*/ 12 w 220"/>
                <a:gd name="T31" fmla="*/ 20 h 86"/>
                <a:gd name="T32" fmla="*/ 0 w 220"/>
                <a:gd name="T33" fmla="*/ 20 h 86"/>
                <a:gd name="T34" fmla="*/ 0 w 220"/>
                <a:gd name="T35" fmla="*/ 28 h 86"/>
                <a:gd name="T36" fmla="*/ 11 w 220"/>
                <a:gd name="T37" fmla="*/ 28 h 86"/>
                <a:gd name="T38" fmla="*/ 19 w 220"/>
                <a:gd name="T39" fmla="*/ 47 h 86"/>
                <a:gd name="T40" fmla="*/ 58 w 220"/>
                <a:gd name="T41" fmla="*/ 86 h 86"/>
                <a:gd name="T42" fmla="*/ 97 w 220"/>
                <a:gd name="T43" fmla="*/ 47 h 86"/>
                <a:gd name="T44" fmla="*/ 104 w 220"/>
                <a:gd name="T45" fmla="*/ 32 h 86"/>
                <a:gd name="T46" fmla="*/ 117 w 220"/>
                <a:gd name="T47" fmla="*/ 32 h 86"/>
                <a:gd name="T48" fmla="*/ 125 w 220"/>
                <a:gd name="T49" fmla="*/ 47 h 86"/>
                <a:gd name="T50" fmla="*/ 164 w 220"/>
                <a:gd name="T51" fmla="*/ 86 h 86"/>
                <a:gd name="T52" fmla="*/ 203 w 220"/>
                <a:gd name="T53" fmla="*/ 47 h 86"/>
                <a:gd name="T54" fmla="*/ 211 w 220"/>
                <a:gd name="T55" fmla="*/ 28 h 86"/>
                <a:gd name="T56" fmla="*/ 220 w 220"/>
                <a:gd name="T57" fmla="*/ 28 h 86"/>
                <a:gd name="T58" fmla="*/ 220 w 220"/>
                <a:gd name="T59" fmla="*/ 20 h 86"/>
                <a:gd name="T60" fmla="*/ 209 w 220"/>
                <a:gd name="T61" fmla="*/ 20 h 86"/>
                <a:gd name="T62" fmla="*/ 91 w 220"/>
                <a:gd name="T63" fmla="*/ 42 h 86"/>
                <a:gd name="T64" fmla="*/ 58 w 220"/>
                <a:gd name="T65" fmla="*/ 75 h 86"/>
                <a:gd name="T66" fmla="*/ 25 w 220"/>
                <a:gd name="T67" fmla="*/ 41 h 86"/>
                <a:gd name="T68" fmla="*/ 24 w 220"/>
                <a:gd name="T69" fmla="*/ 14 h 86"/>
                <a:gd name="T70" fmla="*/ 38 w 220"/>
                <a:gd name="T71" fmla="*/ 9 h 86"/>
                <a:gd name="T72" fmla="*/ 52 w 220"/>
                <a:gd name="T73" fmla="*/ 14 h 86"/>
                <a:gd name="T74" fmla="*/ 57 w 220"/>
                <a:gd name="T75" fmla="*/ 20 h 86"/>
                <a:gd name="T76" fmla="*/ 63 w 220"/>
                <a:gd name="T77" fmla="*/ 14 h 86"/>
                <a:gd name="T78" fmla="*/ 63 w 220"/>
                <a:gd name="T79" fmla="*/ 14 h 86"/>
                <a:gd name="T80" fmla="*/ 77 w 220"/>
                <a:gd name="T81" fmla="*/ 8 h 86"/>
                <a:gd name="T82" fmla="*/ 91 w 220"/>
                <a:gd name="T83" fmla="*/ 14 h 86"/>
                <a:gd name="T84" fmla="*/ 91 w 220"/>
                <a:gd name="T85" fmla="*/ 42 h 86"/>
                <a:gd name="T86" fmla="*/ 197 w 220"/>
                <a:gd name="T87" fmla="*/ 42 h 86"/>
                <a:gd name="T88" fmla="*/ 164 w 220"/>
                <a:gd name="T89" fmla="*/ 75 h 86"/>
                <a:gd name="T90" fmla="*/ 131 w 220"/>
                <a:gd name="T91" fmla="*/ 41 h 86"/>
                <a:gd name="T92" fmla="*/ 130 w 220"/>
                <a:gd name="T93" fmla="*/ 14 h 86"/>
                <a:gd name="T94" fmla="*/ 144 w 220"/>
                <a:gd name="T95" fmla="*/ 9 h 86"/>
                <a:gd name="T96" fmla="*/ 158 w 220"/>
                <a:gd name="T97" fmla="*/ 14 h 86"/>
                <a:gd name="T98" fmla="*/ 163 w 220"/>
                <a:gd name="T99" fmla="*/ 20 h 86"/>
                <a:gd name="T100" fmla="*/ 169 w 220"/>
                <a:gd name="T101" fmla="*/ 14 h 86"/>
                <a:gd name="T102" fmla="*/ 169 w 220"/>
                <a:gd name="T103" fmla="*/ 14 h 86"/>
                <a:gd name="T104" fmla="*/ 183 w 220"/>
                <a:gd name="T105" fmla="*/ 8 h 86"/>
                <a:gd name="T106" fmla="*/ 197 w 220"/>
                <a:gd name="T107" fmla="*/ 14 h 86"/>
                <a:gd name="T108" fmla="*/ 197 w 220"/>
                <a:gd name="T109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0" h="86">
                  <a:moveTo>
                    <a:pt x="209" y="20"/>
                  </a:moveTo>
                  <a:cubicBezTo>
                    <a:pt x="208" y="16"/>
                    <a:pt x="206" y="12"/>
                    <a:pt x="203" y="8"/>
                  </a:cubicBezTo>
                  <a:cubicBezTo>
                    <a:pt x="197" y="3"/>
                    <a:pt x="190" y="0"/>
                    <a:pt x="183" y="0"/>
                  </a:cubicBezTo>
                  <a:cubicBezTo>
                    <a:pt x="176" y="0"/>
                    <a:pt x="169" y="3"/>
                    <a:pt x="164" y="8"/>
                  </a:cubicBezTo>
                  <a:cubicBezTo>
                    <a:pt x="163" y="9"/>
                    <a:pt x="163" y="9"/>
                    <a:pt x="163" y="9"/>
                  </a:cubicBezTo>
                  <a:cubicBezTo>
                    <a:pt x="158" y="3"/>
                    <a:pt x="151" y="1"/>
                    <a:pt x="144" y="1"/>
                  </a:cubicBezTo>
                  <a:cubicBezTo>
                    <a:pt x="137" y="1"/>
                    <a:pt x="130" y="3"/>
                    <a:pt x="125" y="8"/>
                  </a:cubicBezTo>
                  <a:cubicBezTo>
                    <a:pt x="121" y="13"/>
                    <a:pt x="118" y="18"/>
                    <a:pt x="117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18"/>
                    <a:pt x="101" y="13"/>
                    <a:pt x="97" y="8"/>
                  </a:cubicBezTo>
                  <a:cubicBezTo>
                    <a:pt x="91" y="3"/>
                    <a:pt x="84" y="0"/>
                    <a:pt x="77" y="0"/>
                  </a:cubicBezTo>
                  <a:cubicBezTo>
                    <a:pt x="70" y="0"/>
                    <a:pt x="63" y="3"/>
                    <a:pt x="58" y="8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2" y="3"/>
                    <a:pt x="45" y="1"/>
                    <a:pt x="38" y="1"/>
                  </a:cubicBezTo>
                  <a:cubicBezTo>
                    <a:pt x="31" y="1"/>
                    <a:pt x="24" y="3"/>
                    <a:pt x="19" y="8"/>
                  </a:cubicBezTo>
                  <a:cubicBezTo>
                    <a:pt x="16" y="12"/>
                    <a:pt x="13" y="16"/>
                    <a:pt x="1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5"/>
                    <a:pt x="14" y="42"/>
                    <a:pt x="19" y="4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101" y="43"/>
                    <a:pt x="104" y="37"/>
                    <a:pt x="104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7"/>
                    <a:pt x="121" y="43"/>
                    <a:pt x="125" y="47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208" y="42"/>
                    <a:pt x="211" y="35"/>
                    <a:pt x="211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0"/>
                    <a:pt x="220" y="20"/>
                    <a:pt x="220" y="20"/>
                  </a:cubicBezTo>
                  <a:lnTo>
                    <a:pt x="209" y="20"/>
                  </a:lnTo>
                  <a:close/>
                  <a:moveTo>
                    <a:pt x="91" y="42"/>
                  </a:moveTo>
                  <a:cubicBezTo>
                    <a:pt x="58" y="75"/>
                    <a:pt x="58" y="75"/>
                    <a:pt x="58" y="75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7" y="34"/>
                    <a:pt x="17" y="22"/>
                    <a:pt x="24" y="14"/>
                  </a:cubicBezTo>
                  <a:cubicBezTo>
                    <a:pt x="28" y="10"/>
                    <a:pt x="33" y="9"/>
                    <a:pt x="38" y="9"/>
                  </a:cubicBezTo>
                  <a:cubicBezTo>
                    <a:pt x="43" y="9"/>
                    <a:pt x="48" y="11"/>
                    <a:pt x="52" y="1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7" y="10"/>
                    <a:pt x="72" y="8"/>
                    <a:pt x="77" y="8"/>
                  </a:cubicBezTo>
                  <a:cubicBezTo>
                    <a:pt x="82" y="8"/>
                    <a:pt x="87" y="10"/>
                    <a:pt x="91" y="14"/>
                  </a:cubicBezTo>
                  <a:cubicBezTo>
                    <a:pt x="98" y="22"/>
                    <a:pt x="98" y="34"/>
                    <a:pt x="91" y="42"/>
                  </a:cubicBezTo>
                  <a:close/>
                  <a:moveTo>
                    <a:pt x="197" y="42"/>
                  </a:moveTo>
                  <a:cubicBezTo>
                    <a:pt x="164" y="75"/>
                    <a:pt x="164" y="75"/>
                    <a:pt x="164" y="7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23" y="34"/>
                    <a:pt x="123" y="22"/>
                    <a:pt x="130" y="14"/>
                  </a:cubicBezTo>
                  <a:cubicBezTo>
                    <a:pt x="134" y="10"/>
                    <a:pt x="139" y="9"/>
                    <a:pt x="144" y="9"/>
                  </a:cubicBezTo>
                  <a:cubicBezTo>
                    <a:pt x="149" y="9"/>
                    <a:pt x="154" y="11"/>
                    <a:pt x="158" y="14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73" y="10"/>
                    <a:pt x="178" y="8"/>
                    <a:pt x="183" y="8"/>
                  </a:cubicBezTo>
                  <a:cubicBezTo>
                    <a:pt x="188" y="8"/>
                    <a:pt x="193" y="10"/>
                    <a:pt x="197" y="14"/>
                  </a:cubicBezTo>
                  <a:cubicBezTo>
                    <a:pt x="204" y="22"/>
                    <a:pt x="204" y="34"/>
                    <a:pt x="197" y="4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3594" y="2534"/>
              <a:ext cx="520" cy="355"/>
            </a:xfrm>
            <a:custGeom>
              <a:avLst/>
              <a:gdLst>
                <a:gd name="T0" fmla="*/ 170 w 220"/>
                <a:gd name="T1" fmla="*/ 2 h 150"/>
                <a:gd name="T2" fmla="*/ 136 w 220"/>
                <a:gd name="T3" fmla="*/ 10 h 150"/>
                <a:gd name="T4" fmla="*/ 205 w 220"/>
                <a:gd name="T5" fmla="*/ 80 h 150"/>
                <a:gd name="T6" fmla="*/ 56 w 220"/>
                <a:gd name="T7" fmla="*/ 8 h 150"/>
                <a:gd name="T8" fmla="*/ 85 w 220"/>
                <a:gd name="T9" fmla="*/ 0 h 150"/>
                <a:gd name="T10" fmla="*/ 6 w 220"/>
                <a:gd name="T11" fmla="*/ 80 h 150"/>
                <a:gd name="T12" fmla="*/ 0 w 220"/>
                <a:gd name="T13" fmla="*/ 88 h 150"/>
                <a:gd name="T14" fmla="*/ 57 w 220"/>
                <a:gd name="T15" fmla="*/ 150 h 150"/>
                <a:gd name="T16" fmla="*/ 87 w 220"/>
                <a:gd name="T17" fmla="*/ 137 h 150"/>
                <a:gd name="T18" fmla="*/ 100 w 220"/>
                <a:gd name="T19" fmla="*/ 115 h 150"/>
                <a:gd name="T20" fmla="*/ 163 w 220"/>
                <a:gd name="T21" fmla="*/ 150 h 150"/>
                <a:gd name="T22" fmla="*/ 220 w 220"/>
                <a:gd name="T23" fmla="*/ 88 h 150"/>
                <a:gd name="T24" fmla="*/ 214 w 220"/>
                <a:gd name="T25" fmla="*/ 80 h 150"/>
                <a:gd name="T26" fmla="*/ 98 w 220"/>
                <a:gd name="T27" fmla="*/ 97 h 150"/>
                <a:gd name="T28" fmla="*/ 16 w 220"/>
                <a:gd name="T29" fmla="*/ 88 h 150"/>
                <a:gd name="T30" fmla="*/ 19 w 220"/>
                <a:gd name="T31" fmla="*/ 105 h 150"/>
                <a:gd name="T32" fmla="*/ 92 w 220"/>
                <a:gd name="T33" fmla="*/ 113 h 150"/>
                <a:gd name="T34" fmla="*/ 19 w 220"/>
                <a:gd name="T35" fmla="*/ 105 h 150"/>
                <a:gd name="T36" fmla="*/ 27 w 220"/>
                <a:gd name="T37" fmla="*/ 121 h 150"/>
                <a:gd name="T38" fmla="*/ 86 w 220"/>
                <a:gd name="T39" fmla="*/ 124 h 150"/>
                <a:gd name="T40" fmla="*/ 33 w 220"/>
                <a:gd name="T41" fmla="*/ 129 h 150"/>
                <a:gd name="T42" fmla="*/ 57 w 220"/>
                <a:gd name="T43" fmla="*/ 142 h 150"/>
                <a:gd name="T44" fmla="*/ 73 w 220"/>
                <a:gd name="T45" fmla="*/ 137 h 150"/>
                <a:gd name="T46" fmla="*/ 125 w 220"/>
                <a:gd name="T47" fmla="*/ 105 h 150"/>
                <a:gd name="T48" fmla="*/ 198 w 220"/>
                <a:gd name="T49" fmla="*/ 113 h 150"/>
                <a:gd name="T50" fmla="*/ 125 w 220"/>
                <a:gd name="T51" fmla="*/ 105 h 150"/>
                <a:gd name="T52" fmla="*/ 107 w 220"/>
                <a:gd name="T53" fmla="*/ 88 h 150"/>
                <a:gd name="T54" fmla="*/ 118 w 220"/>
                <a:gd name="T55" fmla="*/ 107 h 150"/>
                <a:gd name="T56" fmla="*/ 147 w 220"/>
                <a:gd name="T57" fmla="*/ 137 h 150"/>
                <a:gd name="T58" fmla="*/ 163 w 220"/>
                <a:gd name="T59" fmla="*/ 142 h 150"/>
                <a:gd name="T60" fmla="*/ 188 w 220"/>
                <a:gd name="T61" fmla="*/ 129 h 150"/>
                <a:gd name="T62" fmla="*/ 135 w 220"/>
                <a:gd name="T63" fmla="*/ 124 h 150"/>
                <a:gd name="T64" fmla="*/ 194 w 220"/>
                <a:gd name="T65" fmla="*/ 121 h 150"/>
                <a:gd name="T66" fmla="*/ 188 w 220"/>
                <a:gd name="T67" fmla="*/ 129 h 150"/>
                <a:gd name="T68" fmla="*/ 203 w 220"/>
                <a:gd name="T69" fmla="*/ 97 h 150"/>
                <a:gd name="T70" fmla="*/ 122 w 220"/>
                <a:gd name="T71" fmla="*/ 88 h 150"/>
                <a:gd name="T72" fmla="*/ 203 w 220"/>
                <a:gd name="T73" fmla="*/ 9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0" h="150">
                  <a:moveTo>
                    <a:pt x="214" y="80"/>
                  </a:moveTo>
                  <a:cubicBezTo>
                    <a:pt x="170" y="2"/>
                    <a:pt x="170" y="2"/>
                    <a:pt x="170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0" y="117"/>
                    <a:pt x="31" y="150"/>
                    <a:pt x="57" y="150"/>
                  </a:cubicBezTo>
                  <a:cubicBezTo>
                    <a:pt x="68" y="150"/>
                    <a:pt x="78" y="145"/>
                    <a:pt x="86" y="137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92" y="130"/>
                    <a:pt x="97" y="123"/>
                    <a:pt x="100" y="115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9" y="135"/>
                    <a:pt x="145" y="150"/>
                    <a:pt x="163" y="150"/>
                  </a:cubicBezTo>
                  <a:cubicBezTo>
                    <a:pt x="190" y="150"/>
                    <a:pt x="211" y="117"/>
                    <a:pt x="213" y="88"/>
                  </a:cubicBezTo>
                  <a:cubicBezTo>
                    <a:pt x="220" y="88"/>
                    <a:pt x="220" y="88"/>
                    <a:pt x="220" y="88"/>
                  </a:cubicBezTo>
                  <a:cubicBezTo>
                    <a:pt x="220" y="80"/>
                    <a:pt x="220" y="80"/>
                    <a:pt x="220" y="80"/>
                  </a:cubicBezTo>
                  <a:lnTo>
                    <a:pt x="214" y="80"/>
                  </a:lnTo>
                  <a:close/>
                  <a:moveTo>
                    <a:pt x="99" y="88"/>
                  </a:moveTo>
                  <a:cubicBezTo>
                    <a:pt x="99" y="91"/>
                    <a:pt x="98" y="94"/>
                    <a:pt x="98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7" y="94"/>
                    <a:pt x="16" y="91"/>
                    <a:pt x="16" y="88"/>
                  </a:cubicBezTo>
                  <a:lnTo>
                    <a:pt x="99" y="88"/>
                  </a:lnTo>
                  <a:close/>
                  <a:moveTo>
                    <a:pt x="19" y="105"/>
                  </a:moveTo>
                  <a:cubicBezTo>
                    <a:pt x="95" y="105"/>
                    <a:pt x="95" y="105"/>
                    <a:pt x="95" y="105"/>
                  </a:cubicBezTo>
                  <a:cubicBezTo>
                    <a:pt x="95" y="108"/>
                    <a:pt x="93" y="110"/>
                    <a:pt x="92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1" y="110"/>
                    <a:pt x="20" y="108"/>
                    <a:pt x="19" y="105"/>
                  </a:cubicBezTo>
                  <a:close/>
                  <a:moveTo>
                    <a:pt x="29" y="124"/>
                  </a:moveTo>
                  <a:cubicBezTo>
                    <a:pt x="28" y="123"/>
                    <a:pt x="28" y="122"/>
                    <a:pt x="27" y="121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87" y="122"/>
                    <a:pt x="87" y="123"/>
                    <a:pt x="86" y="124"/>
                  </a:cubicBezTo>
                  <a:cubicBezTo>
                    <a:pt x="85" y="126"/>
                    <a:pt x="83" y="127"/>
                    <a:pt x="82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1" y="127"/>
                    <a:pt x="30" y="126"/>
                    <a:pt x="29" y="124"/>
                  </a:cubicBezTo>
                  <a:close/>
                  <a:moveTo>
                    <a:pt x="57" y="142"/>
                  </a:moveTo>
                  <a:cubicBezTo>
                    <a:pt x="52" y="142"/>
                    <a:pt x="47" y="140"/>
                    <a:pt x="42" y="137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68" y="140"/>
                    <a:pt x="63" y="142"/>
                    <a:pt x="57" y="142"/>
                  </a:cubicBezTo>
                  <a:close/>
                  <a:moveTo>
                    <a:pt x="125" y="105"/>
                  </a:moveTo>
                  <a:cubicBezTo>
                    <a:pt x="201" y="105"/>
                    <a:pt x="201" y="105"/>
                    <a:pt x="201" y="105"/>
                  </a:cubicBezTo>
                  <a:cubicBezTo>
                    <a:pt x="200" y="108"/>
                    <a:pt x="199" y="110"/>
                    <a:pt x="198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7" y="110"/>
                    <a:pt x="126" y="108"/>
                    <a:pt x="125" y="105"/>
                  </a:cubicBezTo>
                  <a:close/>
                  <a:moveTo>
                    <a:pt x="103" y="107"/>
                  </a:moveTo>
                  <a:cubicBezTo>
                    <a:pt x="105" y="101"/>
                    <a:pt x="106" y="95"/>
                    <a:pt x="107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4" y="95"/>
                    <a:pt x="116" y="101"/>
                    <a:pt x="118" y="107"/>
                  </a:cubicBezTo>
                  <a:lnTo>
                    <a:pt x="103" y="107"/>
                  </a:lnTo>
                  <a:close/>
                  <a:moveTo>
                    <a:pt x="147" y="137"/>
                  </a:moveTo>
                  <a:cubicBezTo>
                    <a:pt x="179" y="137"/>
                    <a:pt x="179" y="137"/>
                    <a:pt x="179" y="137"/>
                  </a:cubicBezTo>
                  <a:cubicBezTo>
                    <a:pt x="174" y="140"/>
                    <a:pt x="169" y="142"/>
                    <a:pt x="163" y="142"/>
                  </a:cubicBezTo>
                  <a:cubicBezTo>
                    <a:pt x="158" y="142"/>
                    <a:pt x="152" y="140"/>
                    <a:pt x="147" y="137"/>
                  </a:cubicBezTo>
                  <a:close/>
                  <a:moveTo>
                    <a:pt x="188" y="129"/>
                  </a:moveTo>
                  <a:cubicBezTo>
                    <a:pt x="139" y="129"/>
                    <a:pt x="139" y="129"/>
                    <a:pt x="139" y="129"/>
                  </a:cubicBezTo>
                  <a:cubicBezTo>
                    <a:pt x="137" y="127"/>
                    <a:pt x="136" y="126"/>
                    <a:pt x="135" y="124"/>
                  </a:cubicBezTo>
                  <a:cubicBezTo>
                    <a:pt x="134" y="123"/>
                    <a:pt x="133" y="122"/>
                    <a:pt x="133" y="121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3" y="122"/>
                    <a:pt x="193" y="123"/>
                    <a:pt x="192" y="124"/>
                  </a:cubicBezTo>
                  <a:cubicBezTo>
                    <a:pt x="191" y="126"/>
                    <a:pt x="189" y="127"/>
                    <a:pt x="188" y="129"/>
                  </a:cubicBezTo>
                  <a:close/>
                  <a:moveTo>
                    <a:pt x="203" y="99"/>
                  </a:moveTo>
                  <a:cubicBezTo>
                    <a:pt x="203" y="97"/>
                    <a:pt x="203" y="97"/>
                    <a:pt x="20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4"/>
                    <a:pt x="122" y="91"/>
                    <a:pt x="122" y="88"/>
                  </a:cubicBezTo>
                  <a:cubicBezTo>
                    <a:pt x="205" y="88"/>
                    <a:pt x="205" y="88"/>
                    <a:pt x="205" y="88"/>
                  </a:cubicBezTo>
                  <a:cubicBezTo>
                    <a:pt x="204" y="92"/>
                    <a:pt x="204" y="95"/>
                    <a:pt x="203" y="9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708" y="2532"/>
              <a:ext cx="522" cy="359"/>
            </a:xfrm>
            <a:custGeom>
              <a:avLst/>
              <a:gdLst>
                <a:gd name="T0" fmla="*/ 221 w 221"/>
                <a:gd name="T1" fmla="*/ 86 h 152"/>
                <a:gd name="T2" fmla="*/ 220 w 221"/>
                <a:gd name="T3" fmla="*/ 78 h 152"/>
                <a:gd name="T4" fmla="*/ 214 w 221"/>
                <a:gd name="T5" fmla="*/ 79 h 152"/>
                <a:gd name="T6" fmla="*/ 170 w 221"/>
                <a:gd name="T7" fmla="*/ 2 h 152"/>
                <a:gd name="T8" fmla="*/ 136 w 221"/>
                <a:gd name="T9" fmla="*/ 2 h 152"/>
                <a:gd name="T10" fmla="*/ 136 w 221"/>
                <a:gd name="T11" fmla="*/ 10 h 152"/>
                <a:gd name="T12" fmla="*/ 166 w 221"/>
                <a:gd name="T13" fmla="*/ 10 h 152"/>
                <a:gd name="T14" fmla="*/ 205 w 221"/>
                <a:gd name="T15" fmla="*/ 79 h 152"/>
                <a:gd name="T16" fmla="*/ 111 w 221"/>
                <a:gd name="T17" fmla="*/ 86 h 152"/>
                <a:gd name="T18" fmla="*/ 16 w 221"/>
                <a:gd name="T19" fmla="*/ 79 h 152"/>
                <a:gd name="T20" fmla="*/ 57 w 221"/>
                <a:gd name="T21" fmla="*/ 8 h 152"/>
                <a:gd name="T22" fmla="*/ 86 w 221"/>
                <a:gd name="T23" fmla="*/ 8 h 152"/>
                <a:gd name="T24" fmla="*/ 86 w 221"/>
                <a:gd name="T25" fmla="*/ 0 h 152"/>
                <a:gd name="T26" fmla="*/ 52 w 221"/>
                <a:gd name="T27" fmla="*/ 0 h 152"/>
                <a:gd name="T28" fmla="*/ 8 w 221"/>
                <a:gd name="T29" fmla="*/ 79 h 152"/>
                <a:gd name="T30" fmla="*/ 1 w 221"/>
                <a:gd name="T31" fmla="*/ 78 h 152"/>
                <a:gd name="T32" fmla="*/ 0 w 221"/>
                <a:gd name="T33" fmla="*/ 86 h 152"/>
                <a:gd name="T34" fmla="*/ 10 w 221"/>
                <a:gd name="T35" fmla="*/ 87 h 152"/>
                <a:gd name="T36" fmla="*/ 35 w 221"/>
                <a:gd name="T37" fmla="*/ 147 h 152"/>
                <a:gd name="T38" fmla="*/ 70 w 221"/>
                <a:gd name="T39" fmla="*/ 152 h 152"/>
                <a:gd name="T40" fmla="*/ 94 w 221"/>
                <a:gd name="T41" fmla="*/ 148 h 152"/>
                <a:gd name="T42" fmla="*/ 110 w 221"/>
                <a:gd name="T43" fmla="*/ 111 h 152"/>
                <a:gd name="T44" fmla="*/ 126 w 221"/>
                <a:gd name="T45" fmla="*/ 148 h 152"/>
                <a:gd name="T46" fmla="*/ 150 w 221"/>
                <a:gd name="T47" fmla="*/ 152 h 152"/>
                <a:gd name="T48" fmla="*/ 185 w 221"/>
                <a:gd name="T49" fmla="*/ 147 h 152"/>
                <a:gd name="T50" fmla="*/ 210 w 221"/>
                <a:gd name="T51" fmla="*/ 87 h 152"/>
                <a:gd name="T52" fmla="*/ 221 w 221"/>
                <a:gd name="T53" fmla="*/ 8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152">
                  <a:moveTo>
                    <a:pt x="221" y="86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205" y="79"/>
                    <a:pt x="205" y="79"/>
                    <a:pt x="205" y="79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93"/>
                    <a:pt x="17" y="140"/>
                    <a:pt x="35" y="147"/>
                  </a:cubicBezTo>
                  <a:cubicBezTo>
                    <a:pt x="45" y="150"/>
                    <a:pt x="58" y="152"/>
                    <a:pt x="70" y="152"/>
                  </a:cubicBezTo>
                  <a:cubicBezTo>
                    <a:pt x="80" y="152"/>
                    <a:pt x="89" y="151"/>
                    <a:pt x="94" y="148"/>
                  </a:cubicBezTo>
                  <a:cubicBezTo>
                    <a:pt x="100" y="144"/>
                    <a:pt x="106" y="128"/>
                    <a:pt x="110" y="111"/>
                  </a:cubicBezTo>
                  <a:cubicBezTo>
                    <a:pt x="114" y="128"/>
                    <a:pt x="119" y="144"/>
                    <a:pt x="126" y="148"/>
                  </a:cubicBezTo>
                  <a:cubicBezTo>
                    <a:pt x="131" y="151"/>
                    <a:pt x="140" y="152"/>
                    <a:pt x="150" y="152"/>
                  </a:cubicBezTo>
                  <a:cubicBezTo>
                    <a:pt x="162" y="152"/>
                    <a:pt x="175" y="150"/>
                    <a:pt x="185" y="147"/>
                  </a:cubicBezTo>
                  <a:cubicBezTo>
                    <a:pt x="203" y="140"/>
                    <a:pt x="210" y="93"/>
                    <a:pt x="210" y="87"/>
                  </a:cubicBezTo>
                  <a:lnTo>
                    <a:pt x="221" y="8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5854" y="2534"/>
              <a:ext cx="520" cy="355"/>
            </a:xfrm>
            <a:custGeom>
              <a:avLst/>
              <a:gdLst>
                <a:gd name="T0" fmla="*/ 215 w 220"/>
                <a:gd name="T1" fmla="*/ 80 h 150"/>
                <a:gd name="T2" fmla="*/ 170 w 220"/>
                <a:gd name="T3" fmla="*/ 2 h 150"/>
                <a:gd name="T4" fmla="*/ 136 w 220"/>
                <a:gd name="T5" fmla="*/ 2 h 150"/>
                <a:gd name="T6" fmla="*/ 136 w 220"/>
                <a:gd name="T7" fmla="*/ 10 h 150"/>
                <a:gd name="T8" fmla="*/ 165 w 220"/>
                <a:gd name="T9" fmla="*/ 10 h 150"/>
                <a:gd name="T10" fmla="*/ 206 w 220"/>
                <a:gd name="T11" fmla="*/ 80 h 150"/>
                <a:gd name="T12" fmla="*/ 15 w 220"/>
                <a:gd name="T13" fmla="*/ 80 h 150"/>
                <a:gd name="T14" fmla="*/ 56 w 220"/>
                <a:gd name="T15" fmla="*/ 8 h 150"/>
                <a:gd name="T16" fmla="*/ 86 w 220"/>
                <a:gd name="T17" fmla="*/ 8 h 150"/>
                <a:gd name="T18" fmla="*/ 86 w 220"/>
                <a:gd name="T19" fmla="*/ 0 h 150"/>
                <a:gd name="T20" fmla="*/ 52 w 220"/>
                <a:gd name="T21" fmla="*/ 0 h 150"/>
                <a:gd name="T22" fmla="*/ 6 w 220"/>
                <a:gd name="T23" fmla="*/ 80 h 150"/>
                <a:gd name="T24" fmla="*/ 0 w 220"/>
                <a:gd name="T25" fmla="*/ 80 h 150"/>
                <a:gd name="T26" fmla="*/ 0 w 220"/>
                <a:gd name="T27" fmla="*/ 88 h 150"/>
                <a:gd name="T28" fmla="*/ 8 w 220"/>
                <a:gd name="T29" fmla="*/ 88 h 150"/>
                <a:gd name="T30" fmla="*/ 58 w 220"/>
                <a:gd name="T31" fmla="*/ 150 h 150"/>
                <a:gd name="T32" fmla="*/ 100 w 220"/>
                <a:gd name="T33" fmla="*/ 115 h 150"/>
                <a:gd name="T34" fmla="*/ 121 w 220"/>
                <a:gd name="T35" fmla="*/ 115 h 150"/>
                <a:gd name="T36" fmla="*/ 164 w 220"/>
                <a:gd name="T37" fmla="*/ 150 h 150"/>
                <a:gd name="T38" fmla="*/ 213 w 220"/>
                <a:gd name="T39" fmla="*/ 88 h 150"/>
                <a:gd name="T40" fmla="*/ 220 w 220"/>
                <a:gd name="T41" fmla="*/ 88 h 150"/>
                <a:gd name="T42" fmla="*/ 220 w 220"/>
                <a:gd name="T43" fmla="*/ 80 h 150"/>
                <a:gd name="T44" fmla="*/ 215 w 220"/>
                <a:gd name="T45" fmla="*/ 80 h 150"/>
                <a:gd name="T46" fmla="*/ 103 w 220"/>
                <a:gd name="T47" fmla="*/ 107 h 150"/>
                <a:gd name="T48" fmla="*/ 107 w 220"/>
                <a:gd name="T49" fmla="*/ 88 h 150"/>
                <a:gd name="T50" fmla="*/ 114 w 220"/>
                <a:gd name="T51" fmla="*/ 88 h 150"/>
                <a:gd name="T52" fmla="*/ 118 w 220"/>
                <a:gd name="T53" fmla="*/ 107 h 150"/>
                <a:gd name="T54" fmla="*/ 103 w 220"/>
                <a:gd name="T55" fmla="*/ 10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0" h="150">
                  <a:moveTo>
                    <a:pt x="215" y="80"/>
                  </a:moveTo>
                  <a:cubicBezTo>
                    <a:pt x="170" y="2"/>
                    <a:pt x="170" y="2"/>
                    <a:pt x="170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0" y="117"/>
                    <a:pt x="32" y="150"/>
                    <a:pt x="58" y="150"/>
                  </a:cubicBezTo>
                  <a:cubicBezTo>
                    <a:pt x="76" y="150"/>
                    <a:pt x="92" y="135"/>
                    <a:pt x="100" y="115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0" y="135"/>
                    <a:pt x="146" y="150"/>
                    <a:pt x="164" y="150"/>
                  </a:cubicBezTo>
                  <a:cubicBezTo>
                    <a:pt x="190" y="150"/>
                    <a:pt x="211" y="117"/>
                    <a:pt x="213" y="88"/>
                  </a:cubicBezTo>
                  <a:cubicBezTo>
                    <a:pt x="220" y="88"/>
                    <a:pt x="220" y="88"/>
                    <a:pt x="220" y="88"/>
                  </a:cubicBezTo>
                  <a:cubicBezTo>
                    <a:pt x="220" y="80"/>
                    <a:pt x="220" y="80"/>
                    <a:pt x="220" y="80"/>
                  </a:cubicBezTo>
                  <a:lnTo>
                    <a:pt x="215" y="80"/>
                  </a:lnTo>
                  <a:close/>
                  <a:moveTo>
                    <a:pt x="103" y="107"/>
                  </a:moveTo>
                  <a:cubicBezTo>
                    <a:pt x="105" y="101"/>
                    <a:pt x="107" y="95"/>
                    <a:pt x="107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5" y="95"/>
                    <a:pt x="116" y="101"/>
                    <a:pt x="118" y="107"/>
                  </a:cubicBezTo>
                  <a:lnTo>
                    <a:pt x="103" y="10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7006" y="2536"/>
              <a:ext cx="479" cy="372"/>
            </a:xfrm>
            <a:custGeom>
              <a:avLst/>
              <a:gdLst>
                <a:gd name="T0" fmla="*/ 200 w 203"/>
                <a:gd name="T1" fmla="*/ 58 h 157"/>
                <a:gd name="T2" fmla="*/ 197 w 203"/>
                <a:gd name="T3" fmla="*/ 25 h 157"/>
                <a:gd name="T4" fmla="*/ 196 w 203"/>
                <a:gd name="T5" fmla="*/ 21 h 157"/>
                <a:gd name="T6" fmla="*/ 193 w 203"/>
                <a:gd name="T7" fmla="*/ 15 h 157"/>
                <a:gd name="T8" fmla="*/ 189 w 203"/>
                <a:gd name="T9" fmla="*/ 21 h 157"/>
                <a:gd name="T10" fmla="*/ 164 w 203"/>
                <a:gd name="T11" fmla="*/ 33 h 157"/>
                <a:gd name="T12" fmla="*/ 133 w 203"/>
                <a:gd name="T13" fmla="*/ 5 h 157"/>
                <a:gd name="T14" fmla="*/ 133 w 203"/>
                <a:gd name="T15" fmla="*/ 0 h 157"/>
                <a:gd name="T16" fmla="*/ 23 w 203"/>
                <a:gd name="T17" fmla="*/ 44 h 157"/>
                <a:gd name="T18" fmla="*/ 4 w 203"/>
                <a:gd name="T19" fmla="*/ 91 h 157"/>
                <a:gd name="T20" fmla="*/ 7 w 203"/>
                <a:gd name="T21" fmla="*/ 124 h 157"/>
                <a:gd name="T22" fmla="*/ 47 w 203"/>
                <a:gd name="T23" fmla="*/ 157 h 157"/>
                <a:gd name="T24" fmla="*/ 57 w 203"/>
                <a:gd name="T25" fmla="*/ 155 h 157"/>
                <a:gd name="T26" fmla="*/ 182 w 203"/>
                <a:gd name="T27" fmla="*/ 105 h 157"/>
                <a:gd name="T28" fmla="*/ 200 w 203"/>
                <a:gd name="T29" fmla="*/ 83 h 157"/>
                <a:gd name="T30" fmla="*/ 200 w 203"/>
                <a:gd name="T31" fmla="*/ 58 h 157"/>
                <a:gd name="T32" fmla="*/ 20 w 203"/>
                <a:gd name="T33" fmla="*/ 55 h 157"/>
                <a:gd name="T34" fmla="*/ 50 w 203"/>
                <a:gd name="T35" fmla="*/ 124 h 157"/>
                <a:gd name="T36" fmla="*/ 47 w 203"/>
                <a:gd name="T37" fmla="*/ 125 h 157"/>
                <a:gd name="T38" fmla="*/ 14 w 203"/>
                <a:gd name="T39" fmla="*/ 97 h 157"/>
                <a:gd name="T40" fmla="*/ 20 w 203"/>
                <a:gd name="T41" fmla="*/ 55 h 157"/>
                <a:gd name="T42" fmla="*/ 192 w 203"/>
                <a:gd name="T43" fmla="*/ 81 h 157"/>
                <a:gd name="T44" fmla="*/ 179 w 203"/>
                <a:gd name="T45" fmla="*/ 98 h 157"/>
                <a:gd name="T46" fmla="*/ 54 w 203"/>
                <a:gd name="T47" fmla="*/ 147 h 157"/>
                <a:gd name="T48" fmla="*/ 47 w 203"/>
                <a:gd name="T49" fmla="*/ 149 h 157"/>
                <a:gd name="T50" fmla="*/ 14 w 203"/>
                <a:gd name="T51" fmla="*/ 121 h 157"/>
                <a:gd name="T52" fmla="*/ 11 w 203"/>
                <a:gd name="T53" fmla="*/ 109 h 157"/>
                <a:gd name="T54" fmla="*/ 47 w 203"/>
                <a:gd name="T55" fmla="*/ 133 h 157"/>
                <a:gd name="T56" fmla="*/ 57 w 203"/>
                <a:gd name="T57" fmla="*/ 131 h 157"/>
                <a:gd name="T58" fmla="*/ 182 w 203"/>
                <a:gd name="T59" fmla="*/ 81 h 157"/>
                <a:gd name="T60" fmla="*/ 193 w 203"/>
                <a:gd name="T61" fmla="*/ 72 h 157"/>
                <a:gd name="T62" fmla="*/ 192 w 203"/>
                <a:gd name="T63" fmla="*/ 81 h 157"/>
                <a:gd name="T64" fmla="*/ 192 w 203"/>
                <a:gd name="T65" fmla="*/ 57 h 157"/>
                <a:gd name="T66" fmla="*/ 179 w 203"/>
                <a:gd name="T67" fmla="*/ 74 h 157"/>
                <a:gd name="T68" fmla="*/ 58 w 203"/>
                <a:gd name="T69" fmla="*/ 122 h 157"/>
                <a:gd name="T70" fmla="*/ 27 w 203"/>
                <a:gd name="T71" fmla="*/ 51 h 157"/>
                <a:gd name="T72" fmla="*/ 126 w 203"/>
                <a:gd name="T73" fmla="*/ 11 h 157"/>
                <a:gd name="T74" fmla="*/ 164 w 203"/>
                <a:gd name="T75" fmla="*/ 41 h 157"/>
                <a:gd name="T76" fmla="*/ 191 w 203"/>
                <a:gd name="T77" fmla="*/ 30 h 157"/>
                <a:gd name="T78" fmla="*/ 192 w 203"/>
                <a:gd name="T79" fmla="*/ 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3" h="157">
                  <a:moveTo>
                    <a:pt x="200" y="58"/>
                  </a:moveTo>
                  <a:cubicBezTo>
                    <a:pt x="203" y="48"/>
                    <a:pt x="202" y="36"/>
                    <a:pt x="197" y="25"/>
                  </a:cubicBezTo>
                  <a:cubicBezTo>
                    <a:pt x="197" y="23"/>
                    <a:pt x="196" y="22"/>
                    <a:pt x="196" y="21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189" y="21"/>
                    <a:pt x="189" y="21"/>
                    <a:pt x="189" y="21"/>
                  </a:cubicBezTo>
                  <a:cubicBezTo>
                    <a:pt x="183" y="29"/>
                    <a:pt x="174" y="33"/>
                    <a:pt x="164" y="33"/>
                  </a:cubicBezTo>
                  <a:cubicBezTo>
                    <a:pt x="148" y="33"/>
                    <a:pt x="135" y="21"/>
                    <a:pt x="133" y="5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7" y="50"/>
                    <a:pt x="0" y="70"/>
                    <a:pt x="4" y="91"/>
                  </a:cubicBezTo>
                  <a:cubicBezTo>
                    <a:pt x="2" y="101"/>
                    <a:pt x="3" y="113"/>
                    <a:pt x="7" y="124"/>
                  </a:cubicBezTo>
                  <a:cubicBezTo>
                    <a:pt x="15" y="144"/>
                    <a:pt x="31" y="157"/>
                    <a:pt x="47" y="157"/>
                  </a:cubicBezTo>
                  <a:cubicBezTo>
                    <a:pt x="50" y="157"/>
                    <a:pt x="54" y="156"/>
                    <a:pt x="57" y="155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91" y="102"/>
                    <a:pt x="197" y="94"/>
                    <a:pt x="200" y="83"/>
                  </a:cubicBezTo>
                  <a:cubicBezTo>
                    <a:pt x="202" y="75"/>
                    <a:pt x="202" y="67"/>
                    <a:pt x="200" y="58"/>
                  </a:cubicBezTo>
                  <a:close/>
                  <a:moveTo>
                    <a:pt x="20" y="55"/>
                  </a:moveTo>
                  <a:cubicBezTo>
                    <a:pt x="50" y="124"/>
                    <a:pt x="50" y="124"/>
                    <a:pt x="50" y="124"/>
                  </a:cubicBezTo>
                  <a:cubicBezTo>
                    <a:pt x="49" y="124"/>
                    <a:pt x="48" y="125"/>
                    <a:pt x="47" y="125"/>
                  </a:cubicBezTo>
                  <a:cubicBezTo>
                    <a:pt x="34" y="125"/>
                    <a:pt x="21" y="113"/>
                    <a:pt x="14" y="97"/>
                  </a:cubicBezTo>
                  <a:cubicBezTo>
                    <a:pt x="8" y="81"/>
                    <a:pt x="10" y="63"/>
                    <a:pt x="20" y="55"/>
                  </a:cubicBezTo>
                  <a:close/>
                  <a:moveTo>
                    <a:pt x="192" y="81"/>
                  </a:moveTo>
                  <a:cubicBezTo>
                    <a:pt x="190" y="89"/>
                    <a:pt x="185" y="95"/>
                    <a:pt x="179" y="98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2" y="148"/>
                    <a:pt x="49" y="149"/>
                    <a:pt x="47" y="149"/>
                  </a:cubicBezTo>
                  <a:cubicBezTo>
                    <a:pt x="34" y="149"/>
                    <a:pt x="21" y="137"/>
                    <a:pt x="14" y="121"/>
                  </a:cubicBezTo>
                  <a:cubicBezTo>
                    <a:pt x="13" y="117"/>
                    <a:pt x="12" y="113"/>
                    <a:pt x="11" y="109"/>
                  </a:cubicBezTo>
                  <a:cubicBezTo>
                    <a:pt x="20" y="123"/>
                    <a:pt x="33" y="133"/>
                    <a:pt x="47" y="133"/>
                  </a:cubicBezTo>
                  <a:cubicBezTo>
                    <a:pt x="50" y="133"/>
                    <a:pt x="54" y="132"/>
                    <a:pt x="57" y="131"/>
                  </a:cubicBezTo>
                  <a:cubicBezTo>
                    <a:pt x="182" y="81"/>
                    <a:pt x="182" y="81"/>
                    <a:pt x="182" y="81"/>
                  </a:cubicBezTo>
                  <a:cubicBezTo>
                    <a:pt x="186" y="79"/>
                    <a:pt x="190" y="76"/>
                    <a:pt x="193" y="72"/>
                  </a:cubicBezTo>
                  <a:cubicBezTo>
                    <a:pt x="193" y="75"/>
                    <a:pt x="193" y="78"/>
                    <a:pt x="192" y="81"/>
                  </a:cubicBezTo>
                  <a:close/>
                  <a:moveTo>
                    <a:pt x="192" y="57"/>
                  </a:moveTo>
                  <a:cubicBezTo>
                    <a:pt x="190" y="65"/>
                    <a:pt x="185" y="71"/>
                    <a:pt x="179" y="74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30" y="29"/>
                    <a:pt x="146" y="41"/>
                    <a:pt x="164" y="41"/>
                  </a:cubicBezTo>
                  <a:cubicBezTo>
                    <a:pt x="174" y="41"/>
                    <a:pt x="184" y="37"/>
                    <a:pt x="191" y="30"/>
                  </a:cubicBezTo>
                  <a:cubicBezTo>
                    <a:pt x="194" y="39"/>
                    <a:pt x="194" y="49"/>
                    <a:pt x="192" y="5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197" y="3611"/>
              <a:ext cx="482" cy="521"/>
            </a:xfrm>
            <a:custGeom>
              <a:avLst/>
              <a:gdLst>
                <a:gd name="T0" fmla="*/ 198 w 204"/>
                <a:gd name="T1" fmla="*/ 101 h 220"/>
                <a:gd name="T2" fmla="*/ 187 w 204"/>
                <a:gd name="T3" fmla="*/ 78 h 220"/>
                <a:gd name="T4" fmla="*/ 176 w 204"/>
                <a:gd name="T5" fmla="*/ 66 h 220"/>
                <a:gd name="T6" fmla="*/ 162 w 204"/>
                <a:gd name="T7" fmla="*/ 0 h 220"/>
                <a:gd name="T8" fmla="*/ 99 w 204"/>
                <a:gd name="T9" fmla="*/ 14 h 220"/>
                <a:gd name="T10" fmla="*/ 102 w 204"/>
                <a:gd name="T11" fmla="*/ 26 h 220"/>
                <a:gd name="T12" fmla="*/ 85 w 204"/>
                <a:gd name="T13" fmla="*/ 33 h 220"/>
                <a:gd name="T14" fmla="*/ 109 w 204"/>
                <a:gd name="T15" fmla="*/ 86 h 220"/>
                <a:gd name="T16" fmla="*/ 18 w 204"/>
                <a:gd name="T17" fmla="*/ 129 h 220"/>
                <a:gd name="T18" fmla="*/ 6 w 204"/>
                <a:gd name="T19" fmla="*/ 163 h 220"/>
                <a:gd name="T20" fmla="*/ 17 w 204"/>
                <a:gd name="T21" fmla="*/ 186 h 220"/>
                <a:gd name="T22" fmla="*/ 35 w 204"/>
                <a:gd name="T23" fmla="*/ 200 h 220"/>
                <a:gd name="T24" fmla="*/ 43 w 204"/>
                <a:gd name="T25" fmla="*/ 210 h 220"/>
                <a:gd name="T26" fmla="*/ 63 w 204"/>
                <a:gd name="T27" fmla="*/ 220 h 220"/>
                <a:gd name="T28" fmla="*/ 77 w 204"/>
                <a:gd name="T29" fmla="*/ 215 h 220"/>
                <a:gd name="T30" fmla="*/ 178 w 204"/>
                <a:gd name="T31" fmla="*/ 138 h 220"/>
                <a:gd name="T32" fmla="*/ 186 w 204"/>
                <a:gd name="T33" fmla="*/ 134 h 220"/>
                <a:gd name="T34" fmla="*/ 198 w 204"/>
                <a:gd name="T35" fmla="*/ 101 h 220"/>
                <a:gd name="T36" fmla="*/ 95 w 204"/>
                <a:gd name="T37" fmla="*/ 37 h 220"/>
                <a:gd name="T38" fmla="*/ 103 w 204"/>
                <a:gd name="T39" fmla="*/ 33 h 220"/>
                <a:gd name="T40" fmla="*/ 113 w 204"/>
                <a:gd name="T41" fmla="*/ 76 h 220"/>
                <a:gd name="T42" fmla="*/ 95 w 204"/>
                <a:gd name="T43" fmla="*/ 37 h 220"/>
                <a:gd name="T44" fmla="*/ 72 w 204"/>
                <a:gd name="T45" fmla="*/ 209 h 220"/>
                <a:gd name="T46" fmla="*/ 63 w 204"/>
                <a:gd name="T47" fmla="*/ 213 h 220"/>
                <a:gd name="T48" fmla="*/ 49 w 204"/>
                <a:gd name="T49" fmla="*/ 206 h 220"/>
                <a:gd name="T50" fmla="*/ 44 w 204"/>
                <a:gd name="T51" fmla="*/ 200 h 220"/>
                <a:gd name="T52" fmla="*/ 50 w 204"/>
                <a:gd name="T53" fmla="*/ 198 h 220"/>
                <a:gd name="T54" fmla="*/ 147 w 204"/>
                <a:gd name="T55" fmla="*/ 153 h 220"/>
                <a:gd name="T56" fmla="*/ 72 w 204"/>
                <a:gd name="T57" fmla="*/ 209 h 220"/>
                <a:gd name="T58" fmla="*/ 183 w 204"/>
                <a:gd name="T59" fmla="*/ 127 h 220"/>
                <a:gd name="T60" fmla="*/ 47 w 204"/>
                <a:gd name="T61" fmla="*/ 191 h 220"/>
                <a:gd name="T62" fmla="*/ 40 w 204"/>
                <a:gd name="T63" fmla="*/ 192 h 220"/>
                <a:gd name="T64" fmla="*/ 24 w 204"/>
                <a:gd name="T65" fmla="*/ 182 h 220"/>
                <a:gd name="T66" fmla="*/ 13 w 204"/>
                <a:gd name="T67" fmla="*/ 159 h 220"/>
                <a:gd name="T68" fmla="*/ 21 w 204"/>
                <a:gd name="T69" fmla="*/ 136 h 220"/>
                <a:gd name="T70" fmla="*/ 118 w 204"/>
                <a:gd name="T71" fmla="*/ 91 h 220"/>
                <a:gd name="T72" fmla="*/ 124 w 204"/>
                <a:gd name="T73" fmla="*/ 88 h 220"/>
                <a:gd name="T74" fmla="*/ 122 w 204"/>
                <a:gd name="T75" fmla="*/ 82 h 220"/>
                <a:gd name="T76" fmla="*/ 109 w 204"/>
                <a:gd name="T77" fmla="*/ 20 h 220"/>
                <a:gd name="T78" fmla="*/ 156 w 204"/>
                <a:gd name="T79" fmla="*/ 10 h 220"/>
                <a:gd name="T80" fmla="*/ 168 w 204"/>
                <a:gd name="T81" fmla="*/ 68 h 220"/>
                <a:gd name="T82" fmla="*/ 169 w 204"/>
                <a:gd name="T83" fmla="*/ 72 h 220"/>
                <a:gd name="T84" fmla="*/ 172 w 204"/>
                <a:gd name="T85" fmla="*/ 73 h 220"/>
                <a:gd name="T86" fmla="*/ 180 w 204"/>
                <a:gd name="T87" fmla="*/ 81 h 220"/>
                <a:gd name="T88" fmla="*/ 191 w 204"/>
                <a:gd name="T89" fmla="*/ 104 h 220"/>
                <a:gd name="T90" fmla="*/ 183 w 204"/>
                <a:gd name="T91" fmla="*/ 12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4" h="220">
                  <a:moveTo>
                    <a:pt x="198" y="101"/>
                  </a:moveTo>
                  <a:cubicBezTo>
                    <a:pt x="187" y="78"/>
                    <a:pt x="187" y="78"/>
                    <a:pt x="187" y="78"/>
                  </a:cubicBezTo>
                  <a:cubicBezTo>
                    <a:pt x="185" y="73"/>
                    <a:pt x="181" y="69"/>
                    <a:pt x="176" y="66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5" y="135"/>
                    <a:pt x="0" y="150"/>
                    <a:pt x="6" y="163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20" y="193"/>
                    <a:pt x="27" y="198"/>
                    <a:pt x="35" y="20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8" y="217"/>
                    <a:pt x="55" y="220"/>
                    <a:pt x="63" y="220"/>
                  </a:cubicBezTo>
                  <a:cubicBezTo>
                    <a:pt x="68" y="220"/>
                    <a:pt x="73" y="219"/>
                    <a:pt x="77" y="215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98" y="129"/>
                    <a:pt x="204" y="114"/>
                    <a:pt x="198" y="101"/>
                  </a:cubicBezTo>
                  <a:close/>
                  <a:moveTo>
                    <a:pt x="95" y="37"/>
                  </a:moveTo>
                  <a:cubicBezTo>
                    <a:pt x="103" y="33"/>
                    <a:pt x="103" y="33"/>
                    <a:pt x="103" y="33"/>
                  </a:cubicBezTo>
                  <a:cubicBezTo>
                    <a:pt x="113" y="76"/>
                    <a:pt x="113" y="76"/>
                    <a:pt x="113" y="76"/>
                  </a:cubicBezTo>
                  <a:lnTo>
                    <a:pt x="95" y="37"/>
                  </a:lnTo>
                  <a:close/>
                  <a:moveTo>
                    <a:pt x="72" y="209"/>
                  </a:moveTo>
                  <a:cubicBezTo>
                    <a:pt x="70" y="212"/>
                    <a:pt x="66" y="213"/>
                    <a:pt x="63" y="213"/>
                  </a:cubicBezTo>
                  <a:cubicBezTo>
                    <a:pt x="57" y="213"/>
                    <a:pt x="52" y="210"/>
                    <a:pt x="49" y="206"/>
                  </a:cubicBezTo>
                  <a:cubicBezTo>
                    <a:pt x="44" y="200"/>
                    <a:pt x="44" y="200"/>
                    <a:pt x="44" y="200"/>
                  </a:cubicBezTo>
                  <a:cubicBezTo>
                    <a:pt x="46" y="199"/>
                    <a:pt x="48" y="199"/>
                    <a:pt x="50" y="198"/>
                  </a:cubicBezTo>
                  <a:cubicBezTo>
                    <a:pt x="147" y="153"/>
                    <a:pt x="147" y="153"/>
                    <a:pt x="147" y="153"/>
                  </a:cubicBezTo>
                  <a:lnTo>
                    <a:pt x="72" y="209"/>
                  </a:lnTo>
                  <a:close/>
                  <a:moveTo>
                    <a:pt x="183" y="127"/>
                  </a:moveTo>
                  <a:cubicBezTo>
                    <a:pt x="47" y="191"/>
                    <a:pt x="47" y="191"/>
                    <a:pt x="47" y="191"/>
                  </a:cubicBezTo>
                  <a:cubicBezTo>
                    <a:pt x="44" y="192"/>
                    <a:pt x="42" y="192"/>
                    <a:pt x="40" y="192"/>
                  </a:cubicBezTo>
                  <a:cubicBezTo>
                    <a:pt x="33" y="192"/>
                    <a:pt x="27" y="188"/>
                    <a:pt x="24" y="182"/>
                  </a:cubicBezTo>
                  <a:cubicBezTo>
                    <a:pt x="13" y="159"/>
                    <a:pt x="13" y="159"/>
                    <a:pt x="13" y="159"/>
                  </a:cubicBezTo>
                  <a:cubicBezTo>
                    <a:pt x="9" y="150"/>
                    <a:pt x="13" y="140"/>
                    <a:pt x="21" y="136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2" y="73"/>
                    <a:pt x="172" y="73"/>
                    <a:pt x="172" y="73"/>
                  </a:cubicBezTo>
                  <a:cubicBezTo>
                    <a:pt x="176" y="75"/>
                    <a:pt x="178" y="78"/>
                    <a:pt x="180" y="81"/>
                  </a:cubicBezTo>
                  <a:cubicBezTo>
                    <a:pt x="191" y="104"/>
                    <a:pt x="191" y="104"/>
                    <a:pt x="191" y="104"/>
                  </a:cubicBezTo>
                  <a:cubicBezTo>
                    <a:pt x="195" y="113"/>
                    <a:pt x="191" y="123"/>
                    <a:pt x="183" y="12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81" y="3668"/>
              <a:ext cx="40" cy="102"/>
            </a:xfrm>
            <a:custGeom>
              <a:avLst/>
              <a:gdLst>
                <a:gd name="T0" fmla="*/ 0 w 40"/>
                <a:gd name="T1" fmla="*/ 4 h 102"/>
                <a:gd name="T2" fmla="*/ 21 w 40"/>
                <a:gd name="T3" fmla="*/ 102 h 102"/>
                <a:gd name="T4" fmla="*/ 40 w 40"/>
                <a:gd name="T5" fmla="*/ 99 h 102"/>
                <a:gd name="T6" fmla="*/ 18 w 40"/>
                <a:gd name="T7" fmla="*/ 0 h 102"/>
                <a:gd name="T8" fmla="*/ 0 w 40"/>
                <a:gd name="T9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2">
                  <a:moveTo>
                    <a:pt x="0" y="4"/>
                  </a:moveTo>
                  <a:lnTo>
                    <a:pt x="21" y="102"/>
                  </a:lnTo>
                  <a:lnTo>
                    <a:pt x="40" y="99"/>
                  </a:lnTo>
                  <a:lnTo>
                    <a:pt x="1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523" y="3654"/>
              <a:ext cx="40" cy="101"/>
            </a:xfrm>
            <a:custGeom>
              <a:avLst/>
              <a:gdLst>
                <a:gd name="T0" fmla="*/ 0 w 40"/>
                <a:gd name="T1" fmla="*/ 4 h 101"/>
                <a:gd name="T2" fmla="*/ 21 w 40"/>
                <a:gd name="T3" fmla="*/ 101 h 101"/>
                <a:gd name="T4" fmla="*/ 40 w 40"/>
                <a:gd name="T5" fmla="*/ 99 h 101"/>
                <a:gd name="T6" fmla="*/ 19 w 40"/>
                <a:gd name="T7" fmla="*/ 0 h 101"/>
                <a:gd name="T8" fmla="*/ 0 w 40"/>
                <a:gd name="T9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1">
                  <a:moveTo>
                    <a:pt x="0" y="4"/>
                  </a:moveTo>
                  <a:lnTo>
                    <a:pt x="21" y="101"/>
                  </a:lnTo>
                  <a:lnTo>
                    <a:pt x="40" y="99"/>
                  </a:lnTo>
                  <a:lnTo>
                    <a:pt x="1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1303" y="3635"/>
              <a:ext cx="520" cy="430"/>
            </a:xfrm>
            <a:custGeom>
              <a:avLst/>
              <a:gdLst>
                <a:gd name="T0" fmla="*/ 204 w 220"/>
                <a:gd name="T1" fmla="*/ 98 h 182"/>
                <a:gd name="T2" fmla="*/ 202 w 220"/>
                <a:gd name="T3" fmla="*/ 94 h 182"/>
                <a:gd name="T4" fmla="*/ 202 w 220"/>
                <a:gd name="T5" fmla="*/ 94 h 182"/>
                <a:gd name="T6" fmla="*/ 110 w 220"/>
                <a:gd name="T7" fmla="*/ 0 h 182"/>
                <a:gd name="T8" fmla="*/ 18 w 220"/>
                <a:gd name="T9" fmla="*/ 100 h 182"/>
                <a:gd name="T10" fmla="*/ 0 w 220"/>
                <a:gd name="T11" fmla="*/ 152 h 182"/>
                <a:gd name="T12" fmla="*/ 110 w 220"/>
                <a:gd name="T13" fmla="*/ 182 h 182"/>
                <a:gd name="T14" fmla="*/ 220 w 220"/>
                <a:gd name="T15" fmla="*/ 152 h 182"/>
                <a:gd name="T16" fmla="*/ 204 w 220"/>
                <a:gd name="T17" fmla="*/ 98 h 182"/>
                <a:gd name="T18" fmla="*/ 169 w 220"/>
                <a:gd name="T19" fmla="*/ 36 h 182"/>
                <a:gd name="T20" fmla="*/ 194 w 220"/>
                <a:gd name="T21" fmla="*/ 100 h 182"/>
                <a:gd name="T22" fmla="*/ 160 w 220"/>
                <a:gd name="T23" fmla="*/ 115 h 182"/>
                <a:gd name="T24" fmla="*/ 153 w 220"/>
                <a:gd name="T25" fmla="*/ 59 h 182"/>
                <a:gd name="T26" fmla="*/ 119 w 220"/>
                <a:gd name="T27" fmla="*/ 9 h 182"/>
                <a:gd name="T28" fmla="*/ 169 w 220"/>
                <a:gd name="T29" fmla="*/ 36 h 182"/>
                <a:gd name="T30" fmla="*/ 145 w 220"/>
                <a:gd name="T31" fmla="*/ 62 h 182"/>
                <a:gd name="T32" fmla="*/ 151 w 220"/>
                <a:gd name="T33" fmla="*/ 118 h 182"/>
                <a:gd name="T34" fmla="*/ 110 w 220"/>
                <a:gd name="T35" fmla="*/ 123 h 182"/>
                <a:gd name="T36" fmla="*/ 68 w 220"/>
                <a:gd name="T37" fmla="*/ 118 h 182"/>
                <a:gd name="T38" fmla="*/ 74 w 220"/>
                <a:gd name="T39" fmla="*/ 62 h 182"/>
                <a:gd name="T40" fmla="*/ 109 w 220"/>
                <a:gd name="T41" fmla="*/ 10 h 182"/>
                <a:gd name="T42" fmla="*/ 145 w 220"/>
                <a:gd name="T43" fmla="*/ 62 h 182"/>
                <a:gd name="T44" fmla="*/ 51 w 220"/>
                <a:gd name="T45" fmla="*/ 36 h 182"/>
                <a:gd name="T46" fmla="*/ 100 w 220"/>
                <a:gd name="T47" fmla="*/ 9 h 182"/>
                <a:gd name="T48" fmla="*/ 66 w 220"/>
                <a:gd name="T49" fmla="*/ 59 h 182"/>
                <a:gd name="T50" fmla="*/ 59 w 220"/>
                <a:gd name="T51" fmla="*/ 115 h 182"/>
                <a:gd name="T52" fmla="*/ 26 w 220"/>
                <a:gd name="T53" fmla="*/ 100 h 182"/>
                <a:gd name="T54" fmla="*/ 26 w 220"/>
                <a:gd name="T55" fmla="*/ 100 h 182"/>
                <a:gd name="T56" fmla="*/ 51 w 220"/>
                <a:gd name="T57" fmla="*/ 36 h 182"/>
                <a:gd name="T58" fmla="*/ 110 w 220"/>
                <a:gd name="T59" fmla="*/ 174 h 182"/>
                <a:gd name="T60" fmla="*/ 8 w 220"/>
                <a:gd name="T61" fmla="*/ 152 h 182"/>
                <a:gd name="T62" fmla="*/ 23 w 220"/>
                <a:gd name="T63" fmla="*/ 108 h 182"/>
                <a:gd name="T64" fmla="*/ 110 w 220"/>
                <a:gd name="T65" fmla="*/ 131 h 182"/>
                <a:gd name="T66" fmla="*/ 199 w 220"/>
                <a:gd name="T67" fmla="*/ 106 h 182"/>
                <a:gd name="T68" fmla="*/ 212 w 220"/>
                <a:gd name="T69" fmla="*/ 152 h 182"/>
                <a:gd name="T70" fmla="*/ 110 w 220"/>
                <a:gd name="T71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182">
                  <a:moveTo>
                    <a:pt x="204" y="98"/>
                  </a:moveTo>
                  <a:cubicBezTo>
                    <a:pt x="202" y="94"/>
                    <a:pt x="202" y="94"/>
                    <a:pt x="202" y="94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199" y="45"/>
                    <a:pt x="159" y="0"/>
                    <a:pt x="110" y="0"/>
                  </a:cubicBezTo>
                  <a:cubicBezTo>
                    <a:pt x="59" y="0"/>
                    <a:pt x="18" y="49"/>
                    <a:pt x="18" y="100"/>
                  </a:cubicBezTo>
                  <a:cubicBezTo>
                    <a:pt x="15" y="106"/>
                    <a:pt x="0" y="137"/>
                    <a:pt x="0" y="152"/>
                  </a:cubicBezTo>
                  <a:cubicBezTo>
                    <a:pt x="0" y="175"/>
                    <a:pt x="26" y="182"/>
                    <a:pt x="110" y="182"/>
                  </a:cubicBezTo>
                  <a:cubicBezTo>
                    <a:pt x="197" y="182"/>
                    <a:pt x="220" y="176"/>
                    <a:pt x="220" y="152"/>
                  </a:cubicBezTo>
                  <a:cubicBezTo>
                    <a:pt x="220" y="133"/>
                    <a:pt x="205" y="100"/>
                    <a:pt x="204" y="98"/>
                  </a:cubicBezTo>
                  <a:close/>
                  <a:moveTo>
                    <a:pt x="169" y="36"/>
                  </a:moveTo>
                  <a:cubicBezTo>
                    <a:pt x="185" y="54"/>
                    <a:pt x="194" y="77"/>
                    <a:pt x="194" y="100"/>
                  </a:cubicBezTo>
                  <a:cubicBezTo>
                    <a:pt x="188" y="103"/>
                    <a:pt x="176" y="110"/>
                    <a:pt x="160" y="115"/>
                  </a:cubicBezTo>
                  <a:cubicBezTo>
                    <a:pt x="161" y="105"/>
                    <a:pt x="163" y="81"/>
                    <a:pt x="153" y="59"/>
                  </a:cubicBezTo>
                  <a:cubicBezTo>
                    <a:pt x="144" y="38"/>
                    <a:pt x="128" y="19"/>
                    <a:pt x="119" y="9"/>
                  </a:cubicBezTo>
                  <a:cubicBezTo>
                    <a:pt x="137" y="11"/>
                    <a:pt x="155" y="21"/>
                    <a:pt x="169" y="36"/>
                  </a:cubicBezTo>
                  <a:close/>
                  <a:moveTo>
                    <a:pt x="145" y="62"/>
                  </a:moveTo>
                  <a:cubicBezTo>
                    <a:pt x="156" y="85"/>
                    <a:pt x="152" y="112"/>
                    <a:pt x="151" y="118"/>
                  </a:cubicBezTo>
                  <a:cubicBezTo>
                    <a:pt x="139" y="121"/>
                    <a:pt x="126" y="123"/>
                    <a:pt x="110" y="123"/>
                  </a:cubicBezTo>
                  <a:cubicBezTo>
                    <a:pt x="94" y="123"/>
                    <a:pt x="80" y="121"/>
                    <a:pt x="68" y="118"/>
                  </a:cubicBezTo>
                  <a:cubicBezTo>
                    <a:pt x="67" y="111"/>
                    <a:pt x="63" y="85"/>
                    <a:pt x="74" y="62"/>
                  </a:cubicBezTo>
                  <a:cubicBezTo>
                    <a:pt x="83" y="40"/>
                    <a:pt x="102" y="18"/>
                    <a:pt x="109" y="10"/>
                  </a:cubicBezTo>
                  <a:cubicBezTo>
                    <a:pt x="117" y="18"/>
                    <a:pt x="136" y="40"/>
                    <a:pt x="145" y="62"/>
                  </a:cubicBezTo>
                  <a:close/>
                  <a:moveTo>
                    <a:pt x="51" y="36"/>
                  </a:moveTo>
                  <a:cubicBezTo>
                    <a:pt x="65" y="21"/>
                    <a:pt x="82" y="11"/>
                    <a:pt x="100" y="9"/>
                  </a:cubicBezTo>
                  <a:cubicBezTo>
                    <a:pt x="91" y="19"/>
                    <a:pt x="75" y="38"/>
                    <a:pt x="66" y="59"/>
                  </a:cubicBezTo>
                  <a:cubicBezTo>
                    <a:pt x="56" y="81"/>
                    <a:pt x="58" y="105"/>
                    <a:pt x="59" y="115"/>
                  </a:cubicBezTo>
                  <a:cubicBezTo>
                    <a:pt x="43" y="110"/>
                    <a:pt x="31" y="104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77"/>
                    <a:pt x="35" y="54"/>
                    <a:pt x="51" y="36"/>
                  </a:cubicBezTo>
                  <a:close/>
                  <a:moveTo>
                    <a:pt x="110" y="174"/>
                  </a:moveTo>
                  <a:cubicBezTo>
                    <a:pt x="16" y="174"/>
                    <a:pt x="8" y="164"/>
                    <a:pt x="8" y="152"/>
                  </a:cubicBezTo>
                  <a:cubicBezTo>
                    <a:pt x="8" y="141"/>
                    <a:pt x="18" y="118"/>
                    <a:pt x="23" y="108"/>
                  </a:cubicBezTo>
                  <a:cubicBezTo>
                    <a:pt x="35" y="115"/>
                    <a:pt x="66" y="131"/>
                    <a:pt x="110" y="131"/>
                  </a:cubicBezTo>
                  <a:cubicBezTo>
                    <a:pt x="156" y="131"/>
                    <a:pt x="188" y="113"/>
                    <a:pt x="199" y="106"/>
                  </a:cubicBezTo>
                  <a:cubicBezTo>
                    <a:pt x="203" y="116"/>
                    <a:pt x="212" y="139"/>
                    <a:pt x="212" y="152"/>
                  </a:cubicBezTo>
                  <a:cubicBezTo>
                    <a:pt x="212" y="165"/>
                    <a:pt x="205" y="174"/>
                    <a:pt x="110" y="17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1"/>
            <p:cNvSpPr>
              <a:spLocks noChangeArrowheads="1"/>
            </p:cNvSpPr>
            <p:nvPr/>
          </p:nvSpPr>
          <p:spPr bwMode="auto">
            <a:xfrm>
              <a:off x="1554" y="3611"/>
              <a:ext cx="19" cy="19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717" y="3609"/>
              <a:ext cx="279" cy="525"/>
            </a:xfrm>
            <a:custGeom>
              <a:avLst/>
              <a:gdLst>
                <a:gd name="T0" fmla="*/ 60 w 118"/>
                <a:gd name="T1" fmla="*/ 4 h 222"/>
                <a:gd name="T2" fmla="*/ 44 w 118"/>
                <a:gd name="T3" fmla="*/ 0 h 222"/>
                <a:gd name="T4" fmla="*/ 6 w 118"/>
                <a:gd name="T5" fmla="*/ 107 h 222"/>
                <a:gd name="T6" fmla="*/ 9 w 118"/>
                <a:gd name="T7" fmla="*/ 151 h 222"/>
                <a:gd name="T8" fmla="*/ 2 w 118"/>
                <a:gd name="T9" fmla="*/ 190 h 222"/>
                <a:gd name="T10" fmla="*/ 30 w 118"/>
                <a:gd name="T11" fmla="*/ 221 h 222"/>
                <a:gd name="T12" fmla="*/ 40 w 118"/>
                <a:gd name="T13" fmla="*/ 222 h 222"/>
                <a:gd name="T14" fmla="*/ 73 w 118"/>
                <a:gd name="T15" fmla="*/ 204 h 222"/>
                <a:gd name="T16" fmla="*/ 75 w 118"/>
                <a:gd name="T17" fmla="*/ 161 h 222"/>
                <a:gd name="T18" fmla="*/ 92 w 118"/>
                <a:gd name="T19" fmla="*/ 106 h 222"/>
                <a:gd name="T20" fmla="*/ 60 w 118"/>
                <a:gd name="T21" fmla="*/ 4 h 222"/>
                <a:gd name="T22" fmla="*/ 77 w 118"/>
                <a:gd name="T23" fmla="*/ 127 h 222"/>
                <a:gd name="T24" fmla="*/ 67 w 118"/>
                <a:gd name="T25" fmla="*/ 160 h 222"/>
                <a:gd name="T26" fmla="*/ 66 w 118"/>
                <a:gd name="T27" fmla="*/ 180 h 222"/>
                <a:gd name="T28" fmla="*/ 65 w 118"/>
                <a:gd name="T29" fmla="*/ 202 h 222"/>
                <a:gd name="T30" fmla="*/ 40 w 118"/>
                <a:gd name="T31" fmla="*/ 214 h 222"/>
                <a:gd name="T32" fmla="*/ 31 w 118"/>
                <a:gd name="T33" fmla="*/ 213 h 222"/>
                <a:gd name="T34" fmla="*/ 14 w 118"/>
                <a:gd name="T35" fmla="*/ 205 h 222"/>
                <a:gd name="T36" fmla="*/ 10 w 118"/>
                <a:gd name="T37" fmla="*/ 191 h 222"/>
                <a:gd name="T38" fmla="*/ 13 w 118"/>
                <a:gd name="T39" fmla="*/ 176 h 222"/>
                <a:gd name="T40" fmla="*/ 17 w 118"/>
                <a:gd name="T41" fmla="*/ 151 h 222"/>
                <a:gd name="T42" fmla="*/ 16 w 118"/>
                <a:gd name="T43" fmla="*/ 134 h 222"/>
                <a:gd name="T44" fmla="*/ 14 w 118"/>
                <a:gd name="T45" fmla="*/ 110 h 222"/>
                <a:gd name="T46" fmla="*/ 50 w 118"/>
                <a:gd name="T47" fmla="*/ 37 h 222"/>
                <a:gd name="T48" fmla="*/ 81 w 118"/>
                <a:gd name="T49" fmla="*/ 116 h 222"/>
                <a:gd name="T50" fmla="*/ 77 w 118"/>
                <a:gd name="T51" fmla="*/ 127 h 222"/>
                <a:gd name="T52" fmla="*/ 85 w 118"/>
                <a:gd name="T53" fmla="*/ 102 h 222"/>
                <a:gd name="T54" fmla="*/ 85 w 118"/>
                <a:gd name="T55" fmla="*/ 103 h 222"/>
                <a:gd name="T56" fmla="*/ 51 w 118"/>
                <a:gd name="T57" fmla="*/ 29 h 222"/>
                <a:gd name="T58" fmla="*/ 14 w 118"/>
                <a:gd name="T59" fmla="*/ 89 h 222"/>
                <a:gd name="T60" fmla="*/ 31 w 118"/>
                <a:gd name="T61" fmla="*/ 13 h 222"/>
                <a:gd name="T62" fmla="*/ 44 w 118"/>
                <a:gd name="T63" fmla="*/ 8 h 222"/>
                <a:gd name="T64" fmla="*/ 57 w 118"/>
                <a:gd name="T65" fmla="*/ 11 h 222"/>
                <a:gd name="T66" fmla="*/ 85 w 118"/>
                <a:gd name="T67" fmla="*/ 10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222">
                  <a:moveTo>
                    <a:pt x="60" y="4"/>
                  </a:moveTo>
                  <a:cubicBezTo>
                    <a:pt x="54" y="1"/>
                    <a:pt x="48" y="0"/>
                    <a:pt x="44" y="0"/>
                  </a:cubicBezTo>
                  <a:cubicBezTo>
                    <a:pt x="3" y="0"/>
                    <a:pt x="6" y="84"/>
                    <a:pt x="6" y="107"/>
                  </a:cubicBezTo>
                  <a:cubicBezTo>
                    <a:pt x="6" y="132"/>
                    <a:pt x="9" y="137"/>
                    <a:pt x="9" y="151"/>
                  </a:cubicBezTo>
                  <a:cubicBezTo>
                    <a:pt x="8" y="165"/>
                    <a:pt x="4" y="175"/>
                    <a:pt x="2" y="190"/>
                  </a:cubicBezTo>
                  <a:cubicBezTo>
                    <a:pt x="0" y="204"/>
                    <a:pt x="10" y="218"/>
                    <a:pt x="30" y="221"/>
                  </a:cubicBezTo>
                  <a:cubicBezTo>
                    <a:pt x="33" y="222"/>
                    <a:pt x="37" y="222"/>
                    <a:pt x="40" y="222"/>
                  </a:cubicBezTo>
                  <a:cubicBezTo>
                    <a:pt x="56" y="222"/>
                    <a:pt x="71" y="217"/>
                    <a:pt x="73" y="204"/>
                  </a:cubicBezTo>
                  <a:cubicBezTo>
                    <a:pt x="75" y="188"/>
                    <a:pt x="73" y="174"/>
                    <a:pt x="75" y="161"/>
                  </a:cubicBezTo>
                  <a:cubicBezTo>
                    <a:pt x="77" y="148"/>
                    <a:pt x="87" y="125"/>
                    <a:pt x="92" y="106"/>
                  </a:cubicBezTo>
                  <a:cubicBezTo>
                    <a:pt x="98" y="87"/>
                    <a:pt x="118" y="28"/>
                    <a:pt x="60" y="4"/>
                  </a:cubicBezTo>
                  <a:close/>
                  <a:moveTo>
                    <a:pt x="77" y="127"/>
                  </a:moveTo>
                  <a:cubicBezTo>
                    <a:pt x="72" y="139"/>
                    <a:pt x="68" y="151"/>
                    <a:pt x="67" y="160"/>
                  </a:cubicBezTo>
                  <a:cubicBezTo>
                    <a:pt x="66" y="167"/>
                    <a:pt x="66" y="173"/>
                    <a:pt x="66" y="180"/>
                  </a:cubicBezTo>
                  <a:cubicBezTo>
                    <a:pt x="66" y="187"/>
                    <a:pt x="66" y="195"/>
                    <a:pt x="65" y="202"/>
                  </a:cubicBezTo>
                  <a:cubicBezTo>
                    <a:pt x="63" y="211"/>
                    <a:pt x="51" y="214"/>
                    <a:pt x="40" y="214"/>
                  </a:cubicBezTo>
                  <a:cubicBezTo>
                    <a:pt x="37" y="214"/>
                    <a:pt x="34" y="214"/>
                    <a:pt x="31" y="213"/>
                  </a:cubicBezTo>
                  <a:cubicBezTo>
                    <a:pt x="23" y="212"/>
                    <a:pt x="18" y="209"/>
                    <a:pt x="14" y="205"/>
                  </a:cubicBezTo>
                  <a:cubicBezTo>
                    <a:pt x="10" y="201"/>
                    <a:pt x="9" y="196"/>
                    <a:pt x="10" y="191"/>
                  </a:cubicBezTo>
                  <a:cubicBezTo>
                    <a:pt x="11" y="186"/>
                    <a:pt x="12" y="181"/>
                    <a:pt x="13" y="176"/>
                  </a:cubicBezTo>
                  <a:cubicBezTo>
                    <a:pt x="15" y="168"/>
                    <a:pt x="16" y="161"/>
                    <a:pt x="17" y="151"/>
                  </a:cubicBezTo>
                  <a:cubicBezTo>
                    <a:pt x="17" y="144"/>
                    <a:pt x="16" y="139"/>
                    <a:pt x="16" y="134"/>
                  </a:cubicBezTo>
                  <a:cubicBezTo>
                    <a:pt x="15" y="128"/>
                    <a:pt x="14" y="121"/>
                    <a:pt x="14" y="110"/>
                  </a:cubicBezTo>
                  <a:cubicBezTo>
                    <a:pt x="27" y="79"/>
                    <a:pt x="44" y="42"/>
                    <a:pt x="50" y="37"/>
                  </a:cubicBezTo>
                  <a:cubicBezTo>
                    <a:pt x="56" y="43"/>
                    <a:pt x="70" y="81"/>
                    <a:pt x="81" y="116"/>
                  </a:cubicBezTo>
                  <a:cubicBezTo>
                    <a:pt x="80" y="120"/>
                    <a:pt x="78" y="123"/>
                    <a:pt x="77" y="127"/>
                  </a:cubicBezTo>
                  <a:close/>
                  <a:moveTo>
                    <a:pt x="85" y="102"/>
                  </a:moveTo>
                  <a:cubicBezTo>
                    <a:pt x="85" y="103"/>
                    <a:pt x="85" y="103"/>
                    <a:pt x="85" y="103"/>
                  </a:cubicBezTo>
                  <a:cubicBezTo>
                    <a:pt x="74" y="67"/>
                    <a:pt x="60" y="30"/>
                    <a:pt x="51" y="29"/>
                  </a:cubicBezTo>
                  <a:cubicBezTo>
                    <a:pt x="44" y="28"/>
                    <a:pt x="31" y="48"/>
                    <a:pt x="14" y="89"/>
                  </a:cubicBezTo>
                  <a:cubicBezTo>
                    <a:pt x="14" y="65"/>
                    <a:pt x="17" y="28"/>
                    <a:pt x="31" y="13"/>
                  </a:cubicBezTo>
                  <a:cubicBezTo>
                    <a:pt x="35" y="10"/>
                    <a:pt x="39" y="8"/>
                    <a:pt x="44" y="8"/>
                  </a:cubicBezTo>
                  <a:cubicBezTo>
                    <a:pt x="48" y="8"/>
                    <a:pt x="52" y="9"/>
                    <a:pt x="57" y="11"/>
                  </a:cubicBezTo>
                  <a:cubicBezTo>
                    <a:pt x="101" y="29"/>
                    <a:pt x="95" y="69"/>
                    <a:pt x="85" y="10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2422" y="3609"/>
              <a:ext cx="283" cy="525"/>
            </a:xfrm>
            <a:custGeom>
              <a:avLst/>
              <a:gdLst>
                <a:gd name="T0" fmla="*/ 110 w 120"/>
                <a:gd name="T1" fmla="*/ 150 h 222"/>
                <a:gd name="T2" fmla="*/ 112 w 120"/>
                <a:gd name="T3" fmla="*/ 106 h 222"/>
                <a:gd name="T4" fmla="*/ 74 w 120"/>
                <a:gd name="T5" fmla="*/ 0 h 222"/>
                <a:gd name="T6" fmla="*/ 74 w 120"/>
                <a:gd name="T7" fmla="*/ 8 h 222"/>
                <a:gd name="T8" fmla="*/ 104 w 120"/>
                <a:gd name="T9" fmla="*/ 87 h 222"/>
                <a:gd name="T10" fmla="*/ 66 w 120"/>
                <a:gd name="T11" fmla="*/ 30 h 222"/>
                <a:gd name="T12" fmla="*/ 33 w 120"/>
                <a:gd name="T13" fmla="*/ 103 h 222"/>
                <a:gd name="T14" fmla="*/ 33 w 120"/>
                <a:gd name="T15" fmla="*/ 103 h 222"/>
                <a:gd name="T16" fmla="*/ 61 w 120"/>
                <a:gd name="T17" fmla="*/ 11 h 222"/>
                <a:gd name="T18" fmla="*/ 74 w 120"/>
                <a:gd name="T19" fmla="*/ 8 h 222"/>
                <a:gd name="T20" fmla="*/ 74 w 120"/>
                <a:gd name="T21" fmla="*/ 0 h 222"/>
                <a:gd name="T22" fmla="*/ 74 w 120"/>
                <a:gd name="T23" fmla="*/ 0 h 222"/>
                <a:gd name="T24" fmla="*/ 57 w 120"/>
                <a:gd name="T25" fmla="*/ 4 h 222"/>
                <a:gd name="T26" fmla="*/ 26 w 120"/>
                <a:gd name="T27" fmla="*/ 107 h 222"/>
                <a:gd name="T28" fmla="*/ 44 w 120"/>
                <a:gd name="T29" fmla="*/ 161 h 222"/>
                <a:gd name="T30" fmla="*/ 47 w 120"/>
                <a:gd name="T31" fmla="*/ 204 h 222"/>
                <a:gd name="T32" fmla="*/ 79 w 120"/>
                <a:gd name="T33" fmla="*/ 222 h 222"/>
                <a:gd name="T34" fmla="*/ 90 w 120"/>
                <a:gd name="T35" fmla="*/ 221 h 222"/>
                <a:gd name="T36" fmla="*/ 118 w 120"/>
                <a:gd name="T37" fmla="*/ 189 h 222"/>
                <a:gd name="T38" fmla="*/ 110 w 120"/>
                <a:gd name="T39" fmla="*/ 150 h 222"/>
                <a:gd name="T40" fmla="*/ 106 w 120"/>
                <a:gd name="T41" fmla="*/ 204 h 222"/>
                <a:gd name="T42" fmla="*/ 89 w 120"/>
                <a:gd name="T43" fmla="*/ 213 h 222"/>
                <a:gd name="T44" fmla="*/ 79 w 120"/>
                <a:gd name="T45" fmla="*/ 214 h 222"/>
                <a:gd name="T46" fmla="*/ 55 w 120"/>
                <a:gd name="T47" fmla="*/ 203 h 222"/>
                <a:gd name="T48" fmla="*/ 53 w 120"/>
                <a:gd name="T49" fmla="*/ 180 h 222"/>
                <a:gd name="T50" fmla="*/ 52 w 120"/>
                <a:gd name="T51" fmla="*/ 160 h 222"/>
                <a:gd name="T52" fmla="*/ 42 w 120"/>
                <a:gd name="T53" fmla="*/ 127 h 222"/>
                <a:gd name="T54" fmla="*/ 38 w 120"/>
                <a:gd name="T55" fmla="*/ 116 h 222"/>
                <a:gd name="T56" fmla="*/ 67 w 120"/>
                <a:gd name="T57" fmla="*/ 39 h 222"/>
                <a:gd name="T58" fmla="*/ 104 w 120"/>
                <a:gd name="T59" fmla="*/ 107 h 222"/>
                <a:gd name="T60" fmla="*/ 103 w 120"/>
                <a:gd name="T61" fmla="*/ 133 h 222"/>
                <a:gd name="T62" fmla="*/ 102 w 120"/>
                <a:gd name="T63" fmla="*/ 151 h 222"/>
                <a:gd name="T64" fmla="*/ 107 w 120"/>
                <a:gd name="T65" fmla="*/ 176 h 222"/>
                <a:gd name="T66" fmla="*/ 110 w 120"/>
                <a:gd name="T67" fmla="*/ 190 h 222"/>
                <a:gd name="T68" fmla="*/ 106 w 120"/>
                <a:gd name="T69" fmla="*/ 20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222">
                  <a:moveTo>
                    <a:pt x="110" y="150"/>
                  </a:moveTo>
                  <a:cubicBezTo>
                    <a:pt x="110" y="136"/>
                    <a:pt x="113" y="132"/>
                    <a:pt x="112" y="106"/>
                  </a:cubicBezTo>
                  <a:cubicBezTo>
                    <a:pt x="112" y="83"/>
                    <a:pt x="114" y="0"/>
                    <a:pt x="74" y="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99" y="8"/>
                    <a:pt x="103" y="57"/>
                    <a:pt x="104" y="87"/>
                  </a:cubicBezTo>
                  <a:cubicBezTo>
                    <a:pt x="86" y="48"/>
                    <a:pt x="73" y="29"/>
                    <a:pt x="66" y="30"/>
                  </a:cubicBezTo>
                  <a:cubicBezTo>
                    <a:pt x="57" y="32"/>
                    <a:pt x="44" y="68"/>
                    <a:pt x="33" y="103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23" y="70"/>
                    <a:pt x="17" y="30"/>
                    <a:pt x="61" y="11"/>
                  </a:cubicBezTo>
                  <a:cubicBezTo>
                    <a:pt x="65" y="9"/>
                    <a:pt x="70" y="8"/>
                    <a:pt x="74" y="8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9" y="0"/>
                    <a:pt x="64" y="1"/>
                    <a:pt x="57" y="4"/>
                  </a:cubicBezTo>
                  <a:cubicBezTo>
                    <a:pt x="0" y="29"/>
                    <a:pt x="20" y="87"/>
                    <a:pt x="26" y="107"/>
                  </a:cubicBezTo>
                  <a:cubicBezTo>
                    <a:pt x="32" y="126"/>
                    <a:pt x="42" y="148"/>
                    <a:pt x="44" y="161"/>
                  </a:cubicBezTo>
                  <a:cubicBezTo>
                    <a:pt x="46" y="174"/>
                    <a:pt x="45" y="188"/>
                    <a:pt x="47" y="204"/>
                  </a:cubicBezTo>
                  <a:cubicBezTo>
                    <a:pt x="49" y="217"/>
                    <a:pt x="63" y="222"/>
                    <a:pt x="79" y="222"/>
                  </a:cubicBezTo>
                  <a:cubicBezTo>
                    <a:pt x="83" y="222"/>
                    <a:pt x="86" y="222"/>
                    <a:pt x="90" y="221"/>
                  </a:cubicBezTo>
                  <a:cubicBezTo>
                    <a:pt x="110" y="218"/>
                    <a:pt x="120" y="204"/>
                    <a:pt x="118" y="189"/>
                  </a:cubicBezTo>
                  <a:cubicBezTo>
                    <a:pt x="115" y="175"/>
                    <a:pt x="111" y="165"/>
                    <a:pt x="110" y="150"/>
                  </a:cubicBezTo>
                  <a:close/>
                  <a:moveTo>
                    <a:pt x="106" y="204"/>
                  </a:moveTo>
                  <a:cubicBezTo>
                    <a:pt x="102" y="209"/>
                    <a:pt x="96" y="212"/>
                    <a:pt x="89" y="213"/>
                  </a:cubicBezTo>
                  <a:cubicBezTo>
                    <a:pt x="86" y="214"/>
                    <a:pt x="82" y="214"/>
                    <a:pt x="79" y="214"/>
                  </a:cubicBezTo>
                  <a:cubicBezTo>
                    <a:pt x="68" y="214"/>
                    <a:pt x="56" y="211"/>
                    <a:pt x="55" y="203"/>
                  </a:cubicBezTo>
                  <a:cubicBezTo>
                    <a:pt x="54" y="195"/>
                    <a:pt x="54" y="188"/>
                    <a:pt x="53" y="180"/>
                  </a:cubicBezTo>
                  <a:cubicBezTo>
                    <a:pt x="53" y="173"/>
                    <a:pt x="53" y="167"/>
                    <a:pt x="52" y="160"/>
                  </a:cubicBezTo>
                  <a:cubicBezTo>
                    <a:pt x="51" y="151"/>
                    <a:pt x="46" y="140"/>
                    <a:pt x="42" y="127"/>
                  </a:cubicBezTo>
                  <a:cubicBezTo>
                    <a:pt x="40" y="124"/>
                    <a:pt x="39" y="120"/>
                    <a:pt x="38" y="116"/>
                  </a:cubicBezTo>
                  <a:cubicBezTo>
                    <a:pt x="48" y="82"/>
                    <a:pt x="61" y="44"/>
                    <a:pt x="67" y="39"/>
                  </a:cubicBezTo>
                  <a:cubicBezTo>
                    <a:pt x="73" y="43"/>
                    <a:pt x="91" y="76"/>
                    <a:pt x="104" y="107"/>
                  </a:cubicBezTo>
                  <a:cubicBezTo>
                    <a:pt x="105" y="120"/>
                    <a:pt x="104" y="127"/>
                    <a:pt x="103" y="133"/>
                  </a:cubicBezTo>
                  <a:cubicBezTo>
                    <a:pt x="103" y="139"/>
                    <a:pt x="102" y="144"/>
                    <a:pt x="102" y="151"/>
                  </a:cubicBezTo>
                  <a:cubicBezTo>
                    <a:pt x="103" y="160"/>
                    <a:pt x="105" y="168"/>
                    <a:pt x="107" y="176"/>
                  </a:cubicBezTo>
                  <a:cubicBezTo>
                    <a:pt x="108" y="180"/>
                    <a:pt x="109" y="185"/>
                    <a:pt x="110" y="190"/>
                  </a:cubicBezTo>
                  <a:cubicBezTo>
                    <a:pt x="110" y="195"/>
                    <a:pt x="109" y="200"/>
                    <a:pt x="106" y="20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3554" y="3661"/>
              <a:ext cx="591" cy="378"/>
            </a:xfrm>
            <a:custGeom>
              <a:avLst/>
              <a:gdLst>
                <a:gd name="T0" fmla="*/ 222 w 250"/>
                <a:gd name="T1" fmla="*/ 54 h 160"/>
                <a:gd name="T2" fmla="*/ 222 w 250"/>
                <a:gd name="T3" fmla="*/ 0 h 160"/>
                <a:gd name="T4" fmla="*/ 214 w 250"/>
                <a:gd name="T5" fmla="*/ 0 h 160"/>
                <a:gd name="T6" fmla="*/ 214 w 250"/>
                <a:gd name="T7" fmla="*/ 56 h 160"/>
                <a:gd name="T8" fmla="*/ 136 w 250"/>
                <a:gd name="T9" fmla="*/ 118 h 160"/>
                <a:gd name="T10" fmla="*/ 128 w 250"/>
                <a:gd name="T11" fmla="*/ 123 h 160"/>
                <a:gd name="T12" fmla="*/ 119 w 250"/>
                <a:gd name="T13" fmla="*/ 118 h 160"/>
                <a:gd name="T14" fmla="*/ 38 w 250"/>
                <a:gd name="T15" fmla="*/ 56 h 160"/>
                <a:gd name="T16" fmla="*/ 38 w 250"/>
                <a:gd name="T17" fmla="*/ 0 h 160"/>
                <a:gd name="T18" fmla="*/ 30 w 250"/>
                <a:gd name="T19" fmla="*/ 0 h 160"/>
                <a:gd name="T20" fmla="*/ 30 w 250"/>
                <a:gd name="T21" fmla="*/ 54 h 160"/>
                <a:gd name="T22" fmla="*/ 29 w 250"/>
                <a:gd name="T23" fmla="*/ 54 h 160"/>
                <a:gd name="T24" fmla="*/ 42 w 250"/>
                <a:gd name="T25" fmla="*/ 151 h 160"/>
                <a:gd name="T26" fmla="*/ 73 w 250"/>
                <a:gd name="T27" fmla="*/ 160 h 160"/>
                <a:gd name="T28" fmla="*/ 129 w 250"/>
                <a:gd name="T29" fmla="*/ 142 h 160"/>
                <a:gd name="T30" fmla="*/ 130 w 250"/>
                <a:gd name="T31" fmla="*/ 142 h 160"/>
                <a:gd name="T32" fmla="*/ 186 w 250"/>
                <a:gd name="T33" fmla="*/ 158 h 160"/>
                <a:gd name="T34" fmla="*/ 213 w 250"/>
                <a:gd name="T35" fmla="*/ 151 h 160"/>
                <a:gd name="T36" fmla="*/ 222 w 250"/>
                <a:gd name="T37" fmla="*/ 54 h 160"/>
                <a:gd name="T38" fmla="*/ 209 w 250"/>
                <a:gd name="T39" fmla="*/ 143 h 160"/>
                <a:gd name="T40" fmla="*/ 186 w 250"/>
                <a:gd name="T41" fmla="*/ 150 h 160"/>
                <a:gd name="T42" fmla="*/ 156 w 250"/>
                <a:gd name="T43" fmla="*/ 142 h 160"/>
                <a:gd name="T44" fmla="*/ 130 w 250"/>
                <a:gd name="T45" fmla="*/ 134 h 160"/>
                <a:gd name="T46" fmla="*/ 129 w 250"/>
                <a:gd name="T47" fmla="*/ 134 h 160"/>
                <a:gd name="T48" fmla="*/ 104 w 250"/>
                <a:gd name="T49" fmla="*/ 142 h 160"/>
                <a:gd name="T50" fmla="*/ 73 w 250"/>
                <a:gd name="T51" fmla="*/ 151 h 160"/>
                <a:gd name="T52" fmla="*/ 46 w 250"/>
                <a:gd name="T53" fmla="*/ 144 h 160"/>
                <a:gd name="T54" fmla="*/ 27 w 250"/>
                <a:gd name="T55" fmla="*/ 115 h 160"/>
                <a:gd name="T56" fmla="*/ 34 w 250"/>
                <a:gd name="T57" fmla="*/ 63 h 160"/>
                <a:gd name="T58" fmla="*/ 110 w 250"/>
                <a:gd name="T59" fmla="*/ 119 h 160"/>
                <a:gd name="T60" fmla="*/ 113 w 250"/>
                <a:gd name="T61" fmla="*/ 123 h 160"/>
                <a:gd name="T62" fmla="*/ 128 w 250"/>
                <a:gd name="T63" fmla="*/ 131 h 160"/>
                <a:gd name="T64" fmla="*/ 143 w 250"/>
                <a:gd name="T65" fmla="*/ 122 h 160"/>
                <a:gd name="T66" fmla="*/ 144 w 250"/>
                <a:gd name="T67" fmla="*/ 121 h 160"/>
                <a:gd name="T68" fmla="*/ 220 w 250"/>
                <a:gd name="T69" fmla="*/ 63 h 160"/>
                <a:gd name="T70" fmla="*/ 227 w 250"/>
                <a:gd name="T71" fmla="*/ 107 h 160"/>
                <a:gd name="T72" fmla="*/ 209 w 250"/>
                <a:gd name="T73" fmla="*/ 14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0" h="160">
                  <a:moveTo>
                    <a:pt x="222" y="5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56"/>
                    <a:pt x="214" y="56"/>
                    <a:pt x="214" y="56"/>
                  </a:cubicBezTo>
                  <a:cubicBezTo>
                    <a:pt x="163" y="67"/>
                    <a:pt x="139" y="113"/>
                    <a:pt x="136" y="118"/>
                  </a:cubicBezTo>
                  <a:cubicBezTo>
                    <a:pt x="134" y="121"/>
                    <a:pt x="131" y="123"/>
                    <a:pt x="128" y="123"/>
                  </a:cubicBezTo>
                  <a:cubicBezTo>
                    <a:pt x="125" y="123"/>
                    <a:pt x="122" y="121"/>
                    <a:pt x="119" y="118"/>
                  </a:cubicBezTo>
                  <a:cubicBezTo>
                    <a:pt x="115" y="113"/>
                    <a:pt x="90" y="66"/>
                    <a:pt x="38" y="5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23" y="62"/>
                    <a:pt x="0" y="126"/>
                    <a:pt x="42" y="151"/>
                  </a:cubicBezTo>
                  <a:cubicBezTo>
                    <a:pt x="54" y="157"/>
                    <a:pt x="64" y="160"/>
                    <a:pt x="73" y="160"/>
                  </a:cubicBezTo>
                  <a:cubicBezTo>
                    <a:pt x="97" y="160"/>
                    <a:pt x="114" y="143"/>
                    <a:pt x="129" y="142"/>
                  </a:cubicBezTo>
                  <a:cubicBezTo>
                    <a:pt x="129" y="142"/>
                    <a:pt x="130" y="142"/>
                    <a:pt x="130" y="142"/>
                  </a:cubicBezTo>
                  <a:cubicBezTo>
                    <a:pt x="145" y="142"/>
                    <a:pt x="163" y="158"/>
                    <a:pt x="186" y="158"/>
                  </a:cubicBezTo>
                  <a:cubicBezTo>
                    <a:pt x="194" y="158"/>
                    <a:pt x="203" y="156"/>
                    <a:pt x="213" y="151"/>
                  </a:cubicBezTo>
                  <a:cubicBezTo>
                    <a:pt x="250" y="130"/>
                    <a:pt x="234" y="60"/>
                    <a:pt x="222" y="54"/>
                  </a:cubicBezTo>
                  <a:close/>
                  <a:moveTo>
                    <a:pt x="209" y="143"/>
                  </a:moveTo>
                  <a:cubicBezTo>
                    <a:pt x="201" y="148"/>
                    <a:pt x="194" y="150"/>
                    <a:pt x="186" y="150"/>
                  </a:cubicBezTo>
                  <a:cubicBezTo>
                    <a:pt x="175" y="150"/>
                    <a:pt x="165" y="146"/>
                    <a:pt x="156" y="142"/>
                  </a:cubicBezTo>
                  <a:cubicBezTo>
                    <a:pt x="147" y="138"/>
                    <a:pt x="138" y="134"/>
                    <a:pt x="130" y="134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121" y="134"/>
                    <a:pt x="113" y="138"/>
                    <a:pt x="104" y="142"/>
                  </a:cubicBezTo>
                  <a:cubicBezTo>
                    <a:pt x="95" y="147"/>
                    <a:pt x="85" y="151"/>
                    <a:pt x="73" y="151"/>
                  </a:cubicBezTo>
                  <a:cubicBezTo>
                    <a:pt x="64" y="151"/>
                    <a:pt x="56" y="149"/>
                    <a:pt x="46" y="144"/>
                  </a:cubicBezTo>
                  <a:cubicBezTo>
                    <a:pt x="36" y="137"/>
                    <a:pt x="29" y="128"/>
                    <a:pt x="27" y="115"/>
                  </a:cubicBezTo>
                  <a:cubicBezTo>
                    <a:pt x="23" y="94"/>
                    <a:pt x="30" y="72"/>
                    <a:pt x="34" y="63"/>
                  </a:cubicBezTo>
                  <a:cubicBezTo>
                    <a:pt x="78" y="71"/>
                    <a:pt x="102" y="107"/>
                    <a:pt x="110" y="119"/>
                  </a:cubicBezTo>
                  <a:cubicBezTo>
                    <a:pt x="111" y="121"/>
                    <a:pt x="112" y="122"/>
                    <a:pt x="113" y="123"/>
                  </a:cubicBezTo>
                  <a:cubicBezTo>
                    <a:pt x="117" y="128"/>
                    <a:pt x="122" y="131"/>
                    <a:pt x="128" y="131"/>
                  </a:cubicBezTo>
                  <a:cubicBezTo>
                    <a:pt x="134" y="131"/>
                    <a:pt x="140" y="128"/>
                    <a:pt x="143" y="122"/>
                  </a:cubicBezTo>
                  <a:cubicBezTo>
                    <a:pt x="143" y="122"/>
                    <a:pt x="143" y="122"/>
                    <a:pt x="144" y="121"/>
                  </a:cubicBezTo>
                  <a:cubicBezTo>
                    <a:pt x="162" y="89"/>
                    <a:pt x="189" y="69"/>
                    <a:pt x="220" y="63"/>
                  </a:cubicBezTo>
                  <a:cubicBezTo>
                    <a:pt x="223" y="69"/>
                    <a:pt x="229" y="87"/>
                    <a:pt x="227" y="107"/>
                  </a:cubicBezTo>
                  <a:cubicBezTo>
                    <a:pt x="227" y="119"/>
                    <a:pt x="222" y="136"/>
                    <a:pt x="209" y="14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4708" y="3706"/>
              <a:ext cx="520" cy="331"/>
            </a:xfrm>
            <a:custGeom>
              <a:avLst/>
              <a:gdLst>
                <a:gd name="T0" fmla="*/ 0 w 220"/>
                <a:gd name="T1" fmla="*/ 0 h 140"/>
                <a:gd name="T2" fmla="*/ 0 w 220"/>
                <a:gd name="T3" fmla="*/ 35 h 140"/>
                <a:gd name="T4" fmla="*/ 5 w 220"/>
                <a:gd name="T5" fmla="*/ 35 h 140"/>
                <a:gd name="T6" fmla="*/ 93 w 220"/>
                <a:gd name="T7" fmla="*/ 135 h 140"/>
                <a:gd name="T8" fmla="*/ 93 w 220"/>
                <a:gd name="T9" fmla="*/ 140 h 140"/>
                <a:gd name="T10" fmla="*/ 129 w 220"/>
                <a:gd name="T11" fmla="*/ 140 h 140"/>
                <a:gd name="T12" fmla="*/ 129 w 220"/>
                <a:gd name="T13" fmla="*/ 137 h 140"/>
                <a:gd name="T14" fmla="*/ 129 w 220"/>
                <a:gd name="T15" fmla="*/ 137 h 140"/>
                <a:gd name="T16" fmla="*/ 216 w 220"/>
                <a:gd name="T17" fmla="*/ 35 h 140"/>
                <a:gd name="T18" fmla="*/ 220 w 220"/>
                <a:gd name="T19" fmla="*/ 35 h 140"/>
                <a:gd name="T20" fmla="*/ 220 w 220"/>
                <a:gd name="T21" fmla="*/ 0 h 140"/>
                <a:gd name="T22" fmla="*/ 0 w 220"/>
                <a:gd name="T23" fmla="*/ 0 h 140"/>
                <a:gd name="T24" fmla="*/ 19 w 220"/>
                <a:gd name="T25" fmla="*/ 35 h 140"/>
                <a:gd name="T26" fmla="*/ 91 w 220"/>
                <a:gd name="T27" fmla="*/ 111 h 140"/>
                <a:gd name="T28" fmla="*/ 19 w 220"/>
                <a:gd name="T29" fmla="*/ 35 h 140"/>
                <a:gd name="T30" fmla="*/ 131 w 220"/>
                <a:gd name="T31" fmla="*/ 112 h 140"/>
                <a:gd name="T32" fmla="*/ 198 w 220"/>
                <a:gd name="T33" fmla="*/ 35 h 140"/>
                <a:gd name="T34" fmla="*/ 131 w 220"/>
                <a:gd name="T35" fmla="*/ 112 h 140"/>
                <a:gd name="T36" fmla="*/ 212 w 220"/>
                <a:gd name="T37" fmla="*/ 27 h 140"/>
                <a:gd name="T38" fmla="*/ 121 w 220"/>
                <a:gd name="T39" fmla="*/ 132 h 140"/>
                <a:gd name="T40" fmla="*/ 101 w 220"/>
                <a:gd name="T41" fmla="*/ 132 h 140"/>
                <a:gd name="T42" fmla="*/ 8 w 220"/>
                <a:gd name="T43" fmla="*/ 27 h 140"/>
                <a:gd name="T44" fmla="*/ 8 w 220"/>
                <a:gd name="T45" fmla="*/ 8 h 140"/>
                <a:gd name="T46" fmla="*/ 212 w 220"/>
                <a:gd name="T47" fmla="*/ 8 h 140"/>
                <a:gd name="T48" fmla="*/ 212 w 220"/>
                <a:gd name="T49" fmla="*/ 2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0" h="140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2" y="35"/>
                    <a:pt x="3" y="35"/>
                    <a:pt x="5" y="35"/>
                  </a:cubicBezTo>
                  <a:cubicBezTo>
                    <a:pt x="15" y="42"/>
                    <a:pt x="77" y="85"/>
                    <a:pt x="93" y="135"/>
                  </a:cubicBezTo>
                  <a:cubicBezTo>
                    <a:pt x="93" y="137"/>
                    <a:pt x="93" y="138"/>
                    <a:pt x="93" y="140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29" y="139"/>
                    <a:pt x="129" y="138"/>
                    <a:pt x="129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53" y="66"/>
                    <a:pt x="207" y="39"/>
                    <a:pt x="216" y="35"/>
                  </a:cubicBezTo>
                  <a:cubicBezTo>
                    <a:pt x="218" y="35"/>
                    <a:pt x="219" y="35"/>
                    <a:pt x="220" y="35"/>
                  </a:cubicBezTo>
                  <a:cubicBezTo>
                    <a:pt x="220" y="0"/>
                    <a:pt x="220" y="0"/>
                    <a:pt x="220" y="0"/>
                  </a:cubicBezTo>
                  <a:lnTo>
                    <a:pt x="0" y="0"/>
                  </a:lnTo>
                  <a:close/>
                  <a:moveTo>
                    <a:pt x="19" y="35"/>
                  </a:moveTo>
                  <a:cubicBezTo>
                    <a:pt x="51" y="37"/>
                    <a:pt x="83" y="51"/>
                    <a:pt x="91" y="111"/>
                  </a:cubicBezTo>
                  <a:cubicBezTo>
                    <a:pt x="72" y="76"/>
                    <a:pt x="37" y="48"/>
                    <a:pt x="19" y="35"/>
                  </a:cubicBezTo>
                  <a:close/>
                  <a:moveTo>
                    <a:pt x="131" y="112"/>
                  </a:moveTo>
                  <a:cubicBezTo>
                    <a:pt x="138" y="52"/>
                    <a:pt x="167" y="38"/>
                    <a:pt x="198" y="35"/>
                  </a:cubicBezTo>
                  <a:cubicBezTo>
                    <a:pt x="180" y="47"/>
                    <a:pt x="151" y="70"/>
                    <a:pt x="131" y="112"/>
                  </a:cubicBezTo>
                  <a:close/>
                  <a:moveTo>
                    <a:pt x="212" y="27"/>
                  </a:moveTo>
                  <a:cubicBezTo>
                    <a:pt x="166" y="27"/>
                    <a:pt x="124" y="41"/>
                    <a:pt x="121" y="132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97" y="40"/>
                    <a:pt x="50" y="27"/>
                    <a:pt x="8" y="2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12" y="8"/>
                    <a:pt x="212" y="8"/>
                    <a:pt x="212" y="8"/>
                  </a:cubicBezTo>
                  <a:lnTo>
                    <a:pt x="212" y="2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5854" y="3739"/>
              <a:ext cx="520" cy="267"/>
            </a:xfrm>
            <a:custGeom>
              <a:avLst/>
              <a:gdLst>
                <a:gd name="T0" fmla="*/ 220 w 220"/>
                <a:gd name="T1" fmla="*/ 6 h 113"/>
                <a:gd name="T2" fmla="*/ 220 w 220"/>
                <a:gd name="T3" fmla="*/ 0 h 113"/>
                <a:gd name="T4" fmla="*/ 0 w 220"/>
                <a:gd name="T5" fmla="*/ 0 h 113"/>
                <a:gd name="T6" fmla="*/ 0 w 220"/>
                <a:gd name="T7" fmla="*/ 6 h 113"/>
                <a:gd name="T8" fmla="*/ 0 w 220"/>
                <a:gd name="T9" fmla="*/ 7 h 113"/>
                <a:gd name="T10" fmla="*/ 0 w 220"/>
                <a:gd name="T11" fmla="*/ 7 h 113"/>
                <a:gd name="T12" fmla="*/ 0 w 220"/>
                <a:gd name="T13" fmla="*/ 8 h 113"/>
                <a:gd name="T14" fmla="*/ 1 w 220"/>
                <a:gd name="T15" fmla="*/ 8 h 113"/>
                <a:gd name="T16" fmla="*/ 86 w 220"/>
                <a:gd name="T17" fmla="*/ 39 h 113"/>
                <a:gd name="T18" fmla="*/ 102 w 220"/>
                <a:gd name="T19" fmla="*/ 113 h 113"/>
                <a:gd name="T20" fmla="*/ 110 w 220"/>
                <a:gd name="T21" fmla="*/ 112 h 113"/>
                <a:gd name="T22" fmla="*/ 118 w 220"/>
                <a:gd name="T23" fmla="*/ 112 h 113"/>
                <a:gd name="T24" fmla="*/ 134 w 220"/>
                <a:gd name="T25" fmla="*/ 39 h 113"/>
                <a:gd name="T26" fmla="*/ 219 w 220"/>
                <a:gd name="T27" fmla="*/ 8 h 113"/>
                <a:gd name="T28" fmla="*/ 220 w 220"/>
                <a:gd name="T29" fmla="*/ 8 h 113"/>
                <a:gd name="T30" fmla="*/ 220 w 220"/>
                <a:gd name="T31" fmla="*/ 7 h 113"/>
                <a:gd name="T32" fmla="*/ 220 w 220"/>
                <a:gd name="T33" fmla="*/ 7 h 113"/>
                <a:gd name="T34" fmla="*/ 220 w 220"/>
                <a:gd name="T35" fmla="*/ 6 h 113"/>
                <a:gd name="T36" fmla="*/ 15 w 220"/>
                <a:gd name="T37" fmla="*/ 8 h 113"/>
                <a:gd name="T38" fmla="*/ 62 w 220"/>
                <a:gd name="T39" fmla="*/ 8 h 113"/>
                <a:gd name="T40" fmla="*/ 82 w 220"/>
                <a:gd name="T41" fmla="*/ 30 h 113"/>
                <a:gd name="T42" fmla="*/ 15 w 220"/>
                <a:gd name="T43" fmla="*/ 8 h 113"/>
                <a:gd name="T44" fmla="*/ 114 w 220"/>
                <a:gd name="T45" fmla="*/ 100 h 113"/>
                <a:gd name="T46" fmla="*/ 108 w 220"/>
                <a:gd name="T47" fmla="*/ 101 h 113"/>
                <a:gd name="T48" fmla="*/ 76 w 220"/>
                <a:gd name="T49" fmla="*/ 8 h 113"/>
                <a:gd name="T50" fmla="*/ 144 w 220"/>
                <a:gd name="T51" fmla="*/ 8 h 113"/>
                <a:gd name="T52" fmla="*/ 114 w 220"/>
                <a:gd name="T53" fmla="*/ 100 h 113"/>
                <a:gd name="T54" fmla="*/ 138 w 220"/>
                <a:gd name="T55" fmla="*/ 30 h 113"/>
                <a:gd name="T56" fmla="*/ 157 w 220"/>
                <a:gd name="T57" fmla="*/ 8 h 113"/>
                <a:gd name="T58" fmla="*/ 205 w 220"/>
                <a:gd name="T59" fmla="*/ 8 h 113"/>
                <a:gd name="T60" fmla="*/ 138 w 220"/>
                <a:gd name="T61" fmla="*/ 3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13">
                  <a:moveTo>
                    <a:pt x="220" y="6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7" y="12"/>
                    <a:pt x="36" y="33"/>
                    <a:pt x="86" y="39"/>
                  </a:cubicBezTo>
                  <a:cubicBezTo>
                    <a:pt x="93" y="54"/>
                    <a:pt x="96" y="78"/>
                    <a:pt x="102" y="113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24" y="78"/>
                    <a:pt x="127" y="54"/>
                    <a:pt x="134" y="39"/>
                  </a:cubicBezTo>
                  <a:cubicBezTo>
                    <a:pt x="184" y="33"/>
                    <a:pt x="213" y="12"/>
                    <a:pt x="219" y="8"/>
                  </a:cubicBezTo>
                  <a:cubicBezTo>
                    <a:pt x="220" y="8"/>
                    <a:pt x="220" y="8"/>
                    <a:pt x="220" y="8"/>
                  </a:cubicBezTo>
                  <a:cubicBezTo>
                    <a:pt x="220" y="7"/>
                    <a:pt x="220" y="7"/>
                    <a:pt x="220" y="7"/>
                  </a:cubicBezTo>
                  <a:cubicBezTo>
                    <a:pt x="220" y="7"/>
                    <a:pt x="220" y="7"/>
                    <a:pt x="220" y="7"/>
                  </a:cubicBezTo>
                  <a:lnTo>
                    <a:pt x="220" y="6"/>
                  </a:lnTo>
                  <a:close/>
                  <a:moveTo>
                    <a:pt x="15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5" y="9"/>
                    <a:pt x="73" y="13"/>
                    <a:pt x="82" y="30"/>
                  </a:cubicBezTo>
                  <a:cubicBezTo>
                    <a:pt x="50" y="26"/>
                    <a:pt x="28" y="15"/>
                    <a:pt x="15" y="8"/>
                  </a:cubicBezTo>
                  <a:close/>
                  <a:moveTo>
                    <a:pt x="114" y="100"/>
                  </a:moveTo>
                  <a:cubicBezTo>
                    <a:pt x="114" y="102"/>
                    <a:pt x="110" y="101"/>
                    <a:pt x="108" y="101"/>
                  </a:cubicBezTo>
                  <a:cubicBezTo>
                    <a:pt x="100" y="42"/>
                    <a:pt x="86" y="17"/>
                    <a:pt x="76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35" y="16"/>
                    <a:pt x="120" y="41"/>
                    <a:pt x="114" y="100"/>
                  </a:cubicBezTo>
                  <a:close/>
                  <a:moveTo>
                    <a:pt x="138" y="30"/>
                  </a:moveTo>
                  <a:cubicBezTo>
                    <a:pt x="146" y="14"/>
                    <a:pt x="154" y="9"/>
                    <a:pt x="157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193" y="15"/>
                    <a:pt x="170" y="26"/>
                    <a:pt x="138" y="3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6982" y="3601"/>
              <a:ext cx="527" cy="498"/>
            </a:xfrm>
            <a:custGeom>
              <a:avLst/>
              <a:gdLst>
                <a:gd name="T0" fmla="*/ 222 w 223"/>
                <a:gd name="T1" fmla="*/ 135 h 210"/>
                <a:gd name="T2" fmla="*/ 136 w 223"/>
                <a:gd name="T3" fmla="*/ 120 h 210"/>
                <a:gd name="T4" fmla="*/ 34 w 223"/>
                <a:gd name="T5" fmla="*/ 0 h 210"/>
                <a:gd name="T6" fmla="*/ 2 w 223"/>
                <a:gd name="T7" fmla="*/ 48 h 210"/>
                <a:gd name="T8" fmla="*/ 20 w 223"/>
                <a:gd name="T9" fmla="*/ 202 h 210"/>
                <a:gd name="T10" fmla="*/ 30 w 223"/>
                <a:gd name="T11" fmla="*/ 202 h 210"/>
                <a:gd name="T12" fmla="*/ 42 w 223"/>
                <a:gd name="T13" fmla="*/ 88 h 210"/>
                <a:gd name="T14" fmla="*/ 45 w 223"/>
                <a:gd name="T15" fmla="*/ 90 h 210"/>
                <a:gd name="T16" fmla="*/ 119 w 223"/>
                <a:gd name="T17" fmla="*/ 208 h 210"/>
                <a:gd name="T18" fmla="*/ 142 w 223"/>
                <a:gd name="T19" fmla="*/ 210 h 210"/>
                <a:gd name="T20" fmla="*/ 217 w 223"/>
                <a:gd name="T21" fmla="*/ 187 h 210"/>
                <a:gd name="T22" fmla="*/ 222 w 223"/>
                <a:gd name="T23" fmla="*/ 135 h 210"/>
                <a:gd name="T24" fmla="*/ 208 w 223"/>
                <a:gd name="T25" fmla="*/ 184 h 210"/>
                <a:gd name="T26" fmla="*/ 142 w 223"/>
                <a:gd name="T27" fmla="*/ 201 h 210"/>
                <a:gd name="T28" fmla="*/ 122 w 223"/>
                <a:gd name="T29" fmla="*/ 200 h 210"/>
                <a:gd name="T30" fmla="*/ 76 w 223"/>
                <a:gd name="T31" fmla="*/ 127 h 210"/>
                <a:gd name="T32" fmla="*/ 52 w 223"/>
                <a:gd name="T33" fmla="*/ 85 h 210"/>
                <a:gd name="T34" fmla="*/ 42 w 223"/>
                <a:gd name="T35" fmla="*/ 79 h 210"/>
                <a:gd name="T36" fmla="*/ 42 w 223"/>
                <a:gd name="T37" fmla="*/ 79 h 210"/>
                <a:gd name="T38" fmla="*/ 34 w 223"/>
                <a:gd name="T39" fmla="*/ 83 h 210"/>
                <a:gd name="T40" fmla="*/ 23 w 223"/>
                <a:gd name="T41" fmla="*/ 149 h 210"/>
                <a:gd name="T42" fmla="*/ 22 w 223"/>
                <a:gd name="T43" fmla="*/ 163 h 210"/>
                <a:gd name="T44" fmla="*/ 11 w 223"/>
                <a:gd name="T45" fmla="*/ 49 h 210"/>
                <a:gd name="T46" fmla="*/ 31 w 223"/>
                <a:gd name="T47" fmla="*/ 12 h 210"/>
                <a:gd name="T48" fmla="*/ 133 w 223"/>
                <a:gd name="T49" fmla="*/ 128 h 210"/>
                <a:gd name="T50" fmla="*/ 214 w 223"/>
                <a:gd name="T51" fmla="*/ 143 h 210"/>
                <a:gd name="T52" fmla="*/ 208 w 223"/>
                <a:gd name="T53" fmla="*/ 18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" h="210">
                  <a:moveTo>
                    <a:pt x="222" y="135"/>
                  </a:moveTo>
                  <a:cubicBezTo>
                    <a:pt x="222" y="135"/>
                    <a:pt x="166" y="130"/>
                    <a:pt x="136" y="120"/>
                  </a:cubicBezTo>
                  <a:cubicBezTo>
                    <a:pt x="105" y="110"/>
                    <a:pt x="34" y="0"/>
                    <a:pt x="34" y="0"/>
                  </a:cubicBezTo>
                  <a:cubicBezTo>
                    <a:pt x="34" y="0"/>
                    <a:pt x="4" y="12"/>
                    <a:pt x="2" y="48"/>
                  </a:cubicBezTo>
                  <a:cubicBezTo>
                    <a:pt x="0" y="84"/>
                    <a:pt x="20" y="202"/>
                    <a:pt x="20" y="202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2"/>
                    <a:pt x="30" y="88"/>
                    <a:pt x="42" y="88"/>
                  </a:cubicBezTo>
                  <a:cubicBezTo>
                    <a:pt x="43" y="88"/>
                    <a:pt x="44" y="89"/>
                    <a:pt x="45" y="90"/>
                  </a:cubicBezTo>
                  <a:cubicBezTo>
                    <a:pt x="60" y="110"/>
                    <a:pt x="105" y="204"/>
                    <a:pt x="119" y="208"/>
                  </a:cubicBezTo>
                  <a:cubicBezTo>
                    <a:pt x="124" y="209"/>
                    <a:pt x="132" y="210"/>
                    <a:pt x="142" y="210"/>
                  </a:cubicBezTo>
                  <a:cubicBezTo>
                    <a:pt x="170" y="210"/>
                    <a:pt x="212" y="204"/>
                    <a:pt x="217" y="187"/>
                  </a:cubicBezTo>
                  <a:cubicBezTo>
                    <a:pt x="223" y="162"/>
                    <a:pt x="222" y="135"/>
                    <a:pt x="222" y="135"/>
                  </a:cubicBezTo>
                  <a:close/>
                  <a:moveTo>
                    <a:pt x="208" y="184"/>
                  </a:moveTo>
                  <a:cubicBezTo>
                    <a:pt x="206" y="194"/>
                    <a:pt x="176" y="201"/>
                    <a:pt x="142" y="201"/>
                  </a:cubicBezTo>
                  <a:cubicBezTo>
                    <a:pt x="132" y="201"/>
                    <a:pt x="125" y="200"/>
                    <a:pt x="122" y="200"/>
                  </a:cubicBezTo>
                  <a:cubicBezTo>
                    <a:pt x="114" y="195"/>
                    <a:pt x="89" y="149"/>
                    <a:pt x="76" y="127"/>
                  </a:cubicBezTo>
                  <a:cubicBezTo>
                    <a:pt x="66" y="110"/>
                    <a:pt x="57" y="92"/>
                    <a:pt x="52" y="85"/>
                  </a:cubicBezTo>
                  <a:cubicBezTo>
                    <a:pt x="49" y="80"/>
                    <a:pt x="45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9" y="79"/>
                    <a:pt x="36" y="80"/>
                    <a:pt x="34" y="83"/>
                  </a:cubicBezTo>
                  <a:cubicBezTo>
                    <a:pt x="31" y="86"/>
                    <a:pt x="25" y="91"/>
                    <a:pt x="23" y="149"/>
                  </a:cubicBezTo>
                  <a:cubicBezTo>
                    <a:pt x="23" y="154"/>
                    <a:pt x="23" y="158"/>
                    <a:pt x="22" y="163"/>
                  </a:cubicBezTo>
                  <a:cubicBezTo>
                    <a:pt x="17" y="125"/>
                    <a:pt x="10" y="71"/>
                    <a:pt x="11" y="49"/>
                  </a:cubicBezTo>
                  <a:cubicBezTo>
                    <a:pt x="12" y="28"/>
                    <a:pt x="24" y="17"/>
                    <a:pt x="31" y="12"/>
                  </a:cubicBezTo>
                  <a:cubicBezTo>
                    <a:pt x="48" y="38"/>
                    <a:pt x="104" y="119"/>
                    <a:pt x="133" y="128"/>
                  </a:cubicBezTo>
                  <a:cubicBezTo>
                    <a:pt x="157" y="137"/>
                    <a:pt x="197" y="142"/>
                    <a:pt x="214" y="143"/>
                  </a:cubicBezTo>
                  <a:cubicBezTo>
                    <a:pt x="213" y="151"/>
                    <a:pt x="212" y="170"/>
                    <a:pt x="208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8949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205"/>
          <p:cNvGrpSpPr>
            <a:grpSpLocks noChangeAspect="1"/>
          </p:cNvGrpSpPr>
          <p:nvPr/>
        </p:nvGrpSpPr>
        <p:grpSpPr bwMode="auto">
          <a:xfrm>
            <a:off x="256308" y="1416680"/>
            <a:ext cx="8636172" cy="4617062"/>
            <a:chOff x="-913" y="-386"/>
            <a:chExt cx="9489" cy="5073"/>
          </a:xfrm>
        </p:grpSpPr>
        <p:sp>
          <p:nvSpPr>
            <p:cNvPr id="60" name="Freeform 206"/>
            <p:cNvSpPr>
              <a:spLocks/>
            </p:cNvSpPr>
            <p:nvPr/>
          </p:nvSpPr>
          <p:spPr bwMode="auto">
            <a:xfrm>
              <a:off x="-913" y="-374"/>
              <a:ext cx="693" cy="696"/>
            </a:xfrm>
            <a:custGeom>
              <a:avLst/>
              <a:gdLst>
                <a:gd name="T0" fmla="*/ 273 w 293"/>
                <a:gd name="T1" fmla="*/ 216 h 294"/>
                <a:gd name="T2" fmla="*/ 273 w 293"/>
                <a:gd name="T3" fmla="*/ 215 h 294"/>
                <a:gd name="T4" fmla="*/ 272 w 293"/>
                <a:gd name="T5" fmla="*/ 214 h 294"/>
                <a:gd name="T6" fmla="*/ 272 w 293"/>
                <a:gd name="T7" fmla="*/ 213 h 294"/>
                <a:gd name="T8" fmla="*/ 271 w 293"/>
                <a:gd name="T9" fmla="*/ 213 h 294"/>
                <a:gd name="T10" fmla="*/ 270 w 293"/>
                <a:gd name="T11" fmla="*/ 212 h 294"/>
                <a:gd name="T12" fmla="*/ 270 w 293"/>
                <a:gd name="T13" fmla="*/ 212 h 294"/>
                <a:gd name="T14" fmla="*/ 197 w 293"/>
                <a:gd name="T15" fmla="*/ 193 h 294"/>
                <a:gd name="T16" fmla="*/ 191 w 293"/>
                <a:gd name="T17" fmla="*/ 197 h 294"/>
                <a:gd name="T18" fmla="*/ 194 w 293"/>
                <a:gd name="T19" fmla="*/ 203 h 294"/>
                <a:gd name="T20" fmla="*/ 260 w 293"/>
                <a:gd name="T21" fmla="*/ 220 h 294"/>
                <a:gd name="T22" fmla="*/ 146 w 293"/>
                <a:gd name="T23" fmla="*/ 282 h 294"/>
                <a:gd name="T24" fmla="*/ 10 w 293"/>
                <a:gd name="T25" fmla="*/ 146 h 294"/>
                <a:gd name="T26" fmla="*/ 146 w 293"/>
                <a:gd name="T27" fmla="*/ 10 h 294"/>
                <a:gd name="T28" fmla="*/ 282 w 293"/>
                <a:gd name="T29" fmla="*/ 146 h 294"/>
                <a:gd name="T30" fmla="*/ 292 w 293"/>
                <a:gd name="T31" fmla="*/ 146 h 294"/>
                <a:gd name="T32" fmla="*/ 146 w 293"/>
                <a:gd name="T33" fmla="*/ 0 h 294"/>
                <a:gd name="T34" fmla="*/ 0 w 293"/>
                <a:gd name="T35" fmla="*/ 146 h 294"/>
                <a:gd name="T36" fmla="*/ 146 w 293"/>
                <a:gd name="T37" fmla="*/ 292 h 294"/>
                <a:gd name="T38" fmla="*/ 266 w 293"/>
                <a:gd name="T39" fmla="*/ 229 h 294"/>
                <a:gd name="T40" fmla="*/ 282 w 293"/>
                <a:gd name="T41" fmla="*/ 291 h 294"/>
                <a:gd name="T42" fmla="*/ 287 w 293"/>
                <a:gd name="T43" fmla="*/ 294 h 294"/>
                <a:gd name="T44" fmla="*/ 288 w 293"/>
                <a:gd name="T45" fmla="*/ 294 h 294"/>
                <a:gd name="T46" fmla="*/ 292 w 293"/>
                <a:gd name="T47" fmla="*/ 288 h 294"/>
                <a:gd name="T48" fmla="*/ 273 w 293"/>
                <a:gd name="T49" fmla="*/ 21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3" h="294">
                  <a:moveTo>
                    <a:pt x="273" y="216"/>
                  </a:moveTo>
                  <a:cubicBezTo>
                    <a:pt x="273" y="215"/>
                    <a:pt x="273" y="215"/>
                    <a:pt x="273" y="215"/>
                  </a:cubicBezTo>
                  <a:cubicBezTo>
                    <a:pt x="273" y="215"/>
                    <a:pt x="273" y="214"/>
                    <a:pt x="272" y="214"/>
                  </a:cubicBezTo>
                  <a:cubicBezTo>
                    <a:pt x="272" y="214"/>
                    <a:pt x="272" y="214"/>
                    <a:pt x="272" y="213"/>
                  </a:cubicBezTo>
                  <a:cubicBezTo>
                    <a:pt x="272" y="213"/>
                    <a:pt x="271" y="213"/>
                    <a:pt x="271" y="213"/>
                  </a:cubicBezTo>
                  <a:cubicBezTo>
                    <a:pt x="271" y="213"/>
                    <a:pt x="270" y="212"/>
                    <a:pt x="270" y="212"/>
                  </a:cubicBezTo>
                  <a:cubicBezTo>
                    <a:pt x="270" y="212"/>
                    <a:pt x="270" y="212"/>
                    <a:pt x="270" y="212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4" y="192"/>
                    <a:pt x="191" y="194"/>
                    <a:pt x="191" y="197"/>
                  </a:cubicBezTo>
                  <a:cubicBezTo>
                    <a:pt x="190" y="200"/>
                    <a:pt x="192" y="202"/>
                    <a:pt x="194" y="203"/>
                  </a:cubicBezTo>
                  <a:cubicBezTo>
                    <a:pt x="260" y="220"/>
                    <a:pt x="260" y="220"/>
                    <a:pt x="260" y="220"/>
                  </a:cubicBezTo>
                  <a:cubicBezTo>
                    <a:pt x="235" y="257"/>
                    <a:pt x="193" y="282"/>
                    <a:pt x="146" y="282"/>
                  </a:cubicBezTo>
                  <a:cubicBezTo>
                    <a:pt x="71" y="282"/>
                    <a:pt x="10" y="221"/>
                    <a:pt x="10" y="146"/>
                  </a:cubicBezTo>
                  <a:cubicBezTo>
                    <a:pt x="10" y="71"/>
                    <a:pt x="71" y="10"/>
                    <a:pt x="146" y="10"/>
                  </a:cubicBezTo>
                  <a:cubicBezTo>
                    <a:pt x="221" y="10"/>
                    <a:pt x="282" y="71"/>
                    <a:pt x="282" y="146"/>
                  </a:cubicBezTo>
                  <a:cubicBezTo>
                    <a:pt x="292" y="146"/>
                    <a:pt x="292" y="146"/>
                    <a:pt x="292" y="146"/>
                  </a:cubicBezTo>
                  <a:cubicBezTo>
                    <a:pt x="292" y="65"/>
                    <a:pt x="226" y="0"/>
                    <a:pt x="146" y="0"/>
                  </a:cubicBezTo>
                  <a:cubicBezTo>
                    <a:pt x="65" y="0"/>
                    <a:pt x="0" y="65"/>
                    <a:pt x="0" y="146"/>
                  </a:cubicBezTo>
                  <a:cubicBezTo>
                    <a:pt x="0" y="226"/>
                    <a:pt x="65" y="292"/>
                    <a:pt x="146" y="292"/>
                  </a:cubicBezTo>
                  <a:cubicBezTo>
                    <a:pt x="196" y="292"/>
                    <a:pt x="240" y="267"/>
                    <a:pt x="266" y="229"/>
                  </a:cubicBezTo>
                  <a:cubicBezTo>
                    <a:pt x="282" y="291"/>
                    <a:pt x="282" y="291"/>
                    <a:pt x="282" y="291"/>
                  </a:cubicBezTo>
                  <a:cubicBezTo>
                    <a:pt x="282" y="293"/>
                    <a:pt x="285" y="294"/>
                    <a:pt x="287" y="294"/>
                  </a:cubicBezTo>
                  <a:cubicBezTo>
                    <a:pt x="287" y="294"/>
                    <a:pt x="288" y="294"/>
                    <a:pt x="288" y="294"/>
                  </a:cubicBezTo>
                  <a:cubicBezTo>
                    <a:pt x="291" y="294"/>
                    <a:pt x="293" y="291"/>
                    <a:pt x="292" y="288"/>
                  </a:cubicBezTo>
                  <a:lnTo>
                    <a:pt x="273" y="2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207"/>
            <p:cNvSpPr>
              <a:spLocks/>
            </p:cNvSpPr>
            <p:nvPr/>
          </p:nvSpPr>
          <p:spPr bwMode="auto">
            <a:xfrm>
              <a:off x="610" y="-362"/>
              <a:ext cx="692" cy="698"/>
            </a:xfrm>
            <a:custGeom>
              <a:avLst/>
              <a:gdLst>
                <a:gd name="T0" fmla="*/ 147 w 293"/>
                <a:gd name="T1" fmla="*/ 3 h 295"/>
                <a:gd name="T2" fmla="*/ 27 w 293"/>
                <a:gd name="T3" fmla="*/ 66 h 295"/>
                <a:gd name="T4" fmla="*/ 11 w 293"/>
                <a:gd name="T5" fmla="*/ 4 h 295"/>
                <a:gd name="T6" fmla="*/ 6 w 293"/>
                <a:gd name="T7" fmla="*/ 0 h 295"/>
                <a:gd name="T8" fmla="*/ 5 w 293"/>
                <a:gd name="T9" fmla="*/ 0 h 295"/>
                <a:gd name="T10" fmla="*/ 1 w 293"/>
                <a:gd name="T11" fmla="*/ 7 h 295"/>
                <a:gd name="T12" fmla="*/ 20 w 293"/>
                <a:gd name="T13" fmla="*/ 79 h 295"/>
                <a:gd name="T14" fmla="*/ 20 w 293"/>
                <a:gd name="T15" fmla="*/ 80 h 295"/>
                <a:gd name="T16" fmla="*/ 20 w 293"/>
                <a:gd name="T17" fmla="*/ 81 h 295"/>
                <a:gd name="T18" fmla="*/ 21 w 293"/>
                <a:gd name="T19" fmla="*/ 81 h 295"/>
                <a:gd name="T20" fmla="*/ 22 w 293"/>
                <a:gd name="T21" fmla="*/ 82 h 295"/>
                <a:gd name="T22" fmla="*/ 23 w 293"/>
                <a:gd name="T23" fmla="*/ 82 h 295"/>
                <a:gd name="T24" fmla="*/ 23 w 293"/>
                <a:gd name="T25" fmla="*/ 83 h 295"/>
                <a:gd name="T26" fmla="*/ 96 w 293"/>
                <a:gd name="T27" fmla="*/ 102 h 295"/>
                <a:gd name="T28" fmla="*/ 102 w 293"/>
                <a:gd name="T29" fmla="*/ 98 h 295"/>
                <a:gd name="T30" fmla="*/ 98 w 293"/>
                <a:gd name="T31" fmla="*/ 92 h 295"/>
                <a:gd name="T32" fmla="*/ 33 w 293"/>
                <a:gd name="T33" fmla="*/ 75 h 295"/>
                <a:gd name="T34" fmla="*/ 147 w 293"/>
                <a:gd name="T35" fmla="*/ 13 h 295"/>
                <a:gd name="T36" fmla="*/ 283 w 293"/>
                <a:gd name="T37" fmla="*/ 149 h 295"/>
                <a:gd name="T38" fmla="*/ 147 w 293"/>
                <a:gd name="T39" fmla="*/ 285 h 295"/>
                <a:gd name="T40" fmla="*/ 11 w 293"/>
                <a:gd name="T41" fmla="*/ 153 h 295"/>
                <a:gd name="T42" fmla="*/ 1 w 293"/>
                <a:gd name="T43" fmla="*/ 153 h 295"/>
                <a:gd name="T44" fmla="*/ 147 w 293"/>
                <a:gd name="T45" fmla="*/ 295 h 295"/>
                <a:gd name="T46" fmla="*/ 293 w 293"/>
                <a:gd name="T47" fmla="*/ 149 h 295"/>
                <a:gd name="T48" fmla="*/ 147 w 293"/>
                <a:gd name="T49" fmla="*/ 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3" h="295">
                  <a:moveTo>
                    <a:pt x="147" y="3"/>
                  </a:moveTo>
                  <a:cubicBezTo>
                    <a:pt x="97" y="3"/>
                    <a:pt x="53" y="28"/>
                    <a:pt x="27" y="6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20" y="79"/>
                    <a:pt x="20" y="80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2"/>
                    <a:pt x="21" y="82"/>
                    <a:pt x="22" y="82"/>
                  </a:cubicBezTo>
                  <a:cubicBezTo>
                    <a:pt x="22" y="82"/>
                    <a:pt x="22" y="82"/>
                    <a:pt x="23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102"/>
                    <a:pt x="101" y="101"/>
                    <a:pt x="102" y="98"/>
                  </a:cubicBezTo>
                  <a:cubicBezTo>
                    <a:pt x="103" y="95"/>
                    <a:pt x="101" y="92"/>
                    <a:pt x="98" y="92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57" y="38"/>
                    <a:pt x="99" y="13"/>
                    <a:pt x="147" y="13"/>
                  </a:cubicBezTo>
                  <a:cubicBezTo>
                    <a:pt x="222" y="13"/>
                    <a:pt x="283" y="74"/>
                    <a:pt x="283" y="149"/>
                  </a:cubicBezTo>
                  <a:cubicBezTo>
                    <a:pt x="283" y="224"/>
                    <a:pt x="222" y="285"/>
                    <a:pt x="147" y="285"/>
                  </a:cubicBezTo>
                  <a:cubicBezTo>
                    <a:pt x="74" y="285"/>
                    <a:pt x="14" y="226"/>
                    <a:pt x="1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3" y="232"/>
                    <a:pt x="68" y="295"/>
                    <a:pt x="147" y="295"/>
                  </a:cubicBezTo>
                  <a:cubicBezTo>
                    <a:pt x="227" y="295"/>
                    <a:pt x="293" y="229"/>
                    <a:pt x="293" y="149"/>
                  </a:cubicBezTo>
                  <a:cubicBezTo>
                    <a:pt x="293" y="68"/>
                    <a:pt x="227" y="3"/>
                    <a:pt x="147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08"/>
            <p:cNvSpPr>
              <a:spLocks/>
            </p:cNvSpPr>
            <p:nvPr/>
          </p:nvSpPr>
          <p:spPr bwMode="auto">
            <a:xfrm>
              <a:off x="2066" y="-374"/>
              <a:ext cx="692" cy="350"/>
            </a:xfrm>
            <a:custGeom>
              <a:avLst/>
              <a:gdLst>
                <a:gd name="T0" fmla="*/ 20 w 293"/>
                <a:gd name="T1" fmla="*/ 79 h 148"/>
                <a:gd name="T2" fmla="*/ 20 w 293"/>
                <a:gd name="T3" fmla="*/ 79 h 148"/>
                <a:gd name="T4" fmla="*/ 21 w 293"/>
                <a:gd name="T5" fmla="*/ 80 h 148"/>
                <a:gd name="T6" fmla="*/ 21 w 293"/>
                <a:gd name="T7" fmla="*/ 81 h 148"/>
                <a:gd name="T8" fmla="*/ 22 w 293"/>
                <a:gd name="T9" fmla="*/ 82 h 148"/>
                <a:gd name="T10" fmla="*/ 23 w 293"/>
                <a:gd name="T11" fmla="*/ 82 h 148"/>
                <a:gd name="T12" fmla="*/ 23 w 293"/>
                <a:gd name="T13" fmla="*/ 82 h 148"/>
                <a:gd name="T14" fmla="*/ 96 w 293"/>
                <a:gd name="T15" fmla="*/ 101 h 148"/>
                <a:gd name="T16" fmla="*/ 102 w 293"/>
                <a:gd name="T17" fmla="*/ 98 h 148"/>
                <a:gd name="T18" fmla="*/ 99 w 293"/>
                <a:gd name="T19" fmla="*/ 91 h 148"/>
                <a:gd name="T20" fmla="*/ 34 w 293"/>
                <a:gd name="T21" fmla="*/ 74 h 148"/>
                <a:gd name="T22" fmla="*/ 147 w 293"/>
                <a:gd name="T23" fmla="*/ 13 h 148"/>
                <a:gd name="T24" fmla="*/ 283 w 293"/>
                <a:gd name="T25" fmla="*/ 148 h 148"/>
                <a:gd name="T26" fmla="*/ 293 w 293"/>
                <a:gd name="T27" fmla="*/ 148 h 148"/>
                <a:gd name="T28" fmla="*/ 147 w 293"/>
                <a:gd name="T29" fmla="*/ 2 h 148"/>
                <a:gd name="T30" fmla="*/ 27 w 293"/>
                <a:gd name="T31" fmla="*/ 66 h 148"/>
                <a:gd name="T32" fmla="*/ 11 w 293"/>
                <a:gd name="T33" fmla="*/ 4 h 148"/>
                <a:gd name="T34" fmla="*/ 6 w 293"/>
                <a:gd name="T35" fmla="*/ 0 h 148"/>
                <a:gd name="T36" fmla="*/ 5 w 293"/>
                <a:gd name="T37" fmla="*/ 0 h 148"/>
                <a:gd name="T38" fmla="*/ 1 w 293"/>
                <a:gd name="T39" fmla="*/ 6 h 148"/>
                <a:gd name="T40" fmla="*/ 20 w 293"/>
                <a:gd name="T41" fmla="*/ 7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3" h="148">
                  <a:moveTo>
                    <a:pt x="20" y="79"/>
                  </a:moveTo>
                  <a:cubicBezTo>
                    <a:pt x="20" y="79"/>
                    <a:pt x="20" y="79"/>
                    <a:pt x="20" y="79"/>
                  </a:cubicBezTo>
                  <a:cubicBezTo>
                    <a:pt x="20" y="80"/>
                    <a:pt x="20" y="80"/>
                    <a:pt x="21" y="80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2" y="81"/>
                    <a:pt x="22" y="82"/>
                  </a:cubicBezTo>
                  <a:cubicBezTo>
                    <a:pt x="22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9" y="102"/>
                    <a:pt x="102" y="100"/>
                    <a:pt x="102" y="98"/>
                  </a:cubicBezTo>
                  <a:cubicBezTo>
                    <a:pt x="103" y="95"/>
                    <a:pt x="101" y="92"/>
                    <a:pt x="99" y="91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58" y="37"/>
                    <a:pt x="100" y="13"/>
                    <a:pt x="147" y="13"/>
                  </a:cubicBezTo>
                  <a:cubicBezTo>
                    <a:pt x="222" y="13"/>
                    <a:pt x="282" y="73"/>
                    <a:pt x="283" y="148"/>
                  </a:cubicBezTo>
                  <a:cubicBezTo>
                    <a:pt x="293" y="148"/>
                    <a:pt x="293" y="148"/>
                    <a:pt x="293" y="148"/>
                  </a:cubicBezTo>
                  <a:cubicBezTo>
                    <a:pt x="293" y="68"/>
                    <a:pt x="227" y="2"/>
                    <a:pt x="147" y="2"/>
                  </a:cubicBezTo>
                  <a:cubicBezTo>
                    <a:pt x="97" y="2"/>
                    <a:pt x="53" y="28"/>
                    <a:pt x="27" y="6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8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1"/>
                    <a:pt x="0" y="4"/>
                    <a:pt x="1" y="6"/>
                  </a:cubicBezTo>
                  <a:lnTo>
                    <a:pt x="20" y="7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09"/>
            <p:cNvSpPr>
              <a:spLocks/>
            </p:cNvSpPr>
            <p:nvPr/>
          </p:nvSpPr>
          <p:spPr bwMode="auto">
            <a:xfrm>
              <a:off x="2068" y="-12"/>
              <a:ext cx="700" cy="334"/>
            </a:xfrm>
            <a:custGeom>
              <a:avLst/>
              <a:gdLst>
                <a:gd name="T0" fmla="*/ 296 w 296"/>
                <a:gd name="T1" fmla="*/ 135 h 141"/>
                <a:gd name="T2" fmla="*/ 277 w 296"/>
                <a:gd name="T3" fmla="*/ 63 h 141"/>
                <a:gd name="T4" fmla="*/ 277 w 296"/>
                <a:gd name="T5" fmla="*/ 62 h 141"/>
                <a:gd name="T6" fmla="*/ 276 w 296"/>
                <a:gd name="T7" fmla="*/ 61 h 141"/>
                <a:gd name="T8" fmla="*/ 276 w 296"/>
                <a:gd name="T9" fmla="*/ 60 h 141"/>
                <a:gd name="T10" fmla="*/ 275 w 296"/>
                <a:gd name="T11" fmla="*/ 60 h 141"/>
                <a:gd name="T12" fmla="*/ 274 w 296"/>
                <a:gd name="T13" fmla="*/ 59 h 141"/>
                <a:gd name="T14" fmla="*/ 273 w 296"/>
                <a:gd name="T15" fmla="*/ 59 h 141"/>
                <a:gd name="T16" fmla="*/ 201 w 296"/>
                <a:gd name="T17" fmla="*/ 40 h 141"/>
                <a:gd name="T18" fmla="*/ 194 w 296"/>
                <a:gd name="T19" fmla="*/ 44 h 141"/>
                <a:gd name="T20" fmla="*/ 198 w 296"/>
                <a:gd name="T21" fmla="*/ 50 h 141"/>
                <a:gd name="T22" fmla="*/ 261 w 296"/>
                <a:gd name="T23" fmla="*/ 66 h 141"/>
                <a:gd name="T24" fmla="*/ 146 w 296"/>
                <a:gd name="T25" fmla="*/ 131 h 141"/>
                <a:gd name="T26" fmla="*/ 10 w 296"/>
                <a:gd name="T27" fmla="*/ 0 h 141"/>
                <a:gd name="T28" fmla="*/ 0 w 296"/>
                <a:gd name="T29" fmla="*/ 0 h 141"/>
                <a:gd name="T30" fmla="*/ 146 w 296"/>
                <a:gd name="T31" fmla="*/ 141 h 141"/>
                <a:gd name="T32" fmla="*/ 269 w 296"/>
                <a:gd name="T33" fmla="*/ 73 h 141"/>
                <a:gd name="T34" fmla="*/ 286 w 296"/>
                <a:gd name="T35" fmla="*/ 138 h 141"/>
                <a:gd name="T36" fmla="*/ 291 w 296"/>
                <a:gd name="T37" fmla="*/ 141 h 141"/>
                <a:gd name="T38" fmla="*/ 292 w 296"/>
                <a:gd name="T39" fmla="*/ 141 h 141"/>
                <a:gd name="T40" fmla="*/ 296 w 296"/>
                <a:gd name="T41" fmla="*/ 1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141">
                  <a:moveTo>
                    <a:pt x="296" y="135"/>
                  </a:moveTo>
                  <a:cubicBezTo>
                    <a:pt x="277" y="63"/>
                    <a:pt x="277" y="63"/>
                    <a:pt x="277" y="63"/>
                  </a:cubicBezTo>
                  <a:cubicBezTo>
                    <a:pt x="277" y="62"/>
                    <a:pt x="277" y="62"/>
                    <a:pt x="277" y="62"/>
                  </a:cubicBezTo>
                  <a:cubicBezTo>
                    <a:pt x="277" y="62"/>
                    <a:pt x="276" y="61"/>
                    <a:pt x="276" y="61"/>
                  </a:cubicBezTo>
                  <a:cubicBezTo>
                    <a:pt x="276" y="61"/>
                    <a:pt x="276" y="61"/>
                    <a:pt x="276" y="60"/>
                  </a:cubicBezTo>
                  <a:cubicBezTo>
                    <a:pt x="275" y="60"/>
                    <a:pt x="275" y="60"/>
                    <a:pt x="275" y="60"/>
                  </a:cubicBezTo>
                  <a:cubicBezTo>
                    <a:pt x="275" y="60"/>
                    <a:pt x="274" y="59"/>
                    <a:pt x="274" y="59"/>
                  </a:cubicBezTo>
                  <a:cubicBezTo>
                    <a:pt x="274" y="59"/>
                    <a:pt x="274" y="59"/>
                    <a:pt x="273" y="59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8" y="39"/>
                    <a:pt x="195" y="41"/>
                    <a:pt x="194" y="44"/>
                  </a:cubicBezTo>
                  <a:cubicBezTo>
                    <a:pt x="194" y="47"/>
                    <a:pt x="195" y="49"/>
                    <a:pt x="198" y="50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37" y="105"/>
                    <a:pt x="195" y="131"/>
                    <a:pt x="146" y="131"/>
                  </a:cubicBezTo>
                  <a:cubicBezTo>
                    <a:pt x="73" y="131"/>
                    <a:pt x="13" y="7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78"/>
                    <a:pt x="67" y="141"/>
                    <a:pt x="146" y="141"/>
                  </a:cubicBezTo>
                  <a:cubicBezTo>
                    <a:pt x="198" y="141"/>
                    <a:pt x="243" y="114"/>
                    <a:pt x="269" y="73"/>
                  </a:cubicBezTo>
                  <a:cubicBezTo>
                    <a:pt x="286" y="138"/>
                    <a:pt x="286" y="138"/>
                    <a:pt x="286" y="138"/>
                  </a:cubicBezTo>
                  <a:cubicBezTo>
                    <a:pt x="286" y="140"/>
                    <a:pt x="288" y="141"/>
                    <a:pt x="291" y="141"/>
                  </a:cubicBezTo>
                  <a:cubicBezTo>
                    <a:pt x="291" y="141"/>
                    <a:pt x="291" y="141"/>
                    <a:pt x="292" y="141"/>
                  </a:cubicBezTo>
                  <a:cubicBezTo>
                    <a:pt x="295" y="141"/>
                    <a:pt x="296" y="138"/>
                    <a:pt x="296" y="13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10"/>
            <p:cNvSpPr>
              <a:spLocks/>
            </p:cNvSpPr>
            <p:nvPr/>
          </p:nvSpPr>
          <p:spPr bwMode="auto">
            <a:xfrm>
              <a:off x="3619" y="-376"/>
              <a:ext cx="586" cy="527"/>
            </a:xfrm>
            <a:custGeom>
              <a:avLst/>
              <a:gdLst>
                <a:gd name="T0" fmla="*/ 246 w 248"/>
                <a:gd name="T1" fmla="*/ 177 h 223"/>
                <a:gd name="T2" fmla="*/ 245 w 248"/>
                <a:gd name="T3" fmla="*/ 176 h 223"/>
                <a:gd name="T4" fmla="*/ 239 w 248"/>
                <a:gd name="T5" fmla="*/ 175 h 223"/>
                <a:gd name="T6" fmla="*/ 180 w 248"/>
                <a:gd name="T7" fmla="*/ 209 h 223"/>
                <a:gd name="T8" fmla="*/ 180 w 248"/>
                <a:gd name="T9" fmla="*/ 21 h 223"/>
                <a:gd name="T10" fmla="*/ 162 w 248"/>
                <a:gd name="T11" fmla="*/ 0 h 223"/>
                <a:gd name="T12" fmla="*/ 23 w 248"/>
                <a:gd name="T13" fmla="*/ 0 h 223"/>
                <a:gd name="T14" fmla="*/ 0 w 248"/>
                <a:gd name="T15" fmla="*/ 21 h 223"/>
                <a:gd name="T16" fmla="*/ 0 w 248"/>
                <a:gd name="T17" fmla="*/ 42 h 223"/>
                <a:gd name="T18" fmla="*/ 11 w 248"/>
                <a:gd name="T19" fmla="*/ 42 h 223"/>
                <a:gd name="T20" fmla="*/ 11 w 248"/>
                <a:gd name="T21" fmla="*/ 21 h 223"/>
                <a:gd name="T22" fmla="*/ 23 w 248"/>
                <a:gd name="T23" fmla="*/ 11 h 223"/>
                <a:gd name="T24" fmla="*/ 162 w 248"/>
                <a:gd name="T25" fmla="*/ 11 h 223"/>
                <a:gd name="T26" fmla="*/ 170 w 248"/>
                <a:gd name="T27" fmla="*/ 21 h 223"/>
                <a:gd name="T28" fmla="*/ 170 w 248"/>
                <a:gd name="T29" fmla="*/ 208 h 223"/>
                <a:gd name="T30" fmla="*/ 115 w 248"/>
                <a:gd name="T31" fmla="*/ 175 h 223"/>
                <a:gd name="T32" fmla="*/ 108 w 248"/>
                <a:gd name="T33" fmla="*/ 177 h 223"/>
                <a:gd name="T34" fmla="*/ 110 w 248"/>
                <a:gd name="T35" fmla="*/ 184 h 223"/>
                <a:gd name="T36" fmla="*/ 175 w 248"/>
                <a:gd name="T37" fmla="*/ 222 h 223"/>
                <a:gd name="T38" fmla="*/ 175 w 248"/>
                <a:gd name="T39" fmla="*/ 222 h 223"/>
                <a:gd name="T40" fmla="*/ 176 w 248"/>
                <a:gd name="T41" fmla="*/ 223 h 223"/>
                <a:gd name="T42" fmla="*/ 177 w 248"/>
                <a:gd name="T43" fmla="*/ 223 h 223"/>
                <a:gd name="T44" fmla="*/ 178 w 248"/>
                <a:gd name="T45" fmla="*/ 223 h 223"/>
                <a:gd name="T46" fmla="*/ 179 w 248"/>
                <a:gd name="T47" fmla="*/ 222 h 223"/>
                <a:gd name="T48" fmla="*/ 180 w 248"/>
                <a:gd name="T49" fmla="*/ 222 h 223"/>
                <a:gd name="T50" fmla="*/ 244 w 248"/>
                <a:gd name="T51" fmla="*/ 184 h 223"/>
                <a:gd name="T52" fmla="*/ 246 w 248"/>
                <a:gd name="T53" fmla="*/ 17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8" h="223">
                  <a:moveTo>
                    <a:pt x="246" y="177"/>
                  </a:moveTo>
                  <a:cubicBezTo>
                    <a:pt x="246" y="177"/>
                    <a:pt x="246" y="176"/>
                    <a:pt x="245" y="176"/>
                  </a:cubicBezTo>
                  <a:cubicBezTo>
                    <a:pt x="244" y="174"/>
                    <a:pt x="241" y="174"/>
                    <a:pt x="239" y="175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0" y="10"/>
                    <a:pt x="173" y="0"/>
                    <a:pt x="16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2" y="0"/>
                    <a:pt x="0" y="10"/>
                    <a:pt x="0" y="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5"/>
                    <a:pt x="18" y="11"/>
                    <a:pt x="23" y="11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67" y="11"/>
                    <a:pt x="170" y="15"/>
                    <a:pt x="170" y="21"/>
                  </a:cubicBezTo>
                  <a:cubicBezTo>
                    <a:pt x="170" y="208"/>
                    <a:pt x="170" y="208"/>
                    <a:pt x="170" y="208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13" y="174"/>
                    <a:pt x="110" y="175"/>
                    <a:pt x="108" y="177"/>
                  </a:cubicBezTo>
                  <a:cubicBezTo>
                    <a:pt x="107" y="179"/>
                    <a:pt x="108" y="183"/>
                    <a:pt x="110" y="184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6" y="222"/>
                    <a:pt x="176" y="223"/>
                    <a:pt x="176" y="223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3"/>
                    <a:pt x="179" y="222"/>
                    <a:pt x="179" y="222"/>
                  </a:cubicBezTo>
                  <a:cubicBezTo>
                    <a:pt x="179" y="222"/>
                    <a:pt x="180" y="222"/>
                    <a:pt x="180" y="222"/>
                  </a:cubicBezTo>
                  <a:cubicBezTo>
                    <a:pt x="244" y="184"/>
                    <a:pt x="244" y="184"/>
                    <a:pt x="244" y="184"/>
                  </a:cubicBezTo>
                  <a:cubicBezTo>
                    <a:pt x="247" y="183"/>
                    <a:pt x="248" y="180"/>
                    <a:pt x="246" y="17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211"/>
            <p:cNvSpPr>
              <a:spLocks/>
            </p:cNvSpPr>
            <p:nvPr/>
          </p:nvSpPr>
          <p:spPr bwMode="auto">
            <a:xfrm>
              <a:off x="3472" y="-206"/>
              <a:ext cx="572" cy="511"/>
            </a:xfrm>
            <a:custGeom>
              <a:avLst/>
              <a:gdLst>
                <a:gd name="T0" fmla="*/ 232 w 242"/>
                <a:gd name="T1" fmla="*/ 196 h 216"/>
                <a:gd name="T2" fmla="*/ 224 w 242"/>
                <a:gd name="T3" fmla="*/ 206 h 216"/>
                <a:gd name="T4" fmla="*/ 85 w 242"/>
                <a:gd name="T5" fmla="*/ 206 h 216"/>
                <a:gd name="T6" fmla="*/ 73 w 242"/>
                <a:gd name="T7" fmla="*/ 192 h 216"/>
                <a:gd name="T8" fmla="*/ 73 w 242"/>
                <a:gd name="T9" fmla="*/ 14 h 216"/>
                <a:gd name="T10" fmla="*/ 132 w 242"/>
                <a:gd name="T11" fmla="*/ 47 h 216"/>
                <a:gd name="T12" fmla="*/ 139 w 242"/>
                <a:gd name="T13" fmla="*/ 47 h 216"/>
                <a:gd name="T14" fmla="*/ 139 w 242"/>
                <a:gd name="T15" fmla="*/ 46 h 216"/>
                <a:gd name="T16" fmla="*/ 138 w 242"/>
                <a:gd name="T17" fmla="*/ 39 h 216"/>
                <a:gd name="T18" fmla="*/ 73 w 242"/>
                <a:gd name="T19" fmla="*/ 1 h 216"/>
                <a:gd name="T20" fmla="*/ 73 w 242"/>
                <a:gd name="T21" fmla="*/ 0 h 216"/>
                <a:gd name="T22" fmla="*/ 72 w 242"/>
                <a:gd name="T23" fmla="*/ 0 h 216"/>
                <a:gd name="T24" fmla="*/ 71 w 242"/>
                <a:gd name="T25" fmla="*/ 0 h 216"/>
                <a:gd name="T26" fmla="*/ 70 w 242"/>
                <a:gd name="T27" fmla="*/ 0 h 216"/>
                <a:gd name="T28" fmla="*/ 69 w 242"/>
                <a:gd name="T29" fmla="*/ 0 h 216"/>
                <a:gd name="T30" fmla="*/ 68 w 242"/>
                <a:gd name="T31" fmla="*/ 1 h 216"/>
                <a:gd name="T32" fmla="*/ 3 w 242"/>
                <a:gd name="T33" fmla="*/ 39 h 216"/>
                <a:gd name="T34" fmla="*/ 2 w 242"/>
                <a:gd name="T35" fmla="*/ 46 h 216"/>
                <a:gd name="T36" fmla="*/ 9 w 242"/>
                <a:gd name="T37" fmla="*/ 47 h 216"/>
                <a:gd name="T38" fmla="*/ 62 w 242"/>
                <a:gd name="T39" fmla="*/ 14 h 216"/>
                <a:gd name="T40" fmla="*/ 62 w 242"/>
                <a:gd name="T41" fmla="*/ 196 h 216"/>
                <a:gd name="T42" fmla="*/ 85 w 242"/>
                <a:gd name="T43" fmla="*/ 216 h 216"/>
                <a:gd name="T44" fmla="*/ 224 w 242"/>
                <a:gd name="T45" fmla="*/ 216 h 216"/>
                <a:gd name="T46" fmla="*/ 242 w 242"/>
                <a:gd name="T47" fmla="*/ 196 h 216"/>
                <a:gd name="T48" fmla="*/ 242 w 242"/>
                <a:gd name="T49" fmla="*/ 181 h 216"/>
                <a:gd name="T50" fmla="*/ 232 w 242"/>
                <a:gd name="T51" fmla="*/ 181 h 216"/>
                <a:gd name="T52" fmla="*/ 232 w 242"/>
                <a:gd name="T53" fmla="*/ 19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2" h="216">
                  <a:moveTo>
                    <a:pt x="232" y="196"/>
                  </a:moveTo>
                  <a:cubicBezTo>
                    <a:pt x="232" y="201"/>
                    <a:pt x="229" y="206"/>
                    <a:pt x="224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0" y="206"/>
                    <a:pt x="73" y="198"/>
                    <a:pt x="73" y="192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4" y="49"/>
                    <a:pt x="137" y="48"/>
                    <a:pt x="139" y="4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1" y="43"/>
                    <a:pt x="140" y="40"/>
                    <a:pt x="138" y="39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40"/>
                    <a:pt x="0" y="43"/>
                    <a:pt x="2" y="46"/>
                  </a:cubicBezTo>
                  <a:cubicBezTo>
                    <a:pt x="3" y="48"/>
                    <a:pt x="6" y="49"/>
                    <a:pt x="9" y="47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2" y="207"/>
                    <a:pt x="74" y="216"/>
                    <a:pt x="85" y="216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5" y="216"/>
                    <a:pt x="242" y="207"/>
                    <a:pt x="242" y="196"/>
                  </a:cubicBezTo>
                  <a:cubicBezTo>
                    <a:pt x="242" y="181"/>
                    <a:pt x="242" y="181"/>
                    <a:pt x="242" y="181"/>
                  </a:cubicBezTo>
                  <a:cubicBezTo>
                    <a:pt x="232" y="181"/>
                    <a:pt x="232" y="181"/>
                    <a:pt x="232" y="181"/>
                  </a:cubicBezTo>
                  <a:lnTo>
                    <a:pt x="232" y="1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212"/>
            <p:cNvSpPr>
              <a:spLocks/>
            </p:cNvSpPr>
            <p:nvPr/>
          </p:nvSpPr>
          <p:spPr bwMode="auto">
            <a:xfrm>
              <a:off x="5125" y="-242"/>
              <a:ext cx="529" cy="573"/>
            </a:xfrm>
            <a:custGeom>
              <a:avLst/>
              <a:gdLst>
                <a:gd name="T0" fmla="*/ 205 w 224"/>
                <a:gd name="T1" fmla="*/ 0 h 242"/>
                <a:gd name="T2" fmla="*/ 183 w 224"/>
                <a:gd name="T3" fmla="*/ 0 h 242"/>
                <a:gd name="T4" fmla="*/ 183 w 224"/>
                <a:gd name="T5" fmla="*/ 10 h 242"/>
                <a:gd name="T6" fmla="*/ 205 w 224"/>
                <a:gd name="T7" fmla="*/ 10 h 242"/>
                <a:gd name="T8" fmla="*/ 214 w 224"/>
                <a:gd name="T9" fmla="*/ 20 h 242"/>
                <a:gd name="T10" fmla="*/ 214 w 224"/>
                <a:gd name="T11" fmla="*/ 157 h 242"/>
                <a:gd name="T12" fmla="*/ 200 w 224"/>
                <a:gd name="T13" fmla="*/ 164 h 242"/>
                <a:gd name="T14" fmla="*/ 14 w 224"/>
                <a:gd name="T15" fmla="*/ 164 h 242"/>
                <a:gd name="T16" fmla="*/ 47 w 224"/>
                <a:gd name="T17" fmla="*/ 110 h 242"/>
                <a:gd name="T18" fmla="*/ 45 w 224"/>
                <a:gd name="T19" fmla="*/ 103 h 242"/>
                <a:gd name="T20" fmla="*/ 38 w 224"/>
                <a:gd name="T21" fmla="*/ 105 h 242"/>
                <a:gd name="T22" fmla="*/ 0 w 224"/>
                <a:gd name="T23" fmla="*/ 170 h 242"/>
                <a:gd name="T24" fmla="*/ 0 w 224"/>
                <a:gd name="T25" fmla="*/ 170 h 242"/>
                <a:gd name="T26" fmla="*/ 0 w 224"/>
                <a:gd name="T27" fmla="*/ 171 h 242"/>
                <a:gd name="T28" fmla="*/ 0 w 224"/>
                <a:gd name="T29" fmla="*/ 172 h 242"/>
                <a:gd name="T30" fmla="*/ 0 w 224"/>
                <a:gd name="T31" fmla="*/ 173 h 242"/>
                <a:gd name="T32" fmla="*/ 0 w 224"/>
                <a:gd name="T33" fmla="*/ 174 h 242"/>
                <a:gd name="T34" fmla="*/ 0 w 224"/>
                <a:gd name="T35" fmla="*/ 175 h 242"/>
                <a:gd name="T36" fmla="*/ 38 w 224"/>
                <a:gd name="T37" fmla="*/ 239 h 242"/>
                <a:gd name="T38" fmla="*/ 45 w 224"/>
                <a:gd name="T39" fmla="*/ 241 h 242"/>
                <a:gd name="T40" fmla="*/ 46 w 224"/>
                <a:gd name="T41" fmla="*/ 240 h 242"/>
                <a:gd name="T42" fmla="*/ 47 w 224"/>
                <a:gd name="T43" fmla="*/ 234 h 242"/>
                <a:gd name="T44" fmla="*/ 13 w 224"/>
                <a:gd name="T45" fmla="*/ 174 h 242"/>
                <a:gd name="T46" fmla="*/ 200 w 224"/>
                <a:gd name="T47" fmla="*/ 174 h 242"/>
                <a:gd name="T48" fmla="*/ 224 w 224"/>
                <a:gd name="T49" fmla="*/ 157 h 242"/>
                <a:gd name="T50" fmla="*/ 224 w 224"/>
                <a:gd name="T51" fmla="*/ 20 h 242"/>
                <a:gd name="T52" fmla="*/ 205 w 224"/>
                <a:gd name="T5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42">
                  <a:moveTo>
                    <a:pt x="20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10" y="10"/>
                    <a:pt x="214" y="15"/>
                    <a:pt x="214" y="20"/>
                  </a:cubicBezTo>
                  <a:cubicBezTo>
                    <a:pt x="214" y="157"/>
                    <a:pt x="214" y="157"/>
                    <a:pt x="214" y="157"/>
                  </a:cubicBezTo>
                  <a:cubicBezTo>
                    <a:pt x="214" y="163"/>
                    <a:pt x="205" y="164"/>
                    <a:pt x="200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49" y="108"/>
                    <a:pt x="48" y="105"/>
                    <a:pt x="45" y="103"/>
                  </a:cubicBezTo>
                  <a:cubicBezTo>
                    <a:pt x="43" y="102"/>
                    <a:pt x="40" y="103"/>
                    <a:pt x="38" y="10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5"/>
                    <a:pt x="0" y="175"/>
                  </a:cubicBezTo>
                  <a:cubicBezTo>
                    <a:pt x="38" y="239"/>
                    <a:pt x="38" y="239"/>
                    <a:pt x="38" y="239"/>
                  </a:cubicBezTo>
                  <a:cubicBezTo>
                    <a:pt x="40" y="242"/>
                    <a:pt x="43" y="242"/>
                    <a:pt x="45" y="241"/>
                  </a:cubicBezTo>
                  <a:cubicBezTo>
                    <a:pt x="46" y="241"/>
                    <a:pt x="46" y="241"/>
                    <a:pt x="46" y="240"/>
                  </a:cubicBezTo>
                  <a:cubicBezTo>
                    <a:pt x="48" y="239"/>
                    <a:pt x="48" y="236"/>
                    <a:pt x="47" y="234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200" y="174"/>
                    <a:pt x="200" y="174"/>
                    <a:pt x="200" y="174"/>
                  </a:cubicBezTo>
                  <a:cubicBezTo>
                    <a:pt x="211" y="174"/>
                    <a:pt x="224" y="168"/>
                    <a:pt x="224" y="157"/>
                  </a:cubicBezTo>
                  <a:cubicBezTo>
                    <a:pt x="224" y="20"/>
                    <a:pt x="224" y="20"/>
                    <a:pt x="224" y="20"/>
                  </a:cubicBezTo>
                  <a:cubicBezTo>
                    <a:pt x="224" y="9"/>
                    <a:pt x="216" y="0"/>
                    <a:pt x="20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213"/>
            <p:cNvSpPr>
              <a:spLocks/>
            </p:cNvSpPr>
            <p:nvPr/>
          </p:nvSpPr>
          <p:spPr bwMode="auto">
            <a:xfrm>
              <a:off x="4952" y="-386"/>
              <a:ext cx="527" cy="556"/>
            </a:xfrm>
            <a:custGeom>
              <a:avLst/>
              <a:gdLst>
                <a:gd name="T0" fmla="*/ 10 w 223"/>
                <a:gd name="T1" fmla="*/ 218 h 235"/>
                <a:gd name="T2" fmla="*/ 10 w 223"/>
                <a:gd name="T3" fmla="*/ 81 h 235"/>
                <a:gd name="T4" fmla="*/ 20 w 223"/>
                <a:gd name="T5" fmla="*/ 71 h 235"/>
                <a:gd name="T6" fmla="*/ 210 w 223"/>
                <a:gd name="T7" fmla="*/ 71 h 235"/>
                <a:gd name="T8" fmla="*/ 176 w 223"/>
                <a:gd name="T9" fmla="*/ 132 h 235"/>
                <a:gd name="T10" fmla="*/ 177 w 223"/>
                <a:gd name="T11" fmla="*/ 139 h 235"/>
                <a:gd name="T12" fmla="*/ 178 w 223"/>
                <a:gd name="T13" fmla="*/ 139 h 235"/>
                <a:gd name="T14" fmla="*/ 185 w 223"/>
                <a:gd name="T15" fmla="*/ 137 h 235"/>
                <a:gd name="T16" fmla="*/ 223 w 223"/>
                <a:gd name="T17" fmla="*/ 69 h 235"/>
                <a:gd name="T18" fmla="*/ 223 w 223"/>
                <a:gd name="T19" fmla="*/ 69 h 235"/>
                <a:gd name="T20" fmla="*/ 223 w 223"/>
                <a:gd name="T21" fmla="*/ 68 h 235"/>
                <a:gd name="T22" fmla="*/ 223 w 223"/>
                <a:gd name="T23" fmla="*/ 67 h 235"/>
                <a:gd name="T24" fmla="*/ 223 w 223"/>
                <a:gd name="T25" fmla="*/ 66 h 235"/>
                <a:gd name="T26" fmla="*/ 223 w 223"/>
                <a:gd name="T27" fmla="*/ 65 h 235"/>
                <a:gd name="T28" fmla="*/ 223 w 223"/>
                <a:gd name="T29" fmla="*/ 64 h 235"/>
                <a:gd name="T30" fmla="*/ 185 w 223"/>
                <a:gd name="T31" fmla="*/ 3 h 235"/>
                <a:gd name="T32" fmla="*/ 178 w 223"/>
                <a:gd name="T33" fmla="*/ 1 h 235"/>
                <a:gd name="T34" fmla="*/ 176 w 223"/>
                <a:gd name="T35" fmla="*/ 9 h 235"/>
                <a:gd name="T36" fmla="*/ 209 w 223"/>
                <a:gd name="T37" fmla="*/ 61 h 235"/>
                <a:gd name="T38" fmla="*/ 20 w 223"/>
                <a:gd name="T39" fmla="*/ 61 h 235"/>
                <a:gd name="T40" fmla="*/ 0 w 223"/>
                <a:gd name="T41" fmla="*/ 81 h 235"/>
                <a:gd name="T42" fmla="*/ 0 w 223"/>
                <a:gd name="T43" fmla="*/ 218 h 235"/>
                <a:gd name="T44" fmla="*/ 20 w 223"/>
                <a:gd name="T45" fmla="*/ 235 h 235"/>
                <a:gd name="T46" fmla="*/ 41 w 223"/>
                <a:gd name="T47" fmla="*/ 235 h 235"/>
                <a:gd name="T48" fmla="*/ 41 w 223"/>
                <a:gd name="T49" fmla="*/ 225 h 235"/>
                <a:gd name="T50" fmla="*/ 20 w 223"/>
                <a:gd name="T51" fmla="*/ 225 h 235"/>
                <a:gd name="T52" fmla="*/ 10 w 223"/>
                <a:gd name="T53" fmla="*/ 2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" h="235">
                  <a:moveTo>
                    <a:pt x="10" y="218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0" y="76"/>
                    <a:pt x="15" y="71"/>
                    <a:pt x="2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176" y="132"/>
                    <a:pt x="176" y="132"/>
                    <a:pt x="176" y="132"/>
                  </a:cubicBezTo>
                  <a:cubicBezTo>
                    <a:pt x="175" y="134"/>
                    <a:pt x="175" y="137"/>
                    <a:pt x="177" y="139"/>
                  </a:cubicBezTo>
                  <a:cubicBezTo>
                    <a:pt x="177" y="139"/>
                    <a:pt x="177" y="139"/>
                    <a:pt x="178" y="139"/>
                  </a:cubicBezTo>
                  <a:cubicBezTo>
                    <a:pt x="180" y="141"/>
                    <a:pt x="183" y="140"/>
                    <a:pt x="185" y="137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3" y="68"/>
                    <a:pt x="223" y="67"/>
                    <a:pt x="223" y="67"/>
                  </a:cubicBezTo>
                  <a:cubicBezTo>
                    <a:pt x="223" y="67"/>
                    <a:pt x="223" y="66"/>
                    <a:pt x="223" y="66"/>
                  </a:cubicBezTo>
                  <a:cubicBezTo>
                    <a:pt x="223" y="66"/>
                    <a:pt x="223" y="65"/>
                    <a:pt x="223" y="65"/>
                  </a:cubicBezTo>
                  <a:cubicBezTo>
                    <a:pt x="223" y="65"/>
                    <a:pt x="223" y="64"/>
                    <a:pt x="223" y="64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3" y="1"/>
                    <a:pt x="180" y="0"/>
                    <a:pt x="178" y="1"/>
                  </a:cubicBezTo>
                  <a:cubicBezTo>
                    <a:pt x="175" y="3"/>
                    <a:pt x="174" y="6"/>
                    <a:pt x="176" y="9"/>
                  </a:cubicBezTo>
                  <a:cubicBezTo>
                    <a:pt x="209" y="61"/>
                    <a:pt x="209" y="61"/>
                    <a:pt x="209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70"/>
                    <a:pt x="0" y="8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29"/>
                    <a:pt x="9" y="235"/>
                    <a:pt x="20" y="235"/>
                  </a:cubicBezTo>
                  <a:cubicBezTo>
                    <a:pt x="41" y="235"/>
                    <a:pt x="41" y="235"/>
                    <a:pt x="41" y="23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20" y="225"/>
                    <a:pt x="20" y="225"/>
                    <a:pt x="20" y="225"/>
                  </a:cubicBezTo>
                  <a:cubicBezTo>
                    <a:pt x="15" y="225"/>
                    <a:pt x="10" y="224"/>
                    <a:pt x="10" y="21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214"/>
            <p:cNvSpPr>
              <a:spLocks/>
            </p:cNvSpPr>
            <p:nvPr/>
          </p:nvSpPr>
          <p:spPr bwMode="auto">
            <a:xfrm>
              <a:off x="6418" y="-277"/>
              <a:ext cx="692" cy="502"/>
            </a:xfrm>
            <a:custGeom>
              <a:avLst/>
              <a:gdLst>
                <a:gd name="T0" fmla="*/ 217 w 293"/>
                <a:gd name="T1" fmla="*/ 33 h 212"/>
                <a:gd name="T2" fmla="*/ 141 w 293"/>
                <a:gd name="T3" fmla="*/ 108 h 212"/>
                <a:gd name="T4" fmla="*/ 141 w 293"/>
                <a:gd name="T5" fmla="*/ 108 h 212"/>
                <a:gd name="T6" fmla="*/ 141 w 293"/>
                <a:gd name="T7" fmla="*/ 108 h 212"/>
                <a:gd name="T8" fmla="*/ 76 w 293"/>
                <a:gd name="T9" fmla="*/ 174 h 212"/>
                <a:gd name="T10" fmla="*/ 10 w 293"/>
                <a:gd name="T11" fmla="*/ 108 h 212"/>
                <a:gd name="T12" fmla="*/ 76 w 293"/>
                <a:gd name="T13" fmla="*/ 43 h 212"/>
                <a:gd name="T14" fmla="*/ 100 w 293"/>
                <a:gd name="T15" fmla="*/ 48 h 212"/>
                <a:gd name="T16" fmla="*/ 74 w 293"/>
                <a:gd name="T17" fmla="*/ 70 h 212"/>
                <a:gd name="T18" fmla="*/ 74 w 293"/>
                <a:gd name="T19" fmla="*/ 77 h 212"/>
                <a:gd name="T20" fmla="*/ 78 w 293"/>
                <a:gd name="T21" fmla="*/ 79 h 212"/>
                <a:gd name="T22" fmla="*/ 81 w 293"/>
                <a:gd name="T23" fmla="*/ 77 h 212"/>
                <a:gd name="T24" fmla="*/ 113 w 293"/>
                <a:gd name="T25" fmla="*/ 51 h 212"/>
                <a:gd name="T26" fmla="*/ 113 w 293"/>
                <a:gd name="T27" fmla="*/ 50 h 212"/>
                <a:gd name="T28" fmla="*/ 114 w 293"/>
                <a:gd name="T29" fmla="*/ 49 h 212"/>
                <a:gd name="T30" fmla="*/ 114 w 293"/>
                <a:gd name="T31" fmla="*/ 49 h 212"/>
                <a:gd name="T32" fmla="*/ 115 w 293"/>
                <a:gd name="T33" fmla="*/ 48 h 212"/>
                <a:gd name="T34" fmla="*/ 115 w 293"/>
                <a:gd name="T35" fmla="*/ 47 h 212"/>
                <a:gd name="T36" fmla="*/ 115 w 293"/>
                <a:gd name="T37" fmla="*/ 46 h 212"/>
                <a:gd name="T38" fmla="*/ 107 w 293"/>
                <a:gd name="T39" fmla="*/ 5 h 212"/>
                <a:gd name="T40" fmla="*/ 101 w 293"/>
                <a:gd name="T41" fmla="*/ 1 h 212"/>
                <a:gd name="T42" fmla="*/ 97 w 293"/>
                <a:gd name="T43" fmla="*/ 7 h 212"/>
                <a:gd name="T44" fmla="*/ 103 w 293"/>
                <a:gd name="T45" fmla="*/ 38 h 212"/>
                <a:gd name="T46" fmla="*/ 76 w 293"/>
                <a:gd name="T47" fmla="*/ 33 h 212"/>
                <a:gd name="T48" fmla="*/ 0 w 293"/>
                <a:gd name="T49" fmla="*/ 108 h 212"/>
                <a:gd name="T50" fmla="*/ 76 w 293"/>
                <a:gd name="T51" fmla="*/ 184 h 212"/>
                <a:gd name="T52" fmla="*/ 152 w 293"/>
                <a:gd name="T53" fmla="*/ 109 h 212"/>
                <a:gd name="T54" fmla="*/ 152 w 293"/>
                <a:gd name="T55" fmla="*/ 109 h 212"/>
                <a:gd name="T56" fmla="*/ 152 w 293"/>
                <a:gd name="T57" fmla="*/ 109 h 212"/>
                <a:gd name="T58" fmla="*/ 217 w 293"/>
                <a:gd name="T59" fmla="*/ 43 h 212"/>
                <a:gd name="T60" fmla="*/ 283 w 293"/>
                <a:gd name="T61" fmla="*/ 109 h 212"/>
                <a:gd name="T62" fmla="*/ 217 w 293"/>
                <a:gd name="T63" fmla="*/ 175 h 212"/>
                <a:gd name="T64" fmla="*/ 184 w 293"/>
                <a:gd name="T65" fmla="*/ 165 h 212"/>
                <a:gd name="T66" fmla="*/ 214 w 293"/>
                <a:gd name="T67" fmla="*/ 151 h 212"/>
                <a:gd name="T68" fmla="*/ 216 w 293"/>
                <a:gd name="T69" fmla="*/ 144 h 212"/>
                <a:gd name="T70" fmla="*/ 209 w 293"/>
                <a:gd name="T71" fmla="*/ 141 h 212"/>
                <a:gd name="T72" fmla="*/ 172 w 293"/>
                <a:gd name="T73" fmla="*/ 160 h 212"/>
                <a:gd name="T74" fmla="*/ 172 w 293"/>
                <a:gd name="T75" fmla="*/ 160 h 212"/>
                <a:gd name="T76" fmla="*/ 172 w 293"/>
                <a:gd name="T77" fmla="*/ 160 h 212"/>
                <a:gd name="T78" fmla="*/ 171 w 293"/>
                <a:gd name="T79" fmla="*/ 160 h 212"/>
                <a:gd name="T80" fmla="*/ 170 w 293"/>
                <a:gd name="T81" fmla="*/ 161 h 212"/>
                <a:gd name="T82" fmla="*/ 170 w 293"/>
                <a:gd name="T83" fmla="*/ 162 h 212"/>
                <a:gd name="T84" fmla="*/ 169 w 293"/>
                <a:gd name="T85" fmla="*/ 163 h 212"/>
                <a:gd name="T86" fmla="*/ 169 w 293"/>
                <a:gd name="T87" fmla="*/ 164 h 212"/>
                <a:gd name="T88" fmla="*/ 169 w 293"/>
                <a:gd name="T89" fmla="*/ 165 h 212"/>
                <a:gd name="T90" fmla="*/ 167 w 293"/>
                <a:gd name="T91" fmla="*/ 206 h 212"/>
                <a:gd name="T92" fmla="*/ 172 w 293"/>
                <a:gd name="T93" fmla="*/ 212 h 212"/>
                <a:gd name="T94" fmla="*/ 173 w 293"/>
                <a:gd name="T95" fmla="*/ 212 h 212"/>
                <a:gd name="T96" fmla="*/ 178 w 293"/>
                <a:gd name="T97" fmla="*/ 207 h 212"/>
                <a:gd name="T98" fmla="*/ 179 w 293"/>
                <a:gd name="T99" fmla="*/ 174 h 212"/>
                <a:gd name="T100" fmla="*/ 217 w 293"/>
                <a:gd name="T101" fmla="*/ 185 h 212"/>
                <a:gd name="T102" fmla="*/ 293 w 293"/>
                <a:gd name="T103" fmla="*/ 109 h 212"/>
                <a:gd name="T104" fmla="*/ 217 w 293"/>
                <a:gd name="T105" fmla="*/ 3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3" h="212">
                  <a:moveTo>
                    <a:pt x="217" y="33"/>
                  </a:moveTo>
                  <a:cubicBezTo>
                    <a:pt x="176" y="33"/>
                    <a:pt x="142" y="67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1" y="145"/>
                    <a:pt x="112" y="174"/>
                    <a:pt x="76" y="174"/>
                  </a:cubicBezTo>
                  <a:cubicBezTo>
                    <a:pt x="40" y="174"/>
                    <a:pt x="10" y="145"/>
                    <a:pt x="10" y="108"/>
                  </a:cubicBezTo>
                  <a:cubicBezTo>
                    <a:pt x="10" y="72"/>
                    <a:pt x="40" y="43"/>
                    <a:pt x="76" y="43"/>
                  </a:cubicBezTo>
                  <a:cubicBezTo>
                    <a:pt x="85" y="43"/>
                    <a:pt x="93" y="45"/>
                    <a:pt x="100" y="48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2" y="71"/>
                    <a:pt x="72" y="75"/>
                    <a:pt x="74" y="77"/>
                  </a:cubicBezTo>
                  <a:cubicBezTo>
                    <a:pt x="75" y="78"/>
                    <a:pt x="76" y="79"/>
                    <a:pt x="78" y="79"/>
                  </a:cubicBezTo>
                  <a:cubicBezTo>
                    <a:pt x="79" y="79"/>
                    <a:pt x="80" y="78"/>
                    <a:pt x="81" y="77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0"/>
                    <a:pt x="113" y="50"/>
                  </a:cubicBezTo>
                  <a:cubicBezTo>
                    <a:pt x="113" y="50"/>
                    <a:pt x="114" y="50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8"/>
                    <a:pt x="114" y="48"/>
                    <a:pt x="115" y="48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6" y="2"/>
                    <a:pt x="104" y="0"/>
                    <a:pt x="101" y="1"/>
                  </a:cubicBezTo>
                  <a:cubicBezTo>
                    <a:pt x="98" y="1"/>
                    <a:pt x="96" y="4"/>
                    <a:pt x="97" y="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94" y="34"/>
                    <a:pt x="85" y="33"/>
                    <a:pt x="76" y="33"/>
                  </a:cubicBezTo>
                  <a:cubicBezTo>
                    <a:pt x="34" y="33"/>
                    <a:pt x="0" y="67"/>
                    <a:pt x="0" y="108"/>
                  </a:cubicBezTo>
                  <a:cubicBezTo>
                    <a:pt x="0" y="150"/>
                    <a:pt x="34" y="184"/>
                    <a:pt x="76" y="184"/>
                  </a:cubicBezTo>
                  <a:cubicBezTo>
                    <a:pt x="117" y="184"/>
                    <a:pt x="151" y="151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73"/>
                    <a:pt x="181" y="43"/>
                    <a:pt x="217" y="43"/>
                  </a:cubicBezTo>
                  <a:cubicBezTo>
                    <a:pt x="253" y="43"/>
                    <a:pt x="283" y="73"/>
                    <a:pt x="283" y="109"/>
                  </a:cubicBezTo>
                  <a:cubicBezTo>
                    <a:pt x="283" y="145"/>
                    <a:pt x="253" y="175"/>
                    <a:pt x="217" y="175"/>
                  </a:cubicBezTo>
                  <a:cubicBezTo>
                    <a:pt x="205" y="175"/>
                    <a:pt x="194" y="171"/>
                    <a:pt x="184" y="165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216" y="149"/>
                    <a:pt x="217" y="146"/>
                    <a:pt x="216" y="144"/>
                  </a:cubicBezTo>
                  <a:cubicBezTo>
                    <a:pt x="215" y="141"/>
                    <a:pt x="211" y="140"/>
                    <a:pt x="209" y="141"/>
                  </a:cubicBezTo>
                  <a:cubicBezTo>
                    <a:pt x="172" y="160"/>
                    <a:pt x="172" y="160"/>
                    <a:pt x="172" y="160"/>
                  </a:cubicBezTo>
                  <a:cubicBezTo>
                    <a:pt x="172" y="160"/>
                    <a:pt x="172" y="160"/>
                    <a:pt x="172" y="160"/>
                  </a:cubicBezTo>
                  <a:cubicBezTo>
                    <a:pt x="172" y="160"/>
                    <a:pt x="172" y="160"/>
                    <a:pt x="172" y="160"/>
                  </a:cubicBezTo>
                  <a:cubicBezTo>
                    <a:pt x="172" y="160"/>
                    <a:pt x="172" y="160"/>
                    <a:pt x="171" y="160"/>
                  </a:cubicBezTo>
                  <a:cubicBezTo>
                    <a:pt x="171" y="161"/>
                    <a:pt x="171" y="161"/>
                    <a:pt x="170" y="161"/>
                  </a:cubicBezTo>
                  <a:cubicBezTo>
                    <a:pt x="170" y="162"/>
                    <a:pt x="170" y="162"/>
                    <a:pt x="170" y="162"/>
                  </a:cubicBezTo>
                  <a:cubicBezTo>
                    <a:pt x="170" y="162"/>
                    <a:pt x="170" y="163"/>
                    <a:pt x="169" y="163"/>
                  </a:cubicBezTo>
                  <a:cubicBezTo>
                    <a:pt x="169" y="163"/>
                    <a:pt x="169" y="164"/>
                    <a:pt x="169" y="164"/>
                  </a:cubicBezTo>
                  <a:cubicBezTo>
                    <a:pt x="169" y="164"/>
                    <a:pt x="169" y="164"/>
                    <a:pt x="169" y="165"/>
                  </a:cubicBezTo>
                  <a:cubicBezTo>
                    <a:pt x="167" y="206"/>
                    <a:pt x="167" y="206"/>
                    <a:pt x="167" y="206"/>
                  </a:cubicBezTo>
                  <a:cubicBezTo>
                    <a:pt x="167" y="209"/>
                    <a:pt x="170" y="212"/>
                    <a:pt x="172" y="212"/>
                  </a:cubicBezTo>
                  <a:cubicBezTo>
                    <a:pt x="172" y="212"/>
                    <a:pt x="173" y="212"/>
                    <a:pt x="173" y="212"/>
                  </a:cubicBezTo>
                  <a:cubicBezTo>
                    <a:pt x="175" y="212"/>
                    <a:pt x="178" y="209"/>
                    <a:pt x="178" y="207"/>
                  </a:cubicBezTo>
                  <a:cubicBezTo>
                    <a:pt x="179" y="174"/>
                    <a:pt x="179" y="174"/>
                    <a:pt x="179" y="174"/>
                  </a:cubicBezTo>
                  <a:cubicBezTo>
                    <a:pt x="190" y="181"/>
                    <a:pt x="203" y="185"/>
                    <a:pt x="217" y="185"/>
                  </a:cubicBezTo>
                  <a:cubicBezTo>
                    <a:pt x="259" y="185"/>
                    <a:pt x="293" y="151"/>
                    <a:pt x="293" y="109"/>
                  </a:cubicBezTo>
                  <a:cubicBezTo>
                    <a:pt x="293" y="67"/>
                    <a:pt x="259" y="33"/>
                    <a:pt x="217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215"/>
            <p:cNvSpPr>
              <a:spLocks/>
            </p:cNvSpPr>
            <p:nvPr/>
          </p:nvSpPr>
          <p:spPr bwMode="auto">
            <a:xfrm>
              <a:off x="7862" y="-232"/>
              <a:ext cx="697" cy="352"/>
            </a:xfrm>
            <a:custGeom>
              <a:avLst/>
              <a:gdLst>
                <a:gd name="T0" fmla="*/ 295 w 295"/>
                <a:gd name="T1" fmla="*/ 74 h 149"/>
                <a:gd name="T2" fmla="*/ 295 w 295"/>
                <a:gd name="T3" fmla="*/ 73 h 149"/>
                <a:gd name="T4" fmla="*/ 295 w 295"/>
                <a:gd name="T5" fmla="*/ 72 h 149"/>
                <a:gd name="T6" fmla="*/ 295 w 295"/>
                <a:gd name="T7" fmla="*/ 71 h 149"/>
                <a:gd name="T8" fmla="*/ 294 w 295"/>
                <a:gd name="T9" fmla="*/ 70 h 149"/>
                <a:gd name="T10" fmla="*/ 258 w 295"/>
                <a:gd name="T11" fmla="*/ 3 h 149"/>
                <a:gd name="T12" fmla="*/ 251 w 295"/>
                <a:gd name="T13" fmla="*/ 2 h 149"/>
                <a:gd name="T14" fmla="*/ 249 w 295"/>
                <a:gd name="T15" fmla="*/ 9 h 149"/>
                <a:gd name="T16" fmla="*/ 281 w 295"/>
                <a:gd name="T17" fmla="*/ 68 h 149"/>
                <a:gd name="T18" fmla="*/ 14 w 295"/>
                <a:gd name="T19" fmla="*/ 68 h 149"/>
                <a:gd name="T20" fmla="*/ 46 w 295"/>
                <a:gd name="T21" fmla="*/ 9 h 149"/>
                <a:gd name="T22" fmla="*/ 44 w 295"/>
                <a:gd name="T23" fmla="*/ 2 h 149"/>
                <a:gd name="T24" fmla="*/ 37 w 295"/>
                <a:gd name="T25" fmla="*/ 3 h 149"/>
                <a:gd name="T26" fmla="*/ 1 w 295"/>
                <a:gd name="T27" fmla="*/ 70 h 149"/>
                <a:gd name="T28" fmla="*/ 1 w 295"/>
                <a:gd name="T29" fmla="*/ 70 h 149"/>
                <a:gd name="T30" fmla="*/ 1 w 295"/>
                <a:gd name="T31" fmla="*/ 75 h 149"/>
                <a:gd name="T32" fmla="*/ 37 w 295"/>
                <a:gd name="T33" fmla="*/ 146 h 149"/>
                <a:gd name="T34" fmla="*/ 42 w 295"/>
                <a:gd name="T35" fmla="*/ 149 h 149"/>
                <a:gd name="T36" fmla="*/ 44 w 295"/>
                <a:gd name="T37" fmla="*/ 148 h 149"/>
                <a:gd name="T38" fmla="*/ 46 w 295"/>
                <a:gd name="T39" fmla="*/ 141 h 149"/>
                <a:gd name="T40" fmla="*/ 14 w 295"/>
                <a:gd name="T41" fmla="*/ 78 h 149"/>
                <a:gd name="T42" fmla="*/ 281 w 295"/>
                <a:gd name="T43" fmla="*/ 78 h 149"/>
                <a:gd name="T44" fmla="*/ 249 w 295"/>
                <a:gd name="T45" fmla="*/ 141 h 149"/>
                <a:gd name="T46" fmla="*/ 251 w 295"/>
                <a:gd name="T47" fmla="*/ 148 h 149"/>
                <a:gd name="T48" fmla="*/ 254 w 295"/>
                <a:gd name="T49" fmla="*/ 149 h 149"/>
                <a:gd name="T50" fmla="*/ 258 w 295"/>
                <a:gd name="T51" fmla="*/ 146 h 149"/>
                <a:gd name="T52" fmla="*/ 294 w 295"/>
                <a:gd name="T53" fmla="*/ 75 h 149"/>
                <a:gd name="T54" fmla="*/ 295 w 295"/>
                <a:gd name="T55" fmla="*/ 75 h 149"/>
                <a:gd name="T56" fmla="*/ 295 w 295"/>
                <a:gd name="T57" fmla="*/ 7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5" h="149">
                  <a:moveTo>
                    <a:pt x="295" y="74"/>
                  </a:moveTo>
                  <a:cubicBezTo>
                    <a:pt x="295" y="73"/>
                    <a:pt x="295" y="73"/>
                    <a:pt x="295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4" y="70"/>
                    <a:pt x="294" y="70"/>
                  </a:cubicBezTo>
                  <a:cubicBezTo>
                    <a:pt x="258" y="3"/>
                    <a:pt x="258" y="3"/>
                    <a:pt x="258" y="3"/>
                  </a:cubicBezTo>
                  <a:cubicBezTo>
                    <a:pt x="257" y="1"/>
                    <a:pt x="254" y="0"/>
                    <a:pt x="251" y="2"/>
                  </a:cubicBezTo>
                  <a:cubicBezTo>
                    <a:pt x="249" y="3"/>
                    <a:pt x="248" y="6"/>
                    <a:pt x="249" y="9"/>
                  </a:cubicBezTo>
                  <a:cubicBezTo>
                    <a:pt x="281" y="68"/>
                    <a:pt x="281" y="68"/>
                    <a:pt x="281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6"/>
                    <a:pt x="47" y="3"/>
                    <a:pt x="44" y="2"/>
                  </a:cubicBezTo>
                  <a:cubicBezTo>
                    <a:pt x="42" y="0"/>
                    <a:pt x="39" y="1"/>
                    <a:pt x="37" y="3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8" y="148"/>
                    <a:pt x="40" y="149"/>
                    <a:pt x="42" y="149"/>
                  </a:cubicBezTo>
                  <a:cubicBezTo>
                    <a:pt x="42" y="149"/>
                    <a:pt x="43" y="149"/>
                    <a:pt x="44" y="148"/>
                  </a:cubicBezTo>
                  <a:cubicBezTo>
                    <a:pt x="47" y="147"/>
                    <a:pt x="47" y="144"/>
                    <a:pt x="46" y="1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281" y="78"/>
                    <a:pt x="281" y="78"/>
                    <a:pt x="281" y="78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48" y="144"/>
                    <a:pt x="249" y="147"/>
                    <a:pt x="251" y="148"/>
                  </a:cubicBezTo>
                  <a:cubicBezTo>
                    <a:pt x="252" y="149"/>
                    <a:pt x="253" y="149"/>
                    <a:pt x="254" y="149"/>
                  </a:cubicBezTo>
                  <a:cubicBezTo>
                    <a:pt x="255" y="149"/>
                    <a:pt x="257" y="148"/>
                    <a:pt x="258" y="146"/>
                  </a:cubicBezTo>
                  <a:cubicBezTo>
                    <a:pt x="294" y="75"/>
                    <a:pt x="294" y="75"/>
                    <a:pt x="294" y="75"/>
                  </a:cubicBezTo>
                  <a:cubicBezTo>
                    <a:pt x="294" y="75"/>
                    <a:pt x="295" y="75"/>
                    <a:pt x="295" y="75"/>
                  </a:cubicBezTo>
                  <a:cubicBezTo>
                    <a:pt x="295" y="74"/>
                    <a:pt x="295" y="74"/>
                    <a:pt x="295" y="7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16"/>
            <p:cNvSpPr>
              <a:spLocks/>
            </p:cNvSpPr>
            <p:nvPr/>
          </p:nvSpPr>
          <p:spPr bwMode="auto">
            <a:xfrm>
              <a:off x="-700" y="1010"/>
              <a:ext cx="350" cy="700"/>
            </a:xfrm>
            <a:custGeom>
              <a:avLst/>
              <a:gdLst>
                <a:gd name="T0" fmla="*/ 71 w 148"/>
                <a:gd name="T1" fmla="*/ 296 h 296"/>
                <a:gd name="T2" fmla="*/ 72 w 148"/>
                <a:gd name="T3" fmla="*/ 296 h 296"/>
                <a:gd name="T4" fmla="*/ 73 w 148"/>
                <a:gd name="T5" fmla="*/ 296 h 296"/>
                <a:gd name="T6" fmla="*/ 74 w 148"/>
                <a:gd name="T7" fmla="*/ 295 h 296"/>
                <a:gd name="T8" fmla="*/ 75 w 148"/>
                <a:gd name="T9" fmla="*/ 295 h 296"/>
                <a:gd name="T10" fmla="*/ 144 w 148"/>
                <a:gd name="T11" fmla="*/ 259 h 296"/>
                <a:gd name="T12" fmla="*/ 146 w 148"/>
                <a:gd name="T13" fmla="*/ 252 h 296"/>
                <a:gd name="T14" fmla="*/ 139 w 148"/>
                <a:gd name="T15" fmla="*/ 250 h 296"/>
                <a:gd name="T16" fmla="*/ 77 w 148"/>
                <a:gd name="T17" fmla="*/ 282 h 296"/>
                <a:gd name="T18" fmla="*/ 77 w 148"/>
                <a:gd name="T19" fmla="*/ 15 h 296"/>
                <a:gd name="T20" fmla="*/ 139 w 148"/>
                <a:gd name="T21" fmla="*/ 46 h 296"/>
                <a:gd name="T22" fmla="*/ 146 w 148"/>
                <a:gd name="T23" fmla="*/ 45 h 296"/>
                <a:gd name="T24" fmla="*/ 144 w 148"/>
                <a:gd name="T25" fmla="*/ 38 h 296"/>
                <a:gd name="T26" fmla="*/ 75 w 148"/>
                <a:gd name="T27" fmla="*/ 1 h 296"/>
                <a:gd name="T28" fmla="*/ 75 w 148"/>
                <a:gd name="T29" fmla="*/ 1 h 296"/>
                <a:gd name="T30" fmla="*/ 69 w 148"/>
                <a:gd name="T31" fmla="*/ 1 h 296"/>
                <a:gd name="T32" fmla="*/ 3 w 148"/>
                <a:gd name="T33" fmla="*/ 38 h 296"/>
                <a:gd name="T34" fmla="*/ 0 w 148"/>
                <a:gd name="T35" fmla="*/ 42 h 296"/>
                <a:gd name="T36" fmla="*/ 1 w 148"/>
                <a:gd name="T37" fmla="*/ 45 h 296"/>
                <a:gd name="T38" fmla="*/ 8 w 148"/>
                <a:gd name="T39" fmla="*/ 46 h 296"/>
                <a:gd name="T40" fmla="*/ 67 w 148"/>
                <a:gd name="T41" fmla="*/ 15 h 296"/>
                <a:gd name="T42" fmla="*/ 67 w 148"/>
                <a:gd name="T43" fmla="*/ 282 h 296"/>
                <a:gd name="T44" fmla="*/ 8 w 148"/>
                <a:gd name="T45" fmla="*/ 250 h 296"/>
                <a:gd name="T46" fmla="*/ 1 w 148"/>
                <a:gd name="T47" fmla="*/ 252 h 296"/>
                <a:gd name="T48" fmla="*/ 0 w 148"/>
                <a:gd name="T49" fmla="*/ 254 h 296"/>
                <a:gd name="T50" fmla="*/ 3 w 148"/>
                <a:gd name="T51" fmla="*/ 259 h 296"/>
                <a:gd name="T52" fmla="*/ 69 w 148"/>
                <a:gd name="T53" fmla="*/ 295 h 296"/>
                <a:gd name="T54" fmla="*/ 70 w 148"/>
                <a:gd name="T55" fmla="*/ 295 h 296"/>
                <a:gd name="T56" fmla="*/ 71 w 148"/>
                <a:gd name="T5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8" h="296">
                  <a:moveTo>
                    <a:pt x="71" y="296"/>
                  </a:moveTo>
                  <a:cubicBezTo>
                    <a:pt x="71" y="296"/>
                    <a:pt x="72" y="296"/>
                    <a:pt x="72" y="296"/>
                  </a:cubicBezTo>
                  <a:cubicBezTo>
                    <a:pt x="72" y="296"/>
                    <a:pt x="73" y="296"/>
                    <a:pt x="73" y="296"/>
                  </a:cubicBezTo>
                  <a:cubicBezTo>
                    <a:pt x="73" y="295"/>
                    <a:pt x="74" y="295"/>
                    <a:pt x="74" y="295"/>
                  </a:cubicBezTo>
                  <a:cubicBezTo>
                    <a:pt x="74" y="295"/>
                    <a:pt x="74" y="295"/>
                    <a:pt x="75" y="295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7" y="257"/>
                    <a:pt x="148" y="254"/>
                    <a:pt x="146" y="252"/>
                  </a:cubicBezTo>
                  <a:cubicBezTo>
                    <a:pt x="145" y="249"/>
                    <a:pt x="142" y="248"/>
                    <a:pt x="139" y="250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2" y="48"/>
                    <a:pt x="145" y="47"/>
                    <a:pt x="146" y="45"/>
                  </a:cubicBezTo>
                  <a:cubicBezTo>
                    <a:pt x="148" y="42"/>
                    <a:pt x="147" y="39"/>
                    <a:pt x="144" y="38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3" y="1"/>
                    <a:pt x="71" y="0"/>
                    <a:pt x="69" y="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0" y="43"/>
                    <a:pt x="0" y="44"/>
                    <a:pt x="1" y="45"/>
                  </a:cubicBezTo>
                  <a:cubicBezTo>
                    <a:pt x="2" y="47"/>
                    <a:pt x="5" y="48"/>
                    <a:pt x="8" y="4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282"/>
                    <a:pt x="67" y="282"/>
                    <a:pt x="67" y="28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5" y="248"/>
                    <a:pt x="2" y="249"/>
                    <a:pt x="1" y="252"/>
                  </a:cubicBezTo>
                  <a:cubicBezTo>
                    <a:pt x="0" y="253"/>
                    <a:pt x="0" y="253"/>
                    <a:pt x="0" y="254"/>
                  </a:cubicBezTo>
                  <a:cubicBezTo>
                    <a:pt x="0" y="256"/>
                    <a:pt x="1" y="258"/>
                    <a:pt x="3" y="259"/>
                  </a:cubicBezTo>
                  <a:cubicBezTo>
                    <a:pt x="69" y="295"/>
                    <a:pt x="69" y="295"/>
                    <a:pt x="69" y="295"/>
                  </a:cubicBezTo>
                  <a:cubicBezTo>
                    <a:pt x="70" y="295"/>
                    <a:pt x="70" y="295"/>
                    <a:pt x="70" y="295"/>
                  </a:cubicBezTo>
                  <a:cubicBezTo>
                    <a:pt x="70" y="295"/>
                    <a:pt x="71" y="295"/>
                    <a:pt x="71" y="29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7"/>
            <p:cNvSpPr>
              <a:spLocks/>
            </p:cNvSpPr>
            <p:nvPr/>
          </p:nvSpPr>
          <p:spPr bwMode="auto">
            <a:xfrm>
              <a:off x="666" y="1067"/>
              <a:ext cx="587" cy="587"/>
            </a:xfrm>
            <a:custGeom>
              <a:avLst/>
              <a:gdLst>
                <a:gd name="T0" fmla="*/ 19 w 248"/>
                <a:gd name="T1" fmla="*/ 228 h 248"/>
                <a:gd name="T2" fmla="*/ 19 w 248"/>
                <a:gd name="T3" fmla="*/ 228 h 248"/>
                <a:gd name="T4" fmla="*/ 20 w 248"/>
                <a:gd name="T5" fmla="*/ 229 h 248"/>
                <a:gd name="T6" fmla="*/ 21 w 248"/>
                <a:gd name="T7" fmla="*/ 230 h 248"/>
                <a:gd name="T8" fmla="*/ 22 w 248"/>
                <a:gd name="T9" fmla="*/ 230 h 248"/>
                <a:gd name="T10" fmla="*/ 91 w 248"/>
                <a:gd name="T11" fmla="*/ 248 h 248"/>
                <a:gd name="T12" fmla="*/ 97 w 248"/>
                <a:gd name="T13" fmla="*/ 244 h 248"/>
                <a:gd name="T14" fmla="*/ 93 w 248"/>
                <a:gd name="T15" fmla="*/ 238 h 248"/>
                <a:gd name="T16" fmla="*/ 33 w 248"/>
                <a:gd name="T17" fmla="*/ 222 h 248"/>
                <a:gd name="T18" fmla="*/ 221 w 248"/>
                <a:gd name="T19" fmla="*/ 34 h 248"/>
                <a:gd name="T20" fmla="*/ 237 w 248"/>
                <a:gd name="T21" fmla="*/ 94 h 248"/>
                <a:gd name="T22" fmla="*/ 243 w 248"/>
                <a:gd name="T23" fmla="*/ 98 h 248"/>
                <a:gd name="T24" fmla="*/ 247 w 248"/>
                <a:gd name="T25" fmla="*/ 91 h 248"/>
                <a:gd name="T26" fmla="*/ 229 w 248"/>
                <a:gd name="T27" fmla="*/ 22 h 248"/>
                <a:gd name="T28" fmla="*/ 229 w 248"/>
                <a:gd name="T29" fmla="*/ 22 h 248"/>
                <a:gd name="T30" fmla="*/ 225 w 248"/>
                <a:gd name="T31" fmla="*/ 19 h 248"/>
                <a:gd name="T32" fmla="*/ 156 w 248"/>
                <a:gd name="T33" fmla="*/ 1 h 248"/>
                <a:gd name="T34" fmla="*/ 151 w 248"/>
                <a:gd name="T35" fmla="*/ 2 h 248"/>
                <a:gd name="T36" fmla="*/ 150 w 248"/>
                <a:gd name="T37" fmla="*/ 4 h 248"/>
                <a:gd name="T38" fmla="*/ 154 w 248"/>
                <a:gd name="T39" fmla="*/ 11 h 248"/>
                <a:gd name="T40" fmla="*/ 214 w 248"/>
                <a:gd name="T41" fmla="*/ 26 h 248"/>
                <a:gd name="T42" fmla="*/ 26 w 248"/>
                <a:gd name="T43" fmla="*/ 215 h 248"/>
                <a:gd name="T44" fmla="*/ 10 w 248"/>
                <a:gd name="T45" fmla="*/ 154 h 248"/>
                <a:gd name="T46" fmla="*/ 4 w 248"/>
                <a:gd name="T47" fmla="*/ 151 h 248"/>
                <a:gd name="T48" fmla="*/ 1 w 248"/>
                <a:gd name="T49" fmla="*/ 152 h 248"/>
                <a:gd name="T50" fmla="*/ 0 w 248"/>
                <a:gd name="T51" fmla="*/ 157 h 248"/>
                <a:gd name="T52" fmla="*/ 18 w 248"/>
                <a:gd name="T53" fmla="*/ 226 h 248"/>
                <a:gd name="T54" fmla="*/ 18 w 248"/>
                <a:gd name="T55" fmla="*/ 227 h 248"/>
                <a:gd name="T56" fmla="*/ 19 w 248"/>
                <a:gd name="T57" fmla="*/ 2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8" h="248">
                  <a:moveTo>
                    <a:pt x="19" y="228"/>
                  </a:moveTo>
                  <a:cubicBezTo>
                    <a:pt x="19" y="228"/>
                    <a:pt x="19" y="228"/>
                    <a:pt x="19" y="228"/>
                  </a:cubicBezTo>
                  <a:cubicBezTo>
                    <a:pt x="20" y="229"/>
                    <a:pt x="20" y="229"/>
                    <a:pt x="20" y="229"/>
                  </a:cubicBezTo>
                  <a:cubicBezTo>
                    <a:pt x="20" y="229"/>
                    <a:pt x="21" y="229"/>
                    <a:pt x="21" y="230"/>
                  </a:cubicBezTo>
                  <a:cubicBezTo>
                    <a:pt x="21" y="230"/>
                    <a:pt x="21" y="230"/>
                    <a:pt x="22" y="230"/>
                  </a:cubicBezTo>
                  <a:cubicBezTo>
                    <a:pt x="91" y="248"/>
                    <a:pt x="91" y="248"/>
                    <a:pt x="91" y="248"/>
                  </a:cubicBezTo>
                  <a:cubicBezTo>
                    <a:pt x="93" y="248"/>
                    <a:pt x="96" y="247"/>
                    <a:pt x="97" y="244"/>
                  </a:cubicBezTo>
                  <a:cubicBezTo>
                    <a:pt x="98" y="241"/>
                    <a:pt x="96" y="238"/>
                    <a:pt x="93" y="238"/>
                  </a:cubicBezTo>
                  <a:cubicBezTo>
                    <a:pt x="33" y="222"/>
                    <a:pt x="33" y="222"/>
                    <a:pt x="33" y="222"/>
                  </a:cubicBezTo>
                  <a:cubicBezTo>
                    <a:pt x="221" y="34"/>
                    <a:pt x="221" y="34"/>
                    <a:pt x="221" y="3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8" y="97"/>
                    <a:pt x="240" y="98"/>
                    <a:pt x="243" y="98"/>
                  </a:cubicBezTo>
                  <a:cubicBezTo>
                    <a:pt x="246" y="97"/>
                    <a:pt x="248" y="94"/>
                    <a:pt x="247" y="91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7" y="19"/>
                    <a:pt x="225" y="19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3" y="1"/>
                    <a:pt x="151" y="2"/>
                  </a:cubicBezTo>
                  <a:cubicBezTo>
                    <a:pt x="151" y="3"/>
                    <a:pt x="150" y="3"/>
                    <a:pt x="150" y="4"/>
                  </a:cubicBezTo>
                  <a:cubicBezTo>
                    <a:pt x="149" y="7"/>
                    <a:pt x="151" y="10"/>
                    <a:pt x="154" y="11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9" y="152"/>
                    <a:pt x="6" y="150"/>
                    <a:pt x="4" y="151"/>
                  </a:cubicBezTo>
                  <a:cubicBezTo>
                    <a:pt x="3" y="151"/>
                    <a:pt x="2" y="152"/>
                    <a:pt x="1" y="152"/>
                  </a:cubicBezTo>
                  <a:cubicBezTo>
                    <a:pt x="0" y="153"/>
                    <a:pt x="0" y="155"/>
                    <a:pt x="0" y="157"/>
                  </a:cubicBezTo>
                  <a:cubicBezTo>
                    <a:pt x="18" y="226"/>
                    <a:pt x="18" y="226"/>
                    <a:pt x="18" y="226"/>
                  </a:cubicBezTo>
                  <a:cubicBezTo>
                    <a:pt x="18" y="226"/>
                    <a:pt x="18" y="227"/>
                    <a:pt x="18" y="227"/>
                  </a:cubicBezTo>
                  <a:cubicBezTo>
                    <a:pt x="18" y="227"/>
                    <a:pt x="18" y="227"/>
                    <a:pt x="19" y="22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18"/>
            <p:cNvSpPr>
              <a:spLocks/>
            </p:cNvSpPr>
            <p:nvPr/>
          </p:nvSpPr>
          <p:spPr bwMode="auto">
            <a:xfrm>
              <a:off x="2085" y="1067"/>
              <a:ext cx="586" cy="587"/>
            </a:xfrm>
            <a:custGeom>
              <a:avLst/>
              <a:gdLst>
                <a:gd name="T0" fmla="*/ 228 w 248"/>
                <a:gd name="T1" fmla="*/ 229 h 248"/>
                <a:gd name="T2" fmla="*/ 228 w 248"/>
                <a:gd name="T3" fmla="*/ 228 h 248"/>
                <a:gd name="T4" fmla="*/ 229 w 248"/>
                <a:gd name="T5" fmla="*/ 228 h 248"/>
                <a:gd name="T6" fmla="*/ 229 w 248"/>
                <a:gd name="T7" fmla="*/ 227 h 248"/>
                <a:gd name="T8" fmla="*/ 230 w 248"/>
                <a:gd name="T9" fmla="*/ 226 h 248"/>
                <a:gd name="T10" fmla="*/ 247 w 248"/>
                <a:gd name="T11" fmla="*/ 157 h 248"/>
                <a:gd name="T12" fmla="*/ 244 w 248"/>
                <a:gd name="T13" fmla="*/ 151 h 248"/>
                <a:gd name="T14" fmla="*/ 238 w 248"/>
                <a:gd name="T15" fmla="*/ 154 h 248"/>
                <a:gd name="T16" fmla="*/ 222 w 248"/>
                <a:gd name="T17" fmla="*/ 215 h 248"/>
                <a:gd name="T18" fmla="*/ 33 w 248"/>
                <a:gd name="T19" fmla="*/ 26 h 248"/>
                <a:gd name="T20" fmla="*/ 94 w 248"/>
                <a:gd name="T21" fmla="*/ 11 h 248"/>
                <a:gd name="T22" fmla="*/ 97 w 248"/>
                <a:gd name="T23" fmla="*/ 4 h 248"/>
                <a:gd name="T24" fmla="*/ 91 w 248"/>
                <a:gd name="T25" fmla="*/ 1 h 248"/>
                <a:gd name="T26" fmla="*/ 22 w 248"/>
                <a:gd name="T27" fmla="*/ 18 h 248"/>
                <a:gd name="T28" fmla="*/ 22 w 248"/>
                <a:gd name="T29" fmla="*/ 19 h 248"/>
                <a:gd name="T30" fmla="*/ 18 w 248"/>
                <a:gd name="T31" fmla="*/ 22 h 248"/>
                <a:gd name="T32" fmla="*/ 1 w 248"/>
                <a:gd name="T33" fmla="*/ 91 h 248"/>
                <a:gd name="T34" fmla="*/ 2 w 248"/>
                <a:gd name="T35" fmla="*/ 96 h 248"/>
                <a:gd name="T36" fmla="*/ 4 w 248"/>
                <a:gd name="T37" fmla="*/ 98 h 248"/>
                <a:gd name="T38" fmla="*/ 10 w 248"/>
                <a:gd name="T39" fmla="*/ 94 h 248"/>
                <a:gd name="T40" fmla="*/ 26 w 248"/>
                <a:gd name="T41" fmla="*/ 33 h 248"/>
                <a:gd name="T42" fmla="*/ 215 w 248"/>
                <a:gd name="T43" fmla="*/ 222 h 248"/>
                <a:gd name="T44" fmla="*/ 154 w 248"/>
                <a:gd name="T45" fmla="*/ 238 h 248"/>
                <a:gd name="T46" fmla="*/ 151 w 248"/>
                <a:gd name="T47" fmla="*/ 244 h 248"/>
                <a:gd name="T48" fmla="*/ 152 w 248"/>
                <a:gd name="T49" fmla="*/ 246 h 248"/>
                <a:gd name="T50" fmla="*/ 157 w 248"/>
                <a:gd name="T51" fmla="*/ 248 h 248"/>
                <a:gd name="T52" fmla="*/ 226 w 248"/>
                <a:gd name="T53" fmla="*/ 230 h 248"/>
                <a:gd name="T54" fmla="*/ 227 w 248"/>
                <a:gd name="T55" fmla="*/ 229 h 248"/>
                <a:gd name="T56" fmla="*/ 228 w 248"/>
                <a:gd name="T57" fmla="*/ 22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8" h="248">
                  <a:moveTo>
                    <a:pt x="228" y="229"/>
                  </a:moveTo>
                  <a:cubicBezTo>
                    <a:pt x="228" y="229"/>
                    <a:pt x="228" y="229"/>
                    <a:pt x="228" y="228"/>
                  </a:cubicBezTo>
                  <a:cubicBezTo>
                    <a:pt x="229" y="228"/>
                    <a:pt x="229" y="228"/>
                    <a:pt x="229" y="228"/>
                  </a:cubicBezTo>
                  <a:cubicBezTo>
                    <a:pt x="229" y="227"/>
                    <a:pt x="229" y="227"/>
                    <a:pt x="229" y="227"/>
                  </a:cubicBezTo>
                  <a:cubicBezTo>
                    <a:pt x="230" y="226"/>
                    <a:pt x="230" y="226"/>
                    <a:pt x="230" y="226"/>
                  </a:cubicBezTo>
                  <a:cubicBezTo>
                    <a:pt x="247" y="157"/>
                    <a:pt x="247" y="157"/>
                    <a:pt x="247" y="157"/>
                  </a:cubicBezTo>
                  <a:cubicBezTo>
                    <a:pt x="248" y="154"/>
                    <a:pt x="247" y="152"/>
                    <a:pt x="244" y="151"/>
                  </a:cubicBezTo>
                  <a:cubicBezTo>
                    <a:pt x="241" y="150"/>
                    <a:pt x="238" y="152"/>
                    <a:pt x="238" y="154"/>
                  </a:cubicBezTo>
                  <a:cubicBezTo>
                    <a:pt x="222" y="215"/>
                    <a:pt x="222" y="215"/>
                    <a:pt x="222" y="21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6" y="10"/>
                    <a:pt x="98" y="7"/>
                    <a:pt x="97" y="4"/>
                  </a:cubicBezTo>
                  <a:cubicBezTo>
                    <a:pt x="97" y="2"/>
                    <a:pt x="94" y="0"/>
                    <a:pt x="91" y="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19"/>
                    <a:pt x="19" y="20"/>
                    <a:pt x="18" y="22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0" y="93"/>
                    <a:pt x="1" y="95"/>
                    <a:pt x="2" y="96"/>
                  </a:cubicBezTo>
                  <a:cubicBezTo>
                    <a:pt x="3" y="97"/>
                    <a:pt x="3" y="97"/>
                    <a:pt x="4" y="98"/>
                  </a:cubicBezTo>
                  <a:cubicBezTo>
                    <a:pt x="7" y="98"/>
                    <a:pt x="10" y="97"/>
                    <a:pt x="10" y="9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15" y="222"/>
                    <a:pt x="215" y="222"/>
                    <a:pt x="215" y="222"/>
                  </a:cubicBezTo>
                  <a:cubicBezTo>
                    <a:pt x="154" y="238"/>
                    <a:pt x="154" y="238"/>
                    <a:pt x="154" y="238"/>
                  </a:cubicBezTo>
                  <a:cubicBezTo>
                    <a:pt x="152" y="238"/>
                    <a:pt x="150" y="241"/>
                    <a:pt x="151" y="244"/>
                  </a:cubicBezTo>
                  <a:cubicBezTo>
                    <a:pt x="151" y="245"/>
                    <a:pt x="151" y="246"/>
                    <a:pt x="152" y="246"/>
                  </a:cubicBezTo>
                  <a:cubicBezTo>
                    <a:pt x="153" y="248"/>
                    <a:pt x="155" y="248"/>
                    <a:pt x="157" y="24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6" y="230"/>
                    <a:pt x="226" y="229"/>
                    <a:pt x="227" y="229"/>
                  </a:cubicBezTo>
                  <a:cubicBezTo>
                    <a:pt x="227" y="229"/>
                    <a:pt x="227" y="229"/>
                    <a:pt x="228" y="22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19"/>
            <p:cNvSpPr>
              <a:spLocks/>
            </p:cNvSpPr>
            <p:nvPr/>
          </p:nvSpPr>
          <p:spPr bwMode="auto">
            <a:xfrm>
              <a:off x="3487" y="1055"/>
              <a:ext cx="683" cy="681"/>
            </a:xfrm>
            <a:custGeom>
              <a:avLst/>
              <a:gdLst>
                <a:gd name="T0" fmla="*/ 285 w 289"/>
                <a:gd name="T1" fmla="*/ 191 h 288"/>
                <a:gd name="T2" fmla="*/ 278 w 289"/>
                <a:gd name="T3" fmla="*/ 195 h 288"/>
                <a:gd name="T4" fmla="*/ 263 w 289"/>
                <a:gd name="T5" fmla="*/ 255 h 288"/>
                <a:gd name="T6" fmla="*/ 152 w 289"/>
                <a:gd name="T7" fmla="*/ 143 h 288"/>
                <a:gd name="T8" fmla="*/ 262 w 289"/>
                <a:gd name="T9" fmla="*/ 32 h 288"/>
                <a:gd name="T10" fmla="*/ 278 w 289"/>
                <a:gd name="T11" fmla="*/ 94 h 288"/>
                <a:gd name="T12" fmla="*/ 283 w 289"/>
                <a:gd name="T13" fmla="*/ 98 h 288"/>
                <a:gd name="T14" fmla="*/ 285 w 289"/>
                <a:gd name="T15" fmla="*/ 97 h 288"/>
                <a:gd name="T16" fmla="*/ 288 w 289"/>
                <a:gd name="T17" fmla="*/ 91 h 288"/>
                <a:gd name="T18" fmla="*/ 270 w 289"/>
                <a:gd name="T19" fmla="*/ 22 h 288"/>
                <a:gd name="T20" fmla="*/ 270 w 289"/>
                <a:gd name="T21" fmla="*/ 21 h 288"/>
                <a:gd name="T22" fmla="*/ 270 w 289"/>
                <a:gd name="T23" fmla="*/ 20 h 288"/>
                <a:gd name="T24" fmla="*/ 269 w 289"/>
                <a:gd name="T25" fmla="*/ 20 h 288"/>
                <a:gd name="T26" fmla="*/ 268 w 289"/>
                <a:gd name="T27" fmla="*/ 19 h 288"/>
                <a:gd name="T28" fmla="*/ 267 w 289"/>
                <a:gd name="T29" fmla="*/ 19 h 288"/>
                <a:gd name="T30" fmla="*/ 267 w 289"/>
                <a:gd name="T31" fmla="*/ 18 h 288"/>
                <a:gd name="T32" fmla="*/ 198 w 289"/>
                <a:gd name="T33" fmla="*/ 1 h 288"/>
                <a:gd name="T34" fmla="*/ 192 w 289"/>
                <a:gd name="T35" fmla="*/ 4 h 288"/>
                <a:gd name="T36" fmla="*/ 195 w 289"/>
                <a:gd name="T37" fmla="*/ 11 h 288"/>
                <a:gd name="T38" fmla="*/ 254 w 289"/>
                <a:gd name="T39" fmla="*/ 26 h 288"/>
                <a:gd name="T40" fmla="*/ 144 w 289"/>
                <a:gd name="T41" fmla="*/ 136 h 288"/>
                <a:gd name="T42" fmla="*/ 34 w 289"/>
                <a:gd name="T43" fmla="*/ 26 h 288"/>
                <a:gd name="T44" fmla="*/ 93 w 289"/>
                <a:gd name="T45" fmla="*/ 11 h 288"/>
                <a:gd name="T46" fmla="*/ 97 w 289"/>
                <a:gd name="T47" fmla="*/ 4 h 288"/>
                <a:gd name="T48" fmla="*/ 91 w 289"/>
                <a:gd name="T49" fmla="*/ 1 h 288"/>
                <a:gd name="T50" fmla="*/ 22 w 289"/>
                <a:gd name="T51" fmla="*/ 18 h 288"/>
                <a:gd name="T52" fmla="*/ 21 w 289"/>
                <a:gd name="T53" fmla="*/ 19 h 288"/>
                <a:gd name="T54" fmla="*/ 20 w 289"/>
                <a:gd name="T55" fmla="*/ 19 h 288"/>
                <a:gd name="T56" fmla="*/ 20 w 289"/>
                <a:gd name="T57" fmla="*/ 20 h 288"/>
                <a:gd name="T58" fmla="*/ 19 w 289"/>
                <a:gd name="T59" fmla="*/ 20 h 288"/>
                <a:gd name="T60" fmla="*/ 19 w 289"/>
                <a:gd name="T61" fmla="*/ 21 h 288"/>
                <a:gd name="T62" fmla="*/ 18 w 289"/>
                <a:gd name="T63" fmla="*/ 22 h 288"/>
                <a:gd name="T64" fmla="*/ 0 w 289"/>
                <a:gd name="T65" fmla="*/ 91 h 288"/>
                <a:gd name="T66" fmla="*/ 4 w 289"/>
                <a:gd name="T67" fmla="*/ 97 h 288"/>
                <a:gd name="T68" fmla="*/ 5 w 289"/>
                <a:gd name="T69" fmla="*/ 98 h 288"/>
                <a:gd name="T70" fmla="*/ 10 w 289"/>
                <a:gd name="T71" fmla="*/ 94 h 288"/>
                <a:gd name="T72" fmla="*/ 26 w 289"/>
                <a:gd name="T73" fmla="*/ 32 h 288"/>
                <a:gd name="T74" fmla="*/ 137 w 289"/>
                <a:gd name="T75" fmla="*/ 143 h 288"/>
                <a:gd name="T76" fmla="*/ 26 w 289"/>
                <a:gd name="T77" fmla="*/ 255 h 288"/>
                <a:gd name="T78" fmla="*/ 10 w 289"/>
                <a:gd name="T79" fmla="*/ 195 h 288"/>
                <a:gd name="T80" fmla="*/ 4 w 289"/>
                <a:gd name="T81" fmla="*/ 191 h 288"/>
                <a:gd name="T82" fmla="*/ 0 w 289"/>
                <a:gd name="T83" fmla="*/ 198 h 288"/>
                <a:gd name="T84" fmla="*/ 18 w 289"/>
                <a:gd name="T85" fmla="*/ 267 h 288"/>
                <a:gd name="T86" fmla="*/ 18 w 289"/>
                <a:gd name="T87" fmla="*/ 267 h 288"/>
                <a:gd name="T88" fmla="*/ 22 w 289"/>
                <a:gd name="T89" fmla="*/ 270 h 288"/>
                <a:gd name="T90" fmla="*/ 91 w 289"/>
                <a:gd name="T91" fmla="*/ 288 h 288"/>
                <a:gd name="T92" fmla="*/ 92 w 289"/>
                <a:gd name="T93" fmla="*/ 288 h 288"/>
                <a:gd name="T94" fmla="*/ 97 w 289"/>
                <a:gd name="T95" fmla="*/ 284 h 288"/>
                <a:gd name="T96" fmla="*/ 93 w 289"/>
                <a:gd name="T97" fmla="*/ 278 h 288"/>
                <a:gd name="T98" fmla="*/ 33 w 289"/>
                <a:gd name="T99" fmla="*/ 263 h 288"/>
                <a:gd name="T100" fmla="*/ 144 w 289"/>
                <a:gd name="T101" fmla="*/ 151 h 288"/>
                <a:gd name="T102" fmla="*/ 256 w 289"/>
                <a:gd name="T103" fmla="*/ 263 h 288"/>
                <a:gd name="T104" fmla="*/ 195 w 289"/>
                <a:gd name="T105" fmla="*/ 278 h 288"/>
                <a:gd name="T106" fmla="*/ 192 w 289"/>
                <a:gd name="T107" fmla="*/ 284 h 288"/>
                <a:gd name="T108" fmla="*/ 197 w 289"/>
                <a:gd name="T109" fmla="*/ 288 h 288"/>
                <a:gd name="T110" fmla="*/ 198 w 289"/>
                <a:gd name="T111" fmla="*/ 288 h 288"/>
                <a:gd name="T112" fmla="*/ 267 w 289"/>
                <a:gd name="T113" fmla="*/ 270 h 288"/>
                <a:gd name="T114" fmla="*/ 271 w 289"/>
                <a:gd name="T115" fmla="*/ 267 h 288"/>
                <a:gd name="T116" fmla="*/ 271 w 289"/>
                <a:gd name="T117" fmla="*/ 267 h 288"/>
                <a:gd name="T118" fmla="*/ 288 w 289"/>
                <a:gd name="T119" fmla="*/ 198 h 288"/>
                <a:gd name="T120" fmla="*/ 285 w 289"/>
                <a:gd name="T121" fmla="*/ 19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9" h="288">
                  <a:moveTo>
                    <a:pt x="285" y="191"/>
                  </a:moveTo>
                  <a:cubicBezTo>
                    <a:pt x="282" y="191"/>
                    <a:pt x="279" y="192"/>
                    <a:pt x="278" y="195"/>
                  </a:cubicBezTo>
                  <a:cubicBezTo>
                    <a:pt x="263" y="255"/>
                    <a:pt x="263" y="255"/>
                    <a:pt x="263" y="255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262" y="32"/>
                    <a:pt x="262" y="32"/>
                    <a:pt x="262" y="32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9" y="96"/>
                    <a:pt x="281" y="98"/>
                    <a:pt x="283" y="98"/>
                  </a:cubicBezTo>
                  <a:cubicBezTo>
                    <a:pt x="284" y="98"/>
                    <a:pt x="284" y="98"/>
                    <a:pt x="285" y="97"/>
                  </a:cubicBezTo>
                  <a:cubicBezTo>
                    <a:pt x="287" y="97"/>
                    <a:pt x="289" y="94"/>
                    <a:pt x="288" y="91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270" y="22"/>
                    <a:pt x="270" y="22"/>
                    <a:pt x="270" y="21"/>
                  </a:cubicBezTo>
                  <a:cubicBezTo>
                    <a:pt x="270" y="21"/>
                    <a:pt x="270" y="21"/>
                    <a:pt x="270" y="20"/>
                  </a:cubicBezTo>
                  <a:cubicBezTo>
                    <a:pt x="269" y="20"/>
                    <a:pt x="269" y="20"/>
                    <a:pt x="269" y="20"/>
                  </a:cubicBezTo>
                  <a:cubicBezTo>
                    <a:pt x="269" y="19"/>
                    <a:pt x="269" y="19"/>
                    <a:pt x="268" y="19"/>
                  </a:cubicBezTo>
                  <a:cubicBezTo>
                    <a:pt x="268" y="19"/>
                    <a:pt x="268" y="19"/>
                    <a:pt x="267" y="19"/>
                  </a:cubicBezTo>
                  <a:cubicBezTo>
                    <a:pt x="267" y="19"/>
                    <a:pt x="267" y="18"/>
                    <a:pt x="267" y="18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5" y="0"/>
                    <a:pt x="192" y="2"/>
                    <a:pt x="192" y="4"/>
                  </a:cubicBezTo>
                  <a:cubicBezTo>
                    <a:pt x="191" y="7"/>
                    <a:pt x="192" y="10"/>
                    <a:pt x="195" y="11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6" y="10"/>
                    <a:pt x="98" y="7"/>
                    <a:pt x="97" y="4"/>
                  </a:cubicBezTo>
                  <a:cubicBezTo>
                    <a:pt x="96" y="2"/>
                    <a:pt x="94" y="0"/>
                    <a:pt x="91" y="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9"/>
                    <a:pt x="21" y="19"/>
                  </a:cubicBezTo>
                  <a:cubicBezTo>
                    <a:pt x="21" y="19"/>
                    <a:pt x="21" y="19"/>
                    <a:pt x="20" y="19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4"/>
                    <a:pt x="1" y="97"/>
                    <a:pt x="4" y="97"/>
                  </a:cubicBezTo>
                  <a:cubicBezTo>
                    <a:pt x="4" y="98"/>
                    <a:pt x="5" y="98"/>
                    <a:pt x="5" y="98"/>
                  </a:cubicBezTo>
                  <a:cubicBezTo>
                    <a:pt x="8" y="98"/>
                    <a:pt x="10" y="96"/>
                    <a:pt x="10" y="9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137" y="143"/>
                    <a:pt x="137" y="143"/>
                    <a:pt x="137" y="143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10" y="195"/>
                    <a:pt x="10" y="195"/>
                    <a:pt x="10" y="195"/>
                  </a:cubicBezTo>
                  <a:cubicBezTo>
                    <a:pt x="10" y="192"/>
                    <a:pt x="7" y="191"/>
                    <a:pt x="4" y="191"/>
                  </a:cubicBezTo>
                  <a:cubicBezTo>
                    <a:pt x="1" y="192"/>
                    <a:pt x="0" y="195"/>
                    <a:pt x="0" y="198"/>
                  </a:cubicBezTo>
                  <a:cubicBezTo>
                    <a:pt x="18" y="267"/>
                    <a:pt x="18" y="267"/>
                    <a:pt x="18" y="267"/>
                  </a:cubicBezTo>
                  <a:cubicBezTo>
                    <a:pt x="18" y="267"/>
                    <a:pt x="18" y="267"/>
                    <a:pt x="18" y="267"/>
                  </a:cubicBezTo>
                  <a:cubicBezTo>
                    <a:pt x="19" y="268"/>
                    <a:pt x="20" y="270"/>
                    <a:pt x="22" y="270"/>
                  </a:cubicBezTo>
                  <a:cubicBezTo>
                    <a:pt x="91" y="288"/>
                    <a:pt x="91" y="288"/>
                    <a:pt x="91" y="288"/>
                  </a:cubicBezTo>
                  <a:cubicBezTo>
                    <a:pt x="91" y="288"/>
                    <a:pt x="92" y="288"/>
                    <a:pt x="92" y="288"/>
                  </a:cubicBezTo>
                  <a:cubicBezTo>
                    <a:pt x="94" y="288"/>
                    <a:pt x="97" y="287"/>
                    <a:pt x="97" y="284"/>
                  </a:cubicBezTo>
                  <a:cubicBezTo>
                    <a:pt x="98" y="282"/>
                    <a:pt x="96" y="279"/>
                    <a:pt x="93" y="278"/>
                  </a:cubicBezTo>
                  <a:cubicBezTo>
                    <a:pt x="33" y="263"/>
                    <a:pt x="33" y="263"/>
                    <a:pt x="33" y="263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256" y="263"/>
                    <a:pt x="256" y="263"/>
                    <a:pt x="256" y="263"/>
                  </a:cubicBezTo>
                  <a:cubicBezTo>
                    <a:pt x="195" y="278"/>
                    <a:pt x="195" y="278"/>
                    <a:pt x="195" y="278"/>
                  </a:cubicBezTo>
                  <a:cubicBezTo>
                    <a:pt x="192" y="279"/>
                    <a:pt x="191" y="282"/>
                    <a:pt x="192" y="284"/>
                  </a:cubicBezTo>
                  <a:cubicBezTo>
                    <a:pt x="192" y="287"/>
                    <a:pt x="194" y="288"/>
                    <a:pt x="197" y="288"/>
                  </a:cubicBezTo>
                  <a:cubicBezTo>
                    <a:pt x="197" y="288"/>
                    <a:pt x="197" y="288"/>
                    <a:pt x="198" y="288"/>
                  </a:cubicBezTo>
                  <a:cubicBezTo>
                    <a:pt x="267" y="270"/>
                    <a:pt x="267" y="270"/>
                    <a:pt x="267" y="270"/>
                  </a:cubicBezTo>
                  <a:cubicBezTo>
                    <a:pt x="269" y="270"/>
                    <a:pt x="270" y="268"/>
                    <a:pt x="271" y="267"/>
                  </a:cubicBezTo>
                  <a:cubicBezTo>
                    <a:pt x="271" y="267"/>
                    <a:pt x="271" y="267"/>
                    <a:pt x="271" y="267"/>
                  </a:cubicBezTo>
                  <a:cubicBezTo>
                    <a:pt x="288" y="198"/>
                    <a:pt x="288" y="198"/>
                    <a:pt x="288" y="198"/>
                  </a:cubicBezTo>
                  <a:cubicBezTo>
                    <a:pt x="289" y="195"/>
                    <a:pt x="287" y="192"/>
                    <a:pt x="285" y="19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20"/>
            <p:cNvSpPr>
              <a:spLocks/>
            </p:cNvSpPr>
            <p:nvPr/>
          </p:nvSpPr>
          <p:spPr bwMode="auto">
            <a:xfrm>
              <a:off x="5375" y="1048"/>
              <a:ext cx="277" cy="277"/>
            </a:xfrm>
            <a:custGeom>
              <a:avLst/>
              <a:gdLst>
                <a:gd name="T0" fmla="*/ 18 w 117"/>
                <a:gd name="T1" fmla="*/ 95 h 117"/>
                <a:gd name="T2" fmla="*/ 18 w 117"/>
                <a:gd name="T3" fmla="*/ 95 h 117"/>
                <a:gd name="T4" fmla="*/ 22 w 117"/>
                <a:gd name="T5" fmla="*/ 99 h 117"/>
                <a:gd name="T6" fmla="*/ 91 w 117"/>
                <a:gd name="T7" fmla="*/ 116 h 117"/>
                <a:gd name="T8" fmla="*/ 92 w 117"/>
                <a:gd name="T9" fmla="*/ 117 h 117"/>
                <a:gd name="T10" fmla="*/ 97 w 117"/>
                <a:gd name="T11" fmla="*/ 113 h 117"/>
                <a:gd name="T12" fmla="*/ 94 w 117"/>
                <a:gd name="T13" fmla="*/ 107 h 117"/>
                <a:gd name="T14" fmla="*/ 33 w 117"/>
                <a:gd name="T15" fmla="*/ 91 h 117"/>
                <a:gd name="T16" fmla="*/ 115 w 117"/>
                <a:gd name="T17" fmla="*/ 9 h 117"/>
                <a:gd name="T18" fmla="*/ 115 w 117"/>
                <a:gd name="T19" fmla="*/ 2 h 117"/>
                <a:gd name="T20" fmla="*/ 107 w 117"/>
                <a:gd name="T21" fmla="*/ 2 h 117"/>
                <a:gd name="T22" fmla="*/ 26 w 117"/>
                <a:gd name="T23" fmla="*/ 84 h 117"/>
                <a:gd name="T24" fmla="*/ 10 w 117"/>
                <a:gd name="T25" fmla="*/ 23 h 117"/>
                <a:gd name="T26" fmla="*/ 4 w 117"/>
                <a:gd name="T27" fmla="*/ 20 h 117"/>
                <a:gd name="T28" fmla="*/ 0 w 117"/>
                <a:gd name="T29" fmla="*/ 26 h 117"/>
                <a:gd name="T30" fmla="*/ 18 w 117"/>
                <a:gd name="T31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7">
                  <a:moveTo>
                    <a:pt x="18" y="95"/>
                  </a:moveTo>
                  <a:cubicBezTo>
                    <a:pt x="18" y="95"/>
                    <a:pt x="18" y="95"/>
                    <a:pt x="18" y="95"/>
                  </a:cubicBezTo>
                  <a:cubicBezTo>
                    <a:pt x="19" y="97"/>
                    <a:pt x="20" y="98"/>
                    <a:pt x="22" y="99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1" y="117"/>
                    <a:pt x="92" y="117"/>
                    <a:pt x="92" y="117"/>
                  </a:cubicBezTo>
                  <a:cubicBezTo>
                    <a:pt x="95" y="117"/>
                    <a:pt x="97" y="115"/>
                    <a:pt x="97" y="113"/>
                  </a:cubicBezTo>
                  <a:cubicBezTo>
                    <a:pt x="98" y="110"/>
                    <a:pt x="96" y="107"/>
                    <a:pt x="94" y="107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7" y="7"/>
                    <a:pt x="117" y="4"/>
                    <a:pt x="115" y="2"/>
                  </a:cubicBezTo>
                  <a:cubicBezTo>
                    <a:pt x="113" y="0"/>
                    <a:pt x="109" y="0"/>
                    <a:pt x="107" y="2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1"/>
                    <a:pt x="7" y="19"/>
                    <a:pt x="4" y="20"/>
                  </a:cubicBezTo>
                  <a:cubicBezTo>
                    <a:pt x="1" y="20"/>
                    <a:pt x="0" y="23"/>
                    <a:pt x="0" y="26"/>
                  </a:cubicBezTo>
                  <a:lnTo>
                    <a:pt x="18" y="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21"/>
            <p:cNvSpPr>
              <a:spLocks/>
            </p:cNvSpPr>
            <p:nvPr/>
          </p:nvSpPr>
          <p:spPr bwMode="auto">
            <a:xfrm>
              <a:off x="4957" y="1048"/>
              <a:ext cx="276" cy="277"/>
            </a:xfrm>
            <a:custGeom>
              <a:avLst/>
              <a:gdLst>
                <a:gd name="T0" fmla="*/ 112 w 117"/>
                <a:gd name="T1" fmla="*/ 20 h 117"/>
                <a:gd name="T2" fmla="*/ 106 w 117"/>
                <a:gd name="T3" fmla="*/ 23 h 117"/>
                <a:gd name="T4" fmla="*/ 91 w 117"/>
                <a:gd name="T5" fmla="*/ 84 h 117"/>
                <a:gd name="T6" fmla="*/ 9 w 117"/>
                <a:gd name="T7" fmla="*/ 2 h 117"/>
                <a:gd name="T8" fmla="*/ 2 w 117"/>
                <a:gd name="T9" fmla="*/ 2 h 117"/>
                <a:gd name="T10" fmla="*/ 2 w 117"/>
                <a:gd name="T11" fmla="*/ 9 h 117"/>
                <a:gd name="T12" fmla="*/ 83 w 117"/>
                <a:gd name="T13" fmla="*/ 91 h 117"/>
                <a:gd name="T14" fmla="*/ 23 w 117"/>
                <a:gd name="T15" fmla="*/ 107 h 117"/>
                <a:gd name="T16" fmla="*/ 19 w 117"/>
                <a:gd name="T17" fmla="*/ 113 h 117"/>
                <a:gd name="T18" fmla="*/ 24 w 117"/>
                <a:gd name="T19" fmla="*/ 117 h 117"/>
                <a:gd name="T20" fmla="*/ 26 w 117"/>
                <a:gd name="T21" fmla="*/ 116 h 117"/>
                <a:gd name="T22" fmla="*/ 95 w 117"/>
                <a:gd name="T23" fmla="*/ 99 h 117"/>
                <a:gd name="T24" fmla="*/ 98 w 117"/>
                <a:gd name="T25" fmla="*/ 95 h 117"/>
                <a:gd name="T26" fmla="*/ 98 w 117"/>
                <a:gd name="T27" fmla="*/ 95 h 117"/>
                <a:gd name="T28" fmla="*/ 116 w 117"/>
                <a:gd name="T29" fmla="*/ 26 h 117"/>
                <a:gd name="T30" fmla="*/ 112 w 117"/>
                <a:gd name="T31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7">
                  <a:moveTo>
                    <a:pt x="112" y="20"/>
                  </a:moveTo>
                  <a:cubicBezTo>
                    <a:pt x="110" y="19"/>
                    <a:pt x="107" y="21"/>
                    <a:pt x="106" y="23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0" y="107"/>
                    <a:pt x="19" y="110"/>
                    <a:pt x="19" y="113"/>
                  </a:cubicBezTo>
                  <a:cubicBezTo>
                    <a:pt x="20" y="115"/>
                    <a:pt x="22" y="117"/>
                    <a:pt x="24" y="117"/>
                  </a:cubicBezTo>
                  <a:cubicBezTo>
                    <a:pt x="25" y="117"/>
                    <a:pt x="25" y="117"/>
                    <a:pt x="26" y="116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7" y="98"/>
                    <a:pt x="98" y="97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7" y="23"/>
                    <a:pt x="115" y="20"/>
                    <a:pt x="112" y="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22"/>
            <p:cNvSpPr>
              <a:spLocks/>
            </p:cNvSpPr>
            <p:nvPr/>
          </p:nvSpPr>
          <p:spPr bwMode="auto">
            <a:xfrm>
              <a:off x="5373" y="1469"/>
              <a:ext cx="276" cy="274"/>
            </a:xfrm>
            <a:custGeom>
              <a:avLst/>
              <a:gdLst>
                <a:gd name="T0" fmla="*/ 34 w 117"/>
                <a:gd name="T1" fmla="*/ 26 h 116"/>
                <a:gd name="T2" fmla="*/ 94 w 117"/>
                <a:gd name="T3" fmla="*/ 10 h 116"/>
                <a:gd name="T4" fmla="*/ 98 w 117"/>
                <a:gd name="T5" fmla="*/ 4 h 116"/>
                <a:gd name="T6" fmla="*/ 92 w 117"/>
                <a:gd name="T7" fmla="*/ 0 h 116"/>
                <a:gd name="T8" fmla="*/ 23 w 117"/>
                <a:gd name="T9" fmla="*/ 18 h 116"/>
                <a:gd name="T10" fmla="*/ 19 w 117"/>
                <a:gd name="T11" fmla="*/ 22 h 116"/>
                <a:gd name="T12" fmla="*/ 19 w 117"/>
                <a:gd name="T13" fmla="*/ 22 h 116"/>
                <a:gd name="T14" fmla="*/ 1 w 117"/>
                <a:gd name="T15" fmla="*/ 91 h 116"/>
                <a:gd name="T16" fmla="*/ 5 w 117"/>
                <a:gd name="T17" fmla="*/ 97 h 116"/>
                <a:gd name="T18" fmla="*/ 11 w 117"/>
                <a:gd name="T19" fmla="*/ 93 h 116"/>
                <a:gd name="T20" fmla="*/ 27 w 117"/>
                <a:gd name="T21" fmla="*/ 33 h 116"/>
                <a:gd name="T22" fmla="*/ 108 w 117"/>
                <a:gd name="T23" fmla="*/ 115 h 116"/>
                <a:gd name="T24" fmla="*/ 112 w 117"/>
                <a:gd name="T25" fmla="*/ 116 h 116"/>
                <a:gd name="T26" fmla="*/ 115 w 117"/>
                <a:gd name="T27" fmla="*/ 115 h 116"/>
                <a:gd name="T28" fmla="*/ 115 w 117"/>
                <a:gd name="T29" fmla="*/ 107 h 116"/>
                <a:gd name="T30" fmla="*/ 34 w 117"/>
                <a:gd name="T31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6">
                  <a:moveTo>
                    <a:pt x="34" y="26"/>
                  </a:moveTo>
                  <a:cubicBezTo>
                    <a:pt x="94" y="10"/>
                    <a:pt x="94" y="10"/>
                    <a:pt x="94" y="10"/>
                  </a:cubicBezTo>
                  <a:cubicBezTo>
                    <a:pt x="97" y="9"/>
                    <a:pt x="99" y="7"/>
                    <a:pt x="98" y="4"/>
                  </a:cubicBezTo>
                  <a:cubicBezTo>
                    <a:pt x="97" y="1"/>
                    <a:pt x="94" y="0"/>
                    <a:pt x="92" y="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1" y="19"/>
                    <a:pt x="19" y="20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0" y="94"/>
                    <a:pt x="2" y="96"/>
                    <a:pt x="5" y="97"/>
                  </a:cubicBezTo>
                  <a:cubicBezTo>
                    <a:pt x="8" y="98"/>
                    <a:pt x="10" y="96"/>
                    <a:pt x="11" y="9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9" y="116"/>
                    <a:pt x="111" y="116"/>
                    <a:pt x="112" y="116"/>
                  </a:cubicBezTo>
                  <a:cubicBezTo>
                    <a:pt x="113" y="116"/>
                    <a:pt x="114" y="116"/>
                    <a:pt x="115" y="115"/>
                  </a:cubicBezTo>
                  <a:cubicBezTo>
                    <a:pt x="117" y="113"/>
                    <a:pt x="117" y="109"/>
                    <a:pt x="115" y="107"/>
                  </a:cubicBezTo>
                  <a:lnTo>
                    <a:pt x="34" y="2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23"/>
            <p:cNvSpPr>
              <a:spLocks/>
            </p:cNvSpPr>
            <p:nvPr/>
          </p:nvSpPr>
          <p:spPr bwMode="auto">
            <a:xfrm>
              <a:off x="4957" y="1469"/>
              <a:ext cx="276" cy="274"/>
            </a:xfrm>
            <a:custGeom>
              <a:avLst/>
              <a:gdLst>
                <a:gd name="T0" fmla="*/ 98 w 117"/>
                <a:gd name="T1" fmla="*/ 22 h 116"/>
                <a:gd name="T2" fmla="*/ 98 w 117"/>
                <a:gd name="T3" fmla="*/ 22 h 116"/>
                <a:gd name="T4" fmla="*/ 94 w 117"/>
                <a:gd name="T5" fmla="*/ 18 h 116"/>
                <a:gd name="T6" fmla="*/ 25 w 117"/>
                <a:gd name="T7" fmla="*/ 0 h 116"/>
                <a:gd name="T8" fmla="*/ 19 w 117"/>
                <a:gd name="T9" fmla="*/ 4 h 116"/>
                <a:gd name="T10" fmla="*/ 23 w 117"/>
                <a:gd name="T11" fmla="*/ 10 h 116"/>
                <a:gd name="T12" fmla="*/ 83 w 117"/>
                <a:gd name="T13" fmla="*/ 26 h 116"/>
                <a:gd name="T14" fmla="*/ 2 w 117"/>
                <a:gd name="T15" fmla="*/ 107 h 116"/>
                <a:gd name="T16" fmla="*/ 2 w 117"/>
                <a:gd name="T17" fmla="*/ 115 h 116"/>
                <a:gd name="T18" fmla="*/ 5 w 117"/>
                <a:gd name="T19" fmla="*/ 116 h 116"/>
                <a:gd name="T20" fmla="*/ 9 w 117"/>
                <a:gd name="T21" fmla="*/ 115 h 116"/>
                <a:gd name="T22" fmla="*/ 90 w 117"/>
                <a:gd name="T23" fmla="*/ 33 h 116"/>
                <a:gd name="T24" fmla="*/ 106 w 117"/>
                <a:gd name="T25" fmla="*/ 93 h 116"/>
                <a:gd name="T26" fmla="*/ 112 w 117"/>
                <a:gd name="T27" fmla="*/ 97 h 116"/>
                <a:gd name="T28" fmla="*/ 116 w 117"/>
                <a:gd name="T29" fmla="*/ 91 h 116"/>
                <a:gd name="T30" fmla="*/ 98 w 117"/>
                <a:gd name="T31" fmla="*/ 2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6">
                  <a:moveTo>
                    <a:pt x="98" y="22"/>
                  </a:moveTo>
                  <a:cubicBezTo>
                    <a:pt x="98" y="22"/>
                    <a:pt x="98" y="22"/>
                    <a:pt x="98" y="22"/>
                  </a:cubicBezTo>
                  <a:cubicBezTo>
                    <a:pt x="98" y="20"/>
                    <a:pt x="96" y="19"/>
                    <a:pt x="94" y="1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0" y="1"/>
                    <a:pt x="19" y="4"/>
                  </a:cubicBezTo>
                  <a:cubicBezTo>
                    <a:pt x="18" y="7"/>
                    <a:pt x="20" y="9"/>
                    <a:pt x="23" y="10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0" y="109"/>
                    <a:pt x="0" y="113"/>
                    <a:pt x="2" y="115"/>
                  </a:cubicBezTo>
                  <a:cubicBezTo>
                    <a:pt x="3" y="116"/>
                    <a:pt x="4" y="116"/>
                    <a:pt x="5" y="116"/>
                  </a:cubicBezTo>
                  <a:cubicBezTo>
                    <a:pt x="7" y="116"/>
                    <a:pt x="8" y="116"/>
                    <a:pt x="9" y="115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7" y="96"/>
                    <a:pt x="109" y="98"/>
                    <a:pt x="112" y="97"/>
                  </a:cubicBezTo>
                  <a:cubicBezTo>
                    <a:pt x="115" y="96"/>
                    <a:pt x="117" y="94"/>
                    <a:pt x="116" y="91"/>
                  </a:cubicBezTo>
                  <a:lnTo>
                    <a:pt x="98" y="2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24"/>
            <p:cNvSpPr>
              <a:spLocks noEditPoints="1"/>
            </p:cNvSpPr>
            <p:nvPr/>
          </p:nvSpPr>
          <p:spPr bwMode="auto">
            <a:xfrm>
              <a:off x="6430" y="1180"/>
              <a:ext cx="669" cy="438"/>
            </a:xfrm>
            <a:custGeom>
              <a:avLst/>
              <a:gdLst>
                <a:gd name="T0" fmla="*/ 118 w 283"/>
                <a:gd name="T1" fmla="*/ 46 h 185"/>
                <a:gd name="T2" fmla="*/ 118 w 283"/>
                <a:gd name="T3" fmla="*/ 0 h 185"/>
                <a:gd name="T4" fmla="*/ 0 w 283"/>
                <a:gd name="T5" fmla="*/ 86 h 185"/>
                <a:gd name="T6" fmla="*/ 0 w 283"/>
                <a:gd name="T7" fmla="*/ 87 h 185"/>
                <a:gd name="T8" fmla="*/ 118 w 283"/>
                <a:gd name="T9" fmla="*/ 184 h 185"/>
                <a:gd name="T10" fmla="*/ 118 w 283"/>
                <a:gd name="T11" fmla="*/ 128 h 185"/>
                <a:gd name="T12" fmla="*/ 156 w 283"/>
                <a:gd name="T13" fmla="*/ 125 h 185"/>
                <a:gd name="T14" fmla="*/ 283 w 283"/>
                <a:gd name="T15" fmla="*/ 185 h 185"/>
                <a:gd name="T16" fmla="*/ 118 w 283"/>
                <a:gd name="T17" fmla="*/ 46 h 185"/>
                <a:gd name="T18" fmla="*/ 156 w 283"/>
                <a:gd name="T19" fmla="*/ 115 h 185"/>
                <a:gd name="T20" fmla="*/ 116 w 283"/>
                <a:gd name="T21" fmla="*/ 118 h 185"/>
                <a:gd name="T22" fmla="*/ 108 w 283"/>
                <a:gd name="T23" fmla="*/ 128 h 185"/>
                <a:gd name="T24" fmla="*/ 108 w 283"/>
                <a:gd name="T25" fmla="*/ 161 h 185"/>
                <a:gd name="T26" fmla="*/ 17 w 283"/>
                <a:gd name="T27" fmla="*/ 86 h 185"/>
                <a:gd name="T28" fmla="*/ 108 w 283"/>
                <a:gd name="T29" fmla="*/ 20 h 185"/>
                <a:gd name="T30" fmla="*/ 108 w 283"/>
                <a:gd name="T31" fmla="*/ 46 h 185"/>
                <a:gd name="T32" fmla="*/ 118 w 283"/>
                <a:gd name="T33" fmla="*/ 57 h 185"/>
                <a:gd name="T34" fmla="*/ 234 w 283"/>
                <a:gd name="T35" fmla="*/ 100 h 185"/>
                <a:gd name="T36" fmla="*/ 267 w 283"/>
                <a:gd name="T37" fmla="*/ 150 h 185"/>
                <a:gd name="T38" fmla="*/ 156 w 283"/>
                <a:gd name="T39" fmla="*/ 11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185">
                  <a:moveTo>
                    <a:pt x="118" y="46"/>
                  </a:moveTo>
                  <a:cubicBezTo>
                    <a:pt x="118" y="29"/>
                    <a:pt x="118" y="0"/>
                    <a:pt x="118" y="0"/>
                  </a:cubicBezTo>
                  <a:cubicBezTo>
                    <a:pt x="118" y="0"/>
                    <a:pt x="41" y="5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41" y="116"/>
                    <a:pt x="118" y="184"/>
                    <a:pt x="118" y="184"/>
                  </a:cubicBezTo>
                  <a:cubicBezTo>
                    <a:pt x="118" y="128"/>
                    <a:pt x="118" y="128"/>
                    <a:pt x="118" y="128"/>
                  </a:cubicBezTo>
                  <a:cubicBezTo>
                    <a:pt x="118" y="128"/>
                    <a:pt x="134" y="125"/>
                    <a:pt x="156" y="125"/>
                  </a:cubicBezTo>
                  <a:cubicBezTo>
                    <a:pt x="195" y="125"/>
                    <a:pt x="252" y="134"/>
                    <a:pt x="283" y="185"/>
                  </a:cubicBezTo>
                  <a:cubicBezTo>
                    <a:pt x="283" y="121"/>
                    <a:pt x="226" y="48"/>
                    <a:pt x="118" y="46"/>
                  </a:cubicBezTo>
                  <a:close/>
                  <a:moveTo>
                    <a:pt x="156" y="115"/>
                  </a:moveTo>
                  <a:cubicBezTo>
                    <a:pt x="133" y="115"/>
                    <a:pt x="117" y="118"/>
                    <a:pt x="116" y="118"/>
                  </a:cubicBezTo>
                  <a:cubicBezTo>
                    <a:pt x="111" y="119"/>
                    <a:pt x="108" y="123"/>
                    <a:pt x="108" y="128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86" y="142"/>
                    <a:pt x="46" y="108"/>
                    <a:pt x="17" y="86"/>
                  </a:cubicBezTo>
                  <a:cubicBezTo>
                    <a:pt x="46" y="65"/>
                    <a:pt x="86" y="36"/>
                    <a:pt x="108" y="20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52"/>
                    <a:pt x="112" y="57"/>
                    <a:pt x="118" y="57"/>
                  </a:cubicBezTo>
                  <a:cubicBezTo>
                    <a:pt x="177" y="57"/>
                    <a:pt x="214" y="80"/>
                    <a:pt x="234" y="100"/>
                  </a:cubicBezTo>
                  <a:cubicBezTo>
                    <a:pt x="249" y="114"/>
                    <a:pt x="260" y="131"/>
                    <a:pt x="267" y="150"/>
                  </a:cubicBezTo>
                  <a:cubicBezTo>
                    <a:pt x="244" y="131"/>
                    <a:pt x="210" y="115"/>
                    <a:pt x="156" y="11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25"/>
            <p:cNvSpPr>
              <a:spLocks/>
            </p:cNvSpPr>
            <p:nvPr/>
          </p:nvSpPr>
          <p:spPr bwMode="auto">
            <a:xfrm>
              <a:off x="7876" y="1180"/>
              <a:ext cx="669" cy="438"/>
            </a:xfrm>
            <a:custGeom>
              <a:avLst/>
              <a:gdLst>
                <a:gd name="T0" fmla="*/ 118 w 283"/>
                <a:gd name="T1" fmla="*/ 46 h 185"/>
                <a:gd name="T2" fmla="*/ 118 w 283"/>
                <a:gd name="T3" fmla="*/ 0 h 185"/>
                <a:gd name="T4" fmla="*/ 0 w 283"/>
                <a:gd name="T5" fmla="*/ 86 h 185"/>
                <a:gd name="T6" fmla="*/ 0 w 283"/>
                <a:gd name="T7" fmla="*/ 87 h 185"/>
                <a:gd name="T8" fmla="*/ 118 w 283"/>
                <a:gd name="T9" fmla="*/ 184 h 185"/>
                <a:gd name="T10" fmla="*/ 118 w 283"/>
                <a:gd name="T11" fmla="*/ 128 h 185"/>
                <a:gd name="T12" fmla="*/ 283 w 283"/>
                <a:gd name="T13" fmla="*/ 185 h 185"/>
                <a:gd name="T14" fmla="*/ 118 w 283"/>
                <a:gd name="T15" fmla="*/ 4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3" h="185">
                  <a:moveTo>
                    <a:pt x="118" y="46"/>
                  </a:moveTo>
                  <a:cubicBezTo>
                    <a:pt x="118" y="29"/>
                    <a:pt x="118" y="0"/>
                    <a:pt x="118" y="0"/>
                  </a:cubicBezTo>
                  <a:cubicBezTo>
                    <a:pt x="118" y="0"/>
                    <a:pt x="41" y="5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41" y="116"/>
                    <a:pt x="118" y="184"/>
                    <a:pt x="118" y="184"/>
                  </a:cubicBezTo>
                  <a:cubicBezTo>
                    <a:pt x="118" y="128"/>
                    <a:pt x="118" y="128"/>
                    <a:pt x="118" y="128"/>
                  </a:cubicBezTo>
                  <a:cubicBezTo>
                    <a:pt x="118" y="128"/>
                    <a:pt x="235" y="105"/>
                    <a:pt x="283" y="185"/>
                  </a:cubicBezTo>
                  <a:cubicBezTo>
                    <a:pt x="283" y="121"/>
                    <a:pt x="226" y="48"/>
                    <a:pt x="118" y="4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226"/>
            <p:cNvSpPr>
              <a:spLocks noEditPoints="1"/>
            </p:cNvSpPr>
            <p:nvPr/>
          </p:nvSpPr>
          <p:spPr bwMode="auto">
            <a:xfrm>
              <a:off x="-688" y="2619"/>
              <a:ext cx="572" cy="371"/>
            </a:xfrm>
            <a:custGeom>
              <a:avLst/>
              <a:gdLst>
                <a:gd name="T0" fmla="*/ 103 w 242"/>
                <a:gd name="T1" fmla="*/ 40 h 157"/>
                <a:gd name="T2" fmla="*/ 103 w 242"/>
                <a:gd name="T3" fmla="*/ 0 h 157"/>
                <a:gd name="T4" fmla="*/ 0 w 242"/>
                <a:gd name="T5" fmla="*/ 73 h 157"/>
                <a:gd name="T6" fmla="*/ 0 w 242"/>
                <a:gd name="T7" fmla="*/ 74 h 157"/>
                <a:gd name="T8" fmla="*/ 103 w 242"/>
                <a:gd name="T9" fmla="*/ 156 h 157"/>
                <a:gd name="T10" fmla="*/ 103 w 242"/>
                <a:gd name="T11" fmla="*/ 109 h 157"/>
                <a:gd name="T12" fmla="*/ 135 w 242"/>
                <a:gd name="T13" fmla="*/ 106 h 157"/>
                <a:gd name="T14" fmla="*/ 242 w 242"/>
                <a:gd name="T15" fmla="*/ 157 h 157"/>
                <a:gd name="T16" fmla="*/ 103 w 242"/>
                <a:gd name="T17" fmla="*/ 40 h 157"/>
                <a:gd name="T18" fmla="*/ 135 w 242"/>
                <a:gd name="T19" fmla="*/ 96 h 157"/>
                <a:gd name="T20" fmla="*/ 101 w 242"/>
                <a:gd name="T21" fmla="*/ 99 h 157"/>
                <a:gd name="T22" fmla="*/ 93 w 242"/>
                <a:gd name="T23" fmla="*/ 109 h 157"/>
                <a:gd name="T24" fmla="*/ 93 w 242"/>
                <a:gd name="T25" fmla="*/ 133 h 157"/>
                <a:gd name="T26" fmla="*/ 20 w 242"/>
                <a:gd name="T27" fmla="*/ 73 h 157"/>
                <a:gd name="T28" fmla="*/ 93 w 242"/>
                <a:gd name="T29" fmla="*/ 20 h 157"/>
                <a:gd name="T30" fmla="*/ 93 w 242"/>
                <a:gd name="T31" fmla="*/ 23 h 157"/>
                <a:gd name="T32" fmla="*/ 93 w 242"/>
                <a:gd name="T33" fmla="*/ 40 h 157"/>
                <a:gd name="T34" fmla="*/ 102 w 242"/>
                <a:gd name="T35" fmla="*/ 50 h 157"/>
                <a:gd name="T36" fmla="*/ 199 w 242"/>
                <a:gd name="T37" fmla="*/ 86 h 157"/>
                <a:gd name="T38" fmla="*/ 225 w 242"/>
                <a:gd name="T39" fmla="*/ 122 h 157"/>
                <a:gd name="T40" fmla="*/ 135 w 242"/>
                <a:gd name="T41" fmla="*/ 9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157">
                  <a:moveTo>
                    <a:pt x="103" y="40"/>
                  </a:moveTo>
                  <a:cubicBezTo>
                    <a:pt x="103" y="25"/>
                    <a:pt x="103" y="0"/>
                    <a:pt x="103" y="0"/>
                  </a:cubicBezTo>
                  <a:cubicBezTo>
                    <a:pt x="103" y="0"/>
                    <a:pt x="36" y="47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36" y="98"/>
                    <a:pt x="103" y="156"/>
                    <a:pt x="103" y="15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9"/>
                    <a:pt x="116" y="106"/>
                    <a:pt x="135" y="106"/>
                  </a:cubicBezTo>
                  <a:cubicBezTo>
                    <a:pt x="167" y="106"/>
                    <a:pt x="216" y="114"/>
                    <a:pt x="242" y="157"/>
                  </a:cubicBezTo>
                  <a:cubicBezTo>
                    <a:pt x="242" y="103"/>
                    <a:pt x="195" y="41"/>
                    <a:pt x="103" y="40"/>
                  </a:cubicBezTo>
                  <a:close/>
                  <a:moveTo>
                    <a:pt x="135" y="96"/>
                  </a:moveTo>
                  <a:cubicBezTo>
                    <a:pt x="115" y="96"/>
                    <a:pt x="101" y="98"/>
                    <a:pt x="101" y="99"/>
                  </a:cubicBezTo>
                  <a:cubicBezTo>
                    <a:pt x="96" y="100"/>
                    <a:pt x="93" y="104"/>
                    <a:pt x="93" y="109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72" y="117"/>
                    <a:pt x="43" y="91"/>
                    <a:pt x="20" y="73"/>
                  </a:cubicBezTo>
                  <a:cubicBezTo>
                    <a:pt x="43" y="56"/>
                    <a:pt x="72" y="34"/>
                    <a:pt x="93" y="20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5"/>
                    <a:pt x="97" y="50"/>
                    <a:pt x="102" y="50"/>
                  </a:cubicBezTo>
                  <a:cubicBezTo>
                    <a:pt x="152" y="50"/>
                    <a:pt x="183" y="70"/>
                    <a:pt x="199" y="86"/>
                  </a:cubicBezTo>
                  <a:cubicBezTo>
                    <a:pt x="211" y="96"/>
                    <a:pt x="219" y="109"/>
                    <a:pt x="225" y="122"/>
                  </a:cubicBezTo>
                  <a:cubicBezTo>
                    <a:pt x="202" y="105"/>
                    <a:pt x="171" y="96"/>
                    <a:pt x="135" y="9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227"/>
            <p:cNvSpPr>
              <a:spLocks noEditPoints="1"/>
            </p:cNvSpPr>
            <p:nvPr/>
          </p:nvSpPr>
          <p:spPr bwMode="auto">
            <a:xfrm>
              <a:off x="-820" y="2661"/>
              <a:ext cx="170" cy="273"/>
            </a:xfrm>
            <a:custGeom>
              <a:avLst/>
              <a:gdLst>
                <a:gd name="T0" fmla="*/ 31 w 72"/>
                <a:gd name="T1" fmla="*/ 55 h 115"/>
                <a:gd name="T2" fmla="*/ 72 w 72"/>
                <a:gd name="T3" fmla="*/ 22 h 115"/>
                <a:gd name="T4" fmla="*/ 72 w 72"/>
                <a:gd name="T5" fmla="*/ 0 h 115"/>
                <a:gd name="T6" fmla="*/ 0 w 72"/>
                <a:gd name="T7" fmla="*/ 55 h 115"/>
                <a:gd name="T8" fmla="*/ 0 w 72"/>
                <a:gd name="T9" fmla="*/ 56 h 115"/>
                <a:gd name="T10" fmla="*/ 72 w 72"/>
                <a:gd name="T11" fmla="*/ 115 h 115"/>
                <a:gd name="T12" fmla="*/ 72 w 72"/>
                <a:gd name="T13" fmla="*/ 91 h 115"/>
                <a:gd name="T14" fmla="*/ 31 w 72"/>
                <a:gd name="T15" fmla="*/ 56 h 115"/>
                <a:gd name="T16" fmla="*/ 31 w 72"/>
                <a:gd name="T17" fmla="*/ 55 h 115"/>
                <a:gd name="T18" fmla="*/ 20 w 72"/>
                <a:gd name="T19" fmla="*/ 57 h 115"/>
                <a:gd name="T20" fmla="*/ 18 w 72"/>
                <a:gd name="T21" fmla="*/ 55 h 115"/>
                <a:gd name="T22" fmla="*/ 20 w 72"/>
                <a:gd name="T23" fmla="*/ 53 h 115"/>
                <a:gd name="T24" fmla="*/ 20 w 72"/>
                <a:gd name="T25" fmla="*/ 55 h 115"/>
                <a:gd name="T26" fmla="*/ 20 w 72"/>
                <a:gd name="T27" fmla="*/ 56 h 115"/>
                <a:gd name="T28" fmla="*/ 20 w 72"/>
                <a:gd name="T29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115">
                  <a:moveTo>
                    <a:pt x="31" y="55"/>
                  </a:moveTo>
                  <a:cubicBezTo>
                    <a:pt x="46" y="43"/>
                    <a:pt x="56" y="33"/>
                    <a:pt x="72" y="22"/>
                  </a:cubicBezTo>
                  <a:cubicBezTo>
                    <a:pt x="72" y="14"/>
                    <a:pt x="72" y="7"/>
                    <a:pt x="72" y="0"/>
                  </a:cubicBezTo>
                  <a:cubicBezTo>
                    <a:pt x="41" y="22"/>
                    <a:pt x="31" y="36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31" y="74"/>
                    <a:pt x="51" y="98"/>
                    <a:pt x="72" y="115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79"/>
                    <a:pt x="46" y="6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lose/>
                  <a:moveTo>
                    <a:pt x="20" y="57"/>
                  </a:moveTo>
                  <a:cubicBezTo>
                    <a:pt x="20" y="56"/>
                    <a:pt x="19" y="56"/>
                    <a:pt x="18" y="55"/>
                  </a:cubicBezTo>
                  <a:cubicBezTo>
                    <a:pt x="19" y="55"/>
                    <a:pt x="20" y="54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0" y="5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228"/>
            <p:cNvSpPr>
              <a:spLocks/>
            </p:cNvSpPr>
            <p:nvPr/>
          </p:nvSpPr>
          <p:spPr bwMode="auto">
            <a:xfrm>
              <a:off x="688" y="2619"/>
              <a:ext cx="567" cy="371"/>
            </a:xfrm>
            <a:custGeom>
              <a:avLst/>
              <a:gdLst>
                <a:gd name="T0" fmla="*/ 100 w 240"/>
                <a:gd name="T1" fmla="*/ 40 h 157"/>
                <a:gd name="T2" fmla="*/ 100 w 240"/>
                <a:gd name="T3" fmla="*/ 0 h 157"/>
                <a:gd name="T4" fmla="*/ 0 w 240"/>
                <a:gd name="T5" fmla="*/ 73 h 157"/>
                <a:gd name="T6" fmla="*/ 0 w 240"/>
                <a:gd name="T7" fmla="*/ 74 h 157"/>
                <a:gd name="T8" fmla="*/ 100 w 240"/>
                <a:gd name="T9" fmla="*/ 156 h 157"/>
                <a:gd name="T10" fmla="*/ 100 w 240"/>
                <a:gd name="T11" fmla="*/ 109 h 157"/>
                <a:gd name="T12" fmla="*/ 240 w 240"/>
                <a:gd name="T13" fmla="*/ 157 h 157"/>
                <a:gd name="T14" fmla="*/ 100 w 240"/>
                <a:gd name="T15" fmla="*/ 4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157">
                  <a:moveTo>
                    <a:pt x="100" y="40"/>
                  </a:moveTo>
                  <a:cubicBezTo>
                    <a:pt x="100" y="25"/>
                    <a:pt x="100" y="0"/>
                    <a:pt x="100" y="0"/>
                  </a:cubicBezTo>
                  <a:cubicBezTo>
                    <a:pt x="100" y="0"/>
                    <a:pt x="35" y="47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35" y="98"/>
                    <a:pt x="100" y="156"/>
                    <a:pt x="100" y="156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99" y="89"/>
                    <a:pt x="240" y="157"/>
                  </a:cubicBezTo>
                  <a:cubicBezTo>
                    <a:pt x="240" y="103"/>
                    <a:pt x="191" y="41"/>
                    <a:pt x="100" y="4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229"/>
            <p:cNvSpPr>
              <a:spLocks/>
            </p:cNvSpPr>
            <p:nvPr/>
          </p:nvSpPr>
          <p:spPr bwMode="auto">
            <a:xfrm>
              <a:off x="562" y="2661"/>
              <a:ext cx="171" cy="273"/>
            </a:xfrm>
            <a:custGeom>
              <a:avLst/>
              <a:gdLst>
                <a:gd name="T0" fmla="*/ 31 w 72"/>
                <a:gd name="T1" fmla="*/ 55 h 115"/>
                <a:gd name="T2" fmla="*/ 72 w 72"/>
                <a:gd name="T3" fmla="*/ 22 h 115"/>
                <a:gd name="T4" fmla="*/ 72 w 72"/>
                <a:gd name="T5" fmla="*/ 0 h 115"/>
                <a:gd name="T6" fmla="*/ 0 w 72"/>
                <a:gd name="T7" fmla="*/ 55 h 115"/>
                <a:gd name="T8" fmla="*/ 0 w 72"/>
                <a:gd name="T9" fmla="*/ 56 h 115"/>
                <a:gd name="T10" fmla="*/ 72 w 72"/>
                <a:gd name="T11" fmla="*/ 115 h 115"/>
                <a:gd name="T12" fmla="*/ 72 w 72"/>
                <a:gd name="T13" fmla="*/ 91 h 115"/>
                <a:gd name="T14" fmla="*/ 31 w 72"/>
                <a:gd name="T15" fmla="*/ 56 h 115"/>
                <a:gd name="T16" fmla="*/ 31 w 72"/>
                <a:gd name="T1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15">
                  <a:moveTo>
                    <a:pt x="31" y="55"/>
                  </a:moveTo>
                  <a:cubicBezTo>
                    <a:pt x="46" y="43"/>
                    <a:pt x="56" y="33"/>
                    <a:pt x="72" y="22"/>
                  </a:cubicBezTo>
                  <a:cubicBezTo>
                    <a:pt x="72" y="14"/>
                    <a:pt x="72" y="7"/>
                    <a:pt x="72" y="0"/>
                  </a:cubicBezTo>
                  <a:cubicBezTo>
                    <a:pt x="41" y="22"/>
                    <a:pt x="26" y="36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26" y="74"/>
                    <a:pt x="51" y="98"/>
                    <a:pt x="72" y="115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79"/>
                    <a:pt x="46" y="6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230"/>
            <p:cNvSpPr>
              <a:spLocks/>
            </p:cNvSpPr>
            <p:nvPr/>
          </p:nvSpPr>
          <p:spPr bwMode="auto">
            <a:xfrm>
              <a:off x="2080" y="2458"/>
              <a:ext cx="648" cy="345"/>
            </a:xfrm>
            <a:custGeom>
              <a:avLst/>
              <a:gdLst>
                <a:gd name="T0" fmla="*/ 128 w 274"/>
                <a:gd name="T1" fmla="*/ 0 h 146"/>
                <a:gd name="T2" fmla="*/ 10 w 274"/>
                <a:gd name="T3" fmla="*/ 62 h 146"/>
                <a:gd name="T4" fmla="*/ 10 w 274"/>
                <a:gd name="T5" fmla="*/ 30 h 146"/>
                <a:gd name="T6" fmla="*/ 5 w 274"/>
                <a:gd name="T7" fmla="*/ 25 h 146"/>
                <a:gd name="T8" fmla="*/ 0 w 274"/>
                <a:gd name="T9" fmla="*/ 30 h 146"/>
                <a:gd name="T10" fmla="*/ 0 w 274"/>
                <a:gd name="T11" fmla="*/ 75 h 146"/>
                <a:gd name="T12" fmla="*/ 5 w 274"/>
                <a:gd name="T13" fmla="*/ 80 h 146"/>
                <a:gd name="T14" fmla="*/ 46 w 274"/>
                <a:gd name="T15" fmla="*/ 80 h 146"/>
                <a:gd name="T16" fmla="*/ 51 w 274"/>
                <a:gd name="T17" fmla="*/ 75 h 146"/>
                <a:gd name="T18" fmla="*/ 46 w 274"/>
                <a:gd name="T19" fmla="*/ 70 h 146"/>
                <a:gd name="T20" fmla="*/ 17 w 274"/>
                <a:gd name="T21" fmla="*/ 70 h 146"/>
                <a:gd name="T22" fmla="*/ 128 w 274"/>
                <a:gd name="T23" fmla="*/ 11 h 146"/>
                <a:gd name="T24" fmla="*/ 264 w 274"/>
                <a:gd name="T25" fmla="*/ 146 h 146"/>
                <a:gd name="T26" fmla="*/ 274 w 274"/>
                <a:gd name="T27" fmla="*/ 146 h 146"/>
                <a:gd name="T28" fmla="*/ 128 w 274"/>
                <a:gd name="T2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4" h="146">
                  <a:moveTo>
                    <a:pt x="128" y="0"/>
                  </a:moveTo>
                  <a:cubicBezTo>
                    <a:pt x="79" y="0"/>
                    <a:pt x="36" y="25"/>
                    <a:pt x="10" y="62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7"/>
                    <a:pt x="8" y="25"/>
                    <a:pt x="5" y="25"/>
                  </a:cubicBezTo>
                  <a:cubicBezTo>
                    <a:pt x="2" y="25"/>
                    <a:pt x="0" y="27"/>
                    <a:pt x="0" y="3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2" y="80"/>
                    <a:pt x="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9" y="80"/>
                    <a:pt x="51" y="78"/>
                    <a:pt x="51" y="75"/>
                  </a:cubicBezTo>
                  <a:cubicBezTo>
                    <a:pt x="51" y="72"/>
                    <a:pt x="49" y="70"/>
                    <a:pt x="46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42" y="35"/>
                    <a:pt x="82" y="11"/>
                    <a:pt x="128" y="11"/>
                  </a:cubicBezTo>
                  <a:cubicBezTo>
                    <a:pt x="202" y="11"/>
                    <a:pt x="263" y="71"/>
                    <a:pt x="264" y="146"/>
                  </a:cubicBezTo>
                  <a:cubicBezTo>
                    <a:pt x="274" y="146"/>
                    <a:pt x="274" y="146"/>
                    <a:pt x="274" y="146"/>
                  </a:cubicBezTo>
                  <a:cubicBezTo>
                    <a:pt x="273" y="66"/>
                    <a:pt x="208" y="0"/>
                    <a:pt x="12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231"/>
            <p:cNvSpPr>
              <a:spLocks/>
            </p:cNvSpPr>
            <p:nvPr/>
          </p:nvSpPr>
          <p:spPr bwMode="auto">
            <a:xfrm>
              <a:off x="2038" y="2815"/>
              <a:ext cx="659" cy="334"/>
            </a:xfrm>
            <a:custGeom>
              <a:avLst/>
              <a:gdLst>
                <a:gd name="T0" fmla="*/ 274 w 279"/>
                <a:gd name="T1" fmla="*/ 58 h 141"/>
                <a:gd name="T2" fmla="*/ 228 w 279"/>
                <a:gd name="T3" fmla="*/ 58 h 141"/>
                <a:gd name="T4" fmla="*/ 223 w 279"/>
                <a:gd name="T5" fmla="*/ 63 h 141"/>
                <a:gd name="T6" fmla="*/ 228 w 279"/>
                <a:gd name="T7" fmla="*/ 68 h 141"/>
                <a:gd name="T8" fmla="*/ 259 w 279"/>
                <a:gd name="T9" fmla="*/ 68 h 141"/>
                <a:gd name="T10" fmla="*/ 146 w 279"/>
                <a:gd name="T11" fmla="*/ 131 h 141"/>
                <a:gd name="T12" fmla="*/ 10 w 279"/>
                <a:gd name="T13" fmla="*/ 0 h 141"/>
                <a:gd name="T14" fmla="*/ 0 w 279"/>
                <a:gd name="T15" fmla="*/ 0 h 141"/>
                <a:gd name="T16" fmla="*/ 146 w 279"/>
                <a:gd name="T17" fmla="*/ 141 h 141"/>
                <a:gd name="T18" fmla="*/ 269 w 279"/>
                <a:gd name="T19" fmla="*/ 71 h 141"/>
                <a:gd name="T20" fmla="*/ 269 w 279"/>
                <a:gd name="T21" fmla="*/ 103 h 141"/>
                <a:gd name="T22" fmla="*/ 274 w 279"/>
                <a:gd name="T23" fmla="*/ 108 h 141"/>
                <a:gd name="T24" fmla="*/ 279 w 279"/>
                <a:gd name="T25" fmla="*/ 103 h 141"/>
                <a:gd name="T26" fmla="*/ 279 w 279"/>
                <a:gd name="T27" fmla="*/ 63 h 141"/>
                <a:gd name="T28" fmla="*/ 274 w 279"/>
                <a:gd name="T29" fmla="*/ 5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141">
                  <a:moveTo>
                    <a:pt x="274" y="58"/>
                  </a:moveTo>
                  <a:cubicBezTo>
                    <a:pt x="228" y="58"/>
                    <a:pt x="228" y="58"/>
                    <a:pt x="228" y="58"/>
                  </a:cubicBezTo>
                  <a:cubicBezTo>
                    <a:pt x="225" y="58"/>
                    <a:pt x="223" y="60"/>
                    <a:pt x="223" y="63"/>
                  </a:cubicBezTo>
                  <a:cubicBezTo>
                    <a:pt x="223" y="66"/>
                    <a:pt x="225" y="68"/>
                    <a:pt x="228" y="68"/>
                  </a:cubicBezTo>
                  <a:cubicBezTo>
                    <a:pt x="259" y="68"/>
                    <a:pt x="259" y="68"/>
                    <a:pt x="259" y="68"/>
                  </a:cubicBezTo>
                  <a:cubicBezTo>
                    <a:pt x="235" y="108"/>
                    <a:pt x="196" y="131"/>
                    <a:pt x="146" y="131"/>
                  </a:cubicBezTo>
                  <a:cubicBezTo>
                    <a:pt x="73" y="131"/>
                    <a:pt x="13" y="7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8"/>
                    <a:pt x="67" y="141"/>
                    <a:pt x="146" y="141"/>
                  </a:cubicBezTo>
                  <a:cubicBezTo>
                    <a:pt x="198" y="141"/>
                    <a:pt x="243" y="113"/>
                    <a:pt x="269" y="71"/>
                  </a:cubicBezTo>
                  <a:cubicBezTo>
                    <a:pt x="269" y="103"/>
                    <a:pt x="269" y="103"/>
                    <a:pt x="269" y="103"/>
                  </a:cubicBezTo>
                  <a:cubicBezTo>
                    <a:pt x="269" y="106"/>
                    <a:pt x="271" y="108"/>
                    <a:pt x="274" y="108"/>
                  </a:cubicBezTo>
                  <a:cubicBezTo>
                    <a:pt x="277" y="108"/>
                    <a:pt x="279" y="106"/>
                    <a:pt x="279" y="103"/>
                  </a:cubicBezTo>
                  <a:cubicBezTo>
                    <a:pt x="279" y="63"/>
                    <a:pt x="279" y="63"/>
                    <a:pt x="279" y="63"/>
                  </a:cubicBezTo>
                  <a:cubicBezTo>
                    <a:pt x="279" y="60"/>
                    <a:pt x="277" y="58"/>
                    <a:pt x="274" y="5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232"/>
            <p:cNvSpPr>
              <a:spLocks/>
            </p:cNvSpPr>
            <p:nvPr/>
          </p:nvSpPr>
          <p:spPr bwMode="auto">
            <a:xfrm>
              <a:off x="3541" y="2458"/>
              <a:ext cx="650" cy="345"/>
            </a:xfrm>
            <a:custGeom>
              <a:avLst/>
              <a:gdLst>
                <a:gd name="T0" fmla="*/ 129 w 275"/>
                <a:gd name="T1" fmla="*/ 0 h 146"/>
                <a:gd name="T2" fmla="*/ 10 w 275"/>
                <a:gd name="T3" fmla="*/ 62 h 146"/>
                <a:gd name="T4" fmla="*/ 10 w 275"/>
                <a:gd name="T5" fmla="*/ 30 h 146"/>
                <a:gd name="T6" fmla="*/ 5 w 275"/>
                <a:gd name="T7" fmla="*/ 25 h 146"/>
                <a:gd name="T8" fmla="*/ 0 w 275"/>
                <a:gd name="T9" fmla="*/ 30 h 146"/>
                <a:gd name="T10" fmla="*/ 0 w 275"/>
                <a:gd name="T11" fmla="*/ 75 h 146"/>
                <a:gd name="T12" fmla="*/ 5 w 275"/>
                <a:gd name="T13" fmla="*/ 80 h 146"/>
                <a:gd name="T14" fmla="*/ 50 w 275"/>
                <a:gd name="T15" fmla="*/ 80 h 146"/>
                <a:gd name="T16" fmla="*/ 55 w 275"/>
                <a:gd name="T17" fmla="*/ 75 h 146"/>
                <a:gd name="T18" fmla="*/ 50 w 275"/>
                <a:gd name="T19" fmla="*/ 69 h 146"/>
                <a:gd name="T20" fmla="*/ 17 w 275"/>
                <a:gd name="T21" fmla="*/ 69 h 146"/>
                <a:gd name="T22" fmla="*/ 129 w 275"/>
                <a:gd name="T23" fmla="*/ 11 h 146"/>
                <a:gd name="T24" fmla="*/ 265 w 275"/>
                <a:gd name="T25" fmla="*/ 146 h 146"/>
                <a:gd name="T26" fmla="*/ 275 w 275"/>
                <a:gd name="T27" fmla="*/ 146 h 146"/>
                <a:gd name="T28" fmla="*/ 129 w 275"/>
                <a:gd name="T2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146">
                  <a:moveTo>
                    <a:pt x="129" y="0"/>
                  </a:moveTo>
                  <a:cubicBezTo>
                    <a:pt x="80" y="0"/>
                    <a:pt x="37" y="25"/>
                    <a:pt x="10" y="62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7"/>
                    <a:pt x="8" y="25"/>
                    <a:pt x="5" y="25"/>
                  </a:cubicBezTo>
                  <a:cubicBezTo>
                    <a:pt x="2" y="25"/>
                    <a:pt x="0" y="27"/>
                    <a:pt x="0" y="3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2" y="80"/>
                    <a:pt x="5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3" y="80"/>
                    <a:pt x="55" y="77"/>
                    <a:pt x="55" y="75"/>
                  </a:cubicBezTo>
                  <a:cubicBezTo>
                    <a:pt x="55" y="72"/>
                    <a:pt x="53" y="69"/>
                    <a:pt x="50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42" y="34"/>
                    <a:pt x="83" y="11"/>
                    <a:pt x="129" y="11"/>
                  </a:cubicBezTo>
                  <a:cubicBezTo>
                    <a:pt x="203" y="11"/>
                    <a:pt x="264" y="71"/>
                    <a:pt x="265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4" y="66"/>
                    <a:pt x="209" y="0"/>
                    <a:pt x="12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233"/>
            <p:cNvSpPr>
              <a:spLocks/>
            </p:cNvSpPr>
            <p:nvPr/>
          </p:nvSpPr>
          <p:spPr bwMode="auto">
            <a:xfrm>
              <a:off x="3501" y="2815"/>
              <a:ext cx="662" cy="334"/>
            </a:xfrm>
            <a:custGeom>
              <a:avLst/>
              <a:gdLst>
                <a:gd name="T0" fmla="*/ 275 w 280"/>
                <a:gd name="T1" fmla="*/ 54 h 141"/>
                <a:gd name="T2" fmla="*/ 230 w 280"/>
                <a:gd name="T3" fmla="*/ 54 h 141"/>
                <a:gd name="T4" fmla="*/ 225 w 280"/>
                <a:gd name="T5" fmla="*/ 59 h 141"/>
                <a:gd name="T6" fmla="*/ 230 w 280"/>
                <a:gd name="T7" fmla="*/ 64 h 141"/>
                <a:gd name="T8" fmla="*/ 263 w 280"/>
                <a:gd name="T9" fmla="*/ 64 h 141"/>
                <a:gd name="T10" fmla="*/ 146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6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9 h 141"/>
                <a:gd name="T28" fmla="*/ 275 w 280"/>
                <a:gd name="T29" fmla="*/ 5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4"/>
                  </a:moveTo>
                  <a:cubicBezTo>
                    <a:pt x="230" y="54"/>
                    <a:pt x="230" y="54"/>
                    <a:pt x="230" y="54"/>
                  </a:cubicBezTo>
                  <a:cubicBezTo>
                    <a:pt x="227" y="54"/>
                    <a:pt x="225" y="56"/>
                    <a:pt x="225" y="59"/>
                  </a:cubicBezTo>
                  <a:cubicBezTo>
                    <a:pt x="225" y="62"/>
                    <a:pt x="227" y="64"/>
                    <a:pt x="230" y="64"/>
                  </a:cubicBezTo>
                  <a:cubicBezTo>
                    <a:pt x="263" y="64"/>
                    <a:pt x="263" y="64"/>
                    <a:pt x="263" y="64"/>
                  </a:cubicBezTo>
                  <a:cubicBezTo>
                    <a:pt x="239" y="104"/>
                    <a:pt x="196" y="131"/>
                    <a:pt x="146" y="131"/>
                  </a:cubicBezTo>
                  <a:cubicBezTo>
                    <a:pt x="73" y="131"/>
                    <a:pt x="13" y="7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8"/>
                    <a:pt x="67" y="141"/>
                    <a:pt x="146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9"/>
                    <a:pt x="280" y="59"/>
                    <a:pt x="280" y="59"/>
                  </a:cubicBezTo>
                  <a:cubicBezTo>
                    <a:pt x="280" y="56"/>
                    <a:pt x="278" y="54"/>
                    <a:pt x="275" y="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234"/>
            <p:cNvSpPr>
              <a:spLocks/>
            </p:cNvSpPr>
            <p:nvPr/>
          </p:nvSpPr>
          <p:spPr bwMode="auto">
            <a:xfrm>
              <a:off x="3803" y="2945"/>
              <a:ext cx="95" cy="45"/>
            </a:xfrm>
            <a:custGeom>
              <a:avLst/>
              <a:gdLst>
                <a:gd name="T0" fmla="*/ 7 w 40"/>
                <a:gd name="T1" fmla="*/ 19 h 19"/>
                <a:gd name="T2" fmla="*/ 32 w 40"/>
                <a:gd name="T3" fmla="*/ 19 h 19"/>
                <a:gd name="T4" fmla="*/ 40 w 40"/>
                <a:gd name="T5" fmla="*/ 12 h 19"/>
                <a:gd name="T6" fmla="*/ 0 w 40"/>
                <a:gd name="T7" fmla="*/ 12 h 19"/>
                <a:gd name="T8" fmla="*/ 7 w 4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9">
                  <a:moveTo>
                    <a:pt x="7" y="19"/>
                  </a:moveTo>
                  <a:cubicBezTo>
                    <a:pt x="16" y="11"/>
                    <a:pt x="24" y="11"/>
                    <a:pt x="32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28" y="0"/>
                    <a:pt x="12" y="0"/>
                    <a:pt x="0" y="12"/>
                  </a:cubicBezTo>
                  <a:lnTo>
                    <a:pt x="7" y="1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235"/>
            <p:cNvSpPr>
              <a:spLocks/>
            </p:cNvSpPr>
            <p:nvPr/>
          </p:nvSpPr>
          <p:spPr bwMode="auto">
            <a:xfrm>
              <a:off x="3751" y="2841"/>
              <a:ext cx="199" cy="78"/>
            </a:xfrm>
            <a:custGeom>
              <a:avLst/>
              <a:gdLst>
                <a:gd name="T0" fmla="*/ 84 w 84"/>
                <a:gd name="T1" fmla="*/ 26 h 33"/>
                <a:gd name="T2" fmla="*/ 0 w 84"/>
                <a:gd name="T3" fmla="*/ 26 h 33"/>
                <a:gd name="T4" fmla="*/ 7 w 84"/>
                <a:gd name="T5" fmla="*/ 33 h 33"/>
                <a:gd name="T6" fmla="*/ 77 w 84"/>
                <a:gd name="T7" fmla="*/ 33 h 33"/>
                <a:gd name="T8" fmla="*/ 84 w 84"/>
                <a:gd name="T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3">
                  <a:moveTo>
                    <a:pt x="84" y="26"/>
                  </a:moveTo>
                  <a:cubicBezTo>
                    <a:pt x="58" y="0"/>
                    <a:pt x="26" y="0"/>
                    <a:pt x="0" y="2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29" y="11"/>
                    <a:pt x="54" y="11"/>
                    <a:pt x="77" y="33"/>
                  </a:cubicBezTo>
                  <a:lnTo>
                    <a:pt x="84" y="2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236"/>
            <p:cNvSpPr>
              <a:spLocks/>
            </p:cNvSpPr>
            <p:nvPr/>
          </p:nvSpPr>
          <p:spPr bwMode="auto">
            <a:xfrm>
              <a:off x="3683" y="2756"/>
              <a:ext cx="335" cy="97"/>
            </a:xfrm>
            <a:custGeom>
              <a:avLst/>
              <a:gdLst>
                <a:gd name="T0" fmla="*/ 142 w 142"/>
                <a:gd name="T1" fmla="*/ 34 h 41"/>
                <a:gd name="T2" fmla="*/ 71 w 142"/>
                <a:gd name="T3" fmla="*/ 0 h 41"/>
                <a:gd name="T4" fmla="*/ 0 w 142"/>
                <a:gd name="T5" fmla="*/ 34 h 41"/>
                <a:gd name="T6" fmla="*/ 7 w 142"/>
                <a:gd name="T7" fmla="*/ 41 h 41"/>
                <a:gd name="T8" fmla="*/ 71 w 142"/>
                <a:gd name="T9" fmla="*/ 10 h 41"/>
                <a:gd name="T10" fmla="*/ 135 w 142"/>
                <a:gd name="T11" fmla="*/ 41 h 41"/>
                <a:gd name="T12" fmla="*/ 142 w 142"/>
                <a:gd name="T13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41">
                  <a:moveTo>
                    <a:pt x="142" y="34"/>
                  </a:moveTo>
                  <a:cubicBezTo>
                    <a:pt x="120" y="12"/>
                    <a:pt x="95" y="0"/>
                    <a:pt x="71" y="0"/>
                  </a:cubicBezTo>
                  <a:cubicBezTo>
                    <a:pt x="46" y="0"/>
                    <a:pt x="22" y="12"/>
                    <a:pt x="0" y="3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27" y="21"/>
                    <a:pt x="49" y="10"/>
                    <a:pt x="71" y="10"/>
                  </a:cubicBezTo>
                  <a:cubicBezTo>
                    <a:pt x="93" y="10"/>
                    <a:pt x="115" y="21"/>
                    <a:pt x="135" y="41"/>
                  </a:cubicBezTo>
                  <a:lnTo>
                    <a:pt x="142" y="3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237"/>
            <p:cNvSpPr>
              <a:spLocks/>
            </p:cNvSpPr>
            <p:nvPr/>
          </p:nvSpPr>
          <p:spPr bwMode="auto">
            <a:xfrm>
              <a:off x="3617" y="2654"/>
              <a:ext cx="468" cy="128"/>
            </a:xfrm>
            <a:custGeom>
              <a:avLst/>
              <a:gdLst>
                <a:gd name="T0" fmla="*/ 198 w 198"/>
                <a:gd name="T1" fmla="*/ 46 h 54"/>
                <a:gd name="T2" fmla="*/ 99 w 198"/>
                <a:gd name="T3" fmla="*/ 0 h 54"/>
                <a:gd name="T4" fmla="*/ 0 w 198"/>
                <a:gd name="T5" fmla="*/ 46 h 54"/>
                <a:gd name="T6" fmla="*/ 7 w 198"/>
                <a:gd name="T7" fmla="*/ 54 h 54"/>
                <a:gd name="T8" fmla="*/ 99 w 198"/>
                <a:gd name="T9" fmla="*/ 10 h 54"/>
                <a:gd name="T10" fmla="*/ 191 w 198"/>
                <a:gd name="T11" fmla="*/ 54 h 54"/>
                <a:gd name="T12" fmla="*/ 198 w 198"/>
                <a:gd name="T13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54">
                  <a:moveTo>
                    <a:pt x="198" y="46"/>
                  </a:moveTo>
                  <a:cubicBezTo>
                    <a:pt x="167" y="16"/>
                    <a:pt x="133" y="0"/>
                    <a:pt x="99" y="0"/>
                  </a:cubicBezTo>
                  <a:cubicBezTo>
                    <a:pt x="65" y="0"/>
                    <a:pt x="30" y="16"/>
                    <a:pt x="0" y="46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36" y="25"/>
                    <a:pt x="67" y="10"/>
                    <a:pt x="99" y="10"/>
                  </a:cubicBezTo>
                  <a:cubicBezTo>
                    <a:pt x="131" y="10"/>
                    <a:pt x="162" y="25"/>
                    <a:pt x="191" y="54"/>
                  </a:cubicBezTo>
                  <a:lnTo>
                    <a:pt x="198" y="4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238"/>
            <p:cNvSpPr>
              <a:spLocks noEditPoints="1"/>
            </p:cNvSpPr>
            <p:nvPr/>
          </p:nvSpPr>
          <p:spPr bwMode="auto">
            <a:xfrm>
              <a:off x="5087" y="2638"/>
              <a:ext cx="423" cy="404"/>
            </a:xfrm>
            <a:custGeom>
              <a:avLst/>
              <a:gdLst>
                <a:gd name="T0" fmla="*/ 178 w 179"/>
                <a:gd name="T1" fmla="*/ 65 h 171"/>
                <a:gd name="T2" fmla="*/ 174 w 179"/>
                <a:gd name="T3" fmla="*/ 62 h 171"/>
                <a:gd name="T4" fmla="*/ 115 w 179"/>
                <a:gd name="T5" fmla="*/ 59 h 171"/>
                <a:gd name="T6" fmla="*/ 94 w 179"/>
                <a:gd name="T7" fmla="*/ 4 h 171"/>
                <a:gd name="T8" fmla="*/ 89 w 179"/>
                <a:gd name="T9" fmla="*/ 0 h 171"/>
                <a:gd name="T10" fmla="*/ 85 w 179"/>
                <a:gd name="T11" fmla="*/ 4 h 171"/>
                <a:gd name="T12" fmla="*/ 63 w 179"/>
                <a:gd name="T13" fmla="*/ 59 h 171"/>
                <a:gd name="T14" fmla="*/ 5 w 179"/>
                <a:gd name="T15" fmla="*/ 62 h 171"/>
                <a:gd name="T16" fmla="*/ 1 w 179"/>
                <a:gd name="T17" fmla="*/ 65 h 171"/>
                <a:gd name="T18" fmla="*/ 2 w 179"/>
                <a:gd name="T19" fmla="*/ 71 h 171"/>
                <a:gd name="T20" fmla="*/ 49 w 179"/>
                <a:gd name="T21" fmla="*/ 109 h 171"/>
                <a:gd name="T22" fmla="*/ 33 w 179"/>
                <a:gd name="T23" fmla="*/ 164 h 171"/>
                <a:gd name="T24" fmla="*/ 34 w 179"/>
                <a:gd name="T25" fmla="*/ 169 h 171"/>
                <a:gd name="T26" fmla="*/ 38 w 179"/>
                <a:gd name="T27" fmla="*/ 170 h 171"/>
                <a:gd name="T28" fmla="*/ 40 w 179"/>
                <a:gd name="T29" fmla="*/ 170 h 171"/>
                <a:gd name="T30" fmla="*/ 89 w 179"/>
                <a:gd name="T31" fmla="*/ 139 h 171"/>
                <a:gd name="T32" fmla="*/ 139 w 179"/>
                <a:gd name="T33" fmla="*/ 170 h 171"/>
                <a:gd name="T34" fmla="*/ 144 w 179"/>
                <a:gd name="T35" fmla="*/ 169 h 171"/>
                <a:gd name="T36" fmla="*/ 146 w 179"/>
                <a:gd name="T37" fmla="*/ 164 h 171"/>
                <a:gd name="T38" fmla="*/ 130 w 179"/>
                <a:gd name="T39" fmla="*/ 109 h 171"/>
                <a:gd name="T40" fmla="*/ 177 w 179"/>
                <a:gd name="T41" fmla="*/ 71 h 171"/>
                <a:gd name="T42" fmla="*/ 178 w 179"/>
                <a:gd name="T43" fmla="*/ 65 h 171"/>
                <a:gd name="T44" fmla="*/ 121 w 179"/>
                <a:gd name="T45" fmla="*/ 103 h 171"/>
                <a:gd name="T46" fmla="*/ 119 w 179"/>
                <a:gd name="T47" fmla="*/ 109 h 171"/>
                <a:gd name="T48" fmla="*/ 132 w 179"/>
                <a:gd name="T49" fmla="*/ 154 h 171"/>
                <a:gd name="T50" fmla="*/ 92 w 179"/>
                <a:gd name="T51" fmla="*/ 129 h 171"/>
                <a:gd name="T52" fmla="*/ 87 w 179"/>
                <a:gd name="T53" fmla="*/ 129 h 171"/>
                <a:gd name="T54" fmla="*/ 46 w 179"/>
                <a:gd name="T55" fmla="*/ 154 h 171"/>
                <a:gd name="T56" fmla="*/ 60 w 179"/>
                <a:gd name="T57" fmla="*/ 109 h 171"/>
                <a:gd name="T58" fmla="*/ 58 w 179"/>
                <a:gd name="T59" fmla="*/ 103 h 171"/>
                <a:gd name="T60" fmla="*/ 19 w 179"/>
                <a:gd name="T61" fmla="*/ 72 h 171"/>
                <a:gd name="T62" fmla="*/ 67 w 179"/>
                <a:gd name="T63" fmla="*/ 69 h 171"/>
                <a:gd name="T64" fmla="*/ 72 w 179"/>
                <a:gd name="T65" fmla="*/ 66 h 171"/>
                <a:gd name="T66" fmla="*/ 89 w 179"/>
                <a:gd name="T67" fmla="*/ 20 h 171"/>
                <a:gd name="T68" fmla="*/ 107 w 179"/>
                <a:gd name="T69" fmla="*/ 66 h 171"/>
                <a:gd name="T70" fmla="*/ 112 w 179"/>
                <a:gd name="T71" fmla="*/ 69 h 171"/>
                <a:gd name="T72" fmla="*/ 160 w 179"/>
                <a:gd name="T73" fmla="*/ 72 h 171"/>
                <a:gd name="T74" fmla="*/ 121 w 179"/>
                <a:gd name="T75" fmla="*/ 10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9" h="171">
                  <a:moveTo>
                    <a:pt x="178" y="65"/>
                  </a:moveTo>
                  <a:cubicBezTo>
                    <a:pt x="178" y="63"/>
                    <a:pt x="176" y="62"/>
                    <a:pt x="174" y="62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2"/>
                    <a:pt x="92" y="0"/>
                    <a:pt x="89" y="0"/>
                  </a:cubicBezTo>
                  <a:cubicBezTo>
                    <a:pt x="87" y="0"/>
                    <a:pt x="85" y="2"/>
                    <a:pt x="85" y="4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1" y="63"/>
                    <a:pt x="1" y="65"/>
                  </a:cubicBezTo>
                  <a:cubicBezTo>
                    <a:pt x="0" y="68"/>
                    <a:pt x="1" y="70"/>
                    <a:pt x="2" y="71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2" y="166"/>
                    <a:pt x="33" y="168"/>
                    <a:pt x="34" y="169"/>
                  </a:cubicBezTo>
                  <a:cubicBezTo>
                    <a:pt x="35" y="170"/>
                    <a:pt x="36" y="170"/>
                    <a:pt x="38" y="170"/>
                  </a:cubicBezTo>
                  <a:cubicBezTo>
                    <a:pt x="39" y="170"/>
                    <a:pt x="39" y="170"/>
                    <a:pt x="40" y="17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139" y="170"/>
                    <a:pt x="139" y="170"/>
                    <a:pt x="139" y="170"/>
                  </a:cubicBezTo>
                  <a:cubicBezTo>
                    <a:pt x="140" y="171"/>
                    <a:pt x="143" y="171"/>
                    <a:pt x="144" y="169"/>
                  </a:cubicBezTo>
                  <a:cubicBezTo>
                    <a:pt x="146" y="168"/>
                    <a:pt x="147" y="166"/>
                    <a:pt x="146" y="164"/>
                  </a:cubicBezTo>
                  <a:cubicBezTo>
                    <a:pt x="130" y="109"/>
                    <a:pt x="130" y="109"/>
                    <a:pt x="130" y="109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8" y="70"/>
                    <a:pt x="179" y="68"/>
                    <a:pt x="178" y="65"/>
                  </a:cubicBezTo>
                  <a:close/>
                  <a:moveTo>
                    <a:pt x="121" y="103"/>
                  </a:moveTo>
                  <a:cubicBezTo>
                    <a:pt x="119" y="104"/>
                    <a:pt x="118" y="107"/>
                    <a:pt x="119" y="109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92" y="129"/>
                    <a:pt x="92" y="129"/>
                    <a:pt x="92" y="129"/>
                  </a:cubicBezTo>
                  <a:cubicBezTo>
                    <a:pt x="90" y="127"/>
                    <a:pt x="88" y="127"/>
                    <a:pt x="87" y="129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60" y="107"/>
                    <a:pt x="60" y="104"/>
                    <a:pt x="58" y="103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9" y="69"/>
                    <a:pt x="71" y="68"/>
                    <a:pt x="72" y="66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8" y="68"/>
                    <a:pt x="110" y="69"/>
                    <a:pt x="112" y="69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21" y="10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239"/>
            <p:cNvSpPr>
              <a:spLocks/>
            </p:cNvSpPr>
            <p:nvPr/>
          </p:nvSpPr>
          <p:spPr bwMode="auto">
            <a:xfrm>
              <a:off x="4999" y="2508"/>
              <a:ext cx="650" cy="343"/>
            </a:xfrm>
            <a:custGeom>
              <a:avLst/>
              <a:gdLst>
                <a:gd name="T0" fmla="*/ 129 w 275"/>
                <a:gd name="T1" fmla="*/ 0 h 145"/>
                <a:gd name="T2" fmla="*/ 10 w 275"/>
                <a:gd name="T3" fmla="*/ 61 h 145"/>
                <a:gd name="T4" fmla="*/ 10 w 275"/>
                <a:gd name="T5" fmla="*/ 30 h 145"/>
                <a:gd name="T6" fmla="*/ 5 w 275"/>
                <a:gd name="T7" fmla="*/ 24 h 145"/>
                <a:gd name="T8" fmla="*/ 0 w 275"/>
                <a:gd name="T9" fmla="*/ 30 h 145"/>
                <a:gd name="T10" fmla="*/ 0 w 275"/>
                <a:gd name="T11" fmla="*/ 74 h 145"/>
                <a:gd name="T12" fmla="*/ 5 w 275"/>
                <a:gd name="T13" fmla="*/ 79 h 145"/>
                <a:gd name="T14" fmla="*/ 50 w 275"/>
                <a:gd name="T15" fmla="*/ 79 h 145"/>
                <a:gd name="T16" fmla="*/ 55 w 275"/>
                <a:gd name="T17" fmla="*/ 74 h 145"/>
                <a:gd name="T18" fmla="*/ 50 w 275"/>
                <a:gd name="T19" fmla="*/ 69 h 145"/>
                <a:gd name="T20" fmla="*/ 17 w 275"/>
                <a:gd name="T21" fmla="*/ 69 h 145"/>
                <a:gd name="T22" fmla="*/ 129 w 275"/>
                <a:gd name="T23" fmla="*/ 10 h 145"/>
                <a:gd name="T24" fmla="*/ 264 w 275"/>
                <a:gd name="T25" fmla="*/ 145 h 145"/>
                <a:gd name="T26" fmla="*/ 275 w 275"/>
                <a:gd name="T27" fmla="*/ 145 h 145"/>
                <a:gd name="T28" fmla="*/ 129 w 275"/>
                <a:gd name="T2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145">
                  <a:moveTo>
                    <a:pt x="129" y="0"/>
                  </a:moveTo>
                  <a:cubicBezTo>
                    <a:pt x="80" y="0"/>
                    <a:pt x="36" y="24"/>
                    <a:pt x="10" y="6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7"/>
                    <a:pt x="7" y="24"/>
                    <a:pt x="5" y="24"/>
                  </a:cubicBezTo>
                  <a:cubicBezTo>
                    <a:pt x="2" y="24"/>
                    <a:pt x="0" y="27"/>
                    <a:pt x="0" y="3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3" y="79"/>
                    <a:pt x="55" y="77"/>
                    <a:pt x="55" y="74"/>
                  </a:cubicBezTo>
                  <a:cubicBezTo>
                    <a:pt x="55" y="71"/>
                    <a:pt x="53" y="69"/>
                    <a:pt x="50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42" y="34"/>
                    <a:pt x="82" y="10"/>
                    <a:pt x="129" y="10"/>
                  </a:cubicBezTo>
                  <a:cubicBezTo>
                    <a:pt x="203" y="10"/>
                    <a:pt x="264" y="71"/>
                    <a:pt x="264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65"/>
                    <a:pt x="209" y="0"/>
                    <a:pt x="12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240"/>
            <p:cNvSpPr>
              <a:spLocks/>
            </p:cNvSpPr>
            <p:nvPr/>
          </p:nvSpPr>
          <p:spPr bwMode="auto">
            <a:xfrm>
              <a:off x="4959" y="2865"/>
              <a:ext cx="662" cy="334"/>
            </a:xfrm>
            <a:custGeom>
              <a:avLst/>
              <a:gdLst>
                <a:gd name="T0" fmla="*/ 275 w 280"/>
                <a:gd name="T1" fmla="*/ 53 h 141"/>
                <a:gd name="T2" fmla="*/ 230 w 280"/>
                <a:gd name="T3" fmla="*/ 53 h 141"/>
                <a:gd name="T4" fmla="*/ 225 w 280"/>
                <a:gd name="T5" fmla="*/ 58 h 141"/>
                <a:gd name="T6" fmla="*/ 230 w 280"/>
                <a:gd name="T7" fmla="*/ 63 h 141"/>
                <a:gd name="T8" fmla="*/ 263 w 280"/>
                <a:gd name="T9" fmla="*/ 63 h 141"/>
                <a:gd name="T10" fmla="*/ 146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6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8 h 141"/>
                <a:gd name="T28" fmla="*/ 275 w 280"/>
                <a:gd name="T29" fmla="*/ 5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3"/>
                  </a:moveTo>
                  <a:cubicBezTo>
                    <a:pt x="230" y="53"/>
                    <a:pt x="230" y="53"/>
                    <a:pt x="230" y="53"/>
                  </a:cubicBezTo>
                  <a:cubicBezTo>
                    <a:pt x="227" y="53"/>
                    <a:pt x="225" y="55"/>
                    <a:pt x="225" y="58"/>
                  </a:cubicBezTo>
                  <a:cubicBezTo>
                    <a:pt x="225" y="61"/>
                    <a:pt x="227" y="63"/>
                    <a:pt x="230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39" y="104"/>
                    <a:pt x="195" y="131"/>
                    <a:pt x="146" y="131"/>
                  </a:cubicBezTo>
                  <a:cubicBezTo>
                    <a:pt x="72" y="131"/>
                    <a:pt x="12" y="7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8"/>
                    <a:pt x="67" y="141"/>
                    <a:pt x="146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0" y="55"/>
                    <a:pt x="278" y="53"/>
                    <a:pt x="275" y="5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241"/>
            <p:cNvSpPr>
              <a:spLocks/>
            </p:cNvSpPr>
            <p:nvPr/>
          </p:nvSpPr>
          <p:spPr bwMode="auto">
            <a:xfrm>
              <a:off x="6548" y="2626"/>
              <a:ext cx="423" cy="402"/>
            </a:xfrm>
            <a:custGeom>
              <a:avLst/>
              <a:gdLst>
                <a:gd name="T0" fmla="*/ 178 w 179"/>
                <a:gd name="T1" fmla="*/ 65 h 170"/>
                <a:gd name="T2" fmla="*/ 173 w 179"/>
                <a:gd name="T3" fmla="*/ 61 h 170"/>
                <a:gd name="T4" fmla="*/ 115 w 179"/>
                <a:gd name="T5" fmla="*/ 58 h 170"/>
                <a:gd name="T6" fmla="*/ 94 w 179"/>
                <a:gd name="T7" fmla="*/ 3 h 170"/>
                <a:gd name="T8" fmla="*/ 89 w 179"/>
                <a:gd name="T9" fmla="*/ 0 h 170"/>
                <a:gd name="T10" fmla="*/ 85 w 179"/>
                <a:gd name="T11" fmla="*/ 3 h 170"/>
                <a:gd name="T12" fmla="*/ 63 w 179"/>
                <a:gd name="T13" fmla="*/ 58 h 170"/>
                <a:gd name="T14" fmla="*/ 5 w 179"/>
                <a:gd name="T15" fmla="*/ 61 h 170"/>
                <a:gd name="T16" fmla="*/ 1 w 179"/>
                <a:gd name="T17" fmla="*/ 65 h 170"/>
                <a:gd name="T18" fmla="*/ 2 w 179"/>
                <a:gd name="T19" fmla="*/ 70 h 170"/>
                <a:gd name="T20" fmla="*/ 49 w 179"/>
                <a:gd name="T21" fmla="*/ 108 h 170"/>
                <a:gd name="T22" fmla="*/ 33 w 179"/>
                <a:gd name="T23" fmla="*/ 163 h 170"/>
                <a:gd name="T24" fmla="*/ 34 w 179"/>
                <a:gd name="T25" fmla="*/ 169 h 170"/>
                <a:gd name="T26" fmla="*/ 40 w 179"/>
                <a:gd name="T27" fmla="*/ 169 h 170"/>
                <a:gd name="T28" fmla="*/ 89 w 179"/>
                <a:gd name="T29" fmla="*/ 138 h 170"/>
                <a:gd name="T30" fmla="*/ 138 w 179"/>
                <a:gd name="T31" fmla="*/ 169 h 170"/>
                <a:gd name="T32" fmla="*/ 141 w 179"/>
                <a:gd name="T33" fmla="*/ 170 h 170"/>
                <a:gd name="T34" fmla="*/ 144 w 179"/>
                <a:gd name="T35" fmla="*/ 169 h 170"/>
                <a:gd name="T36" fmla="*/ 146 w 179"/>
                <a:gd name="T37" fmla="*/ 163 h 170"/>
                <a:gd name="T38" fmla="*/ 130 w 179"/>
                <a:gd name="T39" fmla="*/ 108 h 170"/>
                <a:gd name="T40" fmla="*/ 176 w 179"/>
                <a:gd name="T41" fmla="*/ 70 h 170"/>
                <a:gd name="T42" fmla="*/ 178 w 179"/>
                <a:gd name="T43" fmla="*/ 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0">
                  <a:moveTo>
                    <a:pt x="178" y="65"/>
                  </a:moveTo>
                  <a:cubicBezTo>
                    <a:pt x="177" y="63"/>
                    <a:pt x="176" y="61"/>
                    <a:pt x="173" y="61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1" y="0"/>
                    <a:pt x="89" y="0"/>
                  </a:cubicBezTo>
                  <a:cubicBezTo>
                    <a:pt x="87" y="0"/>
                    <a:pt x="85" y="1"/>
                    <a:pt x="85" y="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0" y="67"/>
                    <a:pt x="1" y="69"/>
                    <a:pt x="2" y="70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33" y="163"/>
                    <a:pt x="33" y="163"/>
                    <a:pt x="33" y="163"/>
                  </a:cubicBezTo>
                  <a:cubicBezTo>
                    <a:pt x="32" y="165"/>
                    <a:pt x="33" y="167"/>
                    <a:pt x="34" y="169"/>
                  </a:cubicBezTo>
                  <a:cubicBezTo>
                    <a:pt x="36" y="170"/>
                    <a:pt x="38" y="170"/>
                    <a:pt x="40" y="169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138" y="169"/>
                    <a:pt x="138" y="169"/>
                    <a:pt x="138" y="169"/>
                  </a:cubicBezTo>
                  <a:cubicBezTo>
                    <a:pt x="139" y="169"/>
                    <a:pt x="140" y="170"/>
                    <a:pt x="141" y="170"/>
                  </a:cubicBezTo>
                  <a:cubicBezTo>
                    <a:pt x="142" y="170"/>
                    <a:pt x="143" y="169"/>
                    <a:pt x="144" y="169"/>
                  </a:cubicBezTo>
                  <a:cubicBezTo>
                    <a:pt x="146" y="167"/>
                    <a:pt x="147" y="165"/>
                    <a:pt x="146" y="163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8" y="69"/>
                    <a:pt x="179" y="67"/>
                    <a:pt x="178" y="6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242"/>
            <p:cNvSpPr>
              <a:spLocks/>
            </p:cNvSpPr>
            <p:nvPr/>
          </p:nvSpPr>
          <p:spPr bwMode="auto">
            <a:xfrm>
              <a:off x="6458" y="2493"/>
              <a:ext cx="650" cy="346"/>
            </a:xfrm>
            <a:custGeom>
              <a:avLst/>
              <a:gdLst>
                <a:gd name="T0" fmla="*/ 130 w 275"/>
                <a:gd name="T1" fmla="*/ 0 h 146"/>
                <a:gd name="T2" fmla="*/ 11 w 275"/>
                <a:gd name="T3" fmla="*/ 62 h 146"/>
                <a:gd name="T4" fmla="*/ 11 w 275"/>
                <a:gd name="T5" fmla="*/ 30 h 146"/>
                <a:gd name="T6" fmla="*/ 6 w 275"/>
                <a:gd name="T7" fmla="*/ 25 h 146"/>
                <a:gd name="T8" fmla="*/ 0 w 275"/>
                <a:gd name="T9" fmla="*/ 30 h 146"/>
                <a:gd name="T10" fmla="*/ 0 w 275"/>
                <a:gd name="T11" fmla="*/ 74 h 146"/>
                <a:gd name="T12" fmla="*/ 6 w 275"/>
                <a:gd name="T13" fmla="*/ 80 h 146"/>
                <a:gd name="T14" fmla="*/ 51 w 275"/>
                <a:gd name="T15" fmla="*/ 80 h 146"/>
                <a:gd name="T16" fmla="*/ 56 w 275"/>
                <a:gd name="T17" fmla="*/ 74 h 146"/>
                <a:gd name="T18" fmla="*/ 51 w 275"/>
                <a:gd name="T19" fmla="*/ 69 h 146"/>
                <a:gd name="T20" fmla="*/ 18 w 275"/>
                <a:gd name="T21" fmla="*/ 69 h 146"/>
                <a:gd name="T22" fmla="*/ 130 w 275"/>
                <a:gd name="T23" fmla="*/ 11 h 146"/>
                <a:gd name="T24" fmla="*/ 265 w 275"/>
                <a:gd name="T25" fmla="*/ 146 h 146"/>
                <a:gd name="T26" fmla="*/ 275 w 275"/>
                <a:gd name="T27" fmla="*/ 146 h 146"/>
                <a:gd name="T28" fmla="*/ 130 w 275"/>
                <a:gd name="T2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146">
                  <a:moveTo>
                    <a:pt x="130" y="0"/>
                  </a:moveTo>
                  <a:cubicBezTo>
                    <a:pt x="81" y="0"/>
                    <a:pt x="37" y="25"/>
                    <a:pt x="11" y="62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7"/>
                    <a:pt x="8" y="25"/>
                    <a:pt x="6" y="25"/>
                  </a:cubicBezTo>
                  <a:cubicBezTo>
                    <a:pt x="3" y="25"/>
                    <a:pt x="0" y="27"/>
                    <a:pt x="0" y="3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6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4" y="80"/>
                    <a:pt x="56" y="77"/>
                    <a:pt x="56" y="74"/>
                  </a:cubicBezTo>
                  <a:cubicBezTo>
                    <a:pt x="56" y="72"/>
                    <a:pt x="54" y="69"/>
                    <a:pt x="51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43" y="34"/>
                    <a:pt x="83" y="11"/>
                    <a:pt x="130" y="11"/>
                  </a:cubicBezTo>
                  <a:cubicBezTo>
                    <a:pt x="204" y="11"/>
                    <a:pt x="265" y="71"/>
                    <a:pt x="265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66"/>
                    <a:pt x="210" y="0"/>
                    <a:pt x="13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243"/>
            <p:cNvSpPr>
              <a:spLocks/>
            </p:cNvSpPr>
            <p:nvPr/>
          </p:nvSpPr>
          <p:spPr bwMode="auto">
            <a:xfrm>
              <a:off x="6420" y="2851"/>
              <a:ext cx="662" cy="333"/>
            </a:xfrm>
            <a:custGeom>
              <a:avLst/>
              <a:gdLst>
                <a:gd name="T0" fmla="*/ 275 w 280"/>
                <a:gd name="T1" fmla="*/ 54 h 141"/>
                <a:gd name="T2" fmla="*/ 230 w 280"/>
                <a:gd name="T3" fmla="*/ 54 h 141"/>
                <a:gd name="T4" fmla="*/ 225 w 280"/>
                <a:gd name="T5" fmla="*/ 59 h 141"/>
                <a:gd name="T6" fmla="*/ 230 w 280"/>
                <a:gd name="T7" fmla="*/ 64 h 141"/>
                <a:gd name="T8" fmla="*/ 262 w 280"/>
                <a:gd name="T9" fmla="*/ 64 h 141"/>
                <a:gd name="T10" fmla="*/ 146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6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9 h 141"/>
                <a:gd name="T28" fmla="*/ 275 w 280"/>
                <a:gd name="T29" fmla="*/ 5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4"/>
                  </a:moveTo>
                  <a:cubicBezTo>
                    <a:pt x="230" y="54"/>
                    <a:pt x="230" y="54"/>
                    <a:pt x="230" y="54"/>
                  </a:cubicBezTo>
                  <a:cubicBezTo>
                    <a:pt x="227" y="54"/>
                    <a:pt x="225" y="56"/>
                    <a:pt x="225" y="59"/>
                  </a:cubicBezTo>
                  <a:cubicBezTo>
                    <a:pt x="225" y="61"/>
                    <a:pt x="227" y="64"/>
                    <a:pt x="230" y="64"/>
                  </a:cubicBezTo>
                  <a:cubicBezTo>
                    <a:pt x="262" y="64"/>
                    <a:pt x="262" y="64"/>
                    <a:pt x="262" y="64"/>
                  </a:cubicBezTo>
                  <a:cubicBezTo>
                    <a:pt x="239" y="104"/>
                    <a:pt x="195" y="131"/>
                    <a:pt x="146" y="131"/>
                  </a:cubicBezTo>
                  <a:cubicBezTo>
                    <a:pt x="72" y="131"/>
                    <a:pt x="12" y="7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8"/>
                    <a:pt x="67" y="141"/>
                    <a:pt x="146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9"/>
                    <a:pt x="280" y="59"/>
                    <a:pt x="280" y="59"/>
                  </a:cubicBezTo>
                  <a:cubicBezTo>
                    <a:pt x="280" y="56"/>
                    <a:pt x="278" y="54"/>
                    <a:pt x="275" y="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44"/>
            <p:cNvSpPr>
              <a:spLocks noEditPoints="1"/>
            </p:cNvSpPr>
            <p:nvPr/>
          </p:nvSpPr>
          <p:spPr bwMode="auto">
            <a:xfrm>
              <a:off x="8013" y="2680"/>
              <a:ext cx="405" cy="398"/>
            </a:xfrm>
            <a:custGeom>
              <a:avLst/>
              <a:gdLst>
                <a:gd name="T0" fmla="*/ 81 w 171"/>
                <a:gd name="T1" fmla="*/ 163 h 168"/>
                <a:gd name="T2" fmla="*/ 86 w 171"/>
                <a:gd name="T3" fmla="*/ 168 h 168"/>
                <a:gd name="T4" fmla="*/ 86 w 171"/>
                <a:gd name="T5" fmla="*/ 168 h 168"/>
                <a:gd name="T6" fmla="*/ 91 w 171"/>
                <a:gd name="T7" fmla="*/ 163 h 168"/>
                <a:gd name="T8" fmla="*/ 122 w 171"/>
                <a:gd name="T9" fmla="*/ 126 h 168"/>
                <a:gd name="T10" fmla="*/ 171 w 171"/>
                <a:gd name="T11" fmla="*/ 55 h 168"/>
                <a:gd name="T12" fmla="*/ 121 w 171"/>
                <a:gd name="T13" fmla="*/ 0 h 168"/>
                <a:gd name="T14" fmla="*/ 85 w 171"/>
                <a:gd name="T15" fmla="*/ 16 h 168"/>
                <a:gd name="T16" fmla="*/ 47 w 171"/>
                <a:gd name="T17" fmla="*/ 0 h 168"/>
                <a:gd name="T18" fmla="*/ 0 w 171"/>
                <a:gd name="T19" fmla="*/ 55 h 168"/>
                <a:gd name="T20" fmla="*/ 49 w 171"/>
                <a:gd name="T21" fmla="*/ 125 h 168"/>
                <a:gd name="T22" fmla="*/ 81 w 171"/>
                <a:gd name="T23" fmla="*/ 163 h 168"/>
                <a:gd name="T24" fmla="*/ 10 w 171"/>
                <a:gd name="T25" fmla="*/ 55 h 168"/>
                <a:gd name="T26" fmla="*/ 47 w 171"/>
                <a:gd name="T27" fmla="*/ 11 h 168"/>
                <a:gd name="T28" fmla="*/ 82 w 171"/>
                <a:gd name="T29" fmla="*/ 27 h 168"/>
                <a:gd name="T30" fmla="*/ 86 w 171"/>
                <a:gd name="T31" fmla="*/ 28 h 168"/>
                <a:gd name="T32" fmla="*/ 89 w 171"/>
                <a:gd name="T33" fmla="*/ 27 h 168"/>
                <a:gd name="T34" fmla="*/ 121 w 171"/>
                <a:gd name="T35" fmla="*/ 10 h 168"/>
                <a:gd name="T36" fmla="*/ 161 w 171"/>
                <a:gd name="T37" fmla="*/ 55 h 168"/>
                <a:gd name="T38" fmla="*/ 115 w 171"/>
                <a:gd name="T39" fmla="*/ 118 h 168"/>
                <a:gd name="T40" fmla="*/ 86 w 171"/>
                <a:gd name="T41" fmla="*/ 148 h 168"/>
                <a:gd name="T42" fmla="*/ 56 w 171"/>
                <a:gd name="T43" fmla="*/ 118 h 168"/>
                <a:gd name="T44" fmla="*/ 10 w 171"/>
                <a:gd name="T45" fmla="*/ 5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168">
                  <a:moveTo>
                    <a:pt x="81" y="163"/>
                  </a:moveTo>
                  <a:cubicBezTo>
                    <a:pt x="81" y="166"/>
                    <a:pt x="83" y="168"/>
                    <a:pt x="86" y="168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8" y="168"/>
                    <a:pt x="91" y="166"/>
                    <a:pt x="91" y="163"/>
                  </a:cubicBezTo>
                  <a:cubicBezTo>
                    <a:pt x="91" y="153"/>
                    <a:pt x="106" y="140"/>
                    <a:pt x="122" y="126"/>
                  </a:cubicBezTo>
                  <a:cubicBezTo>
                    <a:pt x="145" y="106"/>
                    <a:pt x="171" y="83"/>
                    <a:pt x="171" y="55"/>
                  </a:cubicBezTo>
                  <a:cubicBezTo>
                    <a:pt x="171" y="25"/>
                    <a:pt x="148" y="0"/>
                    <a:pt x="121" y="0"/>
                  </a:cubicBezTo>
                  <a:cubicBezTo>
                    <a:pt x="112" y="0"/>
                    <a:pt x="99" y="3"/>
                    <a:pt x="85" y="16"/>
                  </a:cubicBezTo>
                  <a:cubicBezTo>
                    <a:pt x="72" y="6"/>
                    <a:pt x="60" y="0"/>
                    <a:pt x="47" y="0"/>
                  </a:cubicBezTo>
                  <a:cubicBezTo>
                    <a:pt x="18" y="0"/>
                    <a:pt x="0" y="29"/>
                    <a:pt x="0" y="55"/>
                  </a:cubicBezTo>
                  <a:cubicBezTo>
                    <a:pt x="0" y="82"/>
                    <a:pt x="26" y="105"/>
                    <a:pt x="49" y="125"/>
                  </a:cubicBezTo>
                  <a:cubicBezTo>
                    <a:pt x="65" y="139"/>
                    <a:pt x="81" y="153"/>
                    <a:pt x="81" y="163"/>
                  </a:cubicBezTo>
                  <a:close/>
                  <a:moveTo>
                    <a:pt x="10" y="55"/>
                  </a:moveTo>
                  <a:cubicBezTo>
                    <a:pt x="10" y="33"/>
                    <a:pt x="24" y="11"/>
                    <a:pt x="47" y="11"/>
                  </a:cubicBezTo>
                  <a:cubicBezTo>
                    <a:pt x="58" y="11"/>
                    <a:pt x="70" y="16"/>
                    <a:pt x="82" y="27"/>
                  </a:cubicBezTo>
                  <a:cubicBezTo>
                    <a:pt x="83" y="28"/>
                    <a:pt x="85" y="28"/>
                    <a:pt x="86" y="28"/>
                  </a:cubicBezTo>
                  <a:cubicBezTo>
                    <a:pt x="87" y="28"/>
                    <a:pt x="89" y="28"/>
                    <a:pt x="89" y="27"/>
                  </a:cubicBezTo>
                  <a:cubicBezTo>
                    <a:pt x="99" y="16"/>
                    <a:pt x="110" y="10"/>
                    <a:pt x="121" y="10"/>
                  </a:cubicBezTo>
                  <a:cubicBezTo>
                    <a:pt x="142" y="10"/>
                    <a:pt x="161" y="31"/>
                    <a:pt x="161" y="55"/>
                  </a:cubicBezTo>
                  <a:cubicBezTo>
                    <a:pt x="161" y="79"/>
                    <a:pt x="137" y="100"/>
                    <a:pt x="115" y="118"/>
                  </a:cubicBezTo>
                  <a:cubicBezTo>
                    <a:pt x="103" y="129"/>
                    <a:pt x="92" y="139"/>
                    <a:pt x="86" y="148"/>
                  </a:cubicBezTo>
                  <a:cubicBezTo>
                    <a:pt x="80" y="139"/>
                    <a:pt x="68" y="129"/>
                    <a:pt x="56" y="118"/>
                  </a:cubicBezTo>
                  <a:cubicBezTo>
                    <a:pt x="35" y="99"/>
                    <a:pt x="10" y="77"/>
                    <a:pt x="10" y="5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45"/>
            <p:cNvSpPr>
              <a:spLocks/>
            </p:cNvSpPr>
            <p:nvPr/>
          </p:nvSpPr>
          <p:spPr bwMode="auto">
            <a:xfrm>
              <a:off x="7905" y="2508"/>
              <a:ext cx="652" cy="343"/>
            </a:xfrm>
            <a:custGeom>
              <a:avLst/>
              <a:gdLst>
                <a:gd name="T0" fmla="*/ 130 w 276"/>
                <a:gd name="T1" fmla="*/ 0 h 145"/>
                <a:gd name="T2" fmla="*/ 11 w 276"/>
                <a:gd name="T3" fmla="*/ 61 h 145"/>
                <a:gd name="T4" fmla="*/ 11 w 276"/>
                <a:gd name="T5" fmla="*/ 30 h 145"/>
                <a:gd name="T6" fmla="*/ 6 w 276"/>
                <a:gd name="T7" fmla="*/ 24 h 145"/>
                <a:gd name="T8" fmla="*/ 0 w 276"/>
                <a:gd name="T9" fmla="*/ 30 h 145"/>
                <a:gd name="T10" fmla="*/ 0 w 276"/>
                <a:gd name="T11" fmla="*/ 74 h 145"/>
                <a:gd name="T12" fmla="*/ 6 w 276"/>
                <a:gd name="T13" fmla="*/ 79 h 145"/>
                <a:gd name="T14" fmla="*/ 51 w 276"/>
                <a:gd name="T15" fmla="*/ 79 h 145"/>
                <a:gd name="T16" fmla="*/ 56 w 276"/>
                <a:gd name="T17" fmla="*/ 74 h 145"/>
                <a:gd name="T18" fmla="*/ 51 w 276"/>
                <a:gd name="T19" fmla="*/ 69 h 145"/>
                <a:gd name="T20" fmla="*/ 18 w 276"/>
                <a:gd name="T21" fmla="*/ 69 h 145"/>
                <a:gd name="T22" fmla="*/ 130 w 276"/>
                <a:gd name="T23" fmla="*/ 10 h 145"/>
                <a:gd name="T24" fmla="*/ 265 w 276"/>
                <a:gd name="T25" fmla="*/ 145 h 145"/>
                <a:gd name="T26" fmla="*/ 276 w 276"/>
                <a:gd name="T27" fmla="*/ 145 h 145"/>
                <a:gd name="T28" fmla="*/ 130 w 276"/>
                <a:gd name="T2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45">
                  <a:moveTo>
                    <a:pt x="130" y="0"/>
                  </a:moveTo>
                  <a:cubicBezTo>
                    <a:pt x="81" y="0"/>
                    <a:pt x="37" y="24"/>
                    <a:pt x="11" y="6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7"/>
                    <a:pt x="8" y="24"/>
                    <a:pt x="6" y="24"/>
                  </a:cubicBezTo>
                  <a:cubicBezTo>
                    <a:pt x="3" y="24"/>
                    <a:pt x="0" y="27"/>
                    <a:pt x="0" y="3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4" y="79"/>
                    <a:pt x="56" y="77"/>
                    <a:pt x="56" y="74"/>
                  </a:cubicBezTo>
                  <a:cubicBezTo>
                    <a:pt x="56" y="71"/>
                    <a:pt x="54" y="69"/>
                    <a:pt x="51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43" y="34"/>
                    <a:pt x="83" y="10"/>
                    <a:pt x="130" y="10"/>
                  </a:cubicBezTo>
                  <a:cubicBezTo>
                    <a:pt x="204" y="10"/>
                    <a:pt x="265" y="71"/>
                    <a:pt x="265" y="145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75" y="65"/>
                    <a:pt x="210" y="0"/>
                    <a:pt x="13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46"/>
            <p:cNvSpPr>
              <a:spLocks/>
            </p:cNvSpPr>
            <p:nvPr/>
          </p:nvSpPr>
          <p:spPr bwMode="auto">
            <a:xfrm>
              <a:off x="7867" y="2865"/>
              <a:ext cx="662" cy="334"/>
            </a:xfrm>
            <a:custGeom>
              <a:avLst/>
              <a:gdLst>
                <a:gd name="T0" fmla="*/ 275 w 280"/>
                <a:gd name="T1" fmla="*/ 53 h 141"/>
                <a:gd name="T2" fmla="*/ 230 w 280"/>
                <a:gd name="T3" fmla="*/ 53 h 141"/>
                <a:gd name="T4" fmla="*/ 225 w 280"/>
                <a:gd name="T5" fmla="*/ 58 h 141"/>
                <a:gd name="T6" fmla="*/ 230 w 280"/>
                <a:gd name="T7" fmla="*/ 63 h 141"/>
                <a:gd name="T8" fmla="*/ 263 w 280"/>
                <a:gd name="T9" fmla="*/ 63 h 141"/>
                <a:gd name="T10" fmla="*/ 146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6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8 h 141"/>
                <a:gd name="T28" fmla="*/ 275 w 280"/>
                <a:gd name="T29" fmla="*/ 5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3"/>
                  </a:moveTo>
                  <a:cubicBezTo>
                    <a:pt x="230" y="53"/>
                    <a:pt x="230" y="53"/>
                    <a:pt x="230" y="53"/>
                  </a:cubicBezTo>
                  <a:cubicBezTo>
                    <a:pt x="227" y="53"/>
                    <a:pt x="225" y="55"/>
                    <a:pt x="225" y="58"/>
                  </a:cubicBezTo>
                  <a:cubicBezTo>
                    <a:pt x="225" y="61"/>
                    <a:pt x="227" y="63"/>
                    <a:pt x="230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39" y="104"/>
                    <a:pt x="195" y="131"/>
                    <a:pt x="146" y="131"/>
                  </a:cubicBezTo>
                  <a:cubicBezTo>
                    <a:pt x="72" y="131"/>
                    <a:pt x="12" y="7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8"/>
                    <a:pt x="67" y="141"/>
                    <a:pt x="146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0" y="55"/>
                    <a:pt x="278" y="53"/>
                    <a:pt x="275" y="5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47"/>
            <p:cNvSpPr>
              <a:spLocks/>
            </p:cNvSpPr>
            <p:nvPr/>
          </p:nvSpPr>
          <p:spPr bwMode="auto">
            <a:xfrm>
              <a:off x="-716" y="4150"/>
              <a:ext cx="404" cy="399"/>
            </a:xfrm>
            <a:custGeom>
              <a:avLst/>
              <a:gdLst>
                <a:gd name="T0" fmla="*/ 80 w 171"/>
                <a:gd name="T1" fmla="*/ 164 h 169"/>
                <a:gd name="T2" fmla="*/ 85 w 171"/>
                <a:gd name="T3" fmla="*/ 169 h 169"/>
                <a:gd name="T4" fmla="*/ 86 w 171"/>
                <a:gd name="T5" fmla="*/ 169 h 169"/>
                <a:gd name="T6" fmla="*/ 91 w 171"/>
                <a:gd name="T7" fmla="*/ 164 h 169"/>
                <a:gd name="T8" fmla="*/ 122 w 171"/>
                <a:gd name="T9" fmla="*/ 127 h 169"/>
                <a:gd name="T10" fmla="*/ 171 w 171"/>
                <a:gd name="T11" fmla="*/ 55 h 169"/>
                <a:gd name="T12" fmla="*/ 121 w 171"/>
                <a:gd name="T13" fmla="*/ 0 h 169"/>
                <a:gd name="T14" fmla="*/ 85 w 171"/>
                <a:gd name="T15" fmla="*/ 17 h 169"/>
                <a:gd name="T16" fmla="*/ 47 w 171"/>
                <a:gd name="T17" fmla="*/ 1 h 169"/>
                <a:gd name="T18" fmla="*/ 0 w 171"/>
                <a:gd name="T19" fmla="*/ 55 h 169"/>
                <a:gd name="T20" fmla="*/ 49 w 171"/>
                <a:gd name="T21" fmla="*/ 126 h 169"/>
                <a:gd name="T22" fmla="*/ 80 w 171"/>
                <a:gd name="T23" fmla="*/ 1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169">
                  <a:moveTo>
                    <a:pt x="80" y="164"/>
                  </a:moveTo>
                  <a:cubicBezTo>
                    <a:pt x="80" y="166"/>
                    <a:pt x="83" y="169"/>
                    <a:pt x="85" y="169"/>
                  </a:cubicBezTo>
                  <a:cubicBezTo>
                    <a:pt x="85" y="169"/>
                    <a:pt x="86" y="169"/>
                    <a:pt x="86" y="169"/>
                  </a:cubicBezTo>
                  <a:cubicBezTo>
                    <a:pt x="88" y="169"/>
                    <a:pt x="91" y="167"/>
                    <a:pt x="91" y="164"/>
                  </a:cubicBezTo>
                  <a:cubicBezTo>
                    <a:pt x="91" y="154"/>
                    <a:pt x="106" y="141"/>
                    <a:pt x="122" y="127"/>
                  </a:cubicBezTo>
                  <a:cubicBezTo>
                    <a:pt x="145" y="107"/>
                    <a:pt x="171" y="84"/>
                    <a:pt x="171" y="55"/>
                  </a:cubicBezTo>
                  <a:cubicBezTo>
                    <a:pt x="171" y="26"/>
                    <a:pt x="148" y="0"/>
                    <a:pt x="121" y="0"/>
                  </a:cubicBezTo>
                  <a:cubicBezTo>
                    <a:pt x="112" y="0"/>
                    <a:pt x="99" y="3"/>
                    <a:pt x="85" y="17"/>
                  </a:cubicBezTo>
                  <a:cubicBezTo>
                    <a:pt x="72" y="6"/>
                    <a:pt x="59" y="1"/>
                    <a:pt x="47" y="1"/>
                  </a:cubicBezTo>
                  <a:cubicBezTo>
                    <a:pt x="24" y="1"/>
                    <a:pt x="0" y="21"/>
                    <a:pt x="0" y="55"/>
                  </a:cubicBezTo>
                  <a:cubicBezTo>
                    <a:pt x="0" y="83"/>
                    <a:pt x="26" y="106"/>
                    <a:pt x="49" y="126"/>
                  </a:cubicBezTo>
                  <a:cubicBezTo>
                    <a:pt x="65" y="140"/>
                    <a:pt x="80" y="153"/>
                    <a:pt x="80" y="16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48"/>
            <p:cNvSpPr>
              <a:spLocks/>
            </p:cNvSpPr>
            <p:nvPr/>
          </p:nvSpPr>
          <p:spPr bwMode="auto">
            <a:xfrm>
              <a:off x="-825" y="3979"/>
              <a:ext cx="650" cy="343"/>
            </a:xfrm>
            <a:custGeom>
              <a:avLst/>
              <a:gdLst>
                <a:gd name="T0" fmla="*/ 129 w 275"/>
                <a:gd name="T1" fmla="*/ 0 h 145"/>
                <a:gd name="T2" fmla="*/ 11 w 275"/>
                <a:gd name="T3" fmla="*/ 61 h 145"/>
                <a:gd name="T4" fmla="*/ 11 w 275"/>
                <a:gd name="T5" fmla="*/ 29 h 145"/>
                <a:gd name="T6" fmla="*/ 6 w 275"/>
                <a:gd name="T7" fmla="*/ 24 h 145"/>
                <a:gd name="T8" fmla="*/ 0 w 275"/>
                <a:gd name="T9" fmla="*/ 29 h 145"/>
                <a:gd name="T10" fmla="*/ 0 w 275"/>
                <a:gd name="T11" fmla="*/ 74 h 145"/>
                <a:gd name="T12" fmla="*/ 6 w 275"/>
                <a:gd name="T13" fmla="*/ 79 h 145"/>
                <a:gd name="T14" fmla="*/ 51 w 275"/>
                <a:gd name="T15" fmla="*/ 79 h 145"/>
                <a:gd name="T16" fmla="*/ 56 w 275"/>
                <a:gd name="T17" fmla="*/ 74 h 145"/>
                <a:gd name="T18" fmla="*/ 51 w 275"/>
                <a:gd name="T19" fmla="*/ 68 h 145"/>
                <a:gd name="T20" fmla="*/ 18 w 275"/>
                <a:gd name="T21" fmla="*/ 68 h 145"/>
                <a:gd name="T22" fmla="*/ 129 w 275"/>
                <a:gd name="T23" fmla="*/ 10 h 145"/>
                <a:gd name="T24" fmla="*/ 265 w 275"/>
                <a:gd name="T25" fmla="*/ 145 h 145"/>
                <a:gd name="T26" fmla="*/ 275 w 275"/>
                <a:gd name="T27" fmla="*/ 145 h 145"/>
                <a:gd name="T28" fmla="*/ 129 w 275"/>
                <a:gd name="T2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145">
                  <a:moveTo>
                    <a:pt x="129" y="0"/>
                  </a:moveTo>
                  <a:cubicBezTo>
                    <a:pt x="80" y="0"/>
                    <a:pt x="37" y="24"/>
                    <a:pt x="11" y="61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6"/>
                    <a:pt x="8" y="24"/>
                    <a:pt x="6" y="24"/>
                  </a:cubicBezTo>
                  <a:cubicBezTo>
                    <a:pt x="3" y="24"/>
                    <a:pt x="0" y="26"/>
                    <a:pt x="0" y="2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3" y="79"/>
                    <a:pt x="6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3" y="79"/>
                    <a:pt x="56" y="76"/>
                    <a:pt x="56" y="74"/>
                  </a:cubicBezTo>
                  <a:cubicBezTo>
                    <a:pt x="56" y="71"/>
                    <a:pt x="53" y="68"/>
                    <a:pt x="51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42" y="33"/>
                    <a:pt x="83" y="10"/>
                    <a:pt x="129" y="10"/>
                  </a:cubicBezTo>
                  <a:cubicBezTo>
                    <a:pt x="204" y="10"/>
                    <a:pt x="265" y="70"/>
                    <a:pt x="265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5" y="65"/>
                    <a:pt x="210" y="0"/>
                    <a:pt x="12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49"/>
            <p:cNvSpPr>
              <a:spLocks/>
            </p:cNvSpPr>
            <p:nvPr/>
          </p:nvSpPr>
          <p:spPr bwMode="auto">
            <a:xfrm>
              <a:off x="-863" y="4334"/>
              <a:ext cx="662" cy="334"/>
            </a:xfrm>
            <a:custGeom>
              <a:avLst/>
              <a:gdLst>
                <a:gd name="T0" fmla="*/ 275 w 280"/>
                <a:gd name="T1" fmla="*/ 54 h 141"/>
                <a:gd name="T2" fmla="*/ 230 w 280"/>
                <a:gd name="T3" fmla="*/ 54 h 141"/>
                <a:gd name="T4" fmla="*/ 225 w 280"/>
                <a:gd name="T5" fmla="*/ 59 h 141"/>
                <a:gd name="T6" fmla="*/ 230 w 280"/>
                <a:gd name="T7" fmla="*/ 64 h 141"/>
                <a:gd name="T8" fmla="*/ 262 w 280"/>
                <a:gd name="T9" fmla="*/ 64 h 141"/>
                <a:gd name="T10" fmla="*/ 145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5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9 h 141"/>
                <a:gd name="T28" fmla="*/ 275 w 280"/>
                <a:gd name="T29" fmla="*/ 5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4"/>
                  </a:moveTo>
                  <a:cubicBezTo>
                    <a:pt x="230" y="54"/>
                    <a:pt x="230" y="54"/>
                    <a:pt x="230" y="54"/>
                  </a:cubicBezTo>
                  <a:cubicBezTo>
                    <a:pt x="227" y="54"/>
                    <a:pt x="225" y="56"/>
                    <a:pt x="225" y="59"/>
                  </a:cubicBezTo>
                  <a:cubicBezTo>
                    <a:pt x="225" y="62"/>
                    <a:pt x="227" y="64"/>
                    <a:pt x="230" y="64"/>
                  </a:cubicBezTo>
                  <a:cubicBezTo>
                    <a:pt x="262" y="64"/>
                    <a:pt x="262" y="64"/>
                    <a:pt x="262" y="64"/>
                  </a:cubicBezTo>
                  <a:cubicBezTo>
                    <a:pt x="239" y="104"/>
                    <a:pt x="195" y="131"/>
                    <a:pt x="145" y="131"/>
                  </a:cubicBezTo>
                  <a:cubicBezTo>
                    <a:pt x="72" y="131"/>
                    <a:pt x="12" y="7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9"/>
                    <a:pt x="67" y="141"/>
                    <a:pt x="145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9"/>
                    <a:pt x="280" y="59"/>
                    <a:pt x="280" y="59"/>
                  </a:cubicBezTo>
                  <a:cubicBezTo>
                    <a:pt x="280" y="56"/>
                    <a:pt x="278" y="54"/>
                    <a:pt x="275" y="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50"/>
            <p:cNvSpPr>
              <a:spLocks noEditPoints="1"/>
            </p:cNvSpPr>
            <p:nvPr/>
          </p:nvSpPr>
          <p:spPr bwMode="auto">
            <a:xfrm>
              <a:off x="704" y="4164"/>
              <a:ext cx="379" cy="381"/>
            </a:xfrm>
            <a:custGeom>
              <a:avLst/>
              <a:gdLst>
                <a:gd name="T0" fmla="*/ 90 w 160"/>
                <a:gd name="T1" fmla="*/ 161 h 161"/>
                <a:gd name="T2" fmla="*/ 160 w 160"/>
                <a:gd name="T3" fmla="*/ 0 h 161"/>
                <a:gd name="T4" fmla="*/ 0 w 160"/>
                <a:gd name="T5" fmla="*/ 71 h 161"/>
                <a:gd name="T6" fmla="*/ 84 w 160"/>
                <a:gd name="T7" fmla="*/ 79 h 161"/>
                <a:gd name="T8" fmla="*/ 90 w 160"/>
                <a:gd name="T9" fmla="*/ 161 h 161"/>
                <a:gd name="T10" fmla="*/ 140 w 160"/>
                <a:gd name="T11" fmla="*/ 20 h 161"/>
                <a:gd name="T12" fmla="*/ 97 w 160"/>
                <a:gd name="T13" fmla="*/ 119 h 161"/>
                <a:gd name="T14" fmla="*/ 94 w 160"/>
                <a:gd name="T15" fmla="*/ 78 h 161"/>
                <a:gd name="T16" fmla="*/ 84 w 160"/>
                <a:gd name="T17" fmla="*/ 69 h 161"/>
                <a:gd name="T18" fmla="*/ 40 w 160"/>
                <a:gd name="T19" fmla="*/ 65 h 161"/>
                <a:gd name="T20" fmla="*/ 140 w 160"/>
                <a:gd name="T21" fmla="*/ 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161">
                  <a:moveTo>
                    <a:pt x="90" y="161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4" y="79"/>
                    <a:pt x="84" y="79"/>
                    <a:pt x="84" y="79"/>
                  </a:cubicBezTo>
                  <a:lnTo>
                    <a:pt x="90" y="161"/>
                  </a:lnTo>
                  <a:close/>
                  <a:moveTo>
                    <a:pt x="140" y="20"/>
                  </a:moveTo>
                  <a:cubicBezTo>
                    <a:pt x="97" y="119"/>
                    <a:pt x="97" y="119"/>
                    <a:pt x="97" y="119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3" y="74"/>
                    <a:pt x="89" y="70"/>
                    <a:pt x="84" y="69"/>
                  </a:cubicBezTo>
                  <a:cubicBezTo>
                    <a:pt x="40" y="65"/>
                    <a:pt x="40" y="65"/>
                    <a:pt x="40" y="65"/>
                  </a:cubicBezTo>
                  <a:lnTo>
                    <a:pt x="140" y="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251"/>
            <p:cNvSpPr>
              <a:spLocks/>
            </p:cNvSpPr>
            <p:nvPr/>
          </p:nvSpPr>
          <p:spPr bwMode="auto">
            <a:xfrm>
              <a:off x="629" y="3979"/>
              <a:ext cx="650" cy="343"/>
            </a:xfrm>
            <a:custGeom>
              <a:avLst/>
              <a:gdLst>
                <a:gd name="T0" fmla="*/ 130 w 275"/>
                <a:gd name="T1" fmla="*/ 0 h 145"/>
                <a:gd name="T2" fmla="*/ 11 w 275"/>
                <a:gd name="T3" fmla="*/ 61 h 145"/>
                <a:gd name="T4" fmla="*/ 11 w 275"/>
                <a:gd name="T5" fmla="*/ 29 h 145"/>
                <a:gd name="T6" fmla="*/ 6 w 275"/>
                <a:gd name="T7" fmla="*/ 24 h 145"/>
                <a:gd name="T8" fmla="*/ 0 w 275"/>
                <a:gd name="T9" fmla="*/ 29 h 145"/>
                <a:gd name="T10" fmla="*/ 0 w 275"/>
                <a:gd name="T11" fmla="*/ 74 h 145"/>
                <a:gd name="T12" fmla="*/ 6 w 275"/>
                <a:gd name="T13" fmla="*/ 79 h 145"/>
                <a:gd name="T14" fmla="*/ 51 w 275"/>
                <a:gd name="T15" fmla="*/ 79 h 145"/>
                <a:gd name="T16" fmla="*/ 56 w 275"/>
                <a:gd name="T17" fmla="*/ 74 h 145"/>
                <a:gd name="T18" fmla="*/ 51 w 275"/>
                <a:gd name="T19" fmla="*/ 68 h 145"/>
                <a:gd name="T20" fmla="*/ 18 w 275"/>
                <a:gd name="T21" fmla="*/ 68 h 145"/>
                <a:gd name="T22" fmla="*/ 130 w 275"/>
                <a:gd name="T23" fmla="*/ 10 h 145"/>
                <a:gd name="T24" fmla="*/ 265 w 275"/>
                <a:gd name="T25" fmla="*/ 145 h 145"/>
                <a:gd name="T26" fmla="*/ 275 w 275"/>
                <a:gd name="T27" fmla="*/ 145 h 145"/>
                <a:gd name="T28" fmla="*/ 130 w 275"/>
                <a:gd name="T2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145">
                  <a:moveTo>
                    <a:pt x="130" y="0"/>
                  </a:moveTo>
                  <a:cubicBezTo>
                    <a:pt x="81" y="0"/>
                    <a:pt x="37" y="24"/>
                    <a:pt x="11" y="61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6"/>
                    <a:pt x="8" y="24"/>
                    <a:pt x="6" y="24"/>
                  </a:cubicBezTo>
                  <a:cubicBezTo>
                    <a:pt x="3" y="24"/>
                    <a:pt x="0" y="26"/>
                    <a:pt x="0" y="2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3" y="79"/>
                    <a:pt x="6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4" y="79"/>
                    <a:pt x="56" y="76"/>
                    <a:pt x="56" y="74"/>
                  </a:cubicBezTo>
                  <a:cubicBezTo>
                    <a:pt x="56" y="71"/>
                    <a:pt x="54" y="68"/>
                    <a:pt x="51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43" y="33"/>
                    <a:pt x="83" y="10"/>
                    <a:pt x="130" y="10"/>
                  </a:cubicBezTo>
                  <a:cubicBezTo>
                    <a:pt x="204" y="10"/>
                    <a:pt x="265" y="70"/>
                    <a:pt x="265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5" y="65"/>
                    <a:pt x="210" y="0"/>
                    <a:pt x="13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252"/>
            <p:cNvSpPr>
              <a:spLocks/>
            </p:cNvSpPr>
            <p:nvPr/>
          </p:nvSpPr>
          <p:spPr bwMode="auto">
            <a:xfrm>
              <a:off x="591" y="4334"/>
              <a:ext cx="662" cy="334"/>
            </a:xfrm>
            <a:custGeom>
              <a:avLst/>
              <a:gdLst>
                <a:gd name="T0" fmla="*/ 275 w 280"/>
                <a:gd name="T1" fmla="*/ 54 h 141"/>
                <a:gd name="T2" fmla="*/ 230 w 280"/>
                <a:gd name="T3" fmla="*/ 54 h 141"/>
                <a:gd name="T4" fmla="*/ 225 w 280"/>
                <a:gd name="T5" fmla="*/ 59 h 141"/>
                <a:gd name="T6" fmla="*/ 230 w 280"/>
                <a:gd name="T7" fmla="*/ 64 h 141"/>
                <a:gd name="T8" fmla="*/ 262 w 280"/>
                <a:gd name="T9" fmla="*/ 64 h 141"/>
                <a:gd name="T10" fmla="*/ 146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6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9 h 141"/>
                <a:gd name="T28" fmla="*/ 275 w 280"/>
                <a:gd name="T29" fmla="*/ 5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4"/>
                  </a:moveTo>
                  <a:cubicBezTo>
                    <a:pt x="230" y="54"/>
                    <a:pt x="230" y="54"/>
                    <a:pt x="230" y="54"/>
                  </a:cubicBezTo>
                  <a:cubicBezTo>
                    <a:pt x="227" y="54"/>
                    <a:pt x="225" y="56"/>
                    <a:pt x="225" y="59"/>
                  </a:cubicBezTo>
                  <a:cubicBezTo>
                    <a:pt x="225" y="62"/>
                    <a:pt x="227" y="64"/>
                    <a:pt x="230" y="64"/>
                  </a:cubicBezTo>
                  <a:cubicBezTo>
                    <a:pt x="262" y="64"/>
                    <a:pt x="262" y="64"/>
                    <a:pt x="262" y="64"/>
                  </a:cubicBezTo>
                  <a:cubicBezTo>
                    <a:pt x="239" y="104"/>
                    <a:pt x="195" y="131"/>
                    <a:pt x="146" y="131"/>
                  </a:cubicBezTo>
                  <a:cubicBezTo>
                    <a:pt x="72" y="131"/>
                    <a:pt x="12" y="7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9"/>
                    <a:pt x="67" y="141"/>
                    <a:pt x="146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9"/>
                    <a:pt x="280" y="59"/>
                    <a:pt x="280" y="59"/>
                  </a:cubicBezTo>
                  <a:cubicBezTo>
                    <a:pt x="280" y="56"/>
                    <a:pt x="278" y="54"/>
                    <a:pt x="275" y="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253"/>
            <p:cNvSpPr>
              <a:spLocks/>
            </p:cNvSpPr>
            <p:nvPr/>
          </p:nvSpPr>
          <p:spPr bwMode="auto">
            <a:xfrm>
              <a:off x="2151" y="4140"/>
              <a:ext cx="404" cy="407"/>
            </a:xfrm>
            <a:custGeom>
              <a:avLst/>
              <a:gdLst>
                <a:gd name="T0" fmla="*/ 163 w 171"/>
                <a:gd name="T1" fmla="*/ 1 h 172"/>
                <a:gd name="T2" fmla="*/ 3 w 171"/>
                <a:gd name="T3" fmla="*/ 73 h 172"/>
                <a:gd name="T4" fmla="*/ 0 w 171"/>
                <a:gd name="T5" fmla="*/ 79 h 172"/>
                <a:gd name="T6" fmla="*/ 5 w 171"/>
                <a:gd name="T7" fmla="*/ 83 h 172"/>
                <a:gd name="T8" fmla="*/ 84 w 171"/>
                <a:gd name="T9" fmla="*/ 90 h 172"/>
                <a:gd name="T10" fmla="*/ 90 w 171"/>
                <a:gd name="T11" fmla="*/ 168 h 172"/>
                <a:gd name="T12" fmla="*/ 94 w 171"/>
                <a:gd name="T13" fmla="*/ 172 h 172"/>
                <a:gd name="T14" fmla="*/ 95 w 171"/>
                <a:gd name="T15" fmla="*/ 172 h 172"/>
                <a:gd name="T16" fmla="*/ 100 w 171"/>
                <a:gd name="T17" fmla="*/ 169 h 172"/>
                <a:gd name="T18" fmla="*/ 170 w 171"/>
                <a:gd name="T19" fmla="*/ 8 h 172"/>
                <a:gd name="T20" fmla="*/ 169 w 171"/>
                <a:gd name="T21" fmla="*/ 2 h 172"/>
                <a:gd name="T22" fmla="*/ 163 w 171"/>
                <a:gd name="T23" fmla="*/ 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172">
                  <a:moveTo>
                    <a:pt x="163" y="1"/>
                  </a:moveTo>
                  <a:cubicBezTo>
                    <a:pt x="3" y="73"/>
                    <a:pt x="3" y="73"/>
                    <a:pt x="3" y="73"/>
                  </a:cubicBezTo>
                  <a:cubicBezTo>
                    <a:pt x="1" y="74"/>
                    <a:pt x="0" y="76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90" y="170"/>
                    <a:pt x="92" y="172"/>
                    <a:pt x="94" y="172"/>
                  </a:cubicBezTo>
                  <a:cubicBezTo>
                    <a:pt x="94" y="172"/>
                    <a:pt x="95" y="172"/>
                    <a:pt x="95" y="172"/>
                  </a:cubicBezTo>
                  <a:cubicBezTo>
                    <a:pt x="97" y="172"/>
                    <a:pt x="99" y="171"/>
                    <a:pt x="100" y="169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1" y="6"/>
                    <a:pt x="171" y="4"/>
                    <a:pt x="169" y="2"/>
                  </a:cubicBezTo>
                  <a:cubicBezTo>
                    <a:pt x="168" y="1"/>
                    <a:pt x="165" y="0"/>
                    <a:pt x="163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254"/>
            <p:cNvSpPr>
              <a:spLocks/>
            </p:cNvSpPr>
            <p:nvPr/>
          </p:nvSpPr>
          <p:spPr bwMode="auto">
            <a:xfrm>
              <a:off x="2049" y="4327"/>
              <a:ext cx="662" cy="334"/>
            </a:xfrm>
            <a:custGeom>
              <a:avLst/>
              <a:gdLst>
                <a:gd name="T0" fmla="*/ 275 w 280"/>
                <a:gd name="T1" fmla="*/ 53 h 141"/>
                <a:gd name="T2" fmla="*/ 230 w 280"/>
                <a:gd name="T3" fmla="*/ 53 h 141"/>
                <a:gd name="T4" fmla="*/ 225 w 280"/>
                <a:gd name="T5" fmla="*/ 58 h 141"/>
                <a:gd name="T6" fmla="*/ 230 w 280"/>
                <a:gd name="T7" fmla="*/ 63 h 141"/>
                <a:gd name="T8" fmla="*/ 263 w 280"/>
                <a:gd name="T9" fmla="*/ 63 h 141"/>
                <a:gd name="T10" fmla="*/ 146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6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8 h 141"/>
                <a:gd name="T28" fmla="*/ 275 w 280"/>
                <a:gd name="T29" fmla="*/ 5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3"/>
                  </a:moveTo>
                  <a:cubicBezTo>
                    <a:pt x="230" y="53"/>
                    <a:pt x="230" y="53"/>
                    <a:pt x="230" y="53"/>
                  </a:cubicBezTo>
                  <a:cubicBezTo>
                    <a:pt x="227" y="53"/>
                    <a:pt x="225" y="55"/>
                    <a:pt x="225" y="58"/>
                  </a:cubicBezTo>
                  <a:cubicBezTo>
                    <a:pt x="225" y="61"/>
                    <a:pt x="227" y="63"/>
                    <a:pt x="230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39" y="104"/>
                    <a:pt x="195" y="131"/>
                    <a:pt x="146" y="131"/>
                  </a:cubicBezTo>
                  <a:cubicBezTo>
                    <a:pt x="72" y="131"/>
                    <a:pt x="12" y="7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8"/>
                    <a:pt x="67" y="141"/>
                    <a:pt x="146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0" y="55"/>
                    <a:pt x="278" y="53"/>
                    <a:pt x="275" y="5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255"/>
            <p:cNvSpPr>
              <a:spLocks/>
            </p:cNvSpPr>
            <p:nvPr/>
          </p:nvSpPr>
          <p:spPr bwMode="auto">
            <a:xfrm>
              <a:off x="2080" y="3986"/>
              <a:ext cx="650" cy="343"/>
            </a:xfrm>
            <a:custGeom>
              <a:avLst/>
              <a:gdLst>
                <a:gd name="T0" fmla="*/ 5 w 275"/>
                <a:gd name="T1" fmla="*/ 79 h 145"/>
                <a:gd name="T2" fmla="*/ 50 w 275"/>
                <a:gd name="T3" fmla="*/ 79 h 145"/>
                <a:gd name="T4" fmla="*/ 55 w 275"/>
                <a:gd name="T5" fmla="*/ 74 h 145"/>
                <a:gd name="T6" fmla="*/ 50 w 275"/>
                <a:gd name="T7" fmla="*/ 69 h 145"/>
                <a:gd name="T8" fmla="*/ 17 w 275"/>
                <a:gd name="T9" fmla="*/ 69 h 145"/>
                <a:gd name="T10" fmla="*/ 129 w 275"/>
                <a:gd name="T11" fmla="*/ 10 h 145"/>
                <a:gd name="T12" fmla="*/ 264 w 275"/>
                <a:gd name="T13" fmla="*/ 145 h 145"/>
                <a:gd name="T14" fmla="*/ 275 w 275"/>
                <a:gd name="T15" fmla="*/ 145 h 145"/>
                <a:gd name="T16" fmla="*/ 129 w 275"/>
                <a:gd name="T17" fmla="*/ 0 h 145"/>
                <a:gd name="T18" fmla="*/ 10 w 275"/>
                <a:gd name="T19" fmla="*/ 62 h 145"/>
                <a:gd name="T20" fmla="*/ 10 w 275"/>
                <a:gd name="T21" fmla="*/ 30 h 145"/>
                <a:gd name="T22" fmla="*/ 5 w 275"/>
                <a:gd name="T23" fmla="*/ 25 h 145"/>
                <a:gd name="T24" fmla="*/ 0 w 275"/>
                <a:gd name="T25" fmla="*/ 30 h 145"/>
                <a:gd name="T26" fmla="*/ 0 w 275"/>
                <a:gd name="T27" fmla="*/ 74 h 145"/>
                <a:gd name="T28" fmla="*/ 5 w 275"/>
                <a:gd name="T29" fmla="*/ 7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145">
                  <a:moveTo>
                    <a:pt x="5" y="79"/>
                  </a:moveTo>
                  <a:cubicBezTo>
                    <a:pt x="50" y="79"/>
                    <a:pt x="50" y="79"/>
                    <a:pt x="50" y="79"/>
                  </a:cubicBezTo>
                  <a:cubicBezTo>
                    <a:pt x="53" y="79"/>
                    <a:pt x="55" y="77"/>
                    <a:pt x="55" y="74"/>
                  </a:cubicBezTo>
                  <a:cubicBezTo>
                    <a:pt x="55" y="71"/>
                    <a:pt x="53" y="69"/>
                    <a:pt x="50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42" y="34"/>
                    <a:pt x="82" y="10"/>
                    <a:pt x="129" y="10"/>
                  </a:cubicBezTo>
                  <a:cubicBezTo>
                    <a:pt x="203" y="10"/>
                    <a:pt x="264" y="71"/>
                    <a:pt x="264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65"/>
                    <a:pt x="209" y="0"/>
                    <a:pt x="129" y="0"/>
                  </a:cubicBezTo>
                  <a:cubicBezTo>
                    <a:pt x="80" y="0"/>
                    <a:pt x="36" y="24"/>
                    <a:pt x="10" y="62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7"/>
                    <a:pt x="8" y="25"/>
                    <a:pt x="5" y="25"/>
                  </a:cubicBezTo>
                  <a:cubicBezTo>
                    <a:pt x="2" y="25"/>
                    <a:pt x="0" y="27"/>
                    <a:pt x="0" y="3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256"/>
            <p:cNvSpPr>
              <a:spLocks/>
            </p:cNvSpPr>
            <p:nvPr/>
          </p:nvSpPr>
          <p:spPr bwMode="auto">
            <a:xfrm>
              <a:off x="3539" y="3979"/>
              <a:ext cx="650" cy="343"/>
            </a:xfrm>
            <a:custGeom>
              <a:avLst/>
              <a:gdLst>
                <a:gd name="T0" fmla="*/ 129 w 275"/>
                <a:gd name="T1" fmla="*/ 0 h 145"/>
                <a:gd name="T2" fmla="*/ 10 w 275"/>
                <a:gd name="T3" fmla="*/ 61 h 145"/>
                <a:gd name="T4" fmla="*/ 10 w 275"/>
                <a:gd name="T5" fmla="*/ 29 h 145"/>
                <a:gd name="T6" fmla="*/ 5 w 275"/>
                <a:gd name="T7" fmla="*/ 24 h 145"/>
                <a:gd name="T8" fmla="*/ 0 w 275"/>
                <a:gd name="T9" fmla="*/ 29 h 145"/>
                <a:gd name="T10" fmla="*/ 0 w 275"/>
                <a:gd name="T11" fmla="*/ 74 h 145"/>
                <a:gd name="T12" fmla="*/ 5 w 275"/>
                <a:gd name="T13" fmla="*/ 79 h 145"/>
                <a:gd name="T14" fmla="*/ 50 w 275"/>
                <a:gd name="T15" fmla="*/ 79 h 145"/>
                <a:gd name="T16" fmla="*/ 55 w 275"/>
                <a:gd name="T17" fmla="*/ 74 h 145"/>
                <a:gd name="T18" fmla="*/ 50 w 275"/>
                <a:gd name="T19" fmla="*/ 68 h 145"/>
                <a:gd name="T20" fmla="*/ 17 w 275"/>
                <a:gd name="T21" fmla="*/ 68 h 145"/>
                <a:gd name="T22" fmla="*/ 129 w 275"/>
                <a:gd name="T23" fmla="*/ 10 h 145"/>
                <a:gd name="T24" fmla="*/ 264 w 275"/>
                <a:gd name="T25" fmla="*/ 145 h 145"/>
                <a:gd name="T26" fmla="*/ 275 w 275"/>
                <a:gd name="T27" fmla="*/ 145 h 145"/>
                <a:gd name="T28" fmla="*/ 129 w 275"/>
                <a:gd name="T2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145">
                  <a:moveTo>
                    <a:pt x="129" y="0"/>
                  </a:moveTo>
                  <a:cubicBezTo>
                    <a:pt x="80" y="0"/>
                    <a:pt x="36" y="24"/>
                    <a:pt x="10" y="6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8" y="24"/>
                    <a:pt x="5" y="24"/>
                  </a:cubicBezTo>
                  <a:cubicBezTo>
                    <a:pt x="2" y="24"/>
                    <a:pt x="0" y="26"/>
                    <a:pt x="0" y="2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2" y="79"/>
                    <a:pt x="5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3" y="79"/>
                    <a:pt x="55" y="76"/>
                    <a:pt x="55" y="74"/>
                  </a:cubicBezTo>
                  <a:cubicBezTo>
                    <a:pt x="55" y="71"/>
                    <a:pt x="53" y="68"/>
                    <a:pt x="50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42" y="33"/>
                    <a:pt x="82" y="10"/>
                    <a:pt x="129" y="10"/>
                  </a:cubicBezTo>
                  <a:cubicBezTo>
                    <a:pt x="203" y="10"/>
                    <a:pt x="264" y="70"/>
                    <a:pt x="264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65"/>
                    <a:pt x="209" y="0"/>
                    <a:pt x="12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257"/>
            <p:cNvSpPr>
              <a:spLocks/>
            </p:cNvSpPr>
            <p:nvPr/>
          </p:nvSpPr>
          <p:spPr bwMode="auto">
            <a:xfrm>
              <a:off x="3498" y="4334"/>
              <a:ext cx="662" cy="334"/>
            </a:xfrm>
            <a:custGeom>
              <a:avLst/>
              <a:gdLst>
                <a:gd name="T0" fmla="*/ 275 w 280"/>
                <a:gd name="T1" fmla="*/ 54 h 141"/>
                <a:gd name="T2" fmla="*/ 230 w 280"/>
                <a:gd name="T3" fmla="*/ 54 h 141"/>
                <a:gd name="T4" fmla="*/ 225 w 280"/>
                <a:gd name="T5" fmla="*/ 59 h 141"/>
                <a:gd name="T6" fmla="*/ 230 w 280"/>
                <a:gd name="T7" fmla="*/ 64 h 141"/>
                <a:gd name="T8" fmla="*/ 263 w 280"/>
                <a:gd name="T9" fmla="*/ 64 h 141"/>
                <a:gd name="T10" fmla="*/ 146 w 280"/>
                <a:gd name="T11" fmla="*/ 131 h 141"/>
                <a:gd name="T12" fmla="*/ 10 w 280"/>
                <a:gd name="T13" fmla="*/ 0 h 141"/>
                <a:gd name="T14" fmla="*/ 0 w 280"/>
                <a:gd name="T15" fmla="*/ 0 h 141"/>
                <a:gd name="T16" fmla="*/ 146 w 280"/>
                <a:gd name="T17" fmla="*/ 141 h 141"/>
                <a:gd name="T18" fmla="*/ 270 w 280"/>
                <a:gd name="T19" fmla="*/ 71 h 141"/>
                <a:gd name="T20" fmla="*/ 270 w 280"/>
                <a:gd name="T21" fmla="*/ 103 h 141"/>
                <a:gd name="T22" fmla="*/ 275 w 280"/>
                <a:gd name="T23" fmla="*/ 108 h 141"/>
                <a:gd name="T24" fmla="*/ 280 w 280"/>
                <a:gd name="T25" fmla="*/ 103 h 141"/>
                <a:gd name="T26" fmla="*/ 280 w 280"/>
                <a:gd name="T27" fmla="*/ 59 h 141"/>
                <a:gd name="T28" fmla="*/ 275 w 280"/>
                <a:gd name="T29" fmla="*/ 5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141">
                  <a:moveTo>
                    <a:pt x="275" y="54"/>
                  </a:moveTo>
                  <a:cubicBezTo>
                    <a:pt x="230" y="54"/>
                    <a:pt x="230" y="54"/>
                    <a:pt x="230" y="54"/>
                  </a:cubicBezTo>
                  <a:cubicBezTo>
                    <a:pt x="227" y="54"/>
                    <a:pt x="225" y="56"/>
                    <a:pt x="225" y="59"/>
                  </a:cubicBezTo>
                  <a:cubicBezTo>
                    <a:pt x="225" y="62"/>
                    <a:pt x="227" y="64"/>
                    <a:pt x="230" y="64"/>
                  </a:cubicBezTo>
                  <a:cubicBezTo>
                    <a:pt x="263" y="64"/>
                    <a:pt x="263" y="64"/>
                    <a:pt x="263" y="64"/>
                  </a:cubicBezTo>
                  <a:cubicBezTo>
                    <a:pt x="239" y="104"/>
                    <a:pt x="196" y="131"/>
                    <a:pt x="146" y="131"/>
                  </a:cubicBezTo>
                  <a:cubicBezTo>
                    <a:pt x="72" y="131"/>
                    <a:pt x="13" y="7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9"/>
                    <a:pt x="67" y="141"/>
                    <a:pt x="146" y="141"/>
                  </a:cubicBezTo>
                  <a:cubicBezTo>
                    <a:pt x="198" y="141"/>
                    <a:pt x="244" y="113"/>
                    <a:pt x="270" y="71"/>
                  </a:cubicBezTo>
                  <a:cubicBezTo>
                    <a:pt x="270" y="103"/>
                    <a:pt x="270" y="103"/>
                    <a:pt x="270" y="103"/>
                  </a:cubicBezTo>
                  <a:cubicBezTo>
                    <a:pt x="270" y="106"/>
                    <a:pt x="272" y="108"/>
                    <a:pt x="275" y="108"/>
                  </a:cubicBezTo>
                  <a:cubicBezTo>
                    <a:pt x="278" y="108"/>
                    <a:pt x="280" y="106"/>
                    <a:pt x="280" y="103"/>
                  </a:cubicBezTo>
                  <a:cubicBezTo>
                    <a:pt x="280" y="59"/>
                    <a:pt x="280" y="59"/>
                    <a:pt x="280" y="59"/>
                  </a:cubicBezTo>
                  <a:cubicBezTo>
                    <a:pt x="280" y="56"/>
                    <a:pt x="278" y="54"/>
                    <a:pt x="275" y="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258"/>
            <p:cNvSpPr>
              <a:spLocks/>
            </p:cNvSpPr>
            <p:nvPr/>
          </p:nvSpPr>
          <p:spPr bwMode="auto">
            <a:xfrm>
              <a:off x="3690" y="4100"/>
              <a:ext cx="345" cy="433"/>
            </a:xfrm>
            <a:custGeom>
              <a:avLst/>
              <a:gdLst>
                <a:gd name="T0" fmla="*/ 78 w 146"/>
                <a:gd name="T1" fmla="*/ 45 h 183"/>
                <a:gd name="T2" fmla="*/ 138 w 146"/>
                <a:gd name="T3" fmla="*/ 72 h 183"/>
                <a:gd name="T4" fmla="*/ 146 w 146"/>
                <a:gd name="T5" fmla="*/ 81 h 183"/>
                <a:gd name="T6" fmla="*/ 144 w 146"/>
                <a:gd name="T7" fmla="*/ 69 h 183"/>
                <a:gd name="T8" fmla="*/ 75 w 146"/>
                <a:gd name="T9" fmla="*/ 1 h 183"/>
                <a:gd name="T10" fmla="*/ 70 w 146"/>
                <a:gd name="T11" fmla="*/ 0 h 183"/>
                <a:gd name="T12" fmla="*/ 70 w 146"/>
                <a:gd name="T13" fmla="*/ 139 h 183"/>
                <a:gd name="T14" fmla="*/ 69 w 146"/>
                <a:gd name="T15" fmla="*/ 141 h 183"/>
                <a:gd name="T16" fmla="*/ 49 w 146"/>
                <a:gd name="T17" fmla="*/ 136 h 183"/>
                <a:gd name="T18" fmla="*/ 35 w 146"/>
                <a:gd name="T19" fmla="*/ 137 h 183"/>
                <a:gd name="T20" fmla="*/ 3 w 146"/>
                <a:gd name="T21" fmla="*/ 168 h 183"/>
                <a:gd name="T22" fmla="*/ 32 w 146"/>
                <a:gd name="T23" fmla="*/ 183 h 183"/>
                <a:gd name="T24" fmla="*/ 45 w 146"/>
                <a:gd name="T25" fmla="*/ 182 h 183"/>
                <a:gd name="T26" fmla="*/ 78 w 146"/>
                <a:gd name="T27" fmla="*/ 152 h 183"/>
                <a:gd name="T28" fmla="*/ 78 w 146"/>
                <a:gd name="T29" fmla="*/ 152 h 183"/>
                <a:gd name="T30" fmla="*/ 78 w 146"/>
                <a:gd name="T31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6" h="183">
                  <a:moveTo>
                    <a:pt x="78" y="45"/>
                  </a:moveTo>
                  <a:cubicBezTo>
                    <a:pt x="87" y="44"/>
                    <a:pt x="112" y="44"/>
                    <a:pt x="138" y="7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39" y="13"/>
                    <a:pt x="75" y="1"/>
                    <a:pt x="75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4" y="138"/>
                    <a:pt x="57" y="136"/>
                    <a:pt x="49" y="136"/>
                  </a:cubicBezTo>
                  <a:cubicBezTo>
                    <a:pt x="45" y="136"/>
                    <a:pt x="40" y="136"/>
                    <a:pt x="35" y="137"/>
                  </a:cubicBezTo>
                  <a:cubicBezTo>
                    <a:pt x="15" y="142"/>
                    <a:pt x="0" y="156"/>
                    <a:pt x="3" y="168"/>
                  </a:cubicBezTo>
                  <a:cubicBezTo>
                    <a:pt x="5" y="177"/>
                    <a:pt x="17" y="183"/>
                    <a:pt x="32" y="183"/>
                  </a:cubicBezTo>
                  <a:cubicBezTo>
                    <a:pt x="36" y="183"/>
                    <a:pt x="41" y="183"/>
                    <a:pt x="45" y="182"/>
                  </a:cubicBezTo>
                  <a:cubicBezTo>
                    <a:pt x="65" y="177"/>
                    <a:pt x="79" y="164"/>
                    <a:pt x="78" y="152"/>
                  </a:cubicBezTo>
                  <a:cubicBezTo>
                    <a:pt x="78" y="152"/>
                    <a:pt x="78" y="152"/>
                    <a:pt x="78" y="152"/>
                  </a:cubicBezTo>
                  <a:lnTo>
                    <a:pt x="78" y="4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259"/>
            <p:cNvSpPr>
              <a:spLocks/>
            </p:cNvSpPr>
            <p:nvPr/>
          </p:nvSpPr>
          <p:spPr bwMode="auto">
            <a:xfrm>
              <a:off x="4940" y="3960"/>
              <a:ext cx="743" cy="727"/>
            </a:xfrm>
            <a:custGeom>
              <a:avLst/>
              <a:gdLst>
                <a:gd name="T0" fmla="*/ 124 w 314"/>
                <a:gd name="T1" fmla="*/ 230 h 307"/>
                <a:gd name="T2" fmla="*/ 0 w 314"/>
                <a:gd name="T3" fmla="*/ 115 h 307"/>
                <a:gd name="T4" fmla="*/ 124 w 314"/>
                <a:gd name="T5" fmla="*/ 0 h 307"/>
                <a:gd name="T6" fmla="*/ 124 w 314"/>
                <a:gd name="T7" fmla="*/ 75 h 307"/>
                <a:gd name="T8" fmla="*/ 308 w 314"/>
                <a:gd name="T9" fmla="*/ 307 h 307"/>
                <a:gd name="T10" fmla="*/ 124 w 314"/>
                <a:gd name="T11" fmla="*/ 155 h 307"/>
                <a:gd name="T12" fmla="*/ 124 w 314"/>
                <a:gd name="T13" fmla="*/ 23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07">
                  <a:moveTo>
                    <a:pt x="124" y="23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314" y="75"/>
                    <a:pt x="308" y="307"/>
                    <a:pt x="308" y="307"/>
                  </a:cubicBezTo>
                  <a:cubicBezTo>
                    <a:pt x="308" y="307"/>
                    <a:pt x="299" y="155"/>
                    <a:pt x="124" y="155"/>
                  </a:cubicBezTo>
                  <a:lnTo>
                    <a:pt x="124" y="23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260"/>
            <p:cNvSpPr>
              <a:spLocks/>
            </p:cNvSpPr>
            <p:nvPr/>
          </p:nvSpPr>
          <p:spPr bwMode="auto">
            <a:xfrm>
              <a:off x="6385" y="3960"/>
              <a:ext cx="744" cy="727"/>
            </a:xfrm>
            <a:custGeom>
              <a:avLst/>
              <a:gdLst>
                <a:gd name="T0" fmla="*/ 190 w 315"/>
                <a:gd name="T1" fmla="*/ 230 h 307"/>
                <a:gd name="T2" fmla="*/ 315 w 315"/>
                <a:gd name="T3" fmla="*/ 115 h 307"/>
                <a:gd name="T4" fmla="*/ 190 w 315"/>
                <a:gd name="T5" fmla="*/ 0 h 307"/>
                <a:gd name="T6" fmla="*/ 190 w 315"/>
                <a:gd name="T7" fmla="*/ 75 h 307"/>
                <a:gd name="T8" fmla="*/ 7 w 315"/>
                <a:gd name="T9" fmla="*/ 307 h 307"/>
                <a:gd name="T10" fmla="*/ 190 w 315"/>
                <a:gd name="T11" fmla="*/ 155 h 307"/>
                <a:gd name="T12" fmla="*/ 190 w 315"/>
                <a:gd name="T13" fmla="*/ 23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07">
                  <a:moveTo>
                    <a:pt x="190" y="230"/>
                  </a:moveTo>
                  <a:cubicBezTo>
                    <a:pt x="315" y="115"/>
                    <a:pt x="315" y="115"/>
                    <a:pt x="315" y="11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0" y="75"/>
                    <a:pt x="7" y="307"/>
                    <a:pt x="7" y="307"/>
                  </a:cubicBezTo>
                  <a:cubicBezTo>
                    <a:pt x="7" y="307"/>
                    <a:pt x="16" y="155"/>
                    <a:pt x="190" y="155"/>
                  </a:cubicBezTo>
                  <a:lnTo>
                    <a:pt x="190" y="23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261"/>
            <p:cNvSpPr>
              <a:spLocks/>
            </p:cNvSpPr>
            <p:nvPr/>
          </p:nvSpPr>
          <p:spPr bwMode="auto">
            <a:xfrm>
              <a:off x="7848" y="3944"/>
              <a:ext cx="728" cy="743"/>
            </a:xfrm>
            <a:custGeom>
              <a:avLst/>
              <a:gdLst>
                <a:gd name="T0" fmla="*/ 77 w 308"/>
                <a:gd name="T1" fmla="*/ 190 h 314"/>
                <a:gd name="T2" fmla="*/ 192 w 308"/>
                <a:gd name="T3" fmla="*/ 314 h 314"/>
                <a:gd name="T4" fmla="*/ 308 w 308"/>
                <a:gd name="T5" fmla="*/ 190 h 314"/>
                <a:gd name="T6" fmla="*/ 232 w 308"/>
                <a:gd name="T7" fmla="*/ 190 h 314"/>
                <a:gd name="T8" fmla="*/ 0 w 308"/>
                <a:gd name="T9" fmla="*/ 7 h 314"/>
                <a:gd name="T10" fmla="*/ 152 w 308"/>
                <a:gd name="T11" fmla="*/ 190 h 314"/>
                <a:gd name="T12" fmla="*/ 77 w 308"/>
                <a:gd name="T13" fmla="*/ 19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314">
                  <a:moveTo>
                    <a:pt x="77" y="190"/>
                  </a:moveTo>
                  <a:cubicBezTo>
                    <a:pt x="192" y="314"/>
                    <a:pt x="192" y="314"/>
                    <a:pt x="192" y="314"/>
                  </a:cubicBezTo>
                  <a:cubicBezTo>
                    <a:pt x="308" y="190"/>
                    <a:pt x="308" y="190"/>
                    <a:pt x="308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0"/>
                    <a:pt x="0" y="7"/>
                    <a:pt x="0" y="7"/>
                  </a:cubicBezTo>
                  <a:cubicBezTo>
                    <a:pt x="0" y="7"/>
                    <a:pt x="152" y="16"/>
                    <a:pt x="152" y="190"/>
                  </a:cubicBezTo>
                  <a:lnTo>
                    <a:pt x="77" y="19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968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224"/>
          <p:cNvGrpSpPr>
            <a:grpSpLocks noChangeAspect="1"/>
          </p:cNvGrpSpPr>
          <p:nvPr/>
        </p:nvGrpSpPr>
        <p:grpSpPr bwMode="auto">
          <a:xfrm>
            <a:off x="735376" y="875084"/>
            <a:ext cx="7797064" cy="5434236"/>
            <a:chOff x="948" y="143"/>
            <a:chExt cx="5788" cy="4034"/>
          </a:xfrm>
        </p:grpSpPr>
        <p:sp>
          <p:nvSpPr>
            <p:cNvPr id="47" name="Freeform 225"/>
            <p:cNvSpPr>
              <a:spLocks/>
            </p:cNvSpPr>
            <p:nvPr/>
          </p:nvSpPr>
          <p:spPr bwMode="auto">
            <a:xfrm>
              <a:off x="1053" y="143"/>
              <a:ext cx="118" cy="412"/>
            </a:xfrm>
            <a:custGeom>
              <a:avLst/>
              <a:gdLst>
                <a:gd name="T0" fmla="*/ 62 w 63"/>
                <a:gd name="T1" fmla="*/ 214 h 220"/>
                <a:gd name="T2" fmla="*/ 9 w 63"/>
                <a:gd name="T3" fmla="*/ 110 h 220"/>
                <a:gd name="T4" fmla="*/ 62 w 63"/>
                <a:gd name="T5" fmla="*/ 6 h 220"/>
                <a:gd name="T6" fmla="*/ 60 w 63"/>
                <a:gd name="T7" fmla="*/ 1 h 220"/>
                <a:gd name="T8" fmla="*/ 55 w 63"/>
                <a:gd name="T9" fmla="*/ 3 h 220"/>
                <a:gd name="T10" fmla="*/ 1 w 63"/>
                <a:gd name="T11" fmla="*/ 108 h 220"/>
                <a:gd name="T12" fmla="*/ 1 w 63"/>
                <a:gd name="T13" fmla="*/ 112 h 220"/>
                <a:gd name="T14" fmla="*/ 55 w 63"/>
                <a:gd name="T15" fmla="*/ 218 h 220"/>
                <a:gd name="T16" fmla="*/ 58 w 63"/>
                <a:gd name="T17" fmla="*/ 220 h 220"/>
                <a:gd name="T18" fmla="*/ 60 w 63"/>
                <a:gd name="T19" fmla="*/ 220 h 220"/>
                <a:gd name="T20" fmla="*/ 62 w 63"/>
                <a:gd name="T21" fmla="*/ 21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220">
                  <a:moveTo>
                    <a:pt x="62" y="214"/>
                  </a:moveTo>
                  <a:cubicBezTo>
                    <a:pt x="9" y="110"/>
                    <a:pt x="9" y="110"/>
                    <a:pt x="9" y="11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3" y="4"/>
                    <a:pt x="62" y="2"/>
                    <a:pt x="60" y="1"/>
                  </a:cubicBezTo>
                  <a:cubicBezTo>
                    <a:pt x="58" y="0"/>
                    <a:pt x="56" y="1"/>
                    <a:pt x="55" y="3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0" y="109"/>
                    <a:pt x="0" y="111"/>
                    <a:pt x="1" y="112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56" y="219"/>
                    <a:pt x="57" y="220"/>
                    <a:pt x="58" y="220"/>
                  </a:cubicBezTo>
                  <a:cubicBezTo>
                    <a:pt x="59" y="220"/>
                    <a:pt x="60" y="220"/>
                    <a:pt x="60" y="220"/>
                  </a:cubicBezTo>
                  <a:cubicBezTo>
                    <a:pt x="62" y="219"/>
                    <a:pt x="63" y="216"/>
                    <a:pt x="62" y="21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26"/>
            <p:cNvSpPr>
              <a:spLocks/>
            </p:cNvSpPr>
            <p:nvPr/>
          </p:nvSpPr>
          <p:spPr bwMode="auto">
            <a:xfrm>
              <a:off x="1966" y="143"/>
              <a:ext cx="118" cy="412"/>
            </a:xfrm>
            <a:custGeom>
              <a:avLst/>
              <a:gdLst>
                <a:gd name="T0" fmla="*/ 62 w 63"/>
                <a:gd name="T1" fmla="*/ 109 h 220"/>
                <a:gd name="T2" fmla="*/ 8 w 63"/>
                <a:gd name="T3" fmla="*/ 3 h 220"/>
                <a:gd name="T4" fmla="*/ 3 w 63"/>
                <a:gd name="T5" fmla="*/ 1 h 220"/>
                <a:gd name="T6" fmla="*/ 1 w 63"/>
                <a:gd name="T7" fmla="*/ 6 h 220"/>
                <a:gd name="T8" fmla="*/ 54 w 63"/>
                <a:gd name="T9" fmla="*/ 111 h 220"/>
                <a:gd name="T10" fmla="*/ 1 w 63"/>
                <a:gd name="T11" fmla="*/ 214 h 220"/>
                <a:gd name="T12" fmla="*/ 3 w 63"/>
                <a:gd name="T13" fmla="*/ 220 h 220"/>
                <a:gd name="T14" fmla="*/ 5 w 63"/>
                <a:gd name="T15" fmla="*/ 220 h 220"/>
                <a:gd name="T16" fmla="*/ 8 w 63"/>
                <a:gd name="T17" fmla="*/ 218 h 220"/>
                <a:gd name="T18" fmla="*/ 62 w 63"/>
                <a:gd name="T19" fmla="*/ 113 h 220"/>
                <a:gd name="T20" fmla="*/ 62 w 63"/>
                <a:gd name="T21" fmla="*/ 10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220">
                  <a:moveTo>
                    <a:pt x="62" y="109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1" y="214"/>
                    <a:pt x="1" y="214"/>
                    <a:pt x="1" y="214"/>
                  </a:cubicBezTo>
                  <a:cubicBezTo>
                    <a:pt x="0" y="216"/>
                    <a:pt x="1" y="219"/>
                    <a:pt x="3" y="220"/>
                  </a:cubicBezTo>
                  <a:cubicBezTo>
                    <a:pt x="4" y="220"/>
                    <a:pt x="4" y="220"/>
                    <a:pt x="5" y="220"/>
                  </a:cubicBezTo>
                  <a:cubicBezTo>
                    <a:pt x="6" y="220"/>
                    <a:pt x="8" y="219"/>
                    <a:pt x="8" y="218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3" y="111"/>
                    <a:pt x="63" y="110"/>
                    <a:pt x="62" y="10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27"/>
            <p:cNvSpPr>
              <a:spLocks/>
            </p:cNvSpPr>
            <p:nvPr/>
          </p:nvSpPr>
          <p:spPr bwMode="auto">
            <a:xfrm>
              <a:off x="2719" y="285"/>
              <a:ext cx="413" cy="116"/>
            </a:xfrm>
            <a:custGeom>
              <a:avLst/>
              <a:gdLst>
                <a:gd name="T0" fmla="*/ 218 w 221"/>
                <a:gd name="T1" fmla="*/ 54 h 62"/>
                <a:gd name="T2" fmla="*/ 113 w 221"/>
                <a:gd name="T3" fmla="*/ 0 h 62"/>
                <a:gd name="T4" fmla="*/ 109 w 221"/>
                <a:gd name="T5" fmla="*/ 0 h 62"/>
                <a:gd name="T6" fmla="*/ 3 w 221"/>
                <a:gd name="T7" fmla="*/ 54 h 62"/>
                <a:gd name="T8" fmla="*/ 1 w 221"/>
                <a:gd name="T9" fmla="*/ 59 h 62"/>
                <a:gd name="T10" fmla="*/ 5 w 221"/>
                <a:gd name="T11" fmla="*/ 61 h 62"/>
                <a:gd name="T12" fmla="*/ 7 w 221"/>
                <a:gd name="T13" fmla="*/ 61 h 62"/>
                <a:gd name="T14" fmla="*/ 111 w 221"/>
                <a:gd name="T15" fmla="*/ 8 h 62"/>
                <a:gd name="T16" fmla="*/ 214 w 221"/>
                <a:gd name="T17" fmla="*/ 61 h 62"/>
                <a:gd name="T18" fmla="*/ 220 w 221"/>
                <a:gd name="T19" fmla="*/ 59 h 62"/>
                <a:gd name="T20" fmla="*/ 218 w 221"/>
                <a:gd name="T2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62">
                  <a:moveTo>
                    <a:pt x="218" y="54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0" y="0"/>
                    <a:pt x="109" y="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5"/>
                    <a:pt x="0" y="57"/>
                    <a:pt x="1" y="59"/>
                  </a:cubicBezTo>
                  <a:cubicBezTo>
                    <a:pt x="2" y="61"/>
                    <a:pt x="3" y="61"/>
                    <a:pt x="5" y="61"/>
                  </a:cubicBezTo>
                  <a:cubicBezTo>
                    <a:pt x="5" y="61"/>
                    <a:pt x="6" y="61"/>
                    <a:pt x="7" y="61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214" y="61"/>
                    <a:pt x="214" y="61"/>
                    <a:pt x="214" y="61"/>
                  </a:cubicBezTo>
                  <a:cubicBezTo>
                    <a:pt x="216" y="62"/>
                    <a:pt x="219" y="61"/>
                    <a:pt x="220" y="59"/>
                  </a:cubicBezTo>
                  <a:cubicBezTo>
                    <a:pt x="221" y="57"/>
                    <a:pt x="220" y="55"/>
                    <a:pt x="218" y="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28"/>
            <p:cNvSpPr>
              <a:spLocks/>
            </p:cNvSpPr>
            <p:nvPr/>
          </p:nvSpPr>
          <p:spPr bwMode="auto">
            <a:xfrm>
              <a:off x="3625" y="343"/>
              <a:ext cx="413" cy="116"/>
            </a:xfrm>
            <a:custGeom>
              <a:avLst/>
              <a:gdLst>
                <a:gd name="T0" fmla="*/ 220 w 221"/>
                <a:gd name="T1" fmla="*/ 3 h 62"/>
                <a:gd name="T2" fmla="*/ 214 w 221"/>
                <a:gd name="T3" fmla="*/ 1 h 62"/>
                <a:gd name="T4" fmla="*/ 111 w 221"/>
                <a:gd name="T5" fmla="*/ 54 h 62"/>
                <a:gd name="T6" fmla="*/ 7 w 221"/>
                <a:gd name="T7" fmla="*/ 1 h 62"/>
                <a:gd name="T8" fmla="*/ 1 w 221"/>
                <a:gd name="T9" fmla="*/ 3 h 62"/>
                <a:gd name="T10" fmla="*/ 3 w 221"/>
                <a:gd name="T11" fmla="*/ 8 h 62"/>
                <a:gd name="T12" fmla="*/ 109 w 221"/>
                <a:gd name="T13" fmla="*/ 62 h 62"/>
                <a:gd name="T14" fmla="*/ 111 w 221"/>
                <a:gd name="T15" fmla="*/ 62 h 62"/>
                <a:gd name="T16" fmla="*/ 113 w 221"/>
                <a:gd name="T17" fmla="*/ 62 h 62"/>
                <a:gd name="T18" fmla="*/ 218 w 221"/>
                <a:gd name="T19" fmla="*/ 9 h 62"/>
                <a:gd name="T20" fmla="*/ 220 w 221"/>
                <a:gd name="T21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62">
                  <a:moveTo>
                    <a:pt x="220" y="3"/>
                  </a:moveTo>
                  <a:cubicBezTo>
                    <a:pt x="219" y="1"/>
                    <a:pt x="216" y="0"/>
                    <a:pt x="214" y="1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0" y="62"/>
                    <a:pt x="110" y="62"/>
                    <a:pt x="111" y="62"/>
                  </a:cubicBezTo>
                  <a:cubicBezTo>
                    <a:pt x="112" y="62"/>
                    <a:pt x="112" y="62"/>
                    <a:pt x="113" y="62"/>
                  </a:cubicBezTo>
                  <a:cubicBezTo>
                    <a:pt x="218" y="9"/>
                    <a:pt x="218" y="9"/>
                    <a:pt x="218" y="9"/>
                  </a:cubicBezTo>
                  <a:cubicBezTo>
                    <a:pt x="220" y="8"/>
                    <a:pt x="221" y="5"/>
                    <a:pt x="220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29"/>
            <p:cNvSpPr>
              <a:spLocks/>
            </p:cNvSpPr>
            <p:nvPr/>
          </p:nvSpPr>
          <p:spPr bwMode="auto">
            <a:xfrm>
              <a:off x="4662" y="143"/>
              <a:ext cx="133" cy="427"/>
            </a:xfrm>
            <a:custGeom>
              <a:avLst/>
              <a:gdLst>
                <a:gd name="T0" fmla="*/ 17 w 71"/>
                <a:gd name="T1" fmla="*/ 115 h 228"/>
                <a:gd name="T2" fmla="*/ 69 w 71"/>
                <a:gd name="T3" fmla="*/ 12 h 228"/>
                <a:gd name="T4" fmla="*/ 66 w 71"/>
                <a:gd name="T5" fmla="*/ 2 h 228"/>
                <a:gd name="T6" fmla="*/ 55 w 71"/>
                <a:gd name="T7" fmla="*/ 5 h 228"/>
                <a:gd name="T8" fmla="*/ 1 w 71"/>
                <a:gd name="T9" fmla="*/ 111 h 228"/>
                <a:gd name="T10" fmla="*/ 1 w 71"/>
                <a:gd name="T11" fmla="*/ 119 h 228"/>
                <a:gd name="T12" fmla="*/ 55 w 71"/>
                <a:gd name="T13" fmla="*/ 224 h 228"/>
                <a:gd name="T14" fmla="*/ 62 w 71"/>
                <a:gd name="T15" fmla="*/ 228 h 228"/>
                <a:gd name="T16" fmla="*/ 65 w 71"/>
                <a:gd name="T17" fmla="*/ 227 h 228"/>
                <a:gd name="T18" fmla="*/ 69 w 71"/>
                <a:gd name="T19" fmla="*/ 217 h 228"/>
                <a:gd name="T20" fmla="*/ 17 w 71"/>
                <a:gd name="T21" fmla="*/ 11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228">
                  <a:moveTo>
                    <a:pt x="17" y="115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71" y="8"/>
                    <a:pt x="70" y="4"/>
                    <a:pt x="66" y="2"/>
                  </a:cubicBezTo>
                  <a:cubicBezTo>
                    <a:pt x="62" y="0"/>
                    <a:pt x="57" y="1"/>
                    <a:pt x="55" y="5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0" y="114"/>
                    <a:pt x="0" y="116"/>
                    <a:pt x="1" y="119"/>
                  </a:cubicBezTo>
                  <a:cubicBezTo>
                    <a:pt x="55" y="224"/>
                    <a:pt x="55" y="224"/>
                    <a:pt x="55" y="224"/>
                  </a:cubicBezTo>
                  <a:cubicBezTo>
                    <a:pt x="56" y="227"/>
                    <a:pt x="59" y="228"/>
                    <a:pt x="62" y="228"/>
                  </a:cubicBezTo>
                  <a:cubicBezTo>
                    <a:pt x="63" y="228"/>
                    <a:pt x="64" y="228"/>
                    <a:pt x="65" y="227"/>
                  </a:cubicBezTo>
                  <a:cubicBezTo>
                    <a:pt x="69" y="225"/>
                    <a:pt x="71" y="221"/>
                    <a:pt x="69" y="217"/>
                  </a:cubicBezTo>
                  <a:lnTo>
                    <a:pt x="17" y="1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30"/>
            <p:cNvSpPr>
              <a:spLocks/>
            </p:cNvSpPr>
            <p:nvPr/>
          </p:nvSpPr>
          <p:spPr bwMode="auto">
            <a:xfrm>
              <a:off x="5562" y="143"/>
              <a:ext cx="133" cy="427"/>
            </a:xfrm>
            <a:custGeom>
              <a:avLst/>
              <a:gdLst>
                <a:gd name="T0" fmla="*/ 70 w 71"/>
                <a:gd name="T1" fmla="*/ 111 h 228"/>
                <a:gd name="T2" fmla="*/ 16 w 71"/>
                <a:gd name="T3" fmla="*/ 5 h 228"/>
                <a:gd name="T4" fmla="*/ 5 w 71"/>
                <a:gd name="T5" fmla="*/ 2 h 228"/>
                <a:gd name="T6" fmla="*/ 2 w 71"/>
                <a:gd name="T7" fmla="*/ 13 h 228"/>
                <a:gd name="T8" fmla="*/ 54 w 71"/>
                <a:gd name="T9" fmla="*/ 115 h 228"/>
                <a:gd name="T10" fmla="*/ 2 w 71"/>
                <a:gd name="T11" fmla="*/ 217 h 228"/>
                <a:gd name="T12" fmla="*/ 5 w 71"/>
                <a:gd name="T13" fmla="*/ 228 h 228"/>
                <a:gd name="T14" fmla="*/ 9 w 71"/>
                <a:gd name="T15" fmla="*/ 228 h 228"/>
                <a:gd name="T16" fmla="*/ 16 w 71"/>
                <a:gd name="T17" fmla="*/ 224 h 228"/>
                <a:gd name="T18" fmla="*/ 70 w 71"/>
                <a:gd name="T19" fmla="*/ 119 h 228"/>
                <a:gd name="T20" fmla="*/ 70 w 71"/>
                <a:gd name="T21" fmla="*/ 11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228">
                  <a:moveTo>
                    <a:pt x="70" y="111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1" y="4"/>
                    <a:pt x="0" y="9"/>
                    <a:pt x="2" y="13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21"/>
                    <a:pt x="1" y="225"/>
                    <a:pt x="5" y="228"/>
                  </a:cubicBezTo>
                  <a:cubicBezTo>
                    <a:pt x="7" y="228"/>
                    <a:pt x="8" y="228"/>
                    <a:pt x="9" y="228"/>
                  </a:cubicBezTo>
                  <a:cubicBezTo>
                    <a:pt x="12" y="228"/>
                    <a:pt x="15" y="227"/>
                    <a:pt x="16" y="224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1" y="116"/>
                    <a:pt x="71" y="114"/>
                    <a:pt x="70" y="1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31"/>
            <p:cNvSpPr>
              <a:spLocks/>
            </p:cNvSpPr>
            <p:nvPr/>
          </p:nvSpPr>
          <p:spPr bwMode="auto">
            <a:xfrm>
              <a:off x="6307" y="298"/>
              <a:ext cx="429" cy="133"/>
            </a:xfrm>
            <a:custGeom>
              <a:avLst/>
              <a:gdLst>
                <a:gd name="T0" fmla="*/ 9 w 229"/>
                <a:gd name="T1" fmla="*/ 70 h 71"/>
                <a:gd name="T2" fmla="*/ 2 w 229"/>
                <a:gd name="T3" fmla="*/ 66 h 71"/>
                <a:gd name="T4" fmla="*/ 5 w 229"/>
                <a:gd name="T5" fmla="*/ 55 h 71"/>
                <a:gd name="T6" fmla="*/ 111 w 229"/>
                <a:gd name="T7" fmla="*/ 1 h 71"/>
                <a:gd name="T8" fmla="*/ 119 w 229"/>
                <a:gd name="T9" fmla="*/ 1 h 71"/>
                <a:gd name="T10" fmla="*/ 224 w 229"/>
                <a:gd name="T11" fmla="*/ 55 h 71"/>
                <a:gd name="T12" fmla="*/ 227 w 229"/>
                <a:gd name="T13" fmla="*/ 66 h 71"/>
                <a:gd name="T14" fmla="*/ 217 w 229"/>
                <a:gd name="T15" fmla="*/ 69 h 71"/>
                <a:gd name="T16" fmla="*/ 115 w 229"/>
                <a:gd name="T17" fmla="*/ 17 h 71"/>
                <a:gd name="T18" fmla="*/ 12 w 229"/>
                <a:gd name="T19" fmla="*/ 69 h 71"/>
                <a:gd name="T20" fmla="*/ 9 w 229"/>
                <a:gd name="T21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71">
                  <a:moveTo>
                    <a:pt x="9" y="70"/>
                  </a:moveTo>
                  <a:cubicBezTo>
                    <a:pt x="6" y="70"/>
                    <a:pt x="3" y="69"/>
                    <a:pt x="2" y="66"/>
                  </a:cubicBezTo>
                  <a:cubicBezTo>
                    <a:pt x="0" y="62"/>
                    <a:pt x="1" y="57"/>
                    <a:pt x="5" y="55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4" y="0"/>
                    <a:pt x="116" y="0"/>
                    <a:pt x="119" y="1"/>
                  </a:cubicBezTo>
                  <a:cubicBezTo>
                    <a:pt x="224" y="55"/>
                    <a:pt x="224" y="55"/>
                    <a:pt x="224" y="55"/>
                  </a:cubicBezTo>
                  <a:cubicBezTo>
                    <a:pt x="228" y="57"/>
                    <a:pt x="229" y="62"/>
                    <a:pt x="227" y="66"/>
                  </a:cubicBezTo>
                  <a:cubicBezTo>
                    <a:pt x="225" y="69"/>
                    <a:pt x="221" y="71"/>
                    <a:pt x="217" y="69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1" y="70"/>
                    <a:pt x="10" y="70"/>
                    <a:pt x="9" y="7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32"/>
            <p:cNvSpPr>
              <a:spLocks/>
            </p:cNvSpPr>
            <p:nvPr/>
          </p:nvSpPr>
          <p:spPr bwMode="auto">
            <a:xfrm>
              <a:off x="948" y="1205"/>
              <a:ext cx="429" cy="133"/>
            </a:xfrm>
            <a:custGeom>
              <a:avLst/>
              <a:gdLst>
                <a:gd name="T0" fmla="*/ 227 w 229"/>
                <a:gd name="T1" fmla="*/ 6 h 71"/>
                <a:gd name="T2" fmla="*/ 216 w 229"/>
                <a:gd name="T3" fmla="*/ 3 h 71"/>
                <a:gd name="T4" fmla="*/ 115 w 229"/>
                <a:gd name="T5" fmla="*/ 54 h 71"/>
                <a:gd name="T6" fmla="*/ 12 w 229"/>
                <a:gd name="T7" fmla="*/ 2 h 71"/>
                <a:gd name="T8" fmla="*/ 2 w 229"/>
                <a:gd name="T9" fmla="*/ 6 h 71"/>
                <a:gd name="T10" fmla="*/ 5 w 229"/>
                <a:gd name="T11" fmla="*/ 17 h 71"/>
                <a:gd name="T12" fmla="*/ 111 w 229"/>
                <a:gd name="T13" fmla="*/ 70 h 71"/>
                <a:gd name="T14" fmla="*/ 115 w 229"/>
                <a:gd name="T15" fmla="*/ 71 h 71"/>
                <a:gd name="T16" fmla="*/ 118 w 229"/>
                <a:gd name="T17" fmla="*/ 70 h 71"/>
                <a:gd name="T18" fmla="*/ 224 w 229"/>
                <a:gd name="T19" fmla="*/ 17 h 71"/>
                <a:gd name="T20" fmla="*/ 227 w 229"/>
                <a:gd name="T2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71">
                  <a:moveTo>
                    <a:pt x="227" y="6"/>
                  </a:moveTo>
                  <a:cubicBezTo>
                    <a:pt x="225" y="2"/>
                    <a:pt x="220" y="1"/>
                    <a:pt x="216" y="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2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2" y="71"/>
                    <a:pt x="114" y="71"/>
                    <a:pt x="115" y="71"/>
                  </a:cubicBezTo>
                  <a:cubicBezTo>
                    <a:pt x="116" y="71"/>
                    <a:pt x="117" y="71"/>
                    <a:pt x="118" y="70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28" y="15"/>
                    <a:pt x="229" y="10"/>
                    <a:pt x="227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233"/>
            <p:cNvSpPr>
              <a:spLocks noEditPoints="1"/>
            </p:cNvSpPr>
            <p:nvPr/>
          </p:nvSpPr>
          <p:spPr bwMode="auto">
            <a:xfrm>
              <a:off x="1832" y="1064"/>
              <a:ext cx="411" cy="412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234"/>
            <p:cNvSpPr>
              <a:spLocks/>
            </p:cNvSpPr>
            <p:nvPr/>
          </p:nvSpPr>
          <p:spPr bwMode="auto">
            <a:xfrm>
              <a:off x="1985" y="1173"/>
              <a:ext cx="77" cy="195"/>
            </a:xfrm>
            <a:custGeom>
              <a:avLst/>
              <a:gdLst>
                <a:gd name="T0" fmla="*/ 38 w 41"/>
                <a:gd name="T1" fmla="*/ 1 h 104"/>
                <a:gd name="T2" fmla="*/ 33 w 41"/>
                <a:gd name="T3" fmla="*/ 2 h 104"/>
                <a:gd name="T4" fmla="*/ 1 w 41"/>
                <a:gd name="T5" fmla="*/ 50 h 104"/>
                <a:gd name="T6" fmla="*/ 1 w 41"/>
                <a:gd name="T7" fmla="*/ 54 h 104"/>
                <a:gd name="T8" fmla="*/ 33 w 41"/>
                <a:gd name="T9" fmla="*/ 102 h 104"/>
                <a:gd name="T10" fmla="*/ 36 w 41"/>
                <a:gd name="T11" fmla="*/ 104 h 104"/>
                <a:gd name="T12" fmla="*/ 38 w 41"/>
                <a:gd name="T13" fmla="*/ 103 h 104"/>
                <a:gd name="T14" fmla="*/ 39 w 41"/>
                <a:gd name="T15" fmla="*/ 98 h 104"/>
                <a:gd name="T16" fmla="*/ 9 w 41"/>
                <a:gd name="T17" fmla="*/ 52 h 104"/>
                <a:gd name="T18" fmla="*/ 39 w 41"/>
                <a:gd name="T19" fmla="*/ 6 h 104"/>
                <a:gd name="T20" fmla="*/ 38 w 41"/>
                <a:gd name="T21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04">
                  <a:moveTo>
                    <a:pt x="38" y="1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1"/>
                    <a:pt x="0" y="53"/>
                    <a:pt x="1" y="54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3"/>
                    <a:pt x="35" y="104"/>
                    <a:pt x="36" y="104"/>
                  </a:cubicBezTo>
                  <a:cubicBezTo>
                    <a:pt x="37" y="104"/>
                    <a:pt x="37" y="104"/>
                    <a:pt x="38" y="103"/>
                  </a:cubicBezTo>
                  <a:cubicBezTo>
                    <a:pt x="40" y="102"/>
                    <a:pt x="40" y="100"/>
                    <a:pt x="39" y="98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1" y="4"/>
                    <a:pt x="40" y="2"/>
                    <a:pt x="38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235"/>
            <p:cNvSpPr>
              <a:spLocks noEditPoints="1"/>
            </p:cNvSpPr>
            <p:nvPr/>
          </p:nvSpPr>
          <p:spPr bwMode="auto">
            <a:xfrm>
              <a:off x="2719" y="1055"/>
              <a:ext cx="412" cy="412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236"/>
            <p:cNvSpPr>
              <a:spLocks/>
            </p:cNvSpPr>
            <p:nvPr/>
          </p:nvSpPr>
          <p:spPr bwMode="auto">
            <a:xfrm>
              <a:off x="2900" y="1162"/>
              <a:ext cx="77" cy="196"/>
            </a:xfrm>
            <a:custGeom>
              <a:avLst/>
              <a:gdLst>
                <a:gd name="T0" fmla="*/ 8 w 41"/>
                <a:gd name="T1" fmla="*/ 3 h 105"/>
                <a:gd name="T2" fmla="*/ 3 w 41"/>
                <a:gd name="T3" fmla="*/ 2 h 105"/>
                <a:gd name="T4" fmla="*/ 2 w 41"/>
                <a:gd name="T5" fmla="*/ 7 h 105"/>
                <a:gd name="T6" fmla="*/ 32 w 41"/>
                <a:gd name="T7" fmla="*/ 53 h 105"/>
                <a:gd name="T8" fmla="*/ 2 w 41"/>
                <a:gd name="T9" fmla="*/ 99 h 105"/>
                <a:gd name="T10" fmla="*/ 3 w 41"/>
                <a:gd name="T11" fmla="*/ 104 h 105"/>
                <a:gd name="T12" fmla="*/ 5 w 41"/>
                <a:gd name="T13" fmla="*/ 105 h 105"/>
                <a:gd name="T14" fmla="*/ 8 w 41"/>
                <a:gd name="T15" fmla="*/ 103 h 105"/>
                <a:gd name="T16" fmla="*/ 40 w 41"/>
                <a:gd name="T17" fmla="*/ 55 h 105"/>
                <a:gd name="T18" fmla="*/ 40 w 41"/>
                <a:gd name="T19" fmla="*/ 51 h 105"/>
                <a:gd name="T20" fmla="*/ 8 w 41"/>
                <a:gd name="T21" fmla="*/ 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05">
                  <a:moveTo>
                    <a:pt x="8" y="3"/>
                  </a:moveTo>
                  <a:cubicBezTo>
                    <a:pt x="7" y="1"/>
                    <a:pt x="5" y="0"/>
                    <a:pt x="3" y="2"/>
                  </a:cubicBezTo>
                  <a:cubicBezTo>
                    <a:pt x="1" y="3"/>
                    <a:pt x="0" y="5"/>
                    <a:pt x="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1"/>
                    <a:pt x="1" y="103"/>
                    <a:pt x="3" y="104"/>
                  </a:cubicBezTo>
                  <a:cubicBezTo>
                    <a:pt x="4" y="105"/>
                    <a:pt x="4" y="105"/>
                    <a:pt x="5" y="105"/>
                  </a:cubicBezTo>
                  <a:cubicBezTo>
                    <a:pt x="6" y="105"/>
                    <a:pt x="8" y="104"/>
                    <a:pt x="8" y="10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1" y="54"/>
                    <a:pt x="41" y="52"/>
                    <a:pt x="40" y="51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237"/>
            <p:cNvSpPr>
              <a:spLocks noEditPoints="1"/>
            </p:cNvSpPr>
            <p:nvPr/>
          </p:nvSpPr>
          <p:spPr bwMode="auto">
            <a:xfrm>
              <a:off x="3612" y="1055"/>
              <a:ext cx="411" cy="412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0" y="220"/>
                    <a:pt x="220" y="171"/>
                    <a:pt x="220" y="110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3" y="212"/>
                    <a:pt x="8" y="166"/>
                    <a:pt x="8" y="110"/>
                  </a:cubicBezTo>
                  <a:cubicBezTo>
                    <a:pt x="8" y="54"/>
                    <a:pt x="53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238"/>
            <p:cNvSpPr>
              <a:spLocks/>
            </p:cNvSpPr>
            <p:nvPr/>
          </p:nvSpPr>
          <p:spPr bwMode="auto">
            <a:xfrm>
              <a:off x="3718" y="1209"/>
              <a:ext cx="197" cy="75"/>
            </a:xfrm>
            <a:custGeom>
              <a:avLst/>
              <a:gdLst>
                <a:gd name="T0" fmla="*/ 103 w 105"/>
                <a:gd name="T1" fmla="*/ 32 h 40"/>
                <a:gd name="T2" fmla="*/ 54 w 105"/>
                <a:gd name="T3" fmla="*/ 1 h 40"/>
                <a:gd name="T4" fmla="*/ 50 w 105"/>
                <a:gd name="T5" fmla="*/ 1 h 40"/>
                <a:gd name="T6" fmla="*/ 2 w 105"/>
                <a:gd name="T7" fmla="*/ 32 h 40"/>
                <a:gd name="T8" fmla="*/ 1 w 105"/>
                <a:gd name="T9" fmla="*/ 38 h 40"/>
                <a:gd name="T10" fmla="*/ 7 w 105"/>
                <a:gd name="T11" fmla="*/ 39 h 40"/>
                <a:gd name="T12" fmla="*/ 52 w 105"/>
                <a:gd name="T13" fmla="*/ 9 h 40"/>
                <a:gd name="T14" fmla="*/ 98 w 105"/>
                <a:gd name="T15" fmla="*/ 39 h 40"/>
                <a:gd name="T16" fmla="*/ 100 w 105"/>
                <a:gd name="T17" fmla="*/ 40 h 40"/>
                <a:gd name="T18" fmla="*/ 104 w 105"/>
                <a:gd name="T19" fmla="*/ 38 h 40"/>
                <a:gd name="T20" fmla="*/ 103 w 105"/>
                <a:gd name="T21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40">
                  <a:moveTo>
                    <a:pt x="103" y="32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3" y="0"/>
                    <a:pt x="51" y="0"/>
                    <a:pt x="50" y="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4"/>
                    <a:pt x="0" y="36"/>
                    <a:pt x="1" y="38"/>
                  </a:cubicBezTo>
                  <a:cubicBezTo>
                    <a:pt x="2" y="40"/>
                    <a:pt x="5" y="40"/>
                    <a:pt x="7" y="3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9" y="40"/>
                    <a:pt x="100" y="40"/>
                    <a:pt x="100" y="40"/>
                  </a:cubicBezTo>
                  <a:cubicBezTo>
                    <a:pt x="102" y="40"/>
                    <a:pt x="103" y="39"/>
                    <a:pt x="104" y="38"/>
                  </a:cubicBezTo>
                  <a:cubicBezTo>
                    <a:pt x="105" y="36"/>
                    <a:pt x="104" y="34"/>
                    <a:pt x="103" y="3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239"/>
            <p:cNvSpPr>
              <a:spLocks noEditPoints="1"/>
            </p:cNvSpPr>
            <p:nvPr/>
          </p:nvSpPr>
          <p:spPr bwMode="auto">
            <a:xfrm>
              <a:off x="4521" y="1055"/>
              <a:ext cx="412" cy="412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4"/>
                    <a:pt x="54" y="8"/>
                    <a:pt x="110" y="8"/>
                  </a:cubicBezTo>
                  <a:cubicBezTo>
                    <a:pt x="166" y="8"/>
                    <a:pt x="212" y="54"/>
                    <a:pt x="212" y="110"/>
                  </a:cubicBezTo>
                  <a:cubicBezTo>
                    <a:pt x="212" y="166"/>
                    <a:pt x="166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40"/>
            <p:cNvSpPr>
              <a:spLocks/>
            </p:cNvSpPr>
            <p:nvPr/>
          </p:nvSpPr>
          <p:spPr bwMode="auto">
            <a:xfrm>
              <a:off x="4628" y="1237"/>
              <a:ext cx="197" cy="76"/>
            </a:xfrm>
            <a:custGeom>
              <a:avLst/>
              <a:gdLst>
                <a:gd name="T0" fmla="*/ 99 w 105"/>
                <a:gd name="T1" fmla="*/ 2 h 41"/>
                <a:gd name="T2" fmla="*/ 53 w 105"/>
                <a:gd name="T3" fmla="*/ 32 h 41"/>
                <a:gd name="T4" fmla="*/ 7 w 105"/>
                <a:gd name="T5" fmla="*/ 2 h 41"/>
                <a:gd name="T6" fmla="*/ 2 w 105"/>
                <a:gd name="T7" fmla="*/ 3 h 41"/>
                <a:gd name="T8" fmla="*/ 3 w 105"/>
                <a:gd name="T9" fmla="*/ 8 h 41"/>
                <a:gd name="T10" fmla="*/ 51 w 105"/>
                <a:gd name="T11" fmla="*/ 40 h 41"/>
                <a:gd name="T12" fmla="*/ 53 w 105"/>
                <a:gd name="T13" fmla="*/ 41 h 41"/>
                <a:gd name="T14" fmla="*/ 55 w 105"/>
                <a:gd name="T15" fmla="*/ 40 h 41"/>
                <a:gd name="T16" fmla="*/ 103 w 105"/>
                <a:gd name="T17" fmla="*/ 8 h 41"/>
                <a:gd name="T18" fmla="*/ 104 w 105"/>
                <a:gd name="T19" fmla="*/ 3 h 41"/>
                <a:gd name="T20" fmla="*/ 99 w 105"/>
                <a:gd name="T21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41">
                  <a:moveTo>
                    <a:pt x="99" y="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2" y="41"/>
                    <a:pt x="53" y="41"/>
                  </a:cubicBezTo>
                  <a:cubicBezTo>
                    <a:pt x="53" y="41"/>
                    <a:pt x="54" y="40"/>
                    <a:pt x="55" y="40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5" y="7"/>
                    <a:pt x="105" y="5"/>
                    <a:pt x="104" y="3"/>
                  </a:cubicBezTo>
                  <a:cubicBezTo>
                    <a:pt x="103" y="1"/>
                    <a:pt x="101" y="0"/>
                    <a:pt x="99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41"/>
            <p:cNvSpPr>
              <a:spLocks/>
            </p:cNvSpPr>
            <p:nvPr/>
          </p:nvSpPr>
          <p:spPr bwMode="auto">
            <a:xfrm>
              <a:off x="5416" y="1186"/>
              <a:ext cx="213" cy="229"/>
            </a:xfrm>
            <a:custGeom>
              <a:avLst/>
              <a:gdLst>
                <a:gd name="T0" fmla="*/ 0 w 114"/>
                <a:gd name="T1" fmla="*/ 48 h 122"/>
                <a:gd name="T2" fmla="*/ 56 w 114"/>
                <a:gd name="T3" fmla="*/ 90 h 122"/>
                <a:gd name="T4" fmla="*/ 36 w 114"/>
                <a:gd name="T5" fmla="*/ 117 h 122"/>
                <a:gd name="T6" fmla="*/ 42 w 114"/>
                <a:gd name="T7" fmla="*/ 122 h 122"/>
                <a:gd name="T8" fmla="*/ 67 w 114"/>
                <a:gd name="T9" fmla="*/ 90 h 122"/>
                <a:gd name="T10" fmla="*/ 67 w 114"/>
                <a:gd name="T11" fmla="*/ 86 h 122"/>
                <a:gd name="T12" fmla="*/ 51 w 114"/>
                <a:gd name="T13" fmla="*/ 47 h 122"/>
                <a:gd name="T14" fmla="*/ 43 w 114"/>
                <a:gd name="T15" fmla="*/ 50 h 122"/>
                <a:gd name="T16" fmla="*/ 57 w 114"/>
                <a:gd name="T17" fmla="*/ 82 h 122"/>
                <a:gd name="T18" fmla="*/ 8 w 114"/>
                <a:gd name="T19" fmla="*/ 48 h 122"/>
                <a:gd name="T20" fmla="*/ 114 w 114"/>
                <a:gd name="T21" fmla="*/ 8 h 122"/>
                <a:gd name="T22" fmla="*/ 114 w 114"/>
                <a:gd name="T23" fmla="*/ 8 h 122"/>
                <a:gd name="T24" fmla="*/ 114 w 114"/>
                <a:gd name="T25" fmla="*/ 0 h 122"/>
                <a:gd name="T26" fmla="*/ 114 w 114"/>
                <a:gd name="T27" fmla="*/ 0 h 122"/>
                <a:gd name="T28" fmla="*/ 0 w 114"/>
                <a:gd name="T29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22">
                  <a:moveTo>
                    <a:pt x="0" y="48"/>
                  </a:moveTo>
                  <a:cubicBezTo>
                    <a:pt x="0" y="66"/>
                    <a:pt x="22" y="82"/>
                    <a:pt x="56" y="90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7" y="89"/>
                    <a:pt x="68" y="87"/>
                    <a:pt x="67" y="86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4"/>
                    <a:pt x="8" y="61"/>
                    <a:pt x="8" y="48"/>
                  </a:cubicBezTo>
                  <a:cubicBezTo>
                    <a:pt x="8" y="29"/>
                    <a:pt x="50" y="8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50" y="0"/>
                    <a:pt x="0" y="21"/>
                    <a:pt x="0" y="4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42"/>
            <p:cNvSpPr>
              <a:spLocks/>
            </p:cNvSpPr>
            <p:nvPr/>
          </p:nvSpPr>
          <p:spPr bwMode="auto">
            <a:xfrm>
              <a:off x="5629" y="1151"/>
              <a:ext cx="214" cy="215"/>
            </a:xfrm>
            <a:custGeom>
              <a:avLst/>
              <a:gdLst>
                <a:gd name="T0" fmla="*/ 55 w 114"/>
                <a:gd name="T1" fmla="*/ 25 h 115"/>
                <a:gd name="T2" fmla="*/ 71 w 114"/>
                <a:gd name="T3" fmla="*/ 5 h 115"/>
                <a:gd name="T4" fmla="*/ 65 w 114"/>
                <a:gd name="T5" fmla="*/ 0 h 115"/>
                <a:gd name="T6" fmla="*/ 43 w 114"/>
                <a:gd name="T7" fmla="*/ 26 h 115"/>
                <a:gd name="T8" fmla="*/ 43 w 114"/>
                <a:gd name="T9" fmla="*/ 29 h 115"/>
                <a:gd name="T10" fmla="*/ 52 w 114"/>
                <a:gd name="T11" fmla="*/ 62 h 115"/>
                <a:gd name="T12" fmla="*/ 60 w 114"/>
                <a:gd name="T13" fmla="*/ 60 h 115"/>
                <a:gd name="T14" fmla="*/ 52 w 114"/>
                <a:gd name="T15" fmla="*/ 32 h 115"/>
                <a:gd name="T16" fmla="*/ 106 w 114"/>
                <a:gd name="T17" fmla="*/ 67 h 115"/>
                <a:gd name="T18" fmla="*/ 0 w 114"/>
                <a:gd name="T19" fmla="*/ 107 h 115"/>
                <a:gd name="T20" fmla="*/ 0 w 114"/>
                <a:gd name="T21" fmla="*/ 115 h 115"/>
                <a:gd name="T22" fmla="*/ 114 w 114"/>
                <a:gd name="T23" fmla="*/ 67 h 115"/>
                <a:gd name="T24" fmla="*/ 55 w 114"/>
                <a:gd name="T25" fmla="*/ 2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15">
                  <a:moveTo>
                    <a:pt x="55" y="25"/>
                  </a:moveTo>
                  <a:cubicBezTo>
                    <a:pt x="71" y="5"/>
                    <a:pt x="71" y="5"/>
                    <a:pt x="71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7"/>
                    <a:pt x="42" y="28"/>
                    <a:pt x="43" y="29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85" y="40"/>
                    <a:pt x="106" y="54"/>
                    <a:pt x="106" y="67"/>
                  </a:cubicBezTo>
                  <a:cubicBezTo>
                    <a:pt x="106" y="86"/>
                    <a:pt x="63" y="107"/>
                    <a:pt x="0" y="107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64" y="115"/>
                    <a:pt x="114" y="94"/>
                    <a:pt x="114" y="67"/>
                  </a:cubicBezTo>
                  <a:cubicBezTo>
                    <a:pt x="114" y="49"/>
                    <a:pt x="90" y="33"/>
                    <a:pt x="55" y="2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243"/>
            <p:cNvSpPr>
              <a:spLocks/>
            </p:cNvSpPr>
            <p:nvPr/>
          </p:nvSpPr>
          <p:spPr bwMode="auto">
            <a:xfrm>
              <a:off x="6425" y="1270"/>
              <a:ext cx="228" cy="214"/>
            </a:xfrm>
            <a:custGeom>
              <a:avLst/>
              <a:gdLst>
                <a:gd name="T0" fmla="*/ 122 w 122"/>
                <a:gd name="T1" fmla="*/ 71 h 114"/>
                <a:gd name="T2" fmla="*/ 90 w 122"/>
                <a:gd name="T3" fmla="*/ 47 h 114"/>
                <a:gd name="T4" fmla="*/ 86 w 122"/>
                <a:gd name="T5" fmla="*/ 47 h 114"/>
                <a:gd name="T6" fmla="*/ 47 w 122"/>
                <a:gd name="T7" fmla="*/ 63 h 114"/>
                <a:gd name="T8" fmla="*/ 50 w 122"/>
                <a:gd name="T9" fmla="*/ 70 h 114"/>
                <a:gd name="T10" fmla="*/ 82 w 122"/>
                <a:gd name="T11" fmla="*/ 57 h 114"/>
                <a:gd name="T12" fmla="*/ 48 w 122"/>
                <a:gd name="T13" fmla="*/ 106 h 114"/>
                <a:gd name="T14" fmla="*/ 8 w 122"/>
                <a:gd name="T15" fmla="*/ 0 h 114"/>
                <a:gd name="T16" fmla="*/ 8 w 122"/>
                <a:gd name="T17" fmla="*/ 0 h 114"/>
                <a:gd name="T18" fmla="*/ 0 w 122"/>
                <a:gd name="T19" fmla="*/ 0 h 114"/>
                <a:gd name="T20" fmla="*/ 0 w 122"/>
                <a:gd name="T21" fmla="*/ 0 h 114"/>
                <a:gd name="T22" fmla="*/ 48 w 122"/>
                <a:gd name="T23" fmla="*/ 114 h 114"/>
                <a:gd name="T24" fmla="*/ 90 w 122"/>
                <a:gd name="T25" fmla="*/ 57 h 114"/>
                <a:gd name="T26" fmla="*/ 118 w 122"/>
                <a:gd name="T27" fmla="*/ 78 h 114"/>
                <a:gd name="T28" fmla="*/ 122 w 122"/>
                <a:gd name="T29" fmla="*/ 7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14">
                  <a:moveTo>
                    <a:pt x="122" y="71"/>
                  </a:moveTo>
                  <a:cubicBezTo>
                    <a:pt x="90" y="47"/>
                    <a:pt x="90" y="47"/>
                    <a:pt x="90" y="47"/>
                  </a:cubicBezTo>
                  <a:cubicBezTo>
                    <a:pt x="89" y="46"/>
                    <a:pt x="87" y="46"/>
                    <a:pt x="86" y="47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74" y="88"/>
                    <a:pt x="61" y="106"/>
                    <a:pt x="48" y="106"/>
                  </a:cubicBezTo>
                  <a:cubicBezTo>
                    <a:pt x="29" y="106"/>
                    <a:pt x="8" y="6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21" y="114"/>
                    <a:pt x="48" y="114"/>
                  </a:cubicBezTo>
                  <a:cubicBezTo>
                    <a:pt x="66" y="114"/>
                    <a:pt x="82" y="91"/>
                    <a:pt x="90" y="57"/>
                  </a:cubicBezTo>
                  <a:cubicBezTo>
                    <a:pt x="118" y="78"/>
                    <a:pt x="118" y="78"/>
                    <a:pt x="118" y="78"/>
                  </a:cubicBezTo>
                  <a:lnTo>
                    <a:pt x="122" y="7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244"/>
            <p:cNvSpPr>
              <a:spLocks/>
            </p:cNvSpPr>
            <p:nvPr/>
          </p:nvSpPr>
          <p:spPr bwMode="auto">
            <a:xfrm>
              <a:off x="6389" y="1057"/>
              <a:ext cx="216" cy="212"/>
            </a:xfrm>
            <a:custGeom>
              <a:avLst/>
              <a:gdLst>
                <a:gd name="T0" fmla="*/ 28 w 115"/>
                <a:gd name="T1" fmla="*/ 71 h 113"/>
                <a:gd name="T2" fmla="*/ 30 w 115"/>
                <a:gd name="T3" fmla="*/ 71 h 113"/>
                <a:gd name="T4" fmla="*/ 59 w 115"/>
                <a:gd name="T5" fmla="*/ 57 h 113"/>
                <a:gd name="T6" fmla="*/ 56 w 115"/>
                <a:gd name="T7" fmla="*/ 50 h 113"/>
                <a:gd name="T8" fmla="*/ 33 w 115"/>
                <a:gd name="T9" fmla="*/ 61 h 113"/>
                <a:gd name="T10" fmla="*/ 67 w 115"/>
                <a:gd name="T11" fmla="*/ 8 h 113"/>
                <a:gd name="T12" fmla="*/ 107 w 115"/>
                <a:gd name="T13" fmla="*/ 113 h 113"/>
                <a:gd name="T14" fmla="*/ 115 w 115"/>
                <a:gd name="T15" fmla="*/ 113 h 113"/>
                <a:gd name="T16" fmla="*/ 67 w 115"/>
                <a:gd name="T17" fmla="*/ 0 h 113"/>
                <a:gd name="T18" fmla="*/ 25 w 115"/>
                <a:gd name="T19" fmla="*/ 59 h 113"/>
                <a:gd name="T20" fmla="*/ 5 w 115"/>
                <a:gd name="T21" fmla="*/ 43 h 113"/>
                <a:gd name="T22" fmla="*/ 0 w 115"/>
                <a:gd name="T23" fmla="*/ 49 h 113"/>
                <a:gd name="T24" fmla="*/ 26 w 115"/>
                <a:gd name="T25" fmla="*/ 70 h 113"/>
                <a:gd name="T26" fmla="*/ 28 w 115"/>
                <a:gd name="T27" fmla="*/ 7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113">
                  <a:moveTo>
                    <a:pt x="28" y="71"/>
                  </a:moveTo>
                  <a:cubicBezTo>
                    <a:pt x="29" y="71"/>
                    <a:pt x="30" y="71"/>
                    <a:pt x="30" y="7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0" y="28"/>
                    <a:pt x="54" y="8"/>
                    <a:pt x="67" y="8"/>
                  </a:cubicBezTo>
                  <a:cubicBezTo>
                    <a:pt x="87" y="8"/>
                    <a:pt x="107" y="50"/>
                    <a:pt x="107" y="113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5" y="50"/>
                    <a:pt x="94" y="0"/>
                    <a:pt x="67" y="0"/>
                  </a:cubicBezTo>
                  <a:cubicBezTo>
                    <a:pt x="49" y="0"/>
                    <a:pt x="33" y="23"/>
                    <a:pt x="25" y="59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7" y="71"/>
                    <a:pt x="28" y="71"/>
                    <a:pt x="28" y="7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245"/>
            <p:cNvSpPr>
              <a:spLocks/>
            </p:cNvSpPr>
            <p:nvPr/>
          </p:nvSpPr>
          <p:spPr bwMode="auto">
            <a:xfrm>
              <a:off x="948" y="1947"/>
              <a:ext cx="427" cy="413"/>
            </a:xfrm>
            <a:custGeom>
              <a:avLst/>
              <a:gdLst>
                <a:gd name="T0" fmla="*/ 140 w 228"/>
                <a:gd name="T1" fmla="*/ 50 h 221"/>
                <a:gd name="T2" fmla="*/ 12 w 228"/>
                <a:gd name="T3" fmla="*/ 50 h 221"/>
                <a:gd name="T4" fmla="*/ 37 w 228"/>
                <a:gd name="T5" fmla="*/ 7 h 221"/>
                <a:gd name="T6" fmla="*/ 36 w 228"/>
                <a:gd name="T7" fmla="*/ 2 h 221"/>
                <a:gd name="T8" fmla="*/ 36 w 228"/>
                <a:gd name="T9" fmla="*/ 1 h 221"/>
                <a:gd name="T10" fmla="*/ 30 w 228"/>
                <a:gd name="T11" fmla="*/ 3 h 221"/>
                <a:gd name="T12" fmla="*/ 0 w 228"/>
                <a:gd name="T13" fmla="*/ 53 h 221"/>
                <a:gd name="T14" fmla="*/ 0 w 228"/>
                <a:gd name="T15" fmla="*/ 53 h 221"/>
                <a:gd name="T16" fmla="*/ 0 w 228"/>
                <a:gd name="T17" fmla="*/ 54 h 221"/>
                <a:gd name="T18" fmla="*/ 0 w 228"/>
                <a:gd name="T19" fmla="*/ 55 h 221"/>
                <a:gd name="T20" fmla="*/ 0 w 228"/>
                <a:gd name="T21" fmla="*/ 56 h 221"/>
                <a:gd name="T22" fmla="*/ 0 w 228"/>
                <a:gd name="T23" fmla="*/ 56 h 221"/>
                <a:gd name="T24" fmla="*/ 0 w 228"/>
                <a:gd name="T25" fmla="*/ 57 h 221"/>
                <a:gd name="T26" fmla="*/ 30 w 228"/>
                <a:gd name="T27" fmla="*/ 107 h 221"/>
                <a:gd name="T28" fmla="*/ 36 w 228"/>
                <a:gd name="T29" fmla="*/ 109 h 221"/>
                <a:gd name="T30" fmla="*/ 37 w 228"/>
                <a:gd name="T31" fmla="*/ 103 h 221"/>
                <a:gd name="T32" fmla="*/ 10 w 228"/>
                <a:gd name="T33" fmla="*/ 57 h 221"/>
                <a:gd name="T34" fmla="*/ 140 w 228"/>
                <a:gd name="T35" fmla="*/ 57 h 221"/>
                <a:gd name="T36" fmla="*/ 220 w 228"/>
                <a:gd name="T37" fmla="*/ 132 h 221"/>
                <a:gd name="T38" fmla="*/ 140 w 228"/>
                <a:gd name="T39" fmla="*/ 213 h 221"/>
                <a:gd name="T40" fmla="*/ 8 w 228"/>
                <a:gd name="T41" fmla="*/ 213 h 221"/>
                <a:gd name="T42" fmla="*/ 8 w 228"/>
                <a:gd name="T43" fmla="*/ 221 h 221"/>
                <a:gd name="T44" fmla="*/ 140 w 228"/>
                <a:gd name="T45" fmla="*/ 221 h 221"/>
                <a:gd name="T46" fmla="*/ 228 w 228"/>
                <a:gd name="T47" fmla="*/ 132 h 221"/>
                <a:gd name="T48" fmla="*/ 140 w 228"/>
                <a:gd name="T49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221">
                  <a:moveTo>
                    <a:pt x="140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8" y="3"/>
                    <a:pt x="36" y="2"/>
                  </a:cubicBezTo>
                  <a:cubicBezTo>
                    <a:pt x="36" y="2"/>
                    <a:pt x="36" y="1"/>
                    <a:pt x="36" y="1"/>
                  </a:cubicBezTo>
                  <a:cubicBezTo>
                    <a:pt x="34" y="0"/>
                    <a:pt x="31" y="1"/>
                    <a:pt x="30" y="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1" y="109"/>
                    <a:pt x="34" y="110"/>
                    <a:pt x="36" y="109"/>
                  </a:cubicBezTo>
                  <a:cubicBezTo>
                    <a:pt x="37" y="108"/>
                    <a:pt x="38" y="105"/>
                    <a:pt x="37" y="103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84" y="57"/>
                    <a:pt x="220" y="88"/>
                    <a:pt x="220" y="132"/>
                  </a:cubicBezTo>
                  <a:cubicBezTo>
                    <a:pt x="220" y="176"/>
                    <a:pt x="184" y="213"/>
                    <a:pt x="140" y="213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88" y="221"/>
                    <a:pt x="228" y="180"/>
                    <a:pt x="228" y="132"/>
                  </a:cubicBezTo>
                  <a:cubicBezTo>
                    <a:pt x="228" y="83"/>
                    <a:pt x="188" y="50"/>
                    <a:pt x="140" y="5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246"/>
            <p:cNvSpPr>
              <a:spLocks/>
            </p:cNvSpPr>
            <p:nvPr/>
          </p:nvSpPr>
          <p:spPr bwMode="auto">
            <a:xfrm>
              <a:off x="1803" y="1935"/>
              <a:ext cx="425" cy="433"/>
            </a:xfrm>
            <a:custGeom>
              <a:avLst/>
              <a:gdLst>
                <a:gd name="T0" fmla="*/ 88 w 227"/>
                <a:gd name="T1" fmla="*/ 51 h 231"/>
                <a:gd name="T2" fmla="*/ 215 w 227"/>
                <a:gd name="T3" fmla="*/ 51 h 231"/>
                <a:gd name="T4" fmla="*/ 190 w 227"/>
                <a:gd name="T5" fmla="*/ 7 h 231"/>
                <a:gd name="T6" fmla="*/ 190 w 227"/>
                <a:gd name="T7" fmla="*/ 2 h 231"/>
                <a:gd name="T8" fmla="*/ 191 w 227"/>
                <a:gd name="T9" fmla="*/ 1 h 231"/>
                <a:gd name="T10" fmla="*/ 197 w 227"/>
                <a:gd name="T11" fmla="*/ 3 h 231"/>
                <a:gd name="T12" fmla="*/ 226 w 227"/>
                <a:gd name="T13" fmla="*/ 54 h 231"/>
                <a:gd name="T14" fmla="*/ 226 w 227"/>
                <a:gd name="T15" fmla="*/ 55 h 231"/>
                <a:gd name="T16" fmla="*/ 227 w 227"/>
                <a:gd name="T17" fmla="*/ 56 h 231"/>
                <a:gd name="T18" fmla="*/ 227 w 227"/>
                <a:gd name="T19" fmla="*/ 56 h 231"/>
                <a:gd name="T20" fmla="*/ 227 w 227"/>
                <a:gd name="T21" fmla="*/ 57 h 231"/>
                <a:gd name="T22" fmla="*/ 226 w 227"/>
                <a:gd name="T23" fmla="*/ 58 h 231"/>
                <a:gd name="T24" fmla="*/ 226 w 227"/>
                <a:gd name="T25" fmla="*/ 58 h 231"/>
                <a:gd name="T26" fmla="*/ 197 w 227"/>
                <a:gd name="T27" fmla="*/ 109 h 231"/>
                <a:gd name="T28" fmla="*/ 191 w 227"/>
                <a:gd name="T29" fmla="*/ 110 h 231"/>
                <a:gd name="T30" fmla="*/ 190 w 227"/>
                <a:gd name="T31" fmla="*/ 105 h 231"/>
                <a:gd name="T32" fmla="*/ 216 w 227"/>
                <a:gd name="T33" fmla="*/ 59 h 231"/>
                <a:gd name="T34" fmla="*/ 88 w 227"/>
                <a:gd name="T35" fmla="*/ 59 h 231"/>
                <a:gd name="T36" fmla="*/ 8 w 227"/>
                <a:gd name="T37" fmla="*/ 143 h 231"/>
                <a:gd name="T38" fmla="*/ 91 w 227"/>
                <a:gd name="T39" fmla="*/ 223 h 231"/>
                <a:gd name="T40" fmla="*/ 223 w 227"/>
                <a:gd name="T41" fmla="*/ 223 h 231"/>
                <a:gd name="T42" fmla="*/ 223 w 227"/>
                <a:gd name="T43" fmla="*/ 231 h 231"/>
                <a:gd name="T44" fmla="*/ 91 w 227"/>
                <a:gd name="T45" fmla="*/ 231 h 231"/>
                <a:gd name="T46" fmla="*/ 0 w 227"/>
                <a:gd name="T47" fmla="*/ 143 h 231"/>
                <a:gd name="T48" fmla="*/ 88 w 227"/>
                <a:gd name="T49" fmla="*/ 5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7" h="231">
                  <a:moveTo>
                    <a:pt x="88" y="51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190" y="7"/>
                    <a:pt x="190" y="7"/>
                    <a:pt x="190" y="7"/>
                  </a:cubicBezTo>
                  <a:cubicBezTo>
                    <a:pt x="189" y="5"/>
                    <a:pt x="189" y="3"/>
                    <a:pt x="190" y="2"/>
                  </a:cubicBezTo>
                  <a:cubicBezTo>
                    <a:pt x="191" y="2"/>
                    <a:pt x="191" y="2"/>
                    <a:pt x="191" y="1"/>
                  </a:cubicBezTo>
                  <a:cubicBezTo>
                    <a:pt x="193" y="0"/>
                    <a:pt x="195" y="1"/>
                    <a:pt x="197" y="3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6" y="54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6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8"/>
                    <a:pt x="226" y="58"/>
                  </a:cubicBezTo>
                  <a:cubicBezTo>
                    <a:pt x="226" y="58"/>
                    <a:pt x="226" y="58"/>
                    <a:pt x="226" y="58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5" y="111"/>
                    <a:pt x="193" y="111"/>
                    <a:pt x="191" y="110"/>
                  </a:cubicBezTo>
                  <a:cubicBezTo>
                    <a:pt x="189" y="109"/>
                    <a:pt x="189" y="107"/>
                    <a:pt x="190" y="105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44" y="59"/>
                    <a:pt x="8" y="99"/>
                    <a:pt x="8" y="143"/>
                  </a:cubicBezTo>
                  <a:cubicBezTo>
                    <a:pt x="8" y="187"/>
                    <a:pt x="47" y="223"/>
                    <a:pt x="91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91" y="231"/>
                    <a:pt x="91" y="231"/>
                    <a:pt x="91" y="231"/>
                  </a:cubicBezTo>
                  <a:cubicBezTo>
                    <a:pt x="43" y="231"/>
                    <a:pt x="0" y="192"/>
                    <a:pt x="0" y="143"/>
                  </a:cubicBezTo>
                  <a:cubicBezTo>
                    <a:pt x="0" y="95"/>
                    <a:pt x="39" y="51"/>
                    <a:pt x="88" y="5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247"/>
            <p:cNvSpPr>
              <a:spLocks/>
            </p:cNvSpPr>
            <p:nvPr/>
          </p:nvSpPr>
          <p:spPr bwMode="auto">
            <a:xfrm>
              <a:off x="2708" y="1935"/>
              <a:ext cx="415" cy="424"/>
            </a:xfrm>
            <a:custGeom>
              <a:avLst/>
              <a:gdLst>
                <a:gd name="T0" fmla="*/ 172 w 222"/>
                <a:gd name="T1" fmla="*/ 87 h 226"/>
                <a:gd name="T2" fmla="*/ 172 w 222"/>
                <a:gd name="T3" fmla="*/ 215 h 226"/>
                <a:gd name="T4" fmla="*/ 216 w 222"/>
                <a:gd name="T5" fmla="*/ 189 h 226"/>
                <a:gd name="T6" fmla="*/ 221 w 222"/>
                <a:gd name="T7" fmla="*/ 190 h 226"/>
                <a:gd name="T8" fmla="*/ 221 w 222"/>
                <a:gd name="T9" fmla="*/ 191 h 226"/>
                <a:gd name="T10" fmla="*/ 220 w 222"/>
                <a:gd name="T11" fmla="*/ 196 h 226"/>
                <a:gd name="T12" fmla="*/ 170 w 222"/>
                <a:gd name="T13" fmla="*/ 226 h 226"/>
                <a:gd name="T14" fmla="*/ 169 w 222"/>
                <a:gd name="T15" fmla="*/ 226 h 226"/>
                <a:gd name="T16" fmla="*/ 169 w 222"/>
                <a:gd name="T17" fmla="*/ 226 h 226"/>
                <a:gd name="T18" fmla="*/ 168 w 222"/>
                <a:gd name="T19" fmla="*/ 226 h 226"/>
                <a:gd name="T20" fmla="*/ 167 w 222"/>
                <a:gd name="T21" fmla="*/ 226 h 226"/>
                <a:gd name="T22" fmla="*/ 166 w 222"/>
                <a:gd name="T23" fmla="*/ 226 h 226"/>
                <a:gd name="T24" fmla="*/ 166 w 222"/>
                <a:gd name="T25" fmla="*/ 226 h 226"/>
                <a:gd name="T26" fmla="*/ 114 w 222"/>
                <a:gd name="T27" fmla="*/ 196 h 226"/>
                <a:gd name="T28" fmla="*/ 113 w 222"/>
                <a:gd name="T29" fmla="*/ 191 h 226"/>
                <a:gd name="T30" fmla="*/ 119 w 222"/>
                <a:gd name="T31" fmla="*/ 189 h 226"/>
                <a:gd name="T32" fmla="*/ 165 w 222"/>
                <a:gd name="T33" fmla="*/ 216 h 226"/>
                <a:gd name="T34" fmla="*/ 165 w 222"/>
                <a:gd name="T35" fmla="*/ 87 h 226"/>
                <a:gd name="T36" fmla="*/ 90 w 222"/>
                <a:gd name="T37" fmla="*/ 8 h 226"/>
                <a:gd name="T38" fmla="*/ 8 w 222"/>
                <a:gd name="T39" fmla="*/ 87 h 226"/>
                <a:gd name="T40" fmla="*/ 8 w 222"/>
                <a:gd name="T41" fmla="*/ 223 h 226"/>
                <a:gd name="T42" fmla="*/ 0 w 222"/>
                <a:gd name="T43" fmla="*/ 223 h 226"/>
                <a:gd name="T44" fmla="*/ 0 w 222"/>
                <a:gd name="T45" fmla="*/ 87 h 226"/>
                <a:gd name="T46" fmla="*/ 90 w 222"/>
                <a:gd name="T47" fmla="*/ 0 h 226"/>
                <a:gd name="T48" fmla="*/ 172 w 222"/>
                <a:gd name="T49" fmla="*/ 8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2" h="226">
                  <a:moveTo>
                    <a:pt x="172" y="87"/>
                  </a:moveTo>
                  <a:cubicBezTo>
                    <a:pt x="172" y="215"/>
                    <a:pt x="172" y="215"/>
                    <a:pt x="172" y="215"/>
                  </a:cubicBezTo>
                  <a:cubicBezTo>
                    <a:pt x="216" y="189"/>
                    <a:pt x="216" y="189"/>
                    <a:pt x="216" y="189"/>
                  </a:cubicBezTo>
                  <a:cubicBezTo>
                    <a:pt x="217" y="188"/>
                    <a:pt x="219" y="189"/>
                    <a:pt x="221" y="190"/>
                  </a:cubicBezTo>
                  <a:cubicBezTo>
                    <a:pt x="221" y="190"/>
                    <a:pt x="221" y="190"/>
                    <a:pt x="221" y="191"/>
                  </a:cubicBezTo>
                  <a:cubicBezTo>
                    <a:pt x="222" y="193"/>
                    <a:pt x="222" y="195"/>
                    <a:pt x="220" y="196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70" y="226"/>
                    <a:pt x="169" y="226"/>
                    <a:pt x="169" y="226"/>
                  </a:cubicBezTo>
                  <a:cubicBezTo>
                    <a:pt x="169" y="226"/>
                    <a:pt x="169" y="226"/>
                    <a:pt x="169" y="226"/>
                  </a:cubicBezTo>
                  <a:cubicBezTo>
                    <a:pt x="168" y="226"/>
                    <a:pt x="168" y="226"/>
                    <a:pt x="168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7" y="226"/>
                    <a:pt x="166" y="226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2" y="195"/>
                    <a:pt x="111" y="193"/>
                    <a:pt x="113" y="191"/>
                  </a:cubicBezTo>
                  <a:cubicBezTo>
                    <a:pt x="114" y="189"/>
                    <a:pt x="117" y="188"/>
                    <a:pt x="119" y="189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87"/>
                    <a:pt x="165" y="87"/>
                    <a:pt x="165" y="87"/>
                  </a:cubicBezTo>
                  <a:cubicBezTo>
                    <a:pt x="165" y="44"/>
                    <a:pt x="134" y="8"/>
                    <a:pt x="90" y="8"/>
                  </a:cubicBezTo>
                  <a:cubicBezTo>
                    <a:pt x="46" y="8"/>
                    <a:pt x="8" y="44"/>
                    <a:pt x="8" y="87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42" y="0"/>
                    <a:pt x="90" y="0"/>
                  </a:cubicBezTo>
                  <a:cubicBezTo>
                    <a:pt x="138" y="0"/>
                    <a:pt x="172" y="39"/>
                    <a:pt x="172" y="8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48"/>
            <p:cNvSpPr>
              <a:spLocks/>
            </p:cNvSpPr>
            <p:nvPr/>
          </p:nvSpPr>
          <p:spPr bwMode="auto">
            <a:xfrm>
              <a:off x="3619" y="1935"/>
              <a:ext cx="414" cy="424"/>
            </a:xfrm>
            <a:custGeom>
              <a:avLst/>
              <a:gdLst>
                <a:gd name="T0" fmla="*/ 49 w 221"/>
                <a:gd name="T1" fmla="*/ 87 h 226"/>
                <a:gd name="T2" fmla="*/ 50 w 221"/>
                <a:gd name="T3" fmla="*/ 215 h 226"/>
                <a:gd name="T4" fmla="*/ 7 w 221"/>
                <a:gd name="T5" fmla="*/ 189 h 226"/>
                <a:gd name="T6" fmla="*/ 2 w 221"/>
                <a:gd name="T7" fmla="*/ 190 h 226"/>
                <a:gd name="T8" fmla="*/ 1 w 221"/>
                <a:gd name="T9" fmla="*/ 191 h 226"/>
                <a:gd name="T10" fmla="*/ 2 w 221"/>
                <a:gd name="T11" fmla="*/ 196 h 226"/>
                <a:gd name="T12" fmla="*/ 53 w 221"/>
                <a:gd name="T13" fmla="*/ 226 h 226"/>
                <a:gd name="T14" fmla="*/ 53 w 221"/>
                <a:gd name="T15" fmla="*/ 226 h 226"/>
                <a:gd name="T16" fmla="*/ 54 w 221"/>
                <a:gd name="T17" fmla="*/ 226 h 226"/>
                <a:gd name="T18" fmla="*/ 55 w 221"/>
                <a:gd name="T19" fmla="*/ 226 h 226"/>
                <a:gd name="T20" fmla="*/ 56 w 221"/>
                <a:gd name="T21" fmla="*/ 226 h 226"/>
                <a:gd name="T22" fmla="*/ 57 w 221"/>
                <a:gd name="T23" fmla="*/ 226 h 226"/>
                <a:gd name="T24" fmla="*/ 57 w 221"/>
                <a:gd name="T25" fmla="*/ 226 h 226"/>
                <a:gd name="T26" fmla="*/ 107 w 221"/>
                <a:gd name="T27" fmla="*/ 196 h 226"/>
                <a:gd name="T28" fmla="*/ 108 w 221"/>
                <a:gd name="T29" fmla="*/ 191 h 226"/>
                <a:gd name="T30" fmla="*/ 103 w 221"/>
                <a:gd name="T31" fmla="*/ 189 h 226"/>
                <a:gd name="T32" fmla="*/ 57 w 221"/>
                <a:gd name="T33" fmla="*/ 215 h 226"/>
                <a:gd name="T34" fmla="*/ 57 w 221"/>
                <a:gd name="T35" fmla="*/ 87 h 226"/>
                <a:gd name="T36" fmla="*/ 136 w 221"/>
                <a:gd name="T37" fmla="*/ 8 h 226"/>
                <a:gd name="T38" fmla="*/ 213 w 221"/>
                <a:gd name="T39" fmla="*/ 87 h 226"/>
                <a:gd name="T40" fmla="*/ 213 w 221"/>
                <a:gd name="T41" fmla="*/ 223 h 226"/>
                <a:gd name="T42" fmla="*/ 221 w 221"/>
                <a:gd name="T43" fmla="*/ 223 h 226"/>
                <a:gd name="T44" fmla="*/ 221 w 221"/>
                <a:gd name="T45" fmla="*/ 87 h 226"/>
                <a:gd name="T46" fmla="*/ 136 w 221"/>
                <a:gd name="T47" fmla="*/ 0 h 226"/>
                <a:gd name="T48" fmla="*/ 49 w 221"/>
                <a:gd name="T49" fmla="*/ 8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226">
                  <a:moveTo>
                    <a:pt x="49" y="87"/>
                  </a:moveTo>
                  <a:cubicBezTo>
                    <a:pt x="50" y="215"/>
                    <a:pt x="50" y="215"/>
                    <a:pt x="50" y="215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5" y="188"/>
                    <a:pt x="3" y="189"/>
                    <a:pt x="2" y="190"/>
                  </a:cubicBezTo>
                  <a:cubicBezTo>
                    <a:pt x="1" y="190"/>
                    <a:pt x="1" y="190"/>
                    <a:pt x="1" y="191"/>
                  </a:cubicBezTo>
                  <a:cubicBezTo>
                    <a:pt x="0" y="193"/>
                    <a:pt x="1" y="195"/>
                    <a:pt x="2" y="196"/>
                  </a:cubicBezTo>
                  <a:cubicBezTo>
                    <a:pt x="53" y="226"/>
                    <a:pt x="53" y="226"/>
                    <a:pt x="53" y="226"/>
                  </a:cubicBezTo>
                  <a:cubicBezTo>
                    <a:pt x="53" y="226"/>
                    <a:pt x="53" y="226"/>
                    <a:pt x="53" y="226"/>
                  </a:cubicBezTo>
                  <a:cubicBezTo>
                    <a:pt x="54" y="226"/>
                    <a:pt x="54" y="226"/>
                    <a:pt x="54" y="226"/>
                  </a:cubicBezTo>
                  <a:cubicBezTo>
                    <a:pt x="54" y="226"/>
                    <a:pt x="55" y="226"/>
                    <a:pt x="55" y="226"/>
                  </a:cubicBezTo>
                  <a:cubicBezTo>
                    <a:pt x="55" y="226"/>
                    <a:pt x="55" y="226"/>
                    <a:pt x="56" y="226"/>
                  </a:cubicBezTo>
                  <a:cubicBezTo>
                    <a:pt x="56" y="226"/>
                    <a:pt x="56" y="226"/>
                    <a:pt x="57" y="226"/>
                  </a:cubicBezTo>
                  <a:cubicBezTo>
                    <a:pt x="57" y="226"/>
                    <a:pt x="57" y="226"/>
                    <a:pt x="57" y="226"/>
                  </a:cubicBezTo>
                  <a:cubicBezTo>
                    <a:pt x="107" y="196"/>
                    <a:pt x="107" y="196"/>
                    <a:pt x="107" y="196"/>
                  </a:cubicBezTo>
                  <a:cubicBezTo>
                    <a:pt x="109" y="195"/>
                    <a:pt x="110" y="193"/>
                    <a:pt x="108" y="191"/>
                  </a:cubicBezTo>
                  <a:cubicBezTo>
                    <a:pt x="107" y="189"/>
                    <a:pt x="105" y="188"/>
                    <a:pt x="103" y="189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44"/>
                    <a:pt x="92" y="8"/>
                    <a:pt x="136" y="8"/>
                  </a:cubicBezTo>
                  <a:cubicBezTo>
                    <a:pt x="180" y="8"/>
                    <a:pt x="213" y="44"/>
                    <a:pt x="213" y="87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1" y="87"/>
                    <a:pt x="221" y="87"/>
                    <a:pt x="221" y="87"/>
                  </a:cubicBezTo>
                  <a:cubicBezTo>
                    <a:pt x="221" y="39"/>
                    <a:pt x="184" y="0"/>
                    <a:pt x="136" y="0"/>
                  </a:cubicBezTo>
                  <a:cubicBezTo>
                    <a:pt x="88" y="0"/>
                    <a:pt x="49" y="39"/>
                    <a:pt x="49" y="8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49"/>
            <p:cNvSpPr>
              <a:spLocks/>
            </p:cNvSpPr>
            <p:nvPr/>
          </p:nvSpPr>
          <p:spPr bwMode="auto">
            <a:xfrm>
              <a:off x="4531" y="1932"/>
              <a:ext cx="393" cy="428"/>
            </a:xfrm>
            <a:custGeom>
              <a:avLst/>
              <a:gdLst>
                <a:gd name="T0" fmla="*/ 202 w 210"/>
                <a:gd name="T1" fmla="*/ 128 h 229"/>
                <a:gd name="T2" fmla="*/ 105 w 210"/>
                <a:gd name="T3" fmla="*/ 220 h 229"/>
                <a:gd name="T4" fmla="*/ 8 w 210"/>
                <a:gd name="T5" fmla="*/ 124 h 229"/>
                <a:gd name="T6" fmla="*/ 105 w 210"/>
                <a:gd name="T7" fmla="*/ 27 h 229"/>
                <a:gd name="T8" fmla="*/ 105 w 210"/>
                <a:gd name="T9" fmla="*/ 45 h 229"/>
                <a:gd name="T10" fmla="*/ 107 w 210"/>
                <a:gd name="T11" fmla="*/ 48 h 229"/>
                <a:gd name="T12" fmla="*/ 109 w 210"/>
                <a:gd name="T13" fmla="*/ 49 h 229"/>
                <a:gd name="T14" fmla="*/ 111 w 210"/>
                <a:gd name="T15" fmla="*/ 48 h 229"/>
                <a:gd name="T16" fmla="*/ 158 w 210"/>
                <a:gd name="T17" fmla="*/ 28 h 229"/>
                <a:gd name="T18" fmla="*/ 160 w 210"/>
                <a:gd name="T19" fmla="*/ 25 h 229"/>
                <a:gd name="T20" fmla="*/ 158 w 210"/>
                <a:gd name="T21" fmla="*/ 22 h 229"/>
                <a:gd name="T22" fmla="*/ 111 w 210"/>
                <a:gd name="T23" fmla="*/ 1 h 229"/>
                <a:gd name="T24" fmla="*/ 105 w 210"/>
                <a:gd name="T25" fmla="*/ 3 h 229"/>
                <a:gd name="T26" fmla="*/ 105 w 210"/>
                <a:gd name="T27" fmla="*/ 6 h 229"/>
                <a:gd name="T28" fmla="*/ 105 w 210"/>
                <a:gd name="T29" fmla="*/ 7 h 229"/>
                <a:gd name="T30" fmla="*/ 105 w 210"/>
                <a:gd name="T31" fmla="*/ 18 h 229"/>
                <a:gd name="T32" fmla="*/ 0 w 210"/>
                <a:gd name="T33" fmla="*/ 124 h 229"/>
                <a:gd name="T34" fmla="*/ 105 w 210"/>
                <a:gd name="T35" fmla="*/ 229 h 229"/>
                <a:gd name="T36" fmla="*/ 210 w 210"/>
                <a:gd name="T37" fmla="*/ 128 h 229"/>
                <a:gd name="T38" fmla="*/ 202 w 210"/>
                <a:gd name="T39" fmla="*/ 1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0" h="229">
                  <a:moveTo>
                    <a:pt x="202" y="128"/>
                  </a:moveTo>
                  <a:cubicBezTo>
                    <a:pt x="199" y="179"/>
                    <a:pt x="157" y="220"/>
                    <a:pt x="105" y="220"/>
                  </a:cubicBezTo>
                  <a:cubicBezTo>
                    <a:pt x="52" y="220"/>
                    <a:pt x="8" y="177"/>
                    <a:pt x="8" y="124"/>
                  </a:cubicBezTo>
                  <a:cubicBezTo>
                    <a:pt x="8" y="71"/>
                    <a:pt x="52" y="27"/>
                    <a:pt x="105" y="27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6"/>
                    <a:pt x="106" y="48"/>
                    <a:pt x="107" y="48"/>
                  </a:cubicBezTo>
                  <a:cubicBezTo>
                    <a:pt x="107" y="49"/>
                    <a:pt x="108" y="49"/>
                    <a:pt x="109" y="49"/>
                  </a:cubicBezTo>
                  <a:cubicBezTo>
                    <a:pt x="109" y="49"/>
                    <a:pt x="110" y="49"/>
                    <a:pt x="111" y="4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60" y="26"/>
                    <a:pt x="160" y="25"/>
                  </a:cubicBezTo>
                  <a:cubicBezTo>
                    <a:pt x="160" y="24"/>
                    <a:pt x="159" y="22"/>
                    <a:pt x="158" y="2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6" y="1"/>
                    <a:pt x="105" y="3"/>
                  </a:cubicBezTo>
                  <a:cubicBezTo>
                    <a:pt x="105" y="4"/>
                    <a:pt x="105" y="5"/>
                    <a:pt x="105" y="6"/>
                  </a:cubicBezTo>
                  <a:cubicBezTo>
                    <a:pt x="105" y="6"/>
                    <a:pt x="105" y="7"/>
                    <a:pt x="105" y="7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47" y="19"/>
                    <a:pt x="0" y="66"/>
                    <a:pt x="0" y="124"/>
                  </a:cubicBezTo>
                  <a:cubicBezTo>
                    <a:pt x="0" y="182"/>
                    <a:pt x="47" y="229"/>
                    <a:pt x="105" y="229"/>
                  </a:cubicBezTo>
                  <a:cubicBezTo>
                    <a:pt x="162" y="229"/>
                    <a:pt x="208" y="184"/>
                    <a:pt x="210" y="128"/>
                  </a:cubicBezTo>
                  <a:lnTo>
                    <a:pt x="202" y="12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50"/>
            <p:cNvSpPr>
              <a:spLocks/>
            </p:cNvSpPr>
            <p:nvPr/>
          </p:nvSpPr>
          <p:spPr bwMode="auto">
            <a:xfrm>
              <a:off x="5420" y="1932"/>
              <a:ext cx="417" cy="428"/>
            </a:xfrm>
            <a:custGeom>
              <a:avLst/>
              <a:gdLst>
                <a:gd name="T0" fmla="*/ 223 w 223"/>
                <a:gd name="T1" fmla="*/ 113 h 229"/>
                <a:gd name="T2" fmla="*/ 206 w 223"/>
                <a:gd name="T3" fmla="*/ 97 h 229"/>
                <a:gd name="T4" fmla="*/ 189 w 223"/>
                <a:gd name="T5" fmla="*/ 113 h 229"/>
                <a:gd name="T6" fmla="*/ 202 w 223"/>
                <a:gd name="T7" fmla="*/ 130 h 229"/>
                <a:gd name="T8" fmla="*/ 105 w 223"/>
                <a:gd name="T9" fmla="*/ 220 h 229"/>
                <a:gd name="T10" fmla="*/ 9 w 223"/>
                <a:gd name="T11" fmla="*/ 124 h 229"/>
                <a:gd name="T12" fmla="*/ 105 w 223"/>
                <a:gd name="T13" fmla="*/ 27 h 229"/>
                <a:gd name="T14" fmla="*/ 105 w 223"/>
                <a:gd name="T15" fmla="*/ 45 h 229"/>
                <a:gd name="T16" fmla="*/ 107 w 223"/>
                <a:gd name="T17" fmla="*/ 48 h 229"/>
                <a:gd name="T18" fmla="*/ 109 w 223"/>
                <a:gd name="T19" fmla="*/ 49 h 229"/>
                <a:gd name="T20" fmla="*/ 111 w 223"/>
                <a:gd name="T21" fmla="*/ 48 h 229"/>
                <a:gd name="T22" fmla="*/ 158 w 223"/>
                <a:gd name="T23" fmla="*/ 28 h 229"/>
                <a:gd name="T24" fmla="*/ 160 w 223"/>
                <a:gd name="T25" fmla="*/ 25 h 229"/>
                <a:gd name="T26" fmla="*/ 158 w 223"/>
                <a:gd name="T27" fmla="*/ 22 h 229"/>
                <a:gd name="T28" fmla="*/ 111 w 223"/>
                <a:gd name="T29" fmla="*/ 1 h 229"/>
                <a:gd name="T30" fmla="*/ 106 w 223"/>
                <a:gd name="T31" fmla="*/ 3 h 229"/>
                <a:gd name="T32" fmla="*/ 105 w 223"/>
                <a:gd name="T33" fmla="*/ 6 h 229"/>
                <a:gd name="T34" fmla="*/ 105 w 223"/>
                <a:gd name="T35" fmla="*/ 7 h 229"/>
                <a:gd name="T36" fmla="*/ 105 w 223"/>
                <a:gd name="T37" fmla="*/ 18 h 229"/>
                <a:gd name="T38" fmla="*/ 0 w 223"/>
                <a:gd name="T39" fmla="*/ 124 h 229"/>
                <a:gd name="T40" fmla="*/ 105 w 223"/>
                <a:gd name="T41" fmla="*/ 229 h 229"/>
                <a:gd name="T42" fmla="*/ 211 w 223"/>
                <a:gd name="T43" fmla="*/ 130 h 229"/>
                <a:gd name="T44" fmla="*/ 223 w 223"/>
                <a:gd name="T45" fmla="*/ 11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229">
                  <a:moveTo>
                    <a:pt x="223" y="113"/>
                  </a:moveTo>
                  <a:cubicBezTo>
                    <a:pt x="223" y="104"/>
                    <a:pt x="216" y="97"/>
                    <a:pt x="206" y="97"/>
                  </a:cubicBezTo>
                  <a:cubicBezTo>
                    <a:pt x="197" y="97"/>
                    <a:pt x="189" y="104"/>
                    <a:pt x="189" y="113"/>
                  </a:cubicBezTo>
                  <a:cubicBezTo>
                    <a:pt x="189" y="121"/>
                    <a:pt x="195" y="128"/>
                    <a:pt x="202" y="130"/>
                  </a:cubicBezTo>
                  <a:cubicBezTo>
                    <a:pt x="199" y="180"/>
                    <a:pt x="157" y="220"/>
                    <a:pt x="105" y="220"/>
                  </a:cubicBezTo>
                  <a:cubicBezTo>
                    <a:pt x="52" y="220"/>
                    <a:pt x="9" y="177"/>
                    <a:pt x="9" y="124"/>
                  </a:cubicBezTo>
                  <a:cubicBezTo>
                    <a:pt x="9" y="71"/>
                    <a:pt x="52" y="27"/>
                    <a:pt x="105" y="27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6"/>
                    <a:pt x="106" y="48"/>
                    <a:pt x="107" y="48"/>
                  </a:cubicBezTo>
                  <a:cubicBezTo>
                    <a:pt x="108" y="49"/>
                    <a:pt x="108" y="49"/>
                    <a:pt x="109" y="49"/>
                  </a:cubicBezTo>
                  <a:cubicBezTo>
                    <a:pt x="110" y="49"/>
                    <a:pt x="110" y="49"/>
                    <a:pt x="111" y="4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60" y="26"/>
                    <a:pt x="160" y="25"/>
                  </a:cubicBezTo>
                  <a:cubicBezTo>
                    <a:pt x="160" y="24"/>
                    <a:pt x="159" y="22"/>
                    <a:pt x="158" y="2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7" y="1"/>
                    <a:pt x="106" y="3"/>
                  </a:cubicBezTo>
                  <a:cubicBezTo>
                    <a:pt x="105" y="4"/>
                    <a:pt x="105" y="5"/>
                    <a:pt x="105" y="6"/>
                  </a:cubicBezTo>
                  <a:cubicBezTo>
                    <a:pt x="105" y="6"/>
                    <a:pt x="105" y="7"/>
                    <a:pt x="105" y="7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47" y="19"/>
                    <a:pt x="0" y="66"/>
                    <a:pt x="0" y="124"/>
                  </a:cubicBezTo>
                  <a:cubicBezTo>
                    <a:pt x="0" y="182"/>
                    <a:pt x="47" y="229"/>
                    <a:pt x="105" y="229"/>
                  </a:cubicBezTo>
                  <a:cubicBezTo>
                    <a:pt x="162" y="229"/>
                    <a:pt x="208" y="185"/>
                    <a:pt x="211" y="130"/>
                  </a:cubicBezTo>
                  <a:cubicBezTo>
                    <a:pt x="218" y="128"/>
                    <a:pt x="223" y="121"/>
                    <a:pt x="223" y="11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51"/>
            <p:cNvSpPr>
              <a:spLocks noEditPoints="1"/>
            </p:cNvSpPr>
            <p:nvPr/>
          </p:nvSpPr>
          <p:spPr bwMode="auto">
            <a:xfrm>
              <a:off x="6309" y="1932"/>
              <a:ext cx="425" cy="428"/>
            </a:xfrm>
            <a:custGeom>
              <a:avLst/>
              <a:gdLst>
                <a:gd name="T0" fmla="*/ 227 w 227"/>
                <a:gd name="T1" fmla="*/ 113 h 229"/>
                <a:gd name="T2" fmla="*/ 206 w 227"/>
                <a:gd name="T3" fmla="*/ 93 h 229"/>
                <a:gd name="T4" fmla="*/ 185 w 227"/>
                <a:gd name="T5" fmla="*/ 113 h 229"/>
                <a:gd name="T6" fmla="*/ 201 w 227"/>
                <a:gd name="T7" fmla="*/ 134 h 229"/>
                <a:gd name="T8" fmla="*/ 105 w 227"/>
                <a:gd name="T9" fmla="*/ 220 h 229"/>
                <a:gd name="T10" fmla="*/ 9 w 227"/>
                <a:gd name="T11" fmla="*/ 124 h 229"/>
                <a:gd name="T12" fmla="*/ 108 w 227"/>
                <a:gd name="T13" fmla="*/ 27 h 229"/>
                <a:gd name="T14" fmla="*/ 108 w 227"/>
                <a:gd name="T15" fmla="*/ 45 h 229"/>
                <a:gd name="T16" fmla="*/ 110 w 227"/>
                <a:gd name="T17" fmla="*/ 48 h 229"/>
                <a:gd name="T18" fmla="*/ 112 w 227"/>
                <a:gd name="T19" fmla="*/ 49 h 229"/>
                <a:gd name="T20" fmla="*/ 114 w 227"/>
                <a:gd name="T21" fmla="*/ 49 h 229"/>
                <a:gd name="T22" fmla="*/ 161 w 227"/>
                <a:gd name="T23" fmla="*/ 28 h 229"/>
                <a:gd name="T24" fmla="*/ 163 w 227"/>
                <a:gd name="T25" fmla="*/ 25 h 229"/>
                <a:gd name="T26" fmla="*/ 161 w 227"/>
                <a:gd name="T27" fmla="*/ 22 h 229"/>
                <a:gd name="T28" fmla="*/ 114 w 227"/>
                <a:gd name="T29" fmla="*/ 1 h 229"/>
                <a:gd name="T30" fmla="*/ 108 w 227"/>
                <a:gd name="T31" fmla="*/ 3 h 229"/>
                <a:gd name="T32" fmla="*/ 108 w 227"/>
                <a:gd name="T33" fmla="*/ 6 h 229"/>
                <a:gd name="T34" fmla="*/ 108 w 227"/>
                <a:gd name="T35" fmla="*/ 7 h 229"/>
                <a:gd name="T36" fmla="*/ 108 w 227"/>
                <a:gd name="T37" fmla="*/ 18 h 229"/>
                <a:gd name="T38" fmla="*/ 0 w 227"/>
                <a:gd name="T39" fmla="*/ 124 h 229"/>
                <a:gd name="T40" fmla="*/ 105 w 227"/>
                <a:gd name="T41" fmla="*/ 229 h 229"/>
                <a:gd name="T42" fmla="*/ 210 w 227"/>
                <a:gd name="T43" fmla="*/ 134 h 229"/>
                <a:gd name="T44" fmla="*/ 227 w 227"/>
                <a:gd name="T45" fmla="*/ 113 h 229"/>
                <a:gd name="T46" fmla="*/ 116 w 227"/>
                <a:gd name="T47" fmla="*/ 12 h 229"/>
                <a:gd name="T48" fmla="*/ 151 w 227"/>
                <a:gd name="T49" fmla="*/ 25 h 229"/>
                <a:gd name="T50" fmla="*/ 116 w 227"/>
                <a:gd name="T51" fmla="*/ 38 h 229"/>
                <a:gd name="T52" fmla="*/ 116 w 227"/>
                <a:gd name="T53" fmla="*/ 12 h 229"/>
                <a:gd name="T54" fmla="*/ 206 w 227"/>
                <a:gd name="T55" fmla="*/ 126 h 229"/>
                <a:gd name="T56" fmla="*/ 193 w 227"/>
                <a:gd name="T57" fmla="*/ 113 h 229"/>
                <a:gd name="T58" fmla="*/ 206 w 227"/>
                <a:gd name="T59" fmla="*/ 101 h 229"/>
                <a:gd name="T60" fmla="*/ 219 w 227"/>
                <a:gd name="T61" fmla="*/ 113 h 229"/>
                <a:gd name="T62" fmla="*/ 206 w 227"/>
                <a:gd name="T63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" h="229">
                  <a:moveTo>
                    <a:pt x="227" y="113"/>
                  </a:moveTo>
                  <a:cubicBezTo>
                    <a:pt x="227" y="102"/>
                    <a:pt x="218" y="93"/>
                    <a:pt x="206" y="93"/>
                  </a:cubicBezTo>
                  <a:cubicBezTo>
                    <a:pt x="195" y="93"/>
                    <a:pt x="185" y="102"/>
                    <a:pt x="185" y="113"/>
                  </a:cubicBezTo>
                  <a:cubicBezTo>
                    <a:pt x="185" y="123"/>
                    <a:pt x="192" y="132"/>
                    <a:pt x="201" y="134"/>
                  </a:cubicBezTo>
                  <a:cubicBezTo>
                    <a:pt x="196" y="182"/>
                    <a:pt x="155" y="220"/>
                    <a:pt x="105" y="220"/>
                  </a:cubicBezTo>
                  <a:cubicBezTo>
                    <a:pt x="52" y="220"/>
                    <a:pt x="9" y="177"/>
                    <a:pt x="9" y="124"/>
                  </a:cubicBezTo>
                  <a:cubicBezTo>
                    <a:pt x="9" y="71"/>
                    <a:pt x="55" y="27"/>
                    <a:pt x="108" y="27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6"/>
                    <a:pt x="109" y="48"/>
                    <a:pt x="110" y="48"/>
                  </a:cubicBezTo>
                  <a:cubicBezTo>
                    <a:pt x="110" y="49"/>
                    <a:pt x="111" y="49"/>
                    <a:pt x="112" y="49"/>
                  </a:cubicBezTo>
                  <a:cubicBezTo>
                    <a:pt x="113" y="49"/>
                    <a:pt x="113" y="49"/>
                    <a:pt x="114" y="4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3" y="26"/>
                    <a:pt x="163" y="25"/>
                  </a:cubicBezTo>
                  <a:cubicBezTo>
                    <a:pt x="163" y="24"/>
                    <a:pt x="162" y="22"/>
                    <a:pt x="161" y="22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2" y="0"/>
                    <a:pt x="109" y="1"/>
                    <a:pt x="108" y="3"/>
                  </a:cubicBezTo>
                  <a:cubicBezTo>
                    <a:pt x="108" y="4"/>
                    <a:pt x="108" y="5"/>
                    <a:pt x="108" y="6"/>
                  </a:cubicBezTo>
                  <a:cubicBezTo>
                    <a:pt x="108" y="6"/>
                    <a:pt x="108" y="7"/>
                    <a:pt x="108" y="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50" y="19"/>
                    <a:pt x="0" y="66"/>
                    <a:pt x="0" y="124"/>
                  </a:cubicBezTo>
                  <a:cubicBezTo>
                    <a:pt x="0" y="182"/>
                    <a:pt x="47" y="229"/>
                    <a:pt x="105" y="229"/>
                  </a:cubicBezTo>
                  <a:cubicBezTo>
                    <a:pt x="160" y="229"/>
                    <a:pt x="205" y="187"/>
                    <a:pt x="210" y="134"/>
                  </a:cubicBezTo>
                  <a:cubicBezTo>
                    <a:pt x="220" y="132"/>
                    <a:pt x="227" y="124"/>
                    <a:pt x="227" y="113"/>
                  </a:cubicBezTo>
                  <a:close/>
                  <a:moveTo>
                    <a:pt x="116" y="12"/>
                  </a:moveTo>
                  <a:cubicBezTo>
                    <a:pt x="151" y="25"/>
                    <a:pt x="151" y="25"/>
                    <a:pt x="151" y="25"/>
                  </a:cubicBezTo>
                  <a:cubicBezTo>
                    <a:pt x="116" y="38"/>
                    <a:pt x="116" y="38"/>
                    <a:pt x="116" y="38"/>
                  </a:cubicBezTo>
                  <a:lnTo>
                    <a:pt x="116" y="12"/>
                  </a:lnTo>
                  <a:close/>
                  <a:moveTo>
                    <a:pt x="206" y="126"/>
                  </a:moveTo>
                  <a:cubicBezTo>
                    <a:pt x="199" y="126"/>
                    <a:pt x="193" y="121"/>
                    <a:pt x="193" y="113"/>
                  </a:cubicBezTo>
                  <a:cubicBezTo>
                    <a:pt x="193" y="106"/>
                    <a:pt x="199" y="101"/>
                    <a:pt x="206" y="101"/>
                  </a:cubicBezTo>
                  <a:cubicBezTo>
                    <a:pt x="213" y="101"/>
                    <a:pt x="219" y="106"/>
                    <a:pt x="219" y="113"/>
                  </a:cubicBezTo>
                  <a:cubicBezTo>
                    <a:pt x="219" y="121"/>
                    <a:pt x="213" y="126"/>
                    <a:pt x="206" y="12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52"/>
            <p:cNvSpPr>
              <a:spLocks/>
            </p:cNvSpPr>
            <p:nvPr/>
          </p:nvSpPr>
          <p:spPr bwMode="auto">
            <a:xfrm>
              <a:off x="1043" y="2825"/>
              <a:ext cx="218" cy="425"/>
            </a:xfrm>
            <a:custGeom>
              <a:avLst/>
              <a:gdLst>
                <a:gd name="T0" fmla="*/ 113 w 116"/>
                <a:gd name="T1" fmla="*/ 29 h 227"/>
                <a:gd name="T2" fmla="*/ 59 w 116"/>
                <a:gd name="T3" fmla="*/ 0 h 227"/>
                <a:gd name="T4" fmla="*/ 55 w 116"/>
                <a:gd name="T5" fmla="*/ 0 h 227"/>
                <a:gd name="T6" fmla="*/ 55 w 116"/>
                <a:gd name="T7" fmla="*/ 0 h 227"/>
                <a:gd name="T8" fmla="*/ 3 w 116"/>
                <a:gd name="T9" fmla="*/ 29 h 227"/>
                <a:gd name="T10" fmla="*/ 2 w 116"/>
                <a:gd name="T11" fmla="*/ 34 h 227"/>
                <a:gd name="T12" fmla="*/ 7 w 116"/>
                <a:gd name="T13" fmla="*/ 35 h 227"/>
                <a:gd name="T14" fmla="*/ 53 w 116"/>
                <a:gd name="T15" fmla="*/ 11 h 227"/>
                <a:gd name="T16" fmla="*/ 53 w 116"/>
                <a:gd name="T17" fmla="*/ 223 h 227"/>
                <a:gd name="T18" fmla="*/ 57 w 116"/>
                <a:gd name="T19" fmla="*/ 227 h 227"/>
                <a:gd name="T20" fmla="*/ 61 w 116"/>
                <a:gd name="T21" fmla="*/ 223 h 227"/>
                <a:gd name="T22" fmla="*/ 61 w 116"/>
                <a:gd name="T23" fmla="*/ 11 h 227"/>
                <a:gd name="T24" fmla="*/ 109 w 116"/>
                <a:gd name="T25" fmla="*/ 35 h 227"/>
                <a:gd name="T26" fmla="*/ 111 w 116"/>
                <a:gd name="T27" fmla="*/ 36 h 227"/>
                <a:gd name="T28" fmla="*/ 115 w 116"/>
                <a:gd name="T29" fmla="*/ 34 h 227"/>
                <a:gd name="T30" fmla="*/ 113 w 116"/>
                <a:gd name="T31" fmla="*/ 2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227">
                  <a:moveTo>
                    <a:pt x="113" y="29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30"/>
                    <a:pt x="0" y="32"/>
                    <a:pt x="2" y="34"/>
                  </a:cubicBezTo>
                  <a:cubicBezTo>
                    <a:pt x="3" y="36"/>
                    <a:pt x="5" y="37"/>
                    <a:pt x="7" y="35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3" y="226"/>
                    <a:pt x="55" y="227"/>
                    <a:pt x="57" y="227"/>
                  </a:cubicBezTo>
                  <a:cubicBezTo>
                    <a:pt x="59" y="227"/>
                    <a:pt x="61" y="226"/>
                    <a:pt x="61" y="223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10" y="36"/>
                    <a:pt x="111" y="36"/>
                    <a:pt x="111" y="36"/>
                  </a:cubicBezTo>
                  <a:cubicBezTo>
                    <a:pt x="113" y="36"/>
                    <a:pt x="114" y="35"/>
                    <a:pt x="115" y="34"/>
                  </a:cubicBezTo>
                  <a:cubicBezTo>
                    <a:pt x="116" y="32"/>
                    <a:pt x="115" y="30"/>
                    <a:pt x="113" y="2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3"/>
            <p:cNvSpPr>
              <a:spLocks/>
            </p:cNvSpPr>
            <p:nvPr/>
          </p:nvSpPr>
          <p:spPr bwMode="auto">
            <a:xfrm>
              <a:off x="1919" y="2825"/>
              <a:ext cx="216" cy="425"/>
            </a:xfrm>
            <a:custGeom>
              <a:avLst/>
              <a:gdLst>
                <a:gd name="T0" fmla="*/ 114 w 115"/>
                <a:gd name="T1" fmla="*/ 193 h 227"/>
                <a:gd name="T2" fmla="*/ 109 w 115"/>
                <a:gd name="T3" fmla="*/ 192 h 227"/>
                <a:gd name="T4" fmla="*/ 61 w 115"/>
                <a:gd name="T5" fmla="*/ 216 h 227"/>
                <a:gd name="T6" fmla="*/ 61 w 115"/>
                <a:gd name="T7" fmla="*/ 4 h 227"/>
                <a:gd name="T8" fmla="*/ 57 w 115"/>
                <a:gd name="T9" fmla="*/ 0 h 227"/>
                <a:gd name="T10" fmla="*/ 53 w 115"/>
                <a:gd name="T11" fmla="*/ 4 h 227"/>
                <a:gd name="T12" fmla="*/ 53 w 115"/>
                <a:gd name="T13" fmla="*/ 216 h 227"/>
                <a:gd name="T14" fmla="*/ 7 w 115"/>
                <a:gd name="T15" fmla="*/ 192 h 227"/>
                <a:gd name="T16" fmla="*/ 2 w 115"/>
                <a:gd name="T17" fmla="*/ 193 h 227"/>
                <a:gd name="T18" fmla="*/ 3 w 115"/>
                <a:gd name="T19" fmla="*/ 199 h 227"/>
                <a:gd name="T20" fmla="*/ 55 w 115"/>
                <a:gd name="T21" fmla="*/ 227 h 227"/>
                <a:gd name="T22" fmla="*/ 57 w 115"/>
                <a:gd name="T23" fmla="*/ 227 h 227"/>
                <a:gd name="T24" fmla="*/ 59 w 115"/>
                <a:gd name="T25" fmla="*/ 227 h 227"/>
                <a:gd name="T26" fmla="*/ 59 w 115"/>
                <a:gd name="T27" fmla="*/ 227 h 227"/>
                <a:gd name="T28" fmla="*/ 113 w 115"/>
                <a:gd name="T29" fmla="*/ 199 h 227"/>
                <a:gd name="T30" fmla="*/ 114 w 115"/>
                <a:gd name="T31" fmla="*/ 19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227">
                  <a:moveTo>
                    <a:pt x="114" y="193"/>
                  </a:moveTo>
                  <a:cubicBezTo>
                    <a:pt x="113" y="191"/>
                    <a:pt x="111" y="191"/>
                    <a:pt x="109" y="192"/>
                  </a:cubicBezTo>
                  <a:cubicBezTo>
                    <a:pt x="61" y="216"/>
                    <a:pt x="61" y="216"/>
                    <a:pt x="61" y="216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55" y="0"/>
                    <a:pt x="53" y="2"/>
                    <a:pt x="53" y="4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5" y="191"/>
                    <a:pt x="3" y="191"/>
                    <a:pt x="2" y="193"/>
                  </a:cubicBezTo>
                  <a:cubicBezTo>
                    <a:pt x="0" y="195"/>
                    <a:pt x="1" y="198"/>
                    <a:pt x="3" y="199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56" y="227"/>
                    <a:pt x="56" y="227"/>
                    <a:pt x="57" y="227"/>
                  </a:cubicBezTo>
                  <a:cubicBezTo>
                    <a:pt x="58" y="227"/>
                    <a:pt x="58" y="227"/>
                    <a:pt x="59" y="227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5" y="198"/>
                    <a:pt x="115" y="195"/>
                    <a:pt x="114" y="19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54"/>
            <p:cNvSpPr>
              <a:spLocks/>
            </p:cNvSpPr>
            <p:nvPr/>
          </p:nvSpPr>
          <p:spPr bwMode="auto">
            <a:xfrm>
              <a:off x="2696" y="2922"/>
              <a:ext cx="427" cy="214"/>
            </a:xfrm>
            <a:custGeom>
              <a:avLst/>
              <a:gdLst>
                <a:gd name="T0" fmla="*/ 227 w 228"/>
                <a:gd name="T1" fmla="*/ 54 h 114"/>
                <a:gd name="T2" fmla="*/ 227 w 228"/>
                <a:gd name="T3" fmla="*/ 54 h 114"/>
                <a:gd name="T4" fmla="*/ 199 w 228"/>
                <a:gd name="T5" fmla="*/ 2 h 114"/>
                <a:gd name="T6" fmla="*/ 194 w 228"/>
                <a:gd name="T7" fmla="*/ 1 h 114"/>
                <a:gd name="T8" fmla="*/ 192 w 228"/>
                <a:gd name="T9" fmla="*/ 6 h 114"/>
                <a:gd name="T10" fmla="*/ 217 w 228"/>
                <a:gd name="T11" fmla="*/ 52 h 114"/>
                <a:gd name="T12" fmla="*/ 4 w 228"/>
                <a:gd name="T13" fmla="*/ 52 h 114"/>
                <a:gd name="T14" fmla="*/ 0 w 228"/>
                <a:gd name="T15" fmla="*/ 56 h 114"/>
                <a:gd name="T16" fmla="*/ 4 w 228"/>
                <a:gd name="T17" fmla="*/ 60 h 114"/>
                <a:gd name="T18" fmla="*/ 217 w 228"/>
                <a:gd name="T19" fmla="*/ 60 h 114"/>
                <a:gd name="T20" fmla="*/ 192 w 228"/>
                <a:gd name="T21" fmla="*/ 107 h 114"/>
                <a:gd name="T22" fmla="*/ 194 w 228"/>
                <a:gd name="T23" fmla="*/ 113 h 114"/>
                <a:gd name="T24" fmla="*/ 196 w 228"/>
                <a:gd name="T25" fmla="*/ 114 h 114"/>
                <a:gd name="T26" fmla="*/ 199 w 228"/>
                <a:gd name="T27" fmla="*/ 112 h 114"/>
                <a:gd name="T28" fmla="*/ 227 w 228"/>
                <a:gd name="T29" fmla="*/ 58 h 114"/>
                <a:gd name="T30" fmla="*/ 227 w 228"/>
                <a:gd name="T31" fmla="*/ 5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114">
                  <a:moveTo>
                    <a:pt x="227" y="54"/>
                  </a:moveTo>
                  <a:cubicBezTo>
                    <a:pt x="227" y="54"/>
                    <a:pt x="227" y="54"/>
                    <a:pt x="227" y="54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8" y="0"/>
                    <a:pt x="196" y="0"/>
                    <a:pt x="194" y="1"/>
                  </a:cubicBezTo>
                  <a:cubicBezTo>
                    <a:pt x="192" y="2"/>
                    <a:pt x="191" y="4"/>
                    <a:pt x="192" y="6"/>
                  </a:cubicBezTo>
                  <a:cubicBezTo>
                    <a:pt x="217" y="52"/>
                    <a:pt x="217" y="52"/>
                    <a:pt x="217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4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1" y="109"/>
                    <a:pt x="192" y="112"/>
                    <a:pt x="194" y="113"/>
                  </a:cubicBezTo>
                  <a:cubicBezTo>
                    <a:pt x="194" y="113"/>
                    <a:pt x="195" y="114"/>
                    <a:pt x="196" y="114"/>
                  </a:cubicBezTo>
                  <a:cubicBezTo>
                    <a:pt x="197" y="114"/>
                    <a:pt x="198" y="113"/>
                    <a:pt x="199" y="112"/>
                  </a:cubicBezTo>
                  <a:cubicBezTo>
                    <a:pt x="227" y="58"/>
                    <a:pt x="227" y="58"/>
                    <a:pt x="227" y="58"/>
                  </a:cubicBezTo>
                  <a:cubicBezTo>
                    <a:pt x="228" y="57"/>
                    <a:pt x="228" y="56"/>
                    <a:pt x="227" y="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55"/>
            <p:cNvSpPr>
              <a:spLocks/>
            </p:cNvSpPr>
            <p:nvPr/>
          </p:nvSpPr>
          <p:spPr bwMode="auto">
            <a:xfrm>
              <a:off x="3602" y="2945"/>
              <a:ext cx="427" cy="213"/>
            </a:xfrm>
            <a:custGeom>
              <a:avLst/>
              <a:gdLst>
                <a:gd name="T0" fmla="*/ 224 w 228"/>
                <a:gd name="T1" fmla="*/ 52 h 114"/>
                <a:gd name="T2" fmla="*/ 12 w 228"/>
                <a:gd name="T3" fmla="*/ 52 h 114"/>
                <a:gd name="T4" fmla="*/ 36 w 228"/>
                <a:gd name="T5" fmla="*/ 6 h 114"/>
                <a:gd name="T6" fmla="*/ 35 w 228"/>
                <a:gd name="T7" fmla="*/ 1 h 114"/>
                <a:gd name="T8" fmla="*/ 29 w 228"/>
                <a:gd name="T9" fmla="*/ 2 h 114"/>
                <a:gd name="T10" fmla="*/ 1 w 228"/>
                <a:gd name="T11" fmla="*/ 54 h 114"/>
                <a:gd name="T12" fmla="*/ 1 w 228"/>
                <a:gd name="T13" fmla="*/ 54 h 114"/>
                <a:gd name="T14" fmla="*/ 1 w 228"/>
                <a:gd name="T15" fmla="*/ 58 h 114"/>
                <a:gd name="T16" fmla="*/ 29 w 228"/>
                <a:gd name="T17" fmla="*/ 112 h 114"/>
                <a:gd name="T18" fmla="*/ 33 w 228"/>
                <a:gd name="T19" fmla="*/ 114 h 114"/>
                <a:gd name="T20" fmla="*/ 35 w 228"/>
                <a:gd name="T21" fmla="*/ 113 h 114"/>
                <a:gd name="T22" fmla="*/ 36 w 228"/>
                <a:gd name="T23" fmla="*/ 107 h 114"/>
                <a:gd name="T24" fmla="*/ 12 w 228"/>
                <a:gd name="T25" fmla="*/ 60 h 114"/>
                <a:gd name="T26" fmla="*/ 224 w 228"/>
                <a:gd name="T27" fmla="*/ 60 h 114"/>
                <a:gd name="T28" fmla="*/ 228 w 228"/>
                <a:gd name="T29" fmla="*/ 56 h 114"/>
                <a:gd name="T30" fmla="*/ 224 w 228"/>
                <a:gd name="T31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114">
                  <a:moveTo>
                    <a:pt x="224" y="52"/>
                  </a:moveTo>
                  <a:cubicBezTo>
                    <a:pt x="12" y="52"/>
                    <a:pt x="12" y="52"/>
                    <a:pt x="12" y="52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4"/>
                    <a:pt x="37" y="2"/>
                    <a:pt x="35" y="1"/>
                  </a:cubicBezTo>
                  <a:cubicBezTo>
                    <a:pt x="33" y="0"/>
                    <a:pt x="30" y="0"/>
                    <a:pt x="29" y="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6"/>
                    <a:pt x="0" y="57"/>
                    <a:pt x="1" y="58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30" y="113"/>
                    <a:pt x="31" y="114"/>
                    <a:pt x="33" y="114"/>
                  </a:cubicBezTo>
                  <a:cubicBezTo>
                    <a:pt x="33" y="114"/>
                    <a:pt x="34" y="113"/>
                    <a:pt x="35" y="113"/>
                  </a:cubicBezTo>
                  <a:cubicBezTo>
                    <a:pt x="37" y="112"/>
                    <a:pt x="37" y="109"/>
                    <a:pt x="36" y="107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24" y="60"/>
                    <a:pt x="224" y="60"/>
                    <a:pt x="224" y="60"/>
                  </a:cubicBezTo>
                  <a:cubicBezTo>
                    <a:pt x="226" y="60"/>
                    <a:pt x="228" y="58"/>
                    <a:pt x="228" y="56"/>
                  </a:cubicBezTo>
                  <a:cubicBezTo>
                    <a:pt x="228" y="54"/>
                    <a:pt x="226" y="52"/>
                    <a:pt x="224" y="5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56"/>
            <p:cNvSpPr>
              <a:spLocks/>
            </p:cNvSpPr>
            <p:nvPr/>
          </p:nvSpPr>
          <p:spPr bwMode="auto">
            <a:xfrm>
              <a:off x="4561" y="2872"/>
              <a:ext cx="333" cy="331"/>
            </a:xfrm>
            <a:custGeom>
              <a:avLst/>
              <a:gdLst>
                <a:gd name="T0" fmla="*/ 177 w 178"/>
                <a:gd name="T1" fmla="*/ 170 h 177"/>
                <a:gd name="T2" fmla="*/ 26 w 178"/>
                <a:gd name="T3" fmla="*/ 20 h 177"/>
                <a:gd name="T4" fmla="*/ 73 w 178"/>
                <a:gd name="T5" fmla="*/ 8 h 177"/>
                <a:gd name="T6" fmla="*/ 76 w 178"/>
                <a:gd name="T7" fmla="*/ 3 h 177"/>
                <a:gd name="T8" fmla="*/ 71 w 178"/>
                <a:gd name="T9" fmla="*/ 0 h 177"/>
                <a:gd name="T10" fmla="*/ 17 w 178"/>
                <a:gd name="T11" fmla="*/ 14 h 177"/>
                <a:gd name="T12" fmla="*/ 17 w 178"/>
                <a:gd name="T13" fmla="*/ 14 h 177"/>
                <a:gd name="T14" fmla="*/ 15 w 178"/>
                <a:gd name="T15" fmla="*/ 17 h 177"/>
                <a:gd name="T16" fmla="*/ 1 w 178"/>
                <a:gd name="T17" fmla="*/ 71 h 177"/>
                <a:gd name="T18" fmla="*/ 3 w 178"/>
                <a:gd name="T19" fmla="*/ 76 h 177"/>
                <a:gd name="T20" fmla="*/ 4 w 178"/>
                <a:gd name="T21" fmla="*/ 76 h 177"/>
                <a:gd name="T22" fmla="*/ 8 w 178"/>
                <a:gd name="T23" fmla="*/ 73 h 177"/>
                <a:gd name="T24" fmla="*/ 20 w 178"/>
                <a:gd name="T25" fmla="*/ 26 h 177"/>
                <a:gd name="T26" fmla="*/ 171 w 178"/>
                <a:gd name="T27" fmla="*/ 176 h 177"/>
                <a:gd name="T28" fmla="*/ 174 w 178"/>
                <a:gd name="T29" fmla="*/ 177 h 177"/>
                <a:gd name="T30" fmla="*/ 177 w 178"/>
                <a:gd name="T31" fmla="*/ 176 h 177"/>
                <a:gd name="T32" fmla="*/ 177 w 178"/>
                <a:gd name="T33" fmla="*/ 17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177">
                  <a:moveTo>
                    <a:pt x="177" y="17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7"/>
                    <a:pt x="77" y="5"/>
                    <a:pt x="76" y="3"/>
                  </a:cubicBezTo>
                  <a:cubicBezTo>
                    <a:pt x="75" y="1"/>
                    <a:pt x="73" y="0"/>
                    <a:pt x="71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3"/>
                    <a:pt x="1" y="75"/>
                    <a:pt x="3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6" y="76"/>
                    <a:pt x="8" y="75"/>
                    <a:pt x="8" y="7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2" y="177"/>
                    <a:pt x="173" y="177"/>
                    <a:pt x="174" y="177"/>
                  </a:cubicBezTo>
                  <a:cubicBezTo>
                    <a:pt x="175" y="177"/>
                    <a:pt x="176" y="177"/>
                    <a:pt x="177" y="176"/>
                  </a:cubicBezTo>
                  <a:cubicBezTo>
                    <a:pt x="178" y="174"/>
                    <a:pt x="178" y="172"/>
                    <a:pt x="177" y="17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57"/>
            <p:cNvSpPr>
              <a:spLocks/>
            </p:cNvSpPr>
            <p:nvPr/>
          </p:nvSpPr>
          <p:spPr bwMode="auto">
            <a:xfrm>
              <a:off x="5463" y="2872"/>
              <a:ext cx="333" cy="331"/>
            </a:xfrm>
            <a:custGeom>
              <a:avLst/>
              <a:gdLst>
                <a:gd name="T0" fmla="*/ 177 w 178"/>
                <a:gd name="T1" fmla="*/ 71 h 177"/>
                <a:gd name="T2" fmla="*/ 163 w 178"/>
                <a:gd name="T3" fmla="*/ 17 h 177"/>
                <a:gd name="T4" fmla="*/ 163 w 178"/>
                <a:gd name="T5" fmla="*/ 17 h 177"/>
                <a:gd name="T6" fmla="*/ 160 w 178"/>
                <a:gd name="T7" fmla="*/ 14 h 177"/>
                <a:gd name="T8" fmla="*/ 106 w 178"/>
                <a:gd name="T9" fmla="*/ 0 h 177"/>
                <a:gd name="T10" fmla="*/ 102 w 178"/>
                <a:gd name="T11" fmla="*/ 3 h 177"/>
                <a:gd name="T12" fmla="*/ 104 w 178"/>
                <a:gd name="T13" fmla="*/ 8 h 177"/>
                <a:gd name="T14" fmla="*/ 152 w 178"/>
                <a:gd name="T15" fmla="*/ 20 h 177"/>
                <a:gd name="T16" fmla="*/ 1 w 178"/>
                <a:gd name="T17" fmla="*/ 170 h 177"/>
                <a:gd name="T18" fmla="*/ 1 w 178"/>
                <a:gd name="T19" fmla="*/ 176 h 177"/>
                <a:gd name="T20" fmla="*/ 4 w 178"/>
                <a:gd name="T21" fmla="*/ 177 h 177"/>
                <a:gd name="T22" fmla="*/ 7 w 178"/>
                <a:gd name="T23" fmla="*/ 176 h 177"/>
                <a:gd name="T24" fmla="*/ 157 w 178"/>
                <a:gd name="T25" fmla="*/ 26 h 177"/>
                <a:gd name="T26" fmla="*/ 169 w 178"/>
                <a:gd name="T27" fmla="*/ 73 h 177"/>
                <a:gd name="T28" fmla="*/ 174 w 178"/>
                <a:gd name="T29" fmla="*/ 76 h 177"/>
                <a:gd name="T30" fmla="*/ 177 w 178"/>
                <a:gd name="T31" fmla="*/ 7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177">
                  <a:moveTo>
                    <a:pt x="177" y="71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3" y="16"/>
                    <a:pt x="162" y="14"/>
                    <a:pt x="160" y="1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2" y="1"/>
                    <a:pt x="102" y="3"/>
                  </a:cubicBezTo>
                  <a:cubicBezTo>
                    <a:pt x="101" y="5"/>
                    <a:pt x="102" y="7"/>
                    <a:pt x="104" y="8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0" y="172"/>
                    <a:pt x="0" y="175"/>
                    <a:pt x="1" y="176"/>
                  </a:cubicBezTo>
                  <a:cubicBezTo>
                    <a:pt x="2" y="177"/>
                    <a:pt x="3" y="177"/>
                    <a:pt x="4" y="177"/>
                  </a:cubicBezTo>
                  <a:cubicBezTo>
                    <a:pt x="5" y="177"/>
                    <a:pt x="6" y="177"/>
                    <a:pt x="7" y="176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69" y="73"/>
                    <a:pt x="169" y="73"/>
                    <a:pt x="169" y="73"/>
                  </a:cubicBezTo>
                  <a:cubicBezTo>
                    <a:pt x="170" y="75"/>
                    <a:pt x="172" y="76"/>
                    <a:pt x="174" y="76"/>
                  </a:cubicBezTo>
                  <a:cubicBezTo>
                    <a:pt x="176" y="75"/>
                    <a:pt x="178" y="73"/>
                    <a:pt x="177" y="7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258"/>
            <p:cNvSpPr>
              <a:spLocks/>
            </p:cNvSpPr>
            <p:nvPr/>
          </p:nvSpPr>
          <p:spPr bwMode="auto">
            <a:xfrm>
              <a:off x="6356" y="2894"/>
              <a:ext cx="333" cy="332"/>
            </a:xfrm>
            <a:custGeom>
              <a:avLst/>
              <a:gdLst>
                <a:gd name="T0" fmla="*/ 174 w 178"/>
                <a:gd name="T1" fmla="*/ 102 h 177"/>
                <a:gd name="T2" fmla="*/ 169 w 178"/>
                <a:gd name="T3" fmla="*/ 105 h 177"/>
                <a:gd name="T4" fmla="*/ 157 w 178"/>
                <a:gd name="T5" fmla="*/ 152 h 177"/>
                <a:gd name="T6" fmla="*/ 7 w 178"/>
                <a:gd name="T7" fmla="*/ 1 h 177"/>
                <a:gd name="T8" fmla="*/ 1 w 178"/>
                <a:gd name="T9" fmla="*/ 1 h 177"/>
                <a:gd name="T10" fmla="*/ 1 w 178"/>
                <a:gd name="T11" fmla="*/ 7 h 177"/>
                <a:gd name="T12" fmla="*/ 152 w 178"/>
                <a:gd name="T13" fmla="*/ 157 h 177"/>
                <a:gd name="T14" fmla="*/ 104 w 178"/>
                <a:gd name="T15" fmla="*/ 169 h 177"/>
                <a:gd name="T16" fmla="*/ 102 w 178"/>
                <a:gd name="T17" fmla="*/ 174 h 177"/>
                <a:gd name="T18" fmla="*/ 105 w 178"/>
                <a:gd name="T19" fmla="*/ 177 h 177"/>
                <a:gd name="T20" fmla="*/ 106 w 178"/>
                <a:gd name="T21" fmla="*/ 177 h 177"/>
                <a:gd name="T22" fmla="*/ 160 w 178"/>
                <a:gd name="T23" fmla="*/ 163 h 177"/>
                <a:gd name="T24" fmla="*/ 163 w 178"/>
                <a:gd name="T25" fmla="*/ 160 h 177"/>
                <a:gd name="T26" fmla="*/ 163 w 178"/>
                <a:gd name="T27" fmla="*/ 160 h 177"/>
                <a:gd name="T28" fmla="*/ 177 w 178"/>
                <a:gd name="T29" fmla="*/ 107 h 177"/>
                <a:gd name="T30" fmla="*/ 174 w 178"/>
                <a:gd name="T31" fmla="*/ 10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177">
                  <a:moveTo>
                    <a:pt x="174" y="102"/>
                  </a:moveTo>
                  <a:cubicBezTo>
                    <a:pt x="172" y="101"/>
                    <a:pt x="170" y="102"/>
                    <a:pt x="169" y="10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152" y="157"/>
                    <a:pt x="152" y="157"/>
                    <a:pt x="152" y="157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70"/>
                    <a:pt x="101" y="172"/>
                    <a:pt x="102" y="174"/>
                  </a:cubicBezTo>
                  <a:cubicBezTo>
                    <a:pt x="102" y="176"/>
                    <a:pt x="104" y="177"/>
                    <a:pt x="105" y="177"/>
                  </a:cubicBezTo>
                  <a:cubicBezTo>
                    <a:pt x="106" y="177"/>
                    <a:pt x="106" y="177"/>
                    <a:pt x="106" y="177"/>
                  </a:cubicBezTo>
                  <a:cubicBezTo>
                    <a:pt x="160" y="163"/>
                    <a:pt x="160" y="163"/>
                    <a:pt x="160" y="163"/>
                  </a:cubicBezTo>
                  <a:cubicBezTo>
                    <a:pt x="162" y="163"/>
                    <a:pt x="163" y="162"/>
                    <a:pt x="163" y="160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104"/>
                    <a:pt x="176" y="102"/>
                    <a:pt x="174" y="10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259"/>
            <p:cNvSpPr>
              <a:spLocks/>
            </p:cNvSpPr>
            <p:nvPr/>
          </p:nvSpPr>
          <p:spPr bwMode="auto">
            <a:xfrm>
              <a:off x="967" y="3797"/>
              <a:ext cx="333" cy="333"/>
            </a:xfrm>
            <a:custGeom>
              <a:avLst/>
              <a:gdLst>
                <a:gd name="T0" fmla="*/ 177 w 178"/>
                <a:gd name="T1" fmla="*/ 2 h 178"/>
                <a:gd name="T2" fmla="*/ 171 w 178"/>
                <a:gd name="T3" fmla="*/ 2 h 178"/>
                <a:gd name="T4" fmla="*/ 21 w 178"/>
                <a:gd name="T5" fmla="*/ 152 h 178"/>
                <a:gd name="T6" fmla="*/ 9 w 178"/>
                <a:gd name="T7" fmla="*/ 105 h 178"/>
                <a:gd name="T8" fmla="*/ 4 w 178"/>
                <a:gd name="T9" fmla="*/ 103 h 178"/>
                <a:gd name="T10" fmla="*/ 1 w 178"/>
                <a:gd name="T11" fmla="*/ 107 h 178"/>
                <a:gd name="T12" fmla="*/ 15 w 178"/>
                <a:gd name="T13" fmla="*/ 161 h 178"/>
                <a:gd name="T14" fmla="*/ 15 w 178"/>
                <a:gd name="T15" fmla="*/ 161 h 178"/>
                <a:gd name="T16" fmla="*/ 18 w 178"/>
                <a:gd name="T17" fmla="*/ 164 h 178"/>
                <a:gd name="T18" fmla="*/ 72 w 178"/>
                <a:gd name="T19" fmla="*/ 178 h 178"/>
                <a:gd name="T20" fmla="*/ 73 w 178"/>
                <a:gd name="T21" fmla="*/ 178 h 178"/>
                <a:gd name="T22" fmla="*/ 76 w 178"/>
                <a:gd name="T23" fmla="*/ 175 h 178"/>
                <a:gd name="T24" fmla="*/ 74 w 178"/>
                <a:gd name="T25" fmla="*/ 170 h 178"/>
                <a:gd name="T26" fmla="*/ 26 w 178"/>
                <a:gd name="T27" fmla="*/ 158 h 178"/>
                <a:gd name="T28" fmla="*/ 177 w 178"/>
                <a:gd name="T29" fmla="*/ 8 h 178"/>
                <a:gd name="T30" fmla="*/ 177 w 178"/>
                <a:gd name="T31" fmla="*/ 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178">
                  <a:moveTo>
                    <a:pt x="177" y="2"/>
                  </a:moveTo>
                  <a:cubicBezTo>
                    <a:pt x="175" y="0"/>
                    <a:pt x="173" y="0"/>
                    <a:pt x="171" y="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8" y="103"/>
                    <a:pt x="6" y="102"/>
                    <a:pt x="4" y="103"/>
                  </a:cubicBezTo>
                  <a:cubicBezTo>
                    <a:pt x="2" y="103"/>
                    <a:pt x="0" y="105"/>
                    <a:pt x="1" y="107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3"/>
                    <a:pt x="16" y="164"/>
                    <a:pt x="18" y="164"/>
                  </a:cubicBezTo>
                  <a:cubicBezTo>
                    <a:pt x="72" y="178"/>
                    <a:pt x="72" y="178"/>
                    <a:pt x="72" y="178"/>
                  </a:cubicBezTo>
                  <a:cubicBezTo>
                    <a:pt x="72" y="178"/>
                    <a:pt x="72" y="178"/>
                    <a:pt x="73" y="178"/>
                  </a:cubicBezTo>
                  <a:cubicBezTo>
                    <a:pt x="74" y="178"/>
                    <a:pt x="76" y="177"/>
                    <a:pt x="76" y="175"/>
                  </a:cubicBezTo>
                  <a:cubicBezTo>
                    <a:pt x="77" y="173"/>
                    <a:pt x="76" y="171"/>
                    <a:pt x="74" y="170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177" y="8"/>
                    <a:pt x="177" y="8"/>
                    <a:pt x="177" y="8"/>
                  </a:cubicBezTo>
                  <a:cubicBezTo>
                    <a:pt x="178" y="6"/>
                    <a:pt x="178" y="4"/>
                    <a:pt x="177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260"/>
            <p:cNvSpPr>
              <a:spLocks/>
            </p:cNvSpPr>
            <p:nvPr/>
          </p:nvSpPr>
          <p:spPr bwMode="auto">
            <a:xfrm>
              <a:off x="1809" y="3847"/>
              <a:ext cx="427" cy="231"/>
            </a:xfrm>
            <a:custGeom>
              <a:avLst/>
              <a:gdLst>
                <a:gd name="T0" fmla="*/ 227 w 228"/>
                <a:gd name="T1" fmla="*/ 11 h 123"/>
                <a:gd name="T2" fmla="*/ 221 w 228"/>
                <a:gd name="T3" fmla="*/ 11 h 123"/>
                <a:gd name="T4" fmla="*/ 120 w 228"/>
                <a:gd name="T5" fmla="*/ 115 h 123"/>
                <a:gd name="T6" fmla="*/ 27 w 228"/>
                <a:gd name="T7" fmla="*/ 21 h 123"/>
                <a:gd name="T8" fmla="*/ 76 w 228"/>
                <a:gd name="T9" fmla="*/ 8 h 123"/>
                <a:gd name="T10" fmla="*/ 79 w 228"/>
                <a:gd name="T11" fmla="*/ 3 h 123"/>
                <a:gd name="T12" fmla="*/ 74 w 228"/>
                <a:gd name="T13" fmla="*/ 1 h 123"/>
                <a:gd name="T14" fmla="*/ 18 w 228"/>
                <a:gd name="T15" fmla="*/ 15 h 123"/>
                <a:gd name="T16" fmla="*/ 15 w 228"/>
                <a:gd name="T17" fmla="*/ 18 h 123"/>
                <a:gd name="T18" fmla="*/ 15 w 228"/>
                <a:gd name="T19" fmla="*/ 18 h 123"/>
                <a:gd name="T20" fmla="*/ 1 w 228"/>
                <a:gd name="T21" fmla="*/ 75 h 123"/>
                <a:gd name="T22" fmla="*/ 3 w 228"/>
                <a:gd name="T23" fmla="*/ 79 h 123"/>
                <a:gd name="T24" fmla="*/ 8 w 228"/>
                <a:gd name="T25" fmla="*/ 77 h 123"/>
                <a:gd name="T26" fmla="*/ 21 w 228"/>
                <a:gd name="T27" fmla="*/ 27 h 123"/>
                <a:gd name="T28" fmla="*/ 118 w 228"/>
                <a:gd name="T29" fmla="*/ 123 h 123"/>
                <a:gd name="T30" fmla="*/ 123 w 228"/>
                <a:gd name="T31" fmla="*/ 123 h 123"/>
                <a:gd name="T32" fmla="*/ 227 w 228"/>
                <a:gd name="T33" fmla="*/ 17 h 123"/>
                <a:gd name="T34" fmla="*/ 227 w 228"/>
                <a:gd name="T35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123">
                  <a:moveTo>
                    <a:pt x="227" y="11"/>
                  </a:moveTo>
                  <a:cubicBezTo>
                    <a:pt x="225" y="10"/>
                    <a:pt x="223" y="10"/>
                    <a:pt x="221" y="11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9" y="8"/>
                    <a:pt x="80" y="6"/>
                    <a:pt x="79" y="3"/>
                  </a:cubicBezTo>
                  <a:cubicBezTo>
                    <a:pt x="79" y="1"/>
                    <a:pt x="77" y="0"/>
                    <a:pt x="74" y="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6" y="16"/>
                    <a:pt x="15" y="17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7"/>
                    <a:pt x="1" y="79"/>
                    <a:pt x="3" y="79"/>
                  </a:cubicBezTo>
                  <a:cubicBezTo>
                    <a:pt x="6" y="80"/>
                    <a:pt x="8" y="79"/>
                    <a:pt x="8" y="7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18" y="123"/>
                    <a:pt x="118" y="123"/>
                    <a:pt x="118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227" y="17"/>
                    <a:pt x="227" y="17"/>
                    <a:pt x="227" y="17"/>
                  </a:cubicBezTo>
                  <a:cubicBezTo>
                    <a:pt x="228" y="15"/>
                    <a:pt x="228" y="13"/>
                    <a:pt x="227" y="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261"/>
            <p:cNvSpPr>
              <a:spLocks/>
            </p:cNvSpPr>
            <p:nvPr/>
          </p:nvSpPr>
          <p:spPr bwMode="auto">
            <a:xfrm>
              <a:off x="2734" y="3847"/>
              <a:ext cx="427" cy="231"/>
            </a:xfrm>
            <a:custGeom>
              <a:avLst/>
              <a:gdLst>
                <a:gd name="T0" fmla="*/ 228 w 228"/>
                <a:gd name="T1" fmla="*/ 75 h 123"/>
                <a:gd name="T2" fmla="*/ 213 w 228"/>
                <a:gd name="T3" fmla="*/ 18 h 123"/>
                <a:gd name="T4" fmla="*/ 213 w 228"/>
                <a:gd name="T5" fmla="*/ 18 h 123"/>
                <a:gd name="T6" fmla="*/ 210 w 228"/>
                <a:gd name="T7" fmla="*/ 15 h 123"/>
                <a:gd name="T8" fmla="*/ 154 w 228"/>
                <a:gd name="T9" fmla="*/ 1 h 123"/>
                <a:gd name="T10" fmla="*/ 149 w 228"/>
                <a:gd name="T11" fmla="*/ 3 h 123"/>
                <a:gd name="T12" fmla="*/ 152 w 228"/>
                <a:gd name="T13" fmla="*/ 8 h 123"/>
                <a:gd name="T14" fmla="*/ 201 w 228"/>
                <a:gd name="T15" fmla="*/ 21 h 123"/>
                <a:gd name="T16" fmla="*/ 108 w 228"/>
                <a:gd name="T17" fmla="*/ 115 h 123"/>
                <a:gd name="T18" fmla="*/ 7 w 228"/>
                <a:gd name="T19" fmla="*/ 11 h 123"/>
                <a:gd name="T20" fmla="*/ 1 w 228"/>
                <a:gd name="T21" fmla="*/ 11 h 123"/>
                <a:gd name="T22" fmla="*/ 1 w 228"/>
                <a:gd name="T23" fmla="*/ 17 h 123"/>
                <a:gd name="T24" fmla="*/ 105 w 228"/>
                <a:gd name="T25" fmla="*/ 123 h 123"/>
                <a:gd name="T26" fmla="*/ 110 w 228"/>
                <a:gd name="T27" fmla="*/ 123 h 123"/>
                <a:gd name="T28" fmla="*/ 207 w 228"/>
                <a:gd name="T29" fmla="*/ 27 h 123"/>
                <a:gd name="T30" fmla="*/ 220 w 228"/>
                <a:gd name="T31" fmla="*/ 77 h 123"/>
                <a:gd name="T32" fmla="*/ 225 w 228"/>
                <a:gd name="T33" fmla="*/ 79 h 123"/>
                <a:gd name="T34" fmla="*/ 228 w 228"/>
                <a:gd name="T35" fmla="*/ 7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123">
                  <a:moveTo>
                    <a:pt x="228" y="75"/>
                  </a:moveTo>
                  <a:cubicBezTo>
                    <a:pt x="213" y="18"/>
                    <a:pt x="213" y="18"/>
                    <a:pt x="213" y="18"/>
                  </a:cubicBezTo>
                  <a:cubicBezTo>
                    <a:pt x="213" y="18"/>
                    <a:pt x="213" y="18"/>
                    <a:pt x="213" y="18"/>
                  </a:cubicBezTo>
                  <a:cubicBezTo>
                    <a:pt x="213" y="17"/>
                    <a:pt x="212" y="16"/>
                    <a:pt x="210" y="15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1" y="0"/>
                    <a:pt x="149" y="1"/>
                    <a:pt x="149" y="3"/>
                  </a:cubicBezTo>
                  <a:cubicBezTo>
                    <a:pt x="148" y="6"/>
                    <a:pt x="149" y="8"/>
                    <a:pt x="152" y="8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0"/>
                    <a:pt x="3" y="10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0" y="79"/>
                    <a:pt x="223" y="80"/>
                    <a:pt x="225" y="79"/>
                  </a:cubicBezTo>
                  <a:cubicBezTo>
                    <a:pt x="227" y="79"/>
                    <a:pt x="228" y="77"/>
                    <a:pt x="228" y="7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262"/>
            <p:cNvSpPr>
              <a:spLocks/>
            </p:cNvSpPr>
            <p:nvPr/>
          </p:nvSpPr>
          <p:spPr bwMode="auto">
            <a:xfrm>
              <a:off x="3613" y="3823"/>
              <a:ext cx="429" cy="230"/>
            </a:xfrm>
            <a:custGeom>
              <a:avLst/>
              <a:gdLst>
                <a:gd name="T0" fmla="*/ 227 w 229"/>
                <a:gd name="T1" fmla="*/ 106 h 123"/>
                <a:gd name="T2" fmla="*/ 124 w 229"/>
                <a:gd name="T3" fmla="*/ 0 h 123"/>
                <a:gd name="T4" fmla="*/ 118 w 229"/>
                <a:gd name="T5" fmla="*/ 0 h 123"/>
                <a:gd name="T6" fmla="*/ 21 w 229"/>
                <a:gd name="T7" fmla="*/ 97 h 123"/>
                <a:gd name="T8" fmla="*/ 8 w 229"/>
                <a:gd name="T9" fmla="*/ 47 h 123"/>
                <a:gd name="T10" fmla="*/ 4 w 229"/>
                <a:gd name="T11" fmla="*/ 44 h 123"/>
                <a:gd name="T12" fmla="*/ 1 w 229"/>
                <a:gd name="T13" fmla="*/ 49 h 123"/>
                <a:gd name="T14" fmla="*/ 15 w 229"/>
                <a:gd name="T15" fmla="*/ 105 h 123"/>
                <a:gd name="T16" fmla="*/ 15 w 229"/>
                <a:gd name="T17" fmla="*/ 105 h 123"/>
                <a:gd name="T18" fmla="*/ 18 w 229"/>
                <a:gd name="T19" fmla="*/ 108 h 123"/>
                <a:gd name="T20" fmla="*/ 75 w 229"/>
                <a:gd name="T21" fmla="*/ 123 h 123"/>
                <a:gd name="T22" fmla="*/ 76 w 229"/>
                <a:gd name="T23" fmla="*/ 123 h 123"/>
                <a:gd name="T24" fmla="*/ 80 w 229"/>
                <a:gd name="T25" fmla="*/ 120 h 123"/>
                <a:gd name="T26" fmla="*/ 77 w 229"/>
                <a:gd name="T27" fmla="*/ 115 h 123"/>
                <a:gd name="T28" fmla="*/ 27 w 229"/>
                <a:gd name="T29" fmla="*/ 102 h 123"/>
                <a:gd name="T30" fmla="*/ 121 w 229"/>
                <a:gd name="T31" fmla="*/ 9 h 123"/>
                <a:gd name="T32" fmla="*/ 221 w 229"/>
                <a:gd name="T33" fmla="*/ 112 h 123"/>
                <a:gd name="T34" fmla="*/ 224 w 229"/>
                <a:gd name="T35" fmla="*/ 113 h 123"/>
                <a:gd name="T36" fmla="*/ 227 w 229"/>
                <a:gd name="T37" fmla="*/ 112 h 123"/>
                <a:gd name="T38" fmla="*/ 227 w 229"/>
                <a:gd name="T39" fmla="*/ 10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123">
                  <a:moveTo>
                    <a:pt x="227" y="106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5"/>
                    <a:pt x="6" y="44"/>
                    <a:pt x="4" y="44"/>
                  </a:cubicBezTo>
                  <a:cubicBezTo>
                    <a:pt x="1" y="45"/>
                    <a:pt x="0" y="47"/>
                    <a:pt x="1" y="49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6" y="107"/>
                    <a:pt x="17" y="108"/>
                    <a:pt x="18" y="108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3"/>
                    <a:pt x="75" y="123"/>
                    <a:pt x="76" y="123"/>
                  </a:cubicBezTo>
                  <a:cubicBezTo>
                    <a:pt x="77" y="123"/>
                    <a:pt x="79" y="122"/>
                    <a:pt x="80" y="120"/>
                  </a:cubicBezTo>
                  <a:cubicBezTo>
                    <a:pt x="80" y="118"/>
                    <a:pt x="79" y="116"/>
                    <a:pt x="77" y="11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2" y="113"/>
                    <a:pt x="223" y="113"/>
                    <a:pt x="224" y="113"/>
                  </a:cubicBezTo>
                  <a:cubicBezTo>
                    <a:pt x="225" y="113"/>
                    <a:pt x="226" y="113"/>
                    <a:pt x="227" y="112"/>
                  </a:cubicBezTo>
                  <a:cubicBezTo>
                    <a:pt x="229" y="111"/>
                    <a:pt x="229" y="108"/>
                    <a:pt x="227" y="10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263"/>
            <p:cNvSpPr>
              <a:spLocks/>
            </p:cNvSpPr>
            <p:nvPr/>
          </p:nvSpPr>
          <p:spPr bwMode="auto">
            <a:xfrm>
              <a:off x="4514" y="3849"/>
              <a:ext cx="427" cy="231"/>
            </a:xfrm>
            <a:custGeom>
              <a:avLst/>
              <a:gdLst>
                <a:gd name="T0" fmla="*/ 225 w 228"/>
                <a:gd name="T1" fmla="*/ 44 h 123"/>
                <a:gd name="T2" fmla="*/ 220 w 228"/>
                <a:gd name="T3" fmla="*/ 47 h 123"/>
                <a:gd name="T4" fmla="*/ 207 w 228"/>
                <a:gd name="T5" fmla="*/ 97 h 123"/>
                <a:gd name="T6" fmla="*/ 111 w 228"/>
                <a:gd name="T7" fmla="*/ 0 h 123"/>
                <a:gd name="T8" fmla="*/ 105 w 228"/>
                <a:gd name="T9" fmla="*/ 0 h 123"/>
                <a:gd name="T10" fmla="*/ 1 w 228"/>
                <a:gd name="T11" fmla="*/ 106 h 123"/>
                <a:gd name="T12" fmla="*/ 1 w 228"/>
                <a:gd name="T13" fmla="*/ 112 h 123"/>
                <a:gd name="T14" fmla="*/ 4 w 228"/>
                <a:gd name="T15" fmla="*/ 113 h 123"/>
                <a:gd name="T16" fmla="*/ 7 w 228"/>
                <a:gd name="T17" fmla="*/ 112 h 123"/>
                <a:gd name="T18" fmla="*/ 108 w 228"/>
                <a:gd name="T19" fmla="*/ 9 h 123"/>
                <a:gd name="T20" fmla="*/ 202 w 228"/>
                <a:gd name="T21" fmla="*/ 102 h 123"/>
                <a:gd name="T22" fmla="*/ 152 w 228"/>
                <a:gd name="T23" fmla="*/ 115 h 123"/>
                <a:gd name="T24" fmla="*/ 149 w 228"/>
                <a:gd name="T25" fmla="*/ 120 h 123"/>
                <a:gd name="T26" fmla="*/ 153 w 228"/>
                <a:gd name="T27" fmla="*/ 123 h 123"/>
                <a:gd name="T28" fmla="*/ 154 w 228"/>
                <a:gd name="T29" fmla="*/ 123 h 123"/>
                <a:gd name="T30" fmla="*/ 210 w 228"/>
                <a:gd name="T31" fmla="*/ 108 h 123"/>
                <a:gd name="T32" fmla="*/ 213 w 228"/>
                <a:gd name="T33" fmla="*/ 105 h 123"/>
                <a:gd name="T34" fmla="*/ 213 w 228"/>
                <a:gd name="T35" fmla="*/ 105 h 123"/>
                <a:gd name="T36" fmla="*/ 228 w 228"/>
                <a:gd name="T37" fmla="*/ 49 h 123"/>
                <a:gd name="T38" fmla="*/ 225 w 228"/>
                <a:gd name="T39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123">
                  <a:moveTo>
                    <a:pt x="225" y="44"/>
                  </a:moveTo>
                  <a:cubicBezTo>
                    <a:pt x="223" y="44"/>
                    <a:pt x="221" y="45"/>
                    <a:pt x="220" y="47"/>
                  </a:cubicBezTo>
                  <a:cubicBezTo>
                    <a:pt x="207" y="97"/>
                    <a:pt x="207" y="97"/>
                    <a:pt x="207" y="9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08"/>
                    <a:pt x="0" y="111"/>
                    <a:pt x="1" y="112"/>
                  </a:cubicBezTo>
                  <a:cubicBezTo>
                    <a:pt x="2" y="113"/>
                    <a:pt x="3" y="113"/>
                    <a:pt x="4" y="113"/>
                  </a:cubicBezTo>
                  <a:cubicBezTo>
                    <a:pt x="5" y="113"/>
                    <a:pt x="6" y="113"/>
                    <a:pt x="7" y="112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0" y="116"/>
                    <a:pt x="148" y="118"/>
                    <a:pt x="149" y="120"/>
                  </a:cubicBezTo>
                  <a:cubicBezTo>
                    <a:pt x="149" y="122"/>
                    <a:pt x="151" y="123"/>
                    <a:pt x="153" y="123"/>
                  </a:cubicBezTo>
                  <a:cubicBezTo>
                    <a:pt x="153" y="123"/>
                    <a:pt x="153" y="123"/>
                    <a:pt x="154" y="123"/>
                  </a:cubicBezTo>
                  <a:cubicBezTo>
                    <a:pt x="210" y="108"/>
                    <a:pt x="210" y="108"/>
                    <a:pt x="210" y="108"/>
                  </a:cubicBezTo>
                  <a:cubicBezTo>
                    <a:pt x="212" y="108"/>
                    <a:pt x="213" y="107"/>
                    <a:pt x="213" y="105"/>
                  </a:cubicBezTo>
                  <a:cubicBezTo>
                    <a:pt x="213" y="105"/>
                    <a:pt x="213" y="105"/>
                    <a:pt x="213" y="105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8" y="47"/>
                    <a:pt x="227" y="45"/>
                    <a:pt x="225" y="4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264"/>
            <p:cNvSpPr>
              <a:spLocks/>
            </p:cNvSpPr>
            <p:nvPr/>
          </p:nvSpPr>
          <p:spPr bwMode="auto">
            <a:xfrm>
              <a:off x="5416" y="3949"/>
              <a:ext cx="427" cy="217"/>
            </a:xfrm>
            <a:custGeom>
              <a:avLst/>
              <a:gdLst>
                <a:gd name="T0" fmla="*/ 227 w 228"/>
                <a:gd name="T1" fmla="*/ 58 h 116"/>
                <a:gd name="T2" fmla="*/ 199 w 228"/>
                <a:gd name="T3" fmla="*/ 3 h 116"/>
                <a:gd name="T4" fmla="*/ 193 w 228"/>
                <a:gd name="T5" fmla="*/ 1 h 116"/>
                <a:gd name="T6" fmla="*/ 192 w 228"/>
                <a:gd name="T7" fmla="*/ 7 h 116"/>
                <a:gd name="T8" fmla="*/ 216 w 228"/>
                <a:gd name="T9" fmla="*/ 56 h 116"/>
                <a:gd name="T10" fmla="*/ 4 w 228"/>
                <a:gd name="T11" fmla="*/ 56 h 116"/>
                <a:gd name="T12" fmla="*/ 0 w 228"/>
                <a:gd name="T13" fmla="*/ 60 h 116"/>
                <a:gd name="T14" fmla="*/ 4 w 228"/>
                <a:gd name="T15" fmla="*/ 64 h 116"/>
                <a:gd name="T16" fmla="*/ 216 w 228"/>
                <a:gd name="T17" fmla="*/ 64 h 116"/>
                <a:gd name="T18" fmla="*/ 192 w 228"/>
                <a:gd name="T19" fmla="*/ 110 h 116"/>
                <a:gd name="T20" fmla="*/ 193 w 228"/>
                <a:gd name="T21" fmla="*/ 116 h 116"/>
                <a:gd name="T22" fmla="*/ 195 w 228"/>
                <a:gd name="T23" fmla="*/ 116 h 116"/>
                <a:gd name="T24" fmla="*/ 199 w 228"/>
                <a:gd name="T25" fmla="*/ 114 h 116"/>
                <a:gd name="T26" fmla="*/ 227 w 228"/>
                <a:gd name="T27" fmla="*/ 62 h 116"/>
                <a:gd name="T28" fmla="*/ 227 w 228"/>
                <a:gd name="T2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116">
                  <a:moveTo>
                    <a:pt x="227" y="58"/>
                  </a:moveTo>
                  <a:cubicBezTo>
                    <a:pt x="199" y="3"/>
                    <a:pt x="199" y="3"/>
                    <a:pt x="199" y="3"/>
                  </a:cubicBezTo>
                  <a:cubicBezTo>
                    <a:pt x="198" y="1"/>
                    <a:pt x="195" y="0"/>
                    <a:pt x="193" y="1"/>
                  </a:cubicBezTo>
                  <a:cubicBezTo>
                    <a:pt x="191" y="2"/>
                    <a:pt x="191" y="5"/>
                    <a:pt x="192" y="7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2" y="56"/>
                    <a:pt x="0" y="58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216" y="64"/>
                    <a:pt x="216" y="64"/>
                    <a:pt x="216" y="64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1" y="112"/>
                    <a:pt x="191" y="115"/>
                    <a:pt x="193" y="116"/>
                  </a:cubicBezTo>
                  <a:cubicBezTo>
                    <a:pt x="194" y="116"/>
                    <a:pt x="195" y="116"/>
                    <a:pt x="195" y="116"/>
                  </a:cubicBezTo>
                  <a:cubicBezTo>
                    <a:pt x="197" y="116"/>
                    <a:pt x="198" y="116"/>
                    <a:pt x="199" y="114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8" y="61"/>
                    <a:pt x="228" y="60"/>
                    <a:pt x="227" y="5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265"/>
            <p:cNvSpPr>
              <a:spLocks/>
            </p:cNvSpPr>
            <p:nvPr/>
          </p:nvSpPr>
          <p:spPr bwMode="auto">
            <a:xfrm>
              <a:off x="5416" y="3761"/>
              <a:ext cx="425" cy="210"/>
            </a:xfrm>
            <a:custGeom>
              <a:avLst/>
              <a:gdLst>
                <a:gd name="T0" fmla="*/ 0 w 227"/>
                <a:gd name="T1" fmla="*/ 58 h 112"/>
                <a:gd name="T2" fmla="*/ 29 w 227"/>
                <a:gd name="T3" fmla="*/ 110 h 112"/>
                <a:gd name="T4" fmla="*/ 32 w 227"/>
                <a:gd name="T5" fmla="*/ 112 h 112"/>
                <a:gd name="T6" fmla="*/ 34 w 227"/>
                <a:gd name="T7" fmla="*/ 112 h 112"/>
                <a:gd name="T8" fmla="*/ 35 w 227"/>
                <a:gd name="T9" fmla="*/ 106 h 112"/>
                <a:gd name="T10" fmla="*/ 11 w 227"/>
                <a:gd name="T11" fmla="*/ 60 h 112"/>
                <a:gd name="T12" fmla="*/ 223 w 227"/>
                <a:gd name="T13" fmla="*/ 60 h 112"/>
                <a:gd name="T14" fmla="*/ 227 w 227"/>
                <a:gd name="T15" fmla="*/ 56 h 112"/>
                <a:gd name="T16" fmla="*/ 223 w 227"/>
                <a:gd name="T17" fmla="*/ 52 h 112"/>
                <a:gd name="T18" fmla="*/ 11 w 227"/>
                <a:gd name="T19" fmla="*/ 52 h 112"/>
                <a:gd name="T20" fmla="*/ 35 w 227"/>
                <a:gd name="T21" fmla="*/ 6 h 112"/>
                <a:gd name="T22" fmla="*/ 34 w 227"/>
                <a:gd name="T23" fmla="*/ 1 h 112"/>
                <a:gd name="T24" fmla="*/ 29 w 227"/>
                <a:gd name="T25" fmla="*/ 2 h 112"/>
                <a:gd name="T26" fmla="*/ 0 w 227"/>
                <a:gd name="T27" fmla="*/ 54 h 112"/>
                <a:gd name="T28" fmla="*/ 0 w 227"/>
                <a:gd name="T29" fmla="*/ 54 h 112"/>
                <a:gd name="T30" fmla="*/ 0 w 227"/>
                <a:gd name="T31" fmla="*/ 5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7" h="112">
                  <a:moveTo>
                    <a:pt x="0" y="58"/>
                  </a:moveTo>
                  <a:cubicBezTo>
                    <a:pt x="29" y="110"/>
                    <a:pt x="29" y="110"/>
                    <a:pt x="29" y="110"/>
                  </a:cubicBezTo>
                  <a:cubicBezTo>
                    <a:pt x="29" y="112"/>
                    <a:pt x="31" y="112"/>
                    <a:pt x="32" y="112"/>
                  </a:cubicBezTo>
                  <a:cubicBezTo>
                    <a:pt x="33" y="112"/>
                    <a:pt x="33" y="112"/>
                    <a:pt x="34" y="112"/>
                  </a:cubicBezTo>
                  <a:cubicBezTo>
                    <a:pt x="36" y="111"/>
                    <a:pt x="37" y="108"/>
                    <a:pt x="35" y="106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0"/>
                    <a:pt x="227" y="58"/>
                    <a:pt x="227" y="56"/>
                  </a:cubicBezTo>
                  <a:cubicBezTo>
                    <a:pt x="227" y="54"/>
                    <a:pt x="226" y="52"/>
                    <a:pt x="22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4"/>
                    <a:pt x="36" y="2"/>
                    <a:pt x="34" y="1"/>
                  </a:cubicBezTo>
                  <a:cubicBezTo>
                    <a:pt x="32" y="0"/>
                    <a:pt x="30" y="0"/>
                    <a:pt x="29" y="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0" y="57"/>
                    <a:pt x="0" y="5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266"/>
            <p:cNvSpPr>
              <a:spLocks/>
            </p:cNvSpPr>
            <p:nvPr/>
          </p:nvSpPr>
          <p:spPr bwMode="auto">
            <a:xfrm>
              <a:off x="6318" y="3752"/>
              <a:ext cx="219" cy="425"/>
            </a:xfrm>
            <a:custGeom>
              <a:avLst/>
              <a:gdLst>
                <a:gd name="T0" fmla="*/ 110 w 117"/>
                <a:gd name="T1" fmla="*/ 192 h 227"/>
                <a:gd name="T2" fmla="*/ 61 w 117"/>
                <a:gd name="T3" fmla="*/ 216 h 227"/>
                <a:gd name="T4" fmla="*/ 61 w 117"/>
                <a:gd name="T5" fmla="*/ 4 h 227"/>
                <a:gd name="T6" fmla="*/ 57 w 117"/>
                <a:gd name="T7" fmla="*/ 0 h 227"/>
                <a:gd name="T8" fmla="*/ 53 w 117"/>
                <a:gd name="T9" fmla="*/ 4 h 227"/>
                <a:gd name="T10" fmla="*/ 53 w 117"/>
                <a:gd name="T11" fmla="*/ 216 h 227"/>
                <a:gd name="T12" fmla="*/ 7 w 117"/>
                <a:gd name="T13" fmla="*/ 192 h 227"/>
                <a:gd name="T14" fmla="*/ 1 w 117"/>
                <a:gd name="T15" fmla="*/ 193 h 227"/>
                <a:gd name="T16" fmla="*/ 3 w 117"/>
                <a:gd name="T17" fmla="*/ 198 h 227"/>
                <a:gd name="T18" fmla="*/ 55 w 117"/>
                <a:gd name="T19" fmla="*/ 227 h 227"/>
                <a:gd name="T20" fmla="*/ 57 w 117"/>
                <a:gd name="T21" fmla="*/ 227 h 227"/>
                <a:gd name="T22" fmla="*/ 59 w 117"/>
                <a:gd name="T23" fmla="*/ 227 h 227"/>
                <a:gd name="T24" fmla="*/ 59 w 117"/>
                <a:gd name="T25" fmla="*/ 227 h 227"/>
                <a:gd name="T26" fmla="*/ 114 w 117"/>
                <a:gd name="T27" fmla="*/ 198 h 227"/>
                <a:gd name="T28" fmla="*/ 116 w 117"/>
                <a:gd name="T29" fmla="*/ 193 h 227"/>
                <a:gd name="T30" fmla="*/ 110 w 117"/>
                <a:gd name="T31" fmla="*/ 1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227">
                  <a:moveTo>
                    <a:pt x="110" y="192"/>
                  </a:moveTo>
                  <a:cubicBezTo>
                    <a:pt x="61" y="216"/>
                    <a:pt x="61" y="216"/>
                    <a:pt x="61" y="216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1"/>
                    <a:pt x="59" y="0"/>
                    <a:pt x="57" y="0"/>
                  </a:cubicBezTo>
                  <a:cubicBezTo>
                    <a:pt x="54" y="0"/>
                    <a:pt x="53" y="1"/>
                    <a:pt x="53" y="4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5" y="190"/>
                    <a:pt x="2" y="191"/>
                    <a:pt x="1" y="193"/>
                  </a:cubicBezTo>
                  <a:cubicBezTo>
                    <a:pt x="0" y="195"/>
                    <a:pt x="1" y="197"/>
                    <a:pt x="3" y="198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55" y="227"/>
                    <a:pt x="56" y="227"/>
                    <a:pt x="57" y="227"/>
                  </a:cubicBezTo>
                  <a:cubicBezTo>
                    <a:pt x="57" y="227"/>
                    <a:pt x="58" y="227"/>
                    <a:pt x="59" y="227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6" y="197"/>
                    <a:pt x="117" y="195"/>
                    <a:pt x="116" y="193"/>
                  </a:cubicBezTo>
                  <a:cubicBezTo>
                    <a:pt x="114" y="191"/>
                    <a:pt x="112" y="190"/>
                    <a:pt x="110" y="19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267"/>
            <p:cNvSpPr>
              <a:spLocks/>
            </p:cNvSpPr>
            <p:nvPr/>
          </p:nvSpPr>
          <p:spPr bwMode="auto">
            <a:xfrm>
              <a:off x="6513" y="3750"/>
              <a:ext cx="211" cy="427"/>
            </a:xfrm>
            <a:custGeom>
              <a:avLst/>
              <a:gdLst>
                <a:gd name="T0" fmla="*/ 111 w 113"/>
                <a:gd name="T1" fmla="*/ 29 h 228"/>
                <a:gd name="T2" fmla="*/ 59 w 113"/>
                <a:gd name="T3" fmla="*/ 1 h 228"/>
                <a:gd name="T4" fmla="*/ 59 w 113"/>
                <a:gd name="T5" fmla="*/ 1 h 228"/>
                <a:gd name="T6" fmla="*/ 55 w 113"/>
                <a:gd name="T7" fmla="*/ 1 h 228"/>
                <a:gd name="T8" fmla="*/ 2 w 113"/>
                <a:gd name="T9" fmla="*/ 29 h 228"/>
                <a:gd name="T10" fmla="*/ 1 w 113"/>
                <a:gd name="T11" fmla="*/ 35 h 228"/>
                <a:gd name="T12" fmla="*/ 4 w 113"/>
                <a:gd name="T13" fmla="*/ 37 h 228"/>
                <a:gd name="T14" fmla="*/ 6 w 113"/>
                <a:gd name="T15" fmla="*/ 36 h 228"/>
                <a:gd name="T16" fmla="*/ 53 w 113"/>
                <a:gd name="T17" fmla="*/ 12 h 228"/>
                <a:gd name="T18" fmla="*/ 53 w 113"/>
                <a:gd name="T19" fmla="*/ 224 h 228"/>
                <a:gd name="T20" fmla="*/ 57 w 113"/>
                <a:gd name="T21" fmla="*/ 228 h 228"/>
                <a:gd name="T22" fmla="*/ 61 w 113"/>
                <a:gd name="T23" fmla="*/ 224 h 228"/>
                <a:gd name="T24" fmla="*/ 61 w 113"/>
                <a:gd name="T25" fmla="*/ 12 h 228"/>
                <a:gd name="T26" fmla="*/ 107 w 113"/>
                <a:gd name="T27" fmla="*/ 36 h 228"/>
                <a:gd name="T28" fmla="*/ 112 w 113"/>
                <a:gd name="T29" fmla="*/ 35 h 228"/>
                <a:gd name="T30" fmla="*/ 111 w 113"/>
                <a:gd name="T31" fmla="*/ 2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228">
                  <a:moveTo>
                    <a:pt x="111" y="29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7" y="0"/>
                    <a:pt x="56" y="0"/>
                    <a:pt x="55" y="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0"/>
                    <a:pt x="0" y="33"/>
                    <a:pt x="1" y="35"/>
                  </a:cubicBezTo>
                  <a:cubicBezTo>
                    <a:pt x="2" y="36"/>
                    <a:pt x="3" y="37"/>
                    <a:pt x="4" y="37"/>
                  </a:cubicBezTo>
                  <a:cubicBezTo>
                    <a:pt x="5" y="37"/>
                    <a:pt x="6" y="37"/>
                    <a:pt x="6" y="3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3" y="226"/>
                    <a:pt x="54" y="228"/>
                    <a:pt x="57" y="228"/>
                  </a:cubicBezTo>
                  <a:cubicBezTo>
                    <a:pt x="59" y="228"/>
                    <a:pt x="61" y="226"/>
                    <a:pt x="61" y="224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8" y="37"/>
                    <a:pt x="111" y="37"/>
                    <a:pt x="112" y="35"/>
                  </a:cubicBezTo>
                  <a:cubicBezTo>
                    <a:pt x="113" y="33"/>
                    <a:pt x="113" y="30"/>
                    <a:pt x="111" y="2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9748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4"/>
          <p:cNvGrpSpPr>
            <a:grpSpLocks noChangeAspect="1"/>
          </p:cNvGrpSpPr>
          <p:nvPr/>
        </p:nvGrpSpPr>
        <p:grpSpPr bwMode="auto">
          <a:xfrm>
            <a:off x="217319" y="1472468"/>
            <a:ext cx="8723434" cy="4038546"/>
            <a:chOff x="1829" y="1230"/>
            <a:chExt cx="4022" cy="1862"/>
          </a:xfrm>
        </p:grpSpPr>
        <p:sp>
          <p:nvSpPr>
            <p:cNvPr id="182" name="Rectangle 5"/>
            <p:cNvSpPr>
              <a:spLocks noChangeArrowheads="1"/>
            </p:cNvSpPr>
            <p:nvPr/>
          </p:nvSpPr>
          <p:spPr bwMode="auto">
            <a:xfrm>
              <a:off x="2363" y="2169"/>
              <a:ext cx="17" cy="8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Rectangle 6"/>
            <p:cNvSpPr>
              <a:spLocks noChangeArrowheads="1"/>
            </p:cNvSpPr>
            <p:nvPr/>
          </p:nvSpPr>
          <p:spPr bwMode="auto">
            <a:xfrm>
              <a:off x="2333" y="2169"/>
              <a:ext cx="16" cy="8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7"/>
            <p:cNvSpPr>
              <a:spLocks/>
            </p:cNvSpPr>
            <p:nvPr/>
          </p:nvSpPr>
          <p:spPr bwMode="auto">
            <a:xfrm>
              <a:off x="5617" y="2921"/>
              <a:ext cx="45" cy="128"/>
            </a:xfrm>
            <a:custGeom>
              <a:avLst/>
              <a:gdLst>
                <a:gd name="T0" fmla="*/ 17 w 19"/>
                <a:gd name="T1" fmla="*/ 31 h 54"/>
                <a:gd name="T2" fmla="*/ 14 w 19"/>
                <a:gd name="T3" fmla="*/ 31 h 54"/>
                <a:gd name="T4" fmla="*/ 14 w 19"/>
                <a:gd name="T5" fmla="*/ 0 h 54"/>
                <a:gd name="T6" fmla="*/ 4 w 19"/>
                <a:gd name="T7" fmla="*/ 0 h 54"/>
                <a:gd name="T8" fmla="*/ 4 w 19"/>
                <a:gd name="T9" fmla="*/ 31 h 54"/>
                <a:gd name="T10" fmla="*/ 2 w 19"/>
                <a:gd name="T11" fmla="*/ 31 h 54"/>
                <a:gd name="T12" fmla="*/ 0 w 19"/>
                <a:gd name="T13" fmla="*/ 33 h 54"/>
                <a:gd name="T14" fmla="*/ 0 w 19"/>
                <a:gd name="T15" fmla="*/ 38 h 54"/>
                <a:gd name="T16" fmla="*/ 2 w 19"/>
                <a:gd name="T17" fmla="*/ 40 h 54"/>
                <a:gd name="T18" fmla="*/ 4 w 19"/>
                <a:gd name="T19" fmla="*/ 40 h 54"/>
                <a:gd name="T20" fmla="*/ 4 w 19"/>
                <a:gd name="T21" fmla="*/ 54 h 54"/>
                <a:gd name="T22" fmla="*/ 14 w 19"/>
                <a:gd name="T23" fmla="*/ 54 h 54"/>
                <a:gd name="T24" fmla="*/ 14 w 19"/>
                <a:gd name="T25" fmla="*/ 40 h 54"/>
                <a:gd name="T26" fmla="*/ 17 w 19"/>
                <a:gd name="T27" fmla="*/ 40 h 54"/>
                <a:gd name="T28" fmla="*/ 19 w 19"/>
                <a:gd name="T29" fmla="*/ 38 h 54"/>
                <a:gd name="T30" fmla="*/ 19 w 19"/>
                <a:gd name="T31" fmla="*/ 33 h 54"/>
                <a:gd name="T32" fmla="*/ 17 w 19"/>
                <a:gd name="T33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7" y="31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8" y="40"/>
                    <a:pt x="19" y="39"/>
                    <a:pt x="19" y="38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2"/>
                    <a:pt x="18" y="31"/>
                    <a:pt x="17" y="3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8"/>
            <p:cNvSpPr>
              <a:spLocks/>
            </p:cNvSpPr>
            <p:nvPr/>
          </p:nvSpPr>
          <p:spPr bwMode="auto">
            <a:xfrm>
              <a:off x="5664" y="2921"/>
              <a:ext cx="45" cy="128"/>
            </a:xfrm>
            <a:custGeom>
              <a:avLst/>
              <a:gdLst>
                <a:gd name="T0" fmla="*/ 17 w 19"/>
                <a:gd name="T1" fmla="*/ 13 h 54"/>
                <a:gd name="T2" fmla="*/ 15 w 19"/>
                <a:gd name="T3" fmla="*/ 13 h 54"/>
                <a:gd name="T4" fmla="*/ 15 w 19"/>
                <a:gd name="T5" fmla="*/ 0 h 54"/>
                <a:gd name="T6" fmla="*/ 5 w 19"/>
                <a:gd name="T7" fmla="*/ 0 h 54"/>
                <a:gd name="T8" fmla="*/ 5 w 19"/>
                <a:gd name="T9" fmla="*/ 13 h 54"/>
                <a:gd name="T10" fmla="*/ 2 w 19"/>
                <a:gd name="T11" fmla="*/ 13 h 54"/>
                <a:gd name="T12" fmla="*/ 0 w 19"/>
                <a:gd name="T13" fmla="*/ 15 h 54"/>
                <a:gd name="T14" fmla="*/ 0 w 19"/>
                <a:gd name="T15" fmla="*/ 21 h 54"/>
                <a:gd name="T16" fmla="*/ 2 w 19"/>
                <a:gd name="T17" fmla="*/ 22 h 54"/>
                <a:gd name="T18" fmla="*/ 5 w 19"/>
                <a:gd name="T19" fmla="*/ 22 h 54"/>
                <a:gd name="T20" fmla="*/ 5 w 19"/>
                <a:gd name="T21" fmla="*/ 54 h 54"/>
                <a:gd name="T22" fmla="*/ 15 w 19"/>
                <a:gd name="T23" fmla="*/ 54 h 54"/>
                <a:gd name="T24" fmla="*/ 15 w 19"/>
                <a:gd name="T25" fmla="*/ 22 h 54"/>
                <a:gd name="T26" fmla="*/ 17 w 19"/>
                <a:gd name="T27" fmla="*/ 22 h 54"/>
                <a:gd name="T28" fmla="*/ 19 w 19"/>
                <a:gd name="T29" fmla="*/ 21 h 54"/>
                <a:gd name="T30" fmla="*/ 19 w 19"/>
                <a:gd name="T31" fmla="*/ 15 h 54"/>
                <a:gd name="T32" fmla="*/ 17 w 19"/>
                <a:gd name="T33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7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9" y="22"/>
                    <a:pt x="19" y="21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7" y="1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9"/>
            <p:cNvSpPr>
              <a:spLocks/>
            </p:cNvSpPr>
            <p:nvPr/>
          </p:nvSpPr>
          <p:spPr bwMode="auto">
            <a:xfrm>
              <a:off x="5714" y="2921"/>
              <a:ext cx="45" cy="128"/>
            </a:xfrm>
            <a:custGeom>
              <a:avLst/>
              <a:gdLst>
                <a:gd name="T0" fmla="*/ 17 w 19"/>
                <a:gd name="T1" fmla="*/ 25 h 54"/>
                <a:gd name="T2" fmla="*/ 14 w 19"/>
                <a:gd name="T3" fmla="*/ 25 h 54"/>
                <a:gd name="T4" fmla="*/ 14 w 19"/>
                <a:gd name="T5" fmla="*/ 0 h 54"/>
                <a:gd name="T6" fmla="*/ 4 w 19"/>
                <a:gd name="T7" fmla="*/ 0 h 54"/>
                <a:gd name="T8" fmla="*/ 4 w 19"/>
                <a:gd name="T9" fmla="*/ 25 h 54"/>
                <a:gd name="T10" fmla="*/ 2 w 19"/>
                <a:gd name="T11" fmla="*/ 25 h 54"/>
                <a:gd name="T12" fmla="*/ 0 w 19"/>
                <a:gd name="T13" fmla="*/ 26 h 54"/>
                <a:gd name="T14" fmla="*/ 0 w 19"/>
                <a:gd name="T15" fmla="*/ 32 h 54"/>
                <a:gd name="T16" fmla="*/ 2 w 19"/>
                <a:gd name="T17" fmla="*/ 34 h 54"/>
                <a:gd name="T18" fmla="*/ 4 w 19"/>
                <a:gd name="T19" fmla="*/ 34 h 54"/>
                <a:gd name="T20" fmla="*/ 4 w 19"/>
                <a:gd name="T21" fmla="*/ 54 h 54"/>
                <a:gd name="T22" fmla="*/ 14 w 19"/>
                <a:gd name="T23" fmla="*/ 54 h 54"/>
                <a:gd name="T24" fmla="*/ 14 w 19"/>
                <a:gd name="T25" fmla="*/ 34 h 54"/>
                <a:gd name="T26" fmla="*/ 17 w 19"/>
                <a:gd name="T27" fmla="*/ 34 h 54"/>
                <a:gd name="T28" fmla="*/ 19 w 19"/>
                <a:gd name="T29" fmla="*/ 32 h 54"/>
                <a:gd name="T30" fmla="*/ 19 w 19"/>
                <a:gd name="T31" fmla="*/ 26 h 54"/>
                <a:gd name="T32" fmla="*/ 17 w 19"/>
                <a:gd name="T3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7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9" y="33"/>
                    <a:pt x="19" y="3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8" y="25"/>
                    <a:pt x="17" y="2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10"/>
            <p:cNvSpPr>
              <a:spLocks/>
            </p:cNvSpPr>
            <p:nvPr/>
          </p:nvSpPr>
          <p:spPr bwMode="auto">
            <a:xfrm>
              <a:off x="5761" y="2921"/>
              <a:ext cx="45" cy="128"/>
            </a:xfrm>
            <a:custGeom>
              <a:avLst/>
              <a:gdLst>
                <a:gd name="T0" fmla="*/ 17 w 19"/>
                <a:gd name="T1" fmla="*/ 14 h 54"/>
                <a:gd name="T2" fmla="*/ 15 w 19"/>
                <a:gd name="T3" fmla="*/ 14 h 54"/>
                <a:gd name="T4" fmla="*/ 15 w 19"/>
                <a:gd name="T5" fmla="*/ 0 h 54"/>
                <a:gd name="T6" fmla="*/ 5 w 19"/>
                <a:gd name="T7" fmla="*/ 0 h 54"/>
                <a:gd name="T8" fmla="*/ 5 w 19"/>
                <a:gd name="T9" fmla="*/ 14 h 54"/>
                <a:gd name="T10" fmla="*/ 2 w 19"/>
                <a:gd name="T11" fmla="*/ 14 h 54"/>
                <a:gd name="T12" fmla="*/ 0 w 19"/>
                <a:gd name="T13" fmla="*/ 16 h 54"/>
                <a:gd name="T14" fmla="*/ 0 w 19"/>
                <a:gd name="T15" fmla="*/ 21 h 54"/>
                <a:gd name="T16" fmla="*/ 2 w 19"/>
                <a:gd name="T17" fmla="*/ 23 h 54"/>
                <a:gd name="T18" fmla="*/ 5 w 19"/>
                <a:gd name="T19" fmla="*/ 23 h 54"/>
                <a:gd name="T20" fmla="*/ 5 w 19"/>
                <a:gd name="T21" fmla="*/ 54 h 54"/>
                <a:gd name="T22" fmla="*/ 15 w 19"/>
                <a:gd name="T23" fmla="*/ 54 h 54"/>
                <a:gd name="T24" fmla="*/ 15 w 19"/>
                <a:gd name="T25" fmla="*/ 23 h 54"/>
                <a:gd name="T26" fmla="*/ 17 w 19"/>
                <a:gd name="T27" fmla="*/ 23 h 54"/>
                <a:gd name="T28" fmla="*/ 19 w 19"/>
                <a:gd name="T29" fmla="*/ 21 h 54"/>
                <a:gd name="T30" fmla="*/ 19 w 19"/>
                <a:gd name="T31" fmla="*/ 16 h 54"/>
                <a:gd name="T32" fmla="*/ 17 w 19"/>
                <a:gd name="T33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7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3"/>
                    <a:pt x="19" y="22"/>
                    <a:pt x="19" y="2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17" y="1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11"/>
            <p:cNvSpPr>
              <a:spLocks noEditPoints="1"/>
            </p:cNvSpPr>
            <p:nvPr/>
          </p:nvSpPr>
          <p:spPr bwMode="auto">
            <a:xfrm>
              <a:off x="5184" y="2988"/>
              <a:ext cx="196" cy="66"/>
            </a:xfrm>
            <a:custGeom>
              <a:avLst/>
              <a:gdLst>
                <a:gd name="T0" fmla="*/ 82 w 83"/>
                <a:gd name="T1" fmla="*/ 23 h 28"/>
                <a:gd name="T2" fmla="*/ 77 w 83"/>
                <a:gd name="T3" fmla="*/ 5 h 28"/>
                <a:gd name="T4" fmla="*/ 71 w 83"/>
                <a:gd name="T5" fmla="*/ 0 h 28"/>
                <a:gd name="T6" fmla="*/ 12 w 83"/>
                <a:gd name="T7" fmla="*/ 0 h 28"/>
                <a:gd name="T8" fmla="*/ 6 w 83"/>
                <a:gd name="T9" fmla="*/ 5 h 28"/>
                <a:gd name="T10" fmla="*/ 1 w 83"/>
                <a:gd name="T11" fmla="*/ 23 h 28"/>
                <a:gd name="T12" fmla="*/ 5 w 83"/>
                <a:gd name="T13" fmla="*/ 28 h 28"/>
                <a:gd name="T14" fmla="*/ 79 w 83"/>
                <a:gd name="T15" fmla="*/ 28 h 28"/>
                <a:gd name="T16" fmla="*/ 82 w 83"/>
                <a:gd name="T17" fmla="*/ 23 h 28"/>
                <a:gd name="T18" fmla="*/ 72 w 83"/>
                <a:gd name="T19" fmla="*/ 25 h 28"/>
                <a:gd name="T20" fmla="*/ 12 w 83"/>
                <a:gd name="T21" fmla="*/ 25 h 28"/>
                <a:gd name="T22" fmla="*/ 8 w 83"/>
                <a:gd name="T23" fmla="*/ 21 h 28"/>
                <a:gd name="T24" fmla="*/ 8 w 83"/>
                <a:gd name="T25" fmla="*/ 20 h 28"/>
                <a:gd name="T26" fmla="*/ 12 w 83"/>
                <a:gd name="T27" fmla="*/ 8 h 28"/>
                <a:gd name="T28" fmla="*/ 18 w 83"/>
                <a:gd name="T29" fmla="*/ 3 h 28"/>
                <a:gd name="T30" fmla="*/ 65 w 83"/>
                <a:gd name="T31" fmla="*/ 3 h 28"/>
                <a:gd name="T32" fmla="*/ 72 w 83"/>
                <a:gd name="T33" fmla="*/ 8 h 28"/>
                <a:gd name="T34" fmla="*/ 76 w 83"/>
                <a:gd name="T35" fmla="*/ 20 h 28"/>
                <a:gd name="T36" fmla="*/ 76 w 83"/>
                <a:gd name="T37" fmla="*/ 21 h 28"/>
                <a:gd name="T38" fmla="*/ 72 w 83"/>
                <a:gd name="T3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28">
                  <a:moveTo>
                    <a:pt x="82" y="23"/>
                  </a:moveTo>
                  <a:cubicBezTo>
                    <a:pt x="77" y="5"/>
                    <a:pt x="77" y="5"/>
                    <a:pt x="77" y="5"/>
                  </a:cubicBezTo>
                  <a:cubicBezTo>
                    <a:pt x="76" y="2"/>
                    <a:pt x="73" y="0"/>
                    <a:pt x="7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7" y="2"/>
                    <a:pt x="6" y="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2" y="28"/>
                    <a:pt x="5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2" y="28"/>
                    <a:pt x="83" y="26"/>
                    <a:pt x="82" y="23"/>
                  </a:cubicBezTo>
                  <a:close/>
                  <a:moveTo>
                    <a:pt x="7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0" y="25"/>
                    <a:pt x="8" y="23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6" y="3"/>
                    <a:pt x="18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8" y="3"/>
                    <a:pt x="71" y="5"/>
                    <a:pt x="72" y="8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1"/>
                    <a:pt x="76" y="21"/>
                  </a:cubicBezTo>
                  <a:cubicBezTo>
                    <a:pt x="76" y="23"/>
                    <a:pt x="75" y="25"/>
                    <a:pt x="72" y="2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12"/>
            <p:cNvSpPr>
              <a:spLocks/>
            </p:cNvSpPr>
            <p:nvPr/>
          </p:nvSpPr>
          <p:spPr bwMode="auto">
            <a:xfrm>
              <a:off x="5203" y="2995"/>
              <a:ext cx="163" cy="52"/>
            </a:xfrm>
            <a:custGeom>
              <a:avLst/>
              <a:gdLst>
                <a:gd name="T0" fmla="*/ 68 w 69"/>
                <a:gd name="T1" fmla="*/ 17 h 22"/>
                <a:gd name="T2" fmla="*/ 68 w 69"/>
                <a:gd name="T3" fmla="*/ 17 h 22"/>
                <a:gd name="T4" fmla="*/ 64 w 69"/>
                <a:gd name="T5" fmla="*/ 22 h 22"/>
                <a:gd name="T6" fmla="*/ 4 w 69"/>
                <a:gd name="T7" fmla="*/ 22 h 22"/>
                <a:gd name="T8" fmla="*/ 0 w 69"/>
                <a:gd name="T9" fmla="*/ 17 h 22"/>
                <a:gd name="T10" fmla="*/ 4 w 69"/>
                <a:gd name="T11" fmla="*/ 5 h 22"/>
                <a:gd name="T12" fmla="*/ 10 w 69"/>
                <a:gd name="T13" fmla="*/ 0 h 22"/>
                <a:gd name="T14" fmla="*/ 57 w 69"/>
                <a:gd name="T15" fmla="*/ 0 h 22"/>
                <a:gd name="T16" fmla="*/ 64 w 69"/>
                <a:gd name="T17" fmla="*/ 5 h 22"/>
                <a:gd name="T18" fmla="*/ 68 w 69"/>
                <a:gd name="T19" fmla="*/ 17 h 22"/>
                <a:gd name="T20" fmla="*/ 68 w 69"/>
                <a:gd name="T21" fmla="*/ 17 h 22"/>
                <a:gd name="T22" fmla="*/ 64 w 69"/>
                <a:gd name="T23" fmla="*/ 5 h 22"/>
                <a:gd name="T24" fmla="*/ 57 w 69"/>
                <a:gd name="T25" fmla="*/ 0 h 22"/>
                <a:gd name="T26" fmla="*/ 10 w 69"/>
                <a:gd name="T27" fmla="*/ 0 h 22"/>
                <a:gd name="T28" fmla="*/ 4 w 69"/>
                <a:gd name="T29" fmla="*/ 5 h 22"/>
                <a:gd name="T30" fmla="*/ 0 w 69"/>
                <a:gd name="T31" fmla="*/ 17 h 22"/>
                <a:gd name="T32" fmla="*/ 0 w 69"/>
                <a:gd name="T33" fmla="*/ 18 h 22"/>
                <a:gd name="T34" fmla="*/ 4 w 69"/>
                <a:gd name="T35" fmla="*/ 22 h 22"/>
                <a:gd name="T36" fmla="*/ 64 w 69"/>
                <a:gd name="T37" fmla="*/ 22 h 22"/>
                <a:gd name="T38" fmla="*/ 68 w 69"/>
                <a:gd name="T39" fmla="*/ 18 h 22"/>
                <a:gd name="T40" fmla="*/ 68 w 69"/>
                <a:gd name="T4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22">
                  <a:moveTo>
                    <a:pt x="68" y="17"/>
                  </a:moveTo>
                  <a:cubicBezTo>
                    <a:pt x="68" y="17"/>
                    <a:pt x="68" y="17"/>
                    <a:pt x="68" y="17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" y="22"/>
                    <a:pt x="0" y="20"/>
                    <a:pt x="0" y="1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8" y="0"/>
                    <a:pt x="1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2"/>
                    <a:pt x="64" y="5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2"/>
                    <a:pt x="60" y="0"/>
                    <a:pt x="5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4" y="2"/>
                    <a:pt x="4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2"/>
                    <a:pt x="68" y="20"/>
                    <a:pt x="68" y="18"/>
                  </a:cubicBezTo>
                  <a:cubicBezTo>
                    <a:pt x="68" y="18"/>
                    <a:pt x="68" y="17"/>
                    <a:pt x="68" y="1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13"/>
            <p:cNvSpPr>
              <a:spLocks/>
            </p:cNvSpPr>
            <p:nvPr/>
          </p:nvSpPr>
          <p:spPr bwMode="auto">
            <a:xfrm>
              <a:off x="5267" y="3026"/>
              <a:ext cx="33" cy="11"/>
            </a:xfrm>
            <a:custGeom>
              <a:avLst/>
              <a:gdLst>
                <a:gd name="T0" fmla="*/ 11 w 14"/>
                <a:gd name="T1" fmla="*/ 1 h 5"/>
                <a:gd name="T2" fmla="*/ 3 w 14"/>
                <a:gd name="T3" fmla="*/ 1 h 5"/>
                <a:gd name="T4" fmla="*/ 3 w 14"/>
                <a:gd name="T5" fmla="*/ 1 h 5"/>
                <a:gd name="T6" fmla="*/ 0 w 14"/>
                <a:gd name="T7" fmla="*/ 2 h 5"/>
                <a:gd name="T8" fmla="*/ 0 w 14"/>
                <a:gd name="T9" fmla="*/ 3 h 5"/>
                <a:gd name="T10" fmla="*/ 0 w 14"/>
                <a:gd name="T11" fmla="*/ 4 h 5"/>
                <a:gd name="T12" fmla="*/ 1 w 14"/>
                <a:gd name="T13" fmla="*/ 5 h 5"/>
                <a:gd name="T14" fmla="*/ 12 w 14"/>
                <a:gd name="T15" fmla="*/ 5 h 5"/>
                <a:gd name="T16" fmla="*/ 14 w 14"/>
                <a:gd name="T17" fmla="*/ 4 h 5"/>
                <a:gd name="T18" fmla="*/ 14 w 14"/>
                <a:gd name="T19" fmla="*/ 3 h 5"/>
                <a:gd name="T20" fmla="*/ 14 w 14"/>
                <a:gd name="T21" fmla="*/ 3 h 5"/>
                <a:gd name="T22" fmla="*/ 13 w 14"/>
                <a:gd name="T23" fmla="*/ 2 h 5"/>
                <a:gd name="T24" fmla="*/ 11 w 14"/>
                <a:gd name="T2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5">
                  <a:moveTo>
                    <a:pt x="1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14"/>
            <p:cNvSpPr>
              <a:spLocks/>
            </p:cNvSpPr>
            <p:nvPr/>
          </p:nvSpPr>
          <p:spPr bwMode="auto">
            <a:xfrm>
              <a:off x="5265" y="3026"/>
              <a:ext cx="35" cy="14"/>
            </a:xfrm>
            <a:custGeom>
              <a:avLst/>
              <a:gdLst>
                <a:gd name="T0" fmla="*/ 15 w 15"/>
                <a:gd name="T1" fmla="*/ 3 h 6"/>
                <a:gd name="T2" fmla="*/ 13 w 15"/>
                <a:gd name="T3" fmla="*/ 5 h 6"/>
                <a:gd name="T4" fmla="*/ 2 w 15"/>
                <a:gd name="T5" fmla="*/ 5 h 6"/>
                <a:gd name="T6" fmla="*/ 1 w 15"/>
                <a:gd name="T7" fmla="*/ 3 h 6"/>
                <a:gd name="T8" fmla="*/ 1 w 15"/>
                <a:gd name="T9" fmla="*/ 2 h 6"/>
                <a:gd name="T10" fmla="*/ 4 w 15"/>
                <a:gd name="T11" fmla="*/ 0 h 6"/>
                <a:gd name="T12" fmla="*/ 12 w 15"/>
                <a:gd name="T13" fmla="*/ 0 h 6"/>
                <a:gd name="T14" fmla="*/ 14 w 15"/>
                <a:gd name="T15" fmla="*/ 2 h 6"/>
                <a:gd name="T16" fmla="*/ 15 w 15"/>
                <a:gd name="T17" fmla="*/ 3 h 6"/>
                <a:gd name="T18" fmla="*/ 15 w 15"/>
                <a:gd name="T19" fmla="*/ 3 h 6"/>
                <a:gd name="T20" fmla="*/ 15 w 15"/>
                <a:gd name="T21" fmla="*/ 2 h 6"/>
                <a:gd name="T22" fmla="*/ 12 w 15"/>
                <a:gd name="T23" fmla="*/ 0 h 6"/>
                <a:gd name="T24" fmla="*/ 4 w 15"/>
                <a:gd name="T25" fmla="*/ 0 h 6"/>
                <a:gd name="T26" fmla="*/ 1 w 15"/>
                <a:gd name="T27" fmla="*/ 2 h 6"/>
                <a:gd name="T28" fmla="*/ 0 w 15"/>
                <a:gd name="T29" fmla="*/ 3 h 6"/>
                <a:gd name="T30" fmla="*/ 0 w 15"/>
                <a:gd name="T31" fmla="*/ 4 h 6"/>
                <a:gd name="T32" fmla="*/ 2 w 15"/>
                <a:gd name="T33" fmla="*/ 6 h 6"/>
                <a:gd name="T34" fmla="*/ 13 w 15"/>
                <a:gd name="T35" fmla="*/ 6 h 6"/>
                <a:gd name="T36" fmla="*/ 15 w 15"/>
                <a:gd name="T37" fmla="*/ 4 h 6"/>
                <a:gd name="T38" fmla="*/ 15 w 15"/>
                <a:gd name="T3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5" y="4"/>
                    <a:pt x="14" y="5"/>
                    <a:pt x="1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15"/>
            <p:cNvSpPr>
              <a:spLocks noEditPoints="1"/>
            </p:cNvSpPr>
            <p:nvPr/>
          </p:nvSpPr>
          <p:spPr bwMode="auto">
            <a:xfrm>
              <a:off x="5201" y="2879"/>
              <a:ext cx="163" cy="106"/>
            </a:xfrm>
            <a:custGeom>
              <a:avLst/>
              <a:gdLst>
                <a:gd name="T0" fmla="*/ 0 w 163"/>
                <a:gd name="T1" fmla="*/ 0 h 106"/>
                <a:gd name="T2" fmla="*/ 0 w 163"/>
                <a:gd name="T3" fmla="*/ 106 h 106"/>
                <a:gd name="T4" fmla="*/ 163 w 163"/>
                <a:gd name="T5" fmla="*/ 106 h 106"/>
                <a:gd name="T6" fmla="*/ 163 w 163"/>
                <a:gd name="T7" fmla="*/ 0 h 106"/>
                <a:gd name="T8" fmla="*/ 0 w 163"/>
                <a:gd name="T9" fmla="*/ 0 h 106"/>
                <a:gd name="T10" fmla="*/ 149 w 163"/>
                <a:gd name="T11" fmla="*/ 94 h 106"/>
                <a:gd name="T12" fmla="*/ 16 w 163"/>
                <a:gd name="T13" fmla="*/ 94 h 106"/>
                <a:gd name="T14" fmla="*/ 16 w 163"/>
                <a:gd name="T15" fmla="*/ 14 h 106"/>
                <a:gd name="T16" fmla="*/ 149 w 163"/>
                <a:gd name="T17" fmla="*/ 14 h 106"/>
                <a:gd name="T18" fmla="*/ 149 w 163"/>
                <a:gd name="T1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06">
                  <a:moveTo>
                    <a:pt x="0" y="0"/>
                  </a:moveTo>
                  <a:lnTo>
                    <a:pt x="0" y="106"/>
                  </a:lnTo>
                  <a:lnTo>
                    <a:pt x="163" y="106"/>
                  </a:lnTo>
                  <a:lnTo>
                    <a:pt x="163" y="0"/>
                  </a:lnTo>
                  <a:lnTo>
                    <a:pt x="0" y="0"/>
                  </a:lnTo>
                  <a:close/>
                  <a:moveTo>
                    <a:pt x="149" y="94"/>
                  </a:moveTo>
                  <a:lnTo>
                    <a:pt x="16" y="94"/>
                  </a:lnTo>
                  <a:lnTo>
                    <a:pt x="16" y="14"/>
                  </a:lnTo>
                  <a:lnTo>
                    <a:pt x="149" y="14"/>
                  </a:lnTo>
                  <a:lnTo>
                    <a:pt x="149" y="9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16"/>
            <p:cNvSpPr>
              <a:spLocks noEditPoints="1"/>
            </p:cNvSpPr>
            <p:nvPr/>
          </p:nvSpPr>
          <p:spPr bwMode="auto">
            <a:xfrm>
              <a:off x="2299" y="2893"/>
              <a:ext cx="176" cy="166"/>
            </a:xfrm>
            <a:custGeom>
              <a:avLst/>
              <a:gdLst>
                <a:gd name="T0" fmla="*/ 74 w 74"/>
                <a:gd name="T1" fmla="*/ 53 h 70"/>
                <a:gd name="T2" fmla="*/ 54 w 74"/>
                <a:gd name="T3" fmla="*/ 48 h 70"/>
                <a:gd name="T4" fmla="*/ 71 w 74"/>
                <a:gd name="T5" fmla="*/ 22 h 70"/>
                <a:gd name="T6" fmla="*/ 74 w 74"/>
                <a:gd name="T7" fmla="*/ 5 h 70"/>
                <a:gd name="T8" fmla="*/ 4 w 74"/>
                <a:gd name="T9" fmla="*/ 0 h 70"/>
                <a:gd name="T10" fmla="*/ 0 w 74"/>
                <a:gd name="T11" fmla="*/ 18 h 70"/>
                <a:gd name="T12" fmla="*/ 18 w 74"/>
                <a:gd name="T13" fmla="*/ 22 h 70"/>
                <a:gd name="T14" fmla="*/ 4 w 74"/>
                <a:gd name="T15" fmla="*/ 48 h 70"/>
                <a:gd name="T16" fmla="*/ 0 w 74"/>
                <a:gd name="T17" fmla="*/ 66 h 70"/>
                <a:gd name="T18" fmla="*/ 71 w 74"/>
                <a:gd name="T19" fmla="*/ 70 h 70"/>
                <a:gd name="T20" fmla="*/ 62 w 74"/>
                <a:gd name="T21" fmla="*/ 4 h 70"/>
                <a:gd name="T22" fmla="*/ 66 w 74"/>
                <a:gd name="T23" fmla="*/ 14 h 70"/>
                <a:gd name="T24" fmla="*/ 60 w 74"/>
                <a:gd name="T25" fmla="*/ 18 h 70"/>
                <a:gd name="T26" fmla="*/ 56 w 74"/>
                <a:gd name="T27" fmla="*/ 9 h 70"/>
                <a:gd name="T28" fmla="*/ 62 w 74"/>
                <a:gd name="T29" fmla="*/ 4 h 70"/>
                <a:gd name="T30" fmla="*/ 49 w 74"/>
                <a:gd name="T31" fmla="*/ 9 h 70"/>
                <a:gd name="T32" fmla="*/ 46 w 74"/>
                <a:gd name="T33" fmla="*/ 18 h 70"/>
                <a:gd name="T34" fmla="*/ 40 w 74"/>
                <a:gd name="T35" fmla="*/ 14 h 70"/>
                <a:gd name="T36" fmla="*/ 44 w 74"/>
                <a:gd name="T37" fmla="*/ 4 h 70"/>
                <a:gd name="T38" fmla="*/ 29 w 74"/>
                <a:gd name="T39" fmla="*/ 4 h 70"/>
                <a:gd name="T40" fmla="*/ 33 w 74"/>
                <a:gd name="T41" fmla="*/ 14 h 70"/>
                <a:gd name="T42" fmla="*/ 28 w 74"/>
                <a:gd name="T43" fmla="*/ 18 h 70"/>
                <a:gd name="T44" fmla="*/ 24 w 74"/>
                <a:gd name="T45" fmla="*/ 9 h 70"/>
                <a:gd name="T46" fmla="*/ 29 w 74"/>
                <a:gd name="T47" fmla="*/ 4 h 70"/>
                <a:gd name="T48" fmla="*/ 8 w 74"/>
                <a:gd name="T49" fmla="*/ 14 h 70"/>
                <a:gd name="T50" fmla="*/ 11 w 74"/>
                <a:gd name="T51" fmla="*/ 4 h 70"/>
                <a:gd name="T52" fmla="*/ 17 w 74"/>
                <a:gd name="T53" fmla="*/ 9 h 70"/>
                <a:gd name="T54" fmla="*/ 13 w 74"/>
                <a:gd name="T55" fmla="*/ 18 h 70"/>
                <a:gd name="T56" fmla="*/ 22 w 74"/>
                <a:gd name="T57" fmla="*/ 22 h 70"/>
                <a:gd name="T58" fmla="*/ 49 w 74"/>
                <a:gd name="T59" fmla="*/ 48 h 70"/>
                <a:gd name="T60" fmla="*/ 22 w 74"/>
                <a:gd name="T61" fmla="*/ 22 h 70"/>
                <a:gd name="T62" fmla="*/ 8 w 74"/>
                <a:gd name="T63" fmla="*/ 62 h 70"/>
                <a:gd name="T64" fmla="*/ 11 w 74"/>
                <a:gd name="T65" fmla="*/ 53 h 70"/>
                <a:gd name="T66" fmla="*/ 17 w 74"/>
                <a:gd name="T67" fmla="*/ 57 h 70"/>
                <a:gd name="T68" fmla="*/ 13 w 74"/>
                <a:gd name="T69" fmla="*/ 66 h 70"/>
                <a:gd name="T70" fmla="*/ 28 w 74"/>
                <a:gd name="T71" fmla="*/ 66 h 70"/>
                <a:gd name="T72" fmla="*/ 24 w 74"/>
                <a:gd name="T73" fmla="*/ 57 h 70"/>
                <a:gd name="T74" fmla="*/ 29 w 74"/>
                <a:gd name="T75" fmla="*/ 53 h 70"/>
                <a:gd name="T76" fmla="*/ 33 w 74"/>
                <a:gd name="T77" fmla="*/ 62 h 70"/>
                <a:gd name="T78" fmla="*/ 28 w 74"/>
                <a:gd name="T79" fmla="*/ 66 h 70"/>
                <a:gd name="T80" fmla="*/ 40 w 74"/>
                <a:gd name="T81" fmla="*/ 62 h 70"/>
                <a:gd name="T82" fmla="*/ 44 w 74"/>
                <a:gd name="T83" fmla="*/ 53 h 70"/>
                <a:gd name="T84" fmla="*/ 49 w 74"/>
                <a:gd name="T85" fmla="*/ 57 h 70"/>
                <a:gd name="T86" fmla="*/ 46 w 74"/>
                <a:gd name="T87" fmla="*/ 66 h 70"/>
                <a:gd name="T88" fmla="*/ 60 w 74"/>
                <a:gd name="T89" fmla="*/ 66 h 70"/>
                <a:gd name="T90" fmla="*/ 56 w 74"/>
                <a:gd name="T91" fmla="*/ 57 h 70"/>
                <a:gd name="T92" fmla="*/ 62 w 74"/>
                <a:gd name="T93" fmla="*/ 53 h 70"/>
                <a:gd name="T94" fmla="*/ 66 w 74"/>
                <a:gd name="T95" fmla="*/ 62 h 70"/>
                <a:gd name="T96" fmla="*/ 60 w 74"/>
                <a:gd name="T97" fmla="*/ 6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70">
                  <a:moveTo>
                    <a:pt x="74" y="66"/>
                  </a:moveTo>
                  <a:cubicBezTo>
                    <a:pt x="74" y="53"/>
                    <a:pt x="74" y="53"/>
                    <a:pt x="74" y="53"/>
                  </a:cubicBezTo>
                  <a:cubicBezTo>
                    <a:pt x="74" y="50"/>
                    <a:pt x="73" y="48"/>
                    <a:pt x="71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3" y="22"/>
                    <a:pt x="74" y="20"/>
                    <a:pt x="74" y="18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2"/>
                    <a:pt x="73" y="0"/>
                    <a:pt x="7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3" y="70"/>
                    <a:pt x="74" y="68"/>
                    <a:pt x="74" y="66"/>
                  </a:cubicBezTo>
                  <a:close/>
                  <a:moveTo>
                    <a:pt x="62" y="4"/>
                  </a:moveTo>
                  <a:cubicBezTo>
                    <a:pt x="64" y="4"/>
                    <a:pt x="66" y="6"/>
                    <a:pt x="66" y="9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6"/>
                    <a:pt x="64" y="18"/>
                    <a:pt x="62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8"/>
                    <a:pt x="56" y="16"/>
                    <a:pt x="56" y="14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6"/>
                    <a:pt x="58" y="4"/>
                    <a:pt x="60" y="4"/>
                  </a:cubicBezTo>
                  <a:lnTo>
                    <a:pt x="62" y="4"/>
                  </a:lnTo>
                  <a:close/>
                  <a:moveTo>
                    <a:pt x="46" y="4"/>
                  </a:moveTo>
                  <a:cubicBezTo>
                    <a:pt x="48" y="4"/>
                    <a:pt x="49" y="6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6"/>
                    <a:pt x="48" y="18"/>
                    <a:pt x="46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2" y="18"/>
                    <a:pt x="40" y="16"/>
                    <a:pt x="40" y="14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6"/>
                    <a:pt x="42" y="4"/>
                    <a:pt x="44" y="4"/>
                  </a:cubicBezTo>
                  <a:lnTo>
                    <a:pt x="46" y="4"/>
                  </a:lnTo>
                  <a:close/>
                  <a:moveTo>
                    <a:pt x="29" y="4"/>
                  </a:moveTo>
                  <a:cubicBezTo>
                    <a:pt x="32" y="4"/>
                    <a:pt x="33" y="6"/>
                    <a:pt x="33" y="9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6"/>
                    <a:pt x="32" y="18"/>
                    <a:pt x="2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5" y="18"/>
                    <a:pt x="24" y="16"/>
                    <a:pt x="24" y="14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6"/>
                    <a:pt x="25" y="4"/>
                    <a:pt x="28" y="4"/>
                  </a:cubicBezTo>
                  <a:lnTo>
                    <a:pt x="29" y="4"/>
                  </a:lnTo>
                  <a:close/>
                  <a:moveTo>
                    <a:pt x="11" y="18"/>
                  </a:moveTo>
                  <a:cubicBezTo>
                    <a:pt x="9" y="18"/>
                    <a:pt x="8" y="16"/>
                    <a:pt x="8" y="1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6"/>
                    <a:pt x="9" y="4"/>
                    <a:pt x="1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4"/>
                    <a:pt x="17" y="6"/>
                    <a:pt x="17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6"/>
                    <a:pt x="15" y="18"/>
                    <a:pt x="13" y="18"/>
                  </a:cubicBezTo>
                  <a:lnTo>
                    <a:pt x="11" y="18"/>
                  </a:lnTo>
                  <a:close/>
                  <a:moveTo>
                    <a:pt x="22" y="22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22" y="48"/>
                    <a:pt x="22" y="48"/>
                    <a:pt x="22" y="48"/>
                  </a:cubicBezTo>
                  <a:lnTo>
                    <a:pt x="22" y="22"/>
                  </a:lnTo>
                  <a:close/>
                  <a:moveTo>
                    <a:pt x="11" y="66"/>
                  </a:moveTo>
                  <a:cubicBezTo>
                    <a:pt x="9" y="66"/>
                    <a:pt x="8" y="64"/>
                    <a:pt x="8" y="62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4"/>
                    <a:pt x="9" y="53"/>
                    <a:pt x="11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3"/>
                    <a:pt x="17" y="54"/>
                    <a:pt x="17" y="57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4"/>
                    <a:pt x="15" y="66"/>
                    <a:pt x="13" y="66"/>
                  </a:cubicBezTo>
                  <a:lnTo>
                    <a:pt x="11" y="66"/>
                  </a:lnTo>
                  <a:close/>
                  <a:moveTo>
                    <a:pt x="28" y="66"/>
                  </a:moveTo>
                  <a:cubicBezTo>
                    <a:pt x="25" y="66"/>
                    <a:pt x="24" y="64"/>
                    <a:pt x="24" y="62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4"/>
                    <a:pt x="25" y="53"/>
                    <a:pt x="28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2" y="53"/>
                    <a:pt x="33" y="54"/>
                    <a:pt x="33" y="57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4"/>
                    <a:pt x="32" y="66"/>
                    <a:pt x="29" y="66"/>
                  </a:cubicBezTo>
                  <a:lnTo>
                    <a:pt x="28" y="66"/>
                  </a:lnTo>
                  <a:close/>
                  <a:moveTo>
                    <a:pt x="44" y="66"/>
                  </a:moveTo>
                  <a:cubicBezTo>
                    <a:pt x="42" y="66"/>
                    <a:pt x="40" y="64"/>
                    <a:pt x="40" y="62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4"/>
                    <a:pt x="42" y="53"/>
                    <a:pt x="44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3"/>
                    <a:pt x="49" y="54"/>
                    <a:pt x="49" y="57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4"/>
                    <a:pt x="48" y="66"/>
                    <a:pt x="46" y="66"/>
                  </a:cubicBezTo>
                  <a:lnTo>
                    <a:pt x="44" y="66"/>
                  </a:lnTo>
                  <a:close/>
                  <a:moveTo>
                    <a:pt x="60" y="66"/>
                  </a:moveTo>
                  <a:cubicBezTo>
                    <a:pt x="58" y="66"/>
                    <a:pt x="56" y="64"/>
                    <a:pt x="56" y="62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4"/>
                    <a:pt x="58" y="53"/>
                    <a:pt x="60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4" y="53"/>
                    <a:pt x="66" y="54"/>
                    <a:pt x="66" y="57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6" y="64"/>
                    <a:pt x="64" y="66"/>
                    <a:pt x="62" y="66"/>
                  </a:cubicBezTo>
                  <a:lnTo>
                    <a:pt x="60" y="6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17"/>
            <p:cNvSpPr>
              <a:spLocks/>
            </p:cNvSpPr>
            <p:nvPr/>
          </p:nvSpPr>
          <p:spPr bwMode="auto">
            <a:xfrm>
              <a:off x="4003" y="2871"/>
              <a:ext cx="111" cy="43"/>
            </a:xfrm>
            <a:custGeom>
              <a:avLst/>
              <a:gdLst>
                <a:gd name="T0" fmla="*/ 37 w 47"/>
                <a:gd name="T1" fmla="*/ 16 h 18"/>
                <a:gd name="T2" fmla="*/ 36 w 47"/>
                <a:gd name="T3" fmla="*/ 14 h 18"/>
                <a:gd name="T4" fmla="*/ 46 w 47"/>
                <a:gd name="T5" fmla="*/ 3 h 18"/>
                <a:gd name="T6" fmla="*/ 46 w 47"/>
                <a:gd name="T7" fmla="*/ 1 h 18"/>
                <a:gd name="T8" fmla="*/ 44 w 47"/>
                <a:gd name="T9" fmla="*/ 1 h 18"/>
                <a:gd name="T10" fmla="*/ 32 w 47"/>
                <a:gd name="T11" fmla="*/ 13 h 18"/>
                <a:gd name="T12" fmla="*/ 15 w 47"/>
                <a:gd name="T13" fmla="*/ 13 h 18"/>
                <a:gd name="T14" fmla="*/ 3 w 47"/>
                <a:gd name="T15" fmla="*/ 1 h 18"/>
                <a:gd name="T16" fmla="*/ 1 w 47"/>
                <a:gd name="T17" fmla="*/ 1 h 18"/>
                <a:gd name="T18" fmla="*/ 1 w 47"/>
                <a:gd name="T19" fmla="*/ 3 h 18"/>
                <a:gd name="T20" fmla="*/ 11 w 47"/>
                <a:gd name="T21" fmla="*/ 14 h 18"/>
                <a:gd name="T22" fmla="*/ 10 w 47"/>
                <a:gd name="T23" fmla="*/ 16 h 18"/>
                <a:gd name="T24" fmla="*/ 10 w 47"/>
                <a:gd name="T25" fmla="*/ 18 h 18"/>
                <a:gd name="T26" fmla="*/ 37 w 47"/>
                <a:gd name="T27" fmla="*/ 18 h 18"/>
                <a:gd name="T28" fmla="*/ 37 w 47"/>
                <a:gd name="T2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8">
                  <a:moveTo>
                    <a:pt x="37" y="16"/>
                  </a:moveTo>
                  <a:cubicBezTo>
                    <a:pt x="37" y="15"/>
                    <a:pt x="36" y="14"/>
                    <a:pt x="36" y="1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6" y="1"/>
                  </a:cubicBezTo>
                  <a:cubicBezTo>
                    <a:pt x="46" y="0"/>
                    <a:pt x="44" y="0"/>
                    <a:pt x="44" y="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0" y="15"/>
                    <a:pt x="10" y="1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18"/>
            <p:cNvSpPr>
              <a:spLocks noEditPoints="1"/>
            </p:cNvSpPr>
            <p:nvPr/>
          </p:nvSpPr>
          <p:spPr bwMode="auto">
            <a:xfrm>
              <a:off x="3968" y="2916"/>
              <a:ext cx="177" cy="145"/>
            </a:xfrm>
            <a:custGeom>
              <a:avLst/>
              <a:gdLst>
                <a:gd name="T0" fmla="*/ 72 w 75"/>
                <a:gd name="T1" fmla="*/ 0 h 61"/>
                <a:gd name="T2" fmla="*/ 53 w 75"/>
                <a:gd name="T3" fmla="*/ 0 h 61"/>
                <a:gd name="T4" fmla="*/ 52 w 75"/>
                <a:gd name="T5" fmla="*/ 0 h 61"/>
                <a:gd name="T6" fmla="*/ 25 w 75"/>
                <a:gd name="T7" fmla="*/ 0 h 61"/>
                <a:gd name="T8" fmla="*/ 23 w 75"/>
                <a:gd name="T9" fmla="*/ 0 h 61"/>
                <a:gd name="T10" fmla="*/ 3 w 75"/>
                <a:gd name="T11" fmla="*/ 0 h 61"/>
                <a:gd name="T12" fmla="*/ 0 w 75"/>
                <a:gd name="T13" fmla="*/ 3 h 61"/>
                <a:gd name="T14" fmla="*/ 0 w 75"/>
                <a:gd name="T15" fmla="*/ 58 h 61"/>
                <a:gd name="T16" fmla="*/ 3 w 75"/>
                <a:gd name="T17" fmla="*/ 61 h 61"/>
                <a:gd name="T18" fmla="*/ 72 w 75"/>
                <a:gd name="T19" fmla="*/ 61 h 61"/>
                <a:gd name="T20" fmla="*/ 75 w 75"/>
                <a:gd name="T21" fmla="*/ 58 h 61"/>
                <a:gd name="T22" fmla="*/ 75 w 75"/>
                <a:gd name="T23" fmla="*/ 3 h 61"/>
                <a:gd name="T24" fmla="*/ 72 w 75"/>
                <a:gd name="T25" fmla="*/ 0 h 61"/>
                <a:gd name="T26" fmla="*/ 22 w 75"/>
                <a:gd name="T27" fmla="*/ 57 h 61"/>
                <a:gd name="T28" fmla="*/ 19 w 75"/>
                <a:gd name="T29" fmla="*/ 54 h 61"/>
                <a:gd name="T30" fmla="*/ 22 w 75"/>
                <a:gd name="T31" fmla="*/ 52 h 61"/>
                <a:gd name="T32" fmla="*/ 24 w 75"/>
                <a:gd name="T33" fmla="*/ 54 h 61"/>
                <a:gd name="T34" fmla="*/ 22 w 75"/>
                <a:gd name="T35" fmla="*/ 57 h 61"/>
                <a:gd name="T36" fmla="*/ 30 w 75"/>
                <a:gd name="T37" fmla="*/ 57 h 61"/>
                <a:gd name="T38" fmla="*/ 27 w 75"/>
                <a:gd name="T39" fmla="*/ 54 h 61"/>
                <a:gd name="T40" fmla="*/ 30 w 75"/>
                <a:gd name="T41" fmla="*/ 52 h 61"/>
                <a:gd name="T42" fmla="*/ 32 w 75"/>
                <a:gd name="T43" fmla="*/ 54 h 61"/>
                <a:gd name="T44" fmla="*/ 30 w 75"/>
                <a:gd name="T45" fmla="*/ 57 h 61"/>
                <a:gd name="T46" fmla="*/ 38 w 75"/>
                <a:gd name="T47" fmla="*/ 58 h 61"/>
                <a:gd name="T48" fmla="*/ 34 w 75"/>
                <a:gd name="T49" fmla="*/ 54 h 61"/>
                <a:gd name="T50" fmla="*/ 38 w 75"/>
                <a:gd name="T51" fmla="*/ 50 h 61"/>
                <a:gd name="T52" fmla="*/ 42 w 75"/>
                <a:gd name="T53" fmla="*/ 54 h 61"/>
                <a:gd name="T54" fmla="*/ 38 w 75"/>
                <a:gd name="T55" fmla="*/ 58 h 61"/>
                <a:gd name="T56" fmla="*/ 46 w 75"/>
                <a:gd name="T57" fmla="*/ 57 h 61"/>
                <a:gd name="T58" fmla="*/ 44 w 75"/>
                <a:gd name="T59" fmla="*/ 54 h 61"/>
                <a:gd name="T60" fmla="*/ 46 w 75"/>
                <a:gd name="T61" fmla="*/ 52 h 61"/>
                <a:gd name="T62" fmla="*/ 48 w 75"/>
                <a:gd name="T63" fmla="*/ 54 h 61"/>
                <a:gd name="T64" fmla="*/ 46 w 75"/>
                <a:gd name="T65" fmla="*/ 57 h 61"/>
                <a:gd name="T66" fmla="*/ 54 w 75"/>
                <a:gd name="T67" fmla="*/ 57 h 61"/>
                <a:gd name="T68" fmla="*/ 52 w 75"/>
                <a:gd name="T69" fmla="*/ 54 h 61"/>
                <a:gd name="T70" fmla="*/ 54 w 75"/>
                <a:gd name="T71" fmla="*/ 52 h 61"/>
                <a:gd name="T72" fmla="*/ 56 w 75"/>
                <a:gd name="T73" fmla="*/ 54 h 61"/>
                <a:gd name="T74" fmla="*/ 54 w 75"/>
                <a:gd name="T75" fmla="*/ 57 h 61"/>
                <a:gd name="T76" fmla="*/ 71 w 75"/>
                <a:gd name="T77" fmla="*/ 45 h 61"/>
                <a:gd name="T78" fmla="*/ 68 w 75"/>
                <a:gd name="T79" fmla="*/ 48 h 61"/>
                <a:gd name="T80" fmla="*/ 7 w 75"/>
                <a:gd name="T81" fmla="*/ 48 h 61"/>
                <a:gd name="T82" fmla="*/ 4 w 75"/>
                <a:gd name="T83" fmla="*/ 45 h 61"/>
                <a:gd name="T84" fmla="*/ 4 w 75"/>
                <a:gd name="T85" fmla="*/ 8 h 61"/>
                <a:gd name="T86" fmla="*/ 7 w 75"/>
                <a:gd name="T87" fmla="*/ 5 h 61"/>
                <a:gd name="T88" fmla="*/ 22 w 75"/>
                <a:gd name="T89" fmla="*/ 5 h 61"/>
                <a:gd name="T90" fmla="*/ 54 w 75"/>
                <a:gd name="T91" fmla="*/ 5 h 61"/>
                <a:gd name="T92" fmla="*/ 68 w 75"/>
                <a:gd name="T93" fmla="*/ 5 h 61"/>
                <a:gd name="T94" fmla="*/ 71 w 75"/>
                <a:gd name="T95" fmla="*/ 8 h 61"/>
                <a:gd name="T96" fmla="*/ 71 w 75"/>
                <a:gd name="T97" fmla="*/ 4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61">
                  <a:moveTo>
                    <a:pt x="72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2" y="61"/>
                    <a:pt x="3" y="61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74" y="61"/>
                    <a:pt x="75" y="59"/>
                    <a:pt x="75" y="58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2"/>
                    <a:pt x="74" y="0"/>
                    <a:pt x="72" y="0"/>
                  </a:cubicBezTo>
                  <a:close/>
                  <a:moveTo>
                    <a:pt x="22" y="57"/>
                  </a:moveTo>
                  <a:cubicBezTo>
                    <a:pt x="20" y="57"/>
                    <a:pt x="19" y="55"/>
                    <a:pt x="19" y="54"/>
                  </a:cubicBezTo>
                  <a:cubicBezTo>
                    <a:pt x="19" y="53"/>
                    <a:pt x="20" y="52"/>
                    <a:pt x="22" y="52"/>
                  </a:cubicBezTo>
                  <a:cubicBezTo>
                    <a:pt x="23" y="52"/>
                    <a:pt x="24" y="53"/>
                    <a:pt x="24" y="54"/>
                  </a:cubicBezTo>
                  <a:cubicBezTo>
                    <a:pt x="24" y="55"/>
                    <a:pt x="23" y="57"/>
                    <a:pt x="22" y="57"/>
                  </a:cubicBezTo>
                  <a:close/>
                  <a:moveTo>
                    <a:pt x="30" y="57"/>
                  </a:moveTo>
                  <a:cubicBezTo>
                    <a:pt x="28" y="57"/>
                    <a:pt x="27" y="55"/>
                    <a:pt x="27" y="54"/>
                  </a:cubicBezTo>
                  <a:cubicBezTo>
                    <a:pt x="27" y="53"/>
                    <a:pt x="28" y="52"/>
                    <a:pt x="30" y="52"/>
                  </a:cubicBezTo>
                  <a:cubicBezTo>
                    <a:pt x="31" y="52"/>
                    <a:pt x="32" y="53"/>
                    <a:pt x="32" y="54"/>
                  </a:cubicBezTo>
                  <a:cubicBezTo>
                    <a:pt x="32" y="55"/>
                    <a:pt x="31" y="57"/>
                    <a:pt x="30" y="57"/>
                  </a:cubicBezTo>
                  <a:close/>
                  <a:moveTo>
                    <a:pt x="38" y="58"/>
                  </a:moveTo>
                  <a:cubicBezTo>
                    <a:pt x="35" y="58"/>
                    <a:pt x="34" y="56"/>
                    <a:pt x="34" y="54"/>
                  </a:cubicBezTo>
                  <a:cubicBezTo>
                    <a:pt x="34" y="52"/>
                    <a:pt x="35" y="50"/>
                    <a:pt x="38" y="50"/>
                  </a:cubicBezTo>
                  <a:cubicBezTo>
                    <a:pt x="40" y="50"/>
                    <a:pt x="42" y="52"/>
                    <a:pt x="42" y="54"/>
                  </a:cubicBezTo>
                  <a:cubicBezTo>
                    <a:pt x="42" y="56"/>
                    <a:pt x="40" y="58"/>
                    <a:pt x="38" y="58"/>
                  </a:cubicBezTo>
                  <a:close/>
                  <a:moveTo>
                    <a:pt x="46" y="57"/>
                  </a:moveTo>
                  <a:cubicBezTo>
                    <a:pt x="45" y="57"/>
                    <a:pt x="44" y="55"/>
                    <a:pt x="44" y="54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2"/>
                    <a:pt x="48" y="53"/>
                    <a:pt x="48" y="54"/>
                  </a:cubicBezTo>
                  <a:cubicBezTo>
                    <a:pt x="48" y="55"/>
                    <a:pt x="47" y="57"/>
                    <a:pt x="46" y="57"/>
                  </a:cubicBezTo>
                  <a:close/>
                  <a:moveTo>
                    <a:pt x="54" y="57"/>
                  </a:moveTo>
                  <a:cubicBezTo>
                    <a:pt x="53" y="57"/>
                    <a:pt x="52" y="55"/>
                    <a:pt x="52" y="54"/>
                  </a:cubicBezTo>
                  <a:cubicBezTo>
                    <a:pt x="52" y="53"/>
                    <a:pt x="53" y="52"/>
                    <a:pt x="54" y="52"/>
                  </a:cubicBezTo>
                  <a:cubicBezTo>
                    <a:pt x="55" y="52"/>
                    <a:pt x="56" y="53"/>
                    <a:pt x="56" y="54"/>
                  </a:cubicBezTo>
                  <a:cubicBezTo>
                    <a:pt x="56" y="55"/>
                    <a:pt x="55" y="57"/>
                    <a:pt x="54" y="57"/>
                  </a:cubicBezTo>
                  <a:close/>
                  <a:moveTo>
                    <a:pt x="71" y="45"/>
                  </a:moveTo>
                  <a:cubicBezTo>
                    <a:pt x="71" y="47"/>
                    <a:pt x="70" y="48"/>
                    <a:pt x="6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48"/>
                    <a:pt x="4" y="47"/>
                    <a:pt x="4" y="4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4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19"/>
            <p:cNvSpPr>
              <a:spLocks/>
            </p:cNvSpPr>
            <p:nvPr/>
          </p:nvSpPr>
          <p:spPr bwMode="auto">
            <a:xfrm>
              <a:off x="3620" y="2893"/>
              <a:ext cx="35" cy="102"/>
            </a:xfrm>
            <a:custGeom>
              <a:avLst/>
              <a:gdLst>
                <a:gd name="T0" fmla="*/ 11 w 15"/>
                <a:gd name="T1" fmla="*/ 29 h 43"/>
                <a:gd name="T2" fmla="*/ 11 w 15"/>
                <a:gd name="T3" fmla="*/ 28 h 43"/>
                <a:gd name="T4" fmla="*/ 11 w 15"/>
                <a:gd name="T5" fmla="*/ 19 h 43"/>
                <a:gd name="T6" fmla="*/ 11 w 15"/>
                <a:gd name="T7" fmla="*/ 18 h 43"/>
                <a:gd name="T8" fmla="*/ 11 w 15"/>
                <a:gd name="T9" fmla="*/ 1 h 43"/>
                <a:gd name="T10" fmla="*/ 10 w 15"/>
                <a:gd name="T11" fmla="*/ 0 h 43"/>
                <a:gd name="T12" fmla="*/ 4 w 15"/>
                <a:gd name="T13" fmla="*/ 0 h 43"/>
                <a:gd name="T14" fmla="*/ 4 w 15"/>
                <a:gd name="T15" fmla="*/ 1 h 43"/>
                <a:gd name="T16" fmla="*/ 4 w 15"/>
                <a:gd name="T17" fmla="*/ 18 h 43"/>
                <a:gd name="T18" fmla="*/ 4 w 15"/>
                <a:gd name="T19" fmla="*/ 19 h 43"/>
                <a:gd name="T20" fmla="*/ 4 w 15"/>
                <a:gd name="T21" fmla="*/ 28 h 43"/>
                <a:gd name="T22" fmla="*/ 4 w 15"/>
                <a:gd name="T23" fmla="*/ 29 h 43"/>
                <a:gd name="T24" fmla="*/ 0 w 15"/>
                <a:gd name="T25" fmla="*/ 35 h 43"/>
                <a:gd name="T26" fmla="*/ 7 w 15"/>
                <a:gd name="T27" fmla="*/ 43 h 43"/>
                <a:gd name="T28" fmla="*/ 15 w 15"/>
                <a:gd name="T29" fmla="*/ 35 h 43"/>
                <a:gd name="T30" fmla="*/ 11 w 15"/>
                <a:gd name="T31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3">
                  <a:moveTo>
                    <a:pt x="11" y="29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30"/>
                    <a:pt x="0" y="32"/>
                    <a:pt x="0" y="35"/>
                  </a:cubicBezTo>
                  <a:cubicBezTo>
                    <a:pt x="0" y="39"/>
                    <a:pt x="3" y="43"/>
                    <a:pt x="7" y="43"/>
                  </a:cubicBezTo>
                  <a:cubicBezTo>
                    <a:pt x="11" y="43"/>
                    <a:pt x="15" y="39"/>
                    <a:pt x="15" y="35"/>
                  </a:cubicBezTo>
                  <a:cubicBezTo>
                    <a:pt x="15" y="32"/>
                    <a:pt x="13" y="30"/>
                    <a:pt x="11" y="2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Freeform 20"/>
            <p:cNvSpPr>
              <a:spLocks/>
            </p:cNvSpPr>
            <p:nvPr/>
          </p:nvSpPr>
          <p:spPr bwMode="auto">
            <a:xfrm>
              <a:off x="3589" y="2981"/>
              <a:ext cx="95" cy="45"/>
            </a:xfrm>
            <a:custGeom>
              <a:avLst/>
              <a:gdLst>
                <a:gd name="T0" fmla="*/ 20 w 40"/>
                <a:gd name="T1" fmla="*/ 11 h 19"/>
                <a:gd name="T2" fmla="*/ 8 w 40"/>
                <a:gd name="T3" fmla="*/ 0 h 19"/>
                <a:gd name="T4" fmla="*/ 0 w 40"/>
                <a:gd name="T5" fmla="*/ 0 h 19"/>
                <a:gd name="T6" fmla="*/ 20 w 40"/>
                <a:gd name="T7" fmla="*/ 19 h 19"/>
                <a:gd name="T8" fmla="*/ 40 w 40"/>
                <a:gd name="T9" fmla="*/ 0 h 19"/>
                <a:gd name="T10" fmla="*/ 32 w 40"/>
                <a:gd name="T11" fmla="*/ 0 h 19"/>
                <a:gd name="T12" fmla="*/ 20 w 40"/>
                <a:gd name="T1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9">
                  <a:moveTo>
                    <a:pt x="20" y="11"/>
                  </a:moveTo>
                  <a:cubicBezTo>
                    <a:pt x="14" y="11"/>
                    <a:pt x="8" y="6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9" y="19"/>
                    <a:pt x="20" y="19"/>
                  </a:cubicBezTo>
                  <a:cubicBezTo>
                    <a:pt x="31" y="19"/>
                    <a:pt x="40" y="11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6"/>
                    <a:pt x="27" y="11"/>
                    <a:pt x="20" y="1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21"/>
            <p:cNvSpPr>
              <a:spLocks/>
            </p:cNvSpPr>
            <p:nvPr/>
          </p:nvSpPr>
          <p:spPr bwMode="auto">
            <a:xfrm>
              <a:off x="3556" y="2981"/>
              <a:ext cx="161" cy="78"/>
            </a:xfrm>
            <a:custGeom>
              <a:avLst/>
              <a:gdLst>
                <a:gd name="T0" fmla="*/ 34 w 68"/>
                <a:gd name="T1" fmla="*/ 25 h 33"/>
                <a:gd name="T2" fmla="*/ 8 w 68"/>
                <a:gd name="T3" fmla="*/ 0 h 33"/>
                <a:gd name="T4" fmla="*/ 0 w 68"/>
                <a:gd name="T5" fmla="*/ 0 h 33"/>
                <a:gd name="T6" fmla="*/ 34 w 68"/>
                <a:gd name="T7" fmla="*/ 33 h 33"/>
                <a:gd name="T8" fmla="*/ 68 w 68"/>
                <a:gd name="T9" fmla="*/ 0 h 33"/>
                <a:gd name="T10" fmla="*/ 60 w 68"/>
                <a:gd name="T11" fmla="*/ 0 h 33"/>
                <a:gd name="T12" fmla="*/ 34 w 68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33">
                  <a:moveTo>
                    <a:pt x="34" y="25"/>
                  </a:moveTo>
                  <a:cubicBezTo>
                    <a:pt x="20" y="25"/>
                    <a:pt x="9" y="14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16" y="33"/>
                    <a:pt x="34" y="33"/>
                  </a:cubicBezTo>
                  <a:cubicBezTo>
                    <a:pt x="53" y="33"/>
                    <a:pt x="68" y="18"/>
                    <a:pt x="6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14"/>
                    <a:pt x="48" y="25"/>
                    <a:pt x="34" y="2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22"/>
            <p:cNvSpPr>
              <a:spLocks noEditPoints="1"/>
            </p:cNvSpPr>
            <p:nvPr/>
          </p:nvSpPr>
          <p:spPr bwMode="auto">
            <a:xfrm>
              <a:off x="4363" y="2869"/>
              <a:ext cx="177" cy="223"/>
            </a:xfrm>
            <a:custGeom>
              <a:avLst/>
              <a:gdLst>
                <a:gd name="T0" fmla="*/ 61 w 75"/>
                <a:gd name="T1" fmla="*/ 59 h 94"/>
                <a:gd name="T2" fmla="*/ 54 w 75"/>
                <a:gd name="T3" fmla="*/ 12 h 94"/>
                <a:gd name="T4" fmla="*/ 23 w 75"/>
                <a:gd name="T5" fmla="*/ 18 h 94"/>
                <a:gd name="T6" fmla="*/ 19 w 75"/>
                <a:gd name="T7" fmla="*/ 23 h 94"/>
                <a:gd name="T8" fmla="*/ 19 w 75"/>
                <a:gd name="T9" fmla="*/ 64 h 94"/>
                <a:gd name="T10" fmla="*/ 35 w 75"/>
                <a:gd name="T11" fmla="*/ 75 h 94"/>
                <a:gd name="T12" fmla="*/ 33 w 75"/>
                <a:gd name="T13" fmla="*/ 92 h 94"/>
                <a:gd name="T14" fmla="*/ 71 w 75"/>
                <a:gd name="T15" fmla="*/ 94 h 94"/>
                <a:gd name="T16" fmla="*/ 23 w 75"/>
                <a:gd name="T17" fmla="*/ 22 h 94"/>
                <a:gd name="T18" fmla="*/ 20 w 75"/>
                <a:gd name="T19" fmla="*/ 22 h 94"/>
                <a:gd name="T20" fmla="*/ 23 w 75"/>
                <a:gd name="T21" fmla="*/ 20 h 94"/>
                <a:gd name="T22" fmla="*/ 56 w 75"/>
                <a:gd name="T23" fmla="*/ 61 h 94"/>
                <a:gd name="T24" fmla="*/ 48 w 75"/>
                <a:gd name="T25" fmla="*/ 65 h 94"/>
                <a:gd name="T26" fmla="*/ 50 w 75"/>
                <a:gd name="T27" fmla="*/ 62 h 94"/>
                <a:gd name="T28" fmla="*/ 54 w 75"/>
                <a:gd name="T29" fmla="*/ 59 h 94"/>
                <a:gd name="T30" fmla="*/ 60 w 75"/>
                <a:gd name="T31" fmla="*/ 57 h 94"/>
                <a:gd name="T32" fmla="*/ 29 w 75"/>
                <a:gd name="T33" fmla="*/ 48 h 94"/>
                <a:gd name="T34" fmla="*/ 30 w 75"/>
                <a:gd name="T35" fmla="*/ 45 h 94"/>
                <a:gd name="T36" fmla="*/ 26 w 75"/>
                <a:gd name="T37" fmla="*/ 30 h 94"/>
                <a:gd name="T38" fmla="*/ 25 w 75"/>
                <a:gd name="T39" fmla="*/ 26 h 94"/>
                <a:gd name="T40" fmla="*/ 28 w 75"/>
                <a:gd name="T41" fmla="*/ 28 h 94"/>
                <a:gd name="T42" fmla="*/ 40 w 75"/>
                <a:gd name="T43" fmla="*/ 41 h 94"/>
                <a:gd name="T44" fmla="*/ 30 w 75"/>
                <a:gd name="T45" fmla="*/ 27 h 94"/>
                <a:gd name="T46" fmla="*/ 27 w 75"/>
                <a:gd name="T47" fmla="*/ 24 h 94"/>
                <a:gd name="T48" fmla="*/ 30 w 75"/>
                <a:gd name="T49" fmla="*/ 25 h 94"/>
                <a:gd name="T50" fmla="*/ 43 w 75"/>
                <a:gd name="T51" fmla="*/ 28 h 94"/>
                <a:gd name="T52" fmla="*/ 60 w 75"/>
                <a:gd name="T53" fmla="*/ 30 h 94"/>
                <a:gd name="T54" fmla="*/ 35 w 75"/>
                <a:gd name="T55" fmla="*/ 24 h 94"/>
                <a:gd name="T56" fmla="*/ 61 w 75"/>
                <a:gd name="T57" fmla="*/ 25 h 94"/>
                <a:gd name="T58" fmla="*/ 27 w 75"/>
                <a:gd name="T59" fmla="*/ 60 h 94"/>
                <a:gd name="T60" fmla="*/ 34 w 75"/>
                <a:gd name="T61" fmla="*/ 66 h 94"/>
                <a:gd name="T62" fmla="*/ 16 w 75"/>
                <a:gd name="T63" fmla="*/ 52 h 94"/>
                <a:gd name="T64" fmla="*/ 28 w 75"/>
                <a:gd name="T65" fmla="*/ 63 h 94"/>
                <a:gd name="T66" fmla="*/ 46 w 75"/>
                <a:gd name="T67" fmla="*/ 58 h 94"/>
                <a:gd name="T68" fmla="*/ 63 w 75"/>
                <a:gd name="T69" fmla="*/ 26 h 94"/>
                <a:gd name="T70" fmla="*/ 35 w 75"/>
                <a:gd name="T71" fmla="*/ 21 h 94"/>
                <a:gd name="T72" fmla="*/ 69 w 75"/>
                <a:gd name="T73" fmla="*/ 29 h 94"/>
                <a:gd name="T74" fmla="*/ 52 w 75"/>
                <a:gd name="T75" fmla="*/ 58 h 94"/>
                <a:gd name="T76" fmla="*/ 41 w 75"/>
                <a:gd name="T77" fmla="*/ 64 h 94"/>
                <a:gd name="T78" fmla="*/ 31 w 75"/>
                <a:gd name="T79" fmla="*/ 88 h 94"/>
                <a:gd name="T80" fmla="*/ 44 w 75"/>
                <a:gd name="T81" fmla="*/ 70 h 94"/>
                <a:gd name="T82" fmla="*/ 49 w 75"/>
                <a:gd name="T83" fmla="*/ 92 h 94"/>
                <a:gd name="T84" fmla="*/ 36 w 75"/>
                <a:gd name="T85" fmla="*/ 89 h 94"/>
                <a:gd name="T86" fmla="*/ 54 w 75"/>
                <a:gd name="T87" fmla="*/ 64 h 94"/>
                <a:gd name="T88" fmla="*/ 66 w 75"/>
                <a:gd name="T89" fmla="*/ 79 h 94"/>
                <a:gd name="T90" fmla="*/ 14 w 75"/>
                <a:gd name="T91" fmla="*/ 14 h 94"/>
                <a:gd name="T92" fmla="*/ 20 w 75"/>
                <a:gd name="T93" fmla="*/ 10 h 94"/>
                <a:gd name="T94" fmla="*/ 11 w 75"/>
                <a:gd name="T95" fmla="*/ 21 h 94"/>
                <a:gd name="T96" fmla="*/ 6 w 75"/>
                <a:gd name="T97" fmla="*/ 6 h 94"/>
                <a:gd name="T98" fmla="*/ 19 w 75"/>
                <a:gd name="T99" fmla="*/ 1 h 94"/>
                <a:gd name="T100" fmla="*/ 2 w 75"/>
                <a:gd name="T101" fmla="*/ 20 h 94"/>
                <a:gd name="T102" fmla="*/ 10 w 75"/>
                <a:gd name="T103" fmla="*/ 10 h 94"/>
                <a:gd name="T104" fmla="*/ 16 w 75"/>
                <a:gd name="T105" fmla="*/ 5 h 94"/>
                <a:gd name="T106" fmla="*/ 7 w 75"/>
                <a:gd name="T107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" h="94">
                  <a:moveTo>
                    <a:pt x="74" y="88"/>
                  </a:moveTo>
                  <a:cubicBezTo>
                    <a:pt x="68" y="78"/>
                    <a:pt x="68" y="78"/>
                    <a:pt x="68" y="78"/>
                  </a:cubicBezTo>
                  <a:cubicBezTo>
                    <a:pt x="67" y="75"/>
                    <a:pt x="65" y="72"/>
                    <a:pt x="63" y="70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0" y="61"/>
                    <a:pt x="60" y="60"/>
                    <a:pt x="61" y="59"/>
                  </a:cubicBezTo>
                  <a:cubicBezTo>
                    <a:pt x="68" y="52"/>
                    <a:pt x="72" y="44"/>
                    <a:pt x="72" y="37"/>
                  </a:cubicBezTo>
                  <a:cubicBezTo>
                    <a:pt x="72" y="35"/>
                    <a:pt x="71" y="33"/>
                    <a:pt x="71" y="31"/>
                  </a:cubicBezTo>
                  <a:cubicBezTo>
                    <a:pt x="71" y="30"/>
                    <a:pt x="71" y="30"/>
                    <a:pt x="71" y="29"/>
                  </a:cubicBezTo>
                  <a:cubicBezTo>
                    <a:pt x="71" y="24"/>
                    <a:pt x="70" y="19"/>
                    <a:pt x="66" y="16"/>
                  </a:cubicBezTo>
                  <a:cubicBezTo>
                    <a:pt x="63" y="13"/>
                    <a:pt x="59" y="12"/>
                    <a:pt x="54" y="12"/>
                  </a:cubicBezTo>
                  <a:cubicBezTo>
                    <a:pt x="46" y="12"/>
                    <a:pt x="37" y="15"/>
                    <a:pt x="29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5" y="18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7"/>
                    <a:pt x="22" y="16"/>
                    <a:pt x="21" y="16"/>
                  </a:cubicBezTo>
                  <a:cubicBezTo>
                    <a:pt x="20" y="16"/>
                    <a:pt x="19" y="17"/>
                    <a:pt x="19" y="18"/>
                  </a:cubicBezTo>
                  <a:cubicBezTo>
                    <a:pt x="18" y="18"/>
                    <a:pt x="17" y="19"/>
                    <a:pt x="17" y="20"/>
                  </a:cubicBezTo>
                  <a:cubicBezTo>
                    <a:pt x="17" y="21"/>
                    <a:pt x="18" y="23"/>
                    <a:pt x="19" y="23"/>
                  </a:cubicBezTo>
                  <a:cubicBezTo>
                    <a:pt x="19" y="24"/>
                    <a:pt x="20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36"/>
                    <a:pt x="14" y="44"/>
                    <a:pt x="14" y="52"/>
                  </a:cubicBezTo>
                  <a:cubicBezTo>
                    <a:pt x="14" y="56"/>
                    <a:pt x="15" y="61"/>
                    <a:pt x="19" y="64"/>
                  </a:cubicBezTo>
                  <a:cubicBezTo>
                    <a:pt x="22" y="67"/>
                    <a:pt x="26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2" y="69"/>
                    <a:pt x="33" y="69"/>
                    <a:pt x="34" y="69"/>
                  </a:cubicBezTo>
                  <a:cubicBezTo>
                    <a:pt x="35" y="69"/>
                    <a:pt x="37" y="69"/>
                    <a:pt x="38" y="69"/>
                  </a:cubicBezTo>
                  <a:cubicBezTo>
                    <a:pt x="37" y="71"/>
                    <a:pt x="36" y="74"/>
                    <a:pt x="35" y="75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8" y="87"/>
                    <a:pt x="28" y="87"/>
                    <a:pt x="28" y="88"/>
                  </a:cubicBezTo>
                  <a:cubicBezTo>
                    <a:pt x="28" y="89"/>
                    <a:pt x="29" y="90"/>
                    <a:pt x="29" y="91"/>
                  </a:cubicBezTo>
                  <a:cubicBezTo>
                    <a:pt x="30" y="91"/>
                    <a:pt x="31" y="92"/>
                    <a:pt x="32" y="92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2"/>
                    <a:pt x="34" y="93"/>
                    <a:pt x="34" y="93"/>
                  </a:cubicBezTo>
                  <a:cubicBezTo>
                    <a:pt x="35" y="94"/>
                    <a:pt x="36" y="94"/>
                    <a:pt x="37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52" y="94"/>
                    <a:pt x="56" y="94"/>
                    <a:pt x="59" y="94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4"/>
                    <a:pt x="73" y="94"/>
                    <a:pt x="74" y="93"/>
                  </a:cubicBezTo>
                  <a:cubicBezTo>
                    <a:pt x="74" y="93"/>
                    <a:pt x="75" y="92"/>
                    <a:pt x="75" y="91"/>
                  </a:cubicBezTo>
                  <a:cubicBezTo>
                    <a:pt x="75" y="90"/>
                    <a:pt x="75" y="89"/>
                    <a:pt x="74" y="88"/>
                  </a:cubicBezTo>
                  <a:close/>
                  <a:moveTo>
                    <a:pt x="23" y="21"/>
                  </a:moveTo>
                  <a:cubicBezTo>
                    <a:pt x="23" y="21"/>
                    <a:pt x="23" y="21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0" y="22"/>
                  </a:cubicBezTo>
                  <a:cubicBezTo>
                    <a:pt x="20" y="21"/>
                    <a:pt x="20" y="21"/>
                    <a:pt x="20" y="20"/>
                  </a:cubicBezTo>
                  <a:cubicBezTo>
                    <a:pt x="20" y="20"/>
                    <a:pt x="20" y="20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3" y="19"/>
                  </a:cubicBezTo>
                  <a:cubicBezTo>
                    <a:pt x="23" y="20"/>
                    <a:pt x="23" y="20"/>
                    <a:pt x="23" y="20"/>
                  </a:cubicBezTo>
                  <a:lnTo>
                    <a:pt x="23" y="21"/>
                  </a:lnTo>
                  <a:close/>
                  <a:moveTo>
                    <a:pt x="60" y="57"/>
                  </a:moveTo>
                  <a:cubicBezTo>
                    <a:pt x="59" y="58"/>
                    <a:pt x="58" y="59"/>
                    <a:pt x="57" y="59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3"/>
                    <a:pt x="51" y="64"/>
                    <a:pt x="50" y="64"/>
                  </a:cubicBezTo>
                  <a:cubicBezTo>
                    <a:pt x="50" y="64"/>
                    <a:pt x="49" y="65"/>
                    <a:pt x="48" y="65"/>
                  </a:cubicBezTo>
                  <a:cubicBezTo>
                    <a:pt x="48" y="65"/>
                    <a:pt x="47" y="65"/>
                    <a:pt x="47" y="66"/>
                  </a:cubicBezTo>
                  <a:cubicBezTo>
                    <a:pt x="45" y="66"/>
                    <a:pt x="44" y="67"/>
                    <a:pt x="43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5" y="65"/>
                    <a:pt x="46" y="65"/>
                    <a:pt x="48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2"/>
                    <a:pt x="51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6"/>
                    <a:pt x="58" y="56"/>
                  </a:cubicBezTo>
                  <a:cubicBezTo>
                    <a:pt x="64" y="50"/>
                    <a:pt x="67" y="44"/>
                    <a:pt x="69" y="38"/>
                  </a:cubicBezTo>
                  <a:cubicBezTo>
                    <a:pt x="69" y="44"/>
                    <a:pt x="66" y="51"/>
                    <a:pt x="60" y="57"/>
                  </a:cubicBezTo>
                  <a:close/>
                  <a:moveTo>
                    <a:pt x="25" y="34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0" y="20"/>
                    <a:pt x="45" y="18"/>
                    <a:pt x="50" y="18"/>
                  </a:cubicBezTo>
                  <a:cubicBezTo>
                    <a:pt x="53" y="18"/>
                    <a:pt x="56" y="19"/>
                    <a:pt x="58" y="22"/>
                  </a:cubicBezTo>
                  <a:cubicBezTo>
                    <a:pt x="59" y="22"/>
                    <a:pt x="59" y="22"/>
                    <a:pt x="59" y="23"/>
                  </a:cubicBezTo>
                  <a:cubicBezTo>
                    <a:pt x="60" y="23"/>
                    <a:pt x="60" y="24"/>
                    <a:pt x="60" y="24"/>
                  </a:cubicBezTo>
                  <a:cubicBezTo>
                    <a:pt x="60" y="24"/>
                    <a:pt x="60" y="25"/>
                    <a:pt x="61" y="25"/>
                  </a:cubicBezTo>
                  <a:cubicBezTo>
                    <a:pt x="61" y="27"/>
                    <a:pt x="61" y="28"/>
                    <a:pt x="61" y="30"/>
                  </a:cubicBezTo>
                  <a:cubicBezTo>
                    <a:pt x="61" y="36"/>
                    <a:pt x="58" y="44"/>
                    <a:pt x="52" y="51"/>
                  </a:cubicBezTo>
                  <a:cubicBezTo>
                    <a:pt x="45" y="57"/>
                    <a:pt x="37" y="61"/>
                    <a:pt x="31" y="60"/>
                  </a:cubicBezTo>
                  <a:cubicBezTo>
                    <a:pt x="30" y="60"/>
                    <a:pt x="29" y="60"/>
                    <a:pt x="28" y="60"/>
                  </a:cubicBezTo>
                  <a:cubicBezTo>
                    <a:pt x="28" y="60"/>
                    <a:pt x="27" y="60"/>
                    <a:pt x="27" y="60"/>
                  </a:cubicBezTo>
                  <a:cubicBezTo>
                    <a:pt x="26" y="60"/>
                    <a:pt x="26" y="60"/>
                    <a:pt x="25" y="59"/>
                  </a:cubicBezTo>
                  <a:cubicBezTo>
                    <a:pt x="24" y="59"/>
                    <a:pt x="23" y="58"/>
                    <a:pt x="22" y="57"/>
                  </a:cubicBezTo>
                  <a:cubicBezTo>
                    <a:pt x="20" y="55"/>
                    <a:pt x="19" y="52"/>
                    <a:pt x="19" y="49"/>
                  </a:cubicBezTo>
                  <a:cubicBezTo>
                    <a:pt x="19" y="44"/>
                    <a:pt x="21" y="39"/>
                    <a:pt x="25" y="34"/>
                  </a:cubicBezTo>
                  <a:close/>
                  <a:moveTo>
                    <a:pt x="34" y="66"/>
                  </a:moveTo>
                  <a:cubicBezTo>
                    <a:pt x="33" y="66"/>
                    <a:pt x="32" y="66"/>
                    <a:pt x="32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6"/>
                    <a:pt x="30" y="66"/>
                  </a:cubicBezTo>
                  <a:cubicBezTo>
                    <a:pt x="26" y="66"/>
                    <a:pt x="23" y="65"/>
                    <a:pt x="20" y="62"/>
                  </a:cubicBezTo>
                  <a:cubicBezTo>
                    <a:pt x="17" y="60"/>
                    <a:pt x="16" y="56"/>
                    <a:pt x="16" y="52"/>
                  </a:cubicBezTo>
                  <a:cubicBezTo>
                    <a:pt x="16" y="49"/>
                    <a:pt x="17" y="45"/>
                    <a:pt x="18" y="42"/>
                  </a:cubicBezTo>
                  <a:cubicBezTo>
                    <a:pt x="17" y="44"/>
                    <a:pt x="17" y="47"/>
                    <a:pt x="17" y="49"/>
                  </a:cubicBezTo>
                  <a:cubicBezTo>
                    <a:pt x="17" y="53"/>
                    <a:pt x="18" y="56"/>
                    <a:pt x="21" y="59"/>
                  </a:cubicBezTo>
                  <a:cubicBezTo>
                    <a:pt x="22" y="61"/>
                    <a:pt x="24" y="62"/>
                    <a:pt x="26" y="62"/>
                  </a:cubicBezTo>
                  <a:cubicBezTo>
                    <a:pt x="27" y="62"/>
                    <a:pt x="27" y="62"/>
                    <a:pt x="28" y="63"/>
                  </a:cubicBezTo>
                  <a:cubicBezTo>
                    <a:pt x="28" y="63"/>
                    <a:pt x="29" y="63"/>
                    <a:pt x="29" y="63"/>
                  </a:cubicBezTo>
                  <a:cubicBezTo>
                    <a:pt x="30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5" y="63"/>
                    <a:pt x="40" y="61"/>
                    <a:pt x="44" y="59"/>
                  </a:cubicBezTo>
                  <a:cubicBezTo>
                    <a:pt x="45" y="59"/>
                    <a:pt x="46" y="58"/>
                    <a:pt x="46" y="58"/>
                  </a:cubicBezTo>
                  <a:cubicBezTo>
                    <a:pt x="47" y="57"/>
                    <a:pt x="49" y="56"/>
                    <a:pt x="50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2" y="54"/>
                    <a:pt x="52" y="53"/>
                    <a:pt x="53" y="52"/>
                  </a:cubicBezTo>
                  <a:cubicBezTo>
                    <a:pt x="60" y="45"/>
                    <a:pt x="64" y="37"/>
                    <a:pt x="64" y="30"/>
                  </a:cubicBezTo>
                  <a:cubicBezTo>
                    <a:pt x="64" y="29"/>
                    <a:pt x="64" y="27"/>
                    <a:pt x="63" y="26"/>
                  </a:cubicBezTo>
                  <a:cubicBezTo>
                    <a:pt x="63" y="26"/>
                    <a:pt x="63" y="25"/>
                    <a:pt x="63" y="25"/>
                  </a:cubicBezTo>
                  <a:cubicBezTo>
                    <a:pt x="63" y="24"/>
                    <a:pt x="63" y="24"/>
                    <a:pt x="62" y="23"/>
                  </a:cubicBezTo>
                  <a:cubicBezTo>
                    <a:pt x="62" y="22"/>
                    <a:pt x="61" y="21"/>
                    <a:pt x="60" y="20"/>
                  </a:cubicBezTo>
                  <a:cubicBezTo>
                    <a:pt x="57" y="17"/>
                    <a:pt x="54" y="16"/>
                    <a:pt x="50" y="16"/>
                  </a:cubicBezTo>
                  <a:cubicBezTo>
                    <a:pt x="45" y="16"/>
                    <a:pt x="40" y="18"/>
                    <a:pt x="35" y="21"/>
                  </a:cubicBezTo>
                  <a:cubicBezTo>
                    <a:pt x="41" y="16"/>
                    <a:pt x="48" y="14"/>
                    <a:pt x="54" y="14"/>
                  </a:cubicBezTo>
                  <a:cubicBezTo>
                    <a:pt x="58" y="14"/>
                    <a:pt x="62" y="15"/>
                    <a:pt x="65" y="18"/>
                  </a:cubicBezTo>
                  <a:cubicBezTo>
                    <a:pt x="67" y="20"/>
                    <a:pt x="68" y="24"/>
                    <a:pt x="69" y="27"/>
                  </a:cubicBezTo>
                  <a:cubicBezTo>
                    <a:pt x="69" y="28"/>
                    <a:pt x="69" y="28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30"/>
                    <a:pt x="69" y="31"/>
                    <a:pt x="68" y="32"/>
                  </a:cubicBezTo>
                  <a:cubicBezTo>
                    <a:pt x="68" y="39"/>
                    <a:pt x="63" y="47"/>
                    <a:pt x="56" y="54"/>
                  </a:cubicBezTo>
                  <a:cubicBezTo>
                    <a:pt x="56" y="55"/>
                    <a:pt x="55" y="56"/>
                    <a:pt x="54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61"/>
                    <a:pt x="47" y="62"/>
                    <a:pt x="45" y="63"/>
                  </a:cubicBezTo>
                  <a:cubicBezTo>
                    <a:pt x="44" y="63"/>
                    <a:pt x="44" y="63"/>
                    <a:pt x="43" y="63"/>
                  </a:cubicBezTo>
                  <a:cubicBezTo>
                    <a:pt x="43" y="64"/>
                    <a:pt x="42" y="64"/>
                    <a:pt x="41" y="64"/>
                  </a:cubicBezTo>
                  <a:cubicBezTo>
                    <a:pt x="39" y="65"/>
                    <a:pt x="36" y="66"/>
                    <a:pt x="34" y="66"/>
                  </a:cubicBezTo>
                  <a:close/>
                  <a:moveTo>
                    <a:pt x="34" y="88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1" y="89"/>
                    <a:pt x="31" y="89"/>
                    <a:pt x="31" y="88"/>
                  </a:cubicBezTo>
                  <a:cubicBezTo>
                    <a:pt x="31" y="88"/>
                    <a:pt x="31" y="87"/>
                    <a:pt x="31" y="87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8" y="74"/>
                    <a:pt x="40" y="72"/>
                    <a:pt x="41" y="69"/>
                  </a:cubicBezTo>
                  <a:cubicBezTo>
                    <a:pt x="42" y="69"/>
                    <a:pt x="44" y="69"/>
                    <a:pt x="45" y="69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3" y="72"/>
                    <a:pt x="41" y="75"/>
                    <a:pt x="40" y="78"/>
                  </a:cubicBezTo>
                  <a:lnTo>
                    <a:pt x="34" y="88"/>
                  </a:lnTo>
                  <a:close/>
                  <a:moveTo>
                    <a:pt x="71" y="92"/>
                  </a:moveTo>
                  <a:cubicBezTo>
                    <a:pt x="59" y="92"/>
                    <a:pt x="59" y="92"/>
                    <a:pt x="59" y="92"/>
                  </a:cubicBezTo>
                  <a:cubicBezTo>
                    <a:pt x="56" y="92"/>
                    <a:pt x="52" y="92"/>
                    <a:pt x="49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5" y="90"/>
                    <a:pt x="35" y="90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77"/>
                    <a:pt x="45" y="73"/>
                    <a:pt x="46" y="71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0" y="67"/>
                    <a:pt x="52" y="66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3" y="73"/>
                    <a:pt x="65" y="77"/>
                    <a:pt x="66" y="7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90"/>
                    <a:pt x="73" y="90"/>
                    <a:pt x="73" y="91"/>
                  </a:cubicBezTo>
                  <a:cubicBezTo>
                    <a:pt x="73" y="91"/>
                    <a:pt x="72" y="92"/>
                    <a:pt x="71" y="92"/>
                  </a:cubicBezTo>
                  <a:close/>
                  <a:moveTo>
                    <a:pt x="12" y="18"/>
                  </a:moveTo>
                  <a:cubicBezTo>
                    <a:pt x="12" y="16"/>
                    <a:pt x="13" y="15"/>
                    <a:pt x="14" y="14"/>
                  </a:cubicBezTo>
                  <a:cubicBezTo>
                    <a:pt x="15" y="13"/>
                    <a:pt x="17" y="12"/>
                    <a:pt x="18" y="12"/>
                  </a:cubicBezTo>
                  <a:cubicBezTo>
                    <a:pt x="19" y="12"/>
                    <a:pt x="19" y="12"/>
                    <a:pt x="20" y="12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1" y="11"/>
                    <a:pt x="21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8" y="10"/>
                  </a:cubicBezTo>
                  <a:cubicBezTo>
                    <a:pt x="16" y="10"/>
                    <a:pt x="14" y="10"/>
                    <a:pt x="12" y="12"/>
                  </a:cubicBezTo>
                  <a:cubicBezTo>
                    <a:pt x="11" y="14"/>
                    <a:pt x="10" y="16"/>
                    <a:pt x="10" y="18"/>
                  </a:cubicBezTo>
                  <a:cubicBezTo>
                    <a:pt x="10" y="19"/>
                    <a:pt x="10" y="19"/>
                    <a:pt x="10" y="20"/>
                  </a:cubicBezTo>
                  <a:cubicBezTo>
                    <a:pt x="10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3" y="20"/>
                    <a:pt x="13" y="20"/>
                  </a:cubicBezTo>
                  <a:cubicBezTo>
                    <a:pt x="12" y="19"/>
                    <a:pt x="12" y="18"/>
                    <a:pt x="12" y="18"/>
                  </a:cubicBezTo>
                  <a:close/>
                  <a:moveTo>
                    <a:pt x="2" y="15"/>
                  </a:moveTo>
                  <a:cubicBezTo>
                    <a:pt x="2" y="12"/>
                    <a:pt x="3" y="8"/>
                    <a:pt x="6" y="6"/>
                  </a:cubicBezTo>
                  <a:cubicBezTo>
                    <a:pt x="8" y="4"/>
                    <a:pt x="11" y="2"/>
                    <a:pt x="15" y="2"/>
                  </a:cubicBezTo>
                  <a:cubicBezTo>
                    <a:pt x="16" y="2"/>
                    <a:pt x="17" y="3"/>
                    <a:pt x="19" y="3"/>
                  </a:cubicBezTo>
                  <a:cubicBezTo>
                    <a:pt x="19" y="3"/>
                    <a:pt x="20" y="3"/>
                    <a:pt x="20" y="2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1" y="0"/>
                    <a:pt x="7" y="1"/>
                    <a:pt x="4" y="4"/>
                  </a:cubicBezTo>
                  <a:cubicBezTo>
                    <a:pt x="1" y="7"/>
                    <a:pt x="0" y="11"/>
                    <a:pt x="0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19"/>
                    <a:pt x="3" y="19"/>
                  </a:cubicBezTo>
                  <a:cubicBezTo>
                    <a:pt x="2" y="18"/>
                    <a:pt x="2" y="16"/>
                    <a:pt x="2" y="15"/>
                  </a:cubicBezTo>
                  <a:close/>
                  <a:moveTo>
                    <a:pt x="7" y="16"/>
                  </a:moveTo>
                  <a:cubicBezTo>
                    <a:pt x="7" y="14"/>
                    <a:pt x="8" y="12"/>
                    <a:pt x="10" y="10"/>
                  </a:cubicBezTo>
                  <a:cubicBezTo>
                    <a:pt x="12" y="8"/>
                    <a:pt x="14" y="7"/>
                    <a:pt x="16" y="7"/>
                  </a:cubicBezTo>
                  <a:cubicBezTo>
                    <a:pt x="17" y="7"/>
                    <a:pt x="18" y="8"/>
                    <a:pt x="19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3" y="5"/>
                    <a:pt x="10" y="6"/>
                    <a:pt x="8" y="8"/>
                  </a:cubicBezTo>
                  <a:cubicBezTo>
                    <a:pt x="6" y="11"/>
                    <a:pt x="5" y="13"/>
                    <a:pt x="5" y="16"/>
                  </a:cubicBezTo>
                  <a:cubicBezTo>
                    <a:pt x="5" y="17"/>
                    <a:pt x="5" y="19"/>
                    <a:pt x="5" y="20"/>
                  </a:cubicBezTo>
                  <a:cubicBezTo>
                    <a:pt x="6" y="20"/>
                    <a:pt x="6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7" y="18"/>
                    <a:pt x="7" y="17"/>
                    <a:pt x="7" y="1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Freeform 23"/>
            <p:cNvSpPr>
              <a:spLocks noEditPoints="1"/>
            </p:cNvSpPr>
            <p:nvPr/>
          </p:nvSpPr>
          <p:spPr bwMode="auto">
            <a:xfrm>
              <a:off x="4777" y="2876"/>
              <a:ext cx="189" cy="142"/>
            </a:xfrm>
            <a:custGeom>
              <a:avLst/>
              <a:gdLst>
                <a:gd name="T0" fmla="*/ 2 w 80"/>
                <a:gd name="T1" fmla="*/ 60 h 60"/>
                <a:gd name="T2" fmla="*/ 0 w 80"/>
                <a:gd name="T3" fmla="*/ 59 h 60"/>
                <a:gd name="T4" fmla="*/ 0 w 80"/>
                <a:gd name="T5" fmla="*/ 58 h 60"/>
                <a:gd name="T6" fmla="*/ 0 w 80"/>
                <a:gd name="T7" fmla="*/ 1 h 60"/>
                <a:gd name="T8" fmla="*/ 0 w 80"/>
                <a:gd name="T9" fmla="*/ 0 h 60"/>
                <a:gd name="T10" fmla="*/ 2 w 80"/>
                <a:gd name="T11" fmla="*/ 0 h 60"/>
                <a:gd name="T12" fmla="*/ 79 w 80"/>
                <a:gd name="T13" fmla="*/ 0 h 60"/>
                <a:gd name="T14" fmla="*/ 80 w 80"/>
                <a:gd name="T15" fmla="*/ 0 h 60"/>
                <a:gd name="T16" fmla="*/ 80 w 80"/>
                <a:gd name="T17" fmla="*/ 1 h 60"/>
                <a:gd name="T18" fmla="*/ 80 w 80"/>
                <a:gd name="T19" fmla="*/ 58 h 60"/>
                <a:gd name="T20" fmla="*/ 80 w 80"/>
                <a:gd name="T21" fmla="*/ 59 h 60"/>
                <a:gd name="T22" fmla="*/ 79 w 80"/>
                <a:gd name="T23" fmla="*/ 60 h 60"/>
                <a:gd name="T24" fmla="*/ 2 w 80"/>
                <a:gd name="T25" fmla="*/ 60 h 60"/>
                <a:gd name="T26" fmla="*/ 79 w 80"/>
                <a:gd name="T27" fmla="*/ 58 h 60"/>
                <a:gd name="T28" fmla="*/ 79 w 80"/>
                <a:gd name="T29" fmla="*/ 57 h 60"/>
                <a:gd name="T30" fmla="*/ 79 w 80"/>
                <a:gd name="T31" fmla="*/ 58 h 60"/>
                <a:gd name="T32" fmla="*/ 3 w 80"/>
                <a:gd name="T33" fmla="*/ 57 h 60"/>
                <a:gd name="T34" fmla="*/ 77 w 80"/>
                <a:gd name="T35" fmla="*/ 57 h 60"/>
                <a:gd name="T36" fmla="*/ 77 w 80"/>
                <a:gd name="T37" fmla="*/ 3 h 60"/>
                <a:gd name="T38" fmla="*/ 3 w 80"/>
                <a:gd name="T39" fmla="*/ 3 h 60"/>
                <a:gd name="T40" fmla="*/ 3 w 80"/>
                <a:gd name="T41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60">
                  <a:moveTo>
                    <a:pt x="2" y="60"/>
                  </a:moveTo>
                  <a:cubicBezTo>
                    <a:pt x="1" y="60"/>
                    <a:pt x="1" y="59"/>
                    <a:pt x="0" y="59"/>
                  </a:cubicBezTo>
                  <a:cubicBezTo>
                    <a:pt x="0" y="59"/>
                    <a:pt x="0" y="59"/>
                    <a:pt x="0" y="5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1"/>
                    <a:pt x="80" y="1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9" y="59"/>
                    <a:pt x="79" y="60"/>
                    <a:pt x="79" y="60"/>
                  </a:cubicBezTo>
                  <a:lnTo>
                    <a:pt x="2" y="60"/>
                  </a:lnTo>
                  <a:close/>
                  <a:moveTo>
                    <a:pt x="79" y="58"/>
                  </a:moveTo>
                  <a:cubicBezTo>
                    <a:pt x="79" y="57"/>
                    <a:pt x="79" y="57"/>
                    <a:pt x="79" y="57"/>
                  </a:cubicBezTo>
                  <a:lnTo>
                    <a:pt x="79" y="58"/>
                  </a:lnTo>
                  <a:close/>
                  <a:moveTo>
                    <a:pt x="3" y="57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5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Freeform 24"/>
            <p:cNvSpPr>
              <a:spLocks noEditPoints="1"/>
            </p:cNvSpPr>
            <p:nvPr/>
          </p:nvSpPr>
          <p:spPr bwMode="auto">
            <a:xfrm>
              <a:off x="4791" y="2888"/>
              <a:ext cx="161" cy="119"/>
            </a:xfrm>
            <a:custGeom>
              <a:avLst/>
              <a:gdLst>
                <a:gd name="T0" fmla="*/ 5 w 161"/>
                <a:gd name="T1" fmla="*/ 119 h 119"/>
                <a:gd name="T2" fmla="*/ 3 w 161"/>
                <a:gd name="T3" fmla="*/ 116 h 119"/>
                <a:gd name="T4" fmla="*/ 0 w 161"/>
                <a:gd name="T5" fmla="*/ 116 h 119"/>
                <a:gd name="T6" fmla="*/ 0 w 161"/>
                <a:gd name="T7" fmla="*/ 2 h 119"/>
                <a:gd name="T8" fmla="*/ 3 w 161"/>
                <a:gd name="T9" fmla="*/ 0 h 119"/>
                <a:gd name="T10" fmla="*/ 5 w 161"/>
                <a:gd name="T11" fmla="*/ 0 h 119"/>
                <a:gd name="T12" fmla="*/ 156 w 161"/>
                <a:gd name="T13" fmla="*/ 0 h 119"/>
                <a:gd name="T14" fmla="*/ 159 w 161"/>
                <a:gd name="T15" fmla="*/ 0 h 119"/>
                <a:gd name="T16" fmla="*/ 161 w 161"/>
                <a:gd name="T17" fmla="*/ 2 h 119"/>
                <a:gd name="T18" fmla="*/ 161 w 161"/>
                <a:gd name="T19" fmla="*/ 116 h 119"/>
                <a:gd name="T20" fmla="*/ 159 w 161"/>
                <a:gd name="T21" fmla="*/ 116 h 119"/>
                <a:gd name="T22" fmla="*/ 156 w 161"/>
                <a:gd name="T23" fmla="*/ 119 h 119"/>
                <a:gd name="T24" fmla="*/ 5 w 161"/>
                <a:gd name="T25" fmla="*/ 119 h 119"/>
                <a:gd name="T26" fmla="*/ 156 w 161"/>
                <a:gd name="T27" fmla="*/ 116 h 119"/>
                <a:gd name="T28" fmla="*/ 156 w 161"/>
                <a:gd name="T29" fmla="*/ 111 h 119"/>
                <a:gd name="T30" fmla="*/ 156 w 161"/>
                <a:gd name="T31" fmla="*/ 116 h 119"/>
                <a:gd name="T32" fmla="*/ 7 w 161"/>
                <a:gd name="T33" fmla="*/ 111 h 119"/>
                <a:gd name="T34" fmla="*/ 154 w 161"/>
                <a:gd name="T35" fmla="*/ 111 h 119"/>
                <a:gd name="T36" fmla="*/ 154 w 161"/>
                <a:gd name="T37" fmla="*/ 5 h 119"/>
                <a:gd name="T38" fmla="*/ 7 w 161"/>
                <a:gd name="T39" fmla="*/ 5 h 119"/>
                <a:gd name="T40" fmla="*/ 7 w 161"/>
                <a:gd name="T41" fmla="*/ 11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1" h="119">
                  <a:moveTo>
                    <a:pt x="5" y="119"/>
                  </a:moveTo>
                  <a:lnTo>
                    <a:pt x="3" y="116"/>
                  </a:lnTo>
                  <a:lnTo>
                    <a:pt x="0" y="11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2"/>
                  </a:lnTo>
                  <a:lnTo>
                    <a:pt x="161" y="116"/>
                  </a:lnTo>
                  <a:lnTo>
                    <a:pt x="159" y="116"/>
                  </a:lnTo>
                  <a:lnTo>
                    <a:pt x="156" y="119"/>
                  </a:lnTo>
                  <a:lnTo>
                    <a:pt x="5" y="119"/>
                  </a:lnTo>
                  <a:close/>
                  <a:moveTo>
                    <a:pt x="156" y="116"/>
                  </a:moveTo>
                  <a:lnTo>
                    <a:pt x="156" y="111"/>
                  </a:lnTo>
                  <a:lnTo>
                    <a:pt x="156" y="116"/>
                  </a:lnTo>
                  <a:close/>
                  <a:moveTo>
                    <a:pt x="7" y="111"/>
                  </a:moveTo>
                  <a:lnTo>
                    <a:pt x="154" y="111"/>
                  </a:lnTo>
                  <a:lnTo>
                    <a:pt x="154" y="5"/>
                  </a:lnTo>
                  <a:lnTo>
                    <a:pt x="7" y="5"/>
                  </a:lnTo>
                  <a:lnTo>
                    <a:pt x="7" y="11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25"/>
            <p:cNvSpPr>
              <a:spLocks noEditPoints="1"/>
            </p:cNvSpPr>
            <p:nvPr/>
          </p:nvSpPr>
          <p:spPr bwMode="auto">
            <a:xfrm>
              <a:off x="4782" y="3035"/>
              <a:ext cx="182" cy="21"/>
            </a:xfrm>
            <a:custGeom>
              <a:avLst/>
              <a:gdLst>
                <a:gd name="T0" fmla="*/ 2 w 77"/>
                <a:gd name="T1" fmla="*/ 9 h 9"/>
                <a:gd name="T2" fmla="*/ 0 w 77"/>
                <a:gd name="T3" fmla="*/ 9 h 9"/>
                <a:gd name="T4" fmla="*/ 0 w 77"/>
                <a:gd name="T5" fmla="*/ 8 h 9"/>
                <a:gd name="T6" fmla="*/ 0 w 77"/>
                <a:gd name="T7" fmla="*/ 1 h 9"/>
                <a:gd name="T8" fmla="*/ 0 w 77"/>
                <a:gd name="T9" fmla="*/ 0 h 9"/>
                <a:gd name="T10" fmla="*/ 2 w 77"/>
                <a:gd name="T11" fmla="*/ 0 h 9"/>
                <a:gd name="T12" fmla="*/ 74 w 77"/>
                <a:gd name="T13" fmla="*/ 0 h 9"/>
                <a:gd name="T14" fmla="*/ 76 w 77"/>
                <a:gd name="T15" fmla="*/ 0 h 9"/>
                <a:gd name="T16" fmla="*/ 77 w 77"/>
                <a:gd name="T17" fmla="*/ 1 h 9"/>
                <a:gd name="T18" fmla="*/ 77 w 77"/>
                <a:gd name="T19" fmla="*/ 8 h 9"/>
                <a:gd name="T20" fmla="*/ 76 w 77"/>
                <a:gd name="T21" fmla="*/ 9 h 9"/>
                <a:gd name="T22" fmla="*/ 74 w 77"/>
                <a:gd name="T23" fmla="*/ 9 h 9"/>
                <a:gd name="T24" fmla="*/ 2 w 77"/>
                <a:gd name="T25" fmla="*/ 9 h 9"/>
                <a:gd name="T26" fmla="*/ 74 w 77"/>
                <a:gd name="T27" fmla="*/ 8 h 9"/>
                <a:gd name="T28" fmla="*/ 74 w 77"/>
                <a:gd name="T29" fmla="*/ 7 h 9"/>
                <a:gd name="T30" fmla="*/ 74 w 77"/>
                <a:gd name="T31" fmla="*/ 8 h 9"/>
                <a:gd name="T32" fmla="*/ 5 w 77"/>
                <a:gd name="T33" fmla="*/ 7 h 9"/>
                <a:gd name="T34" fmla="*/ 72 w 77"/>
                <a:gd name="T35" fmla="*/ 7 h 9"/>
                <a:gd name="T36" fmla="*/ 72 w 77"/>
                <a:gd name="T37" fmla="*/ 2 h 9"/>
                <a:gd name="T38" fmla="*/ 5 w 77"/>
                <a:gd name="T39" fmla="*/ 2 h 9"/>
                <a:gd name="T40" fmla="*/ 5 w 77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9">
                  <a:moveTo>
                    <a:pt x="2" y="9"/>
                  </a:move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6" y="0"/>
                  </a:cubicBezTo>
                  <a:cubicBezTo>
                    <a:pt x="76" y="0"/>
                    <a:pt x="77" y="1"/>
                    <a:pt x="77" y="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9"/>
                    <a:pt x="76" y="9"/>
                    <a:pt x="76" y="9"/>
                  </a:cubicBezTo>
                  <a:cubicBezTo>
                    <a:pt x="75" y="9"/>
                    <a:pt x="75" y="9"/>
                    <a:pt x="74" y="9"/>
                  </a:cubicBezTo>
                  <a:lnTo>
                    <a:pt x="2" y="9"/>
                  </a:lnTo>
                  <a:close/>
                  <a:moveTo>
                    <a:pt x="74" y="8"/>
                  </a:moveTo>
                  <a:cubicBezTo>
                    <a:pt x="74" y="7"/>
                    <a:pt x="74" y="7"/>
                    <a:pt x="74" y="7"/>
                  </a:cubicBezTo>
                  <a:lnTo>
                    <a:pt x="74" y="8"/>
                  </a:lnTo>
                  <a:close/>
                  <a:moveTo>
                    <a:pt x="5" y="7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26"/>
            <p:cNvSpPr>
              <a:spLocks noEditPoints="1"/>
            </p:cNvSpPr>
            <p:nvPr/>
          </p:nvSpPr>
          <p:spPr bwMode="auto">
            <a:xfrm>
              <a:off x="4822" y="3021"/>
              <a:ext cx="99" cy="12"/>
            </a:xfrm>
            <a:custGeom>
              <a:avLst/>
              <a:gdLst>
                <a:gd name="T0" fmla="*/ 1 w 42"/>
                <a:gd name="T1" fmla="*/ 5 h 5"/>
                <a:gd name="T2" fmla="*/ 0 w 42"/>
                <a:gd name="T3" fmla="*/ 5 h 5"/>
                <a:gd name="T4" fmla="*/ 0 w 42"/>
                <a:gd name="T5" fmla="*/ 4 h 5"/>
                <a:gd name="T6" fmla="*/ 0 w 42"/>
                <a:gd name="T7" fmla="*/ 0 h 5"/>
                <a:gd name="T8" fmla="*/ 0 w 42"/>
                <a:gd name="T9" fmla="*/ 0 h 5"/>
                <a:gd name="T10" fmla="*/ 1 w 42"/>
                <a:gd name="T11" fmla="*/ 0 h 5"/>
                <a:gd name="T12" fmla="*/ 41 w 42"/>
                <a:gd name="T13" fmla="*/ 0 h 5"/>
                <a:gd name="T14" fmla="*/ 42 w 42"/>
                <a:gd name="T15" fmla="*/ 0 h 5"/>
                <a:gd name="T16" fmla="*/ 42 w 42"/>
                <a:gd name="T17" fmla="*/ 0 h 5"/>
                <a:gd name="T18" fmla="*/ 42 w 42"/>
                <a:gd name="T19" fmla="*/ 4 h 5"/>
                <a:gd name="T20" fmla="*/ 42 w 42"/>
                <a:gd name="T21" fmla="*/ 5 h 5"/>
                <a:gd name="T22" fmla="*/ 41 w 42"/>
                <a:gd name="T23" fmla="*/ 5 h 5"/>
                <a:gd name="T24" fmla="*/ 1 w 42"/>
                <a:gd name="T25" fmla="*/ 5 h 5"/>
                <a:gd name="T26" fmla="*/ 41 w 42"/>
                <a:gd name="T27" fmla="*/ 4 h 5"/>
                <a:gd name="T28" fmla="*/ 41 w 42"/>
                <a:gd name="T29" fmla="*/ 4 h 5"/>
                <a:gd name="T30" fmla="*/ 3 w 42"/>
                <a:gd name="T31" fmla="*/ 4 h 5"/>
                <a:gd name="T32" fmla="*/ 39 w 42"/>
                <a:gd name="T33" fmla="*/ 4 h 5"/>
                <a:gd name="T34" fmla="*/ 39 w 42"/>
                <a:gd name="T35" fmla="*/ 1 h 5"/>
                <a:gd name="T36" fmla="*/ 3 w 42"/>
                <a:gd name="T37" fmla="*/ 1 h 5"/>
                <a:gd name="T38" fmla="*/ 3 w 42"/>
                <a:gd name="T3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lnTo>
                    <a:pt x="1" y="5"/>
                  </a:lnTo>
                  <a:close/>
                  <a:moveTo>
                    <a:pt x="41" y="4"/>
                  </a:moveTo>
                  <a:cubicBezTo>
                    <a:pt x="41" y="4"/>
                    <a:pt x="41" y="4"/>
                    <a:pt x="41" y="4"/>
                  </a:cubicBezTo>
                  <a:close/>
                  <a:moveTo>
                    <a:pt x="3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27"/>
            <p:cNvSpPr>
              <a:spLocks noEditPoints="1"/>
            </p:cNvSpPr>
            <p:nvPr/>
          </p:nvSpPr>
          <p:spPr bwMode="auto">
            <a:xfrm>
              <a:off x="4791" y="2888"/>
              <a:ext cx="161" cy="119"/>
            </a:xfrm>
            <a:custGeom>
              <a:avLst/>
              <a:gdLst>
                <a:gd name="T0" fmla="*/ 5 w 161"/>
                <a:gd name="T1" fmla="*/ 119 h 119"/>
                <a:gd name="T2" fmla="*/ 3 w 161"/>
                <a:gd name="T3" fmla="*/ 116 h 119"/>
                <a:gd name="T4" fmla="*/ 0 w 161"/>
                <a:gd name="T5" fmla="*/ 116 h 119"/>
                <a:gd name="T6" fmla="*/ 0 w 161"/>
                <a:gd name="T7" fmla="*/ 2 h 119"/>
                <a:gd name="T8" fmla="*/ 3 w 161"/>
                <a:gd name="T9" fmla="*/ 0 h 119"/>
                <a:gd name="T10" fmla="*/ 5 w 161"/>
                <a:gd name="T11" fmla="*/ 0 h 119"/>
                <a:gd name="T12" fmla="*/ 156 w 161"/>
                <a:gd name="T13" fmla="*/ 0 h 119"/>
                <a:gd name="T14" fmla="*/ 159 w 161"/>
                <a:gd name="T15" fmla="*/ 0 h 119"/>
                <a:gd name="T16" fmla="*/ 161 w 161"/>
                <a:gd name="T17" fmla="*/ 2 h 119"/>
                <a:gd name="T18" fmla="*/ 161 w 161"/>
                <a:gd name="T19" fmla="*/ 116 h 119"/>
                <a:gd name="T20" fmla="*/ 159 w 161"/>
                <a:gd name="T21" fmla="*/ 116 h 119"/>
                <a:gd name="T22" fmla="*/ 156 w 161"/>
                <a:gd name="T23" fmla="*/ 119 h 119"/>
                <a:gd name="T24" fmla="*/ 5 w 161"/>
                <a:gd name="T25" fmla="*/ 119 h 119"/>
                <a:gd name="T26" fmla="*/ 156 w 161"/>
                <a:gd name="T27" fmla="*/ 116 h 119"/>
                <a:gd name="T28" fmla="*/ 156 w 161"/>
                <a:gd name="T29" fmla="*/ 111 h 119"/>
                <a:gd name="T30" fmla="*/ 156 w 161"/>
                <a:gd name="T31" fmla="*/ 116 h 119"/>
                <a:gd name="T32" fmla="*/ 7 w 161"/>
                <a:gd name="T33" fmla="*/ 111 h 119"/>
                <a:gd name="T34" fmla="*/ 154 w 161"/>
                <a:gd name="T35" fmla="*/ 111 h 119"/>
                <a:gd name="T36" fmla="*/ 154 w 161"/>
                <a:gd name="T37" fmla="*/ 5 h 119"/>
                <a:gd name="T38" fmla="*/ 7 w 161"/>
                <a:gd name="T39" fmla="*/ 5 h 119"/>
                <a:gd name="T40" fmla="*/ 7 w 161"/>
                <a:gd name="T41" fmla="*/ 11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1" h="119">
                  <a:moveTo>
                    <a:pt x="5" y="119"/>
                  </a:moveTo>
                  <a:lnTo>
                    <a:pt x="3" y="116"/>
                  </a:lnTo>
                  <a:lnTo>
                    <a:pt x="0" y="116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2"/>
                  </a:lnTo>
                  <a:lnTo>
                    <a:pt x="161" y="116"/>
                  </a:lnTo>
                  <a:lnTo>
                    <a:pt x="159" y="116"/>
                  </a:lnTo>
                  <a:lnTo>
                    <a:pt x="156" y="119"/>
                  </a:lnTo>
                  <a:lnTo>
                    <a:pt x="5" y="119"/>
                  </a:lnTo>
                  <a:close/>
                  <a:moveTo>
                    <a:pt x="156" y="116"/>
                  </a:moveTo>
                  <a:lnTo>
                    <a:pt x="156" y="111"/>
                  </a:lnTo>
                  <a:lnTo>
                    <a:pt x="156" y="116"/>
                  </a:lnTo>
                  <a:close/>
                  <a:moveTo>
                    <a:pt x="7" y="111"/>
                  </a:moveTo>
                  <a:lnTo>
                    <a:pt x="154" y="111"/>
                  </a:lnTo>
                  <a:lnTo>
                    <a:pt x="154" y="5"/>
                  </a:lnTo>
                  <a:lnTo>
                    <a:pt x="7" y="5"/>
                  </a:lnTo>
                  <a:lnTo>
                    <a:pt x="7" y="11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Freeform 28"/>
            <p:cNvSpPr>
              <a:spLocks noEditPoints="1"/>
            </p:cNvSpPr>
            <p:nvPr/>
          </p:nvSpPr>
          <p:spPr bwMode="auto">
            <a:xfrm>
              <a:off x="4782" y="3035"/>
              <a:ext cx="182" cy="21"/>
            </a:xfrm>
            <a:custGeom>
              <a:avLst/>
              <a:gdLst>
                <a:gd name="T0" fmla="*/ 2 w 77"/>
                <a:gd name="T1" fmla="*/ 9 h 9"/>
                <a:gd name="T2" fmla="*/ 0 w 77"/>
                <a:gd name="T3" fmla="*/ 9 h 9"/>
                <a:gd name="T4" fmla="*/ 0 w 77"/>
                <a:gd name="T5" fmla="*/ 8 h 9"/>
                <a:gd name="T6" fmla="*/ 0 w 77"/>
                <a:gd name="T7" fmla="*/ 1 h 9"/>
                <a:gd name="T8" fmla="*/ 0 w 77"/>
                <a:gd name="T9" fmla="*/ 0 h 9"/>
                <a:gd name="T10" fmla="*/ 2 w 77"/>
                <a:gd name="T11" fmla="*/ 0 h 9"/>
                <a:gd name="T12" fmla="*/ 74 w 77"/>
                <a:gd name="T13" fmla="*/ 0 h 9"/>
                <a:gd name="T14" fmla="*/ 76 w 77"/>
                <a:gd name="T15" fmla="*/ 0 h 9"/>
                <a:gd name="T16" fmla="*/ 77 w 77"/>
                <a:gd name="T17" fmla="*/ 1 h 9"/>
                <a:gd name="T18" fmla="*/ 77 w 77"/>
                <a:gd name="T19" fmla="*/ 8 h 9"/>
                <a:gd name="T20" fmla="*/ 76 w 77"/>
                <a:gd name="T21" fmla="*/ 9 h 9"/>
                <a:gd name="T22" fmla="*/ 74 w 77"/>
                <a:gd name="T23" fmla="*/ 9 h 9"/>
                <a:gd name="T24" fmla="*/ 2 w 77"/>
                <a:gd name="T25" fmla="*/ 9 h 9"/>
                <a:gd name="T26" fmla="*/ 74 w 77"/>
                <a:gd name="T27" fmla="*/ 8 h 9"/>
                <a:gd name="T28" fmla="*/ 74 w 77"/>
                <a:gd name="T29" fmla="*/ 7 h 9"/>
                <a:gd name="T30" fmla="*/ 74 w 77"/>
                <a:gd name="T31" fmla="*/ 8 h 9"/>
                <a:gd name="T32" fmla="*/ 5 w 77"/>
                <a:gd name="T33" fmla="*/ 7 h 9"/>
                <a:gd name="T34" fmla="*/ 72 w 77"/>
                <a:gd name="T35" fmla="*/ 7 h 9"/>
                <a:gd name="T36" fmla="*/ 72 w 77"/>
                <a:gd name="T37" fmla="*/ 2 h 9"/>
                <a:gd name="T38" fmla="*/ 5 w 77"/>
                <a:gd name="T39" fmla="*/ 2 h 9"/>
                <a:gd name="T40" fmla="*/ 5 w 77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9">
                  <a:moveTo>
                    <a:pt x="2" y="9"/>
                  </a:move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6" y="0"/>
                  </a:cubicBezTo>
                  <a:cubicBezTo>
                    <a:pt x="76" y="0"/>
                    <a:pt x="77" y="1"/>
                    <a:pt x="77" y="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9"/>
                    <a:pt x="76" y="9"/>
                    <a:pt x="76" y="9"/>
                  </a:cubicBezTo>
                  <a:cubicBezTo>
                    <a:pt x="75" y="9"/>
                    <a:pt x="75" y="9"/>
                    <a:pt x="74" y="9"/>
                  </a:cubicBezTo>
                  <a:lnTo>
                    <a:pt x="2" y="9"/>
                  </a:lnTo>
                  <a:close/>
                  <a:moveTo>
                    <a:pt x="74" y="8"/>
                  </a:moveTo>
                  <a:cubicBezTo>
                    <a:pt x="74" y="7"/>
                    <a:pt x="74" y="7"/>
                    <a:pt x="74" y="7"/>
                  </a:cubicBezTo>
                  <a:lnTo>
                    <a:pt x="74" y="8"/>
                  </a:lnTo>
                  <a:close/>
                  <a:moveTo>
                    <a:pt x="5" y="7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29"/>
            <p:cNvSpPr>
              <a:spLocks noEditPoints="1"/>
            </p:cNvSpPr>
            <p:nvPr/>
          </p:nvSpPr>
          <p:spPr bwMode="auto">
            <a:xfrm>
              <a:off x="4822" y="3021"/>
              <a:ext cx="99" cy="12"/>
            </a:xfrm>
            <a:custGeom>
              <a:avLst/>
              <a:gdLst>
                <a:gd name="T0" fmla="*/ 1 w 42"/>
                <a:gd name="T1" fmla="*/ 5 h 5"/>
                <a:gd name="T2" fmla="*/ 0 w 42"/>
                <a:gd name="T3" fmla="*/ 5 h 5"/>
                <a:gd name="T4" fmla="*/ 0 w 42"/>
                <a:gd name="T5" fmla="*/ 4 h 5"/>
                <a:gd name="T6" fmla="*/ 0 w 42"/>
                <a:gd name="T7" fmla="*/ 0 h 5"/>
                <a:gd name="T8" fmla="*/ 0 w 42"/>
                <a:gd name="T9" fmla="*/ 0 h 5"/>
                <a:gd name="T10" fmla="*/ 1 w 42"/>
                <a:gd name="T11" fmla="*/ 0 h 5"/>
                <a:gd name="T12" fmla="*/ 41 w 42"/>
                <a:gd name="T13" fmla="*/ 0 h 5"/>
                <a:gd name="T14" fmla="*/ 42 w 42"/>
                <a:gd name="T15" fmla="*/ 0 h 5"/>
                <a:gd name="T16" fmla="*/ 42 w 42"/>
                <a:gd name="T17" fmla="*/ 0 h 5"/>
                <a:gd name="T18" fmla="*/ 42 w 42"/>
                <a:gd name="T19" fmla="*/ 4 h 5"/>
                <a:gd name="T20" fmla="*/ 42 w 42"/>
                <a:gd name="T21" fmla="*/ 5 h 5"/>
                <a:gd name="T22" fmla="*/ 41 w 42"/>
                <a:gd name="T23" fmla="*/ 5 h 5"/>
                <a:gd name="T24" fmla="*/ 1 w 42"/>
                <a:gd name="T25" fmla="*/ 5 h 5"/>
                <a:gd name="T26" fmla="*/ 41 w 42"/>
                <a:gd name="T27" fmla="*/ 4 h 5"/>
                <a:gd name="T28" fmla="*/ 41 w 42"/>
                <a:gd name="T29" fmla="*/ 4 h 5"/>
                <a:gd name="T30" fmla="*/ 3 w 42"/>
                <a:gd name="T31" fmla="*/ 4 h 5"/>
                <a:gd name="T32" fmla="*/ 39 w 42"/>
                <a:gd name="T33" fmla="*/ 4 h 5"/>
                <a:gd name="T34" fmla="*/ 39 w 42"/>
                <a:gd name="T35" fmla="*/ 1 h 5"/>
                <a:gd name="T36" fmla="*/ 3 w 42"/>
                <a:gd name="T37" fmla="*/ 1 h 5"/>
                <a:gd name="T38" fmla="*/ 3 w 42"/>
                <a:gd name="T3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lnTo>
                    <a:pt x="1" y="5"/>
                  </a:lnTo>
                  <a:close/>
                  <a:moveTo>
                    <a:pt x="41" y="4"/>
                  </a:moveTo>
                  <a:cubicBezTo>
                    <a:pt x="41" y="4"/>
                    <a:pt x="41" y="4"/>
                    <a:pt x="41" y="4"/>
                  </a:cubicBezTo>
                  <a:close/>
                  <a:moveTo>
                    <a:pt x="3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30"/>
            <p:cNvSpPr>
              <a:spLocks noEditPoints="1"/>
            </p:cNvSpPr>
            <p:nvPr/>
          </p:nvSpPr>
          <p:spPr bwMode="auto">
            <a:xfrm>
              <a:off x="2822" y="2909"/>
              <a:ext cx="95" cy="95"/>
            </a:xfrm>
            <a:custGeom>
              <a:avLst/>
              <a:gdLst>
                <a:gd name="T0" fmla="*/ 35 w 40"/>
                <a:gd name="T1" fmla="*/ 31 h 40"/>
                <a:gd name="T2" fmla="*/ 35 w 40"/>
                <a:gd name="T3" fmla="*/ 27 h 40"/>
                <a:gd name="T4" fmla="*/ 37 w 40"/>
                <a:gd name="T5" fmla="*/ 27 h 40"/>
                <a:gd name="T6" fmla="*/ 40 w 40"/>
                <a:gd name="T7" fmla="*/ 25 h 40"/>
                <a:gd name="T8" fmla="*/ 39 w 40"/>
                <a:gd name="T9" fmla="*/ 22 h 40"/>
                <a:gd name="T10" fmla="*/ 37 w 40"/>
                <a:gd name="T11" fmla="*/ 19 h 40"/>
                <a:gd name="T12" fmla="*/ 38 w 40"/>
                <a:gd name="T13" fmla="*/ 17 h 40"/>
                <a:gd name="T14" fmla="*/ 40 w 40"/>
                <a:gd name="T15" fmla="*/ 14 h 40"/>
                <a:gd name="T16" fmla="*/ 37 w 40"/>
                <a:gd name="T17" fmla="*/ 12 h 40"/>
                <a:gd name="T18" fmla="*/ 34 w 40"/>
                <a:gd name="T19" fmla="*/ 11 h 40"/>
                <a:gd name="T20" fmla="*/ 35 w 40"/>
                <a:gd name="T21" fmla="*/ 8 h 40"/>
                <a:gd name="T22" fmla="*/ 34 w 40"/>
                <a:gd name="T23" fmla="*/ 5 h 40"/>
                <a:gd name="T24" fmla="*/ 31 w 40"/>
                <a:gd name="T25" fmla="*/ 5 h 40"/>
                <a:gd name="T26" fmla="*/ 28 w 40"/>
                <a:gd name="T27" fmla="*/ 6 h 40"/>
                <a:gd name="T28" fmla="*/ 27 w 40"/>
                <a:gd name="T29" fmla="*/ 3 h 40"/>
                <a:gd name="T30" fmla="*/ 25 w 40"/>
                <a:gd name="T31" fmla="*/ 0 h 40"/>
                <a:gd name="T32" fmla="*/ 22 w 40"/>
                <a:gd name="T33" fmla="*/ 2 h 40"/>
                <a:gd name="T34" fmla="*/ 19 w 40"/>
                <a:gd name="T35" fmla="*/ 4 h 40"/>
                <a:gd name="T36" fmla="*/ 17 w 40"/>
                <a:gd name="T37" fmla="*/ 2 h 40"/>
                <a:gd name="T38" fmla="*/ 14 w 40"/>
                <a:gd name="T39" fmla="*/ 1 h 40"/>
                <a:gd name="T40" fmla="*/ 12 w 40"/>
                <a:gd name="T41" fmla="*/ 3 h 40"/>
                <a:gd name="T42" fmla="*/ 11 w 40"/>
                <a:gd name="T43" fmla="*/ 6 h 40"/>
                <a:gd name="T44" fmla="*/ 8 w 40"/>
                <a:gd name="T45" fmla="*/ 6 h 40"/>
                <a:gd name="T46" fmla="*/ 5 w 40"/>
                <a:gd name="T47" fmla="*/ 6 h 40"/>
                <a:gd name="T48" fmla="*/ 5 w 40"/>
                <a:gd name="T49" fmla="*/ 10 h 40"/>
                <a:gd name="T50" fmla="*/ 5 w 40"/>
                <a:gd name="T51" fmla="*/ 13 h 40"/>
                <a:gd name="T52" fmla="*/ 3 w 40"/>
                <a:gd name="T53" fmla="*/ 13 h 40"/>
                <a:gd name="T54" fmla="*/ 0 w 40"/>
                <a:gd name="T55" fmla="*/ 16 h 40"/>
                <a:gd name="T56" fmla="*/ 2 w 40"/>
                <a:gd name="T57" fmla="*/ 19 h 40"/>
                <a:gd name="T58" fmla="*/ 3 w 40"/>
                <a:gd name="T59" fmla="*/ 21 h 40"/>
                <a:gd name="T60" fmla="*/ 2 w 40"/>
                <a:gd name="T61" fmla="*/ 23 h 40"/>
                <a:gd name="T62" fmla="*/ 1 w 40"/>
                <a:gd name="T63" fmla="*/ 26 h 40"/>
                <a:gd name="T64" fmla="*/ 3 w 40"/>
                <a:gd name="T65" fmla="*/ 28 h 40"/>
                <a:gd name="T66" fmla="*/ 6 w 40"/>
                <a:gd name="T67" fmla="*/ 29 h 40"/>
                <a:gd name="T68" fmla="*/ 6 w 40"/>
                <a:gd name="T69" fmla="*/ 32 h 40"/>
                <a:gd name="T70" fmla="*/ 6 w 40"/>
                <a:gd name="T71" fmla="*/ 35 h 40"/>
                <a:gd name="T72" fmla="*/ 10 w 40"/>
                <a:gd name="T73" fmla="*/ 35 h 40"/>
                <a:gd name="T74" fmla="*/ 13 w 40"/>
                <a:gd name="T75" fmla="*/ 35 h 40"/>
                <a:gd name="T76" fmla="*/ 13 w 40"/>
                <a:gd name="T77" fmla="*/ 37 h 40"/>
                <a:gd name="T78" fmla="*/ 16 w 40"/>
                <a:gd name="T79" fmla="*/ 40 h 40"/>
                <a:gd name="T80" fmla="*/ 19 w 40"/>
                <a:gd name="T81" fmla="*/ 39 h 40"/>
                <a:gd name="T82" fmla="*/ 21 w 40"/>
                <a:gd name="T83" fmla="*/ 37 h 40"/>
                <a:gd name="T84" fmla="*/ 23 w 40"/>
                <a:gd name="T85" fmla="*/ 39 h 40"/>
                <a:gd name="T86" fmla="*/ 26 w 40"/>
                <a:gd name="T87" fmla="*/ 40 h 40"/>
                <a:gd name="T88" fmla="*/ 28 w 40"/>
                <a:gd name="T89" fmla="*/ 37 h 40"/>
                <a:gd name="T90" fmla="*/ 29 w 40"/>
                <a:gd name="T91" fmla="*/ 34 h 40"/>
                <a:gd name="T92" fmla="*/ 32 w 40"/>
                <a:gd name="T93" fmla="*/ 35 h 40"/>
                <a:gd name="T94" fmla="*/ 35 w 40"/>
                <a:gd name="T95" fmla="*/ 34 h 40"/>
                <a:gd name="T96" fmla="*/ 35 w 40"/>
                <a:gd name="T97" fmla="*/ 31 h 40"/>
                <a:gd name="T98" fmla="*/ 12 w 40"/>
                <a:gd name="T99" fmla="*/ 29 h 40"/>
                <a:gd name="T100" fmla="*/ 12 w 40"/>
                <a:gd name="T101" fmla="*/ 12 h 40"/>
                <a:gd name="T102" fmla="*/ 28 w 40"/>
                <a:gd name="T103" fmla="*/ 12 h 40"/>
                <a:gd name="T104" fmla="*/ 29 w 40"/>
                <a:gd name="T105" fmla="*/ 28 h 40"/>
                <a:gd name="T106" fmla="*/ 12 w 40"/>
                <a:gd name="T107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40">
                  <a:moveTo>
                    <a:pt x="35" y="31"/>
                  </a:moveTo>
                  <a:cubicBezTo>
                    <a:pt x="35" y="30"/>
                    <a:pt x="35" y="28"/>
                    <a:pt x="35" y="27"/>
                  </a:cubicBezTo>
                  <a:cubicBezTo>
                    <a:pt x="35" y="27"/>
                    <a:pt x="36" y="27"/>
                    <a:pt x="37" y="27"/>
                  </a:cubicBezTo>
                  <a:cubicBezTo>
                    <a:pt x="38" y="27"/>
                    <a:pt x="40" y="26"/>
                    <a:pt x="40" y="25"/>
                  </a:cubicBezTo>
                  <a:cubicBezTo>
                    <a:pt x="40" y="23"/>
                    <a:pt x="40" y="22"/>
                    <a:pt x="39" y="22"/>
                  </a:cubicBezTo>
                  <a:cubicBezTo>
                    <a:pt x="38" y="21"/>
                    <a:pt x="37" y="20"/>
                    <a:pt x="37" y="19"/>
                  </a:cubicBezTo>
                  <a:cubicBezTo>
                    <a:pt x="37" y="18"/>
                    <a:pt x="37" y="18"/>
                    <a:pt x="38" y="17"/>
                  </a:cubicBezTo>
                  <a:cubicBezTo>
                    <a:pt x="40" y="17"/>
                    <a:pt x="40" y="16"/>
                    <a:pt x="40" y="14"/>
                  </a:cubicBezTo>
                  <a:cubicBezTo>
                    <a:pt x="39" y="13"/>
                    <a:pt x="38" y="12"/>
                    <a:pt x="37" y="12"/>
                  </a:cubicBezTo>
                  <a:cubicBezTo>
                    <a:pt x="36" y="12"/>
                    <a:pt x="34" y="11"/>
                    <a:pt x="34" y="11"/>
                  </a:cubicBezTo>
                  <a:cubicBezTo>
                    <a:pt x="34" y="10"/>
                    <a:pt x="34" y="9"/>
                    <a:pt x="35" y="8"/>
                  </a:cubicBezTo>
                  <a:cubicBezTo>
                    <a:pt x="35" y="8"/>
                    <a:pt x="35" y="6"/>
                    <a:pt x="34" y="5"/>
                  </a:cubicBezTo>
                  <a:cubicBezTo>
                    <a:pt x="33" y="4"/>
                    <a:pt x="31" y="4"/>
                    <a:pt x="31" y="5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5"/>
                    <a:pt x="27" y="4"/>
                    <a:pt x="27" y="3"/>
                  </a:cubicBezTo>
                  <a:cubicBezTo>
                    <a:pt x="27" y="2"/>
                    <a:pt x="26" y="1"/>
                    <a:pt x="25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1" y="3"/>
                    <a:pt x="20" y="3"/>
                    <a:pt x="19" y="4"/>
                  </a:cubicBezTo>
                  <a:cubicBezTo>
                    <a:pt x="18" y="4"/>
                    <a:pt x="18" y="3"/>
                    <a:pt x="17" y="2"/>
                  </a:cubicBezTo>
                  <a:cubicBezTo>
                    <a:pt x="17" y="1"/>
                    <a:pt x="16" y="0"/>
                    <a:pt x="14" y="1"/>
                  </a:cubicBezTo>
                  <a:cubicBezTo>
                    <a:pt x="13" y="1"/>
                    <a:pt x="12" y="2"/>
                    <a:pt x="12" y="3"/>
                  </a:cubicBezTo>
                  <a:cubicBezTo>
                    <a:pt x="12" y="4"/>
                    <a:pt x="11" y="6"/>
                    <a:pt x="11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8" y="5"/>
                    <a:pt x="6" y="5"/>
                    <a:pt x="5" y="6"/>
                  </a:cubicBezTo>
                  <a:cubicBezTo>
                    <a:pt x="4" y="7"/>
                    <a:pt x="4" y="9"/>
                    <a:pt x="5" y="10"/>
                  </a:cubicBezTo>
                  <a:cubicBezTo>
                    <a:pt x="6" y="10"/>
                    <a:pt x="5" y="12"/>
                    <a:pt x="5" y="13"/>
                  </a:cubicBezTo>
                  <a:cubicBezTo>
                    <a:pt x="5" y="13"/>
                    <a:pt x="4" y="14"/>
                    <a:pt x="3" y="13"/>
                  </a:cubicBezTo>
                  <a:cubicBezTo>
                    <a:pt x="2" y="13"/>
                    <a:pt x="1" y="14"/>
                    <a:pt x="0" y="16"/>
                  </a:cubicBezTo>
                  <a:cubicBezTo>
                    <a:pt x="0" y="17"/>
                    <a:pt x="1" y="18"/>
                    <a:pt x="2" y="19"/>
                  </a:cubicBezTo>
                  <a:cubicBezTo>
                    <a:pt x="3" y="19"/>
                    <a:pt x="3" y="21"/>
                    <a:pt x="3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1" y="23"/>
                    <a:pt x="0" y="25"/>
                    <a:pt x="1" y="26"/>
                  </a:cubicBezTo>
                  <a:cubicBezTo>
                    <a:pt x="1" y="28"/>
                    <a:pt x="2" y="28"/>
                    <a:pt x="3" y="28"/>
                  </a:cubicBezTo>
                  <a:cubicBezTo>
                    <a:pt x="4" y="28"/>
                    <a:pt x="6" y="29"/>
                    <a:pt x="6" y="29"/>
                  </a:cubicBezTo>
                  <a:cubicBezTo>
                    <a:pt x="7" y="30"/>
                    <a:pt x="6" y="31"/>
                    <a:pt x="6" y="32"/>
                  </a:cubicBezTo>
                  <a:cubicBezTo>
                    <a:pt x="5" y="33"/>
                    <a:pt x="5" y="34"/>
                    <a:pt x="6" y="35"/>
                  </a:cubicBezTo>
                  <a:cubicBezTo>
                    <a:pt x="7" y="36"/>
                    <a:pt x="9" y="36"/>
                    <a:pt x="10" y="35"/>
                  </a:cubicBezTo>
                  <a:cubicBezTo>
                    <a:pt x="10" y="35"/>
                    <a:pt x="12" y="35"/>
                    <a:pt x="13" y="35"/>
                  </a:cubicBezTo>
                  <a:cubicBezTo>
                    <a:pt x="13" y="35"/>
                    <a:pt x="14" y="36"/>
                    <a:pt x="13" y="37"/>
                  </a:cubicBezTo>
                  <a:cubicBezTo>
                    <a:pt x="13" y="39"/>
                    <a:pt x="14" y="40"/>
                    <a:pt x="16" y="40"/>
                  </a:cubicBezTo>
                  <a:cubicBezTo>
                    <a:pt x="17" y="40"/>
                    <a:pt x="18" y="40"/>
                    <a:pt x="19" y="39"/>
                  </a:cubicBezTo>
                  <a:cubicBezTo>
                    <a:pt x="19" y="38"/>
                    <a:pt x="21" y="37"/>
                    <a:pt x="21" y="37"/>
                  </a:cubicBezTo>
                  <a:cubicBezTo>
                    <a:pt x="22" y="37"/>
                    <a:pt x="23" y="37"/>
                    <a:pt x="23" y="39"/>
                  </a:cubicBezTo>
                  <a:cubicBezTo>
                    <a:pt x="23" y="40"/>
                    <a:pt x="25" y="40"/>
                    <a:pt x="26" y="40"/>
                  </a:cubicBezTo>
                  <a:cubicBezTo>
                    <a:pt x="28" y="39"/>
                    <a:pt x="28" y="38"/>
                    <a:pt x="28" y="37"/>
                  </a:cubicBezTo>
                  <a:cubicBezTo>
                    <a:pt x="28" y="36"/>
                    <a:pt x="29" y="34"/>
                    <a:pt x="29" y="34"/>
                  </a:cubicBezTo>
                  <a:cubicBezTo>
                    <a:pt x="30" y="34"/>
                    <a:pt x="31" y="34"/>
                    <a:pt x="32" y="35"/>
                  </a:cubicBezTo>
                  <a:cubicBezTo>
                    <a:pt x="33" y="35"/>
                    <a:pt x="34" y="35"/>
                    <a:pt x="35" y="34"/>
                  </a:cubicBezTo>
                  <a:cubicBezTo>
                    <a:pt x="36" y="33"/>
                    <a:pt x="36" y="31"/>
                    <a:pt x="35" y="31"/>
                  </a:cubicBezTo>
                  <a:close/>
                  <a:moveTo>
                    <a:pt x="12" y="29"/>
                  </a:moveTo>
                  <a:cubicBezTo>
                    <a:pt x="7" y="24"/>
                    <a:pt x="7" y="17"/>
                    <a:pt x="12" y="12"/>
                  </a:cubicBezTo>
                  <a:cubicBezTo>
                    <a:pt x="16" y="7"/>
                    <a:pt x="23" y="7"/>
                    <a:pt x="28" y="12"/>
                  </a:cubicBezTo>
                  <a:cubicBezTo>
                    <a:pt x="33" y="16"/>
                    <a:pt x="33" y="23"/>
                    <a:pt x="29" y="28"/>
                  </a:cubicBezTo>
                  <a:cubicBezTo>
                    <a:pt x="24" y="33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31"/>
            <p:cNvSpPr>
              <a:spLocks noEditPoints="1"/>
            </p:cNvSpPr>
            <p:nvPr/>
          </p:nvSpPr>
          <p:spPr bwMode="auto">
            <a:xfrm>
              <a:off x="2678" y="2902"/>
              <a:ext cx="147" cy="147"/>
            </a:xfrm>
            <a:custGeom>
              <a:avLst/>
              <a:gdLst>
                <a:gd name="T0" fmla="*/ 55 w 62"/>
                <a:gd name="T1" fmla="*/ 48 h 62"/>
                <a:gd name="T2" fmla="*/ 54 w 62"/>
                <a:gd name="T3" fmla="*/ 42 h 62"/>
                <a:gd name="T4" fmla="*/ 58 w 62"/>
                <a:gd name="T5" fmla="*/ 42 h 62"/>
                <a:gd name="T6" fmla="*/ 62 w 62"/>
                <a:gd name="T7" fmla="*/ 38 h 62"/>
                <a:gd name="T8" fmla="*/ 60 w 62"/>
                <a:gd name="T9" fmla="*/ 33 h 62"/>
                <a:gd name="T10" fmla="*/ 57 w 62"/>
                <a:gd name="T11" fmla="*/ 29 h 62"/>
                <a:gd name="T12" fmla="*/ 60 w 62"/>
                <a:gd name="T13" fmla="*/ 27 h 62"/>
                <a:gd name="T14" fmla="*/ 61 w 62"/>
                <a:gd name="T15" fmla="*/ 22 h 62"/>
                <a:gd name="T16" fmla="*/ 57 w 62"/>
                <a:gd name="T17" fmla="*/ 19 h 62"/>
                <a:gd name="T18" fmla="*/ 53 w 62"/>
                <a:gd name="T19" fmla="*/ 17 h 62"/>
                <a:gd name="T20" fmla="*/ 54 w 62"/>
                <a:gd name="T21" fmla="*/ 13 h 62"/>
                <a:gd name="T22" fmla="*/ 53 w 62"/>
                <a:gd name="T23" fmla="*/ 8 h 62"/>
                <a:gd name="T24" fmla="*/ 47 w 62"/>
                <a:gd name="T25" fmla="*/ 7 h 62"/>
                <a:gd name="T26" fmla="*/ 44 w 62"/>
                <a:gd name="T27" fmla="*/ 9 h 62"/>
                <a:gd name="T28" fmla="*/ 42 w 62"/>
                <a:gd name="T29" fmla="*/ 4 h 62"/>
                <a:gd name="T30" fmla="*/ 38 w 62"/>
                <a:gd name="T31" fmla="*/ 0 h 62"/>
                <a:gd name="T32" fmla="*/ 33 w 62"/>
                <a:gd name="T33" fmla="*/ 2 h 62"/>
                <a:gd name="T34" fmla="*/ 29 w 62"/>
                <a:gd name="T35" fmla="*/ 5 h 62"/>
                <a:gd name="T36" fmla="*/ 27 w 62"/>
                <a:gd name="T37" fmla="*/ 3 h 62"/>
                <a:gd name="T38" fmla="*/ 22 w 62"/>
                <a:gd name="T39" fmla="*/ 1 h 62"/>
                <a:gd name="T40" fmla="*/ 19 w 62"/>
                <a:gd name="T41" fmla="*/ 5 h 62"/>
                <a:gd name="T42" fmla="*/ 17 w 62"/>
                <a:gd name="T43" fmla="*/ 10 h 62"/>
                <a:gd name="T44" fmla="*/ 13 w 62"/>
                <a:gd name="T45" fmla="*/ 9 h 62"/>
                <a:gd name="T46" fmla="*/ 8 w 62"/>
                <a:gd name="T47" fmla="*/ 10 h 62"/>
                <a:gd name="T48" fmla="*/ 7 w 62"/>
                <a:gd name="T49" fmla="*/ 15 h 62"/>
                <a:gd name="T50" fmla="*/ 8 w 62"/>
                <a:gd name="T51" fmla="*/ 20 h 62"/>
                <a:gd name="T52" fmla="*/ 4 w 62"/>
                <a:gd name="T53" fmla="*/ 21 h 62"/>
                <a:gd name="T54" fmla="*/ 0 w 62"/>
                <a:gd name="T55" fmla="*/ 24 h 62"/>
                <a:gd name="T56" fmla="*/ 2 w 62"/>
                <a:gd name="T57" fmla="*/ 29 h 62"/>
                <a:gd name="T58" fmla="*/ 5 w 62"/>
                <a:gd name="T59" fmla="*/ 33 h 62"/>
                <a:gd name="T60" fmla="*/ 2 w 62"/>
                <a:gd name="T61" fmla="*/ 36 h 62"/>
                <a:gd name="T62" fmla="*/ 1 w 62"/>
                <a:gd name="T63" fmla="*/ 40 h 62"/>
                <a:gd name="T64" fmla="*/ 5 w 62"/>
                <a:gd name="T65" fmla="*/ 44 h 62"/>
                <a:gd name="T66" fmla="*/ 10 w 62"/>
                <a:gd name="T67" fmla="*/ 46 h 62"/>
                <a:gd name="T68" fmla="*/ 9 w 62"/>
                <a:gd name="T69" fmla="*/ 49 h 62"/>
                <a:gd name="T70" fmla="*/ 10 w 62"/>
                <a:gd name="T71" fmla="*/ 54 h 62"/>
                <a:gd name="T72" fmla="*/ 15 w 62"/>
                <a:gd name="T73" fmla="*/ 55 h 62"/>
                <a:gd name="T74" fmla="*/ 20 w 62"/>
                <a:gd name="T75" fmla="*/ 54 h 62"/>
                <a:gd name="T76" fmla="*/ 21 w 62"/>
                <a:gd name="T77" fmla="*/ 58 h 62"/>
                <a:gd name="T78" fmla="*/ 24 w 62"/>
                <a:gd name="T79" fmla="*/ 62 h 62"/>
                <a:gd name="T80" fmla="*/ 29 w 62"/>
                <a:gd name="T81" fmla="*/ 60 h 62"/>
                <a:gd name="T82" fmla="*/ 33 w 62"/>
                <a:gd name="T83" fmla="*/ 57 h 62"/>
                <a:gd name="T84" fmla="*/ 35 w 62"/>
                <a:gd name="T85" fmla="*/ 60 h 62"/>
                <a:gd name="T86" fmla="*/ 40 w 62"/>
                <a:gd name="T87" fmla="*/ 61 h 62"/>
                <a:gd name="T88" fmla="*/ 43 w 62"/>
                <a:gd name="T89" fmla="*/ 57 h 62"/>
                <a:gd name="T90" fmla="*/ 46 w 62"/>
                <a:gd name="T91" fmla="*/ 53 h 62"/>
                <a:gd name="T92" fmla="*/ 49 w 62"/>
                <a:gd name="T93" fmla="*/ 54 h 62"/>
                <a:gd name="T94" fmla="*/ 54 w 62"/>
                <a:gd name="T95" fmla="*/ 53 h 62"/>
                <a:gd name="T96" fmla="*/ 55 w 62"/>
                <a:gd name="T97" fmla="*/ 48 h 62"/>
                <a:gd name="T98" fmla="*/ 19 w 62"/>
                <a:gd name="T99" fmla="*/ 44 h 62"/>
                <a:gd name="T100" fmla="*/ 18 w 62"/>
                <a:gd name="T101" fmla="*/ 19 h 62"/>
                <a:gd name="T102" fmla="*/ 43 w 62"/>
                <a:gd name="T103" fmla="*/ 18 h 62"/>
                <a:gd name="T104" fmla="*/ 44 w 62"/>
                <a:gd name="T105" fmla="*/ 43 h 62"/>
                <a:gd name="T106" fmla="*/ 19 w 62"/>
                <a:gd name="T107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2">
                  <a:moveTo>
                    <a:pt x="55" y="48"/>
                  </a:moveTo>
                  <a:cubicBezTo>
                    <a:pt x="54" y="46"/>
                    <a:pt x="54" y="43"/>
                    <a:pt x="54" y="42"/>
                  </a:cubicBezTo>
                  <a:cubicBezTo>
                    <a:pt x="55" y="42"/>
                    <a:pt x="56" y="41"/>
                    <a:pt x="58" y="42"/>
                  </a:cubicBezTo>
                  <a:cubicBezTo>
                    <a:pt x="60" y="42"/>
                    <a:pt x="61" y="40"/>
                    <a:pt x="62" y="38"/>
                  </a:cubicBezTo>
                  <a:cubicBezTo>
                    <a:pt x="62" y="36"/>
                    <a:pt x="62" y="34"/>
                    <a:pt x="60" y="33"/>
                  </a:cubicBezTo>
                  <a:cubicBezTo>
                    <a:pt x="58" y="33"/>
                    <a:pt x="57" y="30"/>
                    <a:pt x="57" y="29"/>
                  </a:cubicBezTo>
                  <a:cubicBezTo>
                    <a:pt x="57" y="28"/>
                    <a:pt x="58" y="27"/>
                    <a:pt x="60" y="27"/>
                  </a:cubicBezTo>
                  <a:cubicBezTo>
                    <a:pt x="61" y="26"/>
                    <a:pt x="62" y="24"/>
                    <a:pt x="61" y="22"/>
                  </a:cubicBezTo>
                  <a:cubicBezTo>
                    <a:pt x="61" y="20"/>
                    <a:pt x="59" y="18"/>
                    <a:pt x="57" y="19"/>
                  </a:cubicBezTo>
                  <a:cubicBezTo>
                    <a:pt x="56" y="19"/>
                    <a:pt x="53" y="17"/>
                    <a:pt x="53" y="17"/>
                  </a:cubicBezTo>
                  <a:cubicBezTo>
                    <a:pt x="52" y="16"/>
                    <a:pt x="52" y="14"/>
                    <a:pt x="54" y="13"/>
                  </a:cubicBezTo>
                  <a:cubicBezTo>
                    <a:pt x="55" y="12"/>
                    <a:pt x="54" y="9"/>
                    <a:pt x="53" y="8"/>
                  </a:cubicBezTo>
                  <a:cubicBezTo>
                    <a:pt x="51" y="6"/>
                    <a:pt x="49" y="6"/>
                    <a:pt x="47" y="7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3" y="8"/>
                    <a:pt x="41" y="6"/>
                    <a:pt x="42" y="4"/>
                  </a:cubicBezTo>
                  <a:cubicBezTo>
                    <a:pt x="42" y="3"/>
                    <a:pt x="40" y="1"/>
                    <a:pt x="38" y="0"/>
                  </a:cubicBezTo>
                  <a:cubicBezTo>
                    <a:pt x="36" y="0"/>
                    <a:pt x="34" y="1"/>
                    <a:pt x="33" y="2"/>
                  </a:cubicBezTo>
                  <a:cubicBezTo>
                    <a:pt x="33" y="4"/>
                    <a:pt x="30" y="5"/>
                    <a:pt x="29" y="5"/>
                  </a:cubicBezTo>
                  <a:cubicBezTo>
                    <a:pt x="28" y="5"/>
                    <a:pt x="27" y="4"/>
                    <a:pt x="27" y="3"/>
                  </a:cubicBezTo>
                  <a:cubicBezTo>
                    <a:pt x="26" y="1"/>
                    <a:pt x="24" y="0"/>
                    <a:pt x="22" y="1"/>
                  </a:cubicBezTo>
                  <a:cubicBezTo>
                    <a:pt x="20" y="2"/>
                    <a:pt x="18" y="3"/>
                    <a:pt x="19" y="5"/>
                  </a:cubicBezTo>
                  <a:cubicBezTo>
                    <a:pt x="19" y="7"/>
                    <a:pt x="17" y="9"/>
                    <a:pt x="17" y="10"/>
                  </a:cubicBezTo>
                  <a:cubicBezTo>
                    <a:pt x="16" y="10"/>
                    <a:pt x="14" y="10"/>
                    <a:pt x="13" y="9"/>
                  </a:cubicBezTo>
                  <a:cubicBezTo>
                    <a:pt x="12" y="7"/>
                    <a:pt x="9" y="8"/>
                    <a:pt x="8" y="10"/>
                  </a:cubicBezTo>
                  <a:cubicBezTo>
                    <a:pt x="6" y="11"/>
                    <a:pt x="6" y="14"/>
                    <a:pt x="7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1"/>
                    <a:pt x="6" y="21"/>
                    <a:pt x="4" y="21"/>
                  </a:cubicBezTo>
                  <a:cubicBezTo>
                    <a:pt x="2" y="20"/>
                    <a:pt x="1" y="22"/>
                    <a:pt x="0" y="24"/>
                  </a:cubicBezTo>
                  <a:cubicBezTo>
                    <a:pt x="0" y="26"/>
                    <a:pt x="1" y="28"/>
                    <a:pt x="2" y="29"/>
                  </a:cubicBezTo>
                  <a:cubicBezTo>
                    <a:pt x="4" y="29"/>
                    <a:pt x="5" y="32"/>
                    <a:pt x="5" y="33"/>
                  </a:cubicBezTo>
                  <a:cubicBezTo>
                    <a:pt x="5" y="34"/>
                    <a:pt x="4" y="35"/>
                    <a:pt x="2" y="36"/>
                  </a:cubicBezTo>
                  <a:cubicBezTo>
                    <a:pt x="1" y="36"/>
                    <a:pt x="0" y="38"/>
                    <a:pt x="1" y="40"/>
                  </a:cubicBezTo>
                  <a:cubicBezTo>
                    <a:pt x="1" y="43"/>
                    <a:pt x="3" y="44"/>
                    <a:pt x="5" y="44"/>
                  </a:cubicBezTo>
                  <a:cubicBezTo>
                    <a:pt x="7" y="43"/>
                    <a:pt x="9" y="45"/>
                    <a:pt x="10" y="46"/>
                  </a:cubicBezTo>
                  <a:cubicBezTo>
                    <a:pt x="10" y="46"/>
                    <a:pt x="10" y="48"/>
                    <a:pt x="9" y="49"/>
                  </a:cubicBezTo>
                  <a:cubicBezTo>
                    <a:pt x="7" y="50"/>
                    <a:pt x="8" y="53"/>
                    <a:pt x="10" y="54"/>
                  </a:cubicBezTo>
                  <a:cubicBezTo>
                    <a:pt x="11" y="56"/>
                    <a:pt x="13" y="56"/>
                    <a:pt x="15" y="55"/>
                  </a:cubicBezTo>
                  <a:cubicBezTo>
                    <a:pt x="16" y="54"/>
                    <a:pt x="19" y="54"/>
                    <a:pt x="20" y="54"/>
                  </a:cubicBezTo>
                  <a:cubicBezTo>
                    <a:pt x="21" y="55"/>
                    <a:pt x="21" y="56"/>
                    <a:pt x="21" y="58"/>
                  </a:cubicBezTo>
                  <a:cubicBezTo>
                    <a:pt x="20" y="60"/>
                    <a:pt x="22" y="61"/>
                    <a:pt x="24" y="62"/>
                  </a:cubicBezTo>
                  <a:cubicBezTo>
                    <a:pt x="26" y="62"/>
                    <a:pt x="28" y="62"/>
                    <a:pt x="29" y="60"/>
                  </a:cubicBezTo>
                  <a:cubicBezTo>
                    <a:pt x="29" y="58"/>
                    <a:pt x="32" y="57"/>
                    <a:pt x="33" y="57"/>
                  </a:cubicBezTo>
                  <a:cubicBezTo>
                    <a:pt x="34" y="57"/>
                    <a:pt x="35" y="58"/>
                    <a:pt x="35" y="60"/>
                  </a:cubicBezTo>
                  <a:cubicBezTo>
                    <a:pt x="36" y="61"/>
                    <a:pt x="38" y="62"/>
                    <a:pt x="40" y="61"/>
                  </a:cubicBezTo>
                  <a:cubicBezTo>
                    <a:pt x="43" y="61"/>
                    <a:pt x="44" y="59"/>
                    <a:pt x="43" y="57"/>
                  </a:cubicBezTo>
                  <a:cubicBezTo>
                    <a:pt x="43" y="56"/>
                    <a:pt x="45" y="53"/>
                    <a:pt x="46" y="53"/>
                  </a:cubicBezTo>
                  <a:cubicBezTo>
                    <a:pt x="46" y="52"/>
                    <a:pt x="48" y="53"/>
                    <a:pt x="49" y="54"/>
                  </a:cubicBezTo>
                  <a:cubicBezTo>
                    <a:pt x="50" y="55"/>
                    <a:pt x="53" y="54"/>
                    <a:pt x="54" y="53"/>
                  </a:cubicBezTo>
                  <a:cubicBezTo>
                    <a:pt x="56" y="51"/>
                    <a:pt x="56" y="49"/>
                    <a:pt x="55" y="48"/>
                  </a:cubicBezTo>
                  <a:close/>
                  <a:moveTo>
                    <a:pt x="19" y="44"/>
                  </a:moveTo>
                  <a:cubicBezTo>
                    <a:pt x="11" y="38"/>
                    <a:pt x="11" y="26"/>
                    <a:pt x="18" y="19"/>
                  </a:cubicBezTo>
                  <a:cubicBezTo>
                    <a:pt x="25" y="11"/>
                    <a:pt x="36" y="11"/>
                    <a:pt x="43" y="18"/>
                  </a:cubicBezTo>
                  <a:cubicBezTo>
                    <a:pt x="51" y="25"/>
                    <a:pt x="51" y="36"/>
                    <a:pt x="44" y="43"/>
                  </a:cubicBezTo>
                  <a:cubicBezTo>
                    <a:pt x="38" y="51"/>
                    <a:pt x="26" y="51"/>
                    <a:pt x="19" y="4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32"/>
            <p:cNvSpPr>
              <a:spLocks/>
            </p:cNvSpPr>
            <p:nvPr/>
          </p:nvSpPr>
          <p:spPr bwMode="auto">
            <a:xfrm>
              <a:off x="2718" y="2943"/>
              <a:ext cx="67" cy="66"/>
            </a:xfrm>
            <a:custGeom>
              <a:avLst/>
              <a:gdLst>
                <a:gd name="T0" fmla="*/ 23 w 28"/>
                <a:gd name="T1" fmla="*/ 23 h 28"/>
                <a:gd name="T2" fmla="*/ 5 w 28"/>
                <a:gd name="T3" fmla="*/ 23 h 28"/>
                <a:gd name="T4" fmla="*/ 5 w 28"/>
                <a:gd name="T5" fmla="*/ 5 h 28"/>
                <a:gd name="T6" fmla="*/ 23 w 28"/>
                <a:gd name="T7" fmla="*/ 5 h 28"/>
                <a:gd name="T8" fmla="*/ 23 w 28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3" y="23"/>
                  </a:moveTo>
                  <a:cubicBezTo>
                    <a:pt x="18" y="28"/>
                    <a:pt x="10" y="28"/>
                    <a:pt x="5" y="23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3" y="5"/>
                  </a:cubicBezTo>
                  <a:cubicBezTo>
                    <a:pt x="28" y="10"/>
                    <a:pt x="28" y="18"/>
                    <a:pt x="23" y="2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33"/>
            <p:cNvSpPr>
              <a:spLocks noEditPoints="1"/>
            </p:cNvSpPr>
            <p:nvPr/>
          </p:nvSpPr>
          <p:spPr bwMode="auto">
            <a:xfrm>
              <a:off x="3184" y="2921"/>
              <a:ext cx="154" cy="154"/>
            </a:xfrm>
            <a:custGeom>
              <a:avLst/>
              <a:gdLst>
                <a:gd name="T0" fmla="*/ 7 w 65"/>
                <a:gd name="T1" fmla="*/ 16 h 65"/>
                <a:gd name="T2" fmla="*/ 8 w 65"/>
                <a:gd name="T3" fmla="*/ 21 h 65"/>
                <a:gd name="T4" fmla="*/ 4 w 65"/>
                <a:gd name="T5" fmla="*/ 22 h 65"/>
                <a:gd name="T6" fmla="*/ 0 w 65"/>
                <a:gd name="T7" fmla="*/ 26 h 65"/>
                <a:gd name="T8" fmla="*/ 2 w 65"/>
                <a:gd name="T9" fmla="*/ 31 h 65"/>
                <a:gd name="T10" fmla="*/ 5 w 65"/>
                <a:gd name="T11" fmla="*/ 35 h 65"/>
                <a:gd name="T12" fmla="*/ 3 w 65"/>
                <a:gd name="T13" fmla="*/ 38 h 65"/>
                <a:gd name="T14" fmla="*/ 1 w 65"/>
                <a:gd name="T15" fmla="*/ 43 h 65"/>
                <a:gd name="T16" fmla="*/ 5 w 65"/>
                <a:gd name="T17" fmla="*/ 46 h 65"/>
                <a:gd name="T18" fmla="*/ 9 w 65"/>
                <a:gd name="T19" fmla="*/ 46 h 65"/>
                <a:gd name="T20" fmla="*/ 9 w 65"/>
                <a:gd name="T21" fmla="*/ 52 h 65"/>
                <a:gd name="T22" fmla="*/ 10 w 65"/>
                <a:gd name="T23" fmla="*/ 57 h 65"/>
                <a:gd name="T24" fmla="*/ 16 w 65"/>
                <a:gd name="T25" fmla="*/ 58 h 65"/>
                <a:gd name="T26" fmla="*/ 21 w 65"/>
                <a:gd name="T27" fmla="*/ 57 h 65"/>
                <a:gd name="T28" fmla="*/ 22 w 65"/>
                <a:gd name="T29" fmla="*/ 61 h 65"/>
                <a:gd name="T30" fmla="*/ 25 w 65"/>
                <a:gd name="T31" fmla="*/ 65 h 65"/>
                <a:gd name="T32" fmla="*/ 30 w 65"/>
                <a:gd name="T33" fmla="*/ 63 h 65"/>
                <a:gd name="T34" fmla="*/ 35 w 65"/>
                <a:gd name="T35" fmla="*/ 60 h 65"/>
                <a:gd name="T36" fmla="*/ 37 w 65"/>
                <a:gd name="T37" fmla="*/ 62 h 65"/>
                <a:gd name="T38" fmla="*/ 43 w 65"/>
                <a:gd name="T39" fmla="*/ 64 h 65"/>
                <a:gd name="T40" fmla="*/ 46 w 65"/>
                <a:gd name="T41" fmla="*/ 60 h 65"/>
                <a:gd name="T42" fmla="*/ 48 w 65"/>
                <a:gd name="T43" fmla="*/ 55 h 65"/>
                <a:gd name="T44" fmla="*/ 52 w 65"/>
                <a:gd name="T45" fmla="*/ 56 h 65"/>
                <a:gd name="T46" fmla="*/ 57 w 65"/>
                <a:gd name="T47" fmla="*/ 55 h 65"/>
                <a:gd name="T48" fmla="*/ 57 w 65"/>
                <a:gd name="T49" fmla="*/ 49 h 65"/>
                <a:gd name="T50" fmla="*/ 57 w 65"/>
                <a:gd name="T51" fmla="*/ 44 h 65"/>
                <a:gd name="T52" fmla="*/ 61 w 65"/>
                <a:gd name="T53" fmla="*/ 43 h 65"/>
                <a:gd name="T54" fmla="*/ 65 w 65"/>
                <a:gd name="T55" fmla="*/ 40 h 65"/>
                <a:gd name="T56" fmla="*/ 62 w 65"/>
                <a:gd name="T57" fmla="*/ 35 h 65"/>
                <a:gd name="T58" fmla="*/ 59 w 65"/>
                <a:gd name="T59" fmla="*/ 30 h 65"/>
                <a:gd name="T60" fmla="*/ 62 w 65"/>
                <a:gd name="T61" fmla="*/ 28 h 65"/>
                <a:gd name="T62" fmla="*/ 64 w 65"/>
                <a:gd name="T63" fmla="*/ 22 h 65"/>
                <a:gd name="T64" fmla="*/ 59 w 65"/>
                <a:gd name="T65" fmla="*/ 19 h 65"/>
                <a:gd name="T66" fmla="*/ 55 w 65"/>
                <a:gd name="T67" fmla="*/ 17 h 65"/>
                <a:gd name="T68" fmla="*/ 56 w 65"/>
                <a:gd name="T69" fmla="*/ 13 h 65"/>
                <a:gd name="T70" fmla="*/ 55 w 65"/>
                <a:gd name="T71" fmla="*/ 8 h 65"/>
                <a:gd name="T72" fmla="*/ 49 w 65"/>
                <a:gd name="T73" fmla="*/ 8 h 65"/>
                <a:gd name="T74" fmla="*/ 44 w 65"/>
                <a:gd name="T75" fmla="*/ 8 h 65"/>
                <a:gd name="T76" fmla="*/ 43 w 65"/>
                <a:gd name="T77" fmla="*/ 4 h 65"/>
                <a:gd name="T78" fmla="*/ 39 w 65"/>
                <a:gd name="T79" fmla="*/ 0 h 65"/>
                <a:gd name="T80" fmla="*/ 34 w 65"/>
                <a:gd name="T81" fmla="*/ 3 h 65"/>
                <a:gd name="T82" fmla="*/ 30 w 65"/>
                <a:gd name="T83" fmla="*/ 6 h 65"/>
                <a:gd name="T84" fmla="*/ 27 w 65"/>
                <a:gd name="T85" fmla="*/ 3 h 65"/>
                <a:gd name="T86" fmla="*/ 22 w 65"/>
                <a:gd name="T87" fmla="*/ 1 h 65"/>
                <a:gd name="T88" fmla="*/ 19 w 65"/>
                <a:gd name="T89" fmla="*/ 6 h 65"/>
                <a:gd name="T90" fmla="*/ 17 w 65"/>
                <a:gd name="T91" fmla="*/ 10 h 65"/>
                <a:gd name="T92" fmla="*/ 13 w 65"/>
                <a:gd name="T93" fmla="*/ 9 h 65"/>
                <a:gd name="T94" fmla="*/ 8 w 65"/>
                <a:gd name="T95" fmla="*/ 10 h 65"/>
                <a:gd name="T96" fmla="*/ 7 w 65"/>
                <a:gd name="T97" fmla="*/ 16 h 65"/>
                <a:gd name="T98" fmla="*/ 27 w 65"/>
                <a:gd name="T99" fmla="*/ 15 h 65"/>
                <a:gd name="T100" fmla="*/ 50 w 65"/>
                <a:gd name="T101" fmla="*/ 27 h 65"/>
                <a:gd name="T102" fmla="*/ 38 w 65"/>
                <a:gd name="T103" fmla="*/ 51 h 65"/>
                <a:gd name="T104" fmla="*/ 14 w 65"/>
                <a:gd name="T105" fmla="*/ 38 h 65"/>
                <a:gd name="T106" fmla="*/ 27 w 65"/>
                <a:gd name="T10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" h="65">
                  <a:moveTo>
                    <a:pt x="7" y="16"/>
                  </a:moveTo>
                  <a:cubicBezTo>
                    <a:pt x="9" y="17"/>
                    <a:pt x="8" y="20"/>
                    <a:pt x="8" y="21"/>
                  </a:cubicBezTo>
                  <a:cubicBezTo>
                    <a:pt x="8" y="22"/>
                    <a:pt x="6" y="22"/>
                    <a:pt x="4" y="22"/>
                  </a:cubicBezTo>
                  <a:cubicBezTo>
                    <a:pt x="2" y="22"/>
                    <a:pt x="1" y="23"/>
                    <a:pt x="0" y="26"/>
                  </a:cubicBezTo>
                  <a:cubicBezTo>
                    <a:pt x="0" y="28"/>
                    <a:pt x="1" y="30"/>
                    <a:pt x="2" y="31"/>
                  </a:cubicBezTo>
                  <a:cubicBezTo>
                    <a:pt x="4" y="31"/>
                    <a:pt x="5" y="34"/>
                    <a:pt x="5" y="35"/>
                  </a:cubicBezTo>
                  <a:cubicBezTo>
                    <a:pt x="6" y="36"/>
                    <a:pt x="4" y="37"/>
                    <a:pt x="3" y="38"/>
                  </a:cubicBezTo>
                  <a:cubicBezTo>
                    <a:pt x="1" y="38"/>
                    <a:pt x="0" y="40"/>
                    <a:pt x="1" y="43"/>
                  </a:cubicBezTo>
                  <a:cubicBezTo>
                    <a:pt x="2" y="45"/>
                    <a:pt x="4" y="46"/>
                    <a:pt x="5" y="46"/>
                  </a:cubicBezTo>
                  <a:cubicBezTo>
                    <a:pt x="7" y="45"/>
                    <a:pt x="9" y="46"/>
                    <a:pt x="9" y="46"/>
                  </a:cubicBezTo>
                  <a:cubicBezTo>
                    <a:pt x="10" y="47"/>
                    <a:pt x="10" y="51"/>
                    <a:pt x="9" y="52"/>
                  </a:cubicBezTo>
                  <a:cubicBezTo>
                    <a:pt x="8" y="53"/>
                    <a:pt x="8" y="55"/>
                    <a:pt x="10" y="57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7" y="56"/>
                    <a:pt x="20" y="57"/>
                    <a:pt x="21" y="57"/>
                  </a:cubicBezTo>
                  <a:cubicBezTo>
                    <a:pt x="22" y="57"/>
                    <a:pt x="22" y="59"/>
                    <a:pt x="22" y="61"/>
                  </a:cubicBezTo>
                  <a:cubicBezTo>
                    <a:pt x="22" y="63"/>
                    <a:pt x="23" y="64"/>
                    <a:pt x="25" y="65"/>
                  </a:cubicBezTo>
                  <a:cubicBezTo>
                    <a:pt x="28" y="65"/>
                    <a:pt x="30" y="64"/>
                    <a:pt x="30" y="63"/>
                  </a:cubicBezTo>
                  <a:cubicBezTo>
                    <a:pt x="31" y="61"/>
                    <a:pt x="34" y="60"/>
                    <a:pt x="35" y="60"/>
                  </a:cubicBezTo>
                  <a:cubicBezTo>
                    <a:pt x="36" y="59"/>
                    <a:pt x="37" y="61"/>
                    <a:pt x="37" y="62"/>
                  </a:cubicBezTo>
                  <a:cubicBezTo>
                    <a:pt x="38" y="64"/>
                    <a:pt x="40" y="65"/>
                    <a:pt x="43" y="64"/>
                  </a:cubicBezTo>
                  <a:cubicBezTo>
                    <a:pt x="45" y="63"/>
                    <a:pt x="46" y="61"/>
                    <a:pt x="46" y="60"/>
                  </a:cubicBezTo>
                  <a:cubicBezTo>
                    <a:pt x="45" y="58"/>
                    <a:pt x="47" y="55"/>
                    <a:pt x="48" y="55"/>
                  </a:cubicBezTo>
                  <a:cubicBezTo>
                    <a:pt x="49" y="54"/>
                    <a:pt x="50" y="55"/>
                    <a:pt x="52" y="56"/>
                  </a:cubicBezTo>
                  <a:cubicBezTo>
                    <a:pt x="53" y="57"/>
                    <a:pt x="55" y="57"/>
                    <a:pt x="57" y="55"/>
                  </a:cubicBezTo>
                  <a:cubicBezTo>
                    <a:pt x="58" y="53"/>
                    <a:pt x="59" y="51"/>
                    <a:pt x="57" y="49"/>
                  </a:cubicBezTo>
                  <a:cubicBezTo>
                    <a:pt x="56" y="48"/>
                    <a:pt x="56" y="45"/>
                    <a:pt x="57" y="44"/>
                  </a:cubicBezTo>
                  <a:cubicBezTo>
                    <a:pt x="57" y="43"/>
                    <a:pt x="59" y="43"/>
                    <a:pt x="61" y="43"/>
                  </a:cubicBezTo>
                  <a:cubicBezTo>
                    <a:pt x="62" y="44"/>
                    <a:pt x="64" y="42"/>
                    <a:pt x="65" y="40"/>
                  </a:cubicBezTo>
                  <a:cubicBezTo>
                    <a:pt x="65" y="37"/>
                    <a:pt x="64" y="35"/>
                    <a:pt x="62" y="35"/>
                  </a:cubicBezTo>
                  <a:cubicBezTo>
                    <a:pt x="61" y="34"/>
                    <a:pt x="59" y="31"/>
                    <a:pt x="59" y="30"/>
                  </a:cubicBezTo>
                  <a:cubicBezTo>
                    <a:pt x="59" y="29"/>
                    <a:pt x="60" y="28"/>
                    <a:pt x="62" y="28"/>
                  </a:cubicBezTo>
                  <a:cubicBezTo>
                    <a:pt x="64" y="27"/>
                    <a:pt x="65" y="25"/>
                    <a:pt x="64" y="22"/>
                  </a:cubicBezTo>
                  <a:cubicBezTo>
                    <a:pt x="63" y="20"/>
                    <a:pt x="61" y="19"/>
                    <a:pt x="59" y="19"/>
                  </a:cubicBezTo>
                  <a:cubicBezTo>
                    <a:pt x="58" y="20"/>
                    <a:pt x="55" y="18"/>
                    <a:pt x="55" y="17"/>
                  </a:cubicBezTo>
                  <a:cubicBezTo>
                    <a:pt x="54" y="16"/>
                    <a:pt x="54" y="15"/>
                    <a:pt x="56" y="13"/>
                  </a:cubicBezTo>
                  <a:cubicBezTo>
                    <a:pt x="57" y="12"/>
                    <a:pt x="56" y="10"/>
                    <a:pt x="55" y="8"/>
                  </a:cubicBezTo>
                  <a:cubicBezTo>
                    <a:pt x="53" y="7"/>
                    <a:pt x="50" y="6"/>
                    <a:pt x="49" y="8"/>
                  </a:cubicBezTo>
                  <a:cubicBezTo>
                    <a:pt x="48" y="9"/>
                    <a:pt x="45" y="9"/>
                    <a:pt x="44" y="8"/>
                  </a:cubicBezTo>
                  <a:cubicBezTo>
                    <a:pt x="43" y="8"/>
                    <a:pt x="43" y="6"/>
                    <a:pt x="43" y="4"/>
                  </a:cubicBezTo>
                  <a:cubicBezTo>
                    <a:pt x="43" y="3"/>
                    <a:pt x="42" y="1"/>
                    <a:pt x="39" y="0"/>
                  </a:cubicBezTo>
                  <a:cubicBezTo>
                    <a:pt x="37" y="0"/>
                    <a:pt x="35" y="1"/>
                    <a:pt x="34" y="3"/>
                  </a:cubicBezTo>
                  <a:cubicBezTo>
                    <a:pt x="34" y="4"/>
                    <a:pt x="31" y="6"/>
                    <a:pt x="30" y="6"/>
                  </a:cubicBezTo>
                  <a:cubicBezTo>
                    <a:pt x="29" y="6"/>
                    <a:pt x="28" y="5"/>
                    <a:pt x="27" y="3"/>
                  </a:cubicBezTo>
                  <a:cubicBezTo>
                    <a:pt x="27" y="1"/>
                    <a:pt x="25" y="0"/>
                    <a:pt x="22" y="1"/>
                  </a:cubicBezTo>
                  <a:cubicBezTo>
                    <a:pt x="20" y="2"/>
                    <a:pt x="19" y="4"/>
                    <a:pt x="19" y="6"/>
                  </a:cubicBezTo>
                  <a:cubicBezTo>
                    <a:pt x="20" y="7"/>
                    <a:pt x="18" y="10"/>
                    <a:pt x="17" y="10"/>
                  </a:cubicBezTo>
                  <a:cubicBezTo>
                    <a:pt x="16" y="11"/>
                    <a:pt x="14" y="11"/>
                    <a:pt x="13" y="9"/>
                  </a:cubicBezTo>
                  <a:cubicBezTo>
                    <a:pt x="12" y="8"/>
                    <a:pt x="10" y="9"/>
                    <a:pt x="8" y="10"/>
                  </a:cubicBezTo>
                  <a:cubicBezTo>
                    <a:pt x="6" y="12"/>
                    <a:pt x="6" y="15"/>
                    <a:pt x="7" y="16"/>
                  </a:cubicBezTo>
                  <a:close/>
                  <a:moveTo>
                    <a:pt x="27" y="15"/>
                  </a:moveTo>
                  <a:cubicBezTo>
                    <a:pt x="37" y="11"/>
                    <a:pt x="47" y="17"/>
                    <a:pt x="50" y="27"/>
                  </a:cubicBezTo>
                  <a:cubicBezTo>
                    <a:pt x="54" y="37"/>
                    <a:pt x="48" y="47"/>
                    <a:pt x="38" y="51"/>
                  </a:cubicBezTo>
                  <a:cubicBezTo>
                    <a:pt x="28" y="54"/>
                    <a:pt x="18" y="48"/>
                    <a:pt x="14" y="38"/>
                  </a:cubicBezTo>
                  <a:cubicBezTo>
                    <a:pt x="11" y="28"/>
                    <a:pt x="17" y="18"/>
                    <a:pt x="27" y="1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34"/>
            <p:cNvSpPr>
              <a:spLocks noEditPoints="1"/>
            </p:cNvSpPr>
            <p:nvPr/>
          </p:nvSpPr>
          <p:spPr bwMode="auto">
            <a:xfrm>
              <a:off x="3109" y="2876"/>
              <a:ext cx="99" cy="100"/>
            </a:xfrm>
            <a:custGeom>
              <a:avLst/>
              <a:gdLst>
                <a:gd name="T0" fmla="*/ 5 w 42"/>
                <a:gd name="T1" fmla="*/ 10 h 42"/>
                <a:gd name="T2" fmla="*/ 6 w 42"/>
                <a:gd name="T3" fmla="*/ 14 h 42"/>
                <a:gd name="T4" fmla="*/ 3 w 42"/>
                <a:gd name="T5" fmla="*/ 14 h 42"/>
                <a:gd name="T6" fmla="*/ 1 w 42"/>
                <a:gd name="T7" fmla="*/ 17 h 42"/>
                <a:gd name="T8" fmla="*/ 2 w 42"/>
                <a:gd name="T9" fmla="*/ 20 h 42"/>
                <a:gd name="T10" fmla="*/ 4 w 42"/>
                <a:gd name="T11" fmla="*/ 23 h 42"/>
                <a:gd name="T12" fmla="*/ 2 w 42"/>
                <a:gd name="T13" fmla="*/ 24 h 42"/>
                <a:gd name="T14" fmla="*/ 1 w 42"/>
                <a:gd name="T15" fmla="*/ 28 h 42"/>
                <a:gd name="T16" fmla="*/ 4 w 42"/>
                <a:gd name="T17" fmla="*/ 30 h 42"/>
                <a:gd name="T18" fmla="*/ 7 w 42"/>
                <a:gd name="T19" fmla="*/ 30 h 42"/>
                <a:gd name="T20" fmla="*/ 6 w 42"/>
                <a:gd name="T21" fmla="*/ 33 h 42"/>
                <a:gd name="T22" fmla="*/ 7 w 42"/>
                <a:gd name="T23" fmla="*/ 37 h 42"/>
                <a:gd name="T24" fmla="*/ 11 w 42"/>
                <a:gd name="T25" fmla="*/ 37 h 42"/>
                <a:gd name="T26" fmla="*/ 14 w 42"/>
                <a:gd name="T27" fmla="*/ 37 h 42"/>
                <a:gd name="T28" fmla="*/ 15 w 42"/>
                <a:gd name="T29" fmla="*/ 39 h 42"/>
                <a:gd name="T30" fmla="*/ 17 w 42"/>
                <a:gd name="T31" fmla="*/ 42 h 42"/>
                <a:gd name="T32" fmla="*/ 20 w 42"/>
                <a:gd name="T33" fmla="*/ 40 h 42"/>
                <a:gd name="T34" fmla="*/ 23 w 42"/>
                <a:gd name="T35" fmla="*/ 38 h 42"/>
                <a:gd name="T36" fmla="*/ 25 w 42"/>
                <a:gd name="T37" fmla="*/ 40 h 42"/>
                <a:gd name="T38" fmla="*/ 28 w 42"/>
                <a:gd name="T39" fmla="*/ 41 h 42"/>
                <a:gd name="T40" fmla="*/ 30 w 42"/>
                <a:gd name="T41" fmla="*/ 38 h 42"/>
                <a:gd name="T42" fmla="*/ 31 w 42"/>
                <a:gd name="T43" fmla="*/ 35 h 42"/>
                <a:gd name="T44" fmla="*/ 34 w 42"/>
                <a:gd name="T45" fmla="*/ 36 h 42"/>
                <a:gd name="T46" fmla="*/ 37 w 42"/>
                <a:gd name="T47" fmla="*/ 35 h 42"/>
                <a:gd name="T48" fmla="*/ 38 w 42"/>
                <a:gd name="T49" fmla="*/ 32 h 42"/>
                <a:gd name="T50" fmla="*/ 37 w 42"/>
                <a:gd name="T51" fmla="*/ 28 h 42"/>
                <a:gd name="T52" fmla="*/ 40 w 42"/>
                <a:gd name="T53" fmla="*/ 28 h 42"/>
                <a:gd name="T54" fmla="*/ 42 w 42"/>
                <a:gd name="T55" fmla="*/ 26 h 42"/>
                <a:gd name="T56" fmla="*/ 41 w 42"/>
                <a:gd name="T57" fmla="*/ 22 h 42"/>
                <a:gd name="T58" fmla="*/ 39 w 42"/>
                <a:gd name="T59" fmla="*/ 20 h 42"/>
                <a:gd name="T60" fmla="*/ 41 w 42"/>
                <a:gd name="T61" fmla="*/ 18 h 42"/>
                <a:gd name="T62" fmla="*/ 42 w 42"/>
                <a:gd name="T63" fmla="*/ 15 h 42"/>
                <a:gd name="T64" fmla="*/ 39 w 42"/>
                <a:gd name="T65" fmla="*/ 13 h 42"/>
                <a:gd name="T66" fmla="*/ 36 w 42"/>
                <a:gd name="T67" fmla="*/ 11 h 42"/>
                <a:gd name="T68" fmla="*/ 36 w 42"/>
                <a:gd name="T69" fmla="*/ 9 h 42"/>
                <a:gd name="T70" fmla="*/ 36 w 42"/>
                <a:gd name="T71" fmla="*/ 5 h 42"/>
                <a:gd name="T72" fmla="*/ 32 w 42"/>
                <a:gd name="T73" fmla="*/ 5 h 42"/>
                <a:gd name="T74" fmla="*/ 29 w 42"/>
                <a:gd name="T75" fmla="*/ 5 h 42"/>
                <a:gd name="T76" fmla="*/ 28 w 42"/>
                <a:gd name="T77" fmla="*/ 3 h 42"/>
                <a:gd name="T78" fmla="*/ 26 w 42"/>
                <a:gd name="T79" fmla="*/ 0 h 42"/>
                <a:gd name="T80" fmla="*/ 23 w 42"/>
                <a:gd name="T81" fmla="*/ 2 h 42"/>
                <a:gd name="T82" fmla="*/ 20 w 42"/>
                <a:gd name="T83" fmla="*/ 4 h 42"/>
                <a:gd name="T84" fmla="*/ 18 w 42"/>
                <a:gd name="T85" fmla="*/ 2 h 42"/>
                <a:gd name="T86" fmla="*/ 15 w 42"/>
                <a:gd name="T87" fmla="*/ 1 h 42"/>
                <a:gd name="T88" fmla="*/ 13 w 42"/>
                <a:gd name="T89" fmla="*/ 4 h 42"/>
                <a:gd name="T90" fmla="*/ 12 w 42"/>
                <a:gd name="T91" fmla="*/ 7 h 42"/>
                <a:gd name="T92" fmla="*/ 9 w 42"/>
                <a:gd name="T93" fmla="*/ 6 h 42"/>
                <a:gd name="T94" fmla="*/ 6 w 42"/>
                <a:gd name="T95" fmla="*/ 7 h 42"/>
                <a:gd name="T96" fmla="*/ 5 w 42"/>
                <a:gd name="T97" fmla="*/ 10 h 42"/>
                <a:gd name="T98" fmla="*/ 18 w 42"/>
                <a:gd name="T99" fmla="*/ 9 h 42"/>
                <a:gd name="T100" fmla="*/ 33 w 42"/>
                <a:gd name="T101" fmla="*/ 17 h 42"/>
                <a:gd name="T102" fmla="*/ 25 w 42"/>
                <a:gd name="T103" fmla="*/ 33 h 42"/>
                <a:gd name="T104" fmla="*/ 10 w 42"/>
                <a:gd name="T105" fmla="*/ 25 h 42"/>
                <a:gd name="T106" fmla="*/ 18 w 42"/>
                <a:gd name="T107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42">
                  <a:moveTo>
                    <a:pt x="5" y="10"/>
                  </a:moveTo>
                  <a:cubicBezTo>
                    <a:pt x="6" y="11"/>
                    <a:pt x="6" y="13"/>
                    <a:pt x="6" y="14"/>
                  </a:cubicBezTo>
                  <a:cubicBezTo>
                    <a:pt x="5" y="14"/>
                    <a:pt x="4" y="15"/>
                    <a:pt x="3" y="14"/>
                  </a:cubicBezTo>
                  <a:cubicBezTo>
                    <a:pt x="2" y="14"/>
                    <a:pt x="1" y="15"/>
                    <a:pt x="1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3" y="20"/>
                    <a:pt x="4" y="22"/>
                    <a:pt x="4" y="23"/>
                  </a:cubicBezTo>
                  <a:cubicBezTo>
                    <a:pt x="4" y="23"/>
                    <a:pt x="3" y="24"/>
                    <a:pt x="2" y="24"/>
                  </a:cubicBezTo>
                  <a:cubicBezTo>
                    <a:pt x="1" y="25"/>
                    <a:pt x="1" y="26"/>
                    <a:pt x="1" y="28"/>
                  </a:cubicBezTo>
                  <a:cubicBezTo>
                    <a:pt x="2" y="29"/>
                    <a:pt x="3" y="30"/>
                    <a:pt x="4" y="30"/>
                  </a:cubicBezTo>
                  <a:cubicBezTo>
                    <a:pt x="5" y="29"/>
                    <a:pt x="6" y="29"/>
                    <a:pt x="7" y="30"/>
                  </a:cubicBezTo>
                  <a:cubicBezTo>
                    <a:pt x="7" y="31"/>
                    <a:pt x="7" y="33"/>
                    <a:pt x="6" y="33"/>
                  </a:cubicBezTo>
                  <a:cubicBezTo>
                    <a:pt x="6" y="34"/>
                    <a:pt x="6" y="36"/>
                    <a:pt x="7" y="37"/>
                  </a:cubicBezTo>
                  <a:cubicBezTo>
                    <a:pt x="8" y="38"/>
                    <a:pt x="10" y="38"/>
                    <a:pt x="11" y="37"/>
                  </a:cubicBezTo>
                  <a:cubicBezTo>
                    <a:pt x="11" y="36"/>
                    <a:pt x="13" y="37"/>
                    <a:pt x="14" y="37"/>
                  </a:cubicBezTo>
                  <a:cubicBezTo>
                    <a:pt x="15" y="37"/>
                    <a:pt x="15" y="38"/>
                    <a:pt x="15" y="39"/>
                  </a:cubicBezTo>
                  <a:cubicBezTo>
                    <a:pt x="14" y="40"/>
                    <a:pt x="15" y="42"/>
                    <a:pt x="17" y="42"/>
                  </a:cubicBezTo>
                  <a:cubicBezTo>
                    <a:pt x="18" y="42"/>
                    <a:pt x="20" y="42"/>
                    <a:pt x="20" y="40"/>
                  </a:cubicBezTo>
                  <a:cubicBezTo>
                    <a:pt x="20" y="39"/>
                    <a:pt x="22" y="38"/>
                    <a:pt x="23" y="38"/>
                  </a:cubicBezTo>
                  <a:cubicBezTo>
                    <a:pt x="23" y="38"/>
                    <a:pt x="24" y="39"/>
                    <a:pt x="25" y="40"/>
                  </a:cubicBezTo>
                  <a:cubicBezTo>
                    <a:pt x="25" y="41"/>
                    <a:pt x="26" y="42"/>
                    <a:pt x="28" y="41"/>
                  </a:cubicBezTo>
                  <a:cubicBezTo>
                    <a:pt x="29" y="41"/>
                    <a:pt x="30" y="40"/>
                    <a:pt x="30" y="38"/>
                  </a:cubicBezTo>
                  <a:cubicBezTo>
                    <a:pt x="30" y="37"/>
                    <a:pt x="31" y="36"/>
                    <a:pt x="31" y="35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6" y="36"/>
                    <a:pt x="37" y="35"/>
                  </a:cubicBezTo>
                  <a:cubicBezTo>
                    <a:pt x="38" y="34"/>
                    <a:pt x="38" y="33"/>
                    <a:pt x="38" y="32"/>
                  </a:cubicBezTo>
                  <a:cubicBezTo>
                    <a:pt x="37" y="31"/>
                    <a:pt x="37" y="29"/>
                    <a:pt x="37" y="28"/>
                  </a:cubicBezTo>
                  <a:cubicBezTo>
                    <a:pt x="37" y="28"/>
                    <a:pt x="39" y="28"/>
                    <a:pt x="40" y="28"/>
                  </a:cubicBezTo>
                  <a:cubicBezTo>
                    <a:pt x="41" y="28"/>
                    <a:pt x="42" y="27"/>
                    <a:pt x="42" y="26"/>
                  </a:cubicBezTo>
                  <a:cubicBezTo>
                    <a:pt x="42" y="24"/>
                    <a:pt x="42" y="23"/>
                    <a:pt x="41" y="22"/>
                  </a:cubicBezTo>
                  <a:cubicBezTo>
                    <a:pt x="40" y="22"/>
                    <a:pt x="39" y="20"/>
                    <a:pt x="39" y="20"/>
                  </a:cubicBezTo>
                  <a:cubicBezTo>
                    <a:pt x="39" y="19"/>
                    <a:pt x="39" y="18"/>
                    <a:pt x="41" y="18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1" y="13"/>
                    <a:pt x="40" y="12"/>
                    <a:pt x="39" y="13"/>
                  </a:cubicBezTo>
                  <a:cubicBezTo>
                    <a:pt x="38" y="13"/>
                    <a:pt x="36" y="12"/>
                    <a:pt x="36" y="11"/>
                  </a:cubicBezTo>
                  <a:cubicBezTo>
                    <a:pt x="35" y="11"/>
                    <a:pt x="36" y="10"/>
                    <a:pt x="36" y="9"/>
                  </a:cubicBezTo>
                  <a:cubicBezTo>
                    <a:pt x="37" y="8"/>
                    <a:pt x="37" y="6"/>
                    <a:pt x="36" y="5"/>
                  </a:cubicBezTo>
                  <a:cubicBezTo>
                    <a:pt x="35" y="4"/>
                    <a:pt x="33" y="4"/>
                    <a:pt x="32" y="5"/>
                  </a:cubicBezTo>
                  <a:cubicBezTo>
                    <a:pt x="31" y="6"/>
                    <a:pt x="29" y="6"/>
                    <a:pt x="29" y="5"/>
                  </a:cubicBezTo>
                  <a:cubicBezTo>
                    <a:pt x="28" y="5"/>
                    <a:pt x="28" y="4"/>
                    <a:pt x="28" y="3"/>
                  </a:cubicBezTo>
                  <a:cubicBezTo>
                    <a:pt x="28" y="2"/>
                    <a:pt x="27" y="1"/>
                    <a:pt x="26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3"/>
                    <a:pt x="21" y="4"/>
                    <a:pt x="20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6" y="0"/>
                    <a:pt x="15" y="1"/>
                  </a:cubicBezTo>
                  <a:cubicBezTo>
                    <a:pt x="13" y="1"/>
                    <a:pt x="13" y="3"/>
                    <a:pt x="13" y="4"/>
                  </a:cubicBezTo>
                  <a:cubicBezTo>
                    <a:pt x="13" y="5"/>
                    <a:pt x="12" y="6"/>
                    <a:pt x="12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7" y="6"/>
                    <a:pt x="6" y="7"/>
                  </a:cubicBezTo>
                  <a:cubicBezTo>
                    <a:pt x="5" y="8"/>
                    <a:pt x="4" y="10"/>
                    <a:pt x="5" y="10"/>
                  </a:cubicBezTo>
                  <a:close/>
                  <a:moveTo>
                    <a:pt x="18" y="9"/>
                  </a:moveTo>
                  <a:cubicBezTo>
                    <a:pt x="24" y="7"/>
                    <a:pt x="31" y="11"/>
                    <a:pt x="33" y="17"/>
                  </a:cubicBezTo>
                  <a:cubicBezTo>
                    <a:pt x="35" y="24"/>
                    <a:pt x="32" y="31"/>
                    <a:pt x="25" y="33"/>
                  </a:cubicBezTo>
                  <a:cubicBezTo>
                    <a:pt x="19" y="35"/>
                    <a:pt x="12" y="31"/>
                    <a:pt x="10" y="25"/>
                  </a:cubicBezTo>
                  <a:cubicBezTo>
                    <a:pt x="8" y="18"/>
                    <a:pt x="11" y="12"/>
                    <a:pt x="18" y="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35"/>
            <p:cNvSpPr>
              <a:spLocks noEditPoints="1"/>
            </p:cNvSpPr>
            <p:nvPr/>
          </p:nvSpPr>
          <p:spPr bwMode="auto">
            <a:xfrm>
              <a:off x="3111" y="2976"/>
              <a:ext cx="76" cy="76"/>
            </a:xfrm>
            <a:custGeom>
              <a:avLst/>
              <a:gdLst>
                <a:gd name="T0" fmla="*/ 3 w 32"/>
                <a:gd name="T1" fmla="*/ 8 h 32"/>
                <a:gd name="T2" fmla="*/ 4 w 32"/>
                <a:gd name="T3" fmla="*/ 10 h 32"/>
                <a:gd name="T4" fmla="*/ 2 w 32"/>
                <a:gd name="T5" fmla="*/ 11 h 32"/>
                <a:gd name="T6" fmla="*/ 0 w 32"/>
                <a:gd name="T7" fmla="*/ 13 h 32"/>
                <a:gd name="T8" fmla="*/ 1 w 32"/>
                <a:gd name="T9" fmla="*/ 15 h 32"/>
                <a:gd name="T10" fmla="*/ 2 w 32"/>
                <a:gd name="T11" fmla="*/ 17 h 32"/>
                <a:gd name="T12" fmla="*/ 1 w 32"/>
                <a:gd name="T13" fmla="*/ 19 h 32"/>
                <a:gd name="T14" fmla="*/ 0 w 32"/>
                <a:gd name="T15" fmla="*/ 21 h 32"/>
                <a:gd name="T16" fmla="*/ 2 w 32"/>
                <a:gd name="T17" fmla="*/ 23 h 32"/>
                <a:gd name="T18" fmla="*/ 4 w 32"/>
                <a:gd name="T19" fmla="*/ 23 h 32"/>
                <a:gd name="T20" fmla="*/ 4 w 32"/>
                <a:gd name="T21" fmla="*/ 26 h 32"/>
                <a:gd name="T22" fmla="*/ 5 w 32"/>
                <a:gd name="T23" fmla="*/ 28 h 32"/>
                <a:gd name="T24" fmla="*/ 7 w 32"/>
                <a:gd name="T25" fmla="*/ 29 h 32"/>
                <a:gd name="T26" fmla="*/ 10 w 32"/>
                <a:gd name="T27" fmla="*/ 28 h 32"/>
                <a:gd name="T28" fmla="*/ 11 w 32"/>
                <a:gd name="T29" fmla="*/ 30 h 32"/>
                <a:gd name="T30" fmla="*/ 12 w 32"/>
                <a:gd name="T31" fmla="*/ 32 h 32"/>
                <a:gd name="T32" fmla="*/ 15 w 32"/>
                <a:gd name="T33" fmla="*/ 31 h 32"/>
                <a:gd name="T34" fmla="*/ 17 w 32"/>
                <a:gd name="T35" fmla="*/ 29 h 32"/>
                <a:gd name="T36" fmla="*/ 18 w 32"/>
                <a:gd name="T37" fmla="*/ 31 h 32"/>
                <a:gd name="T38" fmla="*/ 21 w 32"/>
                <a:gd name="T39" fmla="*/ 32 h 32"/>
                <a:gd name="T40" fmla="*/ 22 w 32"/>
                <a:gd name="T41" fmla="*/ 30 h 32"/>
                <a:gd name="T42" fmla="*/ 23 w 32"/>
                <a:gd name="T43" fmla="*/ 27 h 32"/>
                <a:gd name="T44" fmla="*/ 25 w 32"/>
                <a:gd name="T45" fmla="*/ 28 h 32"/>
                <a:gd name="T46" fmla="*/ 28 w 32"/>
                <a:gd name="T47" fmla="*/ 27 h 32"/>
                <a:gd name="T48" fmla="*/ 28 w 32"/>
                <a:gd name="T49" fmla="*/ 24 h 32"/>
                <a:gd name="T50" fmla="*/ 28 w 32"/>
                <a:gd name="T51" fmla="*/ 22 h 32"/>
                <a:gd name="T52" fmla="*/ 30 w 32"/>
                <a:gd name="T53" fmla="*/ 21 h 32"/>
                <a:gd name="T54" fmla="*/ 32 w 32"/>
                <a:gd name="T55" fmla="*/ 20 h 32"/>
                <a:gd name="T56" fmla="*/ 31 w 32"/>
                <a:gd name="T57" fmla="*/ 17 h 32"/>
                <a:gd name="T58" fmla="*/ 29 w 32"/>
                <a:gd name="T59" fmla="*/ 15 h 32"/>
                <a:gd name="T60" fmla="*/ 30 w 32"/>
                <a:gd name="T61" fmla="*/ 14 h 32"/>
                <a:gd name="T62" fmla="*/ 31 w 32"/>
                <a:gd name="T63" fmla="*/ 11 h 32"/>
                <a:gd name="T64" fmla="*/ 29 w 32"/>
                <a:gd name="T65" fmla="*/ 10 h 32"/>
                <a:gd name="T66" fmla="*/ 27 w 32"/>
                <a:gd name="T67" fmla="*/ 9 h 32"/>
                <a:gd name="T68" fmla="*/ 27 w 32"/>
                <a:gd name="T69" fmla="*/ 7 h 32"/>
                <a:gd name="T70" fmla="*/ 27 w 32"/>
                <a:gd name="T71" fmla="*/ 4 h 32"/>
                <a:gd name="T72" fmla="*/ 24 w 32"/>
                <a:gd name="T73" fmla="*/ 4 h 32"/>
                <a:gd name="T74" fmla="*/ 21 w 32"/>
                <a:gd name="T75" fmla="*/ 4 h 32"/>
                <a:gd name="T76" fmla="*/ 21 w 32"/>
                <a:gd name="T77" fmla="*/ 2 h 32"/>
                <a:gd name="T78" fmla="*/ 19 w 32"/>
                <a:gd name="T79" fmla="*/ 0 h 32"/>
                <a:gd name="T80" fmla="*/ 17 w 32"/>
                <a:gd name="T81" fmla="*/ 1 h 32"/>
                <a:gd name="T82" fmla="*/ 15 w 32"/>
                <a:gd name="T83" fmla="*/ 3 h 32"/>
                <a:gd name="T84" fmla="*/ 13 w 32"/>
                <a:gd name="T85" fmla="*/ 1 h 32"/>
                <a:gd name="T86" fmla="*/ 11 w 32"/>
                <a:gd name="T87" fmla="*/ 1 h 32"/>
                <a:gd name="T88" fmla="*/ 9 w 32"/>
                <a:gd name="T89" fmla="*/ 3 h 32"/>
                <a:gd name="T90" fmla="*/ 8 w 32"/>
                <a:gd name="T91" fmla="*/ 5 h 32"/>
                <a:gd name="T92" fmla="*/ 6 w 32"/>
                <a:gd name="T93" fmla="*/ 5 h 32"/>
                <a:gd name="T94" fmla="*/ 4 w 32"/>
                <a:gd name="T95" fmla="*/ 5 h 32"/>
                <a:gd name="T96" fmla="*/ 3 w 32"/>
                <a:gd name="T97" fmla="*/ 8 h 32"/>
                <a:gd name="T98" fmla="*/ 13 w 32"/>
                <a:gd name="T99" fmla="*/ 7 h 32"/>
                <a:gd name="T100" fmla="*/ 25 w 32"/>
                <a:gd name="T101" fmla="*/ 13 h 32"/>
                <a:gd name="T102" fmla="*/ 19 w 32"/>
                <a:gd name="T103" fmla="*/ 25 h 32"/>
                <a:gd name="T104" fmla="*/ 7 w 32"/>
                <a:gd name="T105" fmla="*/ 19 h 32"/>
                <a:gd name="T106" fmla="*/ 13 w 32"/>
                <a:gd name="T10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" h="32">
                  <a:moveTo>
                    <a:pt x="3" y="8"/>
                  </a:moveTo>
                  <a:cubicBezTo>
                    <a:pt x="4" y="8"/>
                    <a:pt x="4" y="10"/>
                    <a:pt x="4" y="10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" y="15"/>
                    <a:pt x="2" y="17"/>
                    <a:pt x="2" y="17"/>
                  </a:cubicBezTo>
                  <a:cubicBezTo>
                    <a:pt x="3" y="18"/>
                    <a:pt x="2" y="18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3" y="22"/>
                    <a:pt x="4" y="23"/>
                    <a:pt x="4" y="23"/>
                  </a:cubicBezTo>
                  <a:cubicBezTo>
                    <a:pt x="5" y="23"/>
                    <a:pt x="5" y="25"/>
                    <a:pt x="4" y="26"/>
                  </a:cubicBezTo>
                  <a:cubicBezTo>
                    <a:pt x="4" y="26"/>
                    <a:pt x="4" y="27"/>
                    <a:pt x="5" y="28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8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30"/>
                  </a:cubicBezTo>
                  <a:cubicBezTo>
                    <a:pt x="10" y="31"/>
                    <a:pt x="11" y="32"/>
                    <a:pt x="12" y="32"/>
                  </a:cubicBezTo>
                  <a:cubicBezTo>
                    <a:pt x="13" y="32"/>
                    <a:pt x="15" y="32"/>
                    <a:pt x="15" y="31"/>
                  </a:cubicBezTo>
                  <a:cubicBezTo>
                    <a:pt x="15" y="30"/>
                    <a:pt x="16" y="30"/>
                    <a:pt x="17" y="29"/>
                  </a:cubicBezTo>
                  <a:cubicBezTo>
                    <a:pt x="17" y="29"/>
                    <a:pt x="18" y="30"/>
                    <a:pt x="18" y="31"/>
                  </a:cubicBezTo>
                  <a:cubicBezTo>
                    <a:pt x="19" y="32"/>
                    <a:pt x="20" y="32"/>
                    <a:pt x="21" y="32"/>
                  </a:cubicBezTo>
                  <a:cubicBezTo>
                    <a:pt x="22" y="31"/>
                    <a:pt x="23" y="30"/>
                    <a:pt x="22" y="30"/>
                  </a:cubicBezTo>
                  <a:cubicBezTo>
                    <a:pt x="22" y="29"/>
                    <a:pt x="23" y="27"/>
                    <a:pt x="23" y="27"/>
                  </a:cubicBezTo>
                  <a:cubicBezTo>
                    <a:pt x="24" y="27"/>
                    <a:pt x="25" y="27"/>
                    <a:pt x="25" y="28"/>
                  </a:cubicBezTo>
                  <a:cubicBezTo>
                    <a:pt x="26" y="28"/>
                    <a:pt x="27" y="28"/>
                    <a:pt x="28" y="27"/>
                  </a:cubicBezTo>
                  <a:cubicBezTo>
                    <a:pt x="29" y="26"/>
                    <a:pt x="29" y="25"/>
                    <a:pt x="28" y="24"/>
                  </a:cubicBezTo>
                  <a:cubicBezTo>
                    <a:pt x="28" y="24"/>
                    <a:pt x="28" y="22"/>
                    <a:pt x="28" y="22"/>
                  </a:cubicBezTo>
                  <a:cubicBezTo>
                    <a:pt x="28" y="21"/>
                    <a:pt x="29" y="21"/>
                    <a:pt x="30" y="21"/>
                  </a:cubicBezTo>
                  <a:cubicBezTo>
                    <a:pt x="31" y="22"/>
                    <a:pt x="31" y="21"/>
                    <a:pt x="32" y="20"/>
                  </a:cubicBezTo>
                  <a:cubicBezTo>
                    <a:pt x="32" y="18"/>
                    <a:pt x="31" y="17"/>
                    <a:pt x="31" y="17"/>
                  </a:cubicBezTo>
                  <a:cubicBezTo>
                    <a:pt x="30" y="17"/>
                    <a:pt x="29" y="16"/>
                    <a:pt x="29" y="15"/>
                  </a:cubicBezTo>
                  <a:cubicBezTo>
                    <a:pt x="29" y="15"/>
                    <a:pt x="30" y="14"/>
                    <a:pt x="30" y="14"/>
                  </a:cubicBezTo>
                  <a:cubicBezTo>
                    <a:pt x="31" y="13"/>
                    <a:pt x="32" y="12"/>
                    <a:pt x="31" y="11"/>
                  </a:cubicBezTo>
                  <a:cubicBezTo>
                    <a:pt x="31" y="10"/>
                    <a:pt x="30" y="9"/>
                    <a:pt x="29" y="10"/>
                  </a:cubicBezTo>
                  <a:cubicBezTo>
                    <a:pt x="28" y="10"/>
                    <a:pt x="27" y="9"/>
                    <a:pt x="27" y="9"/>
                  </a:cubicBezTo>
                  <a:cubicBezTo>
                    <a:pt x="26" y="8"/>
                    <a:pt x="27" y="7"/>
                    <a:pt x="27" y="7"/>
                  </a:cubicBezTo>
                  <a:cubicBezTo>
                    <a:pt x="28" y="6"/>
                    <a:pt x="28" y="5"/>
                    <a:pt x="27" y="4"/>
                  </a:cubicBezTo>
                  <a:cubicBezTo>
                    <a:pt x="26" y="3"/>
                    <a:pt x="25" y="3"/>
                    <a:pt x="24" y="4"/>
                  </a:cubicBezTo>
                  <a:cubicBezTo>
                    <a:pt x="24" y="4"/>
                    <a:pt x="22" y="4"/>
                    <a:pt x="21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2"/>
                    <a:pt x="15" y="3"/>
                    <a:pt x="15" y="3"/>
                  </a:cubicBezTo>
                  <a:cubicBezTo>
                    <a:pt x="14" y="3"/>
                    <a:pt x="14" y="2"/>
                    <a:pt x="13" y="1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4"/>
                    <a:pt x="4" y="4"/>
                    <a:pt x="4" y="5"/>
                  </a:cubicBezTo>
                  <a:cubicBezTo>
                    <a:pt x="3" y="6"/>
                    <a:pt x="3" y="7"/>
                    <a:pt x="3" y="8"/>
                  </a:cubicBezTo>
                  <a:close/>
                  <a:moveTo>
                    <a:pt x="13" y="7"/>
                  </a:moveTo>
                  <a:cubicBezTo>
                    <a:pt x="18" y="6"/>
                    <a:pt x="23" y="8"/>
                    <a:pt x="25" y="13"/>
                  </a:cubicBezTo>
                  <a:cubicBezTo>
                    <a:pt x="26" y="18"/>
                    <a:pt x="24" y="23"/>
                    <a:pt x="19" y="25"/>
                  </a:cubicBezTo>
                  <a:cubicBezTo>
                    <a:pt x="14" y="27"/>
                    <a:pt x="8" y="24"/>
                    <a:pt x="7" y="19"/>
                  </a:cubicBezTo>
                  <a:cubicBezTo>
                    <a:pt x="5" y="14"/>
                    <a:pt x="8" y="9"/>
                    <a:pt x="13" y="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36"/>
            <p:cNvSpPr>
              <a:spLocks/>
            </p:cNvSpPr>
            <p:nvPr/>
          </p:nvSpPr>
          <p:spPr bwMode="auto">
            <a:xfrm>
              <a:off x="1866" y="2890"/>
              <a:ext cx="168" cy="166"/>
            </a:xfrm>
            <a:custGeom>
              <a:avLst/>
              <a:gdLst>
                <a:gd name="T0" fmla="*/ 44 w 71"/>
                <a:gd name="T1" fmla="*/ 0 h 70"/>
                <a:gd name="T2" fmla="*/ 44 w 71"/>
                <a:gd name="T3" fmla="*/ 10 h 70"/>
                <a:gd name="T4" fmla="*/ 61 w 71"/>
                <a:gd name="T5" fmla="*/ 34 h 70"/>
                <a:gd name="T6" fmla="*/ 36 w 71"/>
                <a:gd name="T7" fmla="*/ 60 h 70"/>
                <a:gd name="T8" fmla="*/ 10 w 71"/>
                <a:gd name="T9" fmla="*/ 34 h 70"/>
                <a:gd name="T10" fmla="*/ 28 w 71"/>
                <a:gd name="T11" fmla="*/ 10 h 70"/>
                <a:gd name="T12" fmla="*/ 28 w 71"/>
                <a:gd name="T13" fmla="*/ 0 h 70"/>
                <a:gd name="T14" fmla="*/ 0 w 71"/>
                <a:gd name="T15" fmla="*/ 34 h 70"/>
                <a:gd name="T16" fmla="*/ 36 w 71"/>
                <a:gd name="T17" fmla="*/ 70 h 70"/>
                <a:gd name="T18" fmla="*/ 71 w 71"/>
                <a:gd name="T19" fmla="*/ 34 h 70"/>
                <a:gd name="T20" fmla="*/ 44 w 71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0">
                  <a:moveTo>
                    <a:pt x="44" y="0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54" y="14"/>
                    <a:pt x="61" y="23"/>
                    <a:pt x="61" y="34"/>
                  </a:cubicBezTo>
                  <a:cubicBezTo>
                    <a:pt x="61" y="48"/>
                    <a:pt x="50" y="60"/>
                    <a:pt x="36" y="60"/>
                  </a:cubicBezTo>
                  <a:cubicBezTo>
                    <a:pt x="22" y="60"/>
                    <a:pt x="10" y="48"/>
                    <a:pt x="10" y="34"/>
                  </a:cubicBezTo>
                  <a:cubicBezTo>
                    <a:pt x="10" y="23"/>
                    <a:pt x="17" y="14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4"/>
                    <a:pt x="0" y="18"/>
                    <a:pt x="0" y="34"/>
                  </a:cubicBezTo>
                  <a:cubicBezTo>
                    <a:pt x="0" y="54"/>
                    <a:pt x="16" y="70"/>
                    <a:pt x="36" y="70"/>
                  </a:cubicBezTo>
                  <a:cubicBezTo>
                    <a:pt x="55" y="70"/>
                    <a:pt x="71" y="54"/>
                    <a:pt x="71" y="34"/>
                  </a:cubicBezTo>
                  <a:cubicBezTo>
                    <a:pt x="71" y="18"/>
                    <a:pt x="59" y="4"/>
                    <a:pt x="44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37"/>
            <p:cNvSpPr>
              <a:spLocks/>
            </p:cNvSpPr>
            <p:nvPr/>
          </p:nvSpPr>
          <p:spPr bwMode="auto">
            <a:xfrm>
              <a:off x="1935" y="2852"/>
              <a:ext cx="31" cy="98"/>
            </a:xfrm>
            <a:custGeom>
              <a:avLst/>
              <a:gdLst>
                <a:gd name="T0" fmla="*/ 10 w 13"/>
                <a:gd name="T1" fmla="*/ 0 h 41"/>
                <a:gd name="T2" fmla="*/ 3 w 13"/>
                <a:gd name="T3" fmla="*/ 0 h 41"/>
                <a:gd name="T4" fmla="*/ 0 w 13"/>
                <a:gd name="T5" fmla="*/ 3 h 41"/>
                <a:gd name="T6" fmla="*/ 0 w 13"/>
                <a:gd name="T7" fmla="*/ 15 h 41"/>
                <a:gd name="T8" fmla="*/ 0 w 13"/>
                <a:gd name="T9" fmla="*/ 24 h 41"/>
                <a:gd name="T10" fmla="*/ 0 w 13"/>
                <a:gd name="T11" fmla="*/ 38 h 41"/>
                <a:gd name="T12" fmla="*/ 3 w 13"/>
                <a:gd name="T13" fmla="*/ 41 h 41"/>
                <a:gd name="T14" fmla="*/ 10 w 13"/>
                <a:gd name="T15" fmla="*/ 41 h 41"/>
                <a:gd name="T16" fmla="*/ 13 w 13"/>
                <a:gd name="T17" fmla="*/ 38 h 41"/>
                <a:gd name="T18" fmla="*/ 13 w 13"/>
                <a:gd name="T19" fmla="*/ 24 h 41"/>
                <a:gd name="T20" fmla="*/ 13 w 13"/>
                <a:gd name="T21" fmla="*/ 15 h 41"/>
                <a:gd name="T22" fmla="*/ 13 w 13"/>
                <a:gd name="T23" fmla="*/ 3 h 41"/>
                <a:gd name="T24" fmla="*/ 10 w 13"/>
                <a:gd name="T2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41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1"/>
                    <a:pt x="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2" y="41"/>
                    <a:pt x="13" y="39"/>
                    <a:pt x="13" y="3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38"/>
            <p:cNvSpPr>
              <a:spLocks/>
            </p:cNvSpPr>
            <p:nvPr/>
          </p:nvSpPr>
          <p:spPr bwMode="auto">
            <a:xfrm>
              <a:off x="5629" y="2494"/>
              <a:ext cx="151" cy="166"/>
            </a:xfrm>
            <a:custGeom>
              <a:avLst/>
              <a:gdLst>
                <a:gd name="T0" fmla="*/ 0 w 64"/>
                <a:gd name="T1" fmla="*/ 29 h 70"/>
                <a:gd name="T2" fmla="*/ 0 w 64"/>
                <a:gd name="T3" fmla="*/ 67 h 70"/>
                <a:gd name="T4" fmla="*/ 2 w 64"/>
                <a:gd name="T5" fmla="*/ 70 h 70"/>
                <a:gd name="T6" fmla="*/ 5 w 64"/>
                <a:gd name="T7" fmla="*/ 70 h 70"/>
                <a:gd name="T8" fmla="*/ 22 w 64"/>
                <a:gd name="T9" fmla="*/ 70 h 70"/>
                <a:gd name="T10" fmla="*/ 23 w 64"/>
                <a:gd name="T11" fmla="*/ 70 h 70"/>
                <a:gd name="T12" fmla="*/ 24 w 64"/>
                <a:gd name="T13" fmla="*/ 68 h 70"/>
                <a:gd name="T14" fmla="*/ 24 w 64"/>
                <a:gd name="T15" fmla="*/ 50 h 70"/>
                <a:gd name="T16" fmla="*/ 41 w 64"/>
                <a:gd name="T17" fmla="*/ 50 h 70"/>
                <a:gd name="T18" fmla="*/ 41 w 64"/>
                <a:gd name="T19" fmla="*/ 68 h 70"/>
                <a:gd name="T20" fmla="*/ 42 w 64"/>
                <a:gd name="T21" fmla="*/ 70 h 70"/>
                <a:gd name="T22" fmla="*/ 43 w 64"/>
                <a:gd name="T23" fmla="*/ 70 h 70"/>
                <a:gd name="T24" fmla="*/ 60 w 64"/>
                <a:gd name="T25" fmla="*/ 70 h 70"/>
                <a:gd name="T26" fmla="*/ 63 w 64"/>
                <a:gd name="T27" fmla="*/ 70 h 70"/>
                <a:gd name="T28" fmla="*/ 64 w 64"/>
                <a:gd name="T29" fmla="*/ 67 h 70"/>
                <a:gd name="T30" fmla="*/ 64 w 64"/>
                <a:gd name="T31" fmla="*/ 29 h 70"/>
                <a:gd name="T32" fmla="*/ 32 w 64"/>
                <a:gd name="T33" fmla="*/ 0 h 70"/>
                <a:gd name="T34" fmla="*/ 0 w 64"/>
                <a:gd name="T35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0">
                  <a:moveTo>
                    <a:pt x="0" y="29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70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3" y="70"/>
                    <a:pt x="23" y="70"/>
                  </a:cubicBezTo>
                  <a:cubicBezTo>
                    <a:pt x="24" y="69"/>
                    <a:pt x="24" y="69"/>
                    <a:pt x="24" y="6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9"/>
                    <a:pt x="41" y="69"/>
                    <a:pt x="42" y="70"/>
                  </a:cubicBezTo>
                  <a:cubicBezTo>
                    <a:pt x="42" y="70"/>
                    <a:pt x="43" y="70"/>
                    <a:pt x="43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1" y="70"/>
                    <a:pt x="62" y="70"/>
                    <a:pt x="63" y="70"/>
                  </a:cubicBezTo>
                  <a:cubicBezTo>
                    <a:pt x="63" y="69"/>
                    <a:pt x="64" y="68"/>
                    <a:pt x="64" y="67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39"/>
            <p:cNvSpPr>
              <a:spLocks/>
            </p:cNvSpPr>
            <p:nvPr/>
          </p:nvSpPr>
          <p:spPr bwMode="auto">
            <a:xfrm>
              <a:off x="5593" y="2447"/>
              <a:ext cx="223" cy="118"/>
            </a:xfrm>
            <a:custGeom>
              <a:avLst/>
              <a:gdLst>
                <a:gd name="T0" fmla="*/ 92 w 94"/>
                <a:gd name="T1" fmla="*/ 39 h 50"/>
                <a:gd name="T2" fmla="*/ 51 w 94"/>
                <a:gd name="T3" fmla="*/ 2 h 50"/>
                <a:gd name="T4" fmla="*/ 43 w 94"/>
                <a:gd name="T5" fmla="*/ 2 h 50"/>
                <a:gd name="T6" fmla="*/ 3 w 94"/>
                <a:gd name="T7" fmla="*/ 39 h 50"/>
                <a:gd name="T8" fmla="*/ 3 w 94"/>
                <a:gd name="T9" fmla="*/ 48 h 50"/>
                <a:gd name="T10" fmla="*/ 3 w 94"/>
                <a:gd name="T11" fmla="*/ 48 h 50"/>
                <a:gd name="T12" fmla="*/ 7 w 94"/>
                <a:gd name="T13" fmla="*/ 50 h 50"/>
                <a:gd name="T14" fmla="*/ 11 w 94"/>
                <a:gd name="T15" fmla="*/ 48 h 50"/>
                <a:gd name="T16" fmla="*/ 47 w 94"/>
                <a:gd name="T17" fmla="*/ 15 h 50"/>
                <a:gd name="T18" fmla="*/ 84 w 94"/>
                <a:gd name="T19" fmla="*/ 48 h 50"/>
                <a:gd name="T20" fmla="*/ 92 w 94"/>
                <a:gd name="T21" fmla="*/ 48 h 50"/>
                <a:gd name="T22" fmla="*/ 92 w 94"/>
                <a:gd name="T23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50">
                  <a:moveTo>
                    <a:pt x="92" y="39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9" y="0"/>
                    <a:pt x="46" y="0"/>
                    <a:pt x="43" y="2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41"/>
                    <a:pt x="0" y="45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9" y="50"/>
                    <a:pt x="10" y="49"/>
                    <a:pt x="11" y="48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50"/>
                    <a:pt x="90" y="50"/>
                    <a:pt x="92" y="48"/>
                  </a:cubicBezTo>
                  <a:cubicBezTo>
                    <a:pt x="94" y="45"/>
                    <a:pt x="94" y="41"/>
                    <a:pt x="92" y="3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40"/>
            <p:cNvSpPr>
              <a:spLocks/>
            </p:cNvSpPr>
            <p:nvPr/>
          </p:nvSpPr>
          <p:spPr bwMode="auto">
            <a:xfrm>
              <a:off x="5184" y="2516"/>
              <a:ext cx="24" cy="104"/>
            </a:xfrm>
            <a:custGeom>
              <a:avLst/>
              <a:gdLst>
                <a:gd name="T0" fmla="*/ 10 w 10"/>
                <a:gd name="T1" fmla="*/ 43 h 44"/>
                <a:gd name="T2" fmla="*/ 9 w 10"/>
                <a:gd name="T3" fmla="*/ 44 h 44"/>
                <a:gd name="T4" fmla="*/ 2 w 10"/>
                <a:gd name="T5" fmla="*/ 44 h 44"/>
                <a:gd name="T6" fmla="*/ 0 w 10"/>
                <a:gd name="T7" fmla="*/ 43 h 44"/>
                <a:gd name="T8" fmla="*/ 0 w 10"/>
                <a:gd name="T9" fmla="*/ 1 h 44"/>
                <a:gd name="T10" fmla="*/ 2 w 10"/>
                <a:gd name="T11" fmla="*/ 0 h 44"/>
                <a:gd name="T12" fmla="*/ 9 w 10"/>
                <a:gd name="T13" fmla="*/ 0 h 44"/>
                <a:gd name="T14" fmla="*/ 10 w 10"/>
                <a:gd name="T15" fmla="*/ 1 h 44"/>
                <a:gd name="T16" fmla="*/ 10 w 10"/>
                <a:gd name="T1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4">
                  <a:moveTo>
                    <a:pt x="10" y="43"/>
                  </a:moveTo>
                  <a:cubicBezTo>
                    <a:pt x="10" y="44"/>
                    <a:pt x="9" y="44"/>
                    <a:pt x="9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lnTo>
                    <a:pt x="10" y="4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41"/>
            <p:cNvSpPr>
              <a:spLocks/>
            </p:cNvSpPr>
            <p:nvPr/>
          </p:nvSpPr>
          <p:spPr bwMode="auto">
            <a:xfrm>
              <a:off x="5220" y="2516"/>
              <a:ext cx="23" cy="104"/>
            </a:xfrm>
            <a:custGeom>
              <a:avLst/>
              <a:gdLst>
                <a:gd name="T0" fmla="*/ 10 w 10"/>
                <a:gd name="T1" fmla="*/ 43 h 44"/>
                <a:gd name="T2" fmla="*/ 9 w 10"/>
                <a:gd name="T3" fmla="*/ 44 h 44"/>
                <a:gd name="T4" fmla="*/ 2 w 10"/>
                <a:gd name="T5" fmla="*/ 44 h 44"/>
                <a:gd name="T6" fmla="*/ 0 w 10"/>
                <a:gd name="T7" fmla="*/ 43 h 44"/>
                <a:gd name="T8" fmla="*/ 0 w 10"/>
                <a:gd name="T9" fmla="*/ 1 h 44"/>
                <a:gd name="T10" fmla="*/ 2 w 10"/>
                <a:gd name="T11" fmla="*/ 0 h 44"/>
                <a:gd name="T12" fmla="*/ 9 w 10"/>
                <a:gd name="T13" fmla="*/ 0 h 44"/>
                <a:gd name="T14" fmla="*/ 10 w 10"/>
                <a:gd name="T15" fmla="*/ 1 h 44"/>
                <a:gd name="T16" fmla="*/ 10 w 10"/>
                <a:gd name="T1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4">
                  <a:moveTo>
                    <a:pt x="10" y="43"/>
                  </a:moveTo>
                  <a:cubicBezTo>
                    <a:pt x="10" y="44"/>
                    <a:pt x="9" y="44"/>
                    <a:pt x="9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lnTo>
                    <a:pt x="10" y="4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42"/>
            <p:cNvSpPr>
              <a:spLocks/>
            </p:cNvSpPr>
            <p:nvPr/>
          </p:nvSpPr>
          <p:spPr bwMode="auto">
            <a:xfrm>
              <a:off x="5291" y="2516"/>
              <a:ext cx="23" cy="104"/>
            </a:xfrm>
            <a:custGeom>
              <a:avLst/>
              <a:gdLst>
                <a:gd name="T0" fmla="*/ 10 w 10"/>
                <a:gd name="T1" fmla="*/ 43 h 44"/>
                <a:gd name="T2" fmla="*/ 9 w 10"/>
                <a:gd name="T3" fmla="*/ 44 h 44"/>
                <a:gd name="T4" fmla="*/ 2 w 10"/>
                <a:gd name="T5" fmla="*/ 44 h 44"/>
                <a:gd name="T6" fmla="*/ 0 w 10"/>
                <a:gd name="T7" fmla="*/ 43 h 44"/>
                <a:gd name="T8" fmla="*/ 0 w 10"/>
                <a:gd name="T9" fmla="*/ 1 h 44"/>
                <a:gd name="T10" fmla="*/ 2 w 10"/>
                <a:gd name="T11" fmla="*/ 0 h 44"/>
                <a:gd name="T12" fmla="*/ 9 w 10"/>
                <a:gd name="T13" fmla="*/ 0 h 44"/>
                <a:gd name="T14" fmla="*/ 10 w 10"/>
                <a:gd name="T15" fmla="*/ 1 h 44"/>
                <a:gd name="T16" fmla="*/ 10 w 10"/>
                <a:gd name="T1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4">
                  <a:moveTo>
                    <a:pt x="10" y="43"/>
                  </a:moveTo>
                  <a:cubicBezTo>
                    <a:pt x="10" y="44"/>
                    <a:pt x="9" y="44"/>
                    <a:pt x="9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lnTo>
                    <a:pt x="10" y="4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43"/>
            <p:cNvSpPr>
              <a:spLocks/>
            </p:cNvSpPr>
            <p:nvPr/>
          </p:nvSpPr>
          <p:spPr bwMode="auto">
            <a:xfrm>
              <a:off x="5255" y="2516"/>
              <a:ext cx="24" cy="104"/>
            </a:xfrm>
            <a:custGeom>
              <a:avLst/>
              <a:gdLst>
                <a:gd name="T0" fmla="*/ 10 w 10"/>
                <a:gd name="T1" fmla="*/ 43 h 44"/>
                <a:gd name="T2" fmla="*/ 9 w 10"/>
                <a:gd name="T3" fmla="*/ 44 h 44"/>
                <a:gd name="T4" fmla="*/ 2 w 10"/>
                <a:gd name="T5" fmla="*/ 44 h 44"/>
                <a:gd name="T6" fmla="*/ 0 w 10"/>
                <a:gd name="T7" fmla="*/ 43 h 44"/>
                <a:gd name="T8" fmla="*/ 0 w 10"/>
                <a:gd name="T9" fmla="*/ 1 h 44"/>
                <a:gd name="T10" fmla="*/ 2 w 10"/>
                <a:gd name="T11" fmla="*/ 0 h 44"/>
                <a:gd name="T12" fmla="*/ 9 w 10"/>
                <a:gd name="T13" fmla="*/ 0 h 44"/>
                <a:gd name="T14" fmla="*/ 10 w 10"/>
                <a:gd name="T15" fmla="*/ 1 h 44"/>
                <a:gd name="T16" fmla="*/ 10 w 10"/>
                <a:gd name="T1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4">
                  <a:moveTo>
                    <a:pt x="10" y="43"/>
                  </a:moveTo>
                  <a:cubicBezTo>
                    <a:pt x="10" y="44"/>
                    <a:pt x="9" y="44"/>
                    <a:pt x="9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lnTo>
                    <a:pt x="10" y="4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44"/>
            <p:cNvSpPr>
              <a:spLocks/>
            </p:cNvSpPr>
            <p:nvPr/>
          </p:nvSpPr>
          <p:spPr bwMode="auto">
            <a:xfrm>
              <a:off x="5326" y="2516"/>
              <a:ext cx="24" cy="106"/>
            </a:xfrm>
            <a:custGeom>
              <a:avLst/>
              <a:gdLst>
                <a:gd name="T0" fmla="*/ 10 w 10"/>
                <a:gd name="T1" fmla="*/ 43 h 45"/>
                <a:gd name="T2" fmla="*/ 9 w 10"/>
                <a:gd name="T3" fmla="*/ 45 h 45"/>
                <a:gd name="T4" fmla="*/ 2 w 10"/>
                <a:gd name="T5" fmla="*/ 45 h 45"/>
                <a:gd name="T6" fmla="*/ 0 w 10"/>
                <a:gd name="T7" fmla="*/ 43 h 45"/>
                <a:gd name="T8" fmla="*/ 0 w 10"/>
                <a:gd name="T9" fmla="*/ 2 h 45"/>
                <a:gd name="T10" fmla="*/ 2 w 10"/>
                <a:gd name="T11" fmla="*/ 0 h 45"/>
                <a:gd name="T12" fmla="*/ 9 w 10"/>
                <a:gd name="T13" fmla="*/ 0 h 45"/>
                <a:gd name="T14" fmla="*/ 10 w 10"/>
                <a:gd name="T15" fmla="*/ 2 h 45"/>
                <a:gd name="T16" fmla="*/ 10 w 10"/>
                <a:gd name="T17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5">
                  <a:moveTo>
                    <a:pt x="10" y="43"/>
                  </a:moveTo>
                  <a:cubicBezTo>
                    <a:pt x="10" y="44"/>
                    <a:pt x="9" y="45"/>
                    <a:pt x="9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5"/>
                    <a:pt x="0" y="44"/>
                    <a:pt x="0" y="4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lnTo>
                    <a:pt x="10" y="4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45"/>
            <p:cNvSpPr>
              <a:spLocks/>
            </p:cNvSpPr>
            <p:nvPr/>
          </p:nvSpPr>
          <p:spPr bwMode="auto">
            <a:xfrm>
              <a:off x="5175" y="2449"/>
              <a:ext cx="187" cy="57"/>
            </a:xfrm>
            <a:custGeom>
              <a:avLst/>
              <a:gdLst>
                <a:gd name="T0" fmla="*/ 26 w 79"/>
                <a:gd name="T1" fmla="*/ 4 h 24"/>
                <a:gd name="T2" fmla="*/ 53 w 79"/>
                <a:gd name="T3" fmla="*/ 4 h 24"/>
                <a:gd name="T4" fmla="*/ 71 w 79"/>
                <a:gd name="T5" fmla="*/ 16 h 24"/>
                <a:gd name="T6" fmla="*/ 69 w 79"/>
                <a:gd name="T7" fmla="*/ 24 h 24"/>
                <a:gd name="T8" fmla="*/ 55 w 79"/>
                <a:gd name="T9" fmla="*/ 24 h 24"/>
                <a:gd name="T10" fmla="*/ 23 w 79"/>
                <a:gd name="T11" fmla="*/ 24 h 24"/>
                <a:gd name="T12" fmla="*/ 10 w 79"/>
                <a:gd name="T13" fmla="*/ 24 h 24"/>
                <a:gd name="T14" fmla="*/ 7 w 79"/>
                <a:gd name="T15" fmla="*/ 16 h 24"/>
                <a:gd name="T16" fmla="*/ 26 w 79"/>
                <a:gd name="T1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26" y="4"/>
                  </a:moveTo>
                  <a:cubicBezTo>
                    <a:pt x="33" y="0"/>
                    <a:pt x="45" y="0"/>
                    <a:pt x="53" y="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9" y="20"/>
                    <a:pt x="77" y="24"/>
                    <a:pt x="6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6" y="24"/>
                    <a:pt x="32" y="24"/>
                    <a:pt x="23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" y="24"/>
                    <a:pt x="0" y="20"/>
                    <a:pt x="7" y="16"/>
                  </a:cubicBezTo>
                  <a:lnTo>
                    <a:pt x="26" y="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46"/>
            <p:cNvSpPr>
              <a:spLocks noEditPoints="1"/>
            </p:cNvSpPr>
            <p:nvPr/>
          </p:nvSpPr>
          <p:spPr bwMode="auto">
            <a:xfrm>
              <a:off x="5163" y="2634"/>
              <a:ext cx="208" cy="24"/>
            </a:xfrm>
            <a:custGeom>
              <a:avLst/>
              <a:gdLst>
                <a:gd name="T0" fmla="*/ 87 w 88"/>
                <a:gd name="T1" fmla="*/ 0 h 10"/>
                <a:gd name="T2" fmla="*/ 1 w 88"/>
                <a:gd name="T3" fmla="*/ 0 h 10"/>
                <a:gd name="T4" fmla="*/ 0 w 88"/>
                <a:gd name="T5" fmla="*/ 1 h 10"/>
                <a:gd name="T6" fmla="*/ 0 w 88"/>
                <a:gd name="T7" fmla="*/ 9 h 10"/>
                <a:gd name="T8" fmla="*/ 1 w 88"/>
                <a:gd name="T9" fmla="*/ 10 h 10"/>
                <a:gd name="T10" fmla="*/ 87 w 88"/>
                <a:gd name="T11" fmla="*/ 10 h 10"/>
                <a:gd name="T12" fmla="*/ 88 w 88"/>
                <a:gd name="T13" fmla="*/ 9 h 10"/>
                <a:gd name="T14" fmla="*/ 88 w 88"/>
                <a:gd name="T15" fmla="*/ 1 h 10"/>
                <a:gd name="T16" fmla="*/ 87 w 88"/>
                <a:gd name="T17" fmla="*/ 0 h 10"/>
                <a:gd name="T18" fmla="*/ 61 w 88"/>
                <a:gd name="T19" fmla="*/ 7 h 10"/>
                <a:gd name="T20" fmla="*/ 59 w 88"/>
                <a:gd name="T21" fmla="*/ 8 h 10"/>
                <a:gd name="T22" fmla="*/ 29 w 88"/>
                <a:gd name="T23" fmla="*/ 8 h 10"/>
                <a:gd name="T24" fmla="*/ 28 w 88"/>
                <a:gd name="T25" fmla="*/ 7 h 10"/>
                <a:gd name="T26" fmla="*/ 28 w 88"/>
                <a:gd name="T27" fmla="*/ 7 h 10"/>
                <a:gd name="T28" fmla="*/ 29 w 88"/>
                <a:gd name="T29" fmla="*/ 6 h 10"/>
                <a:gd name="T30" fmla="*/ 59 w 88"/>
                <a:gd name="T31" fmla="*/ 6 h 10"/>
                <a:gd name="T32" fmla="*/ 61 w 88"/>
                <a:gd name="T33" fmla="*/ 7 h 10"/>
                <a:gd name="T34" fmla="*/ 61 w 88"/>
                <a:gd name="T35" fmla="*/ 3 h 10"/>
                <a:gd name="T36" fmla="*/ 59 w 88"/>
                <a:gd name="T37" fmla="*/ 4 h 10"/>
                <a:gd name="T38" fmla="*/ 29 w 88"/>
                <a:gd name="T39" fmla="*/ 4 h 10"/>
                <a:gd name="T40" fmla="*/ 28 w 88"/>
                <a:gd name="T41" fmla="*/ 3 h 10"/>
                <a:gd name="T42" fmla="*/ 28 w 88"/>
                <a:gd name="T43" fmla="*/ 3 h 10"/>
                <a:gd name="T44" fmla="*/ 29 w 88"/>
                <a:gd name="T45" fmla="*/ 2 h 10"/>
                <a:gd name="T46" fmla="*/ 59 w 88"/>
                <a:gd name="T47" fmla="*/ 2 h 10"/>
                <a:gd name="T48" fmla="*/ 61 w 88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" h="10">
                  <a:moveTo>
                    <a:pt x="8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8" y="10"/>
                    <a:pt x="88" y="9"/>
                    <a:pt x="88" y="9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0"/>
                    <a:pt x="88" y="0"/>
                    <a:pt x="87" y="0"/>
                  </a:cubicBezTo>
                  <a:close/>
                  <a:moveTo>
                    <a:pt x="61" y="7"/>
                  </a:moveTo>
                  <a:cubicBezTo>
                    <a:pt x="61" y="8"/>
                    <a:pt x="60" y="8"/>
                    <a:pt x="5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61" y="6"/>
                    <a:pt x="61" y="7"/>
                  </a:cubicBezTo>
                  <a:close/>
                  <a:moveTo>
                    <a:pt x="61" y="3"/>
                  </a:moveTo>
                  <a:cubicBezTo>
                    <a:pt x="61" y="4"/>
                    <a:pt x="60" y="4"/>
                    <a:pt x="5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9" y="2"/>
                    <a:pt x="2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2"/>
                    <a:pt x="61" y="2"/>
                    <a:pt x="61" y="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47"/>
            <p:cNvSpPr>
              <a:spLocks noEditPoints="1"/>
            </p:cNvSpPr>
            <p:nvPr/>
          </p:nvSpPr>
          <p:spPr bwMode="auto">
            <a:xfrm>
              <a:off x="2278" y="2471"/>
              <a:ext cx="189" cy="187"/>
            </a:xfrm>
            <a:custGeom>
              <a:avLst/>
              <a:gdLst>
                <a:gd name="T0" fmla="*/ 48 w 80"/>
                <a:gd name="T1" fmla="*/ 8 h 79"/>
                <a:gd name="T2" fmla="*/ 46 w 80"/>
                <a:gd name="T3" fmla="*/ 9 h 79"/>
                <a:gd name="T4" fmla="*/ 10 w 80"/>
                <a:gd name="T5" fmla="*/ 45 h 79"/>
                <a:gd name="T6" fmla="*/ 3 w 80"/>
                <a:gd name="T7" fmla="*/ 52 h 79"/>
                <a:gd name="T8" fmla="*/ 3 w 80"/>
                <a:gd name="T9" fmla="*/ 61 h 79"/>
                <a:gd name="T10" fmla="*/ 18 w 80"/>
                <a:gd name="T11" fmla="*/ 76 h 79"/>
                <a:gd name="T12" fmla="*/ 28 w 80"/>
                <a:gd name="T13" fmla="*/ 76 h 79"/>
                <a:gd name="T14" fmla="*/ 35 w 80"/>
                <a:gd name="T15" fmla="*/ 70 h 79"/>
                <a:gd name="T16" fmla="*/ 71 w 80"/>
                <a:gd name="T17" fmla="*/ 34 h 79"/>
                <a:gd name="T18" fmla="*/ 72 w 80"/>
                <a:gd name="T19" fmla="*/ 31 h 79"/>
                <a:gd name="T20" fmla="*/ 56 w 80"/>
                <a:gd name="T21" fmla="*/ 23 h 79"/>
                <a:gd name="T22" fmla="*/ 48 w 80"/>
                <a:gd name="T23" fmla="*/ 8 h 79"/>
                <a:gd name="T24" fmla="*/ 8 w 80"/>
                <a:gd name="T25" fmla="*/ 56 h 79"/>
                <a:gd name="T26" fmla="*/ 8 w 80"/>
                <a:gd name="T27" fmla="*/ 52 h 79"/>
                <a:gd name="T28" fmla="*/ 42 w 80"/>
                <a:gd name="T29" fmla="*/ 17 h 79"/>
                <a:gd name="T30" fmla="*/ 47 w 80"/>
                <a:gd name="T31" fmla="*/ 17 h 79"/>
                <a:gd name="T32" fmla="*/ 47 w 80"/>
                <a:gd name="T33" fmla="*/ 21 h 79"/>
                <a:gd name="T34" fmla="*/ 12 w 80"/>
                <a:gd name="T35" fmla="*/ 56 h 79"/>
                <a:gd name="T36" fmla="*/ 8 w 80"/>
                <a:gd name="T37" fmla="*/ 56 h 79"/>
                <a:gd name="T38" fmla="*/ 16 w 80"/>
                <a:gd name="T39" fmla="*/ 63 h 79"/>
                <a:gd name="T40" fmla="*/ 15 w 80"/>
                <a:gd name="T41" fmla="*/ 59 h 79"/>
                <a:gd name="T42" fmla="*/ 42 w 80"/>
                <a:gd name="T43" fmla="*/ 33 h 79"/>
                <a:gd name="T44" fmla="*/ 45 w 80"/>
                <a:gd name="T45" fmla="*/ 34 h 79"/>
                <a:gd name="T46" fmla="*/ 46 w 80"/>
                <a:gd name="T47" fmla="*/ 38 h 79"/>
                <a:gd name="T48" fmla="*/ 20 w 80"/>
                <a:gd name="T49" fmla="*/ 64 h 79"/>
                <a:gd name="T50" fmla="*/ 16 w 80"/>
                <a:gd name="T51" fmla="*/ 63 h 79"/>
                <a:gd name="T52" fmla="*/ 62 w 80"/>
                <a:gd name="T53" fmla="*/ 32 h 79"/>
                <a:gd name="T54" fmla="*/ 62 w 80"/>
                <a:gd name="T55" fmla="*/ 37 h 79"/>
                <a:gd name="T56" fmla="*/ 27 w 80"/>
                <a:gd name="T57" fmla="*/ 71 h 79"/>
                <a:gd name="T58" fmla="*/ 23 w 80"/>
                <a:gd name="T59" fmla="*/ 71 h 79"/>
                <a:gd name="T60" fmla="*/ 23 w 80"/>
                <a:gd name="T61" fmla="*/ 67 h 79"/>
                <a:gd name="T62" fmla="*/ 58 w 80"/>
                <a:gd name="T63" fmla="*/ 32 h 79"/>
                <a:gd name="T64" fmla="*/ 62 w 80"/>
                <a:gd name="T65" fmla="*/ 32 h 79"/>
                <a:gd name="T66" fmla="*/ 72 w 80"/>
                <a:gd name="T67" fmla="*/ 1 h 79"/>
                <a:gd name="T68" fmla="*/ 53 w 80"/>
                <a:gd name="T69" fmla="*/ 5 h 79"/>
                <a:gd name="T70" fmla="*/ 51 w 80"/>
                <a:gd name="T71" fmla="*/ 5 h 79"/>
                <a:gd name="T72" fmla="*/ 50 w 80"/>
                <a:gd name="T73" fmla="*/ 5 h 79"/>
                <a:gd name="T74" fmla="*/ 58 w 80"/>
                <a:gd name="T75" fmla="*/ 20 h 79"/>
                <a:gd name="T76" fmla="*/ 74 w 80"/>
                <a:gd name="T77" fmla="*/ 29 h 79"/>
                <a:gd name="T78" fmla="*/ 75 w 80"/>
                <a:gd name="T79" fmla="*/ 29 h 79"/>
                <a:gd name="T80" fmla="*/ 75 w 80"/>
                <a:gd name="T81" fmla="*/ 28 h 79"/>
                <a:gd name="T82" fmla="*/ 78 w 80"/>
                <a:gd name="T83" fmla="*/ 9 h 79"/>
                <a:gd name="T84" fmla="*/ 72 w 80"/>
                <a:gd name="T8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79">
                  <a:moveTo>
                    <a:pt x="48" y="8"/>
                  </a:moveTo>
                  <a:cubicBezTo>
                    <a:pt x="47" y="8"/>
                    <a:pt x="46" y="8"/>
                    <a:pt x="46" y="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54"/>
                    <a:pt x="0" y="59"/>
                    <a:pt x="3" y="61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21" y="79"/>
                    <a:pt x="25" y="79"/>
                    <a:pt x="28" y="76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2" y="32"/>
                    <a:pt x="72" y="31"/>
                  </a:cubicBezTo>
                  <a:cubicBezTo>
                    <a:pt x="66" y="30"/>
                    <a:pt x="61" y="27"/>
                    <a:pt x="56" y="23"/>
                  </a:cubicBezTo>
                  <a:cubicBezTo>
                    <a:pt x="52" y="18"/>
                    <a:pt x="49" y="13"/>
                    <a:pt x="48" y="8"/>
                  </a:cubicBezTo>
                  <a:close/>
                  <a:moveTo>
                    <a:pt x="8" y="56"/>
                  </a:moveTo>
                  <a:cubicBezTo>
                    <a:pt x="6" y="55"/>
                    <a:pt x="6" y="53"/>
                    <a:pt x="8" y="52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20"/>
                    <a:pt x="47" y="2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7"/>
                    <a:pt x="9" y="57"/>
                    <a:pt x="8" y="56"/>
                  </a:cubicBezTo>
                  <a:close/>
                  <a:moveTo>
                    <a:pt x="16" y="63"/>
                  </a:moveTo>
                  <a:cubicBezTo>
                    <a:pt x="15" y="62"/>
                    <a:pt x="14" y="60"/>
                    <a:pt x="15" y="59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4" y="32"/>
                    <a:pt x="45" y="34"/>
                  </a:cubicBezTo>
                  <a:cubicBezTo>
                    <a:pt x="47" y="35"/>
                    <a:pt x="47" y="37"/>
                    <a:pt x="46" y="38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9" y="65"/>
                    <a:pt x="17" y="65"/>
                    <a:pt x="16" y="63"/>
                  </a:cubicBezTo>
                  <a:close/>
                  <a:moveTo>
                    <a:pt x="62" y="32"/>
                  </a:moveTo>
                  <a:cubicBezTo>
                    <a:pt x="63" y="34"/>
                    <a:pt x="63" y="36"/>
                    <a:pt x="62" y="37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3"/>
                    <a:pt x="24" y="73"/>
                    <a:pt x="23" y="71"/>
                  </a:cubicBezTo>
                  <a:cubicBezTo>
                    <a:pt x="22" y="70"/>
                    <a:pt x="22" y="68"/>
                    <a:pt x="23" y="6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9" y="31"/>
                    <a:pt x="61" y="31"/>
                    <a:pt x="62" y="32"/>
                  </a:cubicBezTo>
                  <a:close/>
                  <a:moveTo>
                    <a:pt x="72" y="1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2" y="5"/>
                    <a:pt x="51" y="5"/>
                  </a:cubicBezTo>
                  <a:cubicBezTo>
                    <a:pt x="51" y="5"/>
                    <a:pt x="50" y="5"/>
                    <a:pt x="50" y="5"/>
                  </a:cubicBezTo>
                  <a:cubicBezTo>
                    <a:pt x="51" y="11"/>
                    <a:pt x="54" y="16"/>
                    <a:pt x="58" y="20"/>
                  </a:cubicBezTo>
                  <a:cubicBezTo>
                    <a:pt x="63" y="25"/>
                    <a:pt x="68" y="28"/>
                    <a:pt x="74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0" y="4"/>
                    <a:pt x="77" y="0"/>
                    <a:pt x="72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48"/>
            <p:cNvSpPr>
              <a:spLocks/>
            </p:cNvSpPr>
            <p:nvPr/>
          </p:nvSpPr>
          <p:spPr bwMode="auto">
            <a:xfrm>
              <a:off x="3944" y="2603"/>
              <a:ext cx="123" cy="67"/>
            </a:xfrm>
            <a:custGeom>
              <a:avLst/>
              <a:gdLst>
                <a:gd name="T0" fmla="*/ 17 w 52"/>
                <a:gd name="T1" fmla="*/ 3 h 28"/>
                <a:gd name="T2" fmla="*/ 7 w 52"/>
                <a:gd name="T3" fmla="*/ 16 h 28"/>
                <a:gd name="T4" fmla="*/ 3 w 52"/>
                <a:gd name="T5" fmla="*/ 21 h 28"/>
                <a:gd name="T6" fmla="*/ 6 w 52"/>
                <a:gd name="T7" fmla="*/ 28 h 28"/>
                <a:gd name="T8" fmla="*/ 18 w 52"/>
                <a:gd name="T9" fmla="*/ 28 h 28"/>
                <a:gd name="T10" fmla="*/ 34 w 52"/>
                <a:gd name="T11" fmla="*/ 28 h 28"/>
                <a:gd name="T12" fmla="*/ 46 w 52"/>
                <a:gd name="T13" fmla="*/ 28 h 28"/>
                <a:gd name="T14" fmla="*/ 50 w 52"/>
                <a:gd name="T15" fmla="*/ 21 h 28"/>
                <a:gd name="T16" fmla="*/ 45 w 52"/>
                <a:gd name="T17" fmla="*/ 16 h 28"/>
                <a:gd name="T18" fmla="*/ 35 w 52"/>
                <a:gd name="T19" fmla="*/ 3 h 28"/>
                <a:gd name="T20" fmla="*/ 34 w 52"/>
                <a:gd name="T21" fmla="*/ 1 h 28"/>
                <a:gd name="T22" fmla="*/ 19 w 52"/>
                <a:gd name="T23" fmla="*/ 0 h 28"/>
                <a:gd name="T24" fmla="*/ 17 w 52"/>
                <a:gd name="T2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8">
                  <a:moveTo>
                    <a:pt x="17" y="3"/>
                  </a:moveTo>
                  <a:cubicBezTo>
                    <a:pt x="14" y="6"/>
                    <a:pt x="10" y="12"/>
                    <a:pt x="7" y="1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5"/>
                    <a:pt x="2" y="28"/>
                    <a:pt x="6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3" y="28"/>
                    <a:pt x="30" y="28"/>
                    <a:pt x="34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1" y="28"/>
                    <a:pt x="52" y="25"/>
                    <a:pt x="50" y="21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12"/>
                    <a:pt x="38" y="6"/>
                    <a:pt x="35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49"/>
            <p:cNvSpPr>
              <a:spLocks/>
            </p:cNvSpPr>
            <p:nvPr/>
          </p:nvSpPr>
          <p:spPr bwMode="auto">
            <a:xfrm>
              <a:off x="3970" y="2437"/>
              <a:ext cx="156" cy="171"/>
            </a:xfrm>
            <a:custGeom>
              <a:avLst/>
              <a:gdLst>
                <a:gd name="T0" fmla="*/ 63 w 66"/>
                <a:gd name="T1" fmla="*/ 67 h 72"/>
                <a:gd name="T2" fmla="*/ 54 w 66"/>
                <a:gd name="T3" fmla="*/ 56 h 72"/>
                <a:gd name="T4" fmla="*/ 47 w 66"/>
                <a:gd name="T5" fmla="*/ 48 h 72"/>
                <a:gd name="T6" fmla="*/ 41 w 66"/>
                <a:gd name="T7" fmla="*/ 41 h 72"/>
                <a:gd name="T8" fmla="*/ 31 w 66"/>
                <a:gd name="T9" fmla="*/ 29 h 72"/>
                <a:gd name="T10" fmla="*/ 25 w 66"/>
                <a:gd name="T11" fmla="*/ 22 h 72"/>
                <a:gd name="T12" fmla="*/ 19 w 66"/>
                <a:gd name="T13" fmla="*/ 15 h 72"/>
                <a:gd name="T14" fmla="*/ 9 w 66"/>
                <a:gd name="T15" fmla="*/ 3 h 72"/>
                <a:gd name="T16" fmla="*/ 3 w 66"/>
                <a:gd name="T17" fmla="*/ 5 h 72"/>
                <a:gd name="T18" fmla="*/ 2 w 66"/>
                <a:gd name="T19" fmla="*/ 24 h 72"/>
                <a:gd name="T20" fmla="*/ 1 w 66"/>
                <a:gd name="T21" fmla="*/ 40 h 72"/>
                <a:gd name="T22" fmla="*/ 0 w 66"/>
                <a:gd name="T23" fmla="*/ 58 h 72"/>
                <a:gd name="T24" fmla="*/ 8 w 66"/>
                <a:gd name="T25" fmla="*/ 67 h 72"/>
                <a:gd name="T26" fmla="*/ 8 w 66"/>
                <a:gd name="T27" fmla="*/ 67 h 72"/>
                <a:gd name="T28" fmla="*/ 23 w 66"/>
                <a:gd name="T29" fmla="*/ 68 h 72"/>
                <a:gd name="T30" fmla="*/ 26 w 66"/>
                <a:gd name="T31" fmla="*/ 68 h 72"/>
                <a:gd name="T32" fmla="*/ 42 w 66"/>
                <a:gd name="T33" fmla="*/ 70 h 72"/>
                <a:gd name="T34" fmla="*/ 60 w 66"/>
                <a:gd name="T35" fmla="*/ 72 h 72"/>
                <a:gd name="T36" fmla="*/ 63 w 66"/>
                <a:gd name="T37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72">
                  <a:moveTo>
                    <a:pt x="63" y="67"/>
                  </a:moveTo>
                  <a:cubicBezTo>
                    <a:pt x="54" y="56"/>
                    <a:pt x="54" y="56"/>
                    <a:pt x="54" y="56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8" y="38"/>
                    <a:pt x="34" y="32"/>
                    <a:pt x="31" y="2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0"/>
                    <a:pt x="4" y="1"/>
                    <a:pt x="3" y="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8"/>
                    <a:pt x="2" y="35"/>
                    <a:pt x="1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31" y="69"/>
                    <a:pt x="38" y="70"/>
                    <a:pt x="42" y="70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5" y="72"/>
                    <a:pt x="66" y="70"/>
                    <a:pt x="63" y="6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50"/>
            <p:cNvSpPr>
              <a:spLocks/>
            </p:cNvSpPr>
            <p:nvPr/>
          </p:nvSpPr>
          <p:spPr bwMode="auto">
            <a:xfrm>
              <a:off x="4039" y="2456"/>
              <a:ext cx="99" cy="102"/>
            </a:xfrm>
            <a:custGeom>
              <a:avLst/>
              <a:gdLst>
                <a:gd name="T0" fmla="*/ 40 w 42"/>
                <a:gd name="T1" fmla="*/ 2 h 43"/>
                <a:gd name="T2" fmla="*/ 31 w 42"/>
                <a:gd name="T3" fmla="*/ 2 h 43"/>
                <a:gd name="T4" fmla="*/ 28 w 42"/>
                <a:gd name="T5" fmla="*/ 7 h 43"/>
                <a:gd name="T6" fmla="*/ 19 w 42"/>
                <a:gd name="T7" fmla="*/ 9 h 43"/>
                <a:gd name="T8" fmla="*/ 8 w 42"/>
                <a:gd name="T9" fmla="*/ 12 h 43"/>
                <a:gd name="T10" fmla="*/ 0 w 42"/>
                <a:gd name="T11" fmla="*/ 14 h 43"/>
                <a:gd name="T12" fmla="*/ 4 w 42"/>
                <a:gd name="T13" fmla="*/ 19 h 43"/>
                <a:gd name="T14" fmla="*/ 10 w 42"/>
                <a:gd name="T15" fmla="*/ 18 h 43"/>
                <a:gd name="T16" fmla="*/ 21 w 42"/>
                <a:gd name="T17" fmla="*/ 15 h 43"/>
                <a:gd name="T18" fmla="*/ 25 w 42"/>
                <a:gd name="T19" fmla="*/ 19 h 43"/>
                <a:gd name="T20" fmla="*/ 22 w 42"/>
                <a:gd name="T21" fmla="*/ 30 h 43"/>
                <a:gd name="T22" fmla="*/ 20 w 42"/>
                <a:gd name="T23" fmla="*/ 37 h 43"/>
                <a:gd name="T24" fmla="*/ 24 w 42"/>
                <a:gd name="T25" fmla="*/ 43 h 43"/>
                <a:gd name="T26" fmla="*/ 28 w 42"/>
                <a:gd name="T27" fmla="*/ 32 h 43"/>
                <a:gd name="T28" fmla="*/ 31 w 42"/>
                <a:gd name="T29" fmla="*/ 21 h 43"/>
                <a:gd name="T30" fmla="*/ 33 w 42"/>
                <a:gd name="T31" fmla="*/ 12 h 43"/>
                <a:gd name="T32" fmla="*/ 38 w 42"/>
                <a:gd name="T33" fmla="*/ 10 h 43"/>
                <a:gd name="T34" fmla="*/ 40 w 42"/>
                <a:gd name="T3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43">
                  <a:moveTo>
                    <a:pt x="40" y="2"/>
                  </a:moveTo>
                  <a:cubicBezTo>
                    <a:pt x="38" y="0"/>
                    <a:pt x="34" y="0"/>
                    <a:pt x="31" y="2"/>
                  </a:cubicBezTo>
                  <a:cubicBezTo>
                    <a:pt x="30" y="3"/>
                    <a:pt x="29" y="5"/>
                    <a:pt x="28" y="7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6" y="10"/>
                    <a:pt x="11" y="11"/>
                    <a:pt x="8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6" y="19"/>
                    <a:pt x="9" y="18"/>
                    <a:pt x="10" y="18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4" y="14"/>
                    <a:pt x="26" y="16"/>
                    <a:pt x="25" y="1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2"/>
                    <a:pt x="20" y="34"/>
                    <a:pt x="20" y="37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29"/>
                    <a:pt x="30" y="24"/>
                    <a:pt x="31" y="2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5" y="12"/>
                    <a:pt x="37" y="12"/>
                    <a:pt x="38" y="10"/>
                  </a:cubicBezTo>
                  <a:cubicBezTo>
                    <a:pt x="41" y="8"/>
                    <a:pt x="42" y="4"/>
                    <a:pt x="40" y="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51"/>
            <p:cNvSpPr>
              <a:spLocks noEditPoints="1"/>
            </p:cNvSpPr>
            <p:nvPr/>
          </p:nvSpPr>
          <p:spPr bwMode="auto">
            <a:xfrm>
              <a:off x="3490" y="2499"/>
              <a:ext cx="281" cy="152"/>
            </a:xfrm>
            <a:custGeom>
              <a:avLst/>
              <a:gdLst>
                <a:gd name="T0" fmla="*/ 106 w 119"/>
                <a:gd name="T1" fmla="*/ 27 h 64"/>
                <a:gd name="T2" fmla="*/ 75 w 119"/>
                <a:gd name="T3" fmla="*/ 1 h 64"/>
                <a:gd name="T4" fmla="*/ 72 w 119"/>
                <a:gd name="T5" fmla="*/ 1 h 64"/>
                <a:gd name="T6" fmla="*/ 72 w 119"/>
                <a:gd name="T7" fmla="*/ 5 h 64"/>
                <a:gd name="T8" fmla="*/ 99 w 119"/>
                <a:gd name="T9" fmla="*/ 27 h 64"/>
                <a:gd name="T10" fmla="*/ 77 w 119"/>
                <a:gd name="T11" fmla="*/ 27 h 64"/>
                <a:gd name="T12" fmla="*/ 63 w 119"/>
                <a:gd name="T13" fmla="*/ 41 h 64"/>
                <a:gd name="T14" fmla="*/ 63 w 119"/>
                <a:gd name="T15" fmla="*/ 41 h 64"/>
                <a:gd name="T16" fmla="*/ 56 w 119"/>
                <a:gd name="T17" fmla="*/ 41 h 64"/>
                <a:gd name="T18" fmla="*/ 56 w 119"/>
                <a:gd name="T19" fmla="*/ 41 h 64"/>
                <a:gd name="T20" fmla="*/ 43 w 119"/>
                <a:gd name="T21" fmla="*/ 27 h 64"/>
                <a:gd name="T22" fmla="*/ 20 w 119"/>
                <a:gd name="T23" fmla="*/ 27 h 64"/>
                <a:gd name="T24" fmla="*/ 47 w 119"/>
                <a:gd name="T25" fmla="*/ 5 h 64"/>
                <a:gd name="T26" fmla="*/ 47 w 119"/>
                <a:gd name="T27" fmla="*/ 1 h 64"/>
                <a:gd name="T28" fmla="*/ 44 w 119"/>
                <a:gd name="T29" fmla="*/ 1 h 64"/>
                <a:gd name="T30" fmla="*/ 13 w 119"/>
                <a:gd name="T31" fmla="*/ 27 h 64"/>
                <a:gd name="T32" fmla="*/ 1 w 119"/>
                <a:gd name="T33" fmla="*/ 38 h 64"/>
                <a:gd name="T34" fmla="*/ 0 w 119"/>
                <a:gd name="T35" fmla="*/ 40 h 64"/>
                <a:gd name="T36" fmla="*/ 0 w 119"/>
                <a:gd name="T37" fmla="*/ 41 h 64"/>
                <a:gd name="T38" fmla="*/ 0 w 119"/>
                <a:gd name="T39" fmla="*/ 50 h 64"/>
                <a:gd name="T40" fmla="*/ 14 w 119"/>
                <a:gd name="T41" fmla="*/ 64 h 64"/>
                <a:gd name="T42" fmla="*/ 43 w 119"/>
                <a:gd name="T43" fmla="*/ 64 h 64"/>
                <a:gd name="T44" fmla="*/ 56 w 119"/>
                <a:gd name="T45" fmla="*/ 50 h 64"/>
                <a:gd name="T46" fmla="*/ 56 w 119"/>
                <a:gd name="T47" fmla="*/ 50 h 64"/>
                <a:gd name="T48" fmla="*/ 63 w 119"/>
                <a:gd name="T49" fmla="*/ 50 h 64"/>
                <a:gd name="T50" fmla="*/ 63 w 119"/>
                <a:gd name="T51" fmla="*/ 50 h 64"/>
                <a:gd name="T52" fmla="*/ 77 w 119"/>
                <a:gd name="T53" fmla="*/ 64 h 64"/>
                <a:gd name="T54" fmla="*/ 105 w 119"/>
                <a:gd name="T55" fmla="*/ 64 h 64"/>
                <a:gd name="T56" fmla="*/ 119 w 119"/>
                <a:gd name="T57" fmla="*/ 50 h 64"/>
                <a:gd name="T58" fmla="*/ 119 w 119"/>
                <a:gd name="T59" fmla="*/ 41 h 64"/>
                <a:gd name="T60" fmla="*/ 106 w 119"/>
                <a:gd name="T61" fmla="*/ 27 h 64"/>
                <a:gd name="T62" fmla="*/ 52 w 119"/>
                <a:gd name="T63" fmla="*/ 50 h 64"/>
                <a:gd name="T64" fmla="*/ 43 w 119"/>
                <a:gd name="T65" fmla="*/ 60 h 64"/>
                <a:gd name="T66" fmla="*/ 14 w 119"/>
                <a:gd name="T67" fmla="*/ 60 h 64"/>
                <a:gd name="T68" fmla="*/ 5 w 119"/>
                <a:gd name="T69" fmla="*/ 50 h 64"/>
                <a:gd name="T70" fmla="*/ 5 w 119"/>
                <a:gd name="T71" fmla="*/ 41 h 64"/>
                <a:gd name="T72" fmla="*/ 5 w 119"/>
                <a:gd name="T73" fmla="*/ 40 h 64"/>
                <a:gd name="T74" fmla="*/ 6 w 119"/>
                <a:gd name="T75" fmla="*/ 36 h 64"/>
                <a:gd name="T76" fmla="*/ 11 w 119"/>
                <a:gd name="T77" fmla="*/ 33 h 64"/>
                <a:gd name="T78" fmla="*/ 14 w 119"/>
                <a:gd name="T79" fmla="*/ 32 h 64"/>
                <a:gd name="T80" fmla="*/ 15 w 119"/>
                <a:gd name="T81" fmla="*/ 32 h 64"/>
                <a:gd name="T82" fmla="*/ 43 w 119"/>
                <a:gd name="T83" fmla="*/ 32 h 64"/>
                <a:gd name="T84" fmla="*/ 52 w 119"/>
                <a:gd name="T85" fmla="*/ 41 h 64"/>
                <a:gd name="T86" fmla="*/ 52 w 119"/>
                <a:gd name="T87" fmla="*/ 43 h 64"/>
                <a:gd name="T88" fmla="*/ 52 w 119"/>
                <a:gd name="T89" fmla="*/ 48 h 64"/>
                <a:gd name="T90" fmla="*/ 52 w 119"/>
                <a:gd name="T91" fmla="*/ 50 h 64"/>
                <a:gd name="T92" fmla="*/ 114 w 119"/>
                <a:gd name="T93" fmla="*/ 50 h 64"/>
                <a:gd name="T94" fmla="*/ 105 w 119"/>
                <a:gd name="T95" fmla="*/ 60 h 64"/>
                <a:gd name="T96" fmla="*/ 77 w 119"/>
                <a:gd name="T97" fmla="*/ 60 h 64"/>
                <a:gd name="T98" fmla="*/ 68 w 119"/>
                <a:gd name="T99" fmla="*/ 50 h 64"/>
                <a:gd name="T100" fmla="*/ 68 w 119"/>
                <a:gd name="T101" fmla="*/ 48 h 64"/>
                <a:gd name="T102" fmla="*/ 68 w 119"/>
                <a:gd name="T103" fmla="*/ 43 h 64"/>
                <a:gd name="T104" fmla="*/ 68 w 119"/>
                <a:gd name="T105" fmla="*/ 41 h 64"/>
                <a:gd name="T106" fmla="*/ 77 w 119"/>
                <a:gd name="T107" fmla="*/ 32 h 64"/>
                <a:gd name="T108" fmla="*/ 104 w 119"/>
                <a:gd name="T109" fmla="*/ 32 h 64"/>
                <a:gd name="T110" fmla="*/ 105 w 119"/>
                <a:gd name="T111" fmla="*/ 32 h 64"/>
                <a:gd name="T112" fmla="*/ 108 w 119"/>
                <a:gd name="T113" fmla="*/ 32 h 64"/>
                <a:gd name="T114" fmla="*/ 113 w 119"/>
                <a:gd name="T115" fmla="*/ 36 h 64"/>
                <a:gd name="T116" fmla="*/ 114 w 119"/>
                <a:gd name="T117" fmla="*/ 41 h 64"/>
                <a:gd name="T118" fmla="*/ 114 w 119"/>
                <a:gd name="T119" fmla="*/ 41 h 64"/>
                <a:gd name="T120" fmla="*/ 114 w 119"/>
                <a:gd name="T121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" h="64">
                  <a:moveTo>
                    <a:pt x="106" y="27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3" y="0"/>
                    <a:pt x="72" y="1"/>
                  </a:cubicBezTo>
                  <a:cubicBezTo>
                    <a:pt x="71" y="2"/>
                    <a:pt x="71" y="4"/>
                    <a:pt x="72" y="5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69" y="27"/>
                    <a:pt x="63" y="33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33"/>
                    <a:pt x="50" y="27"/>
                    <a:pt x="43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4"/>
                    <a:pt x="48" y="2"/>
                    <a:pt x="47" y="1"/>
                  </a:cubicBezTo>
                  <a:cubicBezTo>
                    <a:pt x="46" y="0"/>
                    <a:pt x="45" y="0"/>
                    <a:pt x="44" y="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7" y="28"/>
                    <a:pt x="2" y="32"/>
                    <a:pt x="1" y="38"/>
                  </a:cubicBezTo>
                  <a:cubicBezTo>
                    <a:pt x="1" y="39"/>
                    <a:pt x="1" y="39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4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50" y="64"/>
                    <a:pt x="56" y="58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8"/>
                    <a:pt x="69" y="64"/>
                    <a:pt x="77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13" y="64"/>
                    <a:pt x="119" y="58"/>
                    <a:pt x="119" y="50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34"/>
                    <a:pt x="113" y="28"/>
                    <a:pt x="106" y="27"/>
                  </a:cubicBezTo>
                  <a:close/>
                  <a:moveTo>
                    <a:pt x="52" y="50"/>
                  </a:moveTo>
                  <a:cubicBezTo>
                    <a:pt x="52" y="55"/>
                    <a:pt x="48" y="59"/>
                    <a:pt x="43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9" y="59"/>
                    <a:pt x="5" y="55"/>
                    <a:pt x="5" y="5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7"/>
                    <a:pt x="6" y="36"/>
                  </a:cubicBezTo>
                  <a:cubicBezTo>
                    <a:pt x="7" y="35"/>
                    <a:pt x="9" y="33"/>
                    <a:pt x="11" y="33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8" y="32"/>
                    <a:pt x="52" y="36"/>
                    <a:pt x="52" y="41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8"/>
                    <a:pt x="52" y="48"/>
                    <a:pt x="52" y="48"/>
                  </a:cubicBezTo>
                  <a:lnTo>
                    <a:pt x="52" y="50"/>
                  </a:lnTo>
                  <a:close/>
                  <a:moveTo>
                    <a:pt x="114" y="50"/>
                  </a:moveTo>
                  <a:cubicBezTo>
                    <a:pt x="114" y="55"/>
                    <a:pt x="110" y="59"/>
                    <a:pt x="105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2" y="59"/>
                    <a:pt x="68" y="55"/>
                    <a:pt x="68" y="5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36"/>
                    <a:pt x="72" y="32"/>
                    <a:pt x="77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2"/>
                    <a:pt x="108" y="32"/>
                  </a:cubicBezTo>
                  <a:cubicBezTo>
                    <a:pt x="110" y="33"/>
                    <a:pt x="112" y="35"/>
                    <a:pt x="113" y="36"/>
                  </a:cubicBezTo>
                  <a:cubicBezTo>
                    <a:pt x="114" y="38"/>
                    <a:pt x="114" y="39"/>
                    <a:pt x="114" y="41"/>
                  </a:cubicBezTo>
                  <a:cubicBezTo>
                    <a:pt x="114" y="41"/>
                    <a:pt x="114" y="41"/>
                    <a:pt x="114" y="41"/>
                  </a:cubicBezTo>
                  <a:lnTo>
                    <a:pt x="114" y="5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52"/>
            <p:cNvSpPr>
              <a:spLocks noEditPoints="1"/>
            </p:cNvSpPr>
            <p:nvPr/>
          </p:nvSpPr>
          <p:spPr bwMode="auto">
            <a:xfrm>
              <a:off x="4342" y="2454"/>
              <a:ext cx="189" cy="209"/>
            </a:xfrm>
            <a:custGeom>
              <a:avLst/>
              <a:gdLst>
                <a:gd name="T0" fmla="*/ 77 w 80"/>
                <a:gd name="T1" fmla="*/ 3 h 88"/>
                <a:gd name="T2" fmla="*/ 71 w 80"/>
                <a:gd name="T3" fmla="*/ 0 h 88"/>
                <a:gd name="T4" fmla="*/ 9 w 80"/>
                <a:gd name="T5" fmla="*/ 0 h 88"/>
                <a:gd name="T6" fmla="*/ 2 w 80"/>
                <a:gd name="T7" fmla="*/ 3 h 88"/>
                <a:gd name="T8" fmla="*/ 0 w 80"/>
                <a:gd name="T9" fmla="*/ 9 h 88"/>
                <a:gd name="T10" fmla="*/ 0 w 80"/>
                <a:gd name="T11" fmla="*/ 58 h 88"/>
                <a:gd name="T12" fmla="*/ 2 w 80"/>
                <a:gd name="T13" fmla="*/ 64 h 88"/>
                <a:gd name="T14" fmla="*/ 9 w 80"/>
                <a:gd name="T15" fmla="*/ 67 h 88"/>
                <a:gd name="T16" fmla="*/ 71 w 80"/>
                <a:gd name="T17" fmla="*/ 67 h 88"/>
                <a:gd name="T18" fmla="*/ 77 w 80"/>
                <a:gd name="T19" fmla="*/ 64 h 88"/>
                <a:gd name="T20" fmla="*/ 80 w 80"/>
                <a:gd name="T21" fmla="*/ 58 h 88"/>
                <a:gd name="T22" fmla="*/ 80 w 80"/>
                <a:gd name="T23" fmla="*/ 9 h 88"/>
                <a:gd name="T24" fmla="*/ 77 w 80"/>
                <a:gd name="T25" fmla="*/ 3 h 88"/>
                <a:gd name="T26" fmla="*/ 75 w 80"/>
                <a:gd name="T27" fmla="*/ 58 h 88"/>
                <a:gd name="T28" fmla="*/ 74 w 80"/>
                <a:gd name="T29" fmla="*/ 61 h 88"/>
                <a:gd name="T30" fmla="*/ 71 w 80"/>
                <a:gd name="T31" fmla="*/ 62 h 88"/>
                <a:gd name="T32" fmla="*/ 9 w 80"/>
                <a:gd name="T33" fmla="*/ 62 h 88"/>
                <a:gd name="T34" fmla="*/ 6 w 80"/>
                <a:gd name="T35" fmla="*/ 61 h 88"/>
                <a:gd name="T36" fmla="*/ 4 w 80"/>
                <a:gd name="T37" fmla="*/ 58 h 88"/>
                <a:gd name="T38" fmla="*/ 4 w 80"/>
                <a:gd name="T39" fmla="*/ 9 h 88"/>
                <a:gd name="T40" fmla="*/ 6 w 80"/>
                <a:gd name="T41" fmla="*/ 6 h 88"/>
                <a:gd name="T42" fmla="*/ 9 w 80"/>
                <a:gd name="T43" fmla="*/ 5 h 88"/>
                <a:gd name="T44" fmla="*/ 71 w 80"/>
                <a:gd name="T45" fmla="*/ 5 h 88"/>
                <a:gd name="T46" fmla="*/ 74 w 80"/>
                <a:gd name="T47" fmla="*/ 6 h 88"/>
                <a:gd name="T48" fmla="*/ 75 w 80"/>
                <a:gd name="T49" fmla="*/ 9 h 88"/>
                <a:gd name="T50" fmla="*/ 75 w 80"/>
                <a:gd name="T51" fmla="*/ 58 h 88"/>
                <a:gd name="T52" fmla="*/ 77 w 80"/>
                <a:gd name="T53" fmla="*/ 68 h 88"/>
                <a:gd name="T54" fmla="*/ 3 w 80"/>
                <a:gd name="T55" fmla="*/ 68 h 88"/>
                <a:gd name="T56" fmla="*/ 2 w 80"/>
                <a:gd name="T57" fmla="*/ 69 h 88"/>
                <a:gd name="T58" fmla="*/ 1 w 80"/>
                <a:gd name="T59" fmla="*/ 70 h 88"/>
                <a:gd name="T60" fmla="*/ 1 w 80"/>
                <a:gd name="T61" fmla="*/ 86 h 88"/>
                <a:gd name="T62" fmla="*/ 2 w 80"/>
                <a:gd name="T63" fmla="*/ 87 h 88"/>
                <a:gd name="T64" fmla="*/ 3 w 80"/>
                <a:gd name="T65" fmla="*/ 88 h 88"/>
                <a:gd name="T66" fmla="*/ 77 w 80"/>
                <a:gd name="T67" fmla="*/ 88 h 88"/>
                <a:gd name="T68" fmla="*/ 78 w 80"/>
                <a:gd name="T69" fmla="*/ 87 h 88"/>
                <a:gd name="T70" fmla="*/ 79 w 80"/>
                <a:gd name="T71" fmla="*/ 86 h 88"/>
                <a:gd name="T72" fmla="*/ 79 w 80"/>
                <a:gd name="T73" fmla="*/ 70 h 88"/>
                <a:gd name="T74" fmla="*/ 78 w 80"/>
                <a:gd name="T75" fmla="*/ 69 h 88"/>
                <a:gd name="T76" fmla="*/ 77 w 80"/>
                <a:gd name="T77" fmla="*/ 68 h 88"/>
                <a:gd name="T78" fmla="*/ 75 w 80"/>
                <a:gd name="T79" fmla="*/ 83 h 88"/>
                <a:gd name="T80" fmla="*/ 5 w 80"/>
                <a:gd name="T81" fmla="*/ 83 h 88"/>
                <a:gd name="T82" fmla="*/ 5 w 80"/>
                <a:gd name="T83" fmla="*/ 72 h 88"/>
                <a:gd name="T84" fmla="*/ 75 w 80"/>
                <a:gd name="T85" fmla="*/ 72 h 88"/>
                <a:gd name="T86" fmla="*/ 75 w 80"/>
                <a:gd name="T87" fmla="*/ 83 h 88"/>
                <a:gd name="T88" fmla="*/ 9 w 80"/>
                <a:gd name="T89" fmla="*/ 82 h 88"/>
                <a:gd name="T90" fmla="*/ 44 w 80"/>
                <a:gd name="T91" fmla="*/ 82 h 88"/>
                <a:gd name="T92" fmla="*/ 46 w 80"/>
                <a:gd name="T93" fmla="*/ 81 h 88"/>
                <a:gd name="T94" fmla="*/ 46 w 80"/>
                <a:gd name="T95" fmla="*/ 79 h 88"/>
                <a:gd name="T96" fmla="*/ 46 w 80"/>
                <a:gd name="T97" fmla="*/ 77 h 88"/>
                <a:gd name="T98" fmla="*/ 46 w 80"/>
                <a:gd name="T99" fmla="*/ 75 h 88"/>
                <a:gd name="T100" fmla="*/ 44 w 80"/>
                <a:gd name="T101" fmla="*/ 75 h 88"/>
                <a:gd name="T102" fmla="*/ 9 w 80"/>
                <a:gd name="T103" fmla="*/ 75 h 88"/>
                <a:gd name="T104" fmla="*/ 8 w 80"/>
                <a:gd name="T105" fmla="*/ 75 h 88"/>
                <a:gd name="T106" fmla="*/ 7 w 80"/>
                <a:gd name="T107" fmla="*/ 77 h 88"/>
                <a:gd name="T108" fmla="*/ 7 w 80"/>
                <a:gd name="T109" fmla="*/ 79 h 88"/>
                <a:gd name="T110" fmla="*/ 8 w 80"/>
                <a:gd name="T111" fmla="*/ 81 h 88"/>
                <a:gd name="T112" fmla="*/ 9 w 80"/>
                <a:gd name="T113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" h="88">
                  <a:moveTo>
                    <a:pt x="77" y="3"/>
                  </a:moveTo>
                  <a:cubicBezTo>
                    <a:pt x="76" y="1"/>
                    <a:pt x="73" y="0"/>
                    <a:pt x="7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1" y="62"/>
                    <a:pt x="2" y="64"/>
                  </a:cubicBezTo>
                  <a:cubicBezTo>
                    <a:pt x="4" y="66"/>
                    <a:pt x="6" y="67"/>
                    <a:pt x="9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3" y="67"/>
                    <a:pt x="76" y="66"/>
                    <a:pt x="77" y="64"/>
                  </a:cubicBezTo>
                  <a:cubicBezTo>
                    <a:pt x="79" y="62"/>
                    <a:pt x="80" y="60"/>
                    <a:pt x="80" y="58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7"/>
                    <a:pt x="79" y="5"/>
                    <a:pt x="77" y="3"/>
                  </a:cubicBezTo>
                  <a:close/>
                  <a:moveTo>
                    <a:pt x="75" y="58"/>
                  </a:moveTo>
                  <a:cubicBezTo>
                    <a:pt x="75" y="59"/>
                    <a:pt x="75" y="60"/>
                    <a:pt x="74" y="61"/>
                  </a:cubicBezTo>
                  <a:cubicBezTo>
                    <a:pt x="73" y="62"/>
                    <a:pt x="72" y="62"/>
                    <a:pt x="71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6" y="62"/>
                    <a:pt x="6" y="61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8" y="5"/>
                    <a:pt x="9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2" y="5"/>
                    <a:pt x="73" y="5"/>
                    <a:pt x="74" y="6"/>
                  </a:cubicBezTo>
                  <a:cubicBezTo>
                    <a:pt x="75" y="7"/>
                    <a:pt x="75" y="8"/>
                    <a:pt x="75" y="9"/>
                  </a:cubicBezTo>
                  <a:lnTo>
                    <a:pt x="75" y="58"/>
                  </a:lnTo>
                  <a:close/>
                  <a:moveTo>
                    <a:pt x="77" y="68"/>
                  </a:move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2" y="68"/>
                    <a:pt x="2" y="69"/>
                  </a:cubicBezTo>
                  <a:cubicBezTo>
                    <a:pt x="1" y="69"/>
                    <a:pt x="1" y="70"/>
                    <a:pt x="1" y="70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7"/>
                    <a:pt x="2" y="87"/>
                  </a:cubicBezTo>
                  <a:cubicBezTo>
                    <a:pt x="2" y="88"/>
                    <a:pt x="3" y="88"/>
                    <a:pt x="3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8" y="88"/>
                    <a:pt x="78" y="87"/>
                  </a:cubicBezTo>
                  <a:cubicBezTo>
                    <a:pt x="79" y="87"/>
                    <a:pt x="79" y="86"/>
                    <a:pt x="79" y="86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9"/>
                    <a:pt x="78" y="69"/>
                  </a:cubicBezTo>
                  <a:cubicBezTo>
                    <a:pt x="78" y="68"/>
                    <a:pt x="77" y="68"/>
                    <a:pt x="77" y="68"/>
                  </a:cubicBezTo>
                  <a:close/>
                  <a:moveTo>
                    <a:pt x="75" y="83"/>
                  </a:moveTo>
                  <a:cubicBezTo>
                    <a:pt x="5" y="83"/>
                    <a:pt x="5" y="83"/>
                    <a:pt x="5" y="8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75" y="72"/>
                    <a:pt x="75" y="72"/>
                    <a:pt x="75" y="72"/>
                  </a:cubicBezTo>
                  <a:lnTo>
                    <a:pt x="75" y="83"/>
                  </a:lnTo>
                  <a:close/>
                  <a:moveTo>
                    <a:pt x="9" y="82"/>
                  </a:moveTo>
                  <a:cubicBezTo>
                    <a:pt x="44" y="82"/>
                    <a:pt x="44" y="82"/>
                    <a:pt x="44" y="82"/>
                  </a:cubicBezTo>
                  <a:cubicBezTo>
                    <a:pt x="45" y="82"/>
                    <a:pt x="45" y="81"/>
                    <a:pt x="46" y="81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6"/>
                    <a:pt x="46" y="76"/>
                    <a:pt x="46" y="75"/>
                  </a:cubicBezTo>
                  <a:cubicBezTo>
                    <a:pt x="45" y="75"/>
                    <a:pt x="45" y="75"/>
                    <a:pt x="44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8" y="75"/>
                    <a:pt x="8" y="75"/>
                  </a:cubicBezTo>
                  <a:cubicBezTo>
                    <a:pt x="7" y="76"/>
                    <a:pt x="7" y="76"/>
                    <a:pt x="7" y="7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1"/>
                    <a:pt x="8" y="81"/>
                  </a:cubicBezTo>
                  <a:cubicBezTo>
                    <a:pt x="8" y="81"/>
                    <a:pt x="9" y="82"/>
                    <a:pt x="9" y="8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Freeform 53"/>
            <p:cNvSpPr>
              <a:spLocks/>
            </p:cNvSpPr>
            <p:nvPr/>
          </p:nvSpPr>
          <p:spPr bwMode="auto">
            <a:xfrm>
              <a:off x="4782" y="2494"/>
              <a:ext cx="151" cy="166"/>
            </a:xfrm>
            <a:custGeom>
              <a:avLst/>
              <a:gdLst>
                <a:gd name="T0" fmla="*/ 0 w 64"/>
                <a:gd name="T1" fmla="*/ 29 h 70"/>
                <a:gd name="T2" fmla="*/ 0 w 64"/>
                <a:gd name="T3" fmla="*/ 67 h 70"/>
                <a:gd name="T4" fmla="*/ 1 w 64"/>
                <a:gd name="T5" fmla="*/ 70 h 70"/>
                <a:gd name="T6" fmla="*/ 4 w 64"/>
                <a:gd name="T7" fmla="*/ 70 h 70"/>
                <a:gd name="T8" fmla="*/ 21 w 64"/>
                <a:gd name="T9" fmla="*/ 70 h 70"/>
                <a:gd name="T10" fmla="*/ 22 w 64"/>
                <a:gd name="T11" fmla="*/ 70 h 70"/>
                <a:gd name="T12" fmla="*/ 23 w 64"/>
                <a:gd name="T13" fmla="*/ 68 h 70"/>
                <a:gd name="T14" fmla="*/ 23 w 64"/>
                <a:gd name="T15" fmla="*/ 50 h 70"/>
                <a:gd name="T16" fmla="*/ 40 w 64"/>
                <a:gd name="T17" fmla="*/ 50 h 70"/>
                <a:gd name="T18" fmla="*/ 40 w 64"/>
                <a:gd name="T19" fmla="*/ 68 h 70"/>
                <a:gd name="T20" fmla="*/ 41 w 64"/>
                <a:gd name="T21" fmla="*/ 70 h 70"/>
                <a:gd name="T22" fmla="*/ 42 w 64"/>
                <a:gd name="T23" fmla="*/ 70 h 70"/>
                <a:gd name="T24" fmla="*/ 59 w 64"/>
                <a:gd name="T25" fmla="*/ 70 h 70"/>
                <a:gd name="T26" fmla="*/ 62 w 64"/>
                <a:gd name="T27" fmla="*/ 70 h 70"/>
                <a:gd name="T28" fmla="*/ 64 w 64"/>
                <a:gd name="T29" fmla="*/ 67 h 70"/>
                <a:gd name="T30" fmla="*/ 64 w 64"/>
                <a:gd name="T31" fmla="*/ 29 h 70"/>
                <a:gd name="T32" fmla="*/ 32 w 64"/>
                <a:gd name="T33" fmla="*/ 0 h 70"/>
                <a:gd name="T34" fmla="*/ 0 w 64"/>
                <a:gd name="T35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0">
                  <a:moveTo>
                    <a:pt x="0" y="29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1" y="70"/>
                  </a:cubicBezTo>
                  <a:cubicBezTo>
                    <a:pt x="2" y="70"/>
                    <a:pt x="3" y="70"/>
                    <a:pt x="4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2" y="70"/>
                    <a:pt x="22" y="70"/>
                  </a:cubicBezTo>
                  <a:cubicBezTo>
                    <a:pt x="23" y="69"/>
                    <a:pt x="23" y="69"/>
                    <a:pt x="23" y="68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69"/>
                    <a:pt x="40" y="69"/>
                    <a:pt x="41" y="70"/>
                  </a:cubicBezTo>
                  <a:cubicBezTo>
                    <a:pt x="41" y="70"/>
                    <a:pt x="42" y="70"/>
                    <a:pt x="42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0" y="70"/>
                    <a:pt x="61" y="70"/>
                    <a:pt x="62" y="70"/>
                  </a:cubicBezTo>
                  <a:cubicBezTo>
                    <a:pt x="63" y="69"/>
                    <a:pt x="63" y="68"/>
                    <a:pt x="64" y="67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54"/>
            <p:cNvSpPr>
              <a:spLocks/>
            </p:cNvSpPr>
            <p:nvPr/>
          </p:nvSpPr>
          <p:spPr bwMode="auto">
            <a:xfrm>
              <a:off x="4746" y="2447"/>
              <a:ext cx="223" cy="118"/>
            </a:xfrm>
            <a:custGeom>
              <a:avLst/>
              <a:gdLst>
                <a:gd name="T0" fmla="*/ 91 w 94"/>
                <a:gd name="T1" fmla="*/ 39 h 50"/>
                <a:gd name="T2" fmla="*/ 76 w 94"/>
                <a:gd name="T3" fmla="*/ 26 h 50"/>
                <a:gd name="T4" fmla="*/ 76 w 94"/>
                <a:gd name="T5" fmla="*/ 4 h 50"/>
                <a:gd name="T6" fmla="*/ 74 w 94"/>
                <a:gd name="T7" fmla="*/ 2 h 50"/>
                <a:gd name="T8" fmla="*/ 68 w 94"/>
                <a:gd name="T9" fmla="*/ 2 h 50"/>
                <a:gd name="T10" fmla="*/ 66 w 94"/>
                <a:gd name="T11" fmla="*/ 4 h 50"/>
                <a:gd name="T12" fmla="*/ 66 w 94"/>
                <a:gd name="T13" fmla="*/ 16 h 50"/>
                <a:gd name="T14" fmla="*/ 51 w 94"/>
                <a:gd name="T15" fmla="*/ 2 h 50"/>
                <a:gd name="T16" fmla="*/ 43 w 94"/>
                <a:gd name="T17" fmla="*/ 2 h 50"/>
                <a:gd name="T18" fmla="*/ 2 w 94"/>
                <a:gd name="T19" fmla="*/ 39 h 50"/>
                <a:gd name="T20" fmla="*/ 2 w 94"/>
                <a:gd name="T21" fmla="*/ 48 h 50"/>
                <a:gd name="T22" fmla="*/ 6 w 94"/>
                <a:gd name="T23" fmla="*/ 50 h 50"/>
                <a:gd name="T24" fmla="*/ 10 w 94"/>
                <a:gd name="T25" fmla="*/ 48 h 50"/>
                <a:gd name="T26" fmla="*/ 47 w 94"/>
                <a:gd name="T27" fmla="*/ 15 h 50"/>
                <a:gd name="T28" fmla="*/ 83 w 94"/>
                <a:gd name="T29" fmla="*/ 48 h 50"/>
                <a:gd name="T30" fmla="*/ 91 w 94"/>
                <a:gd name="T31" fmla="*/ 48 h 50"/>
                <a:gd name="T32" fmla="*/ 91 w 94"/>
                <a:gd name="T33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50">
                  <a:moveTo>
                    <a:pt x="91" y="39"/>
                  </a:moveTo>
                  <a:cubicBezTo>
                    <a:pt x="76" y="26"/>
                    <a:pt x="76" y="26"/>
                    <a:pt x="76" y="26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3"/>
                    <a:pt x="75" y="2"/>
                    <a:pt x="74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6" y="3"/>
                    <a:pt x="66" y="4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8" y="0"/>
                    <a:pt x="45" y="0"/>
                    <a:pt x="43" y="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41"/>
                    <a:pt x="0" y="45"/>
                    <a:pt x="2" y="48"/>
                  </a:cubicBezTo>
                  <a:cubicBezTo>
                    <a:pt x="3" y="49"/>
                    <a:pt x="5" y="50"/>
                    <a:pt x="6" y="50"/>
                  </a:cubicBezTo>
                  <a:cubicBezTo>
                    <a:pt x="8" y="50"/>
                    <a:pt x="9" y="49"/>
                    <a:pt x="10" y="48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5" y="50"/>
                    <a:pt x="89" y="50"/>
                    <a:pt x="91" y="48"/>
                  </a:cubicBezTo>
                  <a:cubicBezTo>
                    <a:pt x="94" y="45"/>
                    <a:pt x="93" y="41"/>
                    <a:pt x="91" y="3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55"/>
            <p:cNvSpPr>
              <a:spLocks/>
            </p:cNvSpPr>
            <p:nvPr/>
          </p:nvSpPr>
          <p:spPr bwMode="auto">
            <a:xfrm>
              <a:off x="2692" y="2454"/>
              <a:ext cx="199" cy="221"/>
            </a:xfrm>
            <a:custGeom>
              <a:avLst/>
              <a:gdLst>
                <a:gd name="T0" fmla="*/ 65 w 84"/>
                <a:gd name="T1" fmla="*/ 36 h 93"/>
                <a:gd name="T2" fmla="*/ 62 w 84"/>
                <a:gd name="T3" fmla="*/ 39 h 93"/>
                <a:gd name="T4" fmla="*/ 37 w 84"/>
                <a:gd name="T5" fmla="*/ 13 h 93"/>
                <a:gd name="T6" fmla="*/ 24 w 84"/>
                <a:gd name="T7" fmla="*/ 6 h 93"/>
                <a:gd name="T8" fmla="*/ 10 w 84"/>
                <a:gd name="T9" fmla="*/ 10 h 93"/>
                <a:gd name="T10" fmla="*/ 5 w 84"/>
                <a:gd name="T11" fmla="*/ 23 h 93"/>
                <a:gd name="T12" fmla="*/ 11 w 84"/>
                <a:gd name="T13" fmla="*/ 37 h 93"/>
                <a:gd name="T14" fmla="*/ 55 w 84"/>
                <a:gd name="T15" fmla="*/ 84 h 93"/>
                <a:gd name="T16" fmla="*/ 63 w 84"/>
                <a:gd name="T17" fmla="*/ 88 h 93"/>
                <a:gd name="T18" fmla="*/ 72 w 84"/>
                <a:gd name="T19" fmla="*/ 85 h 93"/>
                <a:gd name="T20" fmla="*/ 79 w 84"/>
                <a:gd name="T21" fmla="*/ 73 h 93"/>
                <a:gd name="T22" fmla="*/ 75 w 84"/>
                <a:gd name="T23" fmla="*/ 64 h 93"/>
                <a:gd name="T24" fmla="*/ 35 w 84"/>
                <a:gd name="T25" fmla="*/ 22 h 93"/>
                <a:gd name="T26" fmla="*/ 32 w 84"/>
                <a:gd name="T27" fmla="*/ 20 h 93"/>
                <a:gd name="T28" fmla="*/ 24 w 84"/>
                <a:gd name="T29" fmla="*/ 23 h 93"/>
                <a:gd name="T30" fmla="*/ 20 w 84"/>
                <a:gd name="T31" fmla="*/ 31 h 93"/>
                <a:gd name="T32" fmla="*/ 22 w 84"/>
                <a:gd name="T33" fmla="*/ 35 h 93"/>
                <a:gd name="T34" fmla="*/ 62 w 84"/>
                <a:gd name="T35" fmla="*/ 77 h 93"/>
                <a:gd name="T36" fmla="*/ 58 w 84"/>
                <a:gd name="T37" fmla="*/ 80 h 93"/>
                <a:gd name="T38" fmla="*/ 18 w 84"/>
                <a:gd name="T39" fmla="*/ 38 h 93"/>
                <a:gd name="T40" fmla="*/ 15 w 84"/>
                <a:gd name="T41" fmla="*/ 31 h 93"/>
                <a:gd name="T42" fmla="*/ 20 w 84"/>
                <a:gd name="T43" fmla="*/ 20 h 93"/>
                <a:gd name="T44" fmla="*/ 32 w 84"/>
                <a:gd name="T45" fmla="*/ 15 h 93"/>
                <a:gd name="T46" fmla="*/ 39 w 84"/>
                <a:gd name="T47" fmla="*/ 19 h 93"/>
                <a:gd name="T48" fmla="*/ 78 w 84"/>
                <a:gd name="T49" fmla="*/ 61 h 93"/>
                <a:gd name="T50" fmla="*/ 84 w 84"/>
                <a:gd name="T51" fmla="*/ 74 h 93"/>
                <a:gd name="T52" fmla="*/ 75 w 84"/>
                <a:gd name="T53" fmla="*/ 89 h 93"/>
                <a:gd name="T54" fmla="*/ 64 w 84"/>
                <a:gd name="T55" fmla="*/ 93 h 93"/>
                <a:gd name="T56" fmla="*/ 51 w 84"/>
                <a:gd name="T57" fmla="*/ 87 h 93"/>
                <a:gd name="T58" fmla="*/ 8 w 84"/>
                <a:gd name="T59" fmla="*/ 40 h 93"/>
                <a:gd name="T60" fmla="*/ 0 w 84"/>
                <a:gd name="T61" fmla="*/ 22 h 93"/>
                <a:gd name="T62" fmla="*/ 7 w 84"/>
                <a:gd name="T63" fmla="*/ 6 h 93"/>
                <a:gd name="T64" fmla="*/ 23 w 84"/>
                <a:gd name="T65" fmla="*/ 0 h 93"/>
                <a:gd name="T66" fmla="*/ 41 w 84"/>
                <a:gd name="T67" fmla="*/ 10 h 93"/>
                <a:gd name="T68" fmla="*/ 65 w 84"/>
                <a:gd name="T69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3">
                  <a:moveTo>
                    <a:pt x="65" y="36"/>
                  </a:moveTo>
                  <a:cubicBezTo>
                    <a:pt x="62" y="39"/>
                    <a:pt x="62" y="39"/>
                    <a:pt x="62" y="3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4" y="9"/>
                    <a:pt x="29" y="6"/>
                    <a:pt x="24" y="6"/>
                  </a:cubicBezTo>
                  <a:cubicBezTo>
                    <a:pt x="18" y="5"/>
                    <a:pt x="14" y="6"/>
                    <a:pt x="10" y="10"/>
                  </a:cubicBezTo>
                  <a:cubicBezTo>
                    <a:pt x="7" y="13"/>
                    <a:pt x="5" y="18"/>
                    <a:pt x="5" y="23"/>
                  </a:cubicBezTo>
                  <a:cubicBezTo>
                    <a:pt x="5" y="28"/>
                    <a:pt x="7" y="33"/>
                    <a:pt x="11" y="37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7" y="86"/>
                    <a:pt x="60" y="88"/>
                    <a:pt x="63" y="88"/>
                  </a:cubicBezTo>
                  <a:cubicBezTo>
                    <a:pt x="67" y="88"/>
                    <a:pt x="70" y="88"/>
                    <a:pt x="72" y="85"/>
                  </a:cubicBezTo>
                  <a:cubicBezTo>
                    <a:pt x="74" y="83"/>
                    <a:pt x="79" y="77"/>
                    <a:pt x="79" y="73"/>
                  </a:cubicBezTo>
                  <a:cubicBezTo>
                    <a:pt x="79" y="70"/>
                    <a:pt x="78" y="67"/>
                    <a:pt x="75" y="64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1"/>
                    <a:pt x="33" y="20"/>
                    <a:pt x="32" y="20"/>
                  </a:cubicBezTo>
                  <a:cubicBezTo>
                    <a:pt x="30" y="20"/>
                    <a:pt x="25" y="23"/>
                    <a:pt x="24" y="23"/>
                  </a:cubicBezTo>
                  <a:cubicBezTo>
                    <a:pt x="23" y="24"/>
                    <a:pt x="20" y="30"/>
                    <a:pt x="20" y="31"/>
                  </a:cubicBezTo>
                  <a:cubicBezTo>
                    <a:pt x="20" y="33"/>
                    <a:pt x="21" y="34"/>
                    <a:pt x="22" y="35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6"/>
                    <a:pt x="15" y="33"/>
                    <a:pt x="15" y="31"/>
                  </a:cubicBezTo>
                  <a:cubicBezTo>
                    <a:pt x="15" y="28"/>
                    <a:pt x="19" y="21"/>
                    <a:pt x="20" y="20"/>
                  </a:cubicBezTo>
                  <a:cubicBezTo>
                    <a:pt x="22" y="18"/>
                    <a:pt x="29" y="15"/>
                    <a:pt x="32" y="15"/>
                  </a:cubicBezTo>
                  <a:cubicBezTo>
                    <a:pt x="34" y="16"/>
                    <a:pt x="37" y="17"/>
                    <a:pt x="39" y="19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2" y="65"/>
                    <a:pt x="84" y="69"/>
                    <a:pt x="84" y="74"/>
                  </a:cubicBezTo>
                  <a:cubicBezTo>
                    <a:pt x="84" y="79"/>
                    <a:pt x="78" y="86"/>
                    <a:pt x="75" y="89"/>
                  </a:cubicBezTo>
                  <a:cubicBezTo>
                    <a:pt x="72" y="92"/>
                    <a:pt x="68" y="93"/>
                    <a:pt x="64" y="93"/>
                  </a:cubicBezTo>
                  <a:cubicBezTo>
                    <a:pt x="59" y="92"/>
                    <a:pt x="55" y="90"/>
                    <a:pt x="51" y="87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35"/>
                    <a:pt x="0" y="29"/>
                    <a:pt x="0" y="22"/>
                  </a:cubicBezTo>
                  <a:cubicBezTo>
                    <a:pt x="0" y="16"/>
                    <a:pt x="2" y="10"/>
                    <a:pt x="7" y="6"/>
                  </a:cubicBezTo>
                  <a:cubicBezTo>
                    <a:pt x="11" y="2"/>
                    <a:pt x="17" y="0"/>
                    <a:pt x="23" y="0"/>
                  </a:cubicBezTo>
                  <a:cubicBezTo>
                    <a:pt x="29" y="1"/>
                    <a:pt x="35" y="4"/>
                    <a:pt x="41" y="10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56"/>
            <p:cNvSpPr>
              <a:spLocks noEditPoints="1"/>
            </p:cNvSpPr>
            <p:nvPr/>
          </p:nvSpPr>
          <p:spPr bwMode="auto">
            <a:xfrm>
              <a:off x="3097" y="2456"/>
              <a:ext cx="208" cy="202"/>
            </a:xfrm>
            <a:custGeom>
              <a:avLst/>
              <a:gdLst>
                <a:gd name="T0" fmla="*/ 20 w 88"/>
                <a:gd name="T1" fmla="*/ 43 h 85"/>
                <a:gd name="T2" fmla="*/ 27 w 88"/>
                <a:gd name="T3" fmla="*/ 50 h 85"/>
                <a:gd name="T4" fmla="*/ 65 w 88"/>
                <a:gd name="T5" fmla="*/ 84 h 85"/>
                <a:gd name="T6" fmla="*/ 66 w 88"/>
                <a:gd name="T7" fmla="*/ 85 h 85"/>
                <a:gd name="T8" fmla="*/ 73 w 88"/>
                <a:gd name="T9" fmla="*/ 71 h 85"/>
                <a:gd name="T10" fmla="*/ 88 w 88"/>
                <a:gd name="T11" fmla="*/ 64 h 85"/>
                <a:gd name="T12" fmla="*/ 86 w 88"/>
                <a:gd name="T13" fmla="*/ 62 h 85"/>
                <a:gd name="T14" fmla="*/ 68 w 88"/>
                <a:gd name="T15" fmla="*/ 43 h 85"/>
                <a:gd name="T16" fmla="*/ 70 w 88"/>
                <a:gd name="T17" fmla="*/ 41 h 85"/>
                <a:gd name="T18" fmla="*/ 70 w 88"/>
                <a:gd name="T19" fmla="*/ 41 h 85"/>
                <a:gd name="T20" fmla="*/ 70 w 88"/>
                <a:gd name="T21" fmla="*/ 35 h 85"/>
                <a:gd name="T22" fmla="*/ 38 w 88"/>
                <a:gd name="T23" fmla="*/ 3 h 85"/>
                <a:gd name="T24" fmla="*/ 38 w 88"/>
                <a:gd name="T25" fmla="*/ 3 h 85"/>
                <a:gd name="T26" fmla="*/ 32 w 88"/>
                <a:gd name="T27" fmla="*/ 3 h 85"/>
                <a:gd name="T28" fmla="*/ 29 w 88"/>
                <a:gd name="T29" fmla="*/ 6 h 85"/>
                <a:gd name="T30" fmla="*/ 29 w 88"/>
                <a:gd name="T31" fmla="*/ 6 h 85"/>
                <a:gd name="T32" fmla="*/ 29 w 88"/>
                <a:gd name="T33" fmla="*/ 6 h 85"/>
                <a:gd name="T34" fmla="*/ 18 w 88"/>
                <a:gd name="T35" fmla="*/ 1 h 85"/>
                <a:gd name="T36" fmla="*/ 3 w 88"/>
                <a:gd name="T37" fmla="*/ 16 h 85"/>
                <a:gd name="T38" fmla="*/ 20 w 88"/>
                <a:gd name="T39" fmla="*/ 43 h 85"/>
                <a:gd name="T40" fmla="*/ 31 w 88"/>
                <a:gd name="T41" fmla="*/ 5 h 85"/>
                <a:gd name="T42" fmla="*/ 31 w 88"/>
                <a:gd name="T43" fmla="*/ 5 h 85"/>
                <a:gd name="T44" fmla="*/ 31 w 88"/>
                <a:gd name="T45" fmla="*/ 5 h 85"/>
                <a:gd name="T46" fmla="*/ 32 w 88"/>
                <a:gd name="T47" fmla="*/ 6 h 85"/>
                <a:gd name="T48" fmla="*/ 31 w 88"/>
                <a:gd name="T49" fmla="*/ 5 h 85"/>
                <a:gd name="T50" fmla="*/ 32 w 88"/>
                <a:gd name="T51" fmla="*/ 6 h 85"/>
                <a:gd name="T52" fmla="*/ 66 w 88"/>
                <a:gd name="T53" fmla="*/ 40 h 85"/>
                <a:gd name="T54" fmla="*/ 51 w 88"/>
                <a:gd name="T55" fmla="*/ 25 h 85"/>
                <a:gd name="T56" fmla="*/ 44 w 88"/>
                <a:gd name="T57" fmla="*/ 18 h 85"/>
                <a:gd name="T58" fmla="*/ 32 w 88"/>
                <a:gd name="T59" fmla="*/ 8 h 85"/>
                <a:gd name="T60" fmla="*/ 35 w 88"/>
                <a:gd name="T61" fmla="*/ 5 h 85"/>
                <a:gd name="T62" fmla="*/ 36 w 88"/>
                <a:gd name="T63" fmla="*/ 5 h 85"/>
                <a:gd name="T64" fmla="*/ 36 w 88"/>
                <a:gd name="T65" fmla="*/ 5 h 85"/>
                <a:gd name="T66" fmla="*/ 68 w 88"/>
                <a:gd name="T67" fmla="*/ 38 h 85"/>
                <a:gd name="T68" fmla="*/ 68 w 88"/>
                <a:gd name="T69" fmla="*/ 38 h 85"/>
                <a:gd name="T70" fmla="*/ 66 w 88"/>
                <a:gd name="T71" fmla="*/ 40 h 85"/>
                <a:gd name="T72" fmla="*/ 34 w 88"/>
                <a:gd name="T73" fmla="*/ 51 h 85"/>
                <a:gd name="T74" fmla="*/ 35 w 88"/>
                <a:gd name="T75" fmla="*/ 49 h 85"/>
                <a:gd name="T76" fmla="*/ 38 w 88"/>
                <a:gd name="T77" fmla="*/ 50 h 85"/>
                <a:gd name="T78" fmla="*/ 63 w 88"/>
                <a:gd name="T79" fmla="*/ 72 h 85"/>
                <a:gd name="T80" fmla="*/ 64 w 88"/>
                <a:gd name="T81" fmla="*/ 74 h 85"/>
                <a:gd name="T82" fmla="*/ 62 w 88"/>
                <a:gd name="T83" fmla="*/ 76 h 85"/>
                <a:gd name="T84" fmla="*/ 60 w 88"/>
                <a:gd name="T85" fmla="*/ 75 h 85"/>
                <a:gd name="T86" fmla="*/ 35 w 88"/>
                <a:gd name="T87" fmla="*/ 53 h 85"/>
                <a:gd name="T88" fmla="*/ 34 w 88"/>
                <a:gd name="T89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8" h="85">
                  <a:moveTo>
                    <a:pt x="20" y="43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6" y="85"/>
                    <a:pt x="66" y="85"/>
                  </a:cubicBezTo>
                  <a:cubicBezTo>
                    <a:pt x="68" y="79"/>
                    <a:pt x="69" y="76"/>
                    <a:pt x="73" y="71"/>
                  </a:cubicBezTo>
                  <a:cubicBezTo>
                    <a:pt x="78" y="67"/>
                    <a:pt x="82" y="65"/>
                    <a:pt x="88" y="64"/>
                  </a:cubicBezTo>
                  <a:cubicBezTo>
                    <a:pt x="87" y="63"/>
                    <a:pt x="87" y="63"/>
                    <a:pt x="86" y="62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2" y="39"/>
                    <a:pt x="72" y="37"/>
                    <a:pt x="70" y="35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1"/>
                    <a:pt x="34" y="1"/>
                    <a:pt x="32" y="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4" y="3"/>
                    <a:pt x="19" y="0"/>
                    <a:pt x="1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17" y="40"/>
                    <a:pt x="20" y="43"/>
                  </a:cubicBezTo>
                  <a:close/>
                  <a:moveTo>
                    <a:pt x="3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32" y="6"/>
                  </a:moveTo>
                  <a:cubicBezTo>
                    <a:pt x="31" y="5"/>
                    <a:pt x="31" y="5"/>
                    <a:pt x="31" y="5"/>
                  </a:cubicBezTo>
                  <a:lnTo>
                    <a:pt x="32" y="6"/>
                  </a:lnTo>
                  <a:close/>
                  <a:moveTo>
                    <a:pt x="66" y="40"/>
                  </a:moveTo>
                  <a:cubicBezTo>
                    <a:pt x="51" y="25"/>
                    <a:pt x="51" y="25"/>
                    <a:pt x="51" y="25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7"/>
                    <a:pt x="38" y="12"/>
                    <a:pt x="32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6" y="40"/>
                  </a:lnTo>
                  <a:close/>
                  <a:moveTo>
                    <a:pt x="34" y="51"/>
                  </a:moveTo>
                  <a:cubicBezTo>
                    <a:pt x="35" y="49"/>
                    <a:pt x="35" y="49"/>
                    <a:pt x="35" y="49"/>
                  </a:cubicBezTo>
                  <a:cubicBezTo>
                    <a:pt x="36" y="49"/>
                    <a:pt x="37" y="49"/>
                    <a:pt x="38" y="50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73"/>
                    <a:pt x="64" y="74"/>
                    <a:pt x="64" y="74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1" y="76"/>
                    <a:pt x="60" y="75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2"/>
                    <a:pt x="34" y="51"/>
                    <a:pt x="34" y="5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57"/>
            <p:cNvSpPr>
              <a:spLocks noEditPoints="1"/>
            </p:cNvSpPr>
            <p:nvPr/>
          </p:nvSpPr>
          <p:spPr bwMode="auto">
            <a:xfrm>
              <a:off x="3260" y="2615"/>
              <a:ext cx="57" cy="57"/>
            </a:xfrm>
            <a:custGeom>
              <a:avLst/>
              <a:gdLst>
                <a:gd name="T0" fmla="*/ 0 w 24"/>
                <a:gd name="T1" fmla="*/ 18 h 24"/>
                <a:gd name="T2" fmla="*/ 1 w 24"/>
                <a:gd name="T3" fmla="*/ 19 h 24"/>
                <a:gd name="T4" fmla="*/ 2 w 24"/>
                <a:gd name="T5" fmla="*/ 19 h 24"/>
                <a:gd name="T6" fmla="*/ 17 w 24"/>
                <a:gd name="T7" fmla="*/ 23 h 24"/>
                <a:gd name="T8" fmla="*/ 23 w 24"/>
                <a:gd name="T9" fmla="*/ 16 h 24"/>
                <a:gd name="T10" fmla="*/ 18 w 24"/>
                <a:gd name="T11" fmla="*/ 2 h 24"/>
                <a:gd name="T12" fmla="*/ 18 w 24"/>
                <a:gd name="T13" fmla="*/ 1 h 24"/>
                <a:gd name="T14" fmla="*/ 18 w 24"/>
                <a:gd name="T15" fmla="*/ 0 h 24"/>
                <a:gd name="T16" fmla="*/ 5 w 24"/>
                <a:gd name="T17" fmla="*/ 7 h 24"/>
                <a:gd name="T18" fmla="*/ 0 w 24"/>
                <a:gd name="T19" fmla="*/ 18 h 24"/>
                <a:gd name="T20" fmla="*/ 5 w 24"/>
                <a:gd name="T21" fmla="*/ 16 h 24"/>
                <a:gd name="T22" fmla="*/ 5 w 24"/>
                <a:gd name="T23" fmla="*/ 15 h 24"/>
                <a:gd name="T24" fmla="*/ 6 w 24"/>
                <a:gd name="T25" fmla="*/ 15 h 24"/>
                <a:gd name="T26" fmla="*/ 16 w 24"/>
                <a:gd name="T27" fmla="*/ 19 h 24"/>
                <a:gd name="T28" fmla="*/ 16 w 24"/>
                <a:gd name="T29" fmla="*/ 20 h 24"/>
                <a:gd name="T30" fmla="*/ 16 w 24"/>
                <a:gd name="T31" fmla="*/ 20 h 24"/>
                <a:gd name="T32" fmla="*/ 15 w 24"/>
                <a:gd name="T33" fmla="*/ 20 h 24"/>
                <a:gd name="T34" fmla="*/ 5 w 24"/>
                <a:gd name="T35" fmla="*/ 16 h 24"/>
                <a:gd name="T36" fmla="*/ 5 w 24"/>
                <a:gd name="T3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24">
                  <a:moveTo>
                    <a:pt x="0" y="18"/>
                  </a:move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1" y="24"/>
                    <a:pt x="24" y="21"/>
                    <a:pt x="23" y="1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"/>
                    <a:pt x="9" y="3"/>
                    <a:pt x="5" y="7"/>
                  </a:cubicBezTo>
                  <a:cubicBezTo>
                    <a:pt x="2" y="10"/>
                    <a:pt x="1" y="13"/>
                    <a:pt x="0" y="18"/>
                  </a:cubicBezTo>
                  <a:close/>
                  <a:moveTo>
                    <a:pt x="5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Freeform 58"/>
            <p:cNvSpPr>
              <a:spLocks noEditPoints="1"/>
            </p:cNvSpPr>
            <p:nvPr/>
          </p:nvSpPr>
          <p:spPr bwMode="auto">
            <a:xfrm>
              <a:off x="1869" y="2442"/>
              <a:ext cx="132" cy="173"/>
            </a:xfrm>
            <a:custGeom>
              <a:avLst/>
              <a:gdLst>
                <a:gd name="T0" fmla="*/ 41 w 56"/>
                <a:gd name="T1" fmla="*/ 72 h 73"/>
                <a:gd name="T2" fmla="*/ 43 w 56"/>
                <a:gd name="T3" fmla="*/ 73 h 73"/>
                <a:gd name="T4" fmla="*/ 43 w 56"/>
                <a:gd name="T5" fmla="*/ 68 h 73"/>
                <a:gd name="T6" fmla="*/ 56 w 56"/>
                <a:gd name="T7" fmla="*/ 27 h 73"/>
                <a:gd name="T8" fmla="*/ 28 w 56"/>
                <a:gd name="T9" fmla="*/ 0 h 73"/>
                <a:gd name="T10" fmla="*/ 0 w 56"/>
                <a:gd name="T11" fmla="*/ 27 h 73"/>
                <a:gd name="T12" fmla="*/ 13 w 56"/>
                <a:gd name="T13" fmla="*/ 68 h 73"/>
                <a:gd name="T14" fmla="*/ 13 w 56"/>
                <a:gd name="T15" fmla="*/ 73 h 73"/>
                <a:gd name="T16" fmla="*/ 15 w 56"/>
                <a:gd name="T17" fmla="*/ 72 h 73"/>
                <a:gd name="T18" fmla="*/ 41 w 56"/>
                <a:gd name="T19" fmla="*/ 72 h 73"/>
                <a:gd name="T20" fmla="*/ 9 w 56"/>
                <a:gd name="T21" fmla="*/ 30 h 73"/>
                <a:gd name="T22" fmla="*/ 8 w 56"/>
                <a:gd name="T23" fmla="*/ 32 h 73"/>
                <a:gd name="T24" fmla="*/ 6 w 56"/>
                <a:gd name="T25" fmla="*/ 30 h 73"/>
                <a:gd name="T26" fmla="*/ 6 w 56"/>
                <a:gd name="T27" fmla="*/ 21 h 73"/>
                <a:gd name="T28" fmla="*/ 8 w 56"/>
                <a:gd name="T29" fmla="*/ 20 h 73"/>
                <a:gd name="T30" fmla="*/ 9 w 56"/>
                <a:gd name="T31" fmla="*/ 21 h 73"/>
                <a:gd name="T32" fmla="*/ 9 w 56"/>
                <a:gd name="T33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73">
                  <a:moveTo>
                    <a:pt x="41" y="72"/>
                  </a:moveTo>
                  <a:cubicBezTo>
                    <a:pt x="42" y="72"/>
                    <a:pt x="42" y="72"/>
                    <a:pt x="43" y="73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0"/>
                    <a:pt x="56" y="34"/>
                    <a:pt x="56" y="27"/>
                  </a:cubicBezTo>
                  <a:cubicBezTo>
                    <a:pt x="56" y="12"/>
                    <a:pt x="43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34"/>
                    <a:pt x="13" y="61"/>
                    <a:pt x="13" y="68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2"/>
                    <a:pt x="14" y="72"/>
                    <a:pt x="15" y="72"/>
                  </a:cubicBezTo>
                  <a:lnTo>
                    <a:pt x="41" y="72"/>
                  </a:lnTo>
                  <a:close/>
                  <a:moveTo>
                    <a:pt x="9" y="30"/>
                  </a:moveTo>
                  <a:cubicBezTo>
                    <a:pt x="9" y="31"/>
                    <a:pt x="8" y="32"/>
                    <a:pt x="8" y="32"/>
                  </a:cubicBezTo>
                  <a:cubicBezTo>
                    <a:pt x="7" y="32"/>
                    <a:pt x="6" y="31"/>
                    <a:pt x="6" y="3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7" y="20"/>
                    <a:pt x="8" y="20"/>
                  </a:cubicBezTo>
                  <a:cubicBezTo>
                    <a:pt x="8" y="20"/>
                    <a:pt x="9" y="20"/>
                    <a:pt x="9" y="21"/>
                  </a:cubicBezTo>
                  <a:lnTo>
                    <a:pt x="9" y="3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59"/>
            <p:cNvSpPr>
              <a:spLocks/>
            </p:cNvSpPr>
            <p:nvPr/>
          </p:nvSpPr>
          <p:spPr bwMode="auto">
            <a:xfrm>
              <a:off x="1909" y="2679"/>
              <a:ext cx="52" cy="15"/>
            </a:xfrm>
            <a:custGeom>
              <a:avLst/>
              <a:gdLst>
                <a:gd name="T0" fmla="*/ 0 w 22"/>
                <a:gd name="T1" fmla="*/ 4 h 6"/>
                <a:gd name="T2" fmla="*/ 2 w 22"/>
                <a:gd name="T3" fmla="*/ 6 h 6"/>
                <a:gd name="T4" fmla="*/ 20 w 22"/>
                <a:gd name="T5" fmla="*/ 6 h 6"/>
                <a:gd name="T6" fmla="*/ 22 w 22"/>
                <a:gd name="T7" fmla="*/ 4 h 6"/>
                <a:gd name="T8" fmla="*/ 22 w 22"/>
                <a:gd name="T9" fmla="*/ 0 h 6"/>
                <a:gd name="T10" fmla="*/ 0 w 22"/>
                <a:gd name="T11" fmla="*/ 0 h 6"/>
                <a:gd name="T12" fmla="*/ 0 w 22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0" y="4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2" y="5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60"/>
            <p:cNvSpPr>
              <a:spLocks/>
            </p:cNvSpPr>
            <p:nvPr/>
          </p:nvSpPr>
          <p:spPr bwMode="auto">
            <a:xfrm>
              <a:off x="1897" y="2620"/>
              <a:ext cx="76" cy="55"/>
            </a:xfrm>
            <a:custGeom>
              <a:avLst/>
              <a:gdLst>
                <a:gd name="T0" fmla="*/ 31 w 32"/>
                <a:gd name="T1" fmla="*/ 0 h 23"/>
                <a:gd name="T2" fmla="*/ 29 w 32"/>
                <a:gd name="T3" fmla="*/ 0 h 23"/>
                <a:gd name="T4" fmla="*/ 3 w 32"/>
                <a:gd name="T5" fmla="*/ 0 h 23"/>
                <a:gd name="T6" fmla="*/ 1 w 32"/>
                <a:gd name="T7" fmla="*/ 0 h 23"/>
                <a:gd name="T8" fmla="*/ 0 w 32"/>
                <a:gd name="T9" fmla="*/ 3 h 23"/>
                <a:gd name="T10" fmla="*/ 0 w 32"/>
                <a:gd name="T11" fmla="*/ 19 h 23"/>
                <a:gd name="T12" fmla="*/ 3 w 32"/>
                <a:gd name="T13" fmla="*/ 23 h 23"/>
                <a:gd name="T14" fmla="*/ 5 w 32"/>
                <a:gd name="T15" fmla="*/ 23 h 23"/>
                <a:gd name="T16" fmla="*/ 27 w 32"/>
                <a:gd name="T17" fmla="*/ 23 h 23"/>
                <a:gd name="T18" fmla="*/ 29 w 32"/>
                <a:gd name="T19" fmla="*/ 23 h 23"/>
                <a:gd name="T20" fmla="*/ 32 w 32"/>
                <a:gd name="T21" fmla="*/ 19 h 23"/>
                <a:gd name="T22" fmla="*/ 32 w 32"/>
                <a:gd name="T23" fmla="*/ 3 h 23"/>
                <a:gd name="T24" fmla="*/ 31 w 32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3">
                  <a:moveTo>
                    <a:pt x="31" y="0"/>
                  </a:moveTo>
                  <a:cubicBezTo>
                    <a:pt x="30" y="0"/>
                    <a:pt x="30" y="0"/>
                    <a:pt x="2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2" y="21"/>
                    <a:pt x="32" y="1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2" y="1"/>
                    <a:pt x="31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61"/>
            <p:cNvSpPr>
              <a:spLocks/>
            </p:cNvSpPr>
            <p:nvPr/>
          </p:nvSpPr>
          <p:spPr bwMode="auto">
            <a:xfrm>
              <a:off x="5776" y="1358"/>
              <a:ext cx="28" cy="52"/>
            </a:xfrm>
            <a:custGeom>
              <a:avLst/>
              <a:gdLst>
                <a:gd name="T0" fmla="*/ 12 w 12"/>
                <a:gd name="T1" fmla="*/ 21 h 22"/>
                <a:gd name="T2" fmla="*/ 10 w 12"/>
                <a:gd name="T3" fmla="*/ 22 h 22"/>
                <a:gd name="T4" fmla="*/ 1 w 12"/>
                <a:gd name="T5" fmla="*/ 22 h 22"/>
                <a:gd name="T6" fmla="*/ 0 w 12"/>
                <a:gd name="T7" fmla="*/ 21 h 22"/>
                <a:gd name="T8" fmla="*/ 0 w 12"/>
                <a:gd name="T9" fmla="*/ 1 h 22"/>
                <a:gd name="T10" fmla="*/ 1 w 12"/>
                <a:gd name="T11" fmla="*/ 0 h 22"/>
                <a:gd name="T12" fmla="*/ 10 w 12"/>
                <a:gd name="T13" fmla="*/ 0 h 22"/>
                <a:gd name="T14" fmla="*/ 12 w 12"/>
                <a:gd name="T15" fmla="*/ 1 h 22"/>
                <a:gd name="T16" fmla="*/ 12 w 12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2">
                  <a:moveTo>
                    <a:pt x="12" y="21"/>
                  </a:moveTo>
                  <a:cubicBezTo>
                    <a:pt x="12" y="22"/>
                    <a:pt x="11" y="22"/>
                    <a:pt x="1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62"/>
            <p:cNvSpPr>
              <a:spLocks/>
            </p:cNvSpPr>
            <p:nvPr/>
          </p:nvSpPr>
          <p:spPr bwMode="auto">
            <a:xfrm>
              <a:off x="5804" y="1358"/>
              <a:ext cx="31" cy="52"/>
            </a:xfrm>
            <a:custGeom>
              <a:avLst/>
              <a:gdLst>
                <a:gd name="T0" fmla="*/ 13 w 13"/>
                <a:gd name="T1" fmla="*/ 21 h 22"/>
                <a:gd name="T2" fmla="*/ 11 w 13"/>
                <a:gd name="T3" fmla="*/ 22 h 22"/>
                <a:gd name="T4" fmla="*/ 2 w 13"/>
                <a:gd name="T5" fmla="*/ 22 h 22"/>
                <a:gd name="T6" fmla="*/ 0 w 13"/>
                <a:gd name="T7" fmla="*/ 21 h 22"/>
                <a:gd name="T8" fmla="*/ 0 w 13"/>
                <a:gd name="T9" fmla="*/ 1 h 22"/>
                <a:gd name="T10" fmla="*/ 2 w 13"/>
                <a:gd name="T11" fmla="*/ 0 h 22"/>
                <a:gd name="T12" fmla="*/ 11 w 13"/>
                <a:gd name="T13" fmla="*/ 0 h 22"/>
                <a:gd name="T14" fmla="*/ 13 w 13"/>
                <a:gd name="T15" fmla="*/ 1 h 22"/>
                <a:gd name="T16" fmla="*/ 13 w 13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2">
                  <a:moveTo>
                    <a:pt x="13" y="21"/>
                  </a:moveTo>
                  <a:cubicBezTo>
                    <a:pt x="13" y="22"/>
                    <a:pt x="12" y="22"/>
                    <a:pt x="1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1"/>
                  </a:cubicBezTo>
                  <a:lnTo>
                    <a:pt x="13" y="2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63"/>
            <p:cNvSpPr>
              <a:spLocks noEditPoints="1"/>
            </p:cNvSpPr>
            <p:nvPr/>
          </p:nvSpPr>
          <p:spPr bwMode="auto">
            <a:xfrm>
              <a:off x="5688" y="1266"/>
              <a:ext cx="52" cy="52"/>
            </a:xfrm>
            <a:custGeom>
              <a:avLst/>
              <a:gdLst>
                <a:gd name="T0" fmla="*/ 11 w 22"/>
                <a:gd name="T1" fmla="*/ 4 h 22"/>
                <a:gd name="T2" fmla="*/ 4 w 22"/>
                <a:gd name="T3" fmla="*/ 11 h 22"/>
                <a:gd name="T4" fmla="*/ 11 w 22"/>
                <a:gd name="T5" fmla="*/ 18 h 22"/>
                <a:gd name="T6" fmla="*/ 18 w 22"/>
                <a:gd name="T7" fmla="*/ 11 h 22"/>
                <a:gd name="T8" fmla="*/ 18 w 22"/>
                <a:gd name="T9" fmla="*/ 11 h 22"/>
                <a:gd name="T10" fmla="*/ 11 w 22"/>
                <a:gd name="T11" fmla="*/ 4 h 22"/>
                <a:gd name="T12" fmla="*/ 11 w 22"/>
                <a:gd name="T13" fmla="*/ 0 h 22"/>
                <a:gd name="T14" fmla="*/ 0 w 22"/>
                <a:gd name="T15" fmla="*/ 11 h 22"/>
                <a:gd name="T16" fmla="*/ 11 w 22"/>
                <a:gd name="T17" fmla="*/ 22 h 22"/>
                <a:gd name="T18" fmla="*/ 22 w 22"/>
                <a:gd name="T19" fmla="*/ 11 h 22"/>
                <a:gd name="T20" fmla="*/ 11 w 22"/>
                <a:gd name="T21" fmla="*/ 0 h 22"/>
                <a:gd name="T22" fmla="*/ 11 w 22"/>
                <a:gd name="T23" fmla="*/ 20 h 22"/>
                <a:gd name="T24" fmla="*/ 1 w 22"/>
                <a:gd name="T25" fmla="*/ 11 h 22"/>
                <a:gd name="T26" fmla="*/ 11 w 22"/>
                <a:gd name="T27" fmla="*/ 1 h 22"/>
                <a:gd name="T28" fmla="*/ 20 w 22"/>
                <a:gd name="T29" fmla="*/ 11 h 22"/>
                <a:gd name="T30" fmla="*/ 11 w 22"/>
                <a:gd name="T3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2">
                  <a:moveTo>
                    <a:pt x="11" y="4"/>
                  </a:moveTo>
                  <a:cubicBezTo>
                    <a:pt x="7" y="4"/>
                    <a:pt x="4" y="7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5" y="18"/>
                    <a:pt x="18" y="15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7"/>
                    <a:pt x="15" y="4"/>
                    <a:pt x="11" y="4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20"/>
                  </a:moveTo>
                  <a:cubicBezTo>
                    <a:pt x="6" y="20"/>
                    <a:pt x="1" y="16"/>
                    <a:pt x="1" y="11"/>
                  </a:cubicBezTo>
                  <a:cubicBezTo>
                    <a:pt x="1" y="6"/>
                    <a:pt x="6" y="1"/>
                    <a:pt x="11" y="1"/>
                  </a:cubicBezTo>
                  <a:cubicBezTo>
                    <a:pt x="16" y="1"/>
                    <a:pt x="20" y="6"/>
                    <a:pt x="20" y="11"/>
                  </a:cubicBezTo>
                  <a:cubicBezTo>
                    <a:pt x="20" y="16"/>
                    <a:pt x="16" y="20"/>
                    <a:pt x="11" y="2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64"/>
            <p:cNvSpPr>
              <a:spLocks noEditPoints="1"/>
            </p:cNvSpPr>
            <p:nvPr/>
          </p:nvSpPr>
          <p:spPr bwMode="auto">
            <a:xfrm>
              <a:off x="5615" y="1266"/>
              <a:ext cx="52" cy="52"/>
            </a:xfrm>
            <a:custGeom>
              <a:avLst/>
              <a:gdLst>
                <a:gd name="T0" fmla="*/ 11 w 22"/>
                <a:gd name="T1" fmla="*/ 4 h 22"/>
                <a:gd name="T2" fmla="*/ 4 w 22"/>
                <a:gd name="T3" fmla="*/ 11 h 22"/>
                <a:gd name="T4" fmla="*/ 11 w 22"/>
                <a:gd name="T5" fmla="*/ 18 h 22"/>
                <a:gd name="T6" fmla="*/ 18 w 22"/>
                <a:gd name="T7" fmla="*/ 11 h 22"/>
                <a:gd name="T8" fmla="*/ 11 w 22"/>
                <a:gd name="T9" fmla="*/ 4 h 22"/>
                <a:gd name="T10" fmla="*/ 11 w 22"/>
                <a:gd name="T11" fmla="*/ 0 h 22"/>
                <a:gd name="T12" fmla="*/ 0 w 22"/>
                <a:gd name="T13" fmla="*/ 11 h 22"/>
                <a:gd name="T14" fmla="*/ 11 w 22"/>
                <a:gd name="T15" fmla="*/ 22 h 22"/>
                <a:gd name="T16" fmla="*/ 22 w 22"/>
                <a:gd name="T17" fmla="*/ 11 h 22"/>
                <a:gd name="T18" fmla="*/ 11 w 22"/>
                <a:gd name="T19" fmla="*/ 0 h 22"/>
                <a:gd name="T20" fmla="*/ 11 w 22"/>
                <a:gd name="T21" fmla="*/ 20 h 22"/>
                <a:gd name="T22" fmla="*/ 2 w 22"/>
                <a:gd name="T23" fmla="*/ 11 h 22"/>
                <a:gd name="T24" fmla="*/ 11 w 22"/>
                <a:gd name="T25" fmla="*/ 1 h 22"/>
                <a:gd name="T26" fmla="*/ 21 w 22"/>
                <a:gd name="T27" fmla="*/ 11 h 22"/>
                <a:gd name="T28" fmla="*/ 21 w 22"/>
                <a:gd name="T29" fmla="*/ 11 h 22"/>
                <a:gd name="T30" fmla="*/ 11 w 22"/>
                <a:gd name="T3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2">
                  <a:moveTo>
                    <a:pt x="11" y="4"/>
                  </a:moveTo>
                  <a:cubicBezTo>
                    <a:pt x="7" y="4"/>
                    <a:pt x="4" y="7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5" y="18"/>
                    <a:pt x="18" y="15"/>
                    <a:pt x="18" y="11"/>
                  </a:cubicBezTo>
                  <a:cubicBezTo>
                    <a:pt x="18" y="7"/>
                    <a:pt x="15" y="4"/>
                    <a:pt x="11" y="4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20"/>
                  </a:moveTo>
                  <a:cubicBezTo>
                    <a:pt x="6" y="20"/>
                    <a:pt x="2" y="16"/>
                    <a:pt x="2" y="11"/>
                  </a:cubicBezTo>
                  <a:cubicBezTo>
                    <a:pt x="2" y="6"/>
                    <a:pt x="6" y="1"/>
                    <a:pt x="11" y="1"/>
                  </a:cubicBezTo>
                  <a:cubicBezTo>
                    <a:pt x="17" y="1"/>
                    <a:pt x="21" y="6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6"/>
                    <a:pt x="17" y="20"/>
                    <a:pt x="11" y="2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65"/>
            <p:cNvSpPr>
              <a:spLocks noEditPoints="1"/>
            </p:cNvSpPr>
            <p:nvPr/>
          </p:nvSpPr>
          <p:spPr bwMode="auto">
            <a:xfrm>
              <a:off x="5591" y="1320"/>
              <a:ext cx="180" cy="109"/>
            </a:xfrm>
            <a:custGeom>
              <a:avLst/>
              <a:gdLst>
                <a:gd name="T0" fmla="*/ 70 w 76"/>
                <a:gd name="T1" fmla="*/ 0 h 46"/>
                <a:gd name="T2" fmla="*/ 6 w 76"/>
                <a:gd name="T3" fmla="*/ 0 h 46"/>
                <a:gd name="T4" fmla="*/ 0 w 76"/>
                <a:gd name="T5" fmla="*/ 5 h 46"/>
                <a:gd name="T6" fmla="*/ 0 w 76"/>
                <a:gd name="T7" fmla="*/ 41 h 46"/>
                <a:gd name="T8" fmla="*/ 6 w 76"/>
                <a:gd name="T9" fmla="*/ 46 h 46"/>
                <a:gd name="T10" fmla="*/ 70 w 76"/>
                <a:gd name="T11" fmla="*/ 46 h 46"/>
                <a:gd name="T12" fmla="*/ 76 w 76"/>
                <a:gd name="T13" fmla="*/ 41 h 46"/>
                <a:gd name="T14" fmla="*/ 76 w 76"/>
                <a:gd name="T15" fmla="*/ 5 h 46"/>
                <a:gd name="T16" fmla="*/ 70 w 76"/>
                <a:gd name="T17" fmla="*/ 0 h 46"/>
                <a:gd name="T18" fmla="*/ 60 w 76"/>
                <a:gd name="T19" fmla="*/ 39 h 46"/>
                <a:gd name="T20" fmla="*/ 12 w 76"/>
                <a:gd name="T21" fmla="*/ 39 h 46"/>
                <a:gd name="T22" fmla="*/ 10 w 76"/>
                <a:gd name="T23" fmla="*/ 38 h 46"/>
                <a:gd name="T24" fmla="*/ 12 w 76"/>
                <a:gd name="T25" fmla="*/ 37 h 46"/>
                <a:gd name="T26" fmla="*/ 60 w 76"/>
                <a:gd name="T27" fmla="*/ 37 h 46"/>
                <a:gd name="T28" fmla="*/ 62 w 76"/>
                <a:gd name="T29" fmla="*/ 38 h 46"/>
                <a:gd name="T30" fmla="*/ 60 w 76"/>
                <a:gd name="T31" fmla="*/ 39 h 46"/>
                <a:gd name="T32" fmla="*/ 60 w 76"/>
                <a:gd name="T33" fmla="*/ 32 h 46"/>
                <a:gd name="T34" fmla="*/ 12 w 76"/>
                <a:gd name="T35" fmla="*/ 32 h 46"/>
                <a:gd name="T36" fmla="*/ 10 w 76"/>
                <a:gd name="T37" fmla="*/ 31 h 46"/>
                <a:gd name="T38" fmla="*/ 12 w 76"/>
                <a:gd name="T39" fmla="*/ 30 h 46"/>
                <a:gd name="T40" fmla="*/ 60 w 76"/>
                <a:gd name="T41" fmla="*/ 30 h 46"/>
                <a:gd name="T42" fmla="*/ 62 w 76"/>
                <a:gd name="T43" fmla="*/ 31 h 46"/>
                <a:gd name="T44" fmla="*/ 60 w 76"/>
                <a:gd name="T45" fmla="*/ 32 h 46"/>
                <a:gd name="T46" fmla="*/ 63 w 76"/>
                <a:gd name="T47" fmla="*/ 19 h 46"/>
                <a:gd name="T48" fmla="*/ 61 w 76"/>
                <a:gd name="T49" fmla="*/ 21 h 46"/>
                <a:gd name="T50" fmla="*/ 10 w 76"/>
                <a:gd name="T51" fmla="*/ 21 h 46"/>
                <a:gd name="T52" fmla="*/ 9 w 76"/>
                <a:gd name="T53" fmla="*/ 19 h 46"/>
                <a:gd name="T54" fmla="*/ 9 w 76"/>
                <a:gd name="T55" fmla="*/ 12 h 46"/>
                <a:gd name="T56" fmla="*/ 10 w 76"/>
                <a:gd name="T57" fmla="*/ 11 h 46"/>
                <a:gd name="T58" fmla="*/ 61 w 76"/>
                <a:gd name="T59" fmla="*/ 11 h 46"/>
                <a:gd name="T60" fmla="*/ 63 w 76"/>
                <a:gd name="T61" fmla="*/ 12 h 46"/>
                <a:gd name="T62" fmla="*/ 63 w 76"/>
                <a:gd name="T63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6">
                  <a:moveTo>
                    <a:pt x="7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3" y="46"/>
                    <a:pt x="6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3" y="46"/>
                    <a:pt x="76" y="44"/>
                    <a:pt x="76" y="41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2"/>
                    <a:pt x="73" y="0"/>
                    <a:pt x="70" y="0"/>
                  </a:cubicBezTo>
                  <a:close/>
                  <a:moveTo>
                    <a:pt x="60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10" y="38"/>
                    <a:pt x="10" y="38"/>
                  </a:cubicBezTo>
                  <a:cubicBezTo>
                    <a:pt x="10" y="37"/>
                    <a:pt x="11" y="37"/>
                    <a:pt x="12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1" y="37"/>
                    <a:pt x="62" y="37"/>
                    <a:pt x="62" y="38"/>
                  </a:cubicBezTo>
                  <a:cubicBezTo>
                    <a:pt x="62" y="38"/>
                    <a:pt x="61" y="39"/>
                    <a:pt x="60" y="39"/>
                  </a:cubicBezTo>
                  <a:close/>
                  <a:moveTo>
                    <a:pt x="60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2"/>
                    <a:pt x="10" y="31"/>
                  </a:cubicBezTo>
                  <a:cubicBezTo>
                    <a:pt x="10" y="31"/>
                    <a:pt x="11" y="30"/>
                    <a:pt x="12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2" y="31"/>
                    <a:pt x="62" y="31"/>
                  </a:cubicBezTo>
                  <a:cubicBezTo>
                    <a:pt x="62" y="32"/>
                    <a:pt x="61" y="32"/>
                    <a:pt x="60" y="32"/>
                  </a:cubicBezTo>
                  <a:close/>
                  <a:moveTo>
                    <a:pt x="63" y="19"/>
                  </a:moveTo>
                  <a:cubicBezTo>
                    <a:pt x="63" y="20"/>
                    <a:pt x="63" y="21"/>
                    <a:pt x="6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0"/>
                    <a:pt x="9" y="1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3" y="11"/>
                    <a:pt x="63" y="12"/>
                    <a:pt x="63" y="12"/>
                  </a:cubicBezTo>
                  <a:lnTo>
                    <a:pt x="63" y="1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66"/>
            <p:cNvSpPr>
              <a:spLocks/>
            </p:cNvSpPr>
            <p:nvPr/>
          </p:nvSpPr>
          <p:spPr bwMode="auto">
            <a:xfrm>
              <a:off x="5274" y="1230"/>
              <a:ext cx="102" cy="102"/>
            </a:xfrm>
            <a:custGeom>
              <a:avLst/>
              <a:gdLst>
                <a:gd name="T0" fmla="*/ 43 w 43"/>
                <a:gd name="T1" fmla="*/ 22 h 43"/>
                <a:gd name="T2" fmla="*/ 22 w 43"/>
                <a:gd name="T3" fmla="*/ 0 h 43"/>
                <a:gd name="T4" fmla="*/ 0 w 43"/>
                <a:gd name="T5" fmla="*/ 21 h 43"/>
                <a:gd name="T6" fmla="*/ 0 w 43"/>
                <a:gd name="T7" fmla="*/ 24 h 43"/>
                <a:gd name="T8" fmla="*/ 19 w 43"/>
                <a:gd name="T9" fmla="*/ 43 h 43"/>
                <a:gd name="T10" fmla="*/ 21 w 43"/>
                <a:gd name="T11" fmla="*/ 43 h 43"/>
                <a:gd name="T12" fmla="*/ 43 w 43"/>
                <a:gd name="T1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3">
                  <a:moveTo>
                    <a:pt x="43" y="22"/>
                  </a:moveTo>
                  <a:cubicBezTo>
                    <a:pt x="43" y="10"/>
                    <a:pt x="33" y="0"/>
                    <a:pt x="22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2" y="34"/>
                    <a:pt x="9" y="41"/>
                    <a:pt x="19" y="43"/>
                  </a:cubicBezTo>
                  <a:cubicBezTo>
                    <a:pt x="20" y="43"/>
                    <a:pt x="21" y="43"/>
                    <a:pt x="21" y="43"/>
                  </a:cubicBezTo>
                  <a:cubicBezTo>
                    <a:pt x="33" y="43"/>
                    <a:pt x="43" y="33"/>
                    <a:pt x="43" y="2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67"/>
            <p:cNvSpPr>
              <a:spLocks/>
            </p:cNvSpPr>
            <p:nvPr/>
          </p:nvSpPr>
          <p:spPr bwMode="auto">
            <a:xfrm>
              <a:off x="5191" y="1292"/>
              <a:ext cx="123" cy="173"/>
            </a:xfrm>
            <a:custGeom>
              <a:avLst/>
              <a:gdLst>
                <a:gd name="T0" fmla="*/ 49 w 52"/>
                <a:gd name="T1" fmla="*/ 64 h 73"/>
                <a:gd name="T2" fmla="*/ 31 w 52"/>
                <a:gd name="T3" fmla="*/ 64 h 73"/>
                <a:gd name="T4" fmla="*/ 31 w 52"/>
                <a:gd name="T5" fmla="*/ 37 h 73"/>
                <a:gd name="T6" fmla="*/ 52 w 52"/>
                <a:gd name="T7" fmla="*/ 18 h 73"/>
                <a:gd name="T8" fmla="*/ 34 w 52"/>
                <a:gd name="T9" fmla="*/ 0 h 73"/>
                <a:gd name="T10" fmla="*/ 1 w 52"/>
                <a:gd name="T11" fmla="*/ 38 h 73"/>
                <a:gd name="T12" fmla="*/ 1 w 52"/>
                <a:gd name="T13" fmla="*/ 39 h 73"/>
                <a:gd name="T14" fmla="*/ 13 w 52"/>
                <a:gd name="T15" fmla="*/ 51 h 73"/>
                <a:gd name="T16" fmla="*/ 14 w 52"/>
                <a:gd name="T17" fmla="*/ 51 h 73"/>
                <a:gd name="T18" fmla="*/ 23 w 52"/>
                <a:gd name="T19" fmla="*/ 44 h 73"/>
                <a:gd name="T20" fmla="*/ 23 w 52"/>
                <a:gd name="T21" fmla="*/ 64 h 73"/>
                <a:gd name="T22" fmla="*/ 6 w 52"/>
                <a:gd name="T23" fmla="*/ 64 h 73"/>
                <a:gd name="T24" fmla="*/ 5 w 52"/>
                <a:gd name="T25" fmla="*/ 65 h 73"/>
                <a:gd name="T26" fmla="*/ 5 w 52"/>
                <a:gd name="T27" fmla="*/ 72 h 73"/>
                <a:gd name="T28" fmla="*/ 6 w 52"/>
                <a:gd name="T29" fmla="*/ 73 h 73"/>
                <a:gd name="T30" fmla="*/ 49 w 52"/>
                <a:gd name="T31" fmla="*/ 73 h 73"/>
                <a:gd name="T32" fmla="*/ 50 w 52"/>
                <a:gd name="T33" fmla="*/ 72 h 73"/>
                <a:gd name="T34" fmla="*/ 50 w 52"/>
                <a:gd name="T35" fmla="*/ 65 h 73"/>
                <a:gd name="T36" fmla="*/ 49 w 52"/>
                <a:gd name="T37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73">
                  <a:moveTo>
                    <a:pt x="49" y="64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3" y="17"/>
                    <a:pt x="35" y="9"/>
                    <a:pt x="34" y="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9"/>
                    <a:pt x="1" y="3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2"/>
                    <a:pt x="14" y="52"/>
                    <a:pt x="14" y="5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5" y="65"/>
                    <a:pt x="5" y="65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3"/>
                    <a:pt x="6" y="73"/>
                    <a:pt x="6" y="73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50" y="73"/>
                    <a:pt x="50" y="73"/>
                    <a:pt x="50" y="72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4"/>
                    <a:pt x="49" y="6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68"/>
            <p:cNvSpPr>
              <a:spLocks noEditPoints="1"/>
            </p:cNvSpPr>
            <p:nvPr/>
          </p:nvSpPr>
          <p:spPr bwMode="auto">
            <a:xfrm>
              <a:off x="2292" y="1256"/>
              <a:ext cx="194" cy="183"/>
            </a:xfrm>
            <a:custGeom>
              <a:avLst/>
              <a:gdLst>
                <a:gd name="T0" fmla="*/ 16 w 82"/>
                <a:gd name="T1" fmla="*/ 0 h 77"/>
                <a:gd name="T2" fmla="*/ 0 w 82"/>
                <a:gd name="T3" fmla="*/ 61 h 77"/>
                <a:gd name="T4" fmla="*/ 66 w 82"/>
                <a:gd name="T5" fmla="*/ 77 h 77"/>
                <a:gd name="T6" fmla="*/ 82 w 82"/>
                <a:gd name="T7" fmla="*/ 16 h 77"/>
                <a:gd name="T8" fmla="*/ 15 w 82"/>
                <a:gd name="T9" fmla="*/ 59 h 77"/>
                <a:gd name="T10" fmla="*/ 6 w 82"/>
                <a:gd name="T11" fmla="*/ 55 h 77"/>
                <a:gd name="T12" fmla="*/ 15 w 82"/>
                <a:gd name="T13" fmla="*/ 52 h 77"/>
                <a:gd name="T14" fmla="*/ 15 w 82"/>
                <a:gd name="T15" fmla="*/ 59 h 77"/>
                <a:gd name="T16" fmla="*/ 9 w 82"/>
                <a:gd name="T17" fmla="*/ 48 h 77"/>
                <a:gd name="T18" fmla="*/ 9 w 82"/>
                <a:gd name="T19" fmla="*/ 41 h 77"/>
                <a:gd name="T20" fmla="*/ 18 w 82"/>
                <a:gd name="T21" fmla="*/ 44 h 77"/>
                <a:gd name="T22" fmla="*/ 15 w 82"/>
                <a:gd name="T23" fmla="*/ 36 h 77"/>
                <a:gd name="T24" fmla="*/ 6 w 82"/>
                <a:gd name="T25" fmla="*/ 33 h 77"/>
                <a:gd name="T26" fmla="*/ 15 w 82"/>
                <a:gd name="T27" fmla="*/ 30 h 77"/>
                <a:gd name="T28" fmla="*/ 15 w 82"/>
                <a:gd name="T29" fmla="*/ 36 h 77"/>
                <a:gd name="T30" fmla="*/ 9 w 82"/>
                <a:gd name="T31" fmla="*/ 25 h 77"/>
                <a:gd name="T32" fmla="*/ 9 w 82"/>
                <a:gd name="T33" fmla="*/ 18 h 77"/>
                <a:gd name="T34" fmla="*/ 18 w 82"/>
                <a:gd name="T35" fmla="*/ 22 h 77"/>
                <a:gd name="T36" fmla="*/ 30 w 82"/>
                <a:gd name="T37" fmla="*/ 59 h 77"/>
                <a:gd name="T38" fmla="*/ 22 w 82"/>
                <a:gd name="T39" fmla="*/ 55 h 77"/>
                <a:gd name="T40" fmla="*/ 30 w 82"/>
                <a:gd name="T41" fmla="*/ 52 h 77"/>
                <a:gd name="T42" fmla="*/ 30 w 82"/>
                <a:gd name="T43" fmla="*/ 59 h 77"/>
                <a:gd name="T44" fmla="*/ 25 w 82"/>
                <a:gd name="T45" fmla="*/ 48 h 77"/>
                <a:gd name="T46" fmla="*/ 25 w 82"/>
                <a:gd name="T47" fmla="*/ 41 h 77"/>
                <a:gd name="T48" fmla="*/ 34 w 82"/>
                <a:gd name="T49" fmla="*/ 44 h 77"/>
                <a:gd name="T50" fmla="*/ 30 w 82"/>
                <a:gd name="T51" fmla="*/ 36 h 77"/>
                <a:gd name="T52" fmla="*/ 22 w 82"/>
                <a:gd name="T53" fmla="*/ 33 h 77"/>
                <a:gd name="T54" fmla="*/ 30 w 82"/>
                <a:gd name="T55" fmla="*/ 30 h 77"/>
                <a:gd name="T56" fmla="*/ 30 w 82"/>
                <a:gd name="T57" fmla="*/ 36 h 77"/>
                <a:gd name="T58" fmla="*/ 25 w 82"/>
                <a:gd name="T59" fmla="*/ 25 h 77"/>
                <a:gd name="T60" fmla="*/ 25 w 82"/>
                <a:gd name="T61" fmla="*/ 18 h 77"/>
                <a:gd name="T62" fmla="*/ 34 w 82"/>
                <a:gd name="T63" fmla="*/ 22 h 77"/>
                <a:gd name="T64" fmla="*/ 46 w 82"/>
                <a:gd name="T65" fmla="*/ 59 h 77"/>
                <a:gd name="T66" fmla="*/ 37 w 82"/>
                <a:gd name="T67" fmla="*/ 55 h 77"/>
                <a:gd name="T68" fmla="*/ 46 w 82"/>
                <a:gd name="T69" fmla="*/ 52 h 77"/>
                <a:gd name="T70" fmla="*/ 46 w 82"/>
                <a:gd name="T71" fmla="*/ 59 h 77"/>
                <a:gd name="T72" fmla="*/ 41 w 82"/>
                <a:gd name="T73" fmla="*/ 48 h 77"/>
                <a:gd name="T74" fmla="*/ 41 w 82"/>
                <a:gd name="T75" fmla="*/ 41 h 77"/>
                <a:gd name="T76" fmla="*/ 49 w 82"/>
                <a:gd name="T77" fmla="*/ 44 h 77"/>
                <a:gd name="T78" fmla="*/ 46 w 82"/>
                <a:gd name="T79" fmla="*/ 36 h 77"/>
                <a:gd name="T80" fmla="*/ 37 w 82"/>
                <a:gd name="T81" fmla="*/ 33 h 77"/>
                <a:gd name="T82" fmla="*/ 46 w 82"/>
                <a:gd name="T83" fmla="*/ 30 h 77"/>
                <a:gd name="T84" fmla="*/ 46 w 82"/>
                <a:gd name="T85" fmla="*/ 36 h 77"/>
                <a:gd name="T86" fmla="*/ 41 w 82"/>
                <a:gd name="T87" fmla="*/ 25 h 77"/>
                <a:gd name="T88" fmla="*/ 41 w 82"/>
                <a:gd name="T89" fmla="*/ 18 h 77"/>
                <a:gd name="T90" fmla="*/ 49 w 82"/>
                <a:gd name="T91" fmla="*/ 22 h 77"/>
                <a:gd name="T92" fmla="*/ 74 w 82"/>
                <a:gd name="T93" fmla="*/ 58 h 77"/>
                <a:gd name="T94" fmla="*/ 56 w 82"/>
                <a:gd name="T95" fmla="*/ 58 h 77"/>
                <a:gd name="T96" fmla="*/ 65 w 82"/>
                <a:gd name="T97" fmla="*/ 13 h 77"/>
                <a:gd name="T98" fmla="*/ 74 w 82"/>
                <a:gd name="T99" fmla="*/ 5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2" h="77">
                  <a:moveTo>
                    <a:pt x="6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7" y="77"/>
                    <a:pt x="1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75" y="77"/>
                    <a:pt x="82" y="70"/>
                    <a:pt x="82" y="61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7"/>
                    <a:pt x="75" y="0"/>
                    <a:pt x="66" y="0"/>
                  </a:cubicBezTo>
                  <a:close/>
                  <a:moveTo>
                    <a:pt x="15" y="59"/>
                  </a:move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6" y="57"/>
                    <a:pt x="6" y="55"/>
                  </a:cubicBezTo>
                  <a:cubicBezTo>
                    <a:pt x="6" y="53"/>
                    <a:pt x="8" y="52"/>
                    <a:pt x="9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8" y="53"/>
                    <a:pt x="18" y="55"/>
                  </a:cubicBezTo>
                  <a:cubicBezTo>
                    <a:pt x="18" y="57"/>
                    <a:pt x="16" y="59"/>
                    <a:pt x="15" y="59"/>
                  </a:cubicBezTo>
                  <a:close/>
                  <a:moveTo>
                    <a:pt x="15" y="48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8" y="48"/>
                    <a:pt x="6" y="46"/>
                    <a:pt x="6" y="44"/>
                  </a:cubicBezTo>
                  <a:cubicBezTo>
                    <a:pt x="6" y="42"/>
                    <a:pt x="8" y="41"/>
                    <a:pt x="9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6" y="41"/>
                    <a:pt x="18" y="42"/>
                    <a:pt x="18" y="44"/>
                  </a:cubicBezTo>
                  <a:cubicBezTo>
                    <a:pt x="18" y="46"/>
                    <a:pt x="16" y="48"/>
                    <a:pt x="15" y="48"/>
                  </a:cubicBezTo>
                  <a:close/>
                  <a:moveTo>
                    <a:pt x="15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6" y="35"/>
                    <a:pt x="6" y="33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0"/>
                    <a:pt x="18" y="31"/>
                    <a:pt x="18" y="33"/>
                  </a:cubicBezTo>
                  <a:cubicBezTo>
                    <a:pt x="18" y="35"/>
                    <a:pt x="16" y="36"/>
                    <a:pt x="15" y="36"/>
                  </a:cubicBezTo>
                  <a:close/>
                  <a:moveTo>
                    <a:pt x="15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6" y="24"/>
                    <a:pt x="6" y="22"/>
                  </a:cubicBezTo>
                  <a:cubicBezTo>
                    <a:pt x="6" y="20"/>
                    <a:pt x="8" y="18"/>
                    <a:pt x="9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8" y="20"/>
                    <a:pt x="18" y="22"/>
                  </a:cubicBezTo>
                  <a:cubicBezTo>
                    <a:pt x="18" y="24"/>
                    <a:pt x="16" y="25"/>
                    <a:pt x="15" y="25"/>
                  </a:cubicBezTo>
                  <a:close/>
                  <a:moveTo>
                    <a:pt x="30" y="59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23" y="59"/>
                    <a:pt x="22" y="57"/>
                    <a:pt x="22" y="55"/>
                  </a:cubicBezTo>
                  <a:cubicBezTo>
                    <a:pt x="22" y="53"/>
                    <a:pt x="23" y="52"/>
                    <a:pt x="25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2" y="52"/>
                    <a:pt x="34" y="53"/>
                    <a:pt x="34" y="55"/>
                  </a:cubicBezTo>
                  <a:cubicBezTo>
                    <a:pt x="34" y="57"/>
                    <a:pt x="32" y="59"/>
                    <a:pt x="30" y="59"/>
                  </a:cubicBezTo>
                  <a:close/>
                  <a:moveTo>
                    <a:pt x="30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3" y="48"/>
                    <a:pt x="22" y="46"/>
                    <a:pt x="22" y="44"/>
                  </a:cubicBezTo>
                  <a:cubicBezTo>
                    <a:pt x="22" y="42"/>
                    <a:pt x="23" y="41"/>
                    <a:pt x="25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41"/>
                    <a:pt x="34" y="42"/>
                    <a:pt x="34" y="44"/>
                  </a:cubicBezTo>
                  <a:cubicBezTo>
                    <a:pt x="34" y="46"/>
                    <a:pt x="32" y="48"/>
                    <a:pt x="30" y="48"/>
                  </a:cubicBezTo>
                  <a:close/>
                  <a:moveTo>
                    <a:pt x="30" y="36"/>
                  </a:moveTo>
                  <a:cubicBezTo>
                    <a:pt x="25" y="36"/>
                    <a:pt x="25" y="36"/>
                    <a:pt x="25" y="36"/>
                  </a:cubicBezTo>
                  <a:cubicBezTo>
                    <a:pt x="23" y="36"/>
                    <a:pt x="22" y="35"/>
                    <a:pt x="22" y="33"/>
                  </a:cubicBezTo>
                  <a:cubicBezTo>
                    <a:pt x="22" y="31"/>
                    <a:pt x="23" y="30"/>
                    <a:pt x="25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30"/>
                    <a:pt x="34" y="31"/>
                    <a:pt x="34" y="33"/>
                  </a:cubicBezTo>
                  <a:cubicBezTo>
                    <a:pt x="34" y="35"/>
                    <a:pt x="32" y="36"/>
                    <a:pt x="30" y="36"/>
                  </a:cubicBezTo>
                  <a:close/>
                  <a:moveTo>
                    <a:pt x="30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3" y="25"/>
                    <a:pt x="22" y="24"/>
                    <a:pt x="22" y="22"/>
                  </a:cubicBezTo>
                  <a:cubicBezTo>
                    <a:pt x="22" y="20"/>
                    <a:pt x="23" y="18"/>
                    <a:pt x="25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8"/>
                    <a:pt x="34" y="20"/>
                    <a:pt x="34" y="22"/>
                  </a:cubicBezTo>
                  <a:cubicBezTo>
                    <a:pt x="34" y="24"/>
                    <a:pt x="32" y="25"/>
                    <a:pt x="30" y="25"/>
                  </a:cubicBezTo>
                  <a:close/>
                  <a:moveTo>
                    <a:pt x="46" y="59"/>
                  </a:move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7" y="57"/>
                    <a:pt x="37" y="55"/>
                  </a:cubicBezTo>
                  <a:cubicBezTo>
                    <a:pt x="37" y="53"/>
                    <a:pt x="39" y="52"/>
                    <a:pt x="41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49" y="53"/>
                    <a:pt x="49" y="55"/>
                  </a:cubicBezTo>
                  <a:cubicBezTo>
                    <a:pt x="49" y="57"/>
                    <a:pt x="48" y="59"/>
                    <a:pt x="46" y="59"/>
                  </a:cubicBezTo>
                  <a:close/>
                  <a:moveTo>
                    <a:pt x="46" y="48"/>
                  </a:moveTo>
                  <a:cubicBezTo>
                    <a:pt x="41" y="48"/>
                    <a:pt x="41" y="48"/>
                    <a:pt x="41" y="48"/>
                  </a:cubicBezTo>
                  <a:cubicBezTo>
                    <a:pt x="39" y="48"/>
                    <a:pt x="37" y="46"/>
                    <a:pt x="37" y="44"/>
                  </a:cubicBezTo>
                  <a:cubicBezTo>
                    <a:pt x="37" y="42"/>
                    <a:pt x="39" y="41"/>
                    <a:pt x="41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8" y="41"/>
                    <a:pt x="49" y="42"/>
                    <a:pt x="49" y="44"/>
                  </a:cubicBezTo>
                  <a:cubicBezTo>
                    <a:pt x="49" y="46"/>
                    <a:pt x="48" y="48"/>
                    <a:pt x="46" y="48"/>
                  </a:cubicBezTo>
                  <a:close/>
                  <a:moveTo>
                    <a:pt x="46" y="36"/>
                  </a:moveTo>
                  <a:cubicBezTo>
                    <a:pt x="41" y="36"/>
                    <a:pt x="41" y="36"/>
                    <a:pt x="41" y="36"/>
                  </a:cubicBezTo>
                  <a:cubicBezTo>
                    <a:pt x="39" y="36"/>
                    <a:pt x="37" y="35"/>
                    <a:pt x="37" y="33"/>
                  </a:cubicBezTo>
                  <a:cubicBezTo>
                    <a:pt x="37" y="31"/>
                    <a:pt x="39" y="30"/>
                    <a:pt x="41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8" y="30"/>
                    <a:pt x="49" y="31"/>
                    <a:pt x="49" y="33"/>
                  </a:cubicBezTo>
                  <a:cubicBezTo>
                    <a:pt x="49" y="35"/>
                    <a:pt x="48" y="36"/>
                    <a:pt x="46" y="36"/>
                  </a:cubicBezTo>
                  <a:close/>
                  <a:moveTo>
                    <a:pt x="46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39" y="25"/>
                    <a:pt x="37" y="24"/>
                    <a:pt x="37" y="22"/>
                  </a:cubicBezTo>
                  <a:cubicBezTo>
                    <a:pt x="37" y="20"/>
                    <a:pt x="39" y="18"/>
                    <a:pt x="41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8" y="18"/>
                    <a:pt x="49" y="20"/>
                    <a:pt x="49" y="22"/>
                  </a:cubicBezTo>
                  <a:cubicBezTo>
                    <a:pt x="49" y="24"/>
                    <a:pt x="48" y="25"/>
                    <a:pt x="46" y="25"/>
                  </a:cubicBezTo>
                  <a:close/>
                  <a:moveTo>
                    <a:pt x="74" y="58"/>
                  </a:moveTo>
                  <a:cubicBezTo>
                    <a:pt x="74" y="63"/>
                    <a:pt x="70" y="67"/>
                    <a:pt x="65" y="67"/>
                  </a:cubicBezTo>
                  <a:cubicBezTo>
                    <a:pt x="60" y="67"/>
                    <a:pt x="56" y="63"/>
                    <a:pt x="56" y="58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18"/>
                    <a:pt x="60" y="13"/>
                    <a:pt x="65" y="13"/>
                  </a:cubicBezTo>
                  <a:cubicBezTo>
                    <a:pt x="70" y="13"/>
                    <a:pt x="74" y="18"/>
                    <a:pt x="74" y="23"/>
                  </a:cubicBezTo>
                  <a:lnTo>
                    <a:pt x="74" y="5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69"/>
            <p:cNvSpPr>
              <a:spLocks noEditPoints="1"/>
            </p:cNvSpPr>
            <p:nvPr/>
          </p:nvSpPr>
          <p:spPr bwMode="auto">
            <a:xfrm>
              <a:off x="4008" y="1301"/>
              <a:ext cx="114" cy="178"/>
            </a:xfrm>
            <a:custGeom>
              <a:avLst/>
              <a:gdLst>
                <a:gd name="T0" fmla="*/ 47 w 48"/>
                <a:gd name="T1" fmla="*/ 73 h 75"/>
                <a:gd name="T2" fmla="*/ 29 w 48"/>
                <a:gd name="T3" fmla="*/ 23 h 75"/>
                <a:gd name="T4" fmla="*/ 30 w 48"/>
                <a:gd name="T5" fmla="*/ 19 h 75"/>
                <a:gd name="T6" fmla="*/ 35 w 48"/>
                <a:gd name="T7" fmla="*/ 11 h 75"/>
                <a:gd name="T8" fmla="*/ 24 w 48"/>
                <a:gd name="T9" fmla="*/ 0 h 75"/>
                <a:gd name="T10" fmla="*/ 13 w 48"/>
                <a:gd name="T11" fmla="*/ 11 h 75"/>
                <a:gd name="T12" fmla="*/ 18 w 48"/>
                <a:gd name="T13" fmla="*/ 19 h 75"/>
                <a:gd name="T14" fmla="*/ 19 w 48"/>
                <a:gd name="T15" fmla="*/ 23 h 75"/>
                <a:gd name="T16" fmla="*/ 1 w 48"/>
                <a:gd name="T17" fmla="*/ 73 h 75"/>
                <a:gd name="T18" fmla="*/ 2 w 48"/>
                <a:gd name="T19" fmla="*/ 75 h 75"/>
                <a:gd name="T20" fmla="*/ 24 w 48"/>
                <a:gd name="T21" fmla="*/ 69 h 75"/>
                <a:gd name="T22" fmla="*/ 46 w 48"/>
                <a:gd name="T23" fmla="*/ 75 h 75"/>
                <a:gd name="T24" fmla="*/ 47 w 48"/>
                <a:gd name="T25" fmla="*/ 73 h 75"/>
                <a:gd name="T26" fmla="*/ 24 w 48"/>
                <a:gd name="T27" fmla="*/ 31 h 75"/>
                <a:gd name="T28" fmla="*/ 29 w 48"/>
                <a:gd name="T29" fmla="*/ 36 h 75"/>
                <a:gd name="T30" fmla="*/ 24 w 48"/>
                <a:gd name="T31" fmla="*/ 41 h 75"/>
                <a:gd name="T32" fmla="*/ 19 w 48"/>
                <a:gd name="T33" fmla="*/ 36 h 75"/>
                <a:gd name="T34" fmla="*/ 24 w 48"/>
                <a:gd name="T35" fmla="*/ 31 h 75"/>
                <a:gd name="T36" fmla="*/ 24 w 48"/>
                <a:gd name="T37" fmla="*/ 61 h 75"/>
                <a:gd name="T38" fmla="*/ 16 w 48"/>
                <a:gd name="T39" fmla="*/ 53 h 75"/>
                <a:gd name="T40" fmla="*/ 24 w 48"/>
                <a:gd name="T41" fmla="*/ 45 h 75"/>
                <a:gd name="T42" fmla="*/ 32 w 48"/>
                <a:gd name="T43" fmla="*/ 53 h 75"/>
                <a:gd name="T44" fmla="*/ 24 w 48"/>
                <a:gd name="T45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75">
                  <a:moveTo>
                    <a:pt x="47" y="7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29" y="20"/>
                    <a:pt x="30" y="19"/>
                  </a:cubicBezTo>
                  <a:cubicBezTo>
                    <a:pt x="30" y="19"/>
                    <a:pt x="35" y="15"/>
                    <a:pt x="35" y="11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8" y="0"/>
                    <a:pt x="13" y="5"/>
                    <a:pt x="13" y="11"/>
                  </a:cubicBezTo>
                  <a:cubicBezTo>
                    <a:pt x="13" y="15"/>
                    <a:pt x="18" y="19"/>
                    <a:pt x="18" y="19"/>
                  </a:cubicBezTo>
                  <a:cubicBezTo>
                    <a:pt x="19" y="20"/>
                    <a:pt x="19" y="22"/>
                    <a:pt x="19" y="2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1" y="75"/>
                    <a:pt x="2" y="75"/>
                  </a:cubicBezTo>
                  <a:cubicBezTo>
                    <a:pt x="2" y="75"/>
                    <a:pt x="15" y="69"/>
                    <a:pt x="24" y="69"/>
                  </a:cubicBezTo>
                  <a:cubicBezTo>
                    <a:pt x="33" y="69"/>
                    <a:pt x="46" y="75"/>
                    <a:pt x="46" y="75"/>
                  </a:cubicBezTo>
                  <a:cubicBezTo>
                    <a:pt x="47" y="75"/>
                    <a:pt x="48" y="74"/>
                    <a:pt x="47" y="73"/>
                  </a:cubicBezTo>
                  <a:close/>
                  <a:moveTo>
                    <a:pt x="24" y="31"/>
                  </a:moveTo>
                  <a:cubicBezTo>
                    <a:pt x="27" y="31"/>
                    <a:pt x="29" y="33"/>
                    <a:pt x="29" y="36"/>
                  </a:cubicBezTo>
                  <a:cubicBezTo>
                    <a:pt x="29" y="39"/>
                    <a:pt x="27" y="41"/>
                    <a:pt x="24" y="41"/>
                  </a:cubicBezTo>
                  <a:cubicBezTo>
                    <a:pt x="21" y="41"/>
                    <a:pt x="19" y="39"/>
                    <a:pt x="19" y="36"/>
                  </a:cubicBezTo>
                  <a:cubicBezTo>
                    <a:pt x="19" y="33"/>
                    <a:pt x="21" y="31"/>
                    <a:pt x="24" y="31"/>
                  </a:cubicBezTo>
                  <a:close/>
                  <a:moveTo>
                    <a:pt x="24" y="61"/>
                  </a:moveTo>
                  <a:cubicBezTo>
                    <a:pt x="20" y="61"/>
                    <a:pt x="16" y="57"/>
                    <a:pt x="16" y="53"/>
                  </a:cubicBezTo>
                  <a:cubicBezTo>
                    <a:pt x="16" y="48"/>
                    <a:pt x="20" y="45"/>
                    <a:pt x="24" y="45"/>
                  </a:cubicBezTo>
                  <a:cubicBezTo>
                    <a:pt x="28" y="45"/>
                    <a:pt x="32" y="48"/>
                    <a:pt x="32" y="53"/>
                  </a:cubicBezTo>
                  <a:cubicBezTo>
                    <a:pt x="32" y="57"/>
                    <a:pt x="28" y="61"/>
                    <a:pt x="24" y="6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70"/>
            <p:cNvSpPr>
              <a:spLocks/>
            </p:cNvSpPr>
            <p:nvPr/>
          </p:nvSpPr>
          <p:spPr bwMode="auto">
            <a:xfrm>
              <a:off x="3937" y="1268"/>
              <a:ext cx="31" cy="114"/>
            </a:xfrm>
            <a:custGeom>
              <a:avLst/>
              <a:gdLst>
                <a:gd name="T0" fmla="*/ 9 w 13"/>
                <a:gd name="T1" fmla="*/ 1 h 48"/>
                <a:gd name="T2" fmla="*/ 0 w 13"/>
                <a:gd name="T3" fmla="*/ 23 h 48"/>
                <a:gd name="T4" fmla="*/ 10 w 13"/>
                <a:gd name="T5" fmla="*/ 47 h 48"/>
                <a:gd name="T6" fmla="*/ 13 w 13"/>
                <a:gd name="T7" fmla="*/ 47 h 48"/>
                <a:gd name="T8" fmla="*/ 13 w 13"/>
                <a:gd name="T9" fmla="*/ 45 h 48"/>
                <a:gd name="T10" fmla="*/ 3 w 13"/>
                <a:gd name="T11" fmla="*/ 23 h 48"/>
                <a:gd name="T12" fmla="*/ 11 w 13"/>
                <a:gd name="T13" fmla="*/ 4 h 48"/>
                <a:gd name="T14" fmla="*/ 11 w 13"/>
                <a:gd name="T15" fmla="*/ 1 h 48"/>
                <a:gd name="T16" fmla="*/ 9 w 13"/>
                <a:gd name="T1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8">
                  <a:moveTo>
                    <a:pt x="9" y="1"/>
                  </a:moveTo>
                  <a:cubicBezTo>
                    <a:pt x="3" y="7"/>
                    <a:pt x="0" y="15"/>
                    <a:pt x="0" y="23"/>
                  </a:cubicBezTo>
                  <a:cubicBezTo>
                    <a:pt x="0" y="31"/>
                    <a:pt x="3" y="40"/>
                    <a:pt x="10" y="47"/>
                  </a:cubicBezTo>
                  <a:cubicBezTo>
                    <a:pt x="11" y="48"/>
                    <a:pt x="12" y="48"/>
                    <a:pt x="13" y="47"/>
                  </a:cubicBezTo>
                  <a:cubicBezTo>
                    <a:pt x="13" y="46"/>
                    <a:pt x="13" y="45"/>
                    <a:pt x="13" y="45"/>
                  </a:cubicBezTo>
                  <a:cubicBezTo>
                    <a:pt x="6" y="38"/>
                    <a:pt x="3" y="30"/>
                    <a:pt x="3" y="23"/>
                  </a:cubicBezTo>
                  <a:cubicBezTo>
                    <a:pt x="3" y="16"/>
                    <a:pt x="6" y="9"/>
                    <a:pt x="11" y="4"/>
                  </a:cubicBezTo>
                  <a:cubicBezTo>
                    <a:pt x="12" y="3"/>
                    <a:pt x="12" y="2"/>
                    <a:pt x="11" y="1"/>
                  </a:cubicBezTo>
                  <a:cubicBezTo>
                    <a:pt x="10" y="0"/>
                    <a:pt x="9" y="0"/>
                    <a:pt x="9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71"/>
            <p:cNvSpPr>
              <a:spLocks/>
            </p:cNvSpPr>
            <p:nvPr/>
          </p:nvSpPr>
          <p:spPr bwMode="auto">
            <a:xfrm>
              <a:off x="3961" y="1275"/>
              <a:ext cx="30" cy="100"/>
            </a:xfrm>
            <a:custGeom>
              <a:avLst/>
              <a:gdLst>
                <a:gd name="T0" fmla="*/ 8 w 13"/>
                <a:gd name="T1" fmla="*/ 1 h 42"/>
                <a:gd name="T2" fmla="*/ 0 w 13"/>
                <a:gd name="T3" fmla="*/ 20 h 42"/>
                <a:gd name="T4" fmla="*/ 9 w 13"/>
                <a:gd name="T5" fmla="*/ 41 h 42"/>
                <a:gd name="T6" fmla="*/ 12 w 13"/>
                <a:gd name="T7" fmla="*/ 41 h 42"/>
                <a:gd name="T8" fmla="*/ 12 w 13"/>
                <a:gd name="T9" fmla="*/ 39 h 42"/>
                <a:gd name="T10" fmla="*/ 4 w 13"/>
                <a:gd name="T11" fmla="*/ 20 h 42"/>
                <a:gd name="T12" fmla="*/ 11 w 13"/>
                <a:gd name="T13" fmla="*/ 4 h 42"/>
                <a:gd name="T14" fmla="*/ 11 w 13"/>
                <a:gd name="T15" fmla="*/ 1 h 42"/>
                <a:gd name="T16" fmla="*/ 8 w 13"/>
                <a:gd name="T1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2">
                  <a:moveTo>
                    <a:pt x="8" y="1"/>
                  </a:moveTo>
                  <a:cubicBezTo>
                    <a:pt x="3" y="6"/>
                    <a:pt x="0" y="13"/>
                    <a:pt x="0" y="20"/>
                  </a:cubicBezTo>
                  <a:cubicBezTo>
                    <a:pt x="0" y="27"/>
                    <a:pt x="3" y="35"/>
                    <a:pt x="9" y="41"/>
                  </a:cubicBezTo>
                  <a:cubicBezTo>
                    <a:pt x="10" y="42"/>
                    <a:pt x="11" y="42"/>
                    <a:pt x="12" y="41"/>
                  </a:cubicBezTo>
                  <a:cubicBezTo>
                    <a:pt x="13" y="40"/>
                    <a:pt x="13" y="39"/>
                    <a:pt x="12" y="39"/>
                  </a:cubicBezTo>
                  <a:cubicBezTo>
                    <a:pt x="7" y="33"/>
                    <a:pt x="4" y="27"/>
                    <a:pt x="4" y="20"/>
                  </a:cubicBezTo>
                  <a:cubicBezTo>
                    <a:pt x="4" y="14"/>
                    <a:pt x="6" y="8"/>
                    <a:pt x="11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72"/>
            <p:cNvSpPr>
              <a:spLocks/>
            </p:cNvSpPr>
            <p:nvPr/>
          </p:nvSpPr>
          <p:spPr bwMode="auto">
            <a:xfrm>
              <a:off x="3987" y="1285"/>
              <a:ext cx="26" cy="83"/>
            </a:xfrm>
            <a:custGeom>
              <a:avLst/>
              <a:gdLst>
                <a:gd name="T0" fmla="*/ 6 w 11"/>
                <a:gd name="T1" fmla="*/ 0 h 35"/>
                <a:gd name="T2" fmla="*/ 0 w 11"/>
                <a:gd name="T3" fmla="*/ 16 h 35"/>
                <a:gd name="T4" fmla="*/ 8 w 11"/>
                <a:gd name="T5" fmla="*/ 34 h 35"/>
                <a:gd name="T6" fmla="*/ 10 w 11"/>
                <a:gd name="T7" fmla="*/ 34 h 35"/>
                <a:gd name="T8" fmla="*/ 10 w 11"/>
                <a:gd name="T9" fmla="*/ 31 h 35"/>
                <a:gd name="T10" fmla="*/ 4 w 11"/>
                <a:gd name="T11" fmla="*/ 16 h 35"/>
                <a:gd name="T12" fmla="*/ 9 w 11"/>
                <a:gd name="T13" fmla="*/ 3 h 35"/>
                <a:gd name="T14" fmla="*/ 9 w 11"/>
                <a:gd name="T15" fmla="*/ 0 h 35"/>
                <a:gd name="T16" fmla="*/ 6 w 11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5">
                  <a:moveTo>
                    <a:pt x="6" y="0"/>
                  </a:moveTo>
                  <a:cubicBezTo>
                    <a:pt x="2" y="5"/>
                    <a:pt x="0" y="10"/>
                    <a:pt x="0" y="16"/>
                  </a:cubicBezTo>
                  <a:cubicBezTo>
                    <a:pt x="0" y="22"/>
                    <a:pt x="3" y="29"/>
                    <a:pt x="8" y="34"/>
                  </a:cubicBezTo>
                  <a:cubicBezTo>
                    <a:pt x="8" y="35"/>
                    <a:pt x="9" y="35"/>
                    <a:pt x="10" y="34"/>
                  </a:cubicBezTo>
                  <a:cubicBezTo>
                    <a:pt x="11" y="33"/>
                    <a:pt x="11" y="32"/>
                    <a:pt x="10" y="31"/>
                  </a:cubicBezTo>
                  <a:cubicBezTo>
                    <a:pt x="6" y="27"/>
                    <a:pt x="4" y="22"/>
                    <a:pt x="4" y="16"/>
                  </a:cubicBezTo>
                  <a:cubicBezTo>
                    <a:pt x="4" y="11"/>
                    <a:pt x="5" y="6"/>
                    <a:pt x="9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73"/>
            <p:cNvSpPr>
              <a:spLocks/>
            </p:cNvSpPr>
            <p:nvPr/>
          </p:nvSpPr>
          <p:spPr bwMode="auto">
            <a:xfrm>
              <a:off x="4013" y="1292"/>
              <a:ext cx="21" cy="66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13 h 28"/>
                <a:gd name="T4" fmla="*/ 6 w 9"/>
                <a:gd name="T5" fmla="*/ 28 h 28"/>
                <a:gd name="T6" fmla="*/ 8 w 9"/>
                <a:gd name="T7" fmla="*/ 28 h 28"/>
                <a:gd name="T8" fmla="*/ 8 w 9"/>
                <a:gd name="T9" fmla="*/ 25 h 28"/>
                <a:gd name="T10" fmla="*/ 3 w 9"/>
                <a:gd name="T11" fmla="*/ 13 h 28"/>
                <a:gd name="T12" fmla="*/ 7 w 9"/>
                <a:gd name="T13" fmla="*/ 3 h 28"/>
                <a:gd name="T14" fmla="*/ 7 w 9"/>
                <a:gd name="T15" fmla="*/ 0 h 28"/>
                <a:gd name="T16" fmla="*/ 5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1" y="4"/>
                    <a:pt x="0" y="9"/>
                    <a:pt x="0" y="13"/>
                  </a:cubicBezTo>
                  <a:cubicBezTo>
                    <a:pt x="0" y="18"/>
                    <a:pt x="2" y="24"/>
                    <a:pt x="6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7"/>
                    <a:pt x="9" y="26"/>
                    <a:pt x="8" y="25"/>
                  </a:cubicBezTo>
                  <a:cubicBezTo>
                    <a:pt x="5" y="22"/>
                    <a:pt x="3" y="18"/>
                    <a:pt x="3" y="13"/>
                  </a:cubicBezTo>
                  <a:cubicBezTo>
                    <a:pt x="3" y="9"/>
                    <a:pt x="4" y="6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74"/>
            <p:cNvSpPr>
              <a:spLocks/>
            </p:cNvSpPr>
            <p:nvPr/>
          </p:nvSpPr>
          <p:spPr bwMode="auto">
            <a:xfrm>
              <a:off x="4074" y="1259"/>
              <a:ext cx="64" cy="59"/>
            </a:xfrm>
            <a:custGeom>
              <a:avLst/>
              <a:gdLst>
                <a:gd name="T0" fmla="*/ 27 w 27"/>
                <a:gd name="T1" fmla="*/ 23 h 25"/>
                <a:gd name="T2" fmla="*/ 20 w 27"/>
                <a:gd name="T3" fmla="*/ 7 h 25"/>
                <a:gd name="T4" fmla="*/ 2 w 27"/>
                <a:gd name="T5" fmla="*/ 0 h 25"/>
                <a:gd name="T6" fmla="*/ 0 w 27"/>
                <a:gd name="T7" fmla="*/ 2 h 25"/>
                <a:gd name="T8" fmla="*/ 2 w 27"/>
                <a:gd name="T9" fmla="*/ 3 h 25"/>
                <a:gd name="T10" fmla="*/ 17 w 27"/>
                <a:gd name="T11" fmla="*/ 10 h 25"/>
                <a:gd name="T12" fmla="*/ 23 w 27"/>
                <a:gd name="T13" fmla="*/ 23 h 25"/>
                <a:gd name="T14" fmla="*/ 25 w 27"/>
                <a:gd name="T15" fmla="*/ 25 h 25"/>
                <a:gd name="T16" fmla="*/ 27 w 2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5">
                  <a:moveTo>
                    <a:pt x="27" y="23"/>
                  </a:moveTo>
                  <a:cubicBezTo>
                    <a:pt x="27" y="17"/>
                    <a:pt x="24" y="11"/>
                    <a:pt x="20" y="7"/>
                  </a:cubicBezTo>
                  <a:cubicBezTo>
                    <a:pt x="15" y="3"/>
                    <a:pt x="9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8" y="3"/>
                    <a:pt x="14" y="6"/>
                    <a:pt x="17" y="10"/>
                  </a:cubicBezTo>
                  <a:cubicBezTo>
                    <a:pt x="21" y="13"/>
                    <a:pt x="23" y="18"/>
                    <a:pt x="23" y="23"/>
                  </a:cubicBezTo>
                  <a:cubicBezTo>
                    <a:pt x="23" y="24"/>
                    <a:pt x="24" y="25"/>
                    <a:pt x="25" y="25"/>
                  </a:cubicBezTo>
                  <a:cubicBezTo>
                    <a:pt x="26" y="25"/>
                    <a:pt x="27" y="24"/>
                    <a:pt x="27" y="2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75"/>
            <p:cNvSpPr>
              <a:spLocks/>
            </p:cNvSpPr>
            <p:nvPr/>
          </p:nvSpPr>
          <p:spPr bwMode="auto">
            <a:xfrm>
              <a:off x="4065" y="1280"/>
              <a:ext cx="52" cy="47"/>
            </a:xfrm>
            <a:custGeom>
              <a:avLst/>
              <a:gdLst>
                <a:gd name="T0" fmla="*/ 22 w 22"/>
                <a:gd name="T1" fmla="*/ 18 h 20"/>
                <a:gd name="T2" fmla="*/ 16 w 22"/>
                <a:gd name="T3" fmla="*/ 6 h 20"/>
                <a:gd name="T4" fmla="*/ 2 w 22"/>
                <a:gd name="T5" fmla="*/ 0 h 20"/>
                <a:gd name="T6" fmla="*/ 0 w 22"/>
                <a:gd name="T7" fmla="*/ 1 h 20"/>
                <a:gd name="T8" fmla="*/ 2 w 22"/>
                <a:gd name="T9" fmla="*/ 3 h 20"/>
                <a:gd name="T10" fmla="*/ 14 w 22"/>
                <a:gd name="T11" fmla="*/ 8 h 20"/>
                <a:gd name="T12" fmla="*/ 18 w 22"/>
                <a:gd name="T13" fmla="*/ 18 h 20"/>
                <a:gd name="T14" fmla="*/ 20 w 22"/>
                <a:gd name="T15" fmla="*/ 20 h 20"/>
                <a:gd name="T16" fmla="*/ 22 w 22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0">
                  <a:moveTo>
                    <a:pt x="22" y="18"/>
                  </a:moveTo>
                  <a:cubicBezTo>
                    <a:pt x="22" y="13"/>
                    <a:pt x="20" y="9"/>
                    <a:pt x="16" y="6"/>
                  </a:cubicBezTo>
                  <a:cubicBezTo>
                    <a:pt x="13" y="2"/>
                    <a:pt x="8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" y="3"/>
                    <a:pt x="11" y="5"/>
                    <a:pt x="14" y="8"/>
                  </a:cubicBezTo>
                  <a:cubicBezTo>
                    <a:pt x="17" y="11"/>
                    <a:pt x="18" y="14"/>
                    <a:pt x="18" y="18"/>
                  </a:cubicBezTo>
                  <a:cubicBezTo>
                    <a:pt x="18" y="19"/>
                    <a:pt x="19" y="20"/>
                    <a:pt x="20" y="20"/>
                  </a:cubicBezTo>
                  <a:cubicBezTo>
                    <a:pt x="21" y="20"/>
                    <a:pt x="22" y="19"/>
                    <a:pt x="22" y="18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76"/>
            <p:cNvSpPr>
              <a:spLocks/>
            </p:cNvSpPr>
            <p:nvPr/>
          </p:nvSpPr>
          <p:spPr bwMode="auto">
            <a:xfrm>
              <a:off x="3511" y="1261"/>
              <a:ext cx="253" cy="173"/>
            </a:xfrm>
            <a:custGeom>
              <a:avLst/>
              <a:gdLst>
                <a:gd name="T0" fmla="*/ 92 w 107"/>
                <a:gd name="T1" fmla="*/ 36 h 73"/>
                <a:gd name="T2" fmla="*/ 80 w 107"/>
                <a:gd name="T3" fmla="*/ 12 h 73"/>
                <a:gd name="T4" fmla="*/ 53 w 107"/>
                <a:gd name="T5" fmla="*/ 0 h 73"/>
                <a:gd name="T6" fmla="*/ 27 w 107"/>
                <a:gd name="T7" fmla="*/ 12 h 73"/>
                <a:gd name="T8" fmla="*/ 15 w 107"/>
                <a:gd name="T9" fmla="*/ 36 h 73"/>
                <a:gd name="T10" fmla="*/ 0 w 107"/>
                <a:gd name="T11" fmla="*/ 52 h 73"/>
                <a:gd name="T12" fmla="*/ 16 w 107"/>
                <a:gd name="T13" fmla="*/ 68 h 73"/>
                <a:gd name="T14" fmla="*/ 20 w 107"/>
                <a:gd name="T15" fmla="*/ 73 h 73"/>
                <a:gd name="T16" fmla="*/ 25 w 107"/>
                <a:gd name="T17" fmla="*/ 66 h 73"/>
                <a:gd name="T18" fmla="*/ 25 w 107"/>
                <a:gd name="T19" fmla="*/ 38 h 73"/>
                <a:gd name="T20" fmla="*/ 25 w 107"/>
                <a:gd name="T21" fmla="*/ 38 h 73"/>
                <a:gd name="T22" fmla="*/ 33 w 107"/>
                <a:gd name="T23" fmla="*/ 18 h 73"/>
                <a:gd name="T24" fmla="*/ 53 w 107"/>
                <a:gd name="T25" fmla="*/ 10 h 73"/>
                <a:gd name="T26" fmla="*/ 74 w 107"/>
                <a:gd name="T27" fmla="*/ 18 h 73"/>
                <a:gd name="T28" fmla="*/ 82 w 107"/>
                <a:gd name="T29" fmla="*/ 38 h 73"/>
                <a:gd name="T30" fmla="*/ 82 w 107"/>
                <a:gd name="T31" fmla="*/ 38 h 73"/>
                <a:gd name="T32" fmla="*/ 82 w 107"/>
                <a:gd name="T33" fmla="*/ 66 h 73"/>
                <a:gd name="T34" fmla="*/ 87 w 107"/>
                <a:gd name="T35" fmla="*/ 73 h 73"/>
                <a:gd name="T36" fmla="*/ 91 w 107"/>
                <a:gd name="T37" fmla="*/ 68 h 73"/>
                <a:gd name="T38" fmla="*/ 107 w 107"/>
                <a:gd name="T39" fmla="*/ 52 h 73"/>
                <a:gd name="T40" fmla="*/ 92 w 107"/>
                <a:gd name="T4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73">
                  <a:moveTo>
                    <a:pt x="92" y="36"/>
                  </a:moveTo>
                  <a:cubicBezTo>
                    <a:pt x="91" y="26"/>
                    <a:pt x="87" y="18"/>
                    <a:pt x="80" y="12"/>
                  </a:cubicBezTo>
                  <a:cubicBezTo>
                    <a:pt x="74" y="5"/>
                    <a:pt x="64" y="0"/>
                    <a:pt x="53" y="0"/>
                  </a:cubicBezTo>
                  <a:cubicBezTo>
                    <a:pt x="43" y="0"/>
                    <a:pt x="33" y="5"/>
                    <a:pt x="27" y="12"/>
                  </a:cubicBezTo>
                  <a:cubicBezTo>
                    <a:pt x="20" y="18"/>
                    <a:pt x="16" y="26"/>
                    <a:pt x="15" y="36"/>
                  </a:cubicBezTo>
                  <a:cubicBezTo>
                    <a:pt x="7" y="36"/>
                    <a:pt x="0" y="43"/>
                    <a:pt x="0" y="52"/>
                  </a:cubicBezTo>
                  <a:cubicBezTo>
                    <a:pt x="0" y="61"/>
                    <a:pt x="7" y="68"/>
                    <a:pt x="16" y="68"/>
                  </a:cubicBezTo>
                  <a:cubicBezTo>
                    <a:pt x="16" y="71"/>
                    <a:pt x="18" y="73"/>
                    <a:pt x="20" y="73"/>
                  </a:cubicBezTo>
                  <a:cubicBezTo>
                    <a:pt x="23" y="73"/>
                    <a:pt x="25" y="70"/>
                    <a:pt x="25" y="6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1"/>
                    <a:pt x="28" y="24"/>
                    <a:pt x="33" y="18"/>
                  </a:cubicBezTo>
                  <a:cubicBezTo>
                    <a:pt x="39" y="13"/>
                    <a:pt x="46" y="10"/>
                    <a:pt x="53" y="10"/>
                  </a:cubicBezTo>
                  <a:cubicBezTo>
                    <a:pt x="61" y="10"/>
                    <a:pt x="68" y="13"/>
                    <a:pt x="74" y="18"/>
                  </a:cubicBezTo>
                  <a:cubicBezTo>
                    <a:pt x="79" y="23"/>
                    <a:pt x="82" y="30"/>
                    <a:pt x="82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70"/>
                    <a:pt x="84" y="73"/>
                    <a:pt x="87" y="73"/>
                  </a:cubicBezTo>
                  <a:cubicBezTo>
                    <a:pt x="89" y="73"/>
                    <a:pt x="91" y="71"/>
                    <a:pt x="91" y="68"/>
                  </a:cubicBezTo>
                  <a:cubicBezTo>
                    <a:pt x="100" y="68"/>
                    <a:pt x="107" y="61"/>
                    <a:pt x="107" y="52"/>
                  </a:cubicBezTo>
                  <a:cubicBezTo>
                    <a:pt x="107" y="43"/>
                    <a:pt x="100" y="36"/>
                    <a:pt x="92" y="3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77"/>
            <p:cNvSpPr>
              <a:spLocks noEditPoints="1"/>
            </p:cNvSpPr>
            <p:nvPr/>
          </p:nvSpPr>
          <p:spPr bwMode="auto">
            <a:xfrm>
              <a:off x="4339" y="1266"/>
              <a:ext cx="225" cy="166"/>
            </a:xfrm>
            <a:custGeom>
              <a:avLst/>
              <a:gdLst>
                <a:gd name="T0" fmla="*/ 5 w 95"/>
                <a:gd name="T1" fmla="*/ 0 h 70"/>
                <a:gd name="T2" fmla="*/ 0 w 95"/>
                <a:gd name="T3" fmla="*/ 64 h 70"/>
                <a:gd name="T4" fmla="*/ 91 w 95"/>
                <a:gd name="T5" fmla="*/ 70 h 70"/>
                <a:gd name="T6" fmla="*/ 95 w 95"/>
                <a:gd name="T7" fmla="*/ 5 h 70"/>
                <a:gd name="T8" fmla="*/ 24 w 95"/>
                <a:gd name="T9" fmla="*/ 49 h 70"/>
                <a:gd name="T10" fmla="*/ 21 w 95"/>
                <a:gd name="T11" fmla="*/ 57 h 70"/>
                <a:gd name="T12" fmla="*/ 15 w 95"/>
                <a:gd name="T13" fmla="*/ 57 h 70"/>
                <a:gd name="T14" fmla="*/ 13 w 95"/>
                <a:gd name="T15" fmla="*/ 49 h 70"/>
                <a:gd name="T16" fmla="*/ 15 w 95"/>
                <a:gd name="T17" fmla="*/ 34 h 70"/>
                <a:gd name="T18" fmla="*/ 18 w 95"/>
                <a:gd name="T19" fmla="*/ 10 h 70"/>
                <a:gd name="T20" fmla="*/ 21 w 95"/>
                <a:gd name="T21" fmla="*/ 34 h 70"/>
                <a:gd name="T22" fmla="*/ 24 w 95"/>
                <a:gd name="T23" fmla="*/ 49 h 70"/>
                <a:gd name="T24" fmla="*/ 36 w 95"/>
                <a:gd name="T25" fmla="*/ 43 h 70"/>
                <a:gd name="T26" fmla="*/ 33 w 95"/>
                <a:gd name="T27" fmla="*/ 60 h 70"/>
                <a:gd name="T28" fmla="*/ 31 w 95"/>
                <a:gd name="T29" fmla="*/ 43 h 70"/>
                <a:gd name="T30" fmla="*/ 28 w 95"/>
                <a:gd name="T31" fmla="*/ 29 h 70"/>
                <a:gd name="T32" fmla="*/ 31 w 95"/>
                <a:gd name="T33" fmla="*/ 12 h 70"/>
                <a:gd name="T34" fmla="*/ 36 w 95"/>
                <a:gd name="T35" fmla="*/ 12 h 70"/>
                <a:gd name="T36" fmla="*/ 39 w 95"/>
                <a:gd name="T37" fmla="*/ 29 h 70"/>
                <a:gd name="T38" fmla="*/ 54 w 95"/>
                <a:gd name="T39" fmla="*/ 35 h 70"/>
                <a:gd name="T40" fmla="*/ 51 w 95"/>
                <a:gd name="T41" fmla="*/ 57 h 70"/>
                <a:gd name="T42" fmla="*/ 46 w 95"/>
                <a:gd name="T43" fmla="*/ 57 h 70"/>
                <a:gd name="T44" fmla="*/ 43 w 95"/>
                <a:gd name="T45" fmla="*/ 35 h 70"/>
                <a:gd name="T46" fmla="*/ 46 w 95"/>
                <a:gd name="T47" fmla="*/ 21 h 70"/>
                <a:gd name="T48" fmla="*/ 48 w 95"/>
                <a:gd name="T49" fmla="*/ 10 h 70"/>
                <a:gd name="T50" fmla="*/ 51 w 95"/>
                <a:gd name="T51" fmla="*/ 21 h 70"/>
                <a:gd name="T52" fmla="*/ 54 w 95"/>
                <a:gd name="T53" fmla="*/ 35 h 70"/>
                <a:gd name="T54" fmla="*/ 66 w 95"/>
                <a:gd name="T55" fmla="*/ 35 h 70"/>
                <a:gd name="T56" fmla="*/ 64 w 95"/>
                <a:gd name="T57" fmla="*/ 60 h 70"/>
                <a:gd name="T58" fmla="*/ 61 w 95"/>
                <a:gd name="T59" fmla="*/ 35 h 70"/>
                <a:gd name="T60" fmla="*/ 58 w 95"/>
                <a:gd name="T61" fmla="*/ 21 h 70"/>
                <a:gd name="T62" fmla="*/ 61 w 95"/>
                <a:gd name="T63" fmla="*/ 12 h 70"/>
                <a:gd name="T64" fmla="*/ 66 w 95"/>
                <a:gd name="T65" fmla="*/ 12 h 70"/>
                <a:gd name="T66" fmla="*/ 69 w 95"/>
                <a:gd name="T67" fmla="*/ 21 h 70"/>
                <a:gd name="T68" fmla="*/ 84 w 95"/>
                <a:gd name="T69" fmla="*/ 37 h 70"/>
                <a:gd name="T70" fmla="*/ 82 w 95"/>
                <a:gd name="T71" fmla="*/ 57 h 70"/>
                <a:gd name="T72" fmla="*/ 76 w 95"/>
                <a:gd name="T73" fmla="*/ 57 h 70"/>
                <a:gd name="T74" fmla="*/ 73 w 95"/>
                <a:gd name="T75" fmla="*/ 37 h 70"/>
                <a:gd name="T76" fmla="*/ 76 w 95"/>
                <a:gd name="T77" fmla="*/ 22 h 70"/>
                <a:gd name="T78" fmla="*/ 79 w 95"/>
                <a:gd name="T79" fmla="*/ 10 h 70"/>
                <a:gd name="T80" fmla="*/ 82 w 95"/>
                <a:gd name="T81" fmla="*/ 22 h 70"/>
                <a:gd name="T82" fmla="*/ 84 w 95"/>
                <a:gd name="T83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" h="70">
                  <a:moveTo>
                    <a:pt x="9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2" y="70"/>
                    <a:pt x="5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3" y="70"/>
                    <a:pt x="95" y="67"/>
                    <a:pt x="95" y="6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2"/>
                    <a:pt x="93" y="0"/>
                    <a:pt x="91" y="0"/>
                  </a:cubicBezTo>
                  <a:close/>
                  <a:moveTo>
                    <a:pt x="24" y="49"/>
                  </a:moveTo>
                  <a:cubicBezTo>
                    <a:pt x="24" y="50"/>
                    <a:pt x="22" y="51"/>
                    <a:pt x="21" y="51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9"/>
                    <a:pt x="20" y="60"/>
                    <a:pt x="18" y="60"/>
                  </a:cubicBezTo>
                  <a:cubicBezTo>
                    <a:pt x="17" y="60"/>
                    <a:pt x="15" y="59"/>
                    <a:pt x="15" y="57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1"/>
                    <a:pt x="13" y="50"/>
                    <a:pt x="13" y="49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5"/>
                    <a:pt x="14" y="34"/>
                    <a:pt x="15" y="3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7" y="10"/>
                    <a:pt x="18" y="10"/>
                  </a:cubicBezTo>
                  <a:cubicBezTo>
                    <a:pt x="20" y="10"/>
                    <a:pt x="21" y="11"/>
                    <a:pt x="21" y="12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4"/>
                    <a:pt x="24" y="35"/>
                    <a:pt x="24" y="37"/>
                  </a:cubicBezTo>
                  <a:lnTo>
                    <a:pt x="24" y="49"/>
                  </a:lnTo>
                  <a:close/>
                  <a:moveTo>
                    <a:pt x="39" y="41"/>
                  </a:moveTo>
                  <a:cubicBezTo>
                    <a:pt x="39" y="42"/>
                    <a:pt x="38" y="43"/>
                    <a:pt x="36" y="43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9"/>
                    <a:pt x="35" y="60"/>
                    <a:pt x="33" y="60"/>
                  </a:cubicBezTo>
                  <a:cubicBezTo>
                    <a:pt x="32" y="60"/>
                    <a:pt x="31" y="59"/>
                    <a:pt x="31" y="57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3"/>
                    <a:pt x="28" y="42"/>
                    <a:pt x="28" y="41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7"/>
                    <a:pt x="29" y="26"/>
                    <a:pt x="31" y="2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2" y="10"/>
                    <a:pt x="33" y="10"/>
                  </a:cubicBezTo>
                  <a:cubicBezTo>
                    <a:pt x="35" y="10"/>
                    <a:pt x="36" y="11"/>
                    <a:pt x="36" y="1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8" y="26"/>
                    <a:pt x="39" y="27"/>
                    <a:pt x="39" y="29"/>
                  </a:cubicBezTo>
                  <a:lnTo>
                    <a:pt x="39" y="41"/>
                  </a:lnTo>
                  <a:close/>
                  <a:moveTo>
                    <a:pt x="54" y="35"/>
                  </a:moveTo>
                  <a:cubicBezTo>
                    <a:pt x="54" y="36"/>
                    <a:pt x="53" y="37"/>
                    <a:pt x="51" y="38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9"/>
                    <a:pt x="50" y="60"/>
                    <a:pt x="48" y="60"/>
                  </a:cubicBezTo>
                  <a:cubicBezTo>
                    <a:pt x="47" y="60"/>
                    <a:pt x="46" y="59"/>
                    <a:pt x="46" y="57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4" y="21"/>
                    <a:pt x="46" y="2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50" y="10"/>
                    <a:pt x="51" y="11"/>
                    <a:pt x="51" y="12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21"/>
                    <a:pt x="54" y="22"/>
                    <a:pt x="54" y="23"/>
                  </a:cubicBezTo>
                  <a:lnTo>
                    <a:pt x="54" y="35"/>
                  </a:lnTo>
                  <a:close/>
                  <a:moveTo>
                    <a:pt x="69" y="33"/>
                  </a:moveTo>
                  <a:cubicBezTo>
                    <a:pt x="69" y="34"/>
                    <a:pt x="68" y="35"/>
                    <a:pt x="66" y="35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9"/>
                    <a:pt x="65" y="60"/>
                    <a:pt x="64" y="60"/>
                  </a:cubicBezTo>
                  <a:cubicBezTo>
                    <a:pt x="62" y="60"/>
                    <a:pt x="61" y="59"/>
                    <a:pt x="61" y="57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59" y="35"/>
                    <a:pt x="58" y="34"/>
                    <a:pt x="58" y="3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9"/>
                    <a:pt x="59" y="18"/>
                    <a:pt x="61" y="18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62" y="10"/>
                    <a:pt x="64" y="10"/>
                  </a:cubicBezTo>
                  <a:cubicBezTo>
                    <a:pt x="65" y="10"/>
                    <a:pt x="66" y="11"/>
                    <a:pt x="66" y="1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8" y="18"/>
                    <a:pt x="69" y="19"/>
                    <a:pt x="69" y="21"/>
                  </a:cubicBezTo>
                  <a:lnTo>
                    <a:pt x="69" y="33"/>
                  </a:lnTo>
                  <a:close/>
                  <a:moveTo>
                    <a:pt x="84" y="37"/>
                  </a:moveTo>
                  <a:cubicBezTo>
                    <a:pt x="84" y="38"/>
                    <a:pt x="83" y="39"/>
                    <a:pt x="82" y="39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9"/>
                    <a:pt x="80" y="60"/>
                    <a:pt x="79" y="60"/>
                  </a:cubicBezTo>
                  <a:cubicBezTo>
                    <a:pt x="77" y="60"/>
                    <a:pt x="76" y="59"/>
                    <a:pt x="76" y="57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5" y="39"/>
                    <a:pt x="73" y="38"/>
                    <a:pt x="73" y="37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3"/>
                    <a:pt x="75" y="22"/>
                    <a:pt x="76" y="2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1"/>
                    <a:pt x="77" y="10"/>
                    <a:pt x="79" y="10"/>
                  </a:cubicBezTo>
                  <a:cubicBezTo>
                    <a:pt x="80" y="10"/>
                    <a:pt x="82" y="11"/>
                    <a:pt x="82" y="1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2"/>
                    <a:pt x="84" y="23"/>
                    <a:pt x="84" y="25"/>
                  </a:cubicBezTo>
                  <a:lnTo>
                    <a:pt x="84" y="3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78"/>
            <p:cNvSpPr>
              <a:spLocks noEditPoints="1"/>
            </p:cNvSpPr>
            <p:nvPr/>
          </p:nvSpPr>
          <p:spPr bwMode="auto">
            <a:xfrm>
              <a:off x="4805" y="1259"/>
              <a:ext cx="119" cy="180"/>
            </a:xfrm>
            <a:custGeom>
              <a:avLst/>
              <a:gdLst>
                <a:gd name="T0" fmla="*/ 38 w 50"/>
                <a:gd name="T1" fmla="*/ 0 h 76"/>
                <a:gd name="T2" fmla="*/ 13 w 50"/>
                <a:gd name="T3" fmla="*/ 0 h 76"/>
                <a:gd name="T4" fmla="*/ 0 w 50"/>
                <a:gd name="T5" fmla="*/ 13 h 76"/>
                <a:gd name="T6" fmla="*/ 0 w 50"/>
                <a:gd name="T7" fmla="*/ 63 h 76"/>
                <a:gd name="T8" fmla="*/ 13 w 50"/>
                <a:gd name="T9" fmla="*/ 76 h 76"/>
                <a:gd name="T10" fmla="*/ 38 w 50"/>
                <a:gd name="T11" fmla="*/ 76 h 76"/>
                <a:gd name="T12" fmla="*/ 50 w 50"/>
                <a:gd name="T13" fmla="*/ 63 h 76"/>
                <a:gd name="T14" fmla="*/ 50 w 50"/>
                <a:gd name="T15" fmla="*/ 13 h 76"/>
                <a:gd name="T16" fmla="*/ 38 w 50"/>
                <a:gd name="T17" fmla="*/ 0 h 76"/>
                <a:gd name="T18" fmla="*/ 14 w 50"/>
                <a:gd name="T19" fmla="*/ 69 h 76"/>
                <a:gd name="T20" fmla="*/ 9 w 50"/>
                <a:gd name="T21" fmla="*/ 64 h 76"/>
                <a:gd name="T22" fmla="*/ 14 w 50"/>
                <a:gd name="T23" fmla="*/ 59 h 76"/>
                <a:gd name="T24" fmla="*/ 19 w 50"/>
                <a:gd name="T25" fmla="*/ 64 h 76"/>
                <a:gd name="T26" fmla="*/ 14 w 50"/>
                <a:gd name="T27" fmla="*/ 69 h 76"/>
                <a:gd name="T28" fmla="*/ 37 w 50"/>
                <a:gd name="T29" fmla="*/ 69 h 76"/>
                <a:gd name="T30" fmla="*/ 32 w 50"/>
                <a:gd name="T31" fmla="*/ 64 h 76"/>
                <a:gd name="T32" fmla="*/ 37 w 50"/>
                <a:gd name="T33" fmla="*/ 59 h 76"/>
                <a:gd name="T34" fmla="*/ 42 w 50"/>
                <a:gd name="T35" fmla="*/ 64 h 76"/>
                <a:gd name="T36" fmla="*/ 37 w 50"/>
                <a:gd name="T37" fmla="*/ 69 h 76"/>
                <a:gd name="T38" fmla="*/ 47 w 50"/>
                <a:gd name="T39" fmla="*/ 47 h 76"/>
                <a:gd name="T40" fmla="*/ 36 w 50"/>
                <a:gd name="T41" fmla="*/ 57 h 76"/>
                <a:gd name="T42" fmla="*/ 14 w 50"/>
                <a:gd name="T43" fmla="*/ 57 h 76"/>
                <a:gd name="T44" fmla="*/ 3 w 50"/>
                <a:gd name="T45" fmla="*/ 47 h 76"/>
                <a:gd name="T46" fmla="*/ 3 w 50"/>
                <a:gd name="T47" fmla="*/ 14 h 76"/>
                <a:gd name="T48" fmla="*/ 14 w 50"/>
                <a:gd name="T49" fmla="*/ 4 h 76"/>
                <a:gd name="T50" fmla="*/ 36 w 50"/>
                <a:gd name="T51" fmla="*/ 4 h 76"/>
                <a:gd name="T52" fmla="*/ 47 w 50"/>
                <a:gd name="T53" fmla="*/ 14 h 76"/>
                <a:gd name="T54" fmla="*/ 47 w 50"/>
                <a:gd name="T55" fmla="*/ 4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76">
                  <a:moveTo>
                    <a:pt x="38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0"/>
                    <a:pt x="6" y="76"/>
                    <a:pt x="13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5" y="76"/>
                    <a:pt x="50" y="70"/>
                    <a:pt x="50" y="6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lose/>
                  <a:moveTo>
                    <a:pt x="14" y="69"/>
                  </a:moveTo>
                  <a:cubicBezTo>
                    <a:pt x="11" y="69"/>
                    <a:pt x="9" y="67"/>
                    <a:pt x="9" y="64"/>
                  </a:cubicBezTo>
                  <a:cubicBezTo>
                    <a:pt x="9" y="61"/>
                    <a:pt x="11" y="59"/>
                    <a:pt x="14" y="59"/>
                  </a:cubicBezTo>
                  <a:cubicBezTo>
                    <a:pt x="16" y="59"/>
                    <a:pt x="19" y="61"/>
                    <a:pt x="19" y="64"/>
                  </a:cubicBezTo>
                  <a:cubicBezTo>
                    <a:pt x="19" y="67"/>
                    <a:pt x="16" y="69"/>
                    <a:pt x="14" y="69"/>
                  </a:cubicBezTo>
                  <a:close/>
                  <a:moveTo>
                    <a:pt x="37" y="69"/>
                  </a:moveTo>
                  <a:cubicBezTo>
                    <a:pt x="34" y="69"/>
                    <a:pt x="32" y="67"/>
                    <a:pt x="32" y="64"/>
                  </a:cubicBezTo>
                  <a:cubicBezTo>
                    <a:pt x="32" y="61"/>
                    <a:pt x="34" y="59"/>
                    <a:pt x="37" y="59"/>
                  </a:cubicBezTo>
                  <a:cubicBezTo>
                    <a:pt x="39" y="59"/>
                    <a:pt x="42" y="61"/>
                    <a:pt x="42" y="64"/>
                  </a:cubicBezTo>
                  <a:cubicBezTo>
                    <a:pt x="42" y="67"/>
                    <a:pt x="39" y="69"/>
                    <a:pt x="37" y="69"/>
                  </a:cubicBezTo>
                  <a:close/>
                  <a:moveTo>
                    <a:pt x="47" y="47"/>
                  </a:moveTo>
                  <a:cubicBezTo>
                    <a:pt x="47" y="53"/>
                    <a:pt x="42" y="57"/>
                    <a:pt x="36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8" y="57"/>
                    <a:pt x="3" y="53"/>
                    <a:pt x="3" y="4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9"/>
                    <a:pt x="8" y="4"/>
                    <a:pt x="14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2" y="4"/>
                    <a:pt x="47" y="9"/>
                    <a:pt x="47" y="14"/>
                  </a:cubicBezTo>
                  <a:lnTo>
                    <a:pt x="47" y="4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79"/>
            <p:cNvSpPr>
              <a:spLocks/>
            </p:cNvSpPr>
            <p:nvPr/>
          </p:nvSpPr>
          <p:spPr bwMode="auto">
            <a:xfrm>
              <a:off x="4931" y="1256"/>
              <a:ext cx="9" cy="183"/>
            </a:xfrm>
            <a:custGeom>
              <a:avLst/>
              <a:gdLst>
                <a:gd name="T0" fmla="*/ 0 w 9"/>
                <a:gd name="T1" fmla="*/ 0 h 183"/>
                <a:gd name="T2" fmla="*/ 0 w 9"/>
                <a:gd name="T3" fmla="*/ 126 h 183"/>
                <a:gd name="T4" fmla="*/ 2 w 9"/>
                <a:gd name="T5" fmla="*/ 126 h 183"/>
                <a:gd name="T6" fmla="*/ 2 w 9"/>
                <a:gd name="T7" fmla="*/ 183 h 183"/>
                <a:gd name="T8" fmla="*/ 9 w 9"/>
                <a:gd name="T9" fmla="*/ 183 h 183"/>
                <a:gd name="T10" fmla="*/ 9 w 9"/>
                <a:gd name="T11" fmla="*/ 126 h 183"/>
                <a:gd name="T12" fmla="*/ 9 w 9"/>
                <a:gd name="T13" fmla="*/ 112 h 183"/>
                <a:gd name="T14" fmla="*/ 9 w 9"/>
                <a:gd name="T15" fmla="*/ 0 h 183"/>
                <a:gd name="T16" fmla="*/ 0 w 9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3">
                  <a:moveTo>
                    <a:pt x="0" y="0"/>
                  </a:moveTo>
                  <a:lnTo>
                    <a:pt x="0" y="126"/>
                  </a:lnTo>
                  <a:lnTo>
                    <a:pt x="2" y="126"/>
                  </a:lnTo>
                  <a:lnTo>
                    <a:pt x="2" y="183"/>
                  </a:lnTo>
                  <a:lnTo>
                    <a:pt x="9" y="183"/>
                  </a:lnTo>
                  <a:lnTo>
                    <a:pt x="9" y="126"/>
                  </a:lnTo>
                  <a:lnTo>
                    <a:pt x="9" y="112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80"/>
            <p:cNvSpPr>
              <a:spLocks noEditPoints="1"/>
            </p:cNvSpPr>
            <p:nvPr/>
          </p:nvSpPr>
          <p:spPr bwMode="auto">
            <a:xfrm>
              <a:off x="2673" y="1273"/>
              <a:ext cx="249" cy="149"/>
            </a:xfrm>
            <a:custGeom>
              <a:avLst/>
              <a:gdLst>
                <a:gd name="T0" fmla="*/ 90 w 105"/>
                <a:gd name="T1" fmla="*/ 6 h 63"/>
                <a:gd name="T2" fmla="*/ 39 w 105"/>
                <a:gd name="T3" fmla="*/ 6 h 63"/>
                <a:gd name="T4" fmla="*/ 32 w 105"/>
                <a:gd name="T5" fmla="*/ 0 h 63"/>
                <a:gd name="T6" fmla="*/ 27 w 105"/>
                <a:gd name="T7" fmla="*/ 0 h 63"/>
                <a:gd name="T8" fmla="*/ 19 w 105"/>
                <a:gd name="T9" fmla="*/ 6 h 63"/>
                <a:gd name="T10" fmla="*/ 15 w 105"/>
                <a:gd name="T11" fmla="*/ 6 h 63"/>
                <a:gd name="T12" fmla="*/ 0 w 105"/>
                <a:gd name="T13" fmla="*/ 21 h 63"/>
                <a:gd name="T14" fmla="*/ 0 w 105"/>
                <a:gd name="T15" fmla="*/ 48 h 63"/>
                <a:gd name="T16" fmla="*/ 15 w 105"/>
                <a:gd name="T17" fmla="*/ 63 h 63"/>
                <a:gd name="T18" fmla="*/ 90 w 105"/>
                <a:gd name="T19" fmla="*/ 63 h 63"/>
                <a:gd name="T20" fmla="*/ 105 w 105"/>
                <a:gd name="T21" fmla="*/ 48 h 63"/>
                <a:gd name="T22" fmla="*/ 105 w 105"/>
                <a:gd name="T23" fmla="*/ 21 h 63"/>
                <a:gd name="T24" fmla="*/ 90 w 105"/>
                <a:gd name="T25" fmla="*/ 6 h 63"/>
                <a:gd name="T26" fmla="*/ 37 w 105"/>
                <a:gd name="T27" fmla="*/ 28 h 63"/>
                <a:gd name="T28" fmla="*/ 15 w 105"/>
                <a:gd name="T29" fmla="*/ 28 h 63"/>
                <a:gd name="T30" fmla="*/ 15 w 105"/>
                <a:gd name="T31" fmla="*/ 17 h 63"/>
                <a:gd name="T32" fmla="*/ 37 w 105"/>
                <a:gd name="T33" fmla="*/ 17 h 63"/>
                <a:gd name="T34" fmla="*/ 37 w 105"/>
                <a:gd name="T35" fmla="*/ 28 h 63"/>
                <a:gd name="T36" fmla="*/ 69 w 105"/>
                <a:gd name="T37" fmla="*/ 55 h 63"/>
                <a:gd name="T38" fmla="*/ 49 w 105"/>
                <a:gd name="T39" fmla="*/ 34 h 63"/>
                <a:gd name="T40" fmla="*/ 69 w 105"/>
                <a:gd name="T41" fmla="*/ 14 h 63"/>
                <a:gd name="T42" fmla="*/ 90 w 105"/>
                <a:gd name="T43" fmla="*/ 34 h 63"/>
                <a:gd name="T44" fmla="*/ 69 w 105"/>
                <a:gd name="T45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63">
                  <a:moveTo>
                    <a:pt x="90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8" y="3"/>
                    <a:pt x="35" y="0"/>
                    <a:pt x="3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0" y="3"/>
                    <a:pt x="19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7" y="6"/>
                    <a:pt x="0" y="13"/>
                    <a:pt x="0" y="2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3"/>
                    <a:pt x="15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9" y="63"/>
                    <a:pt x="105" y="57"/>
                    <a:pt x="105" y="48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13"/>
                    <a:pt x="99" y="6"/>
                    <a:pt x="90" y="6"/>
                  </a:cubicBezTo>
                  <a:close/>
                  <a:moveTo>
                    <a:pt x="37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37" y="28"/>
                  </a:lnTo>
                  <a:close/>
                  <a:moveTo>
                    <a:pt x="69" y="55"/>
                  </a:moveTo>
                  <a:cubicBezTo>
                    <a:pt x="58" y="55"/>
                    <a:pt x="49" y="45"/>
                    <a:pt x="49" y="34"/>
                  </a:cubicBezTo>
                  <a:cubicBezTo>
                    <a:pt x="49" y="23"/>
                    <a:pt x="58" y="14"/>
                    <a:pt x="69" y="14"/>
                  </a:cubicBezTo>
                  <a:cubicBezTo>
                    <a:pt x="81" y="14"/>
                    <a:pt x="90" y="23"/>
                    <a:pt x="90" y="34"/>
                  </a:cubicBezTo>
                  <a:cubicBezTo>
                    <a:pt x="90" y="45"/>
                    <a:pt x="81" y="55"/>
                    <a:pt x="69" y="5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Oval 81"/>
            <p:cNvSpPr>
              <a:spLocks noChangeArrowheads="1"/>
            </p:cNvSpPr>
            <p:nvPr/>
          </p:nvSpPr>
          <p:spPr bwMode="auto">
            <a:xfrm>
              <a:off x="2811" y="1327"/>
              <a:ext cx="52" cy="50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82"/>
            <p:cNvSpPr>
              <a:spLocks noEditPoints="1"/>
            </p:cNvSpPr>
            <p:nvPr/>
          </p:nvSpPr>
          <p:spPr bwMode="auto">
            <a:xfrm>
              <a:off x="3140" y="1230"/>
              <a:ext cx="170" cy="237"/>
            </a:xfrm>
            <a:custGeom>
              <a:avLst/>
              <a:gdLst>
                <a:gd name="T0" fmla="*/ 70 w 72"/>
                <a:gd name="T1" fmla="*/ 44 h 100"/>
                <a:gd name="T2" fmla="*/ 66 w 72"/>
                <a:gd name="T3" fmla="*/ 50 h 100"/>
                <a:gd name="T4" fmla="*/ 63 w 72"/>
                <a:gd name="T5" fmla="*/ 46 h 100"/>
                <a:gd name="T6" fmla="*/ 56 w 72"/>
                <a:gd name="T7" fmla="*/ 43 h 100"/>
                <a:gd name="T8" fmla="*/ 56 w 72"/>
                <a:gd name="T9" fmla="*/ 50 h 100"/>
                <a:gd name="T10" fmla="*/ 52 w 72"/>
                <a:gd name="T11" fmla="*/ 13 h 100"/>
                <a:gd name="T12" fmla="*/ 21 w 72"/>
                <a:gd name="T13" fmla="*/ 13 h 100"/>
                <a:gd name="T14" fmla="*/ 16 w 72"/>
                <a:gd name="T15" fmla="*/ 50 h 100"/>
                <a:gd name="T16" fmla="*/ 16 w 72"/>
                <a:gd name="T17" fmla="*/ 43 h 100"/>
                <a:gd name="T18" fmla="*/ 10 w 72"/>
                <a:gd name="T19" fmla="*/ 46 h 100"/>
                <a:gd name="T20" fmla="*/ 6 w 72"/>
                <a:gd name="T21" fmla="*/ 50 h 100"/>
                <a:gd name="T22" fmla="*/ 2 w 72"/>
                <a:gd name="T23" fmla="*/ 44 h 100"/>
                <a:gd name="T24" fmla="*/ 0 w 72"/>
                <a:gd name="T25" fmla="*/ 53 h 100"/>
                <a:gd name="T26" fmla="*/ 2 w 72"/>
                <a:gd name="T27" fmla="*/ 60 h 100"/>
                <a:gd name="T28" fmla="*/ 6 w 72"/>
                <a:gd name="T29" fmla="*/ 59 h 100"/>
                <a:gd name="T30" fmla="*/ 10 w 72"/>
                <a:gd name="T31" fmla="*/ 56 h 100"/>
                <a:gd name="T32" fmla="*/ 32 w 72"/>
                <a:gd name="T33" fmla="*/ 80 h 100"/>
                <a:gd name="T34" fmla="*/ 13 w 72"/>
                <a:gd name="T35" fmla="*/ 95 h 100"/>
                <a:gd name="T36" fmla="*/ 59 w 72"/>
                <a:gd name="T37" fmla="*/ 100 h 100"/>
                <a:gd name="T38" fmla="*/ 40 w 72"/>
                <a:gd name="T39" fmla="*/ 95 h 100"/>
                <a:gd name="T40" fmla="*/ 55 w 72"/>
                <a:gd name="T41" fmla="*/ 72 h 100"/>
                <a:gd name="T42" fmla="*/ 66 w 72"/>
                <a:gd name="T43" fmla="*/ 56 h 100"/>
                <a:gd name="T44" fmla="*/ 70 w 72"/>
                <a:gd name="T45" fmla="*/ 60 h 100"/>
                <a:gd name="T46" fmla="*/ 70 w 72"/>
                <a:gd name="T47" fmla="*/ 55 h 100"/>
                <a:gd name="T48" fmla="*/ 70 w 72"/>
                <a:gd name="T49" fmla="*/ 50 h 100"/>
                <a:gd name="T50" fmla="*/ 45 w 72"/>
                <a:gd name="T51" fmla="*/ 11 h 100"/>
                <a:gd name="T52" fmla="*/ 47 w 72"/>
                <a:gd name="T53" fmla="*/ 22 h 100"/>
                <a:gd name="T54" fmla="*/ 43 w 72"/>
                <a:gd name="T55" fmla="*/ 22 h 100"/>
                <a:gd name="T56" fmla="*/ 50 w 72"/>
                <a:gd name="T57" fmla="*/ 67 h 100"/>
                <a:gd name="T58" fmla="*/ 23 w 72"/>
                <a:gd name="T59" fmla="*/ 67 h 100"/>
                <a:gd name="T60" fmla="*/ 21 w 72"/>
                <a:gd name="T61" fmla="*/ 56 h 100"/>
                <a:gd name="T62" fmla="*/ 36 w 72"/>
                <a:gd name="T63" fmla="*/ 71 h 100"/>
                <a:gd name="T64" fmla="*/ 52 w 72"/>
                <a:gd name="T65" fmla="*/ 56 h 100"/>
                <a:gd name="T66" fmla="*/ 50 w 72"/>
                <a:gd name="T67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100">
                  <a:moveTo>
                    <a:pt x="70" y="50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49"/>
                    <a:pt x="63" y="48"/>
                    <a:pt x="63" y="46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8"/>
                    <a:pt x="56" y="49"/>
                    <a:pt x="56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6"/>
                    <a:pt x="45" y="0"/>
                    <a:pt x="36" y="0"/>
                  </a:cubicBezTo>
                  <a:cubicBezTo>
                    <a:pt x="28" y="0"/>
                    <a:pt x="21" y="6"/>
                    <a:pt x="21" y="13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9"/>
                    <a:pt x="16" y="48"/>
                    <a:pt x="16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9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2"/>
                    <a:pt x="0" y="53"/>
                  </a:cubicBezTo>
                  <a:cubicBezTo>
                    <a:pt x="0" y="54"/>
                    <a:pt x="1" y="55"/>
                    <a:pt x="2" y="55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2" y="62"/>
                    <a:pt x="14" y="68"/>
                    <a:pt x="18" y="72"/>
                  </a:cubicBezTo>
                  <a:cubicBezTo>
                    <a:pt x="22" y="76"/>
                    <a:pt x="27" y="79"/>
                    <a:pt x="32" y="80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6" y="79"/>
                    <a:pt x="51" y="76"/>
                    <a:pt x="55" y="72"/>
                  </a:cubicBezTo>
                  <a:cubicBezTo>
                    <a:pt x="58" y="68"/>
                    <a:pt x="61" y="62"/>
                    <a:pt x="62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2" y="54"/>
                    <a:pt x="72" y="53"/>
                  </a:cubicBezTo>
                  <a:cubicBezTo>
                    <a:pt x="72" y="52"/>
                    <a:pt x="71" y="51"/>
                    <a:pt x="70" y="50"/>
                  </a:cubicBezTo>
                  <a:close/>
                  <a:moveTo>
                    <a:pt x="43" y="13"/>
                  </a:moveTo>
                  <a:cubicBezTo>
                    <a:pt x="43" y="12"/>
                    <a:pt x="44" y="11"/>
                    <a:pt x="45" y="11"/>
                  </a:cubicBezTo>
                  <a:cubicBezTo>
                    <a:pt x="46" y="11"/>
                    <a:pt x="47" y="12"/>
                    <a:pt x="47" y="1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3"/>
                    <a:pt x="46" y="24"/>
                    <a:pt x="45" y="24"/>
                  </a:cubicBezTo>
                  <a:cubicBezTo>
                    <a:pt x="44" y="24"/>
                    <a:pt x="43" y="23"/>
                    <a:pt x="43" y="22"/>
                  </a:cubicBezTo>
                  <a:lnTo>
                    <a:pt x="43" y="13"/>
                  </a:lnTo>
                  <a:close/>
                  <a:moveTo>
                    <a:pt x="50" y="67"/>
                  </a:moveTo>
                  <a:cubicBezTo>
                    <a:pt x="46" y="71"/>
                    <a:pt x="41" y="74"/>
                    <a:pt x="36" y="74"/>
                  </a:cubicBezTo>
                  <a:cubicBezTo>
                    <a:pt x="31" y="74"/>
                    <a:pt x="26" y="72"/>
                    <a:pt x="23" y="67"/>
                  </a:cubicBezTo>
                  <a:cubicBezTo>
                    <a:pt x="20" y="64"/>
                    <a:pt x="18" y="61"/>
                    <a:pt x="17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65"/>
                    <a:pt x="28" y="71"/>
                    <a:pt x="36" y="71"/>
                  </a:cubicBezTo>
                  <a:cubicBezTo>
                    <a:pt x="45" y="71"/>
                    <a:pt x="52" y="65"/>
                    <a:pt x="52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60"/>
                    <a:pt x="52" y="64"/>
                    <a:pt x="50" y="6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83"/>
            <p:cNvSpPr>
              <a:spLocks/>
            </p:cNvSpPr>
            <p:nvPr/>
          </p:nvSpPr>
          <p:spPr bwMode="auto">
            <a:xfrm>
              <a:off x="1989" y="1271"/>
              <a:ext cx="53" cy="154"/>
            </a:xfrm>
            <a:custGeom>
              <a:avLst/>
              <a:gdLst>
                <a:gd name="T0" fmla="*/ 18 w 22"/>
                <a:gd name="T1" fmla="*/ 32 h 65"/>
                <a:gd name="T2" fmla="*/ 1 w 22"/>
                <a:gd name="T3" fmla="*/ 4 h 65"/>
                <a:gd name="T4" fmla="*/ 2 w 22"/>
                <a:gd name="T5" fmla="*/ 0 h 65"/>
                <a:gd name="T6" fmla="*/ 22 w 22"/>
                <a:gd name="T7" fmla="*/ 32 h 65"/>
                <a:gd name="T8" fmla="*/ 2 w 22"/>
                <a:gd name="T9" fmla="*/ 65 h 65"/>
                <a:gd name="T10" fmla="*/ 0 w 22"/>
                <a:gd name="T11" fmla="*/ 61 h 65"/>
                <a:gd name="T12" fmla="*/ 18 w 22"/>
                <a:gd name="T13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5">
                  <a:moveTo>
                    <a:pt x="18" y="32"/>
                  </a:moveTo>
                  <a:cubicBezTo>
                    <a:pt x="18" y="20"/>
                    <a:pt x="11" y="9"/>
                    <a:pt x="1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4" y="6"/>
                    <a:pt x="22" y="18"/>
                    <a:pt x="22" y="32"/>
                  </a:cubicBezTo>
                  <a:cubicBezTo>
                    <a:pt x="22" y="47"/>
                    <a:pt x="14" y="59"/>
                    <a:pt x="2" y="6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56"/>
                    <a:pt x="18" y="45"/>
                    <a:pt x="18" y="3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84"/>
            <p:cNvSpPr>
              <a:spLocks/>
            </p:cNvSpPr>
            <p:nvPr/>
          </p:nvSpPr>
          <p:spPr bwMode="auto">
            <a:xfrm>
              <a:off x="1971" y="1285"/>
              <a:ext cx="47" cy="125"/>
            </a:xfrm>
            <a:custGeom>
              <a:avLst/>
              <a:gdLst>
                <a:gd name="T0" fmla="*/ 16 w 20"/>
                <a:gd name="T1" fmla="*/ 26 h 53"/>
                <a:gd name="T2" fmla="*/ 1 w 20"/>
                <a:gd name="T3" fmla="*/ 4 h 53"/>
                <a:gd name="T4" fmla="*/ 3 w 20"/>
                <a:gd name="T5" fmla="*/ 0 h 53"/>
                <a:gd name="T6" fmla="*/ 20 w 20"/>
                <a:gd name="T7" fmla="*/ 26 h 53"/>
                <a:gd name="T8" fmla="*/ 2 w 20"/>
                <a:gd name="T9" fmla="*/ 53 h 53"/>
                <a:gd name="T10" fmla="*/ 0 w 20"/>
                <a:gd name="T11" fmla="*/ 49 h 53"/>
                <a:gd name="T12" fmla="*/ 16 w 20"/>
                <a:gd name="T13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6" y="26"/>
                  </a:moveTo>
                  <a:cubicBezTo>
                    <a:pt x="16" y="16"/>
                    <a:pt x="10" y="8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3" y="4"/>
                    <a:pt x="20" y="15"/>
                    <a:pt x="20" y="26"/>
                  </a:cubicBezTo>
                  <a:cubicBezTo>
                    <a:pt x="20" y="39"/>
                    <a:pt x="13" y="49"/>
                    <a:pt x="2" y="5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0" y="46"/>
                    <a:pt x="16" y="37"/>
                    <a:pt x="16" y="2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85"/>
            <p:cNvSpPr>
              <a:spLocks/>
            </p:cNvSpPr>
            <p:nvPr/>
          </p:nvSpPr>
          <p:spPr bwMode="auto">
            <a:xfrm>
              <a:off x="1902" y="1266"/>
              <a:ext cx="52" cy="163"/>
            </a:xfrm>
            <a:custGeom>
              <a:avLst/>
              <a:gdLst>
                <a:gd name="T0" fmla="*/ 0 w 52"/>
                <a:gd name="T1" fmla="*/ 50 h 163"/>
                <a:gd name="T2" fmla="*/ 0 w 52"/>
                <a:gd name="T3" fmla="*/ 114 h 163"/>
                <a:gd name="T4" fmla="*/ 31 w 52"/>
                <a:gd name="T5" fmla="*/ 144 h 163"/>
                <a:gd name="T6" fmla="*/ 31 w 52"/>
                <a:gd name="T7" fmla="*/ 85 h 163"/>
                <a:gd name="T8" fmla="*/ 35 w 52"/>
                <a:gd name="T9" fmla="*/ 85 h 163"/>
                <a:gd name="T10" fmla="*/ 35 w 52"/>
                <a:gd name="T11" fmla="*/ 149 h 163"/>
                <a:gd name="T12" fmla="*/ 52 w 52"/>
                <a:gd name="T13" fmla="*/ 163 h 163"/>
                <a:gd name="T14" fmla="*/ 52 w 52"/>
                <a:gd name="T15" fmla="*/ 0 h 163"/>
                <a:gd name="T16" fmla="*/ 0 w 52"/>
                <a:gd name="T17" fmla="*/ 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63">
                  <a:moveTo>
                    <a:pt x="0" y="50"/>
                  </a:moveTo>
                  <a:lnTo>
                    <a:pt x="0" y="114"/>
                  </a:lnTo>
                  <a:lnTo>
                    <a:pt x="31" y="144"/>
                  </a:lnTo>
                  <a:lnTo>
                    <a:pt x="31" y="85"/>
                  </a:lnTo>
                  <a:lnTo>
                    <a:pt x="35" y="85"/>
                  </a:lnTo>
                  <a:lnTo>
                    <a:pt x="35" y="149"/>
                  </a:lnTo>
                  <a:lnTo>
                    <a:pt x="52" y="163"/>
                  </a:lnTo>
                  <a:lnTo>
                    <a:pt x="5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Freeform 86"/>
            <p:cNvSpPr>
              <a:spLocks/>
            </p:cNvSpPr>
            <p:nvPr/>
          </p:nvSpPr>
          <p:spPr bwMode="auto">
            <a:xfrm>
              <a:off x="1859" y="1318"/>
              <a:ext cx="31" cy="62"/>
            </a:xfrm>
            <a:custGeom>
              <a:avLst/>
              <a:gdLst>
                <a:gd name="T0" fmla="*/ 0 w 31"/>
                <a:gd name="T1" fmla="*/ 0 h 62"/>
                <a:gd name="T2" fmla="*/ 0 w 31"/>
                <a:gd name="T3" fmla="*/ 62 h 62"/>
                <a:gd name="T4" fmla="*/ 19 w 31"/>
                <a:gd name="T5" fmla="*/ 62 h 62"/>
                <a:gd name="T6" fmla="*/ 19 w 31"/>
                <a:gd name="T7" fmla="*/ 26 h 62"/>
                <a:gd name="T8" fmla="*/ 24 w 31"/>
                <a:gd name="T9" fmla="*/ 26 h 62"/>
                <a:gd name="T10" fmla="*/ 24 w 31"/>
                <a:gd name="T11" fmla="*/ 62 h 62"/>
                <a:gd name="T12" fmla="*/ 31 w 31"/>
                <a:gd name="T13" fmla="*/ 62 h 62"/>
                <a:gd name="T14" fmla="*/ 31 w 31"/>
                <a:gd name="T15" fmla="*/ 0 h 62"/>
                <a:gd name="T16" fmla="*/ 0 w 31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62">
                  <a:moveTo>
                    <a:pt x="0" y="0"/>
                  </a:moveTo>
                  <a:lnTo>
                    <a:pt x="0" y="62"/>
                  </a:lnTo>
                  <a:lnTo>
                    <a:pt x="19" y="62"/>
                  </a:lnTo>
                  <a:lnTo>
                    <a:pt x="19" y="26"/>
                  </a:lnTo>
                  <a:lnTo>
                    <a:pt x="24" y="26"/>
                  </a:lnTo>
                  <a:lnTo>
                    <a:pt x="24" y="62"/>
                  </a:lnTo>
                  <a:lnTo>
                    <a:pt x="31" y="62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Freeform 87"/>
            <p:cNvSpPr>
              <a:spLocks/>
            </p:cNvSpPr>
            <p:nvPr/>
          </p:nvSpPr>
          <p:spPr bwMode="auto">
            <a:xfrm>
              <a:off x="5629" y="2231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3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3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Freeform 88"/>
            <p:cNvSpPr>
              <a:spLocks/>
            </p:cNvSpPr>
            <p:nvPr/>
          </p:nvSpPr>
          <p:spPr bwMode="auto">
            <a:xfrm>
              <a:off x="5629" y="2203"/>
              <a:ext cx="40" cy="23"/>
            </a:xfrm>
            <a:custGeom>
              <a:avLst/>
              <a:gdLst>
                <a:gd name="T0" fmla="*/ 17 w 17"/>
                <a:gd name="T1" fmla="*/ 7 h 10"/>
                <a:gd name="T2" fmla="*/ 15 w 17"/>
                <a:gd name="T3" fmla="*/ 10 h 10"/>
                <a:gd name="T4" fmla="*/ 3 w 17"/>
                <a:gd name="T5" fmla="*/ 10 h 10"/>
                <a:gd name="T6" fmla="*/ 0 w 17"/>
                <a:gd name="T7" fmla="*/ 7 h 10"/>
                <a:gd name="T8" fmla="*/ 0 w 17"/>
                <a:gd name="T9" fmla="*/ 2 h 10"/>
                <a:gd name="T10" fmla="*/ 3 w 17"/>
                <a:gd name="T11" fmla="*/ 0 h 10"/>
                <a:gd name="T12" fmla="*/ 15 w 17"/>
                <a:gd name="T13" fmla="*/ 0 h 10"/>
                <a:gd name="T14" fmla="*/ 17 w 17"/>
                <a:gd name="T15" fmla="*/ 2 h 10"/>
                <a:gd name="T16" fmla="*/ 17 w 17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cubicBezTo>
                    <a:pt x="17" y="9"/>
                    <a:pt x="16" y="10"/>
                    <a:pt x="1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89"/>
            <p:cNvSpPr>
              <a:spLocks/>
            </p:cNvSpPr>
            <p:nvPr/>
          </p:nvSpPr>
          <p:spPr bwMode="auto">
            <a:xfrm>
              <a:off x="5629" y="2177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3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3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90"/>
            <p:cNvSpPr>
              <a:spLocks/>
            </p:cNvSpPr>
            <p:nvPr/>
          </p:nvSpPr>
          <p:spPr bwMode="auto">
            <a:xfrm>
              <a:off x="5629" y="2148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3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3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91"/>
            <p:cNvSpPr>
              <a:spLocks/>
            </p:cNvSpPr>
            <p:nvPr/>
          </p:nvSpPr>
          <p:spPr bwMode="auto">
            <a:xfrm>
              <a:off x="5629" y="2120"/>
              <a:ext cx="40" cy="23"/>
            </a:xfrm>
            <a:custGeom>
              <a:avLst/>
              <a:gdLst>
                <a:gd name="T0" fmla="*/ 17 w 17"/>
                <a:gd name="T1" fmla="*/ 8 h 10"/>
                <a:gd name="T2" fmla="*/ 15 w 17"/>
                <a:gd name="T3" fmla="*/ 10 h 10"/>
                <a:gd name="T4" fmla="*/ 3 w 17"/>
                <a:gd name="T5" fmla="*/ 10 h 10"/>
                <a:gd name="T6" fmla="*/ 0 w 17"/>
                <a:gd name="T7" fmla="*/ 8 h 10"/>
                <a:gd name="T8" fmla="*/ 0 w 17"/>
                <a:gd name="T9" fmla="*/ 3 h 10"/>
                <a:gd name="T10" fmla="*/ 3 w 17"/>
                <a:gd name="T11" fmla="*/ 0 h 10"/>
                <a:gd name="T12" fmla="*/ 15 w 17"/>
                <a:gd name="T13" fmla="*/ 0 h 10"/>
                <a:gd name="T14" fmla="*/ 17 w 17"/>
                <a:gd name="T15" fmla="*/ 3 h 10"/>
                <a:gd name="T16" fmla="*/ 17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8"/>
                  </a:moveTo>
                  <a:cubicBezTo>
                    <a:pt x="17" y="9"/>
                    <a:pt x="16" y="10"/>
                    <a:pt x="1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92"/>
            <p:cNvSpPr>
              <a:spLocks/>
            </p:cNvSpPr>
            <p:nvPr/>
          </p:nvSpPr>
          <p:spPr bwMode="auto">
            <a:xfrm>
              <a:off x="5629" y="2094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3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3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93"/>
            <p:cNvSpPr>
              <a:spLocks/>
            </p:cNvSpPr>
            <p:nvPr/>
          </p:nvSpPr>
          <p:spPr bwMode="auto">
            <a:xfrm>
              <a:off x="5629" y="2065"/>
              <a:ext cx="40" cy="24"/>
            </a:xfrm>
            <a:custGeom>
              <a:avLst/>
              <a:gdLst>
                <a:gd name="T0" fmla="*/ 17 w 17"/>
                <a:gd name="T1" fmla="*/ 7 h 10"/>
                <a:gd name="T2" fmla="*/ 15 w 17"/>
                <a:gd name="T3" fmla="*/ 10 h 10"/>
                <a:gd name="T4" fmla="*/ 3 w 17"/>
                <a:gd name="T5" fmla="*/ 10 h 10"/>
                <a:gd name="T6" fmla="*/ 0 w 17"/>
                <a:gd name="T7" fmla="*/ 7 h 10"/>
                <a:gd name="T8" fmla="*/ 0 w 17"/>
                <a:gd name="T9" fmla="*/ 2 h 10"/>
                <a:gd name="T10" fmla="*/ 3 w 17"/>
                <a:gd name="T11" fmla="*/ 0 h 10"/>
                <a:gd name="T12" fmla="*/ 15 w 17"/>
                <a:gd name="T13" fmla="*/ 0 h 10"/>
                <a:gd name="T14" fmla="*/ 17 w 17"/>
                <a:gd name="T15" fmla="*/ 2 h 10"/>
                <a:gd name="T16" fmla="*/ 17 w 17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cubicBezTo>
                    <a:pt x="17" y="9"/>
                    <a:pt x="16" y="10"/>
                    <a:pt x="1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94"/>
            <p:cNvSpPr>
              <a:spLocks/>
            </p:cNvSpPr>
            <p:nvPr/>
          </p:nvSpPr>
          <p:spPr bwMode="auto">
            <a:xfrm>
              <a:off x="5629" y="2039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3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3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Freeform 95"/>
            <p:cNvSpPr>
              <a:spLocks/>
            </p:cNvSpPr>
            <p:nvPr/>
          </p:nvSpPr>
          <p:spPr bwMode="auto">
            <a:xfrm>
              <a:off x="5676" y="2231"/>
              <a:ext cx="38" cy="21"/>
            </a:xfrm>
            <a:custGeom>
              <a:avLst/>
              <a:gdLst>
                <a:gd name="T0" fmla="*/ 16 w 16"/>
                <a:gd name="T1" fmla="*/ 7 h 9"/>
                <a:gd name="T2" fmla="*/ 14 w 16"/>
                <a:gd name="T3" fmla="*/ 9 h 9"/>
                <a:gd name="T4" fmla="*/ 2 w 16"/>
                <a:gd name="T5" fmla="*/ 9 h 9"/>
                <a:gd name="T6" fmla="*/ 0 w 16"/>
                <a:gd name="T7" fmla="*/ 7 h 9"/>
                <a:gd name="T8" fmla="*/ 0 w 16"/>
                <a:gd name="T9" fmla="*/ 2 h 9"/>
                <a:gd name="T10" fmla="*/ 2 w 16"/>
                <a:gd name="T11" fmla="*/ 0 h 9"/>
                <a:gd name="T12" fmla="*/ 14 w 16"/>
                <a:gd name="T13" fmla="*/ 0 h 9"/>
                <a:gd name="T14" fmla="*/ 16 w 16"/>
                <a:gd name="T15" fmla="*/ 2 h 9"/>
                <a:gd name="T16" fmla="*/ 16 w 1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cubicBezTo>
                    <a:pt x="16" y="8"/>
                    <a:pt x="15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Freeform 96"/>
            <p:cNvSpPr>
              <a:spLocks/>
            </p:cNvSpPr>
            <p:nvPr/>
          </p:nvSpPr>
          <p:spPr bwMode="auto">
            <a:xfrm>
              <a:off x="5676" y="2203"/>
              <a:ext cx="38" cy="23"/>
            </a:xfrm>
            <a:custGeom>
              <a:avLst/>
              <a:gdLst>
                <a:gd name="T0" fmla="*/ 16 w 16"/>
                <a:gd name="T1" fmla="*/ 7 h 10"/>
                <a:gd name="T2" fmla="*/ 14 w 16"/>
                <a:gd name="T3" fmla="*/ 10 h 10"/>
                <a:gd name="T4" fmla="*/ 2 w 16"/>
                <a:gd name="T5" fmla="*/ 10 h 10"/>
                <a:gd name="T6" fmla="*/ 0 w 16"/>
                <a:gd name="T7" fmla="*/ 7 h 10"/>
                <a:gd name="T8" fmla="*/ 0 w 16"/>
                <a:gd name="T9" fmla="*/ 2 h 10"/>
                <a:gd name="T10" fmla="*/ 2 w 16"/>
                <a:gd name="T11" fmla="*/ 0 h 10"/>
                <a:gd name="T12" fmla="*/ 14 w 16"/>
                <a:gd name="T13" fmla="*/ 0 h 10"/>
                <a:gd name="T14" fmla="*/ 16 w 16"/>
                <a:gd name="T15" fmla="*/ 2 h 10"/>
                <a:gd name="T16" fmla="*/ 16 w 16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6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Freeform 97"/>
            <p:cNvSpPr>
              <a:spLocks/>
            </p:cNvSpPr>
            <p:nvPr/>
          </p:nvSpPr>
          <p:spPr bwMode="auto">
            <a:xfrm>
              <a:off x="5676" y="2177"/>
              <a:ext cx="38" cy="21"/>
            </a:xfrm>
            <a:custGeom>
              <a:avLst/>
              <a:gdLst>
                <a:gd name="T0" fmla="*/ 16 w 16"/>
                <a:gd name="T1" fmla="*/ 7 h 9"/>
                <a:gd name="T2" fmla="*/ 14 w 16"/>
                <a:gd name="T3" fmla="*/ 9 h 9"/>
                <a:gd name="T4" fmla="*/ 2 w 16"/>
                <a:gd name="T5" fmla="*/ 9 h 9"/>
                <a:gd name="T6" fmla="*/ 0 w 16"/>
                <a:gd name="T7" fmla="*/ 7 h 9"/>
                <a:gd name="T8" fmla="*/ 0 w 16"/>
                <a:gd name="T9" fmla="*/ 2 h 9"/>
                <a:gd name="T10" fmla="*/ 2 w 16"/>
                <a:gd name="T11" fmla="*/ 0 h 9"/>
                <a:gd name="T12" fmla="*/ 14 w 16"/>
                <a:gd name="T13" fmla="*/ 0 h 9"/>
                <a:gd name="T14" fmla="*/ 16 w 16"/>
                <a:gd name="T15" fmla="*/ 2 h 9"/>
                <a:gd name="T16" fmla="*/ 16 w 1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cubicBezTo>
                    <a:pt x="16" y="8"/>
                    <a:pt x="15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Freeform 98"/>
            <p:cNvSpPr>
              <a:spLocks/>
            </p:cNvSpPr>
            <p:nvPr/>
          </p:nvSpPr>
          <p:spPr bwMode="auto">
            <a:xfrm>
              <a:off x="5676" y="2148"/>
              <a:ext cx="38" cy="21"/>
            </a:xfrm>
            <a:custGeom>
              <a:avLst/>
              <a:gdLst>
                <a:gd name="T0" fmla="*/ 16 w 16"/>
                <a:gd name="T1" fmla="*/ 7 h 9"/>
                <a:gd name="T2" fmla="*/ 14 w 16"/>
                <a:gd name="T3" fmla="*/ 9 h 9"/>
                <a:gd name="T4" fmla="*/ 2 w 16"/>
                <a:gd name="T5" fmla="*/ 9 h 9"/>
                <a:gd name="T6" fmla="*/ 0 w 16"/>
                <a:gd name="T7" fmla="*/ 7 h 9"/>
                <a:gd name="T8" fmla="*/ 0 w 16"/>
                <a:gd name="T9" fmla="*/ 2 h 9"/>
                <a:gd name="T10" fmla="*/ 2 w 16"/>
                <a:gd name="T11" fmla="*/ 0 h 9"/>
                <a:gd name="T12" fmla="*/ 14 w 16"/>
                <a:gd name="T13" fmla="*/ 0 h 9"/>
                <a:gd name="T14" fmla="*/ 16 w 16"/>
                <a:gd name="T15" fmla="*/ 2 h 9"/>
                <a:gd name="T16" fmla="*/ 16 w 1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cubicBezTo>
                    <a:pt x="16" y="8"/>
                    <a:pt x="15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Freeform 99"/>
            <p:cNvSpPr>
              <a:spLocks/>
            </p:cNvSpPr>
            <p:nvPr/>
          </p:nvSpPr>
          <p:spPr bwMode="auto">
            <a:xfrm>
              <a:off x="5676" y="2120"/>
              <a:ext cx="38" cy="23"/>
            </a:xfrm>
            <a:custGeom>
              <a:avLst/>
              <a:gdLst>
                <a:gd name="T0" fmla="*/ 16 w 16"/>
                <a:gd name="T1" fmla="*/ 8 h 10"/>
                <a:gd name="T2" fmla="*/ 14 w 16"/>
                <a:gd name="T3" fmla="*/ 10 h 10"/>
                <a:gd name="T4" fmla="*/ 2 w 16"/>
                <a:gd name="T5" fmla="*/ 10 h 10"/>
                <a:gd name="T6" fmla="*/ 0 w 16"/>
                <a:gd name="T7" fmla="*/ 8 h 10"/>
                <a:gd name="T8" fmla="*/ 0 w 16"/>
                <a:gd name="T9" fmla="*/ 3 h 10"/>
                <a:gd name="T10" fmla="*/ 2 w 16"/>
                <a:gd name="T11" fmla="*/ 0 h 10"/>
                <a:gd name="T12" fmla="*/ 14 w 16"/>
                <a:gd name="T13" fmla="*/ 0 h 10"/>
                <a:gd name="T14" fmla="*/ 16 w 16"/>
                <a:gd name="T15" fmla="*/ 3 h 10"/>
                <a:gd name="T16" fmla="*/ 16 w 16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8"/>
                  </a:moveTo>
                  <a:cubicBezTo>
                    <a:pt x="16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3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Freeform 100"/>
            <p:cNvSpPr>
              <a:spLocks/>
            </p:cNvSpPr>
            <p:nvPr/>
          </p:nvSpPr>
          <p:spPr bwMode="auto">
            <a:xfrm>
              <a:off x="5721" y="2231"/>
              <a:ext cx="38" cy="21"/>
            </a:xfrm>
            <a:custGeom>
              <a:avLst/>
              <a:gdLst>
                <a:gd name="T0" fmla="*/ 16 w 16"/>
                <a:gd name="T1" fmla="*/ 7 h 9"/>
                <a:gd name="T2" fmla="*/ 14 w 16"/>
                <a:gd name="T3" fmla="*/ 9 h 9"/>
                <a:gd name="T4" fmla="*/ 2 w 16"/>
                <a:gd name="T5" fmla="*/ 9 h 9"/>
                <a:gd name="T6" fmla="*/ 0 w 16"/>
                <a:gd name="T7" fmla="*/ 7 h 9"/>
                <a:gd name="T8" fmla="*/ 0 w 16"/>
                <a:gd name="T9" fmla="*/ 2 h 9"/>
                <a:gd name="T10" fmla="*/ 2 w 16"/>
                <a:gd name="T11" fmla="*/ 0 h 9"/>
                <a:gd name="T12" fmla="*/ 14 w 16"/>
                <a:gd name="T13" fmla="*/ 0 h 9"/>
                <a:gd name="T14" fmla="*/ 16 w 16"/>
                <a:gd name="T15" fmla="*/ 2 h 9"/>
                <a:gd name="T16" fmla="*/ 16 w 1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cubicBezTo>
                    <a:pt x="16" y="8"/>
                    <a:pt x="15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Freeform 101"/>
            <p:cNvSpPr>
              <a:spLocks/>
            </p:cNvSpPr>
            <p:nvPr/>
          </p:nvSpPr>
          <p:spPr bwMode="auto">
            <a:xfrm>
              <a:off x="5721" y="2203"/>
              <a:ext cx="38" cy="23"/>
            </a:xfrm>
            <a:custGeom>
              <a:avLst/>
              <a:gdLst>
                <a:gd name="T0" fmla="*/ 16 w 16"/>
                <a:gd name="T1" fmla="*/ 7 h 10"/>
                <a:gd name="T2" fmla="*/ 14 w 16"/>
                <a:gd name="T3" fmla="*/ 10 h 10"/>
                <a:gd name="T4" fmla="*/ 2 w 16"/>
                <a:gd name="T5" fmla="*/ 10 h 10"/>
                <a:gd name="T6" fmla="*/ 0 w 16"/>
                <a:gd name="T7" fmla="*/ 7 h 10"/>
                <a:gd name="T8" fmla="*/ 0 w 16"/>
                <a:gd name="T9" fmla="*/ 2 h 10"/>
                <a:gd name="T10" fmla="*/ 2 w 16"/>
                <a:gd name="T11" fmla="*/ 0 h 10"/>
                <a:gd name="T12" fmla="*/ 14 w 16"/>
                <a:gd name="T13" fmla="*/ 0 h 10"/>
                <a:gd name="T14" fmla="*/ 16 w 16"/>
                <a:gd name="T15" fmla="*/ 2 h 10"/>
                <a:gd name="T16" fmla="*/ 16 w 16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6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Freeform 102"/>
            <p:cNvSpPr>
              <a:spLocks/>
            </p:cNvSpPr>
            <p:nvPr/>
          </p:nvSpPr>
          <p:spPr bwMode="auto">
            <a:xfrm>
              <a:off x="5721" y="2177"/>
              <a:ext cx="38" cy="21"/>
            </a:xfrm>
            <a:custGeom>
              <a:avLst/>
              <a:gdLst>
                <a:gd name="T0" fmla="*/ 16 w 16"/>
                <a:gd name="T1" fmla="*/ 7 h 9"/>
                <a:gd name="T2" fmla="*/ 14 w 16"/>
                <a:gd name="T3" fmla="*/ 9 h 9"/>
                <a:gd name="T4" fmla="*/ 2 w 16"/>
                <a:gd name="T5" fmla="*/ 9 h 9"/>
                <a:gd name="T6" fmla="*/ 0 w 16"/>
                <a:gd name="T7" fmla="*/ 7 h 9"/>
                <a:gd name="T8" fmla="*/ 0 w 16"/>
                <a:gd name="T9" fmla="*/ 2 h 9"/>
                <a:gd name="T10" fmla="*/ 2 w 16"/>
                <a:gd name="T11" fmla="*/ 0 h 9"/>
                <a:gd name="T12" fmla="*/ 14 w 16"/>
                <a:gd name="T13" fmla="*/ 0 h 9"/>
                <a:gd name="T14" fmla="*/ 16 w 16"/>
                <a:gd name="T15" fmla="*/ 2 h 9"/>
                <a:gd name="T16" fmla="*/ 16 w 1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cubicBezTo>
                    <a:pt x="16" y="8"/>
                    <a:pt x="15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Freeform 103"/>
            <p:cNvSpPr>
              <a:spLocks/>
            </p:cNvSpPr>
            <p:nvPr/>
          </p:nvSpPr>
          <p:spPr bwMode="auto">
            <a:xfrm>
              <a:off x="5721" y="2148"/>
              <a:ext cx="38" cy="21"/>
            </a:xfrm>
            <a:custGeom>
              <a:avLst/>
              <a:gdLst>
                <a:gd name="T0" fmla="*/ 16 w 16"/>
                <a:gd name="T1" fmla="*/ 7 h 9"/>
                <a:gd name="T2" fmla="*/ 14 w 16"/>
                <a:gd name="T3" fmla="*/ 9 h 9"/>
                <a:gd name="T4" fmla="*/ 2 w 16"/>
                <a:gd name="T5" fmla="*/ 9 h 9"/>
                <a:gd name="T6" fmla="*/ 0 w 16"/>
                <a:gd name="T7" fmla="*/ 7 h 9"/>
                <a:gd name="T8" fmla="*/ 0 w 16"/>
                <a:gd name="T9" fmla="*/ 2 h 9"/>
                <a:gd name="T10" fmla="*/ 2 w 16"/>
                <a:gd name="T11" fmla="*/ 0 h 9"/>
                <a:gd name="T12" fmla="*/ 14 w 16"/>
                <a:gd name="T13" fmla="*/ 0 h 9"/>
                <a:gd name="T14" fmla="*/ 16 w 16"/>
                <a:gd name="T15" fmla="*/ 2 h 9"/>
                <a:gd name="T16" fmla="*/ 16 w 1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cubicBezTo>
                    <a:pt x="16" y="8"/>
                    <a:pt x="15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Freeform 104"/>
            <p:cNvSpPr>
              <a:spLocks/>
            </p:cNvSpPr>
            <p:nvPr/>
          </p:nvSpPr>
          <p:spPr bwMode="auto">
            <a:xfrm>
              <a:off x="5721" y="2120"/>
              <a:ext cx="38" cy="23"/>
            </a:xfrm>
            <a:custGeom>
              <a:avLst/>
              <a:gdLst>
                <a:gd name="T0" fmla="*/ 16 w 16"/>
                <a:gd name="T1" fmla="*/ 8 h 10"/>
                <a:gd name="T2" fmla="*/ 14 w 16"/>
                <a:gd name="T3" fmla="*/ 10 h 10"/>
                <a:gd name="T4" fmla="*/ 2 w 16"/>
                <a:gd name="T5" fmla="*/ 10 h 10"/>
                <a:gd name="T6" fmla="*/ 0 w 16"/>
                <a:gd name="T7" fmla="*/ 8 h 10"/>
                <a:gd name="T8" fmla="*/ 0 w 16"/>
                <a:gd name="T9" fmla="*/ 3 h 10"/>
                <a:gd name="T10" fmla="*/ 2 w 16"/>
                <a:gd name="T11" fmla="*/ 0 h 10"/>
                <a:gd name="T12" fmla="*/ 14 w 16"/>
                <a:gd name="T13" fmla="*/ 0 h 10"/>
                <a:gd name="T14" fmla="*/ 16 w 16"/>
                <a:gd name="T15" fmla="*/ 3 h 10"/>
                <a:gd name="T16" fmla="*/ 16 w 16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8"/>
                  </a:moveTo>
                  <a:cubicBezTo>
                    <a:pt x="16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3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Freeform 105"/>
            <p:cNvSpPr>
              <a:spLocks/>
            </p:cNvSpPr>
            <p:nvPr/>
          </p:nvSpPr>
          <p:spPr bwMode="auto">
            <a:xfrm>
              <a:off x="5721" y="2094"/>
              <a:ext cx="38" cy="21"/>
            </a:xfrm>
            <a:custGeom>
              <a:avLst/>
              <a:gdLst>
                <a:gd name="T0" fmla="*/ 16 w 16"/>
                <a:gd name="T1" fmla="*/ 7 h 9"/>
                <a:gd name="T2" fmla="*/ 14 w 16"/>
                <a:gd name="T3" fmla="*/ 9 h 9"/>
                <a:gd name="T4" fmla="*/ 2 w 16"/>
                <a:gd name="T5" fmla="*/ 9 h 9"/>
                <a:gd name="T6" fmla="*/ 0 w 16"/>
                <a:gd name="T7" fmla="*/ 7 h 9"/>
                <a:gd name="T8" fmla="*/ 0 w 16"/>
                <a:gd name="T9" fmla="*/ 2 h 9"/>
                <a:gd name="T10" fmla="*/ 2 w 16"/>
                <a:gd name="T11" fmla="*/ 0 h 9"/>
                <a:gd name="T12" fmla="*/ 14 w 16"/>
                <a:gd name="T13" fmla="*/ 0 h 9"/>
                <a:gd name="T14" fmla="*/ 16 w 16"/>
                <a:gd name="T15" fmla="*/ 2 h 9"/>
                <a:gd name="T16" fmla="*/ 16 w 16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cubicBezTo>
                    <a:pt x="16" y="8"/>
                    <a:pt x="15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Freeform 106"/>
            <p:cNvSpPr>
              <a:spLocks/>
            </p:cNvSpPr>
            <p:nvPr/>
          </p:nvSpPr>
          <p:spPr bwMode="auto">
            <a:xfrm>
              <a:off x="5766" y="2231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4 w 17"/>
                <a:gd name="T3" fmla="*/ 9 h 9"/>
                <a:gd name="T4" fmla="*/ 2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2 w 17"/>
                <a:gd name="T11" fmla="*/ 0 h 9"/>
                <a:gd name="T12" fmla="*/ 14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Freeform 107"/>
            <p:cNvSpPr>
              <a:spLocks/>
            </p:cNvSpPr>
            <p:nvPr/>
          </p:nvSpPr>
          <p:spPr bwMode="auto">
            <a:xfrm>
              <a:off x="5766" y="2203"/>
              <a:ext cx="40" cy="23"/>
            </a:xfrm>
            <a:custGeom>
              <a:avLst/>
              <a:gdLst>
                <a:gd name="T0" fmla="*/ 17 w 17"/>
                <a:gd name="T1" fmla="*/ 7 h 10"/>
                <a:gd name="T2" fmla="*/ 14 w 17"/>
                <a:gd name="T3" fmla="*/ 10 h 10"/>
                <a:gd name="T4" fmla="*/ 2 w 17"/>
                <a:gd name="T5" fmla="*/ 10 h 10"/>
                <a:gd name="T6" fmla="*/ 0 w 17"/>
                <a:gd name="T7" fmla="*/ 7 h 10"/>
                <a:gd name="T8" fmla="*/ 0 w 17"/>
                <a:gd name="T9" fmla="*/ 2 h 10"/>
                <a:gd name="T10" fmla="*/ 2 w 17"/>
                <a:gd name="T11" fmla="*/ 0 h 10"/>
                <a:gd name="T12" fmla="*/ 14 w 17"/>
                <a:gd name="T13" fmla="*/ 0 h 10"/>
                <a:gd name="T14" fmla="*/ 17 w 17"/>
                <a:gd name="T15" fmla="*/ 2 h 10"/>
                <a:gd name="T16" fmla="*/ 17 w 17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cubicBezTo>
                    <a:pt x="17" y="9"/>
                    <a:pt x="16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Freeform 108"/>
            <p:cNvSpPr>
              <a:spLocks/>
            </p:cNvSpPr>
            <p:nvPr/>
          </p:nvSpPr>
          <p:spPr bwMode="auto">
            <a:xfrm>
              <a:off x="5766" y="2177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4 w 17"/>
                <a:gd name="T3" fmla="*/ 9 h 9"/>
                <a:gd name="T4" fmla="*/ 2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2 w 17"/>
                <a:gd name="T11" fmla="*/ 0 h 9"/>
                <a:gd name="T12" fmla="*/ 14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Freeform 109"/>
            <p:cNvSpPr>
              <a:spLocks/>
            </p:cNvSpPr>
            <p:nvPr/>
          </p:nvSpPr>
          <p:spPr bwMode="auto">
            <a:xfrm>
              <a:off x="5766" y="2148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4 w 17"/>
                <a:gd name="T3" fmla="*/ 9 h 9"/>
                <a:gd name="T4" fmla="*/ 2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2 w 17"/>
                <a:gd name="T11" fmla="*/ 0 h 9"/>
                <a:gd name="T12" fmla="*/ 14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7" name="Freeform 110"/>
            <p:cNvSpPr>
              <a:spLocks/>
            </p:cNvSpPr>
            <p:nvPr/>
          </p:nvSpPr>
          <p:spPr bwMode="auto">
            <a:xfrm>
              <a:off x="5766" y="2120"/>
              <a:ext cx="40" cy="23"/>
            </a:xfrm>
            <a:custGeom>
              <a:avLst/>
              <a:gdLst>
                <a:gd name="T0" fmla="*/ 17 w 17"/>
                <a:gd name="T1" fmla="*/ 8 h 10"/>
                <a:gd name="T2" fmla="*/ 14 w 17"/>
                <a:gd name="T3" fmla="*/ 10 h 10"/>
                <a:gd name="T4" fmla="*/ 2 w 17"/>
                <a:gd name="T5" fmla="*/ 10 h 10"/>
                <a:gd name="T6" fmla="*/ 0 w 17"/>
                <a:gd name="T7" fmla="*/ 8 h 10"/>
                <a:gd name="T8" fmla="*/ 0 w 17"/>
                <a:gd name="T9" fmla="*/ 3 h 10"/>
                <a:gd name="T10" fmla="*/ 2 w 17"/>
                <a:gd name="T11" fmla="*/ 0 h 10"/>
                <a:gd name="T12" fmla="*/ 14 w 17"/>
                <a:gd name="T13" fmla="*/ 0 h 10"/>
                <a:gd name="T14" fmla="*/ 17 w 17"/>
                <a:gd name="T15" fmla="*/ 3 h 10"/>
                <a:gd name="T16" fmla="*/ 17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8"/>
                  </a:moveTo>
                  <a:cubicBezTo>
                    <a:pt x="17" y="9"/>
                    <a:pt x="16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Freeform 111"/>
            <p:cNvSpPr>
              <a:spLocks/>
            </p:cNvSpPr>
            <p:nvPr/>
          </p:nvSpPr>
          <p:spPr bwMode="auto">
            <a:xfrm>
              <a:off x="5811" y="2231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2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2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Freeform 112"/>
            <p:cNvSpPr>
              <a:spLocks/>
            </p:cNvSpPr>
            <p:nvPr/>
          </p:nvSpPr>
          <p:spPr bwMode="auto">
            <a:xfrm>
              <a:off x="5811" y="2203"/>
              <a:ext cx="40" cy="23"/>
            </a:xfrm>
            <a:custGeom>
              <a:avLst/>
              <a:gdLst>
                <a:gd name="T0" fmla="*/ 17 w 17"/>
                <a:gd name="T1" fmla="*/ 7 h 10"/>
                <a:gd name="T2" fmla="*/ 15 w 17"/>
                <a:gd name="T3" fmla="*/ 10 h 10"/>
                <a:gd name="T4" fmla="*/ 2 w 17"/>
                <a:gd name="T5" fmla="*/ 10 h 10"/>
                <a:gd name="T6" fmla="*/ 0 w 17"/>
                <a:gd name="T7" fmla="*/ 7 h 10"/>
                <a:gd name="T8" fmla="*/ 0 w 17"/>
                <a:gd name="T9" fmla="*/ 2 h 10"/>
                <a:gd name="T10" fmla="*/ 2 w 17"/>
                <a:gd name="T11" fmla="*/ 0 h 10"/>
                <a:gd name="T12" fmla="*/ 15 w 17"/>
                <a:gd name="T13" fmla="*/ 0 h 10"/>
                <a:gd name="T14" fmla="*/ 17 w 17"/>
                <a:gd name="T15" fmla="*/ 2 h 10"/>
                <a:gd name="T16" fmla="*/ 17 w 17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cubicBezTo>
                    <a:pt x="17" y="9"/>
                    <a:pt x="16" y="10"/>
                    <a:pt x="1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Freeform 113"/>
            <p:cNvSpPr>
              <a:spLocks/>
            </p:cNvSpPr>
            <p:nvPr/>
          </p:nvSpPr>
          <p:spPr bwMode="auto">
            <a:xfrm>
              <a:off x="5811" y="2177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2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2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1" name="Freeform 114"/>
            <p:cNvSpPr>
              <a:spLocks/>
            </p:cNvSpPr>
            <p:nvPr/>
          </p:nvSpPr>
          <p:spPr bwMode="auto">
            <a:xfrm>
              <a:off x="5811" y="2148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2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2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2" name="Freeform 115"/>
            <p:cNvSpPr>
              <a:spLocks/>
            </p:cNvSpPr>
            <p:nvPr/>
          </p:nvSpPr>
          <p:spPr bwMode="auto">
            <a:xfrm>
              <a:off x="5811" y="2120"/>
              <a:ext cx="40" cy="23"/>
            </a:xfrm>
            <a:custGeom>
              <a:avLst/>
              <a:gdLst>
                <a:gd name="T0" fmla="*/ 17 w 17"/>
                <a:gd name="T1" fmla="*/ 8 h 10"/>
                <a:gd name="T2" fmla="*/ 15 w 17"/>
                <a:gd name="T3" fmla="*/ 10 h 10"/>
                <a:gd name="T4" fmla="*/ 2 w 17"/>
                <a:gd name="T5" fmla="*/ 10 h 10"/>
                <a:gd name="T6" fmla="*/ 0 w 17"/>
                <a:gd name="T7" fmla="*/ 8 h 10"/>
                <a:gd name="T8" fmla="*/ 0 w 17"/>
                <a:gd name="T9" fmla="*/ 3 h 10"/>
                <a:gd name="T10" fmla="*/ 2 w 17"/>
                <a:gd name="T11" fmla="*/ 0 h 10"/>
                <a:gd name="T12" fmla="*/ 15 w 17"/>
                <a:gd name="T13" fmla="*/ 0 h 10"/>
                <a:gd name="T14" fmla="*/ 17 w 17"/>
                <a:gd name="T15" fmla="*/ 3 h 10"/>
                <a:gd name="T16" fmla="*/ 17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8"/>
                  </a:moveTo>
                  <a:cubicBezTo>
                    <a:pt x="17" y="9"/>
                    <a:pt x="16" y="10"/>
                    <a:pt x="1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116"/>
            <p:cNvSpPr>
              <a:spLocks/>
            </p:cNvSpPr>
            <p:nvPr/>
          </p:nvSpPr>
          <p:spPr bwMode="auto">
            <a:xfrm>
              <a:off x="5811" y="2094"/>
              <a:ext cx="40" cy="21"/>
            </a:xfrm>
            <a:custGeom>
              <a:avLst/>
              <a:gdLst>
                <a:gd name="T0" fmla="*/ 17 w 17"/>
                <a:gd name="T1" fmla="*/ 7 h 9"/>
                <a:gd name="T2" fmla="*/ 15 w 17"/>
                <a:gd name="T3" fmla="*/ 9 h 9"/>
                <a:gd name="T4" fmla="*/ 2 w 17"/>
                <a:gd name="T5" fmla="*/ 9 h 9"/>
                <a:gd name="T6" fmla="*/ 0 w 17"/>
                <a:gd name="T7" fmla="*/ 7 h 9"/>
                <a:gd name="T8" fmla="*/ 0 w 17"/>
                <a:gd name="T9" fmla="*/ 2 h 9"/>
                <a:gd name="T10" fmla="*/ 2 w 17"/>
                <a:gd name="T11" fmla="*/ 0 h 9"/>
                <a:gd name="T12" fmla="*/ 15 w 17"/>
                <a:gd name="T13" fmla="*/ 0 h 9"/>
                <a:gd name="T14" fmla="*/ 17 w 17"/>
                <a:gd name="T15" fmla="*/ 2 h 9"/>
                <a:gd name="T16" fmla="*/ 17 w 17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8"/>
                    <a:pt x="16" y="9"/>
                    <a:pt x="1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117"/>
            <p:cNvSpPr>
              <a:spLocks/>
            </p:cNvSpPr>
            <p:nvPr/>
          </p:nvSpPr>
          <p:spPr bwMode="auto">
            <a:xfrm>
              <a:off x="5811" y="2065"/>
              <a:ext cx="40" cy="24"/>
            </a:xfrm>
            <a:custGeom>
              <a:avLst/>
              <a:gdLst>
                <a:gd name="T0" fmla="*/ 17 w 17"/>
                <a:gd name="T1" fmla="*/ 7 h 10"/>
                <a:gd name="T2" fmla="*/ 15 w 17"/>
                <a:gd name="T3" fmla="*/ 10 h 10"/>
                <a:gd name="T4" fmla="*/ 2 w 17"/>
                <a:gd name="T5" fmla="*/ 10 h 10"/>
                <a:gd name="T6" fmla="*/ 0 w 17"/>
                <a:gd name="T7" fmla="*/ 7 h 10"/>
                <a:gd name="T8" fmla="*/ 0 w 17"/>
                <a:gd name="T9" fmla="*/ 2 h 10"/>
                <a:gd name="T10" fmla="*/ 2 w 17"/>
                <a:gd name="T11" fmla="*/ 0 h 10"/>
                <a:gd name="T12" fmla="*/ 15 w 17"/>
                <a:gd name="T13" fmla="*/ 0 h 10"/>
                <a:gd name="T14" fmla="*/ 17 w 17"/>
                <a:gd name="T15" fmla="*/ 2 h 10"/>
                <a:gd name="T16" fmla="*/ 17 w 17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cubicBezTo>
                    <a:pt x="17" y="9"/>
                    <a:pt x="16" y="10"/>
                    <a:pt x="1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118"/>
            <p:cNvSpPr>
              <a:spLocks noEditPoints="1"/>
            </p:cNvSpPr>
            <p:nvPr/>
          </p:nvSpPr>
          <p:spPr bwMode="auto">
            <a:xfrm>
              <a:off x="5194" y="2034"/>
              <a:ext cx="68" cy="218"/>
            </a:xfrm>
            <a:custGeom>
              <a:avLst/>
              <a:gdLst>
                <a:gd name="T0" fmla="*/ 25 w 29"/>
                <a:gd name="T1" fmla="*/ 0 h 92"/>
                <a:gd name="T2" fmla="*/ 4 w 29"/>
                <a:gd name="T3" fmla="*/ 0 h 92"/>
                <a:gd name="T4" fmla="*/ 0 w 29"/>
                <a:gd name="T5" fmla="*/ 2 h 92"/>
                <a:gd name="T6" fmla="*/ 0 w 29"/>
                <a:gd name="T7" fmla="*/ 91 h 92"/>
                <a:gd name="T8" fmla="*/ 4 w 29"/>
                <a:gd name="T9" fmla="*/ 92 h 92"/>
                <a:gd name="T10" fmla="*/ 25 w 29"/>
                <a:gd name="T11" fmla="*/ 92 h 92"/>
                <a:gd name="T12" fmla="*/ 29 w 29"/>
                <a:gd name="T13" fmla="*/ 91 h 92"/>
                <a:gd name="T14" fmla="*/ 29 w 29"/>
                <a:gd name="T15" fmla="*/ 2 h 92"/>
                <a:gd name="T16" fmla="*/ 25 w 29"/>
                <a:gd name="T17" fmla="*/ 0 h 92"/>
                <a:gd name="T18" fmla="*/ 27 w 29"/>
                <a:gd name="T19" fmla="*/ 81 h 92"/>
                <a:gd name="T20" fmla="*/ 26 w 29"/>
                <a:gd name="T21" fmla="*/ 81 h 92"/>
                <a:gd name="T22" fmla="*/ 4 w 29"/>
                <a:gd name="T23" fmla="*/ 81 h 92"/>
                <a:gd name="T24" fmla="*/ 4 w 29"/>
                <a:gd name="T25" fmla="*/ 81 h 92"/>
                <a:gd name="T26" fmla="*/ 4 w 29"/>
                <a:gd name="T27" fmla="*/ 78 h 92"/>
                <a:gd name="T28" fmla="*/ 4 w 29"/>
                <a:gd name="T29" fmla="*/ 78 h 92"/>
                <a:gd name="T30" fmla="*/ 26 w 29"/>
                <a:gd name="T31" fmla="*/ 78 h 92"/>
                <a:gd name="T32" fmla="*/ 27 w 29"/>
                <a:gd name="T33" fmla="*/ 78 h 92"/>
                <a:gd name="T34" fmla="*/ 27 w 29"/>
                <a:gd name="T35" fmla="*/ 81 h 92"/>
                <a:gd name="T36" fmla="*/ 27 w 29"/>
                <a:gd name="T37" fmla="*/ 27 h 92"/>
                <a:gd name="T38" fmla="*/ 26 w 29"/>
                <a:gd name="T39" fmla="*/ 27 h 92"/>
                <a:gd name="T40" fmla="*/ 4 w 29"/>
                <a:gd name="T41" fmla="*/ 27 h 92"/>
                <a:gd name="T42" fmla="*/ 4 w 29"/>
                <a:gd name="T43" fmla="*/ 27 h 92"/>
                <a:gd name="T44" fmla="*/ 4 w 29"/>
                <a:gd name="T45" fmla="*/ 24 h 92"/>
                <a:gd name="T46" fmla="*/ 4 w 29"/>
                <a:gd name="T47" fmla="*/ 24 h 92"/>
                <a:gd name="T48" fmla="*/ 26 w 29"/>
                <a:gd name="T49" fmla="*/ 24 h 92"/>
                <a:gd name="T50" fmla="*/ 27 w 29"/>
                <a:gd name="T51" fmla="*/ 24 h 92"/>
                <a:gd name="T52" fmla="*/ 27 w 29"/>
                <a:gd name="T53" fmla="*/ 27 h 92"/>
                <a:gd name="T54" fmla="*/ 27 w 29"/>
                <a:gd name="T55" fmla="*/ 16 h 92"/>
                <a:gd name="T56" fmla="*/ 26 w 29"/>
                <a:gd name="T57" fmla="*/ 16 h 92"/>
                <a:gd name="T58" fmla="*/ 4 w 29"/>
                <a:gd name="T59" fmla="*/ 16 h 92"/>
                <a:gd name="T60" fmla="*/ 4 w 29"/>
                <a:gd name="T61" fmla="*/ 16 h 92"/>
                <a:gd name="T62" fmla="*/ 4 w 29"/>
                <a:gd name="T63" fmla="*/ 13 h 92"/>
                <a:gd name="T64" fmla="*/ 4 w 29"/>
                <a:gd name="T65" fmla="*/ 13 h 92"/>
                <a:gd name="T66" fmla="*/ 26 w 29"/>
                <a:gd name="T67" fmla="*/ 13 h 92"/>
                <a:gd name="T68" fmla="*/ 27 w 29"/>
                <a:gd name="T69" fmla="*/ 13 h 92"/>
                <a:gd name="T70" fmla="*/ 27 w 29"/>
                <a:gd name="T71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" h="92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2" y="92"/>
                    <a:pt x="4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29" y="91"/>
                    <a:pt x="29" y="9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7" y="0"/>
                    <a:pt x="25" y="0"/>
                  </a:cubicBezTo>
                  <a:close/>
                  <a:moveTo>
                    <a:pt x="27" y="81"/>
                  </a:moveTo>
                  <a:cubicBezTo>
                    <a:pt x="26" y="81"/>
                    <a:pt x="26" y="81"/>
                    <a:pt x="26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7" y="78"/>
                    <a:pt x="27" y="78"/>
                    <a:pt x="27" y="78"/>
                  </a:cubicBezTo>
                  <a:lnTo>
                    <a:pt x="27" y="81"/>
                  </a:lnTo>
                  <a:close/>
                  <a:moveTo>
                    <a:pt x="27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4"/>
                    <a:pt x="27" y="24"/>
                    <a:pt x="27" y="24"/>
                  </a:cubicBezTo>
                  <a:lnTo>
                    <a:pt x="27" y="27"/>
                  </a:lnTo>
                  <a:close/>
                  <a:moveTo>
                    <a:pt x="27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7" y="1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Freeform 119"/>
            <p:cNvSpPr>
              <a:spLocks noEditPoints="1"/>
            </p:cNvSpPr>
            <p:nvPr/>
          </p:nvSpPr>
          <p:spPr bwMode="auto">
            <a:xfrm>
              <a:off x="5274" y="2025"/>
              <a:ext cx="147" cy="225"/>
            </a:xfrm>
            <a:custGeom>
              <a:avLst/>
              <a:gdLst>
                <a:gd name="T0" fmla="*/ 62 w 62"/>
                <a:gd name="T1" fmla="*/ 83 h 95"/>
                <a:gd name="T2" fmla="*/ 28 w 62"/>
                <a:gd name="T3" fmla="*/ 1 h 95"/>
                <a:gd name="T4" fmla="*/ 23 w 62"/>
                <a:gd name="T5" fmla="*/ 1 h 95"/>
                <a:gd name="T6" fmla="*/ 4 w 62"/>
                <a:gd name="T7" fmla="*/ 9 h 95"/>
                <a:gd name="T8" fmla="*/ 1 w 62"/>
                <a:gd name="T9" fmla="*/ 12 h 95"/>
                <a:gd name="T10" fmla="*/ 35 w 62"/>
                <a:gd name="T11" fmla="*/ 94 h 95"/>
                <a:gd name="T12" fmla="*/ 39 w 62"/>
                <a:gd name="T13" fmla="*/ 94 h 95"/>
                <a:gd name="T14" fmla="*/ 58 w 62"/>
                <a:gd name="T15" fmla="*/ 86 h 95"/>
                <a:gd name="T16" fmla="*/ 62 w 62"/>
                <a:gd name="T17" fmla="*/ 83 h 95"/>
                <a:gd name="T18" fmla="*/ 10 w 62"/>
                <a:gd name="T19" fmla="*/ 24 h 95"/>
                <a:gd name="T20" fmla="*/ 9 w 62"/>
                <a:gd name="T21" fmla="*/ 22 h 95"/>
                <a:gd name="T22" fmla="*/ 9 w 62"/>
                <a:gd name="T23" fmla="*/ 21 h 95"/>
                <a:gd name="T24" fmla="*/ 29 w 62"/>
                <a:gd name="T25" fmla="*/ 12 h 95"/>
                <a:gd name="T26" fmla="*/ 30 w 62"/>
                <a:gd name="T27" fmla="*/ 13 h 95"/>
                <a:gd name="T28" fmla="*/ 31 w 62"/>
                <a:gd name="T29" fmla="*/ 15 h 95"/>
                <a:gd name="T30" fmla="*/ 31 w 62"/>
                <a:gd name="T31" fmla="*/ 16 h 95"/>
                <a:gd name="T32" fmla="*/ 10 w 62"/>
                <a:gd name="T33" fmla="*/ 24 h 95"/>
                <a:gd name="T34" fmla="*/ 14 w 62"/>
                <a:gd name="T35" fmla="*/ 34 h 95"/>
                <a:gd name="T36" fmla="*/ 13 w 62"/>
                <a:gd name="T37" fmla="*/ 32 h 95"/>
                <a:gd name="T38" fmla="*/ 13 w 62"/>
                <a:gd name="T39" fmla="*/ 31 h 95"/>
                <a:gd name="T40" fmla="*/ 34 w 62"/>
                <a:gd name="T41" fmla="*/ 22 h 95"/>
                <a:gd name="T42" fmla="*/ 34 w 62"/>
                <a:gd name="T43" fmla="*/ 23 h 95"/>
                <a:gd name="T44" fmla="*/ 35 w 62"/>
                <a:gd name="T45" fmla="*/ 25 h 95"/>
                <a:gd name="T46" fmla="*/ 35 w 62"/>
                <a:gd name="T47" fmla="*/ 26 h 95"/>
                <a:gd name="T48" fmla="*/ 14 w 62"/>
                <a:gd name="T49" fmla="*/ 34 h 95"/>
                <a:gd name="T50" fmla="*/ 56 w 62"/>
                <a:gd name="T51" fmla="*/ 76 h 95"/>
                <a:gd name="T52" fmla="*/ 35 w 62"/>
                <a:gd name="T53" fmla="*/ 84 h 95"/>
                <a:gd name="T54" fmla="*/ 35 w 62"/>
                <a:gd name="T55" fmla="*/ 84 h 95"/>
                <a:gd name="T56" fmla="*/ 34 w 62"/>
                <a:gd name="T57" fmla="*/ 82 h 95"/>
                <a:gd name="T58" fmla="*/ 34 w 62"/>
                <a:gd name="T59" fmla="*/ 81 h 95"/>
                <a:gd name="T60" fmla="*/ 54 w 62"/>
                <a:gd name="T61" fmla="*/ 73 h 95"/>
                <a:gd name="T62" fmla="*/ 55 w 62"/>
                <a:gd name="T63" fmla="*/ 73 h 95"/>
                <a:gd name="T64" fmla="*/ 56 w 62"/>
                <a:gd name="T65" fmla="*/ 75 h 95"/>
                <a:gd name="T66" fmla="*/ 56 w 62"/>
                <a:gd name="T67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95">
                  <a:moveTo>
                    <a:pt x="62" y="83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6" y="0"/>
                    <a:pt x="23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0" y="12"/>
                    <a:pt x="1" y="12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5"/>
                    <a:pt x="37" y="95"/>
                    <a:pt x="39" y="94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1" y="85"/>
                    <a:pt x="62" y="84"/>
                    <a:pt x="62" y="83"/>
                  </a:cubicBezTo>
                  <a:close/>
                  <a:moveTo>
                    <a:pt x="10" y="24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10" y="24"/>
                    <a:pt x="10" y="24"/>
                    <a:pt x="10" y="24"/>
                  </a:cubicBezTo>
                  <a:close/>
                  <a:moveTo>
                    <a:pt x="14" y="34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56" y="76"/>
                  </a:move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6" y="75"/>
                    <a:pt x="56" y="75"/>
                    <a:pt x="56" y="75"/>
                  </a:cubicBezTo>
                  <a:lnTo>
                    <a:pt x="56" y="7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Freeform 120"/>
            <p:cNvSpPr>
              <a:spLocks noEditPoints="1"/>
            </p:cNvSpPr>
            <p:nvPr/>
          </p:nvSpPr>
          <p:spPr bwMode="auto">
            <a:xfrm>
              <a:off x="2396" y="2167"/>
              <a:ext cx="121" cy="116"/>
            </a:xfrm>
            <a:custGeom>
              <a:avLst/>
              <a:gdLst>
                <a:gd name="T0" fmla="*/ 50 w 51"/>
                <a:gd name="T1" fmla="*/ 14 h 49"/>
                <a:gd name="T2" fmla="*/ 47 w 51"/>
                <a:gd name="T3" fmla="*/ 11 h 49"/>
                <a:gd name="T4" fmla="*/ 35 w 51"/>
                <a:gd name="T5" fmla="*/ 2 h 49"/>
                <a:gd name="T6" fmla="*/ 2 w 51"/>
                <a:gd name="T7" fmla="*/ 27 h 49"/>
                <a:gd name="T8" fmla="*/ 14 w 51"/>
                <a:gd name="T9" fmla="*/ 47 h 49"/>
                <a:gd name="T10" fmla="*/ 47 w 51"/>
                <a:gd name="T11" fmla="*/ 22 h 49"/>
                <a:gd name="T12" fmla="*/ 5 w 51"/>
                <a:gd name="T13" fmla="*/ 34 h 49"/>
                <a:gd name="T14" fmla="*/ 9 w 51"/>
                <a:gd name="T15" fmla="*/ 30 h 49"/>
                <a:gd name="T16" fmla="*/ 5 w 51"/>
                <a:gd name="T17" fmla="*/ 34 h 49"/>
                <a:gd name="T18" fmla="*/ 10 w 51"/>
                <a:gd name="T19" fmla="*/ 26 h 49"/>
                <a:gd name="T20" fmla="*/ 14 w 51"/>
                <a:gd name="T21" fmla="*/ 29 h 49"/>
                <a:gd name="T22" fmla="*/ 14 w 51"/>
                <a:gd name="T23" fmla="*/ 25 h 49"/>
                <a:gd name="T24" fmla="*/ 18 w 51"/>
                <a:gd name="T25" fmla="*/ 21 h 49"/>
                <a:gd name="T26" fmla="*/ 14 w 51"/>
                <a:gd name="T27" fmla="*/ 25 h 49"/>
                <a:gd name="T28" fmla="*/ 10 w 51"/>
                <a:gd name="T29" fmla="*/ 35 h 49"/>
                <a:gd name="T30" fmla="*/ 14 w 51"/>
                <a:gd name="T31" fmla="*/ 39 h 49"/>
                <a:gd name="T32" fmla="*/ 15 w 51"/>
                <a:gd name="T33" fmla="*/ 34 h 49"/>
                <a:gd name="T34" fmla="*/ 19 w 51"/>
                <a:gd name="T35" fmla="*/ 31 h 49"/>
                <a:gd name="T36" fmla="*/ 15 w 51"/>
                <a:gd name="T37" fmla="*/ 34 h 49"/>
                <a:gd name="T38" fmla="*/ 19 w 51"/>
                <a:gd name="T39" fmla="*/ 26 h 49"/>
                <a:gd name="T40" fmla="*/ 23 w 51"/>
                <a:gd name="T41" fmla="*/ 30 h 49"/>
                <a:gd name="T42" fmla="*/ 15 w 51"/>
                <a:gd name="T43" fmla="*/ 44 h 49"/>
                <a:gd name="T44" fmla="*/ 19 w 51"/>
                <a:gd name="T45" fmla="*/ 40 h 49"/>
                <a:gd name="T46" fmla="*/ 15 w 51"/>
                <a:gd name="T47" fmla="*/ 44 h 49"/>
                <a:gd name="T48" fmla="*/ 20 w 51"/>
                <a:gd name="T49" fmla="*/ 36 h 49"/>
                <a:gd name="T50" fmla="*/ 24 w 51"/>
                <a:gd name="T51" fmla="*/ 39 h 49"/>
                <a:gd name="T52" fmla="*/ 24 w 51"/>
                <a:gd name="T53" fmla="*/ 35 h 49"/>
                <a:gd name="T54" fmla="*/ 28 w 51"/>
                <a:gd name="T55" fmla="*/ 31 h 49"/>
                <a:gd name="T56" fmla="*/ 24 w 51"/>
                <a:gd name="T57" fmla="*/ 35 h 49"/>
                <a:gd name="T58" fmla="*/ 29 w 51"/>
                <a:gd name="T59" fmla="*/ 26 h 49"/>
                <a:gd name="T60" fmla="*/ 23 w 51"/>
                <a:gd name="T61" fmla="*/ 12 h 49"/>
                <a:gd name="T62" fmla="*/ 36 w 51"/>
                <a:gd name="T63" fmla="*/ 8 h 49"/>
                <a:gd name="T64" fmla="*/ 42 w 51"/>
                <a:gd name="T65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49">
                  <a:moveTo>
                    <a:pt x="48" y="17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3"/>
                    <a:pt x="50" y="12"/>
                  </a:cubicBezTo>
                  <a:cubicBezTo>
                    <a:pt x="49" y="11"/>
                    <a:pt x="48" y="11"/>
                    <a:pt x="47" y="11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0"/>
                    <a:pt x="29" y="0"/>
                    <a:pt x="27" y="2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9"/>
                    <a:pt x="0" y="33"/>
                    <a:pt x="2" y="3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9"/>
                    <a:pt x="20" y="49"/>
                    <a:pt x="22" y="47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49" y="19"/>
                    <a:pt x="48" y="17"/>
                  </a:cubicBezTo>
                  <a:close/>
                  <a:moveTo>
                    <a:pt x="5" y="34"/>
                  </a:moveTo>
                  <a:cubicBezTo>
                    <a:pt x="4" y="33"/>
                    <a:pt x="4" y="31"/>
                    <a:pt x="5" y="30"/>
                  </a:cubicBezTo>
                  <a:cubicBezTo>
                    <a:pt x="6" y="29"/>
                    <a:pt x="8" y="29"/>
                    <a:pt x="9" y="30"/>
                  </a:cubicBezTo>
                  <a:cubicBezTo>
                    <a:pt x="10" y="31"/>
                    <a:pt x="10" y="33"/>
                    <a:pt x="9" y="34"/>
                  </a:cubicBezTo>
                  <a:cubicBezTo>
                    <a:pt x="8" y="35"/>
                    <a:pt x="6" y="35"/>
                    <a:pt x="5" y="34"/>
                  </a:cubicBezTo>
                  <a:close/>
                  <a:moveTo>
                    <a:pt x="10" y="29"/>
                  </a:moveTo>
                  <a:cubicBezTo>
                    <a:pt x="9" y="28"/>
                    <a:pt x="9" y="27"/>
                    <a:pt x="10" y="26"/>
                  </a:cubicBezTo>
                  <a:cubicBezTo>
                    <a:pt x="11" y="25"/>
                    <a:pt x="13" y="25"/>
                    <a:pt x="14" y="26"/>
                  </a:cubicBezTo>
                  <a:cubicBezTo>
                    <a:pt x="15" y="27"/>
                    <a:pt x="15" y="28"/>
                    <a:pt x="14" y="29"/>
                  </a:cubicBezTo>
                  <a:cubicBezTo>
                    <a:pt x="13" y="30"/>
                    <a:pt x="11" y="30"/>
                    <a:pt x="10" y="29"/>
                  </a:cubicBezTo>
                  <a:close/>
                  <a:moveTo>
                    <a:pt x="14" y="25"/>
                  </a:moveTo>
                  <a:cubicBezTo>
                    <a:pt x="13" y="24"/>
                    <a:pt x="13" y="22"/>
                    <a:pt x="14" y="21"/>
                  </a:cubicBezTo>
                  <a:cubicBezTo>
                    <a:pt x="15" y="20"/>
                    <a:pt x="17" y="20"/>
                    <a:pt x="18" y="21"/>
                  </a:cubicBezTo>
                  <a:cubicBezTo>
                    <a:pt x="19" y="22"/>
                    <a:pt x="19" y="24"/>
                    <a:pt x="18" y="25"/>
                  </a:cubicBezTo>
                  <a:cubicBezTo>
                    <a:pt x="17" y="26"/>
                    <a:pt x="15" y="26"/>
                    <a:pt x="14" y="25"/>
                  </a:cubicBezTo>
                  <a:close/>
                  <a:moveTo>
                    <a:pt x="10" y="39"/>
                  </a:moveTo>
                  <a:cubicBezTo>
                    <a:pt x="9" y="38"/>
                    <a:pt x="9" y="36"/>
                    <a:pt x="10" y="35"/>
                  </a:cubicBezTo>
                  <a:cubicBezTo>
                    <a:pt x="11" y="34"/>
                    <a:pt x="13" y="34"/>
                    <a:pt x="14" y="35"/>
                  </a:cubicBezTo>
                  <a:cubicBezTo>
                    <a:pt x="15" y="36"/>
                    <a:pt x="15" y="38"/>
                    <a:pt x="14" y="39"/>
                  </a:cubicBezTo>
                  <a:cubicBezTo>
                    <a:pt x="13" y="40"/>
                    <a:pt x="11" y="40"/>
                    <a:pt x="10" y="39"/>
                  </a:cubicBezTo>
                  <a:close/>
                  <a:moveTo>
                    <a:pt x="15" y="34"/>
                  </a:moveTo>
                  <a:cubicBezTo>
                    <a:pt x="14" y="33"/>
                    <a:pt x="14" y="32"/>
                    <a:pt x="15" y="31"/>
                  </a:cubicBezTo>
                  <a:cubicBezTo>
                    <a:pt x="16" y="30"/>
                    <a:pt x="18" y="30"/>
                    <a:pt x="19" y="31"/>
                  </a:cubicBezTo>
                  <a:cubicBezTo>
                    <a:pt x="20" y="32"/>
                    <a:pt x="20" y="33"/>
                    <a:pt x="19" y="34"/>
                  </a:cubicBezTo>
                  <a:cubicBezTo>
                    <a:pt x="18" y="35"/>
                    <a:pt x="16" y="35"/>
                    <a:pt x="15" y="34"/>
                  </a:cubicBezTo>
                  <a:close/>
                  <a:moveTo>
                    <a:pt x="19" y="30"/>
                  </a:moveTo>
                  <a:cubicBezTo>
                    <a:pt x="18" y="29"/>
                    <a:pt x="18" y="27"/>
                    <a:pt x="19" y="26"/>
                  </a:cubicBezTo>
                  <a:cubicBezTo>
                    <a:pt x="20" y="25"/>
                    <a:pt x="22" y="25"/>
                    <a:pt x="23" y="26"/>
                  </a:cubicBezTo>
                  <a:cubicBezTo>
                    <a:pt x="24" y="27"/>
                    <a:pt x="24" y="29"/>
                    <a:pt x="23" y="30"/>
                  </a:cubicBezTo>
                  <a:cubicBezTo>
                    <a:pt x="22" y="31"/>
                    <a:pt x="20" y="31"/>
                    <a:pt x="19" y="30"/>
                  </a:cubicBezTo>
                  <a:close/>
                  <a:moveTo>
                    <a:pt x="15" y="44"/>
                  </a:moveTo>
                  <a:cubicBezTo>
                    <a:pt x="14" y="43"/>
                    <a:pt x="14" y="41"/>
                    <a:pt x="15" y="40"/>
                  </a:cubicBezTo>
                  <a:cubicBezTo>
                    <a:pt x="16" y="39"/>
                    <a:pt x="18" y="39"/>
                    <a:pt x="19" y="40"/>
                  </a:cubicBezTo>
                  <a:cubicBezTo>
                    <a:pt x="20" y="41"/>
                    <a:pt x="20" y="43"/>
                    <a:pt x="19" y="44"/>
                  </a:cubicBezTo>
                  <a:cubicBezTo>
                    <a:pt x="18" y="45"/>
                    <a:pt x="16" y="45"/>
                    <a:pt x="15" y="44"/>
                  </a:cubicBezTo>
                  <a:close/>
                  <a:moveTo>
                    <a:pt x="20" y="39"/>
                  </a:moveTo>
                  <a:cubicBezTo>
                    <a:pt x="19" y="38"/>
                    <a:pt x="19" y="37"/>
                    <a:pt x="20" y="36"/>
                  </a:cubicBezTo>
                  <a:cubicBezTo>
                    <a:pt x="21" y="34"/>
                    <a:pt x="23" y="34"/>
                    <a:pt x="24" y="36"/>
                  </a:cubicBezTo>
                  <a:cubicBezTo>
                    <a:pt x="25" y="37"/>
                    <a:pt x="25" y="38"/>
                    <a:pt x="24" y="39"/>
                  </a:cubicBezTo>
                  <a:cubicBezTo>
                    <a:pt x="23" y="40"/>
                    <a:pt x="21" y="40"/>
                    <a:pt x="20" y="39"/>
                  </a:cubicBezTo>
                  <a:close/>
                  <a:moveTo>
                    <a:pt x="24" y="35"/>
                  </a:moveTo>
                  <a:cubicBezTo>
                    <a:pt x="23" y="34"/>
                    <a:pt x="23" y="32"/>
                    <a:pt x="24" y="31"/>
                  </a:cubicBezTo>
                  <a:cubicBezTo>
                    <a:pt x="25" y="30"/>
                    <a:pt x="27" y="30"/>
                    <a:pt x="28" y="31"/>
                  </a:cubicBezTo>
                  <a:cubicBezTo>
                    <a:pt x="29" y="32"/>
                    <a:pt x="29" y="34"/>
                    <a:pt x="28" y="35"/>
                  </a:cubicBezTo>
                  <a:cubicBezTo>
                    <a:pt x="27" y="36"/>
                    <a:pt x="25" y="36"/>
                    <a:pt x="24" y="35"/>
                  </a:cubicBezTo>
                  <a:close/>
                  <a:moveTo>
                    <a:pt x="37" y="26"/>
                  </a:moveTo>
                  <a:cubicBezTo>
                    <a:pt x="35" y="28"/>
                    <a:pt x="31" y="28"/>
                    <a:pt x="29" y="26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1" y="18"/>
                    <a:pt x="21" y="14"/>
                    <a:pt x="23" y="12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5"/>
                    <a:pt x="33" y="5"/>
                    <a:pt x="36" y="8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4" y="16"/>
                    <a:pt x="44" y="20"/>
                    <a:pt x="42" y="22"/>
                  </a:cubicBezTo>
                  <a:lnTo>
                    <a:pt x="37" y="2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121"/>
            <p:cNvSpPr>
              <a:spLocks noEditPoints="1"/>
            </p:cNvSpPr>
            <p:nvPr/>
          </p:nvSpPr>
          <p:spPr bwMode="auto">
            <a:xfrm>
              <a:off x="2299" y="2046"/>
              <a:ext cx="97" cy="107"/>
            </a:xfrm>
            <a:custGeom>
              <a:avLst/>
              <a:gdLst>
                <a:gd name="T0" fmla="*/ 39 w 41"/>
                <a:gd name="T1" fmla="*/ 1 h 45"/>
                <a:gd name="T2" fmla="*/ 36 w 41"/>
                <a:gd name="T3" fmla="*/ 0 h 45"/>
                <a:gd name="T4" fmla="*/ 4 w 41"/>
                <a:gd name="T5" fmla="*/ 0 h 45"/>
                <a:gd name="T6" fmla="*/ 1 w 41"/>
                <a:gd name="T7" fmla="*/ 1 h 45"/>
                <a:gd name="T8" fmla="*/ 0 w 41"/>
                <a:gd name="T9" fmla="*/ 5 h 45"/>
                <a:gd name="T10" fmla="*/ 0 w 41"/>
                <a:gd name="T11" fmla="*/ 30 h 45"/>
                <a:gd name="T12" fmla="*/ 1 w 41"/>
                <a:gd name="T13" fmla="*/ 33 h 45"/>
                <a:gd name="T14" fmla="*/ 4 w 41"/>
                <a:gd name="T15" fmla="*/ 34 h 45"/>
                <a:gd name="T16" fmla="*/ 36 w 41"/>
                <a:gd name="T17" fmla="*/ 34 h 45"/>
                <a:gd name="T18" fmla="*/ 39 w 41"/>
                <a:gd name="T19" fmla="*/ 33 h 45"/>
                <a:gd name="T20" fmla="*/ 41 w 41"/>
                <a:gd name="T21" fmla="*/ 30 h 45"/>
                <a:gd name="T22" fmla="*/ 41 w 41"/>
                <a:gd name="T23" fmla="*/ 5 h 45"/>
                <a:gd name="T24" fmla="*/ 39 w 41"/>
                <a:gd name="T25" fmla="*/ 1 h 45"/>
                <a:gd name="T26" fmla="*/ 39 w 41"/>
                <a:gd name="T27" fmla="*/ 30 h 45"/>
                <a:gd name="T28" fmla="*/ 38 w 41"/>
                <a:gd name="T29" fmla="*/ 31 h 45"/>
                <a:gd name="T30" fmla="*/ 36 w 41"/>
                <a:gd name="T31" fmla="*/ 32 h 45"/>
                <a:gd name="T32" fmla="*/ 4 w 41"/>
                <a:gd name="T33" fmla="*/ 32 h 45"/>
                <a:gd name="T34" fmla="*/ 3 w 41"/>
                <a:gd name="T35" fmla="*/ 31 h 45"/>
                <a:gd name="T36" fmla="*/ 2 w 41"/>
                <a:gd name="T37" fmla="*/ 30 h 45"/>
                <a:gd name="T38" fmla="*/ 2 w 41"/>
                <a:gd name="T39" fmla="*/ 5 h 45"/>
                <a:gd name="T40" fmla="*/ 3 w 41"/>
                <a:gd name="T41" fmla="*/ 3 h 45"/>
                <a:gd name="T42" fmla="*/ 4 w 41"/>
                <a:gd name="T43" fmla="*/ 2 h 45"/>
                <a:gd name="T44" fmla="*/ 36 w 41"/>
                <a:gd name="T45" fmla="*/ 2 h 45"/>
                <a:gd name="T46" fmla="*/ 38 w 41"/>
                <a:gd name="T47" fmla="*/ 3 h 45"/>
                <a:gd name="T48" fmla="*/ 39 w 41"/>
                <a:gd name="T49" fmla="*/ 5 h 45"/>
                <a:gd name="T50" fmla="*/ 39 w 41"/>
                <a:gd name="T51" fmla="*/ 30 h 45"/>
                <a:gd name="T52" fmla="*/ 39 w 41"/>
                <a:gd name="T53" fmla="*/ 35 h 45"/>
                <a:gd name="T54" fmla="*/ 1 w 41"/>
                <a:gd name="T55" fmla="*/ 35 h 45"/>
                <a:gd name="T56" fmla="*/ 0 w 41"/>
                <a:gd name="T57" fmla="*/ 35 h 45"/>
                <a:gd name="T58" fmla="*/ 0 w 41"/>
                <a:gd name="T59" fmla="*/ 36 h 45"/>
                <a:gd name="T60" fmla="*/ 0 w 41"/>
                <a:gd name="T61" fmla="*/ 44 h 45"/>
                <a:gd name="T62" fmla="*/ 0 w 41"/>
                <a:gd name="T63" fmla="*/ 45 h 45"/>
                <a:gd name="T64" fmla="*/ 1 w 41"/>
                <a:gd name="T65" fmla="*/ 45 h 45"/>
                <a:gd name="T66" fmla="*/ 39 w 41"/>
                <a:gd name="T67" fmla="*/ 45 h 45"/>
                <a:gd name="T68" fmla="*/ 40 w 41"/>
                <a:gd name="T69" fmla="*/ 45 h 45"/>
                <a:gd name="T70" fmla="*/ 40 w 41"/>
                <a:gd name="T71" fmla="*/ 44 h 45"/>
                <a:gd name="T72" fmla="*/ 40 w 41"/>
                <a:gd name="T73" fmla="*/ 36 h 45"/>
                <a:gd name="T74" fmla="*/ 40 w 41"/>
                <a:gd name="T75" fmla="*/ 35 h 45"/>
                <a:gd name="T76" fmla="*/ 39 w 41"/>
                <a:gd name="T77" fmla="*/ 35 h 45"/>
                <a:gd name="T78" fmla="*/ 38 w 41"/>
                <a:gd name="T79" fmla="*/ 43 h 45"/>
                <a:gd name="T80" fmla="*/ 2 w 41"/>
                <a:gd name="T81" fmla="*/ 43 h 45"/>
                <a:gd name="T82" fmla="*/ 2 w 41"/>
                <a:gd name="T83" fmla="*/ 37 h 45"/>
                <a:gd name="T84" fmla="*/ 38 w 41"/>
                <a:gd name="T85" fmla="*/ 37 h 45"/>
                <a:gd name="T86" fmla="*/ 38 w 41"/>
                <a:gd name="T87" fmla="*/ 43 h 45"/>
                <a:gd name="T88" fmla="*/ 4 w 41"/>
                <a:gd name="T89" fmla="*/ 42 h 45"/>
                <a:gd name="T90" fmla="*/ 22 w 41"/>
                <a:gd name="T91" fmla="*/ 42 h 45"/>
                <a:gd name="T92" fmla="*/ 23 w 41"/>
                <a:gd name="T93" fmla="*/ 42 h 45"/>
                <a:gd name="T94" fmla="*/ 23 w 41"/>
                <a:gd name="T95" fmla="*/ 41 h 45"/>
                <a:gd name="T96" fmla="*/ 23 w 41"/>
                <a:gd name="T97" fmla="*/ 39 h 45"/>
                <a:gd name="T98" fmla="*/ 23 w 41"/>
                <a:gd name="T99" fmla="*/ 39 h 45"/>
                <a:gd name="T100" fmla="*/ 22 w 41"/>
                <a:gd name="T101" fmla="*/ 38 h 45"/>
                <a:gd name="T102" fmla="*/ 4 w 41"/>
                <a:gd name="T103" fmla="*/ 38 h 45"/>
                <a:gd name="T104" fmla="*/ 4 w 41"/>
                <a:gd name="T105" fmla="*/ 39 h 45"/>
                <a:gd name="T106" fmla="*/ 3 w 41"/>
                <a:gd name="T107" fmla="*/ 39 h 45"/>
                <a:gd name="T108" fmla="*/ 3 w 41"/>
                <a:gd name="T109" fmla="*/ 41 h 45"/>
                <a:gd name="T110" fmla="*/ 4 w 41"/>
                <a:gd name="T111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1" h="45">
                  <a:moveTo>
                    <a:pt x="39" y="1"/>
                  </a:moveTo>
                  <a:cubicBezTo>
                    <a:pt x="39" y="0"/>
                    <a:pt x="37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2"/>
                    <a:pt x="1" y="33"/>
                  </a:cubicBezTo>
                  <a:cubicBezTo>
                    <a:pt x="2" y="34"/>
                    <a:pt x="3" y="34"/>
                    <a:pt x="4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4"/>
                    <a:pt x="39" y="34"/>
                    <a:pt x="39" y="33"/>
                  </a:cubicBezTo>
                  <a:cubicBezTo>
                    <a:pt x="40" y="32"/>
                    <a:pt x="41" y="31"/>
                    <a:pt x="41" y="30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40" y="2"/>
                    <a:pt x="39" y="1"/>
                  </a:cubicBezTo>
                  <a:close/>
                  <a:moveTo>
                    <a:pt x="39" y="30"/>
                  </a:moveTo>
                  <a:cubicBezTo>
                    <a:pt x="39" y="30"/>
                    <a:pt x="38" y="31"/>
                    <a:pt x="38" y="31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3" y="32"/>
                    <a:pt x="3" y="31"/>
                  </a:cubicBezTo>
                  <a:cubicBezTo>
                    <a:pt x="2" y="31"/>
                    <a:pt x="2" y="30"/>
                    <a:pt x="2" y="3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8" y="3"/>
                  </a:cubicBezTo>
                  <a:cubicBezTo>
                    <a:pt x="38" y="3"/>
                    <a:pt x="39" y="4"/>
                    <a:pt x="39" y="5"/>
                  </a:cubicBezTo>
                  <a:lnTo>
                    <a:pt x="39" y="30"/>
                  </a:lnTo>
                  <a:close/>
                  <a:moveTo>
                    <a:pt x="39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39" y="35"/>
                  </a:lnTo>
                  <a:close/>
                  <a:moveTo>
                    <a:pt x="38" y="43"/>
                  </a:moveTo>
                  <a:cubicBezTo>
                    <a:pt x="2" y="43"/>
                    <a:pt x="2" y="43"/>
                    <a:pt x="2" y="43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38" y="43"/>
                  </a:lnTo>
                  <a:close/>
                  <a:moveTo>
                    <a:pt x="4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4" y="42"/>
                    <a:pt x="4" y="42"/>
                    <a:pt x="4" y="4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Rectangle 122"/>
            <p:cNvSpPr>
              <a:spLocks noChangeArrowheads="1"/>
            </p:cNvSpPr>
            <p:nvPr/>
          </p:nvSpPr>
          <p:spPr bwMode="auto">
            <a:xfrm>
              <a:off x="2411" y="2067"/>
              <a:ext cx="16" cy="5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Rectangle 123"/>
            <p:cNvSpPr>
              <a:spLocks noChangeArrowheads="1"/>
            </p:cNvSpPr>
            <p:nvPr/>
          </p:nvSpPr>
          <p:spPr bwMode="auto">
            <a:xfrm>
              <a:off x="2441" y="2067"/>
              <a:ext cx="19" cy="5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124"/>
            <p:cNvSpPr>
              <a:spLocks noEditPoints="1"/>
            </p:cNvSpPr>
            <p:nvPr/>
          </p:nvSpPr>
          <p:spPr bwMode="auto">
            <a:xfrm>
              <a:off x="2475" y="2067"/>
              <a:ext cx="11" cy="76"/>
            </a:xfrm>
            <a:custGeom>
              <a:avLst/>
              <a:gdLst>
                <a:gd name="T0" fmla="*/ 0 w 11"/>
                <a:gd name="T1" fmla="*/ 0 h 76"/>
                <a:gd name="T2" fmla="*/ 0 w 11"/>
                <a:gd name="T3" fmla="*/ 5 h 76"/>
                <a:gd name="T4" fmla="*/ 4 w 11"/>
                <a:gd name="T5" fmla="*/ 5 h 76"/>
                <a:gd name="T6" fmla="*/ 4 w 11"/>
                <a:gd name="T7" fmla="*/ 12 h 76"/>
                <a:gd name="T8" fmla="*/ 11 w 11"/>
                <a:gd name="T9" fmla="*/ 12 h 76"/>
                <a:gd name="T10" fmla="*/ 11 w 11"/>
                <a:gd name="T11" fmla="*/ 0 h 76"/>
                <a:gd name="T12" fmla="*/ 0 w 11"/>
                <a:gd name="T13" fmla="*/ 0 h 76"/>
                <a:gd name="T14" fmla="*/ 4 w 11"/>
                <a:gd name="T15" fmla="*/ 76 h 76"/>
                <a:gd name="T16" fmla="*/ 11 w 11"/>
                <a:gd name="T17" fmla="*/ 76 h 76"/>
                <a:gd name="T18" fmla="*/ 11 w 11"/>
                <a:gd name="T19" fmla="*/ 60 h 76"/>
                <a:gd name="T20" fmla="*/ 4 w 11"/>
                <a:gd name="T21" fmla="*/ 60 h 76"/>
                <a:gd name="T22" fmla="*/ 4 w 11"/>
                <a:gd name="T23" fmla="*/ 76 h 76"/>
                <a:gd name="T24" fmla="*/ 4 w 11"/>
                <a:gd name="T25" fmla="*/ 43 h 76"/>
                <a:gd name="T26" fmla="*/ 11 w 11"/>
                <a:gd name="T27" fmla="*/ 43 h 76"/>
                <a:gd name="T28" fmla="*/ 11 w 11"/>
                <a:gd name="T29" fmla="*/ 27 h 76"/>
                <a:gd name="T30" fmla="*/ 4 w 11"/>
                <a:gd name="T31" fmla="*/ 27 h 76"/>
                <a:gd name="T32" fmla="*/ 4 w 11"/>
                <a:gd name="T33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76">
                  <a:moveTo>
                    <a:pt x="0" y="0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4" y="12"/>
                  </a:lnTo>
                  <a:lnTo>
                    <a:pt x="11" y="12"/>
                  </a:lnTo>
                  <a:lnTo>
                    <a:pt x="11" y="0"/>
                  </a:lnTo>
                  <a:lnTo>
                    <a:pt x="0" y="0"/>
                  </a:lnTo>
                  <a:close/>
                  <a:moveTo>
                    <a:pt x="4" y="76"/>
                  </a:moveTo>
                  <a:lnTo>
                    <a:pt x="11" y="76"/>
                  </a:lnTo>
                  <a:lnTo>
                    <a:pt x="11" y="60"/>
                  </a:lnTo>
                  <a:lnTo>
                    <a:pt x="4" y="60"/>
                  </a:lnTo>
                  <a:lnTo>
                    <a:pt x="4" y="76"/>
                  </a:lnTo>
                  <a:close/>
                  <a:moveTo>
                    <a:pt x="4" y="43"/>
                  </a:moveTo>
                  <a:lnTo>
                    <a:pt x="11" y="43"/>
                  </a:lnTo>
                  <a:lnTo>
                    <a:pt x="11" y="27"/>
                  </a:lnTo>
                  <a:lnTo>
                    <a:pt x="4" y="27"/>
                  </a:lnTo>
                  <a:lnTo>
                    <a:pt x="4" y="4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125"/>
            <p:cNvSpPr>
              <a:spLocks noEditPoints="1"/>
            </p:cNvSpPr>
            <p:nvPr/>
          </p:nvSpPr>
          <p:spPr bwMode="auto">
            <a:xfrm>
              <a:off x="2304" y="2184"/>
              <a:ext cx="12" cy="76"/>
            </a:xfrm>
            <a:custGeom>
              <a:avLst/>
              <a:gdLst>
                <a:gd name="T0" fmla="*/ 12 w 12"/>
                <a:gd name="T1" fmla="*/ 76 h 76"/>
                <a:gd name="T2" fmla="*/ 12 w 12"/>
                <a:gd name="T3" fmla="*/ 68 h 76"/>
                <a:gd name="T4" fmla="*/ 7 w 12"/>
                <a:gd name="T5" fmla="*/ 68 h 76"/>
                <a:gd name="T6" fmla="*/ 7 w 12"/>
                <a:gd name="T7" fmla="*/ 64 h 76"/>
                <a:gd name="T8" fmla="*/ 0 w 12"/>
                <a:gd name="T9" fmla="*/ 64 h 76"/>
                <a:gd name="T10" fmla="*/ 0 w 12"/>
                <a:gd name="T11" fmla="*/ 76 h 76"/>
                <a:gd name="T12" fmla="*/ 12 w 12"/>
                <a:gd name="T13" fmla="*/ 76 h 76"/>
                <a:gd name="T14" fmla="*/ 7 w 12"/>
                <a:gd name="T15" fmla="*/ 0 h 76"/>
                <a:gd name="T16" fmla="*/ 0 w 12"/>
                <a:gd name="T17" fmla="*/ 0 h 76"/>
                <a:gd name="T18" fmla="*/ 0 w 12"/>
                <a:gd name="T19" fmla="*/ 16 h 76"/>
                <a:gd name="T20" fmla="*/ 7 w 12"/>
                <a:gd name="T21" fmla="*/ 16 h 76"/>
                <a:gd name="T22" fmla="*/ 7 w 12"/>
                <a:gd name="T23" fmla="*/ 0 h 76"/>
                <a:gd name="T24" fmla="*/ 7 w 12"/>
                <a:gd name="T25" fmla="*/ 30 h 76"/>
                <a:gd name="T26" fmla="*/ 0 w 12"/>
                <a:gd name="T27" fmla="*/ 30 h 76"/>
                <a:gd name="T28" fmla="*/ 0 w 12"/>
                <a:gd name="T29" fmla="*/ 49 h 76"/>
                <a:gd name="T30" fmla="*/ 7 w 12"/>
                <a:gd name="T31" fmla="*/ 49 h 76"/>
                <a:gd name="T32" fmla="*/ 7 w 12"/>
                <a:gd name="T33" fmla="*/ 3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6">
                  <a:moveTo>
                    <a:pt x="12" y="76"/>
                  </a:moveTo>
                  <a:lnTo>
                    <a:pt x="12" y="68"/>
                  </a:lnTo>
                  <a:lnTo>
                    <a:pt x="7" y="68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12" y="76"/>
                  </a:lnTo>
                  <a:close/>
                  <a:moveTo>
                    <a:pt x="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7" y="16"/>
                  </a:lnTo>
                  <a:lnTo>
                    <a:pt x="7" y="0"/>
                  </a:lnTo>
                  <a:close/>
                  <a:moveTo>
                    <a:pt x="7" y="30"/>
                  </a:moveTo>
                  <a:lnTo>
                    <a:pt x="0" y="30"/>
                  </a:lnTo>
                  <a:lnTo>
                    <a:pt x="0" y="49"/>
                  </a:lnTo>
                  <a:lnTo>
                    <a:pt x="7" y="49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126"/>
            <p:cNvSpPr>
              <a:spLocks noEditPoints="1"/>
            </p:cNvSpPr>
            <p:nvPr/>
          </p:nvSpPr>
          <p:spPr bwMode="auto">
            <a:xfrm>
              <a:off x="3977" y="2032"/>
              <a:ext cx="199" cy="201"/>
            </a:xfrm>
            <a:custGeom>
              <a:avLst/>
              <a:gdLst>
                <a:gd name="T0" fmla="*/ 42 w 84"/>
                <a:gd name="T1" fmla="*/ 28 h 85"/>
                <a:gd name="T2" fmla="*/ 42 w 84"/>
                <a:gd name="T3" fmla="*/ 28 h 85"/>
                <a:gd name="T4" fmla="*/ 49 w 84"/>
                <a:gd name="T5" fmla="*/ 25 h 85"/>
                <a:gd name="T6" fmla="*/ 52 w 84"/>
                <a:gd name="T7" fmla="*/ 18 h 85"/>
                <a:gd name="T8" fmla="*/ 49 w 84"/>
                <a:gd name="T9" fmla="*/ 12 h 85"/>
                <a:gd name="T10" fmla="*/ 42 w 84"/>
                <a:gd name="T11" fmla="*/ 9 h 85"/>
                <a:gd name="T12" fmla="*/ 35 w 84"/>
                <a:gd name="T13" fmla="*/ 12 h 85"/>
                <a:gd name="T14" fmla="*/ 37 w 84"/>
                <a:gd name="T15" fmla="*/ 14 h 85"/>
                <a:gd name="T16" fmla="*/ 35 w 84"/>
                <a:gd name="T17" fmla="*/ 12 h 85"/>
                <a:gd name="T18" fmla="*/ 32 w 84"/>
                <a:gd name="T19" fmla="*/ 18 h 85"/>
                <a:gd name="T20" fmla="*/ 35 w 84"/>
                <a:gd name="T21" fmla="*/ 25 h 85"/>
                <a:gd name="T22" fmla="*/ 42 w 84"/>
                <a:gd name="T23" fmla="*/ 28 h 85"/>
                <a:gd name="T24" fmla="*/ 52 w 84"/>
                <a:gd name="T25" fmla="*/ 69 h 85"/>
                <a:gd name="T26" fmla="*/ 51 w 84"/>
                <a:gd name="T27" fmla="*/ 69 h 85"/>
                <a:gd name="T28" fmla="*/ 51 w 84"/>
                <a:gd name="T29" fmla="*/ 65 h 85"/>
                <a:gd name="T30" fmla="*/ 51 w 84"/>
                <a:gd name="T31" fmla="*/ 29 h 85"/>
                <a:gd name="T32" fmla="*/ 28 w 84"/>
                <a:gd name="T33" fmla="*/ 29 h 85"/>
                <a:gd name="T34" fmla="*/ 28 w 84"/>
                <a:gd name="T35" fmla="*/ 36 h 85"/>
                <a:gd name="T36" fmla="*/ 31 w 84"/>
                <a:gd name="T37" fmla="*/ 36 h 85"/>
                <a:gd name="T38" fmla="*/ 32 w 84"/>
                <a:gd name="T39" fmla="*/ 36 h 85"/>
                <a:gd name="T40" fmla="*/ 33 w 84"/>
                <a:gd name="T41" fmla="*/ 37 h 85"/>
                <a:gd name="T42" fmla="*/ 33 w 84"/>
                <a:gd name="T43" fmla="*/ 37 h 85"/>
                <a:gd name="T44" fmla="*/ 33 w 84"/>
                <a:gd name="T45" fmla="*/ 41 h 85"/>
                <a:gd name="T46" fmla="*/ 33 w 84"/>
                <a:gd name="T47" fmla="*/ 65 h 85"/>
                <a:gd name="T48" fmla="*/ 33 w 84"/>
                <a:gd name="T49" fmla="*/ 68 h 85"/>
                <a:gd name="T50" fmla="*/ 33 w 84"/>
                <a:gd name="T51" fmla="*/ 69 h 85"/>
                <a:gd name="T52" fmla="*/ 31 w 84"/>
                <a:gd name="T53" fmla="*/ 69 h 85"/>
                <a:gd name="T54" fmla="*/ 28 w 84"/>
                <a:gd name="T55" fmla="*/ 69 h 85"/>
                <a:gd name="T56" fmla="*/ 28 w 84"/>
                <a:gd name="T57" fmla="*/ 76 h 85"/>
                <a:gd name="T58" fmla="*/ 56 w 84"/>
                <a:gd name="T59" fmla="*/ 76 h 85"/>
                <a:gd name="T60" fmla="*/ 56 w 84"/>
                <a:gd name="T61" fmla="*/ 74 h 85"/>
                <a:gd name="T62" fmla="*/ 56 w 84"/>
                <a:gd name="T63" fmla="*/ 72 h 85"/>
                <a:gd name="T64" fmla="*/ 56 w 84"/>
                <a:gd name="T65" fmla="*/ 69 h 85"/>
                <a:gd name="T66" fmla="*/ 53 w 84"/>
                <a:gd name="T67" fmla="*/ 69 h 85"/>
                <a:gd name="T68" fmla="*/ 52 w 84"/>
                <a:gd name="T69" fmla="*/ 69 h 85"/>
                <a:gd name="T70" fmla="*/ 42 w 84"/>
                <a:gd name="T71" fmla="*/ 0 h 85"/>
                <a:gd name="T72" fmla="*/ 0 w 84"/>
                <a:gd name="T73" fmla="*/ 43 h 85"/>
                <a:gd name="T74" fmla="*/ 42 w 84"/>
                <a:gd name="T75" fmla="*/ 85 h 85"/>
                <a:gd name="T76" fmla="*/ 84 w 84"/>
                <a:gd name="T77" fmla="*/ 43 h 85"/>
                <a:gd name="T78" fmla="*/ 42 w 84"/>
                <a:gd name="T79" fmla="*/ 0 h 85"/>
                <a:gd name="T80" fmla="*/ 42 w 84"/>
                <a:gd name="T81" fmla="*/ 80 h 85"/>
                <a:gd name="T82" fmla="*/ 5 w 84"/>
                <a:gd name="T83" fmla="*/ 43 h 85"/>
                <a:gd name="T84" fmla="*/ 42 w 84"/>
                <a:gd name="T85" fmla="*/ 6 h 85"/>
                <a:gd name="T86" fmla="*/ 79 w 84"/>
                <a:gd name="T87" fmla="*/ 43 h 85"/>
                <a:gd name="T88" fmla="*/ 42 w 84"/>
                <a:gd name="T89" fmla="*/ 8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5">
                  <a:moveTo>
                    <a:pt x="42" y="28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5" y="28"/>
                    <a:pt x="47" y="27"/>
                    <a:pt x="49" y="25"/>
                  </a:cubicBezTo>
                  <a:cubicBezTo>
                    <a:pt x="51" y="23"/>
                    <a:pt x="52" y="21"/>
                    <a:pt x="52" y="18"/>
                  </a:cubicBezTo>
                  <a:cubicBezTo>
                    <a:pt x="52" y="16"/>
                    <a:pt x="51" y="13"/>
                    <a:pt x="49" y="12"/>
                  </a:cubicBezTo>
                  <a:cubicBezTo>
                    <a:pt x="47" y="10"/>
                    <a:pt x="45" y="9"/>
                    <a:pt x="42" y="9"/>
                  </a:cubicBezTo>
                  <a:cubicBezTo>
                    <a:pt x="39" y="9"/>
                    <a:pt x="37" y="10"/>
                    <a:pt x="35" y="1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3"/>
                    <a:pt x="32" y="16"/>
                    <a:pt x="32" y="18"/>
                  </a:cubicBezTo>
                  <a:cubicBezTo>
                    <a:pt x="32" y="21"/>
                    <a:pt x="33" y="23"/>
                    <a:pt x="35" y="25"/>
                  </a:cubicBezTo>
                  <a:cubicBezTo>
                    <a:pt x="37" y="27"/>
                    <a:pt x="39" y="28"/>
                    <a:pt x="42" y="28"/>
                  </a:cubicBezTo>
                  <a:close/>
                  <a:moveTo>
                    <a:pt x="52" y="69"/>
                  </a:move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7"/>
                    <a:pt x="51" y="65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2" y="36"/>
                    <a:pt x="32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8"/>
                    <a:pt x="33" y="41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6"/>
                    <a:pt x="33" y="67"/>
                    <a:pt x="33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2" y="69"/>
                    <a:pt x="32" y="69"/>
                    <a:pt x="31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2" y="69"/>
                    <a:pt x="52" y="69"/>
                  </a:cubicBezTo>
                  <a:close/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5" y="85"/>
                    <a:pt x="84" y="66"/>
                    <a:pt x="84" y="43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80"/>
                  </a:moveTo>
                  <a:cubicBezTo>
                    <a:pt x="22" y="80"/>
                    <a:pt x="5" y="63"/>
                    <a:pt x="5" y="43"/>
                  </a:cubicBezTo>
                  <a:cubicBezTo>
                    <a:pt x="5" y="22"/>
                    <a:pt x="22" y="6"/>
                    <a:pt x="42" y="6"/>
                  </a:cubicBezTo>
                  <a:cubicBezTo>
                    <a:pt x="62" y="6"/>
                    <a:pt x="79" y="22"/>
                    <a:pt x="79" y="43"/>
                  </a:cubicBezTo>
                  <a:cubicBezTo>
                    <a:pt x="79" y="63"/>
                    <a:pt x="62" y="80"/>
                    <a:pt x="42" y="8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127"/>
            <p:cNvSpPr>
              <a:spLocks/>
            </p:cNvSpPr>
            <p:nvPr/>
          </p:nvSpPr>
          <p:spPr bwMode="auto">
            <a:xfrm>
              <a:off x="3554" y="2039"/>
              <a:ext cx="206" cy="206"/>
            </a:xfrm>
            <a:custGeom>
              <a:avLst/>
              <a:gdLst>
                <a:gd name="T0" fmla="*/ 0 w 87"/>
                <a:gd name="T1" fmla="*/ 43 h 87"/>
                <a:gd name="T2" fmla="*/ 43 w 87"/>
                <a:gd name="T3" fmla="*/ 0 h 87"/>
                <a:gd name="T4" fmla="*/ 43 w 87"/>
                <a:gd name="T5" fmla="*/ 2 h 87"/>
                <a:gd name="T6" fmla="*/ 43 w 87"/>
                <a:gd name="T7" fmla="*/ 5 h 87"/>
                <a:gd name="T8" fmla="*/ 5 w 87"/>
                <a:gd name="T9" fmla="*/ 43 h 87"/>
                <a:gd name="T10" fmla="*/ 43 w 87"/>
                <a:gd name="T11" fmla="*/ 82 h 87"/>
                <a:gd name="T12" fmla="*/ 82 w 87"/>
                <a:gd name="T13" fmla="*/ 43 h 87"/>
                <a:gd name="T14" fmla="*/ 43 w 87"/>
                <a:gd name="T15" fmla="*/ 5 h 87"/>
                <a:gd name="T16" fmla="*/ 43 w 87"/>
                <a:gd name="T17" fmla="*/ 2 h 87"/>
                <a:gd name="T18" fmla="*/ 43 w 87"/>
                <a:gd name="T19" fmla="*/ 0 h 87"/>
                <a:gd name="T20" fmla="*/ 87 w 87"/>
                <a:gd name="T21" fmla="*/ 43 h 87"/>
                <a:gd name="T22" fmla="*/ 43 w 87"/>
                <a:gd name="T23" fmla="*/ 87 h 87"/>
                <a:gd name="T24" fmla="*/ 0 w 87"/>
                <a:gd name="T25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7">
                  <a:moveTo>
                    <a:pt x="0" y="43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2" y="5"/>
                    <a:pt x="5" y="22"/>
                    <a:pt x="5" y="43"/>
                  </a:cubicBezTo>
                  <a:cubicBezTo>
                    <a:pt x="5" y="64"/>
                    <a:pt x="22" y="81"/>
                    <a:pt x="43" y="82"/>
                  </a:cubicBezTo>
                  <a:cubicBezTo>
                    <a:pt x="64" y="81"/>
                    <a:pt x="82" y="64"/>
                    <a:pt x="82" y="43"/>
                  </a:cubicBezTo>
                  <a:cubicBezTo>
                    <a:pt x="82" y="22"/>
                    <a:pt x="64" y="5"/>
                    <a:pt x="43" y="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7" y="0"/>
                    <a:pt x="87" y="19"/>
                    <a:pt x="87" y="43"/>
                  </a:cubicBezTo>
                  <a:cubicBezTo>
                    <a:pt x="87" y="67"/>
                    <a:pt x="67" y="87"/>
                    <a:pt x="43" y="87"/>
                  </a:cubicBezTo>
                  <a:cubicBezTo>
                    <a:pt x="19" y="87"/>
                    <a:pt x="0" y="67"/>
                    <a:pt x="0" y="4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128"/>
            <p:cNvSpPr>
              <a:spLocks noEditPoints="1"/>
            </p:cNvSpPr>
            <p:nvPr/>
          </p:nvSpPr>
          <p:spPr bwMode="auto">
            <a:xfrm>
              <a:off x="3620" y="2077"/>
              <a:ext cx="99" cy="135"/>
            </a:xfrm>
            <a:custGeom>
              <a:avLst/>
              <a:gdLst>
                <a:gd name="T0" fmla="*/ 26 w 42"/>
                <a:gd name="T1" fmla="*/ 39 h 57"/>
                <a:gd name="T2" fmla="*/ 24 w 42"/>
                <a:gd name="T3" fmla="*/ 39 h 57"/>
                <a:gd name="T4" fmla="*/ 12 w 42"/>
                <a:gd name="T5" fmla="*/ 39 h 57"/>
                <a:gd name="T6" fmla="*/ 12 w 42"/>
                <a:gd name="T7" fmla="*/ 34 h 57"/>
                <a:gd name="T8" fmla="*/ 13 w 42"/>
                <a:gd name="T9" fmla="*/ 32 h 57"/>
                <a:gd name="T10" fmla="*/ 15 w 42"/>
                <a:gd name="T11" fmla="*/ 28 h 57"/>
                <a:gd name="T12" fmla="*/ 23 w 42"/>
                <a:gd name="T13" fmla="*/ 21 h 57"/>
                <a:gd name="T14" fmla="*/ 26 w 42"/>
                <a:gd name="T15" fmla="*/ 17 h 57"/>
                <a:gd name="T16" fmla="*/ 25 w 42"/>
                <a:gd name="T17" fmla="*/ 13 h 57"/>
                <a:gd name="T18" fmla="*/ 21 w 42"/>
                <a:gd name="T19" fmla="*/ 12 h 57"/>
                <a:gd name="T20" fmla="*/ 16 w 42"/>
                <a:gd name="T21" fmla="*/ 14 h 57"/>
                <a:gd name="T22" fmla="*/ 14 w 42"/>
                <a:gd name="T23" fmla="*/ 20 h 57"/>
                <a:gd name="T24" fmla="*/ 11 w 42"/>
                <a:gd name="T25" fmla="*/ 20 h 57"/>
                <a:gd name="T26" fmla="*/ 2 w 42"/>
                <a:gd name="T27" fmla="*/ 9 h 57"/>
                <a:gd name="T28" fmla="*/ 5 w 42"/>
                <a:gd name="T29" fmla="*/ 5 h 57"/>
                <a:gd name="T30" fmla="*/ 21 w 42"/>
                <a:gd name="T31" fmla="*/ 0 h 57"/>
                <a:gd name="T32" fmla="*/ 35 w 42"/>
                <a:gd name="T33" fmla="*/ 4 h 57"/>
                <a:gd name="T34" fmla="*/ 42 w 42"/>
                <a:gd name="T35" fmla="*/ 16 h 57"/>
                <a:gd name="T36" fmla="*/ 40 w 42"/>
                <a:gd name="T37" fmla="*/ 22 h 57"/>
                <a:gd name="T38" fmla="*/ 32 w 42"/>
                <a:gd name="T39" fmla="*/ 30 h 57"/>
                <a:gd name="T40" fmla="*/ 27 w 42"/>
                <a:gd name="T41" fmla="*/ 35 h 57"/>
                <a:gd name="T42" fmla="*/ 26 w 42"/>
                <a:gd name="T43" fmla="*/ 39 h 57"/>
                <a:gd name="T44" fmla="*/ 11 w 42"/>
                <a:gd name="T45" fmla="*/ 50 h 57"/>
                <a:gd name="T46" fmla="*/ 19 w 42"/>
                <a:gd name="T47" fmla="*/ 43 h 57"/>
                <a:gd name="T48" fmla="*/ 27 w 42"/>
                <a:gd name="T49" fmla="*/ 50 h 57"/>
                <a:gd name="T50" fmla="*/ 19 w 42"/>
                <a:gd name="T51" fmla="*/ 57 h 57"/>
                <a:gd name="T52" fmla="*/ 11 w 42"/>
                <a:gd name="T53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57">
                  <a:moveTo>
                    <a:pt x="26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17" y="39"/>
                    <a:pt x="12" y="39"/>
                    <a:pt x="12" y="39"/>
                  </a:cubicBezTo>
                  <a:cubicBezTo>
                    <a:pt x="12" y="38"/>
                    <a:pt x="12" y="36"/>
                    <a:pt x="12" y="34"/>
                  </a:cubicBezTo>
                  <a:cubicBezTo>
                    <a:pt x="12" y="34"/>
                    <a:pt x="12" y="34"/>
                    <a:pt x="13" y="32"/>
                  </a:cubicBezTo>
                  <a:cubicBezTo>
                    <a:pt x="13" y="31"/>
                    <a:pt x="14" y="29"/>
                    <a:pt x="15" y="28"/>
                  </a:cubicBezTo>
                  <a:cubicBezTo>
                    <a:pt x="16" y="27"/>
                    <a:pt x="19" y="24"/>
                    <a:pt x="23" y="21"/>
                  </a:cubicBezTo>
                  <a:cubicBezTo>
                    <a:pt x="25" y="19"/>
                    <a:pt x="26" y="18"/>
                    <a:pt x="26" y="17"/>
                  </a:cubicBezTo>
                  <a:cubicBezTo>
                    <a:pt x="26" y="15"/>
                    <a:pt x="25" y="14"/>
                    <a:pt x="25" y="13"/>
                  </a:cubicBezTo>
                  <a:cubicBezTo>
                    <a:pt x="24" y="13"/>
                    <a:pt x="22" y="12"/>
                    <a:pt x="21" y="12"/>
                  </a:cubicBezTo>
                  <a:cubicBezTo>
                    <a:pt x="19" y="12"/>
                    <a:pt x="17" y="13"/>
                    <a:pt x="16" y="14"/>
                  </a:cubicBezTo>
                  <a:cubicBezTo>
                    <a:pt x="15" y="15"/>
                    <a:pt x="14" y="17"/>
                    <a:pt x="1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4" y="19"/>
                    <a:pt x="0" y="14"/>
                    <a:pt x="2" y="9"/>
                  </a:cubicBezTo>
                  <a:cubicBezTo>
                    <a:pt x="2" y="9"/>
                    <a:pt x="2" y="9"/>
                    <a:pt x="5" y="5"/>
                  </a:cubicBezTo>
                  <a:cubicBezTo>
                    <a:pt x="8" y="2"/>
                    <a:pt x="14" y="0"/>
                    <a:pt x="21" y="0"/>
                  </a:cubicBezTo>
                  <a:cubicBezTo>
                    <a:pt x="27" y="0"/>
                    <a:pt x="31" y="1"/>
                    <a:pt x="35" y="4"/>
                  </a:cubicBezTo>
                  <a:cubicBezTo>
                    <a:pt x="39" y="7"/>
                    <a:pt x="42" y="11"/>
                    <a:pt x="42" y="16"/>
                  </a:cubicBezTo>
                  <a:cubicBezTo>
                    <a:pt x="42" y="18"/>
                    <a:pt x="41" y="20"/>
                    <a:pt x="40" y="22"/>
                  </a:cubicBezTo>
                  <a:cubicBezTo>
                    <a:pt x="39" y="24"/>
                    <a:pt x="36" y="27"/>
                    <a:pt x="32" y="30"/>
                  </a:cubicBezTo>
                  <a:cubicBezTo>
                    <a:pt x="30" y="32"/>
                    <a:pt x="28" y="33"/>
                    <a:pt x="27" y="35"/>
                  </a:cubicBezTo>
                  <a:cubicBezTo>
                    <a:pt x="27" y="36"/>
                    <a:pt x="26" y="37"/>
                    <a:pt x="26" y="39"/>
                  </a:cubicBezTo>
                  <a:close/>
                  <a:moveTo>
                    <a:pt x="11" y="50"/>
                  </a:moveTo>
                  <a:cubicBezTo>
                    <a:pt x="11" y="46"/>
                    <a:pt x="15" y="43"/>
                    <a:pt x="19" y="43"/>
                  </a:cubicBezTo>
                  <a:cubicBezTo>
                    <a:pt x="23" y="43"/>
                    <a:pt x="27" y="46"/>
                    <a:pt x="27" y="50"/>
                  </a:cubicBezTo>
                  <a:cubicBezTo>
                    <a:pt x="27" y="54"/>
                    <a:pt x="23" y="57"/>
                    <a:pt x="19" y="57"/>
                  </a:cubicBezTo>
                  <a:cubicBezTo>
                    <a:pt x="15" y="57"/>
                    <a:pt x="11" y="54"/>
                    <a:pt x="11" y="5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129"/>
            <p:cNvSpPr>
              <a:spLocks noEditPoints="1"/>
            </p:cNvSpPr>
            <p:nvPr/>
          </p:nvSpPr>
          <p:spPr bwMode="auto">
            <a:xfrm>
              <a:off x="3610" y="2077"/>
              <a:ext cx="100" cy="135"/>
            </a:xfrm>
            <a:custGeom>
              <a:avLst/>
              <a:gdLst>
                <a:gd name="T0" fmla="*/ 27 w 42"/>
                <a:gd name="T1" fmla="*/ 39 h 57"/>
                <a:gd name="T2" fmla="*/ 24 w 42"/>
                <a:gd name="T3" fmla="*/ 39 h 57"/>
                <a:gd name="T4" fmla="*/ 12 w 42"/>
                <a:gd name="T5" fmla="*/ 39 h 57"/>
                <a:gd name="T6" fmla="*/ 12 w 42"/>
                <a:gd name="T7" fmla="*/ 34 h 57"/>
                <a:gd name="T8" fmla="*/ 13 w 42"/>
                <a:gd name="T9" fmla="*/ 32 h 57"/>
                <a:gd name="T10" fmla="*/ 15 w 42"/>
                <a:gd name="T11" fmla="*/ 28 h 57"/>
                <a:gd name="T12" fmla="*/ 23 w 42"/>
                <a:gd name="T13" fmla="*/ 21 h 57"/>
                <a:gd name="T14" fmla="*/ 26 w 42"/>
                <a:gd name="T15" fmla="*/ 17 h 57"/>
                <a:gd name="T16" fmla="*/ 25 w 42"/>
                <a:gd name="T17" fmla="*/ 13 h 57"/>
                <a:gd name="T18" fmla="*/ 21 w 42"/>
                <a:gd name="T19" fmla="*/ 12 h 57"/>
                <a:gd name="T20" fmla="*/ 16 w 42"/>
                <a:gd name="T21" fmla="*/ 14 h 57"/>
                <a:gd name="T22" fmla="*/ 14 w 42"/>
                <a:gd name="T23" fmla="*/ 20 h 57"/>
                <a:gd name="T24" fmla="*/ 11 w 42"/>
                <a:gd name="T25" fmla="*/ 20 h 57"/>
                <a:gd name="T26" fmla="*/ 2 w 42"/>
                <a:gd name="T27" fmla="*/ 9 h 57"/>
                <a:gd name="T28" fmla="*/ 5 w 42"/>
                <a:gd name="T29" fmla="*/ 5 h 57"/>
                <a:gd name="T30" fmla="*/ 21 w 42"/>
                <a:gd name="T31" fmla="*/ 0 h 57"/>
                <a:gd name="T32" fmla="*/ 35 w 42"/>
                <a:gd name="T33" fmla="*/ 4 h 57"/>
                <a:gd name="T34" fmla="*/ 42 w 42"/>
                <a:gd name="T35" fmla="*/ 16 h 57"/>
                <a:gd name="T36" fmla="*/ 40 w 42"/>
                <a:gd name="T37" fmla="*/ 22 h 57"/>
                <a:gd name="T38" fmla="*/ 32 w 42"/>
                <a:gd name="T39" fmla="*/ 30 h 57"/>
                <a:gd name="T40" fmla="*/ 28 w 42"/>
                <a:gd name="T41" fmla="*/ 35 h 57"/>
                <a:gd name="T42" fmla="*/ 27 w 42"/>
                <a:gd name="T43" fmla="*/ 39 h 57"/>
                <a:gd name="T44" fmla="*/ 11 w 42"/>
                <a:gd name="T45" fmla="*/ 50 h 57"/>
                <a:gd name="T46" fmla="*/ 19 w 42"/>
                <a:gd name="T47" fmla="*/ 43 h 57"/>
                <a:gd name="T48" fmla="*/ 27 w 42"/>
                <a:gd name="T49" fmla="*/ 50 h 57"/>
                <a:gd name="T50" fmla="*/ 19 w 42"/>
                <a:gd name="T51" fmla="*/ 57 h 57"/>
                <a:gd name="T52" fmla="*/ 11 w 42"/>
                <a:gd name="T53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57">
                  <a:moveTo>
                    <a:pt x="27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17" y="39"/>
                    <a:pt x="12" y="39"/>
                    <a:pt x="12" y="39"/>
                  </a:cubicBezTo>
                  <a:cubicBezTo>
                    <a:pt x="12" y="38"/>
                    <a:pt x="12" y="36"/>
                    <a:pt x="12" y="34"/>
                  </a:cubicBezTo>
                  <a:cubicBezTo>
                    <a:pt x="12" y="34"/>
                    <a:pt x="12" y="34"/>
                    <a:pt x="13" y="32"/>
                  </a:cubicBezTo>
                  <a:cubicBezTo>
                    <a:pt x="13" y="31"/>
                    <a:pt x="14" y="29"/>
                    <a:pt x="15" y="28"/>
                  </a:cubicBezTo>
                  <a:cubicBezTo>
                    <a:pt x="16" y="27"/>
                    <a:pt x="19" y="24"/>
                    <a:pt x="23" y="21"/>
                  </a:cubicBezTo>
                  <a:cubicBezTo>
                    <a:pt x="25" y="19"/>
                    <a:pt x="26" y="18"/>
                    <a:pt x="26" y="17"/>
                  </a:cubicBezTo>
                  <a:cubicBezTo>
                    <a:pt x="26" y="15"/>
                    <a:pt x="25" y="14"/>
                    <a:pt x="25" y="13"/>
                  </a:cubicBezTo>
                  <a:cubicBezTo>
                    <a:pt x="24" y="13"/>
                    <a:pt x="23" y="12"/>
                    <a:pt x="21" y="12"/>
                  </a:cubicBezTo>
                  <a:cubicBezTo>
                    <a:pt x="19" y="12"/>
                    <a:pt x="18" y="13"/>
                    <a:pt x="16" y="14"/>
                  </a:cubicBezTo>
                  <a:cubicBezTo>
                    <a:pt x="15" y="15"/>
                    <a:pt x="14" y="17"/>
                    <a:pt x="1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5" y="19"/>
                    <a:pt x="0" y="14"/>
                    <a:pt x="2" y="9"/>
                  </a:cubicBezTo>
                  <a:cubicBezTo>
                    <a:pt x="2" y="9"/>
                    <a:pt x="2" y="9"/>
                    <a:pt x="5" y="5"/>
                  </a:cubicBezTo>
                  <a:cubicBezTo>
                    <a:pt x="9" y="2"/>
                    <a:pt x="14" y="0"/>
                    <a:pt x="21" y="0"/>
                  </a:cubicBezTo>
                  <a:cubicBezTo>
                    <a:pt x="27" y="0"/>
                    <a:pt x="31" y="1"/>
                    <a:pt x="35" y="4"/>
                  </a:cubicBezTo>
                  <a:cubicBezTo>
                    <a:pt x="39" y="7"/>
                    <a:pt x="42" y="11"/>
                    <a:pt x="42" y="16"/>
                  </a:cubicBezTo>
                  <a:cubicBezTo>
                    <a:pt x="42" y="18"/>
                    <a:pt x="41" y="20"/>
                    <a:pt x="40" y="22"/>
                  </a:cubicBezTo>
                  <a:cubicBezTo>
                    <a:pt x="39" y="24"/>
                    <a:pt x="36" y="27"/>
                    <a:pt x="32" y="30"/>
                  </a:cubicBezTo>
                  <a:cubicBezTo>
                    <a:pt x="30" y="32"/>
                    <a:pt x="28" y="33"/>
                    <a:pt x="28" y="35"/>
                  </a:cubicBezTo>
                  <a:cubicBezTo>
                    <a:pt x="27" y="36"/>
                    <a:pt x="27" y="37"/>
                    <a:pt x="27" y="39"/>
                  </a:cubicBezTo>
                  <a:close/>
                  <a:moveTo>
                    <a:pt x="11" y="50"/>
                  </a:moveTo>
                  <a:cubicBezTo>
                    <a:pt x="11" y="46"/>
                    <a:pt x="15" y="43"/>
                    <a:pt x="19" y="43"/>
                  </a:cubicBezTo>
                  <a:cubicBezTo>
                    <a:pt x="24" y="43"/>
                    <a:pt x="27" y="46"/>
                    <a:pt x="27" y="50"/>
                  </a:cubicBezTo>
                  <a:cubicBezTo>
                    <a:pt x="27" y="54"/>
                    <a:pt x="24" y="57"/>
                    <a:pt x="19" y="57"/>
                  </a:cubicBezTo>
                  <a:cubicBezTo>
                    <a:pt x="15" y="57"/>
                    <a:pt x="11" y="54"/>
                    <a:pt x="11" y="5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130"/>
            <p:cNvSpPr>
              <a:spLocks/>
            </p:cNvSpPr>
            <p:nvPr/>
          </p:nvSpPr>
          <p:spPr bwMode="auto">
            <a:xfrm>
              <a:off x="4408" y="2058"/>
              <a:ext cx="206" cy="116"/>
            </a:xfrm>
            <a:custGeom>
              <a:avLst/>
              <a:gdLst>
                <a:gd name="T0" fmla="*/ 56 w 87"/>
                <a:gd name="T1" fmla="*/ 49 h 49"/>
                <a:gd name="T2" fmla="*/ 74 w 87"/>
                <a:gd name="T3" fmla="*/ 38 h 49"/>
                <a:gd name="T4" fmla="*/ 84 w 87"/>
                <a:gd name="T5" fmla="*/ 12 h 49"/>
                <a:gd name="T6" fmla="*/ 76 w 87"/>
                <a:gd name="T7" fmla="*/ 0 h 49"/>
                <a:gd name="T8" fmla="*/ 56 w 87"/>
                <a:gd name="T9" fmla="*/ 0 h 49"/>
                <a:gd name="T10" fmla="*/ 31 w 87"/>
                <a:gd name="T11" fmla="*/ 0 h 49"/>
                <a:gd name="T12" fmla="*/ 10 w 87"/>
                <a:gd name="T13" fmla="*/ 0 h 49"/>
                <a:gd name="T14" fmla="*/ 3 w 87"/>
                <a:gd name="T15" fmla="*/ 12 h 49"/>
                <a:gd name="T16" fmla="*/ 13 w 87"/>
                <a:gd name="T17" fmla="*/ 38 h 49"/>
                <a:gd name="T18" fmla="*/ 30 w 87"/>
                <a:gd name="T19" fmla="*/ 49 h 49"/>
                <a:gd name="T20" fmla="*/ 56 w 8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9">
                  <a:moveTo>
                    <a:pt x="56" y="49"/>
                  </a:moveTo>
                  <a:cubicBezTo>
                    <a:pt x="63" y="49"/>
                    <a:pt x="71" y="44"/>
                    <a:pt x="74" y="3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7" y="5"/>
                    <a:pt x="83" y="0"/>
                    <a:pt x="7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9" y="0"/>
                    <a:pt x="38" y="0"/>
                    <a:pt x="3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3" y="1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44"/>
                    <a:pt x="23" y="49"/>
                    <a:pt x="30" y="49"/>
                  </a:cubicBezTo>
                  <a:lnTo>
                    <a:pt x="56" y="4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Oval 131"/>
            <p:cNvSpPr>
              <a:spLocks noChangeArrowheads="1"/>
            </p:cNvSpPr>
            <p:nvPr/>
          </p:nvSpPr>
          <p:spPr bwMode="auto">
            <a:xfrm>
              <a:off x="4443" y="2207"/>
              <a:ext cx="36" cy="36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Oval 132"/>
            <p:cNvSpPr>
              <a:spLocks noChangeArrowheads="1"/>
            </p:cNvSpPr>
            <p:nvPr/>
          </p:nvSpPr>
          <p:spPr bwMode="auto">
            <a:xfrm>
              <a:off x="4536" y="2207"/>
              <a:ext cx="35" cy="36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133"/>
            <p:cNvSpPr>
              <a:spLocks/>
            </p:cNvSpPr>
            <p:nvPr/>
          </p:nvSpPr>
          <p:spPr bwMode="auto">
            <a:xfrm>
              <a:off x="4332" y="2084"/>
              <a:ext cx="246" cy="121"/>
            </a:xfrm>
            <a:custGeom>
              <a:avLst/>
              <a:gdLst>
                <a:gd name="T0" fmla="*/ 43 w 104"/>
                <a:gd name="T1" fmla="*/ 51 h 51"/>
                <a:gd name="T2" fmla="*/ 39 w 104"/>
                <a:gd name="T3" fmla="*/ 48 h 51"/>
                <a:gd name="T4" fmla="*/ 22 w 104"/>
                <a:gd name="T5" fmla="*/ 9 h 51"/>
                <a:gd name="T6" fmla="*/ 5 w 104"/>
                <a:gd name="T7" fmla="*/ 9 h 51"/>
                <a:gd name="T8" fmla="*/ 0 w 104"/>
                <a:gd name="T9" fmla="*/ 5 h 51"/>
                <a:gd name="T10" fmla="*/ 5 w 104"/>
                <a:gd name="T11" fmla="*/ 0 h 51"/>
                <a:gd name="T12" fmla="*/ 25 w 104"/>
                <a:gd name="T13" fmla="*/ 0 h 51"/>
                <a:gd name="T14" fmla="*/ 29 w 104"/>
                <a:gd name="T15" fmla="*/ 3 h 51"/>
                <a:gd name="T16" fmla="*/ 45 w 104"/>
                <a:gd name="T17" fmla="*/ 42 h 51"/>
                <a:gd name="T18" fmla="*/ 100 w 104"/>
                <a:gd name="T19" fmla="*/ 42 h 51"/>
                <a:gd name="T20" fmla="*/ 104 w 104"/>
                <a:gd name="T21" fmla="*/ 47 h 51"/>
                <a:gd name="T22" fmla="*/ 100 w 104"/>
                <a:gd name="T23" fmla="*/ 51 h 51"/>
                <a:gd name="T24" fmla="*/ 43 w 104"/>
                <a:gd name="T2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51">
                  <a:moveTo>
                    <a:pt x="43" y="51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7"/>
                  </a:cubicBezTo>
                  <a:cubicBezTo>
                    <a:pt x="104" y="49"/>
                    <a:pt x="102" y="51"/>
                    <a:pt x="100" y="51"/>
                  </a:cubicBezTo>
                  <a:lnTo>
                    <a:pt x="43" y="5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Oval 134"/>
            <p:cNvSpPr>
              <a:spLocks noChangeArrowheads="1"/>
            </p:cNvSpPr>
            <p:nvPr/>
          </p:nvSpPr>
          <p:spPr bwMode="auto">
            <a:xfrm>
              <a:off x="4860" y="2214"/>
              <a:ext cx="35" cy="34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Oval 135"/>
            <p:cNvSpPr>
              <a:spLocks noChangeArrowheads="1"/>
            </p:cNvSpPr>
            <p:nvPr/>
          </p:nvSpPr>
          <p:spPr bwMode="auto">
            <a:xfrm>
              <a:off x="4955" y="2214"/>
              <a:ext cx="35" cy="34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136"/>
            <p:cNvSpPr>
              <a:spLocks/>
            </p:cNvSpPr>
            <p:nvPr/>
          </p:nvSpPr>
          <p:spPr bwMode="auto">
            <a:xfrm>
              <a:off x="4751" y="2091"/>
              <a:ext cx="246" cy="119"/>
            </a:xfrm>
            <a:custGeom>
              <a:avLst/>
              <a:gdLst>
                <a:gd name="T0" fmla="*/ 42 w 104"/>
                <a:gd name="T1" fmla="*/ 50 h 50"/>
                <a:gd name="T2" fmla="*/ 38 w 104"/>
                <a:gd name="T3" fmla="*/ 47 h 50"/>
                <a:gd name="T4" fmla="*/ 22 w 104"/>
                <a:gd name="T5" fmla="*/ 8 h 50"/>
                <a:gd name="T6" fmla="*/ 4 w 104"/>
                <a:gd name="T7" fmla="*/ 8 h 50"/>
                <a:gd name="T8" fmla="*/ 0 w 104"/>
                <a:gd name="T9" fmla="*/ 4 h 50"/>
                <a:gd name="T10" fmla="*/ 4 w 104"/>
                <a:gd name="T11" fmla="*/ 0 h 50"/>
                <a:gd name="T12" fmla="*/ 24 w 104"/>
                <a:gd name="T13" fmla="*/ 0 h 50"/>
                <a:gd name="T14" fmla="*/ 28 w 104"/>
                <a:gd name="T15" fmla="*/ 2 h 50"/>
                <a:gd name="T16" fmla="*/ 45 w 104"/>
                <a:gd name="T17" fmla="*/ 41 h 50"/>
                <a:gd name="T18" fmla="*/ 99 w 104"/>
                <a:gd name="T19" fmla="*/ 41 h 50"/>
                <a:gd name="T20" fmla="*/ 104 w 104"/>
                <a:gd name="T21" fmla="*/ 46 h 50"/>
                <a:gd name="T22" fmla="*/ 99 w 104"/>
                <a:gd name="T23" fmla="*/ 50 h 50"/>
                <a:gd name="T24" fmla="*/ 42 w 104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50">
                  <a:moveTo>
                    <a:pt x="42" y="50"/>
                  </a:moveTo>
                  <a:cubicBezTo>
                    <a:pt x="38" y="47"/>
                    <a:pt x="38" y="47"/>
                    <a:pt x="38" y="4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02" y="41"/>
                    <a:pt x="104" y="43"/>
                    <a:pt x="104" y="46"/>
                  </a:cubicBezTo>
                  <a:cubicBezTo>
                    <a:pt x="104" y="48"/>
                    <a:pt x="102" y="50"/>
                    <a:pt x="99" y="50"/>
                  </a:cubicBezTo>
                  <a:lnTo>
                    <a:pt x="42" y="5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137"/>
            <p:cNvSpPr>
              <a:spLocks/>
            </p:cNvSpPr>
            <p:nvPr/>
          </p:nvSpPr>
          <p:spPr bwMode="auto">
            <a:xfrm>
              <a:off x="4827" y="2063"/>
              <a:ext cx="203" cy="118"/>
            </a:xfrm>
            <a:custGeom>
              <a:avLst/>
              <a:gdLst>
                <a:gd name="T0" fmla="*/ 58 w 86"/>
                <a:gd name="T1" fmla="*/ 26 h 50"/>
                <a:gd name="T2" fmla="*/ 74 w 86"/>
                <a:gd name="T3" fmla="*/ 11 h 50"/>
                <a:gd name="T4" fmla="*/ 83 w 86"/>
                <a:gd name="T5" fmla="*/ 14 h 50"/>
                <a:gd name="T6" fmla="*/ 84 w 86"/>
                <a:gd name="T7" fmla="*/ 12 h 50"/>
                <a:gd name="T8" fmla="*/ 76 w 86"/>
                <a:gd name="T9" fmla="*/ 0 h 50"/>
                <a:gd name="T10" fmla="*/ 56 w 86"/>
                <a:gd name="T11" fmla="*/ 0 h 50"/>
                <a:gd name="T12" fmla="*/ 30 w 86"/>
                <a:gd name="T13" fmla="*/ 0 h 50"/>
                <a:gd name="T14" fmla="*/ 10 w 86"/>
                <a:gd name="T15" fmla="*/ 0 h 50"/>
                <a:gd name="T16" fmla="*/ 2 w 86"/>
                <a:gd name="T17" fmla="*/ 12 h 50"/>
                <a:gd name="T18" fmla="*/ 13 w 86"/>
                <a:gd name="T19" fmla="*/ 38 h 50"/>
                <a:gd name="T20" fmla="*/ 30 w 86"/>
                <a:gd name="T21" fmla="*/ 50 h 50"/>
                <a:gd name="T22" fmla="*/ 56 w 86"/>
                <a:gd name="T23" fmla="*/ 50 h 50"/>
                <a:gd name="T24" fmla="*/ 71 w 86"/>
                <a:gd name="T25" fmla="*/ 42 h 50"/>
                <a:gd name="T26" fmla="*/ 58 w 86"/>
                <a:gd name="T27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50">
                  <a:moveTo>
                    <a:pt x="58" y="26"/>
                  </a:moveTo>
                  <a:cubicBezTo>
                    <a:pt x="58" y="18"/>
                    <a:pt x="65" y="11"/>
                    <a:pt x="74" y="11"/>
                  </a:cubicBezTo>
                  <a:cubicBezTo>
                    <a:pt x="77" y="11"/>
                    <a:pt x="80" y="12"/>
                    <a:pt x="83" y="14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6" y="6"/>
                    <a:pt x="83" y="0"/>
                    <a:pt x="7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9" y="0"/>
                    <a:pt x="37" y="0"/>
                    <a:pt x="3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6"/>
                    <a:pt x="2" y="1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5" y="44"/>
                    <a:pt x="23" y="50"/>
                    <a:pt x="30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62" y="50"/>
                    <a:pt x="68" y="46"/>
                    <a:pt x="71" y="42"/>
                  </a:cubicBezTo>
                  <a:cubicBezTo>
                    <a:pt x="64" y="41"/>
                    <a:pt x="58" y="34"/>
                    <a:pt x="58" y="2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138"/>
            <p:cNvSpPr>
              <a:spLocks noEditPoints="1"/>
            </p:cNvSpPr>
            <p:nvPr/>
          </p:nvSpPr>
          <p:spPr bwMode="auto">
            <a:xfrm>
              <a:off x="4969" y="2094"/>
              <a:ext cx="64" cy="61"/>
            </a:xfrm>
            <a:custGeom>
              <a:avLst/>
              <a:gdLst>
                <a:gd name="T0" fmla="*/ 22 w 27"/>
                <a:gd name="T1" fmla="*/ 3 h 26"/>
                <a:gd name="T2" fmla="*/ 14 w 27"/>
                <a:gd name="T3" fmla="*/ 0 h 26"/>
                <a:gd name="T4" fmla="*/ 0 w 27"/>
                <a:gd name="T5" fmla="*/ 13 h 26"/>
                <a:gd name="T6" fmla="*/ 13 w 27"/>
                <a:gd name="T7" fmla="*/ 26 h 26"/>
                <a:gd name="T8" fmla="*/ 14 w 27"/>
                <a:gd name="T9" fmla="*/ 26 h 26"/>
                <a:gd name="T10" fmla="*/ 27 w 27"/>
                <a:gd name="T11" fmla="*/ 13 h 26"/>
                <a:gd name="T12" fmla="*/ 22 w 27"/>
                <a:gd name="T13" fmla="*/ 3 h 26"/>
                <a:gd name="T14" fmla="*/ 18 w 27"/>
                <a:gd name="T15" fmla="*/ 15 h 26"/>
                <a:gd name="T16" fmla="*/ 22 w 27"/>
                <a:gd name="T17" fmla="*/ 19 h 26"/>
                <a:gd name="T18" fmla="*/ 22 w 27"/>
                <a:gd name="T19" fmla="*/ 22 h 26"/>
                <a:gd name="T20" fmla="*/ 21 w 27"/>
                <a:gd name="T21" fmla="*/ 22 h 26"/>
                <a:gd name="T22" fmla="*/ 19 w 27"/>
                <a:gd name="T23" fmla="*/ 22 h 26"/>
                <a:gd name="T24" fmla="*/ 16 w 27"/>
                <a:gd name="T25" fmla="*/ 18 h 26"/>
                <a:gd name="T26" fmla="*/ 14 w 27"/>
                <a:gd name="T27" fmla="*/ 16 h 26"/>
                <a:gd name="T28" fmla="*/ 8 w 27"/>
                <a:gd name="T29" fmla="*/ 22 h 26"/>
                <a:gd name="T30" fmla="*/ 6 w 27"/>
                <a:gd name="T31" fmla="*/ 22 h 26"/>
                <a:gd name="T32" fmla="*/ 5 w 27"/>
                <a:gd name="T33" fmla="*/ 22 h 26"/>
                <a:gd name="T34" fmla="*/ 5 w 27"/>
                <a:gd name="T35" fmla="*/ 19 h 26"/>
                <a:gd name="T36" fmla="*/ 11 w 27"/>
                <a:gd name="T37" fmla="*/ 13 h 26"/>
                <a:gd name="T38" fmla="*/ 5 w 27"/>
                <a:gd name="T39" fmla="*/ 7 h 26"/>
                <a:gd name="T40" fmla="*/ 5 w 27"/>
                <a:gd name="T41" fmla="*/ 5 h 26"/>
                <a:gd name="T42" fmla="*/ 8 w 27"/>
                <a:gd name="T43" fmla="*/ 5 h 26"/>
                <a:gd name="T44" fmla="*/ 14 w 27"/>
                <a:gd name="T45" fmla="*/ 11 h 26"/>
                <a:gd name="T46" fmla="*/ 19 w 27"/>
                <a:gd name="T47" fmla="*/ 5 h 26"/>
                <a:gd name="T48" fmla="*/ 22 w 27"/>
                <a:gd name="T49" fmla="*/ 4 h 26"/>
                <a:gd name="T50" fmla="*/ 22 w 27"/>
                <a:gd name="T51" fmla="*/ 5 h 26"/>
                <a:gd name="T52" fmla="*/ 22 w 27"/>
                <a:gd name="T53" fmla="*/ 7 h 26"/>
                <a:gd name="T54" fmla="*/ 19 w 27"/>
                <a:gd name="T55" fmla="*/ 10 h 26"/>
                <a:gd name="T56" fmla="*/ 16 w 27"/>
                <a:gd name="T57" fmla="*/ 13 h 26"/>
                <a:gd name="T58" fmla="*/ 18 w 27"/>
                <a:gd name="T5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6">
                  <a:moveTo>
                    <a:pt x="22" y="3"/>
                  </a:moveTo>
                  <a:cubicBezTo>
                    <a:pt x="20" y="1"/>
                    <a:pt x="17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1" y="26"/>
                    <a:pt x="27" y="21"/>
                    <a:pt x="27" y="13"/>
                  </a:cubicBezTo>
                  <a:cubicBezTo>
                    <a:pt x="27" y="9"/>
                    <a:pt x="25" y="6"/>
                    <a:pt x="22" y="3"/>
                  </a:cubicBezTo>
                  <a:close/>
                  <a:moveTo>
                    <a:pt x="18" y="15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3" y="20"/>
                    <a:pt x="23" y="21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20" y="22"/>
                    <a:pt x="20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6" y="4"/>
                    <a:pt x="7" y="4"/>
                    <a:pt x="8" y="5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3" y="7"/>
                    <a:pt x="22" y="7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139"/>
            <p:cNvSpPr>
              <a:spLocks/>
            </p:cNvSpPr>
            <p:nvPr/>
          </p:nvSpPr>
          <p:spPr bwMode="auto">
            <a:xfrm>
              <a:off x="2754" y="2060"/>
              <a:ext cx="128" cy="24"/>
            </a:xfrm>
            <a:custGeom>
              <a:avLst/>
              <a:gdLst>
                <a:gd name="T0" fmla="*/ 0 w 54"/>
                <a:gd name="T1" fmla="*/ 10 h 10"/>
                <a:gd name="T2" fmla="*/ 0 w 54"/>
                <a:gd name="T3" fmla="*/ 10 h 10"/>
                <a:gd name="T4" fmla="*/ 7 w 54"/>
                <a:gd name="T5" fmla="*/ 0 h 10"/>
                <a:gd name="T6" fmla="*/ 46 w 54"/>
                <a:gd name="T7" fmla="*/ 0 h 10"/>
                <a:gd name="T8" fmla="*/ 54 w 54"/>
                <a:gd name="T9" fmla="*/ 10 h 10"/>
                <a:gd name="T10" fmla="*/ 0 w 54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0" y="0"/>
                    <a:pt x="54" y="5"/>
                    <a:pt x="54" y="1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140"/>
            <p:cNvSpPr>
              <a:spLocks/>
            </p:cNvSpPr>
            <p:nvPr/>
          </p:nvSpPr>
          <p:spPr bwMode="auto">
            <a:xfrm>
              <a:off x="2799" y="2051"/>
              <a:ext cx="38" cy="7"/>
            </a:xfrm>
            <a:custGeom>
              <a:avLst/>
              <a:gdLst>
                <a:gd name="T0" fmla="*/ 0 w 16"/>
                <a:gd name="T1" fmla="*/ 3 h 3"/>
                <a:gd name="T2" fmla="*/ 0 w 16"/>
                <a:gd name="T3" fmla="*/ 3 h 3"/>
                <a:gd name="T4" fmla="*/ 3 w 16"/>
                <a:gd name="T5" fmla="*/ 0 h 3"/>
                <a:gd name="T6" fmla="*/ 13 w 16"/>
                <a:gd name="T7" fmla="*/ 0 h 3"/>
                <a:gd name="T8" fmla="*/ 16 w 16"/>
                <a:gd name="T9" fmla="*/ 3 h 3"/>
                <a:gd name="T10" fmla="*/ 0 w 1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2"/>
                    <a:pt x="16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141"/>
            <p:cNvSpPr>
              <a:spLocks noEditPoints="1"/>
            </p:cNvSpPr>
            <p:nvPr/>
          </p:nvSpPr>
          <p:spPr bwMode="auto">
            <a:xfrm>
              <a:off x="2756" y="2091"/>
              <a:ext cx="123" cy="169"/>
            </a:xfrm>
            <a:custGeom>
              <a:avLst/>
              <a:gdLst>
                <a:gd name="T0" fmla="*/ 50 w 52"/>
                <a:gd name="T1" fmla="*/ 0 h 71"/>
                <a:gd name="T2" fmla="*/ 2 w 52"/>
                <a:gd name="T3" fmla="*/ 0 h 71"/>
                <a:gd name="T4" fmla="*/ 0 w 52"/>
                <a:gd name="T5" fmla="*/ 7 h 71"/>
                <a:gd name="T6" fmla="*/ 0 w 52"/>
                <a:gd name="T7" fmla="*/ 58 h 71"/>
                <a:gd name="T8" fmla="*/ 13 w 52"/>
                <a:gd name="T9" fmla="*/ 71 h 71"/>
                <a:gd name="T10" fmla="*/ 39 w 52"/>
                <a:gd name="T11" fmla="*/ 71 h 71"/>
                <a:gd name="T12" fmla="*/ 52 w 52"/>
                <a:gd name="T13" fmla="*/ 58 h 71"/>
                <a:gd name="T14" fmla="*/ 52 w 52"/>
                <a:gd name="T15" fmla="*/ 7 h 71"/>
                <a:gd name="T16" fmla="*/ 50 w 52"/>
                <a:gd name="T17" fmla="*/ 0 h 71"/>
                <a:gd name="T18" fmla="*/ 13 w 52"/>
                <a:gd name="T19" fmla="*/ 55 h 71"/>
                <a:gd name="T20" fmla="*/ 10 w 52"/>
                <a:gd name="T21" fmla="*/ 58 h 71"/>
                <a:gd name="T22" fmla="*/ 7 w 52"/>
                <a:gd name="T23" fmla="*/ 55 h 71"/>
                <a:gd name="T24" fmla="*/ 7 w 52"/>
                <a:gd name="T25" fmla="*/ 28 h 71"/>
                <a:gd name="T26" fmla="*/ 10 w 52"/>
                <a:gd name="T27" fmla="*/ 25 h 71"/>
                <a:gd name="T28" fmla="*/ 13 w 52"/>
                <a:gd name="T29" fmla="*/ 28 h 71"/>
                <a:gd name="T30" fmla="*/ 13 w 52"/>
                <a:gd name="T31" fmla="*/ 55 h 71"/>
                <a:gd name="T32" fmla="*/ 23 w 52"/>
                <a:gd name="T33" fmla="*/ 55 h 71"/>
                <a:gd name="T34" fmla="*/ 21 w 52"/>
                <a:gd name="T35" fmla="*/ 58 h 71"/>
                <a:gd name="T36" fmla="*/ 18 w 52"/>
                <a:gd name="T37" fmla="*/ 55 h 71"/>
                <a:gd name="T38" fmla="*/ 18 w 52"/>
                <a:gd name="T39" fmla="*/ 13 h 71"/>
                <a:gd name="T40" fmla="*/ 21 w 52"/>
                <a:gd name="T41" fmla="*/ 10 h 71"/>
                <a:gd name="T42" fmla="*/ 23 w 52"/>
                <a:gd name="T43" fmla="*/ 13 h 71"/>
                <a:gd name="T44" fmla="*/ 23 w 52"/>
                <a:gd name="T45" fmla="*/ 55 h 71"/>
                <a:gd name="T46" fmla="*/ 34 w 52"/>
                <a:gd name="T47" fmla="*/ 55 h 71"/>
                <a:gd name="T48" fmla="*/ 31 w 52"/>
                <a:gd name="T49" fmla="*/ 58 h 71"/>
                <a:gd name="T50" fmla="*/ 28 w 52"/>
                <a:gd name="T51" fmla="*/ 55 h 71"/>
                <a:gd name="T52" fmla="*/ 28 w 52"/>
                <a:gd name="T53" fmla="*/ 13 h 71"/>
                <a:gd name="T54" fmla="*/ 31 w 52"/>
                <a:gd name="T55" fmla="*/ 10 h 71"/>
                <a:gd name="T56" fmla="*/ 34 w 52"/>
                <a:gd name="T57" fmla="*/ 13 h 71"/>
                <a:gd name="T58" fmla="*/ 34 w 52"/>
                <a:gd name="T59" fmla="*/ 55 h 71"/>
                <a:gd name="T60" fmla="*/ 45 w 52"/>
                <a:gd name="T61" fmla="*/ 55 h 71"/>
                <a:gd name="T62" fmla="*/ 42 w 52"/>
                <a:gd name="T63" fmla="*/ 58 h 71"/>
                <a:gd name="T64" fmla="*/ 39 w 52"/>
                <a:gd name="T65" fmla="*/ 55 h 71"/>
                <a:gd name="T66" fmla="*/ 39 w 52"/>
                <a:gd name="T67" fmla="*/ 28 h 71"/>
                <a:gd name="T68" fmla="*/ 42 w 52"/>
                <a:gd name="T69" fmla="*/ 25 h 71"/>
                <a:gd name="T70" fmla="*/ 45 w 52"/>
                <a:gd name="T71" fmla="*/ 28 h 71"/>
                <a:gd name="T72" fmla="*/ 45 w 52"/>
                <a:gd name="T73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71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6" y="71"/>
                    <a:pt x="13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6" y="71"/>
                    <a:pt x="52" y="65"/>
                    <a:pt x="52" y="5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4"/>
                    <a:pt x="51" y="2"/>
                    <a:pt x="50" y="0"/>
                  </a:cubicBezTo>
                  <a:close/>
                  <a:moveTo>
                    <a:pt x="13" y="55"/>
                  </a:moveTo>
                  <a:cubicBezTo>
                    <a:pt x="13" y="57"/>
                    <a:pt x="12" y="58"/>
                    <a:pt x="10" y="58"/>
                  </a:cubicBezTo>
                  <a:cubicBezTo>
                    <a:pt x="8" y="58"/>
                    <a:pt x="7" y="57"/>
                    <a:pt x="7" y="5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6"/>
                    <a:pt x="8" y="25"/>
                    <a:pt x="10" y="25"/>
                  </a:cubicBezTo>
                  <a:cubicBezTo>
                    <a:pt x="12" y="25"/>
                    <a:pt x="13" y="26"/>
                    <a:pt x="13" y="28"/>
                  </a:cubicBezTo>
                  <a:lnTo>
                    <a:pt x="13" y="55"/>
                  </a:lnTo>
                  <a:close/>
                  <a:moveTo>
                    <a:pt x="23" y="55"/>
                  </a:moveTo>
                  <a:cubicBezTo>
                    <a:pt x="23" y="57"/>
                    <a:pt x="22" y="58"/>
                    <a:pt x="21" y="58"/>
                  </a:cubicBezTo>
                  <a:cubicBezTo>
                    <a:pt x="19" y="58"/>
                    <a:pt x="18" y="57"/>
                    <a:pt x="18" y="55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9" y="10"/>
                    <a:pt x="21" y="10"/>
                  </a:cubicBezTo>
                  <a:cubicBezTo>
                    <a:pt x="22" y="10"/>
                    <a:pt x="23" y="12"/>
                    <a:pt x="23" y="13"/>
                  </a:cubicBezTo>
                  <a:lnTo>
                    <a:pt x="23" y="55"/>
                  </a:lnTo>
                  <a:close/>
                  <a:moveTo>
                    <a:pt x="34" y="55"/>
                  </a:moveTo>
                  <a:cubicBezTo>
                    <a:pt x="34" y="57"/>
                    <a:pt x="33" y="58"/>
                    <a:pt x="31" y="58"/>
                  </a:cubicBezTo>
                  <a:cubicBezTo>
                    <a:pt x="30" y="58"/>
                    <a:pt x="28" y="57"/>
                    <a:pt x="28" y="5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30" y="10"/>
                    <a:pt x="31" y="10"/>
                  </a:cubicBezTo>
                  <a:cubicBezTo>
                    <a:pt x="33" y="10"/>
                    <a:pt x="34" y="12"/>
                    <a:pt x="34" y="13"/>
                  </a:cubicBezTo>
                  <a:lnTo>
                    <a:pt x="34" y="55"/>
                  </a:lnTo>
                  <a:close/>
                  <a:moveTo>
                    <a:pt x="45" y="55"/>
                  </a:moveTo>
                  <a:cubicBezTo>
                    <a:pt x="45" y="57"/>
                    <a:pt x="43" y="58"/>
                    <a:pt x="42" y="58"/>
                  </a:cubicBezTo>
                  <a:cubicBezTo>
                    <a:pt x="40" y="58"/>
                    <a:pt x="39" y="57"/>
                    <a:pt x="39" y="5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6"/>
                    <a:pt x="40" y="25"/>
                    <a:pt x="42" y="25"/>
                  </a:cubicBezTo>
                  <a:cubicBezTo>
                    <a:pt x="43" y="25"/>
                    <a:pt x="45" y="26"/>
                    <a:pt x="45" y="28"/>
                  </a:cubicBezTo>
                  <a:lnTo>
                    <a:pt x="45" y="5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142"/>
            <p:cNvSpPr>
              <a:spLocks/>
            </p:cNvSpPr>
            <p:nvPr/>
          </p:nvSpPr>
          <p:spPr bwMode="auto">
            <a:xfrm>
              <a:off x="3149" y="2067"/>
              <a:ext cx="106" cy="183"/>
            </a:xfrm>
            <a:custGeom>
              <a:avLst/>
              <a:gdLst>
                <a:gd name="T0" fmla="*/ 44 w 45"/>
                <a:gd name="T1" fmla="*/ 73 h 77"/>
                <a:gd name="T2" fmla="*/ 38 w 45"/>
                <a:gd name="T3" fmla="*/ 73 h 77"/>
                <a:gd name="T4" fmla="*/ 31 w 45"/>
                <a:gd name="T5" fmla="*/ 66 h 77"/>
                <a:gd name="T6" fmla="*/ 31 w 45"/>
                <a:gd name="T7" fmla="*/ 56 h 77"/>
                <a:gd name="T8" fmla="*/ 31 w 45"/>
                <a:gd name="T9" fmla="*/ 55 h 77"/>
                <a:gd name="T10" fmla="*/ 31 w 45"/>
                <a:gd name="T11" fmla="*/ 55 h 77"/>
                <a:gd name="T12" fmla="*/ 31 w 45"/>
                <a:gd name="T13" fmla="*/ 51 h 77"/>
                <a:gd name="T14" fmla="*/ 23 w 45"/>
                <a:gd name="T15" fmla="*/ 51 h 77"/>
                <a:gd name="T16" fmla="*/ 18 w 45"/>
                <a:gd name="T17" fmla="*/ 50 h 77"/>
                <a:gd name="T18" fmla="*/ 18 w 45"/>
                <a:gd name="T19" fmla="*/ 50 h 77"/>
                <a:gd name="T20" fmla="*/ 17 w 45"/>
                <a:gd name="T21" fmla="*/ 49 h 77"/>
                <a:gd name="T22" fmla="*/ 15 w 45"/>
                <a:gd name="T23" fmla="*/ 48 h 77"/>
                <a:gd name="T24" fmla="*/ 12 w 45"/>
                <a:gd name="T25" fmla="*/ 42 h 77"/>
                <a:gd name="T26" fmla="*/ 14 w 45"/>
                <a:gd name="T27" fmla="*/ 36 h 77"/>
                <a:gd name="T28" fmla="*/ 17 w 45"/>
                <a:gd name="T29" fmla="*/ 31 h 77"/>
                <a:gd name="T30" fmla="*/ 18 w 45"/>
                <a:gd name="T31" fmla="*/ 30 h 77"/>
                <a:gd name="T32" fmla="*/ 18 w 45"/>
                <a:gd name="T33" fmla="*/ 29 h 77"/>
                <a:gd name="T34" fmla="*/ 19 w 45"/>
                <a:gd name="T35" fmla="*/ 29 h 77"/>
                <a:gd name="T36" fmla="*/ 21 w 45"/>
                <a:gd name="T37" fmla="*/ 25 h 77"/>
                <a:gd name="T38" fmla="*/ 22 w 45"/>
                <a:gd name="T39" fmla="*/ 24 h 77"/>
                <a:gd name="T40" fmla="*/ 22 w 45"/>
                <a:gd name="T41" fmla="*/ 23 h 77"/>
                <a:gd name="T42" fmla="*/ 34 w 45"/>
                <a:gd name="T43" fmla="*/ 3 h 77"/>
                <a:gd name="T44" fmla="*/ 35 w 45"/>
                <a:gd name="T45" fmla="*/ 2 h 77"/>
                <a:gd name="T46" fmla="*/ 35 w 45"/>
                <a:gd name="T47" fmla="*/ 2 h 77"/>
                <a:gd name="T48" fmla="*/ 36 w 45"/>
                <a:gd name="T49" fmla="*/ 1 h 77"/>
                <a:gd name="T50" fmla="*/ 31 w 45"/>
                <a:gd name="T51" fmla="*/ 0 h 77"/>
                <a:gd name="T52" fmla="*/ 24 w 45"/>
                <a:gd name="T53" fmla="*/ 4 h 77"/>
                <a:gd name="T54" fmla="*/ 20 w 45"/>
                <a:gd name="T55" fmla="*/ 13 h 77"/>
                <a:gd name="T56" fmla="*/ 7 w 45"/>
                <a:gd name="T57" fmla="*/ 35 h 77"/>
                <a:gd name="T58" fmla="*/ 2 w 45"/>
                <a:gd name="T59" fmla="*/ 44 h 77"/>
                <a:gd name="T60" fmla="*/ 0 w 45"/>
                <a:gd name="T61" fmla="*/ 49 h 77"/>
                <a:gd name="T62" fmla="*/ 2 w 45"/>
                <a:gd name="T63" fmla="*/ 54 h 77"/>
                <a:gd name="T64" fmla="*/ 9 w 45"/>
                <a:gd name="T65" fmla="*/ 56 h 77"/>
                <a:gd name="T66" fmla="*/ 17 w 45"/>
                <a:gd name="T67" fmla="*/ 56 h 77"/>
                <a:gd name="T68" fmla="*/ 17 w 45"/>
                <a:gd name="T69" fmla="*/ 71 h 77"/>
                <a:gd name="T70" fmla="*/ 23 w 45"/>
                <a:gd name="T71" fmla="*/ 77 h 77"/>
                <a:gd name="T72" fmla="*/ 40 w 45"/>
                <a:gd name="T73" fmla="*/ 77 h 77"/>
                <a:gd name="T74" fmla="*/ 45 w 45"/>
                <a:gd name="T75" fmla="*/ 73 h 77"/>
                <a:gd name="T76" fmla="*/ 45 w 45"/>
                <a:gd name="T77" fmla="*/ 73 h 77"/>
                <a:gd name="T78" fmla="*/ 44 w 45"/>
                <a:gd name="T79" fmla="*/ 7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" h="77">
                  <a:moveTo>
                    <a:pt x="44" y="73"/>
                  </a:moveTo>
                  <a:cubicBezTo>
                    <a:pt x="38" y="73"/>
                    <a:pt x="38" y="73"/>
                    <a:pt x="38" y="73"/>
                  </a:cubicBezTo>
                  <a:cubicBezTo>
                    <a:pt x="34" y="73"/>
                    <a:pt x="31" y="70"/>
                    <a:pt x="31" y="6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0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6" y="49"/>
                    <a:pt x="15" y="48"/>
                  </a:cubicBezTo>
                  <a:cubicBezTo>
                    <a:pt x="14" y="47"/>
                    <a:pt x="12" y="45"/>
                    <a:pt x="12" y="42"/>
                  </a:cubicBezTo>
                  <a:cubicBezTo>
                    <a:pt x="12" y="40"/>
                    <a:pt x="13" y="38"/>
                    <a:pt x="14" y="36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20" y="26"/>
                    <a:pt x="21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16"/>
                    <a:pt x="31" y="8"/>
                    <a:pt x="34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4" y="0"/>
                    <a:pt x="33" y="0"/>
                    <a:pt x="31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6" y="19"/>
                    <a:pt x="10" y="29"/>
                    <a:pt x="7" y="3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6"/>
                    <a:pt x="0" y="48"/>
                    <a:pt x="0" y="49"/>
                  </a:cubicBezTo>
                  <a:cubicBezTo>
                    <a:pt x="0" y="51"/>
                    <a:pt x="1" y="53"/>
                    <a:pt x="2" y="54"/>
                  </a:cubicBezTo>
                  <a:cubicBezTo>
                    <a:pt x="4" y="55"/>
                    <a:pt x="6" y="56"/>
                    <a:pt x="9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4"/>
                    <a:pt x="20" y="77"/>
                    <a:pt x="23" y="77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2" y="77"/>
                    <a:pt x="45" y="75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lnTo>
                    <a:pt x="44" y="7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143"/>
            <p:cNvSpPr>
              <a:spLocks/>
            </p:cNvSpPr>
            <p:nvPr/>
          </p:nvSpPr>
          <p:spPr bwMode="auto">
            <a:xfrm>
              <a:off x="3184" y="2051"/>
              <a:ext cx="154" cy="182"/>
            </a:xfrm>
            <a:custGeom>
              <a:avLst/>
              <a:gdLst>
                <a:gd name="T0" fmla="*/ 63 w 65"/>
                <a:gd name="T1" fmla="*/ 44 h 77"/>
                <a:gd name="T2" fmla="*/ 63 w 65"/>
                <a:gd name="T3" fmla="*/ 44 h 77"/>
                <a:gd name="T4" fmla="*/ 59 w 65"/>
                <a:gd name="T5" fmla="*/ 37 h 77"/>
                <a:gd name="T6" fmla="*/ 43 w 65"/>
                <a:gd name="T7" fmla="*/ 11 h 77"/>
                <a:gd name="T8" fmla="*/ 39 w 65"/>
                <a:gd name="T9" fmla="*/ 5 h 77"/>
                <a:gd name="T10" fmla="*/ 32 w 65"/>
                <a:gd name="T11" fmla="*/ 0 h 77"/>
                <a:gd name="T12" fmla="*/ 26 w 65"/>
                <a:gd name="T13" fmla="*/ 5 h 77"/>
                <a:gd name="T14" fmla="*/ 22 w 65"/>
                <a:gd name="T15" fmla="*/ 10 h 77"/>
                <a:gd name="T16" fmla="*/ 22 w 65"/>
                <a:gd name="T17" fmla="*/ 11 h 77"/>
                <a:gd name="T18" fmla="*/ 22 w 65"/>
                <a:gd name="T19" fmla="*/ 11 h 77"/>
                <a:gd name="T20" fmla="*/ 22 w 65"/>
                <a:gd name="T21" fmla="*/ 11 h 77"/>
                <a:gd name="T22" fmla="*/ 10 w 65"/>
                <a:gd name="T23" fmla="*/ 30 h 77"/>
                <a:gd name="T24" fmla="*/ 10 w 65"/>
                <a:gd name="T25" fmla="*/ 31 h 77"/>
                <a:gd name="T26" fmla="*/ 10 w 65"/>
                <a:gd name="T27" fmla="*/ 31 h 77"/>
                <a:gd name="T28" fmla="*/ 6 w 65"/>
                <a:gd name="T29" fmla="*/ 37 h 77"/>
                <a:gd name="T30" fmla="*/ 3 w 65"/>
                <a:gd name="T31" fmla="*/ 41 h 77"/>
                <a:gd name="T32" fmla="*/ 3 w 65"/>
                <a:gd name="T33" fmla="*/ 42 h 77"/>
                <a:gd name="T34" fmla="*/ 2 w 65"/>
                <a:gd name="T35" fmla="*/ 43 h 77"/>
                <a:gd name="T36" fmla="*/ 2 w 65"/>
                <a:gd name="T37" fmla="*/ 44 h 77"/>
                <a:gd name="T38" fmla="*/ 0 w 65"/>
                <a:gd name="T39" fmla="*/ 49 h 77"/>
                <a:gd name="T40" fmla="*/ 2 w 65"/>
                <a:gd name="T41" fmla="*/ 53 h 77"/>
                <a:gd name="T42" fmla="*/ 3 w 65"/>
                <a:gd name="T43" fmla="*/ 54 h 77"/>
                <a:gd name="T44" fmla="*/ 3 w 65"/>
                <a:gd name="T45" fmla="*/ 54 h 77"/>
                <a:gd name="T46" fmla="*/ 8 w 65"/>
                <a:gd name="T47" fmla="*/ 55 h 77"/>
                <a:gd name="T48" fmla="*/ 17 w 65"/>
                <a:gd name="T49" fmla="*/ 55 h 77"/>
                <a:gd name="T50" fmla="*/ 17 w 65"/>
                <a:gd name="T51" fmla="*/ 55 h 77"/>
                <a:gd name="T52" fmla="*/ 18 w 65"/>
                <a:gd name="T53" fmla="*/ 55 h 77"/>
                <a:gd name="T54" fmla="*/ 18 w 65"/>
                <a:gd name="T55" fmla="*/ 62 h 77"/>
                <a:gd name="T56" fmla="*/ 18 w 65"/>
                <a:gd name="T57" fmla="*/ 62 h 77"/>
                <a:gd name="T58" fmla="*/ 18 w 65"/>
                <a:gd name="T59" fmla="*/ 63 h 77"/>
                <a:gd name="T60" fmla="*/ 18 w 65"/>
                <a:gd name="T61" fmla="*/ 73 h 77"/>
                <a:gd name="T62" fmla="*/ 23 w 65"/>
                <a:gd name="T63" fmla="*/ 77 h 77"/>
                <a:gd name="T64" fmla="*/ 29 w 65"/>
                <a:gd name="T65" fmla="*/ 77 h 77"/>
                <a:gd name="T66" fmla="*/ 30 w 65"/>
                <a:gd name="T67" fmla="*/ 77 h 77"/>
                <a:gd name="T68" fmla="*/ 31 w 65"/>
                <a:gd name="T69" fmla="*/ 77 h 77"/>
                <a:gd name="T70" fmla="*/ 42 w 65"/>
                <a:gd name="T71" fmla="*/ 77 h 77"/>
                <a:gd name="T72" fmla="*/ 46 w 65"/>
                <a:gd name="T73" fmla="*/ 73 h 77"/>
                <a:gd name="T74" fmla="*/ 46 w 65"/>
                <a:gd name="T75" fmla="*/ 60 h 77"/>
                <a:gd name="T76" fmla="*/ 46 w 65"/>
                <a:gd name="T77" fmla="*/ 59 h 77"/>
                <a:gd name="T78" fmla="*/ 46 w 65"/>
                <a:gd name="T79" fmla="*/ 58 h 77"/>
                <a:gd name="T80" fmla="*/ 46 w 65"/>
                <a:gd name="T81" fmla="*/ 55 h 77"/>
                <a:gd name="T82" fmla="*/ 46 w 65"/>
                <a:gd name="T83" fmla="*/ 55 h 77"/>
                <a:gd name="T84" fmla="*/ 47 w 65"/>
                <a:gd name="T85" fmla="*/ 55 h 77"/>
                <a:gd name="T86" fmla="*/ 48 w 65"/>
                <a:gd name="T87" fmla="*/ 55 h 77"/>
                <a:gd name="T88" fmla="*/ 48 w 65"/>
                <a:gd name="T89" fmla="*/ 55 h 77"/>
                <a:gd name="T90" fmla="*/ 48 w 65"/>
                <a:gd name="T91" fmla="*/ 55 h 77"/>
                <a:gd name="T92" fmla="*/ 56 w 65"/>
                <a:gd name="T93" fmla="*/ 55 h 77"/>
                <a:gd name="T94" fmla="*/ 65 w 65"/>
                <a:gd name="T95" fmla="*/ 49 h 77"/>
                <a:gd name="T96" fmla="*/ 63 w 65"/>
                <a:gd name="T97" fmla="*/ 4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" h="77"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5" y="30"/>
                    <a:pt x="48" y="19"/>
                    <a:pt x="43" y="1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7" y="1"/>
                    <a:pt x="35" y="0"/>
                    <a:pt x="32" y="0"/>
                  </a:cubicBezTo>
                  <a:cubicBezTo>
                    <a:pt x="30" y="0"/>
                    <a:pt x="28" y="1"/>
                    <a:pt x="26" y="5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16"/>
                    <a:pt x="14" y="24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8" y="33"/>
                    <a:pt x="7" y="36"/>
                    <a:pt x="6" y="37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6"/>
                    <a:pt x="0" y="48"/>
                    <a:pt x="0" y="49"/>
                  </a:cubicBezTo>
                  <a:cubicBezTo>
                    <a:pt x="0" y="51"/>
                    <a:pt x="1" y="52"/>
                    <a:pt x="2" y="53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5"/>
                    <a:pt x="8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5"/>
                    <a:pt x="21" y="77"/>
                    <a:pt x="23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4" y="77"/>
                    <a:pt x="46" y="75"/>
                    <a:pt x="46" y="73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2" y="55"/>
                    <a:pt x="65" y="53"/>
                    <a:pt x="65" y="49"/>
                  </a:cubicBezTo>
                  <a:cubicBezTo>
                    <a:pt x="65" y="48"/>
                    <a:pt x="64" y="46"/>
                    <a:pt x="63" y="4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Oval 144"/>
            <p:cNvSpPr>
              <a:spLocks noChangeArrowheads="1"/>
            </p:cNvSpPr>
            <p:nvPr/>
          </p:nvSpPr>
          <p:spPr bwMode="auto">
            <a:xfrm>
              <a:off x="1963" y="2224"/>
              <a:ext cx="36" cy="36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Oval 145"/>
            <p:cNvSpPr>
              <a:spLocks noChangeArrowheads="1"/>
            </p:cNvSpPr>
            <p:nvPr/>
          </p:nvSpPr>
          <p:spPr bwMode="auto">
            <a:xfrm>
              <a:off x="1871" y="2224"/>
              <a:ext cx="33" cy="36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146"/>
            <p:cNvSpPr>
              <a:spLocks/>
            </p:cNvSpPr>
            <p:nvPr/>
          </p:nvSpPr>
          <p:spPr bwMode="auto">
            <a:xfrm>
              <a:off x="1864" y="2103"/>
              <a:ext cx="241" cy="119"/>
            </a:xfrm>
            <a:custGeom>
              <a:avLst/>
              <a:gdLst>
                <a:gd name="T0" fmla="*/ 61 w 102"/>
                <a:gd name="T1" fmla="*/ 50 h 50"/>
                <a:gd name="T2" fmla="*/ 64 w 102"/>
                <a:gd name="T3" fmla="*/ 47 h 50"/>
                <a:gd name="T4" fmla="*/ 81 w 102"/>
                <a:gd name="T5" fmla="*/ 9 h 50"/>
                <a:gd name="T6" fmla="*/ 98 w 102"/>
                <a:gd name="T7" fmla="*/ 9 h 50"/>
                <a:gd name="T8" fmla="*/ 102 w 102"/>
                <a:gd name="T9" fmla="*/ 4 h 50"/>
                <a:gd name="T10" fmla="*/ 98 w 102"/>
                <a:gd name="T11" fmla="*/ 0 h 50"/>
                <a:gd name="T12" fmla="*/ 78 w 102"/>
                <a:gd name="T13" fmla="*/ 0 h 50"/>
                <a:gd name="T14" fmla="*/ 74 w 102"/>
                <a:gd name="T15" fmla="*/ 3 h 50"/>
                <a:gd name="T16" fmla="*/ 58 w 102"/>
                <a:gd name="T17" fmla="*/ 42 h 50"/>
                <a:gd name="T18" fmla="*/ 4 w 102"/>
                <a:gd name="T19" fmla="*/ 42 h 50"/>
                <a:gd name="T20" fmla="*/ 0 w 102"/>
                <a:gd name="T21" fmla="*/ 46 h 50"/>
                <a:gd name="T22" fmla="*/ 4 w 102"/>
                <a:gd name="T23" fmla="*/ 50 h 50"/>
                <a:gd name="T24" fmla="*/ 61 w 102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50">
                  <a:moveTo>
                    <a:pt x="61" y="50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101" y="9"/>
                    <a:pt x="102" y="7"/>
                    <a:pt x="102" y="4"/>
                  </a:cubicBezTo>
                  <a:cubicBezTo>
                    <a:pt x="102" y="2"/>
                    <a:pt x="101" y="0"/>
                    <a:pt x="9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3"/>
                    <a:pt x="0" y="46"/>
                  </a:cubicBezTo>
                  <a:cubicBezTo>
                    <a:pt x="0" y="48"/>
                    <a:pt x="2" y="50"/>
                    <a:pt x="4" y="50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147"/>
            <p:cNvSpPr>
              <a:spLocks noEditPoints="1"/>
            </p:cNvSpPr>
            <p:nvPr/>
          </p:nvSpPr>
          <p:spPr bwMode="auto">
            <a:xfrm>
              <a:off x="1829" y="2077"/>
              <a:ext cx="203" cy="116"/>
            </a:xfrm>
            <a:custGeom>
              <a:avLst/>
              <a:gdLst>
                <a:gd name="T0" fmla="*/ 76 w 86"/>
                <a:gd name="T1" fmla="*/ 0 h 49"/>
                <a:gd name="T2" fmla="*/ 56 w 86"/>
                <a:gd name="T3" fmla="*/ 0 h 49"/>
                <a:gd name="T4" fmla="*/ 31 w 86"/>
                <a:gd name="T5" fmla="*/ 0 h 49"/>
                <a:gd name="T6" fmla="*/ 11 w 86"/>
                <a:gd name="T7" fmla="*/ 0 h 49"/>
                <a:gd name="T8" fmla="*/ 3 w 86"/>
                <a:gd name="T9" fmla="*/ 12 h 49"/>
                <a:gd name="T10" fmla="*/ 13 w 86"/>
                <a:gd name="T11" fmla="*/ 37 h 49"/>
                <a:gd name="T12" fmla="*/ 31 w 86"/>
                <a:gd name="T13" fmla="*/ 49 h 49"/>
                <a:gd name="T14" fmla="*/ 56 w 86"/>
                <a:gd name="T15" fmla="*/ 49 h 49"/>
                <a:gd name="T16" fmla="*/ 73 w 86"/>
                <a:gd name="T17" fmla="*/ 37 h 49"/>
                <a:gd name="T18" fmla="*/ 83 w 86"/>
                <a:gd name="T19" fmla="*/ 12 h 49"/>
                <a:gd name="T20" fmla="*/ 76 w 86"/>
                <a:gd name="T21" fmla="*/ 0 h 49"/>
                <a:gd name="T22" fmla="*/ 64 w 86"/>
                <a:gd name="T23" fmla="*/ 39 h 49"/>
                <a:gd name="T24" fmla="*/ 21 w 86"/>
                <a:gd name="T25" fmla="*/ 39 h 49"/>
                <a:gd name="T26" fmla="*/ 20 w 86"/>
                <a:gd name="T27" fmla="*/ 36 h 49"/>
                <a:gd name="T28" fmla="*/ 21 w 86"/>
                <a:gd name="T29" fmla="*/ 34 h 49"/>
                <a:gd name="T30" fmla="*/ 64 w 86"/>
                <a:gd name="T31" fmla="*/ 34 h 49"/>
                <a:gd name="T32" fmla="*/ 66 w 86"/>
                <a:gd name="T33" fmla="*/ 36 h 49"/>
                <a:gd name="T34" fmla="*/ 64 w 86"/>
                <a:gd name="T35" fmla="*/ 39 h 49"/>
                <a:gd name="T36" fmla="*/ 70 w 86"/>
                <a:gd name="T37" fmla="*/ 25 h 49"/>
                <a:gd name="T38" fmla="*/ 16 w 86"/>
                <a:gd name="T39" fmla="*/ 25 h 49"/>
                <a:gd name="T40" fmla="*/ 14 w 86"/>
                <a:gd name="T41" fmla="*/ 23 h 49"/>
                <a:gd name="T42" fmla="*/ 16 w 86"/>
                <a:gd name="T43" fmla="*/ 21 h 49"/>
                <a:gd name="T44" fmla="*/ 70 w 86"/>
                <a:gd name="T45" fmla="*/ 21 h 49"/>
                <a:gd name="T46" fmla="*/ 72 w 86"/>
                <a:gd name="T47" fmla="*/ 23 h 49"/>
                <a:gd name="T48" fmla="*/ 70 w 86"/>
                <a:gd name="T49" fmla="*/ 25 h 49"/>
                <a:gd name="T50" fmla="*/ 74 w 86"/>
                <a:gd name="T51" fmla="*/ 12 h 49"/>
                <a:gd name="T52" fmla="*/ 12 w 86"/>
                <a:gd name="T53" fmla="*/ 12 h 49"/>
                <a:gd name="T54" fmla="*/ 9 w 86"/>
                <a:gd name="T55" fmla="*/ 10 h 49"/>
                <a:gd name="T56" fmla="*/ 12 w 86"/>
                <a:gd name="T57" fmla="*/ 7 h 49"/>
                <a:gd name="T58" fmla="*/ 74 w 86"/>
                <a:gd name="T59" fmla="*/ 7 h 49"/>
                <a:gd name="T60" fmla="*/ 76 w 86"/>
                <a:gd name="T61" fmla="*/ 10 h 49"/>
                <a:gd name="T62" fmla="*/ 74 w 86"/>
                <a:gd name="T6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9">
                  <a:moveTo>
                    <a:pt x="7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9" y="0"/>
                    <a:pt x="38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5"/>
                    <a:pt x="3" y="12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6" y="43"/>
                    <a:pt x="24" y="49"/>
                    <a:pt x="31" y="49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63" y="49"/>
                    <a:pt x="71" y="43"/>
                    <a:pt x="73" y="37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6" y="5"/>
                    <a:pt x="82" y="0"/>
                    <a:pt x="76" y="0"/>
                  </a:cubicBezTo>
                  <a:close/>
                  <a:moveTo>
                    <a:pt x="64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20" y="38"/>
                    <a:pt x="20" y="36"/>
                  </a:cubicBezTo>
                  <a:cubicBezTo>
                    <a:pt x="20" y="35"/>
                    <a:pt x="20" y="34"/>
                    <a:pt x="21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4"/>
                    <a:pt x="66" y="35"/>
                    <a:pt x="66" y="36"/>
                  </a:cubicBezTo>
                  <a:cubicBezTo>
                    <a:pt x="66" y="38"/>
                    <a:pt x="65" y="39"/>
                    <a:pt x="64" y="39"/>
                  </a:cubicBezTo>
                  <a:close/>
                  <a:moveTo>
                    <a:pt x="70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4" y="25"/>
                    <a:pt x="14" y="24"/>
                    <a:pt x="14" y="23"/>
                  </a:cubicBezTo>
                  <a:cubicBezTo>
                    <a:pt x="14" y="22"/>
                    <a:pt x="14" y="21"/>
                    <a:pt x="16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1"/>
                    <a:pt x="72" y="22"/>
                    <a:pt x="72" y="23"/>
                  </a:cubicBezTo>
                  <a:cubicBezTo>
                    <a:pt x="72" y="24"/>
                    <a:pt x="71" y="25"/>
                    <a:pt x="70" y="25"/>
                  </a:cubicBezTo>
                  <a:close/>
                  <a:moveTo>
                    <a:pt x="7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0" y="12"/>
                    <a:pt x="9" y="11"/>
                    <a:pt x="9" y="10"/>
                  </a:cubicBezTo>
                  <a:cubicBezTo>
                    <a:pt x="9" y="8"/>
                    <a:pt x="10" y="7"/>
                    <a:pt x="12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5" y="7"/>
                    <a:pt x="76" y="8"/>
                    <a:pt x="76" y="10"/>
                  </a:cubicBezTo>
                  <a:cubicBezTo>
                    <a:pt x="76" y="11"/>
                    <a:pt x="75" y="12"/>
                    <a:pt x="74" y="1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148"/>
            <p:cNvSpPr>
              <a:spLocks noEditPoints="1"/>
            </p:cNvSpPr>
            <p:nvPr/>
          </p:nvSpPr>
          <p:spPr bwMode="auto">
            <a:xfrm>
              <a:off x="5563" y="1614"/>
              <a:ext cx="279" cy="197"/>
            </a:xfrm>
            <a:custGeom>
              <a:avLst/>
              <a:gdLst>
                <a:gd name="T0" fmla="*/ 53 w 118"/>
                <a:gd name="T1" fmla="*/ 76 h 83"/>
                <a:gd name="T2" fmla="*/ 16 w 118"/>
                <a:gd name="T3" fmla="*/ 66 h 83"/>
                <a:gd name="T4" fmla="*/ 0 w 118"/>
                <a:gd name="T5" fmla="*/ 42 h 83"/>
                <a:gd name="T6" fmla="*/ 15 w 118"/>
                <a:gd name="T7" fmla="*/ 19 h 83"/>
                <a:gd name="T8" fmla="*/ 51 w 118"/>
                <a:gd name="T9" fmla="*/ 8 h 83"/>
                <a:gd name="T10" fmla="*/ 73 w 118"/>
                <a:gd name="T11" fmla="*/ 0 h 83"/>
                <a:gd name="T12" fmla="*/ 102 w 118"/>
                <a:gd name="T13" fmla="*/ 19 h 83"/>
                <a:gd name="T14" fmla="*/ 118 w 118"/>
                <a:gd name="T15" fmla="*/ 42 h 83"/>
                <a:gd name="T16" fmla="*/ 101 w 118"/>
                <a:gd name="T17" fmla="*/ 66 h 83"/>
                <a:gd name="T18" fmla="*/ 73 w 118"/>
                <a:gd name="T19" fmla="*/ 83 h 83"/>
                <a:gd name="T20" fmla="*/ 53 w 118"/>
                <a:gd name="T21" fmla="*/ 76 h 83"/>
                <a:gd name="T22" fmla="*/ 54 w 118"/>
                <a:gd name="T23" fmla="*/ 13 h 83"/>
                <a:gd name="T24" fmla="*/ 54 w 118"/>
                <a:gd name="T25" fmla="*/ 13 h 83"/>
                <a:gd name="T26" fmla="*/ 53 w 118"/>
                <a:gd name="T27" fmla="*/ 13 h 83"/>
                <a:gd name="T28" fmla="*/ 18 w 118"/>
                <a:gd name="T29" fmla="*/ 23 h 83"/>
                <a:gd name="T30" fmla="*/ 5 w 118"/>
                <a:gd name="T31" fmla="*/ 42 h 83"/>
                <a:gd name="T32" fmla="*/ 19 w 118"/>
                <a:gd name="T33" fmla="*/ 61 h 83"/>
                <a:gd name="T34" fmla="*/ 54 w 118"/>
                <a:gd name="T35" fmla="*/ 71 h 83"/>
                <a:gd name="T36" fmla="*/ 55 w 118"/>
                <a:gd name="T37" fmla="*/ 71 h 83"/>
                <a:gd name="T38" fmla="*/ 56 w 118"/>
                <a:gd name="T39" fmla="*/ 72 h 83"/>
                <a:gd name="T40" fmla="*/ 73 w 118"/>
                <a:gd name="T41" fmla="*/ 78 h 83"/>
                <a:gd name="T42" fmla="*/ 97 w 118"/>
                <a:gd name="T43" fmla="*/ 63 h 83"/>
                <a:gd name="T44" fmla="*/ 97 w 118"/>
                <a:gd name="T45" fmla="*/ 62 h 83"/>
                <a:gd name="T46" fmla="*/ 98 w 118"/>
                <a:gd name="T47" fmla="*/ 62 h 83"/>
                <a:gd name="T48" fmla="*/ 113 w 118"/>
                <a:gd name="T49" fmla="*/ 42 h 83"/>
                <a:gd name="T50" fmla="*/ 99 w 118"/>
                <a:gd name="T51" fmla="*/ 23 h 83"/>
                <a:gd name="T52" fmla="*/ 98 w 118"/>
                <a:gd name="T53" fmla="*/ 23 h 83"/>
                <a:gd name="T54" fmla="*/ 98 w 118"/>
                <a:gd name="T55" fmla="*/ 22 h 83"/>
                <a:gd name="T56" fmla="*/ 73 w 118"/>
                <a:gd name="T57" fmla="*/ 5 h 83"/>
                <a:gd name="T58" fmla="*/ 54 w 118"/>
                <a:gd name="T59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8" h="83">
                  <a:moveTo>
                    <a:pt x="53" y="76"/>
                  </a:moveTo>
                  <a:cubicBezTo>
                    <a:pt x="39" y="76"/>
                    <a:pt x="26" y="72"/>
                    <a:pt x="16" y="66"/>
                  </a:cubicBezTo>
                  <a:cubicBezTo>
                    <a:pt x="6" y="60"/>
                    <a:pt x="0" y="52"/>
                    <a:pt x="0" y="42"/>
                  </a:cubicBezTo>
                  <a:cubicBezTo>
                    <a:pt x="0" y="33"/>
                    <a:pt x="6" y="25"/>
                    <a:pt x="15" y="19"/>
                  </a:cubicBezTo>
                  <a:cubicBezTo>
                    <a:pt x="25" y="13"/>
                    <a:pt x="37" y="9"/>
                    <a:pt x="51" y="8"/>
                  </a:cubicBezTo>
                  <a:cubicBezTo>
                    <a:pt x="57" y="3"/>
                    <a:pt x="65" y="0"/>
                    <a:pt x="73" y="0"/>
                  </a:cubicBezTo>
                  <a:cubicBezTo>
                    <a:pt x="85" y="0"/>
                    <a:pt x="96" y="7"/>
                    <a:pt x="102" y="19"/>
                  </a:cubicBezTo>
                  <a:cubicBezTo>
                    <a:pt x="112" y="25"/>
                    <a:pt x="118" y="33"/>
                    <a:pt x="118" y="42"/>
                  </a:cubicBezTo>
                  <a:cubicBezTo>
                    <a:pt x="118" y="52"/>
                    <a:pt x="111" y="60"/>
                    <a:pt x="101" y="66"/>
                  </a:cubicBezTo>
                  <a:cubicBezTo>
                    <a:pt x="95" y="76"/>
                    <a:pt x="84" y="83"/>
                    <a:pt x="73" y="83"/>
                  </a:cubicBezTo>
                  <a:cubicBezTo>
                    <a:pt x="65" y="83"/>
                    <a:pt x="59" y="81"/>
                    <a:pt x="53" y="76"/>
                  </a:cubicBezTo>
                  <a:close/>
                  <a:moveTo>
                    <a:pt x="54" y="13"/>
                  </a:moveTo>
                  <a:cubicBezTo>
                    <a:pt x="54" y="13"/>
                    <a:pt x="54" y="13"/>
                    <a:pt x="54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39" y="14"/>
                    <a:pt x="27" y="18"/>
                    <a:pt x="18" y="23"/>
                  </a:cubicBezTo>
                  <a:cubicBezTo>
                    <a:pt x="10" y="29"/>
                    <a:pt x="5" y="35"/>
                    <a:pt x="5" y="42"/>
                  </a:cubicBezTo>
                  <a:cubicBezTo>
                    <a:pt x="5" y="49"/>
                    <a:pt x="10" y="56"/>
                    <a:pt x="19" y="61"/>
                  </a:cubicBezTo>
                  <a:cubicBezTo>
                    <a:pt x="28" y="67"/>
                    <a:pt x="40" y="71"/>
                    <a:pt x="54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61" y="75"/>
                    <a:pt x="66" y="78"/>
                    <a:pt x="73" y="78"/>
                  </a:cubicBezTo>
                  <a:cubicBezTo>
                    <a:pt x="82" y="78"/>
                    <a:pt x="91" y="72"/>
                    <a:pt x="97" y="63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107" y="57"/>
                    <a:pt x="113" y="49"/>
                    <a:pt x="113" y="42"/>
                  </a:cubicBezTo>
                  <a:cubicBezTo>
                    <a:pt x="113" y="35"/>
                    <a:pt x="108" y="28"/>
                    <a:pt x="99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3" y="12"/>
                    <a:pt x="83" y="5"/>
                    <a:pt x="73" y="5"/>
                  </a:cubicBezTo>
                  <a:cubicBezTo>
                    <a:pt x="66" y="5"/>
                    <a:pt x="59" y="8"/>
                    <a:pt x="54" y="1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149"/>
            <p:cNvSpPr>
              <a:spLocks noEditPoints="1"/>
            </p:cNvSpPr>
            <p:nvPr/>
          </p:nvSpPr>
          <p:spPr bwMode="auto">
            <a:xfrm>
              <a:off x="5624" y="1790"/>
              <a:ext cx="64" cy="57"/>
            </a:xfrm>
            <a:custGeom>
              <a:avLst/>
              <a:gdLst>
                <a:gd name="T0" fmla="*/ 0 w 27"/>
                <a:gd name="T1" fmla="*/ 12 h 24"/>
                <a:gd name="T2" fmla="*/ 13 w 27"/>
                <a:gd name="T3" fmla="*/ 0 h 24"/>
                <a:gd name="T4" fmla="*/ 27 w 27"/>
                <a:gd name="T5" fmla="*/ 12 h 24"/>
                <a:gd name="T6" fmla="*/ 13 w 27"/>
                <a:gd name="T7" fmla="*/ 24 h 24"/>
                <a:gd name="T8" fmla="*/ 0 w 27"/>
                <a:gd name="T9" fmla="*/ 12 h 24"/>
                <a:gd name="T10" fmla="*/ 7 w 27"/>
                <a:gd name="T11" fmla="*/ 7 h 24"/>
                <a:gd name="T12" fmla="*/ 5 w 27"/>
                <a:gd name="T13" fmla="*/ 12 h 24"/>
                <a:gd name="T14" fmla="*/ 7 w 27"/>
                <a:gd name="T15" fmla="*/ 17 h 24"/>
                <a:gd name="T16" fmla="*/ 13 w 27"/>
                <a:gd name="T17" fmla="*/ 19 h 24"/>
                <a:gd name="T18" fmla="*/ 20 w 27"/>
                <a:gd name="T19" fmla="*/ 17 h 24"/>
                <a:gd name="T20" fmla="*/ 22 w 27"/>
                <a:gd name="T21" fmla="*/ 12 h 24"/>
                <a:gd name="T22" fmla="*/ 20 w 27"/>
                <a:gd name="T23" fmla="*/ 7 h 24"/>
                <a:gd name="T24" fmla="*/ 13 w 27"/>
                <a:gd name="T25" fmla="*/ 5 h 24"/>
                <a:gd name="T26" fmla="*/ 7 w 27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4">
                  <a:moveTo>
                    <a:pt x="0" y="12"/>
                  </a:move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7" y="5"/>
                    <a:pt x="27" y="12"/>
                  </a:cubicBezTo>
                  <a:cubicBezTo>
                    <a:pt x="27" y="19"/>
                    <a:pt x="21" y="24"/>
                    <a:pt x="13" y="24"/>
                  </a:cubicBezTo>
                  <a:cubicBezTo>
                    <a:pt x="6" y="24"/>
                    <a:pt x="0" y="19"/>
                    <a:pt x="0" y="12"/>
                  </a:cubicBezTo>
                  <a:close/>
                  <a:moveTo>
                    <a:pt x="7" y="7"/>
                  </a:moveTo>
                  <a:cubicBezTo>
                    <a:pt x="6" y="9"/>
                    <a:pt x="5" y="10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18"/>
                    <a:pt x="11" y="19"/>
                    <a:pt x="13" y="19"/>
                  </a:cubicBezTo>
                  <a:cubicBezTo>
                    <a:pt x="16" y="19"/>
                    <a:pt x="18" y="18"/>
                    <a:pt x="20" y="17"/>
                  </a:cubicBezTo>
                  <a:cubicBezTo>
                    <a:pt x="21" y="16"/>
                    <a:pt x="22" y="14"/>
                    <a:pt x="22" y="12"/>
                  </a:cubicBezTo>
                  <a:cubicBezTo>
                    <a:pt x="22" y="10"/>
                    <a:pt x="21" y="9"/>
                    <a:pt x="20" y="7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11" y="5"/>
                    <a:pt x="9" y="6"/>
                    <a:pt x="7" y="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150"/>
            <p:cNvSpPr>
              <a:spLocks noEditPoints="1"/>
            </p:cNvSpPr>
            <p:nvPr/>
          </p:nvSpPr>
          <p:spPr bwMode="auto">
            <a:xfrm>
              <a:off x="5646" y="1847"/>
              <a:ext cx="47" cy="45"/>
            </a:xfrm>
            <a:custGeom>
              <a:avLst/>
              <a:gdLst>
                <a:gd name="T0" fmla="*/ 0 w 20"/>
                <a:gd name="T1" fmla="*/ 9 h 19"/>
                <a:gd name="T2" fmla="*/ 10 w 20"/>
                <a:gd name="T3" fmla="*/ 0 h 19"/>
                <a:gd name="T4" fmla="*/ 20 w 20"/>
                <a:gd name="T5" fmla="*/ 9 h 19"/>
                <a:gd name="T6" fmla="*/ 10 w 20"/>
                <a:gd name="T7" fmla="*/ 19 h 19"/>
                <a:gd name="T8" fmla="*/ 0 w 20"/>
                <a:gd name="T9" fmla="*/ 9 h 19"/>
                <a:gd name="T10" fmla="*/ 5 w 20"/>
                <a:gd name="T11" fmla="*/ 9 h 19"/>
                <a:gd name="T12" fmla="*/ 10 w 20"/>
                <a:gd name="T13" fmla="*/ 14 h 19"/>
                <a:gd name="T14" fmla="*/ 15 w 20"/>
                <a:gd name="T15" fmla="*/ 9 h 19"/>
                <a:gd name="T16" fmla="*/ 10 w 20"/>
                <a:gd name="T17" fmla="*/ 5 h 19"/>
                <a:gd name="T18" fmla="*/ 5 w 20"/>
                <a:gd name="T1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9">
                  <a:moveTo>
                    <a:pt x="0" y="9"/>
                  </a:move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9"/>
                  </a:cubicBezTo>
                  <a:cubicBezTo>
                    <a:pt x="20" y="15"/>
                    <a:pt x="16" y="19"/>
                    <a:pt x="10" y="19"/>
                  </a:cubicBezTo>
                  <a:cubicBezTo>
                    <a:pt x="5" y="19"/>
                    <a:pt x="0" y="15"/>
                    <a:pt x="0" y="9"/>
                  </a:cubicBezTo>
                  <a:close/>
                  <a:moveTo>
                    <a:pt x="5" y="9"/>
                  </a:moveTo>
                  <a:cubicBezTo>
                    <a:pt x="5" y="12"/>
                    <a:pt x="7" y="14"/>
                    <a:pt x="10" y="14"/>
                  </a:cubicBezTo>
                  <a:cubicBezTo>
                    <a:pt x="13" y="14"/>
                    <a:pt x="15" y="12"/>
                    <a:pt x="15" y="9"/>
                  </a:cubicBezTo>
                  <a:cubicBezTo>
                    <a:pt x="15" y="7"/>
                    <a:pt x="13" y="5"/>
                    <a:pt x="10" y="5"/>
                  </a:cubicBezTo>
                  <a:cubicBezTo>
                    <a:pt x="7" y="5"/>
                    <a:pt x="5" y="7"/>
                    <a:pt x="5" y="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151"/>
            <p:cNvSpPr>
              <a:spLocks/>
            </p:cNvSpPr>
            <p:nvPr/>
          </p:nvSpPr>
          <p:spPr bwMode="auto">
            <a:xfrm>
              <a:off x="5641" y="1702"/>
              <a:ext cx="151" cy="17"/>
            </a:xfrm>
            <a:custGeom>
              <a:avLst/>
              <a:gdLst>
                <a:gd name="T0" fmla="*/ 4 w 64"/>
                <a:gd name="T1" fmla="*/ 7 h 7"/>
                <a:gd name="T2" fmla="*/ 0 w 64"/>
                <a:gd name="T3" fmla="*/ 3 h 7"/>
                <a:gd name="T4" fmla="*/ 4 w 64"/>
                <a:gd name="T5" fmla="*/ 0 h 7"/>
                <a:gd name="T6" fmla="*/ 60 w 64"/>
                <a:gd name="T7" fmla="*/ 0 h 7"/>
                <a:gd name="T8" fmla="*/ 64 w 64"/>
                <a:gd name="T9" fmla="*/ 3 h 7"/>
                <a:gd name="T10" fmla="*/ 60 w 64"/>
                <a:gd name="T11" fmla="*/ 7 h 7"/>
                <a:gd name="T12" fmla="*/ 4 w 6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7">
                  <a:moveTo>
                    <a:pt x="4" y="7"/>
                  </a:move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1"/>
                    <a:pt x="64" y="3"/>
                  </a:cubicBezTo>
                  <a:cubicBezTo>
                    <a:pt x="64" y="5"/>
                    <a:pt x="62" y="7"/>
                    <a:pt x="60" y="7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152"/>
            <p:cNvSpPr>
              <a:spLocks/>
            </p:cNvSpPr>
            <p:nvPr/>
          </p:nvSpPr>
          <p:spPr bwMode="auto">
            <a:xfrm>
              <a:off x="5641" y="1733"/>
              <a:ext cx="151" cy="17"/>
            </a:xfrm>
            <a:custGeom>
              <a:avLst/>
              <a:gdLst>
                <a:gd name="T0" fmla="*/ 4 w 64"/>
                <a:gd name="T1" fmla="*/ 7 h 7"/>
                <a:gd name="T2" fmla="*/ 0 w 64"/>
                <a:gd name="T3" fmla="*/ 3 h 7"/>
                <a:gd name="T4" fmla="*/ 4 w 64"/>
                <a:gd name="T5" fmla="*/ 0 h 7"/>
                <a:gd name="T6" fmla="*/ 60 w 64"/>
                <a:gd name="T7" fmla="*/ 0 h 7"/>
                <a:gd name="T8" fmla="*/ 64 w 64"/>
                <a:gd name="T9" fmla="*/ 3 h 7"/>
                <a:gd name="T10" fmla="*/ 60 w 64"/>
                <a:gd name="T11" fmla="*/ 7 h 7"/>
                <a:gd name="T12" fmla="*/ 4 w 6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7">
                  <a:moveTo>
                    <a:pt x="4" y="7"/>
                  </a:move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4" y="1"/>
                    <a:pt x="64" y="3"/>
                  </a:cubicBezTo>
                  <a:cubicBezTo>
                    <a:pt x="64" y="5"/>
                    <a:pt x="62" y="7"/>
                    <a:pt x="60" y="7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153"/>
            <p:cNvSpPr>
              <a:spLocks noEditPoints="1"/>
            </p:cNvSpPr>
            <p:nvPr/>
          </p:nvSpPr>
          <p:spPr bwMode="auto">
            <a:xfrm>
              <a:off x="5172" y="1641"/>
              <a:ext cx="220" cy="225"/>
            </a:xfrm>
            <a:custGeom>
              <a:avLst/>
              <a:gdLst>
                <a:gd name="T0" fmla="*/ 73 w 93"/>
                <a:gd name="T1" fmla="*/ 0 h 95"/>
                <a:gd name="T2" fmla="*/ 20 w 93"/>
                <a:gd name="T3" fmla="*/ 0 h 95"/>
                <a:gd name="T4" fmla="*/ 0 w 93"/>
                <a:gd name="T5" fmla="*/ 23 h 95"/>
                <a:gd name="T6" fmla="*/ 0 w 93"/>
                <a:gd name="T7" fmla="*/ 44 h 95"/>
                <a:gd name="T8" fmla="*/ 12 w 93"/>
                <a:gd name="T9" fmla="*/ 66 h 95"/>
                <a:gd name="T10" fmla="*/ 3 w 93"/>
                <a:gd name="T11" fmla="*/ 95 h 95"/>
                <a:gd name="T12" fmla="*/ 51 w 93"/>
                <a:gd name="T13" fmla="*/ 67 h 95"/>
                <a:gd name="T14" fmla="*/ 73 w 93"/>
                <a:gd name="T15" fmla="*/ 67 h 95"/>
                <a:gd name="T16" fmla="*/ 93 w 93"/>
                <a:gd name="T17" fmla="*/ 44 h 95"/>
                <a:gd name="T18" fmla="*/ 93 w 93"/>
                <a:gd name="T19" fmla="*/ 23 h 95"/>
                <a:gd name="T20" fmla="*/ 73 w 93"/>
                <a:gd name="T21" fmla="*/ 0 h 95"/>
                <a:gd name="T22" fmla="*/ 70 w 93"/>
                <a:gd name="T23" fmla="*/ 49 h 95"/>
                <a:gd name="T24" fmla="*/ 20 w 93"/>
                <a:gd name="T25" fmla="*/ 49 h 95"/>
                <a:gd name="T26" fmla="*/ 17 w 93"/>
                <a:gd name="T27" fmla="*/ 46 h 95"/>
                <a:gd name="T28" fmla="*/ 20 w 93"/>
                <a:gd name="T29" fmla="*/ 42 h 95"/>
                <a:gd name="T30" fmla="*/ 70 w 93"/>
                <a:gd name="T31" fmla="*/ 42 h 95"/>
                <a:gd name="T32" fmla="*/ 73 w 93"/>
                <a:gd name="T33" fmla="*/ 46 h 95"/>
                <a:gd name="T34" fmla="*/ 70 w 93"/>
                <a:gd name="T35" fmla="*/ 49 h 95"/>
                <a:gd name="T36" fmla="*/ 77 w 93"/>
                <a:gd name="T37" fmla="*/ 37 h 95"/>
                <a:gd name="T38" fmla="*/ 21 w 93"/>
                <a:gd name="T39" fmla="*/ 37 h 95"/>
                <a:gd name="T40" fmla="*/ 17 w 93"/>
                <a:gd name="T41" fmla="*/ 33 h 95"/>
                <a:gd name="T42" fmla="*/ 21 w 93"/>
                <a:gd name="T43" fmla="*/ 30 h 95"/>
                <a:gd name="T44" fmla="*/ 77 w 93"/>
                <a:gd name="T45" fmla="*/ 30 h 95"/>
                <a:gd name="T46" fmla="*/ 81 w 93"/>
                <a:gd name="T47" fmla="*/ 33 h 95"/>
                <a:gd name="T48" fmla="*/ 77 w 93"/>
                <a:gd name="T49" fmla="*/ 37 h 95"/>
                <a:gd name="T50" fmla="*/ 77 w 93"/>
                <a:gd name="T51" fmla="*/ 25 h 95"/>
                <a:gd name="T52" fmla="*/ 21 w 93"/>
                <a:gd name="T53" fmla="*/ 25 h 95"/>
                <a:gd name="T54" fmla="*/ 17 w 93"/>
                <a:gd name="T55" fmla="*/ 21 h 95"/>
                <a:gd name="T56" fmla="*/ 21 w 93"/>
                <a:gd name="T57" fmla="*/ 17 h 95"/>
                <a:gd name="T58" fmla="*/ 77 w 93"/>
                <a:gd name="T59" fmla="*/ 17 h 95"/>
                <a:gd name="T60" fmla="*/ 81 w 93"/>
                <a:gd name="T61" fmla="*/ 21 h 95"/>
                <a:gd name="T62" fmla="*/ 77 w 93"/>
                <a:gd name="T63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95">
                  <a:moveTo>
                    <a:pt x="7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4"/>
                    <a:pt x="5" y="62"/>
                    <a:pt x="12" y="66"/>
                  </a:cubicBezTo>
                  <a:cubicBezTo>
                    <a:pt x="6" y="85"/>
                    <a:pt x="3" y="95"/>
                    <a:pt x="3" y="95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84" y="67"/>
                    <a:pt x="93" y="57"/>
                    <a:pt x="93" y="44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10"/>
                    <a:pt x="84" y="0"/>
                    <a:pt x="73" y="0"/>
                  </a:cubicBezTo>
                  <a:close/>
                  <a:moveTo>
                    <a:pt x="70" y="49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19" y="49"/>
                    <a:pt x="17" y="48"/>
                    <a:pt x="17" y="46"/>
                  </a:cubicBezTo>
                  <a:cubicBezTo>
                    <a:pt x="17" y="44"/>
                    <a:pt x="19" y="42"/>
                    <a:pt x="2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1" y="42"/>
                    <a:pt x="73" y="44"/>
                    <a:pt x="73" y="46"/>
                  </a:cubicBezTo>
                  <a:cubicBezTo>
                    <a:pt x="73" y="48"/>
                    <a:pt x="71" y="49"/>
                    <a:pt x="70" y="49"/>
                  </a:cubicBezTo>
                  <a:close/>
                  <a:moveTo>
                    <a:pt x="77" y="37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9" y="37"/>
                    <a:pt x="17" y="35"/>
                    <a:pt x="17" y="33"/>
                  </a:cubicBezTo>
                  <a:cubicBezTo>
                    <a:pt x="17" y="31"/>
                    <a:pt x="19" y="30"/>
                    <a:pt x="21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9" y="30"/>
                    <a:pt x="81" y="31"/>
                    <a:pt x="81" y="33"/>
                  </a:cubicBezTo>
                  <a:cubicBezTo>
                    <a:pt x="81" y="35"/>
                    <a:pt x="79" y="37"/>
                    <a:pt x="77" y="37"/>
                  </a:cubicBezTo>
                  <a:close/>
                  <a:moveTo>
                    <a:pt x="77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19" y="25"/>
                    <a:pt x="17" y="23"/>
                    <a:pt x="17" y="21"/>
                  </a:cubicBezTo>
                  <a:cubicBezTo>
                    <a:pt x="17" y="19"/>
                    <a:pt x="19" y="17"/>
                    <a:pt x="21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9" y="17"/>
                    <a:pt x="81" y="19"/>
                    <a:pt x="81" y="21"/>
                  </a:cubicBezTo>
                  <a:cubicBezTo>
                    <a:pt x="81" y="23"/>
                    <a:pt x="79" y="25"/>
                    <a:pt x="77" y="2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154"/>
            <p:cNvSpPr>
              <a:spLocks noEditPoints="1"/>
            </p:cNvSpPr>
            <p:nvPr/>
          </p:nvSpPr>
          <p:spPr bwMode="auto">
            <a:xfrm>
              <a:off x="2323" y="1619"/>
              <a:ext cx="128" cy="254"/>
            </a:xfrm>
            <a:custGeom>
              <a:avLst/>
              <a:gdLst>
                <a:gd name="T0" fmla="*/ 0 w 54"/>
                <a:gd name="T1" fmla="*/ 29 h 107"/>
                <a:gd name="T2" fmla="*/ 11 w 54"/>
                <a:gd name="T3" fmla="*/ 107 h 107"/>
                <a:gd name="T4" fmla="*/ 54 w 54"/>
                <a:gd name="T5" fmla="*/ 95 h 107"/>
                <a:gd name="T6" fmla="*/ 48 w 54"/>
                <a:gd name="T7" fmla="*/ 19 h 107"/>
                <a:gd name="T8" fmla="*/ 44 w 54"/>
                <a:gd name="T9" fmla="*/ 0 h 107"/>
                <a:gd name="T10" fmla="*/ 40 w 54"/>
                <a:gd name="T11" fmla="*/ 14 h 107"/>
                <a:gd name="T12" fmla="*/ 14 w 54"/>
                <a:gd name="T13" fmla="*/ 100 h 107"/>
                <a:gd name="T14" fmla="*/ 14 w 54"/>
                <a:gd name="T15" fmla="*/ 90 h 107"/>
                <a:gd name="T16" fmla="*/ 14 w 54"/>
                <a:gd name="T17" fmla="*/ 100 h 107"/>
                <a:gd name="T18" fmla="*/ 9 w 54"/>
                <a:gd name="T19" fmla="*/ 83 h 107"/>
                <a:gd name="T20" fmla="*/ 19 w 54"/>
                <a:gd name="T21" fmla="*/ 83 h 107"/>
                <a:gd name="T22" fmla="*/ 14 w 54"/>
                <a:gd name="T23" fmla="*/ 75 h 107"/>
                <a:gd name="T24" fmla="*/ 14 w 54"/>
                <a:gd name="T25" fmla="*/ 65 h 107"/>
                <a:gd name="T26" fmla="*/ 14 w 54"/>
                <a:gd name="T27" fmla="*/ 75 h 107"/>
                <a:gd name="T28" fmla="*/ 22 w 54"/>
                <a:gd name="T29" fmla="*/ 95 h 107"/>
                <a:gd name="T30" fmla="*/ 32 w 54"/>
                <a:gd name="T31" fmla="*/ 95 h 107"/>
                <a:gd name="T32" fmla="*/ 27 w 54"/>
                <a:gd name="T33" fmla="*/ 88 h 107"/>
                <a:gd name="T34" fmla="*/ 27 w 54"/>
                <a:gd name="T35" fmla="*/ 78 h 107"/>
                <a:gd name="T36" fmla="*/ 27 w 54"/>
                <a:gd name="T37" fmla="*/ 88 h 107"/>
                <a:gd name="T38" fmla="*/ 22 w 54"/>
                <a:gd name="T39" fmla="*/ 70 h 107"/>
                <a:gd name="T40" fmla="*/ 32 w 54"/>
                <a:gd name="T41" fmla="*/ 70 h 107"/>
                <a:gd name="T42" fmla="*/ 41 w 54"/>
                <a:gd name="T43" fmla="*/ 100 h 107"/>
                <a:gd name="T44" fmla="*/ 41 w 54"/>
                <a:gd name="T45" fmla="*/ 90 h 107"/>
                <a:gd name="T46" fmla="*/ 41 w 54"/>
                <a:gd name="T47" fmla="*/ 100 h 107"/>
                <a:gd name="T48" fmla="*/ 36 w 54"/>
                <a:gd name="T49" fmla="*/ 83 h 107"/>
                <a:gd name="T50" fmla="*/ 46 w 54"/>
                <a:gd name="T51" fmla="*/ 83 h 107"/>
                <a:gd name="T52" fmla="*/ 41 w 54"/>
                <a:gd name="T53" fmla="*/ 75 h 107"/>
                <a:gd name="T54" fmla="*/ 41 w 54"/>
                <a:gd name="T55" fmla="*/ 65 h 107"/>
                <a:gd name="T56" fmla="*/ 41 w 54"/>
                <a:gd name="T57" fmla="*/ 75 h 107"/>
                <a:gd name="T58" fmla="*/ 35 w 54"/>
                <a:gd name="T59" fmla="*/ 57 h 107"/>
                <a:gd name="T60" fmla="*/ 8 w 54"/>
                <a:gd name="T61" fmla="*/ 46 h 107"/>
                <a:gd name="T62" fmla="*/ 19 w 54"/>
                <a:gd name="T63" fmla="*/ 23 h 107"/>
                <a:gd name="T64" fmla="*/ 46 w 54"/>
                <a:gd name="T65" fmla="*/ 3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107">
                  <a:moveTo>
                    <a:pt x="27" y="7"/>
                  </a:moveTo>
                  <a:cubicBezTo>
                    <a:pt x="20" y="7"/>
                    <a:pt x="0" y="22"/>
                    <a:pt x="0" y="2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1"/>
                    <a:pt x="5" y="107"/>
                    <a:pt x="11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9" y="107"/>
                    <a:pt x="54" y="101"/>
                    <a:pt x="54" y="95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4"/>
                    <a:pt x="52" y="20"/>
                    <a:pt x="48" y="1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42" y="0"/>
                    <a:pt x="40" y="1"/>
                    <a:pt x="40" y="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33" y="7"/>
                    <a:pt x="27" y="7"/>
                  </a:cubicBezTo>
                  <a:close/>
                  <a:moveTo>
                    <a:pt x="14" y="100"/>
                  </a:moveTo>
                  <a:cubicBezTo>
                    <a:pt x="11" y="100"/>
                    <a:pt x="9" y="98"/>
                    <a:pt x="9" y="95"/>
                  </a:cubicBezTo>
                  <a:cubicBezTo>
                    <a:pt x="9" y="92"/>
                    <a:pt x="11" y="90"/>
                    <a:pt x="14" y="90"/>
                  </a:cubicBezTo>
                  <a:cubicBezTo>
                    <a:pt x="16" y="90"/>
                    <a:pt x="19" y="92"/>
                    <a:pt x="19" y="95"/>
                  </a:cubicBezTo>
                  <a:cubicBezTo>
                    <a:pt x="19" y="98"/>
                    <a:pt x="16" y="100"/>
                    <a:pt x="14" y="100"/>
                  </a:cubicBezTo>
                  <a:close/>
                  <a:moveTo>
                    <a:pt x="14" y="88"/>
                  </a:moveTo>
                  <a:cubicBezTo>
                    <a:pt x="11" y="88"/>
                    <a:pt x="9" y="85"/>
                    <a:pt x="9" y="83"/>
                  </a:cubicBezTo>
                  <a:cubicBezTo>
                    <a:pt x="9" y="80"/>
                    <a:pt x="11" y="78"/>
                    <a:pt x="14" y="78"/>
                  </a:cubicBezTo>
                  <a:cubicBezTo>
                    <a:pt x="16" y="78"/>
                    <a:pt x="19" y="80"/>
                    <a:pt x="19" y="83"/>
                  </a:cubicBezTo>
                  <a:cubicBezTo>
                    <a:pt x="19" y="85"/>
                    <a:pt x="16" y="88"/>
                    <a:pt x="14" y="88"/>
                  </a:cubicBezTo>
                  <a:close/>
                  <a:moveTo>
                    <a:pt x="14" y="75"/>
                  </a:moveTo>
                  <a:cubicBezTo>
                    <a:pt x="11" y="75"/>
                    <a:pt x="9" y="73"/>
                    <a:pt x="9" y="70"/>
                  </a:cubicBezTo>
                  <a:cubicBezTo>
                    <a:pt x="9" y="68"/>
                    <a:pt x="11" y="65"/>
                    <a:pt x="14" y="65"/>
                  </a:cubicBezTo>
                  <a:cubicBezTo>
                    <a:pt x="16" y="65"/>
                    <a:pt x="19" y="68"/>
                    <a:pt x="19" y="70"/>
                  </a:cubicBezTo>
                  <a:cubicBezTo>
                    <a:pt x="19" y="73"/>
                    <a:pt x="16" y="75"/>
                    <a:pt x="14" y="75"/>
                  </a:cubicBezTo>
                  <a:close/>
                  <a:moveTo>
                    <a:pt x="27" y="100"/>
                  </a:moveTo>
                  <a:cubicBezTo>
                    <a:pt x="24" y="100"/>
                    <a:pt x="22" y="98"/>
                    <a:pt x="22" y="95"/>
                  </a:cubicBezTo>
                  <a:cubicBezTo>
                    <a:pt x="22" y="92"/>
                    <a:pt x="24" y="90"/>
                    <a:pt x="27" y="90"/>
                  </a:cubicBezTo>
                  <a:cubicBezTo>
                    <a:pt x="30" y="90"/>
                    <a:pt x="32" y="92"/>
                    <a:pt x="32" y="95"/>
                  </a:cubicBezTo>
                  <a:cubicBezTo>
                    <a:pt x="32" y="98"/>
                    <a:pt x="30" y="100"/>
                    <a:pt x="27" y="100"/>
                  </a:cubicBezTo>
                  <a:close/>
                  <a:moveTo>
                    <a:pt x="27" y="88"/>
                  </a:moveTo>
                  <a:cubicBezTo>
                    <a:pt x="24" y="88"/>
                    <a:pt x="22" y="85"/>
                    <a:pt x="22" y="83"/>
                  </a:cubicBezTo>
                  <a:cubicBezTo>
                    <a:pt x="22" y="80"/>
                    <a:pt x="24" y="78"/>
                    <a:pt x="27" y="78"/>
                  </a:cubicBezTo>
                  <a:cubicBezTo>
                    <a:pt x="30" y="78"/>
                    <a:pt x="32" y="80"/>
                    <a:pt x="32" y="83"/>
                  </a:cubicBezTo>
                  <a:cubicBezTo>
                    <a:pt x="32" y="85"/>
                    <a:pt x="30" y="88"/>
                    <a:pt x="27" y="88"/>
                  </a:cubicBezTo>
                  <a:close/>
                  <a:moveTo>
                    <a:pt x="27" y="75"/>
                  </a:moveTo>
                  <a:cubicBezTo>
                    <a:pt x="24" y="75"/>
                    <a:pt x="22" y="73"/>
                    <a:pt x="22" y="70"/>
                  </a:cubicBezTo>
                  <a:cubicBezTo>
                    <a:pt x="22" y="68"/>
                    <a:pt x="24" y="65"/>
                    <a:pt x="27" y="65"/>
                  </a:cubicBezTo>
                  <a:cubicBezTo>
                    <a:pt x="30" y="65"/>
                    <a:pt x="32" y="68"/>
                    <a:pt x="32" y="70"/>
                  </a:cubicBezTo>
                  <a:cubicBezTo>
                    <a:pt x="32" y="73"/>
                    <a:pt x="30" y="75"/>
                    <a:pt x="27" y="75"/>
                  </a:cubicBezTo>
                  <a:close/>
                  <a:moveTo>
                    <a:pt x="41" y="100"/>
                  </a:moveTo>
                  <a:cubicBezTo>
                    <a:pt x="38" y="100"/>
                    <a:pt x="36" y="98"/>
                    <a:pt x="36" y="95"/>
                  </a:cubicBezTo>
                  <a:cubicBezTo>
                    <a:pt x="36" y="92"/>
                    <a:pt x="38" y="90"/>
                    <a:pt x="41" y="90"/>
                  </a:cubicBezTo>
                  <a:cubicBezTo>
                    <a:pt x="43" y="90"/>
                    <a:pt x="46" y="92"/>
                    <a:pt x="46" y="95"/>
                  </a:cubicBezTo>
                  <a:cubicBezTo>
                    <a:pt x="46" y="98"/>
                    <a:pt x="43" y="100"/>
                    <a:pt x="41" y="100"/>
                  </a:cubicBezTo>
                  <a:close/>
                  <a:moveTo>
                    <a:pt x="41" y="88"/>
                  </a:moveTo>
                  <a:cubicBezTo>
                    <a:pt x="38" y="88"/>
                    <a:pt x="36" y="85"/>
                    <a:pt x="36" y="83"/>
                  </a:cubicBezTo>
                  <a:cubicBezTo>
                    <a:pt x="36" y="80"/>
                    <a:pt x="38" y="78"/>
                    <a:pt x="41" y="78"/>
                  </a:cubicBezTo>
                  <a:cubicBezTo>
                    <a:pt x="43" y="78"/>
                    <a:pt x="46" y="80"/>
                    <a:pt x="46" y="83"/>
                  </a:cubicBezTo>
                  <a:cubicBezTo>
                    <a:pt x="46" y="85"/>
                    <a:pt x="43" y="88"/>
                    <a:pt x="41" y="88"/>
                  </a:cubicBezTo>
                  <a:close/>
                  <a:moveTo>
                    <a:pt x="41" y="75"/>
                  </a:moveTo>
                  <a:cubicBezTo>
                    <a:pt x="38" y="75"/>
                    <a:pt x="36" y="73"/>
                    <a:pt x="36" y="70"/>
                  </a:cubicBezTo>
                  <a:cubicBezTo>
                    <a:pt x="36" y="68"/>
                    <a:pt x="38" y="65"/>
                    <a:pt x="41" y="65"/>
                  </a:cubicBezTo>
                  <a:cubicBezTo>
                    <a:pt x="43" y="65"/>
                    <a:pt x="46" y="68"/>
                    <a:pt x="46" y="70"/>
                  </a:cubicBezTo>
                  <a:cubicBezTo>
                    <a:pt x="46" y="73"/>
                    <a:pt x="43" y="75"/>
                    <a:pt x="41" y="75"/>
                  </a:cubicBezTo>
                  <a:close/>
                  <a:moveTo>
                    <a:pt x="46" y="46"/>
                  </a:moveTo>
                  <a:cubicBezTo>
                    <a:pt x="46" y="52"/>
                    <a:pt x="41" y="57"/>
                    <a:pt x="35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3" y="57"/>
                    <a:pt x="8" y="52"/>
                    <a:pt x="8" y="4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29"/>
                    <a:pt x="13" y="23"/>
                    <a:pt x="19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41" y="23"/>
                    <a:pt x="46" y="29"/>
                    <a:pt x="46" y="35"/>
                  </a:cubicBezTo>
                  <a:lnTo>
                    <a:pt x="46" y="4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155"/>
            <p:cNvSpPr>
              <a:spLocks noEditPoints="1"/>
            </p:cNvSpPr>
            <p:nvPr/>
          </p:nvSpPr>
          <p:spPr bwMode="auto">
            <a:xfrm>
              <a:off x="3991" y="1598"/>
              <a:ext cx="131" cy="275"/>
            </a:xfrm>
            <a:custGeom>
              <a:avLst/>
              <a:gdLst>
                <a:gd name="T0" fmla="*/ 49 w 55"/>
                <a:gd name="T1" fmla="*/ 3 h 116"/>
                <a:gd name="T2" fmla="*/ 41 w 55"/>
                <a:gd name="T3" fmla="*/ 3 h 116"/>
                <a:gd name="T4" fmla="*/ 12 w 55"/>
                <a:gd name="T5" fmla="*/ 27 h 116"/>
                <a:gd name="T6" fmla="*/ 0 w 55"/>
                <a:gd name="T7" fmla="*/ 105 h 116"/>
                <a:gd name="T8" fmla="*/ 43 w 55"/>
                <a:gd name="T9" fmla="*/ 116 h 116"/>
                <a:gd name="T10" fmla="*/ 55 w 55"/>
                <a:gd name="T11" fmla="*/ 38 h 116"/>
                <a:gd name="T12" fmla="*/ 14 w 55"/>
                <a:gd name="T13" fmla="*/ 110 h 116"/>
                <a:gd name="T14" fmla="*/ 14 w 55"/>
                <a:gd name="T15" fmla="*/ 100 h 116"/>
                <a:gd name="T16" fmla="*/ 14 w 55"/>
                <a:gd name="T17" fmla="*/ 110 h 116"/>
                <a:gd name="T18" fmla="*/ 9 w 55"/>
                <a:gd name="T19" fmla="*/ 93 h 116"/>
                <a:gd name="T20" fmla="*/ 19 w 55"/>
                <a:gd name="T21" fmla="*/ 93 h 116"/>
                <a:gd name="T22" fmla="*/ 14 w 55"/>
                <a:gd name="T23" fmla="*/ 85 h 116"/>
                <a:gd name="T24" fmla="*/ 14 w 55"/>
                <a:gd name="T25" fmla="*/ 75 h 116"/>
                <a:gd name="T26" fmla="*/ 14 w 55"/>
                <a:gd name="T27" fmla="*/ 85 h 116"/>
                <a:gd name="T28" fmla="*/ 22 w 55"/>
                <a:gd name="T29" fmla="*/ 105 h 116"/>
                <a:gd name="T30" fmla="*/ 33 w 55"/>
                <a:gd name="T31" fmla="*/ 105 h 116"/>
                <a:gd name="T32" fmla="*/ 27 w 55"/>
                <a:gd name="T33" fmla="*/ 98 h 116"/>
                <a:gd name="T34" fmla="*/ 27 w 55"/>
                <a:gd name="T35" fmla="*/ 88 h 116"/>
                <a:gd name="T36" fmla="*/ 27 w 55"/>
                <a:gd name="T37" fmla="*/ 98 h 116"/>
                <a:gd name="T38" fmla="*/ 22 w 55"/>
                <a:gd name="T39" fmla="*/ 80 h 116"/>
                <a:gd name="T40" fmla="*/ 33 w 55"/>
                <a:gd name="T41" fmla="*/ 80 h 116"/>
                <a:gd name="T42" fmla="*/ 41 w 55"/>
                <a:gd name="T43" fmla="*/ 110 h 116"/>
                <a:gd name="T44" fmla="*/ 41 w 55"/>
                <a:gd name="T45" fmla="*/ 100 h 116"/>
                <a:gd name="T46" fmla="*/ 41 w 55"/>
                <a:gd name="T47" fmla="*/ 110 h 116"/>
                <a:gd name="T48" fmla="*/ 36 w 55"/>
                <a:gd name="T49" fmla="*/ 93 h 116"/>
                <a:gd name="T50" fmla="*/ 46 w 55"/>
                <a:gd name="T51" fmla="*/ 93 h 116"/>
                <a:gd name="T52" fmla="*/ 41 w 55"/>
                <a:gd name="T53" fmla="*/ 85 h 116"/>
                <a:gd name="T54" fmla="*/ 41 w 55"/>
                <a:gd name="T55" fmla="*/ 75 h 116"/>
                <a:gd name="T56" fmla="*/ 41 w 55"/>
                <a:gd name="T57" fmla="*/ 85 h 116"/>
                <a:gd name="T58" fmla="*/ 35 w 55"/>
                <a:gd name="T59" fmla="*/ 67 h 116"/>
                <a:gd name="T60" fmla="*/ 8 w 55"/>
                <a:gd name="T61" fmla="*/ 56 h 116"/>
                <a:gd name="T62" fmla="*/ 20 w 55"/>
                <a:gd name="T63" fmla="*/ 33 h 116"/>
                <a:gd name="T64" fmla="*/ 47 w 55"/>
                <a:gd name="T65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116">
                  <a:moveTo>
                    <a:pt x="49" y="28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7" y="0"/>
                    <a:pt x="45" y="0"/>
                  </a:cubicBezTo>
                  <a:cubicBezTo>
                    <a:pt x="42" y="0"/>
                    <a:pt x="41" y="1"/>
                    <a:pt x="41" y="3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6" y="116"/>
                    <a:pt x="12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49" y="116"/>
                    <a:pt x="55" y="111"/>
                    <a:pt x="55" y="10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4"/>
                    <a:pt x="52" y="30"/>
                    <a:pt x="49" y="28"/>
                  </a:cubicBezTo>
                  <a:close/>
                  <a:moveTo>
                    <a:pt x="14" y="110"/>
                  </a:moveTo>
                  <a:cubicBezTo>
                    <a:pt x="11" y="110"/>
                    <a:pt x="9" y="108"/>
                    <a:pt x="9" y="105"/>
                  </a:cubicBezTo>
                  <a:cubicBezTo>
                    <a:pt x="9" y="102"/>
                    <a:pt x="11" y="100"/>
                    <a:pt x="14" y="100"/>
                  </a:cubicBezTo>
                  <a:cubicBezTo>
                    <a:pt x="17" y="100"/>
                    <a:pt x="19" y="102"/>
                    <a:pt x="19" y="105"/>
                  </a:cubicBezTo>
                  <a:cubicBezTo>
                    <a:pt x="19" y="108"/>
                    <a:pt x="17" y="110"/>
                    <a:pt x="14" y="110"/>
                  </a:cubicBezTo>
                  <a:close/>
                  <a:moveTo>
                    <a:pt x="14" y="98"/>
                  </a:moveTo>
                  <a:cubicBezTo>
                    <a:pt x="11" y="98"/>
                    <a:pt x="9" y="95"/>
                    <a:pt x="9" y="93"/>
                  </a:cubicBezTo>
                  <a:cubicBezTo>
                    <a:pt x="9" y="90"/>
                    <a:pt x="11" y="88"/>
                    <a:pt x="14" y="88"/>
                  </a:cubicBezTo>
                  <a:cubicBezTo>
                    <a:pt x="17" y="88"/>
                    <a:pt x="19" y="90"/>
                    <a:pt x="19" y="93"/>
                  </a:cubicBezTo>
                  <a:cubicBezTo>
                    <a:pt x="19" y="95"/>
                    <a:pt x="17" y="98"/>
                    <a:pt x="14" y="98"/>
                  </a:cubicBezTo>
                  <a:close/>
                  <a:moveTo>
                    <a:pt x="14" y="85"/>
                  </a:moveTo>
                  <a:cubicBezTo>
                    <a:pt x="11" y="85"/>
                    <a:pt x="9" y="83"/>
                    <a:pt x="9" y="80"/>
                  </a:cubicBezTo>
                  <a:cubicBezTo>
                    <a:pt x="9" y="78"/>
                    <a:pt x="11" y="75"/>
                    <a:pt x="14" y="75"/>
                  </a:cubicBezTo>
                  <a:cubicBezTo>
                    <a:pt x="17" y="75"/>
                    <a:pt x="19" y="78"/>
                    <a:pt x="19" y="80"/>
                  </a:cubicBezTo>
                  <a:cubicBezTo>
                    <a:pt x="19" y="83"/>
                    <a:pt x="17" y="85"/>
                    <a:pt x="14" y="85"/>
                  </a:cubicBezTo>
                  <a:close/>
                  <a:moveTo>
                    <a:pt x="27" y="110"/>
                  </a:moveTo>
                  <a:cubicBezTo>
                    <a:pt x="25" y="110"/>
                    <a:pt x="22" y="108"/>
                    <a:pt x="22" y="105"/>
                  </a:cubicBezTo>
                  <a:cubicBezTo>
                    <a:pt x="22" y="102"/>
                    <a:pt x="25" y="100"/>
                    <a:pt x="27" y="100"/>
                  </a:cubicBezTo>
                  <a:cubicBezTo>
                    <a:pt x="30" y="100"/>
                    <a:pt x="33" y="102"/>
                    <a:pt x="33" y="105"/>
                  </a:cubicBezTo>
                  <a:cubicBezTo>
                    <a:pt x="33" y="108"/>
                    <a:pt x="30" y="110"/>
                    <a:pt x="27" y="110"/>
                  </a:cubicBezTo>
                  <a:close/>
                  <a:moveTo>
                    <a:pt x="27" y="98"/>
                  </a:moveTo>
                  <a:cubicBezTo>
                    <a:pt x="25" y="98"/>
                    <a:pt x="22" y="95"/>
                    <a:pt x="22" y="93"/>
                  </a:cubicBezTo>
                  <a:cubicBezTo>
                    <a:pt x="22" y="90"/>
                    <a:pt x="25" y="88"/>
                    <a:pt x="27" y="88"/>
                  </a:cubicBezTo>
                  <a:cubicBezTo>
                    <a:pt x="30" y="88"/>
                    <a:pt x="33" y="90"/>
                    <a:pt x="33" y="93"/>
                  </a:cubicBezTo>
                  <a:cubicBezTo>
                    <a:pt x="33" y="95"/>
                    <a:pt x="30" y="98"/>
                    <a:pt x="27" y="98"/>
                  </a:cubicBezTo>
                  <a:close/>
                  <a:moveTo>
                    <a:pt x="27" y="85"/>
                  </a:moveTo>
                  <a:cubicBezTo>
                    <a:pt x="25" y="85"/>
                    <a:pt x="22" y="83"/>
                    <a:pt x="22" y="80"/>
                  </a:cubicBezTo>
                  <a:cubicBezTo>
                    <a:pt x="22" y="78"/>
                    <a:pt x="25" y="75"/>
                    <a:pt x="27" y="75"/>
                  </a:cubicBezTo>
                  <a:cubicBezTo>
                    <a:pt x="30" y="75"/>
                    <a:pt x="33" y="78"/>
                    <a:pt x="33" y="80"/>
                  </a:cubicBezTo>
                  <a:cubicBezTo>
                    <a:pt x="33" y="83"/>
                    <a:pt x="30" y="85"/>
                    <a:pt x="27" y="85"/>
                  </a:cubicBezTo>
                  <a:close/>
                  <a:moveTo>
                    <a:pt x="41" y="110"/>
                  </a:moveTo>
                  <a:cubicBezTo>
                    <a:pt x="38" y="110"/>
                    <a:pt x="36" y="108"/>
                    <a:pt x="36" y="105"/>
                  </a:cubicBezTo>
                  <a:cubicBezTo>
                    <a:pt x="36" y="102"/>
                    <a:pt x="38" y="100"/>
                    <a:pt x="41" y="100"/>
                  </a:cubicBezTo>
                  <a:cubicBezTo>
                    <a:pt x="44" y="100"/>
                    <a:pt x="46" y="102"/>
                    <a:pt x="46" y="105"/>
                  </a:cubicBezTo>
                  <a:cubicBezTo>
                    <a:pt x="46" y="108"/>
                    <a:pt x="44" y="110"/>
                    <a:pt x="41" y="110"/>
                  </a:cubicBezTo>
                  <a:close/>
                  <a:moveTo>
                    <a:pt x="41" y="98"/>
                  </a:moveTo>
                  <a:cubicBezTo>
                    <a:pt x="38" y="98"/>
                    <a:pt x="36" y="95"/>
                    <a:pt x="36" y="93"/>
                  </a:cubicBezTo>
                  <a:cubicBezTo>
                    <a:pt x="36" y="90"/>
                    <a:pt x="38" y="88"/>
                    <a:pt x="41" y="88"/>
                  </a:cubicBezTo>
                  <a:cubicBezTo>
                    <a:pt x="44" y="88"/>
                    <a:pt x="46" y="90"/>
                    <a:pt x="46" y="93"/>
                  </a:cubicBezTo>
                  <a:cubicBezTo>
                    <a:pt x="46" y="95"/>
                    <a:pt x="44" y="98"/>
                    <a:pt x="41" y="98"/>
                  </a:cubicBezTo>
                  <a:close/>
                  <a:moveTo>
                    <a:pt x="41" y="85"/>
                  </a:moveTo>
                  <a:cubicBezTo>
                    <a:pt x="38" y="85"/>
                    <a:pt x="36" y="83"/>
                    <a:pt x="36" y="80"/>
                  </a:cubicBezTo>
                  <a:cubicBezTo>
                    <a:pt x="36" y="78"/>
                    <a:pt x="38" y="75"/>
                    <a:pt x="41" y="75"/>
                  </a:cubicBezTo>
                  <a:cubicBezTo>
                    <a:pt x="44" y="75"/>
                    <a:pt x="46" y="78"/>
                    <a:pt x="46" y="80"/>
                  </a:cubicBezTo>
                  <a:cubicBezTo>
                    <a:pt x="46" y="83"/>
                    <a:pt x="44" y="85"/>
                    <a:pt x="41" y="85"/>
                  </a:cubicBezTo>
                  <a:close/>
                  <a:moveTo>
                    <a:pt x="47" y="56"/>
                  </a:moveTo>
                  <a:cubicBezTo>
                    <a:pt x="47" y="62"/>
                    <a:pt x="42" y="67"/>
                    <a:pt x="35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3" y="67"/>
                    <a:pt x="8" y="62"/>
                    <a:pt x="8" y="5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38"/>
                    <a:pt x="13" y="33"/>
                    <a:pt x="20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2" y="33"/>
                    <a:pt x="47" y="38"/>
                    <a:pt x="47" y="45"/>
                  </a:cubicBezTo>
                  <a:lnTo>
                    <a:pt x="47" y="5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156"/>
            <p:cNvSpPr>
              <a:spLocks noEditPoints="1"/>
            </p:cNvSpPr>
            <p:nvPr/>
          </p:nvSpPr>
          <p:spPr bwMode="auto">
            <a:xfrm>
              <a:off x="4015" y="1693"/>
              <a:ext cx="83" cy="54"/>
            </a:xfrm>
            <a:custGeom>
              <a:avLst/>
              <a:gdLst>
                <a:gd name="T0" fmla="*/ 28 w 35"/>
                <a:gd name="T1" fmla="*/ 0 h 23"/>
                <a:gd name="T2" fmla="*/ 7 w 35"/>
                <a:gd name="T3" fmla="*/ 0 h 23"/>
                <a:gd name="T4" fmla="*/ 0 w 35"/>
                <a:gd name="T5" fmla="*/ 7 h 23"/>
                <a:gd name="T6" fmla="*/ 0 w 35"/>
                <a:gd name="T7" fmla="*/ 17 h 23"/>
                <a:gd name="T8" fmla="*/ 7 w 35"/>
                <a:gd name="T9" fmla="*/ 23 h 23"/>
                <a:gd name="T10" fmla="*/ 28 w 35"/>
                <a:gd name="T11" fmla="*/ 23 h 23"/>
                <a:gd name="T12" fmla="*/ 35 w 35"/>
                <a:gd name="T13" fmla="*/ 17 h 23"/>
                <a:gd name="T14" fmla="*/ 35 w 35"/>
                <a:gd name="T15" fmla="*/ 7 h 23"/>
                <a:gd name="T16" fmla="*/ 28 w 35"/>
                <a:gd name="T17" fmla="*/ 0 h 23"/>
                <a:gd name="T18" fmla="*/ 33 w 35"/>
                <a:gd name="T19" fmla="*/ 20 h 23"/>
                <a:gd name="T20" fmla="*/ 33 w 35"/>
                <a:gd name="T21" fmla="*/ 20 h 23"/>
                <a:gd name="T22" fmla="*/ 33 w 35"/>
                <a:gd name="T23" fmla="*/ 20 h 23"/>
                <a:gd name="T24" fmla="*/ 32 w 35"/>
                <a:gd name="T25" fmla="*/ 20 h 23"/>
                <a:gd name="T26" fmla="*/ 23 w 35"/>
                <a:gd name="T27" fmla="*/ 11 h 23"/>
                <a:gd name="T28" fmla="*/ 18 w 35"/>
                <a:gd name="T29" fmla="*/ 16 h 23"/>
                <a:gd name="T30" fmla="*/ 17 w 35"/>
                <a:gd name="T31" fmla="*/ 16 h 23"/>
                <a:gd name="T32" fmla="*/ 17 w 35"/>
                <a:gd name="T33" fmla="*/ 16 h 23"/>
                <a:gd name="T34" fmla="*/ 12 w 35"/>
                <a:gd name="T35" fmla="*/ 11 h 23"/>
                <a:gd name="T36" fmla="*/ 3 w 35"/>
                <a:gd name="T37" fmla="*/ 19 h 23"/>
                <a:gd name="T38" fmla="*/ 3 w 35"/>
                <a:gd name="T39" fmla="*/ 20 h 23"/>
                <a:gd name="T40" fmla="*/ 3 w 35"/>
                <a:gd name="T41" fmla="*/ 20 h 23"/>
                <a:gd name="T42" fmla="*/ 2 w 35"/>
                <a:gd name="T43" fmla="*/ 19 h 23"/>
                <a:gd name="T44" fmla="*/ 2 w 35"/>
                <a:gd name="T45" fmla="*/ 19 h 23"/>
                <a:gd name="T46" fmla="*/ 2 w 35"/>
                <a:gd name="T47" fmla="*/ 19 h 23"/>
                <a:gd name="T48" fmla="*/ 2 w 35"/>
                <a:gd name="T49" fmla="*/ 18 h 23"/>
                <a:gd name="T50" fmla="*/ 11 w 35"/>
                <a:gd name="T51" fmla="*/ 11 h 23"/>
                <a:gd name="T52" fmla="*/ 3 w 35"/>
                <a:gd name="T53" fmla="*/ 4 h 23"/>
                <a:gd name="T54" fmla="*/ 3 w 35"/>
                <a:gd name="T55" fmla="*/ 3 h 23"/>
                <a:gd name="T56" fmla="*/ 4 w 35"/>
                <a:gd name="T57" fmla="*/ 3 h 23"/>
                <a:gd name="T58" fmla="*/ 4 w 35"/>
                <a:gd name="T59" fmla="*/ 3 h 23"/>
                <a:gd name="T60" fmla="*/ 17 w 35"/>
                <a:gd name="T61" fmla="*/ 14 h 23"/>
                <a:gd name="T62" fmla="*/ 31 w 35"/>
                <a:gd name="T63" fmla="*/ 3 h 23"/>
                <a:gd name="T64" fmla="*/ 31 w 35"/>
                <a:gd name="T65" fmla="*/ 3 h 23"/>
                <a:gd name="T66" fmla="*/ 32 w 35"/>
                <a:gd name="T67" fmla="*/ 3 h 23"/>
                <a:gd name="T68" fmla="*/ 32 w 35"/>
                <a:gd name="T69" fmla="*/ 4 h 23"/>
                <a:gd name="T70" fmla="*/ 24 w 35"/>
                <a:gd name="T71" fmla="*/ 11 h 23"/>
                <a:gd name="T72" fmla="*/ 33 w 35"/>
                <a:gd name="T73" fmla="*/ 19 h 23"/>
                <a:gd name="T74" fmla="*/ 34 w 35"/>
                <a:gd name="T75" fmla="*/ 19 h 23"/>
                <a:gd name="T76" fmla="*/ 34 w 35"/>
                <a:gd name="T77" fmla="*/ 19 h 23"/>
                <a:gd name="T78" fmla="*/ 33 w 35"/>
                <a:gd name="T7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" h="23">
                  <a:moveTo>
                    <a:pt x="2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7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2" y="23"/>
                    <a:pt x="35" y="20"/>
                    <a:pt x="35" y="1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3"/>
                    <a:pt x="32" y="0"/>
                    <a:pt x="28" y="0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lnTo>
                    <a:pt x="33" y="2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157"/>
            <p:cNvSpPr>
              <a:spLocks noEditPoints="1"/>
            </p:cNvSpPr>
            <p:nvPr/>
          </p:nvSpPr>
          <p:spPr bwMode="auto">
            <a:xfrm>
              <a:off x="3525" y="1617"/>
              <a:ext cx="107" cy="116"/>
            </a:xfrm>
            <a:custGeom>
              <a:avLst/>
              <a:gdLst>
                <a:gd name="T0" fmla="*/ 43 w 45"/>
                <a:gd name="T1" fmla="*/ 2 h 49"/>
                <a:gd name="T2" fmla="*/ 40 w 45"/>
                <a:gd name="T3" fmla="*/ 0 h 49"/>
                <a:gd name="T4" fmla="*/ 5 w 45"/>
                <a:gd name="T5" fmla="*/ 0 h 49"/>
                <a:gd name="T6" fmla="*/ 2 w 45"/>
                <a:gd name="T7" fmla="*/ 2 h 49"/>
                <a:gd name="T8" fmla="*/ 0 w 45"/>
                <a:gd name="T9" fmla="*/ 5 h 49"/>
                <a:gd name="T10" fmla="*/ 0 w 45"/>
                <a:gd name="T11" fmla="*/ 33 h 49"/>
                <a:gd name="T12" fmla="*/ 2 w 45"/>
                <a:gd name="T13" fmla="*/ 36 h 49"/>
                <a:gd name="T14" fmla="*/ 5 w 45"/>
                <a:gd name="T15" fmla="*/ 38 h 49"/>
                <a:gd name="T16" fmla="*/ 40 w 45"/>
                <a:gd name="T17" fmla="*/ 38 h 49"/>
                <a:gd name="T18" fmla="*/ 43 w 45"/>
                <a:gd name="T19" fmla="*/ 36 h 49"/>
                <a:gd name="T20" fmla="*/ 45 w 45"/>
                <a:gd name="T21" fmla="*/ 33 h 49"/>
                <a:gd name="T22" fmla="*/ 45 w 45"/>
                <a:gd name="T23" fmla="*/ 5 h 49"/>
                <a:gd name="T24" fmla="*/ 43 w 45"/>
                <a:gd name="T25" fmla="*/ 2 h 49"/>
                <a:gd name="T26" fmla="*/ 42 w 45"/>
                <a:gd name="T27" fmla="*/ 33 h 49"/>
                <a:gd name="T28" fmla="*/ 42 w 45"/>
                <a:gd name="T29" fmla="*/ 34 h 49"/>
                <a:gd name="T30" fmla="*/ 40 w 45"/>
                <a:gd name="T31" fmla="*/ 35 h 49"/>
                <a:gd name="T32" fmla="*/ 5 w 45"/>
                <a:gd name="T33" fmla="*/ 35 h 49"/>
                <a:gd name="T34" fmla="*/ 3 w 45"/>
                <a:gd name="T35" fmla="*/ 34 h 49"/>
                <a:gd name="T36" fmla="*/ 3 w 45"/>
                <a:gd name="T37" fmla="*/ 33 h 49"/>
                <a:gd name="T38" fmla="*/ 3 w 45"/>
                <a:gd name="T39" fmla="*/ 5 h 49"/>
                <a:gd name="T40" fmla="*/ 3 w 45"/>
                <a:gd name="T41" fmla="*/ 4 h 49"/>
                <a:gd name="T42" fmla="*/ 5 w 45"/>
                <a:gd name="T43" fmla="*/ 3 h 49"/>
                <a:gd name="T44" fmla="*/ 40 w 45"/>
                <a:gd name="T45" fmla="*/ 3 h 49"/>
                <a:gd name="T46" fmla="*/ 42 w 45"/>
                <a:gd name="T47" fmla="*/ 4 h 49"/>
                <a:gd name="T48" fmla="*/ 42 w 45"/>
                <a:gd name="T49" fmla="*/ 5 h 49"/>
                <a:gd name="T50" fmla="*/ 42 w 45"/>
                <a:gd name="T51" fmla="*/ 33 h 49"/>
                <a:gd name="T52" fmla="*/ 43 w 45"/>
                <a:gd name="T53" fmla="*/ 38 h 49"/>
                <a:gd name="T54" fmla="*/ 2 w 45"/>
                <a:gd name="T55" fmla="*/ 38 h 49"/>
                <a:gd name="T56" fmla="*/ 1 w 45"/>
                <a:gd name="T57" fmla="*/ 39 h 49"/>
                <a:gd name="T58" fmla="*/ 1 w 45"/>
                <a:gd name="T59" fmla="*/ 40 h 49"/>
                <a:gd name="T60" fmla="*/ 1 w 45"/>
                <a:gd name="T61" fmla="*/ 48 h 49"/>
                <a:gd name="T62" fmla="*/ 1 w 45"/>
                <a:gd name="T63" fmla="*/ 49 h 49"/>
                <a:gd name="T64" fmla="*/ 2 w 45"/>
                <a:gd name="T65" fmla="*/ 49 h 49"/>
                <a:gd name="T66" fmla="*/ 43 w 45"/>
                <a:gd name="T67" fmla="*/ 49 h 49"/>
                <a:gd name="T68" fmla="*/ 44 w 45"/>
                <a:gd name="T69" fmla="*/ 49 h 49"/>
                <a:gd name="T70" fmla="*/ 44 w 45"/>
                <a:gd name="T71" fmla="*/ 48 h 49"/>
                <a:gd name="T72" fmla="*/ 44 w 45"/>
                <a:gd name="T73" fmla="*/ 40 h 49"/>
                <a:gd name="T74" fmla="*/ 44 w 45"/>
                <a:gd name="T75" fmla="*/ 39 h 49"/>
                <a:gd name="T76" fmla="*/ 43 w 45"/>
                <a:gd name="T77" fmla="*/ 38 h 49"/>
                <a:gd name="T78" fmla="*/ 42 w 45"/>
                <a:gd name="T79" fmla="*/ 47 h 49"/>
                <a:gd name="T80" fmla="*/ 3 w 45"/>
                <a:gd name="T81" fmla="*/ 47 h 49"/>
                <a:gd name="T82" fmla="*/ 3 w 45"/>
                <a:gd name="T83" fmla="*/ 41 h 49"/>
                <a:gd name="T84" fmla="*/ 42 w 45"/>
                <a:gd name="T85" fmla="*/ 41 h 49"/>
                <a:gd name="T86" fmla="*/ 42 w 45"/>
                <a:gd name="T87" fmla="*/ 47 h 49"/>
                <a:gd name="T88" fmla="*/ 5 w 45"/>
                <a:gd name="T89" fmla="*/ 46 h 49"/>
                <a:gd name="T90" fmla="*/ 25 w 45"/>
                <a:gd name="T91" fmla="*/ 46 h 49"/>
                <a:gd name="T92" fmla="*/ 26 w 45"/>
                <a:gd name="T93" fmla="*/ 46 h 49"/>
                <a:gd name="T94" fmla="*/ 26 w 45"/>
                <a:gd name="T95" fmla="*/ 45 h 49"/>
                <a:gd name="T96" fmla="*/ 26 w 45"/>
                <a:gd name="T97" fmla="*/ 43 h 49"/>
                <a:gd name="T98" fmla="*/ 26 w 45"/>
                <a:gd name="T99" fmla="*/ 42 h 49"/>
                <a:gd name="T100" fmla="*/ 25 w 45"/>
                <a:gd name="T101" fmla="*/ 42 h 49"/>
                <a:gd name="T102" fmla="*/ 5 w 45"/>
                <a:gd name="T103" fmla="*/ 42 h 49"/>
                <a:gd name="T104" fmla="*/ 4 w 45"/>
                <a:gd name="T105" fmla="*/ 42 h 49"/>
                <a:gd name="T106" fmla="*/ 4 w 45"/>
                <a:gd name="T107" fmla="*/ 43 h 49"/>
                <a:gd name="T108" fmla="*/ 4 w 45"/>
                <a:gd name="T109" fmla="*/ 45 h 49"/>
                <a:gd name="T110" fmla="*/ 4 w 45"/>
                <a:gd name="T111" fmla="*/ 46 h 49"/>
                <a:gd name="T112" fmla="*/ 5 w 45"/>
                <a:gd name="T113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9">
                  <a:moveTo>
                    <a:pt x="43" y="2"/>
                  </a:moveTo>
                  <a:cubicBezTo>
                    <a:pt x="42" y="1"/>
                    <a:pt x="41" y="0"/>
                    <a:pt x="4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1" y="35"/>
                    <a:pt x="2" y="36"/>
                  </a:cubicBezTo>
                  <a:cubicBezTo>
                    <a:pt x="2" y="37"/>
                    <a:pt x="4" y="38"/>
                    <a:pt x="5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8"/>
                    <a:pt x="42" y="37"/>
                    <a:pt x="43" y="36"/>
                  </a:cubicBezTo>
                  <a:cubicBezTo>
                    <a:pt x="44" y="35"/>
                    <a:pt x="45" y="34"/>
                    <a:pt x="45" y="3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4"/>
                    <a:pt x="44" y="3"/>
                    <a:pt x="43" y="2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4"/>
                    <a:pt x="42" y="34"/>
                  </a:cubicBezTo>
                  <a:cubicBezTo>
                    <a:pt x="41" y="35"/>
                    <a:pt x="41" y="35"/>
                    <a:pt x="40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3" y="34"/>
                  </a:cubicBezTo>
                  <a:cubicBezTo>
                    <a:pt x="3" y="34"/>
                    <a:pt x="3" y="33"/>
                    <a:pt x="3" y="3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1" y="3"/>
                    <a:pt x="42" y="4"/>
                  </a:cubicBezTo>
                  <a:cubicBezTo>
                    <a:pt x="42" y="4"/>
                    <a:pt x="42" y="5"/>
                    <a:pt x="42" y="5"/>
                  </a:cubicBezTo>
                  <a:lnTo>
                    <a:pt x="42" y="33"/>
                  </a:lnTo>
                  <a:close/>
                  <a:moveTo>
                    <a:pt x="43" y="38"/>
                  </a:moveTo>
                  <a:cubicBezTo>
                    <a:pt x="2" y="38"/>
                    <a:pt x="2" y="38"/>
                    <a:pt x="2" y="3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39"/>
                    <a:pt x="44" y="39"/>
                    <a:pt x="44" y="39"/>
                  </a:cubicBezTo>
                  <a:lnTo>
                    <a:pt x="43" y="38"/>
                  </a:lnTo>
                  <a:close/>
                  <a:moveTo>
                    <a:pt x="4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42" y="41"/>
                    <a:pt x="42" y="41"/>
                    <a:pt x="42" y="41"/>
                  </a:cubicBezTo>
                  <a:lnTo>
                    <a:pt x="42" y="47"/>
                  </a:lnTo>
                  <a:close/>
                  <a:moveTo>
                    <a:pt x="5" y="46"/>
                  </a:moveTo>
                  <a:cubicBezTo>
                    <a:pt x="25" y="46"/>
                    <a:pt x="25" y="46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lnTo>
                    <a:pt x="5" y="4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Rectangle 158"/>
            <p:cNvSpPr>
              <a:spLocks noChangeArrowheads="1"/>
            </p:cNvSpPr>
            <p:nvPr/>
          </p:nvSpPr>
          <p:spPr bwMode="auto">
            <a:xfrm>
              <a:off x="3646" y="1641"/>
              <a:ext cx="19" cy="7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Rectangle 159"/>
            <p:cNvSpPr>
              <a:spLocks noChangeArrowheads="1"/>
            </p:cNvSpPr>
            <p:nvPr/>
          </p:nvSpPr>
          <p:spPr bwMode="auto">
            <a:xfrm>
              <a:off x="3681" y="1641"/>
              <a:ext cx="19" cy="7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160"/>
            <p:cNvSpPr>
              <a:spLocks noEditPoints="1"/>
            </p:cNvSpPr>
            <p:nvPr/>
          </p:nvSpPr>
          <p:spPr bwMode="auto">
            <a:xfrm>
              <a:off x="3717" y="1641"/>
              <a:ext cx="12" cy="83"/>
            </a:xfrm>
            <a:custGeom>
              <a:avLst/>
              <a:gdLst>
                <a:gd name="T0" fmla="*/ 0 w 12"/>
                <a:gd name="T1" fmla="*/ 0 h 83"/>
                <a:gd name="T2" fmla="*/ 0 w 12"/>
                <a:gd name="T3" fmla="*/ 7 h 83"/>
                <a:gd name="T4" fmla="*/ 5 w 12"/>
                <a:gd name="T5" fmla="*/ 7 h 83"/>
                <a:gd name="T6" fmla="*/ 5 w 12"/>
                <a:gd name="T7" fmla="*/ 14 h 83"/>
                <a:gd name="T8" fmla="*/ 12 w 12"/>
                <a:gd name="T9" fmla="*/ 14 h 83"/>
                <a:gd name="T10" fmla="*/ 12 w 12"/>
                <a:gd name="T11" fmla="*/ 0 h 83"/>
                <a:gd name="T12" fmla="*/ 0 w 12"/>
                <a:gd name="T13" fmla="*/ 0 h 83"/>
                <a:gd name="T14" fmla="*/ 5 w 12"/>
                <a:gd name="T15" fmla="*/ 83 h 83"/>
                <a:gd name="T16" fmla="*/ 12 w 12"/>
                <a:gd name="T17" fmla="*/ 83 h 83"/>
                <a:gd name="T18" fmla="*/ 12 w 12"/>
                <a:gd name="T19" fmla="*/ 64 h 83"/>
                <a:gd name="T20" fmla="*/ 5 w 12"/>
                <a:gd name="T21" fmla="*/ 64 h 83"/>
                <a:gd name="T22" fmla="*/ 5 w 12"/>
                <a:gd name="T23" fmla="*/ 83 h 83"/>
                <a:gd name="T24" fmla="*/ 5 w 12"/>
                <a:gd name="T25" fmla="*/ 47 h 83"/>
                <a:gd name="T26" fmla="*/ 12 w 12"/>
                <a:gd name="T27" fmla="*/ 47 h 83"/>
                <a:gd name="T28" fmla="*/ 12 w 12"/>
                <a:gd name="T29" fmla="*/ 28 h 83"/>
                <a:gd name="T30" fmla="*/ 5 w 12"/>
                <a:gd name="T31" fmla="*/ 28 h 83"/>
                <a:gd name="T32" fmla="*/ 5 w 12"/>
                <a:gd name="T33" fmla="*/ 4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83">
                  <a:moveTo>
                    <a:pt x="0" y="0"/>
                  </a:moveTo>
                  <a:lnTo>
                    <a:pt x="0" y="7"/>
                  </a:lnTo>
                  <a:lnTo>
                    <a:pt x="5" y="7"/>
                  </a:lnTo>
                  <a:lnTo>
                    <a:pt x="5" y="14"/>
                  </a:lnTo>
                  <a:lnTo>
                    <a:pt x="12" y="14"/>
                  </a:lnTo>
                  <a:lnTo>
                    <a:pt x="12" y="0"/>
                  </a:lnTo>
                  <a:lnTo>
                    <a:pt x="0" y="0"/>
                  </a:lnTo>
                  <a:close/>
                  <a:moveTo>
                    <a:pt x="5" y="83"/>
                  </a:moveTo>
                  <a:lnTo>
                    <a:pt x="12" y="83"/>
                  </a:lnTo>
                  <a:lnTo>
                    <a:pt x="12" y="64"/>
                  </a:lnTo>
                  <a:lnTo>
                    <a:pt x="5" y="64"/>
                  </a:lnTo>
                  <a:lnTo>
                    <a:pt x="5" y="83"/>
                  </a:lnTo>
                  <a:close/>
                  <a:moveTo>
                    <a:pt x="5" y="47"/>
                  </a:moveTo>
                  <a:lnTo>
                    <a:pt x="12" y="47"/>
                  </a:lnTo>
                  <a:lnTo>
                    <a:pt x="12" y="28"/>
                  </a:lnTo>
                  <a:lnTo>
                    <a:pt x="5" y="28"/>
                  </a:lnTo>
                  <a:lnTo>
                    <a:pt x="5" y="4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Rectangle 161"/>
            <p:cNvSpPr>
              <a:spLocks noChangeArrowheads="1"/>
            </p:cNvSpPr>
            <p:nvPr/>
          </p:nvSpPr>
          <p:spPr bwMode="auto">
            <a:xfrm>
              <a:off x="3606" y="1842"/>
              <a:ext cx="19" cy="7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Rectangle 162"/>
            <p:cNvSpPr>
              <a:spLocks noChangeArrowheads="1"/>
            </p:cNvSpPr>
            <p:nvPr/>
          </p:nvSpPr>
          <p:spPr bwMode="auto">
            <a:xfrm>
              <a:off x="3570" y="1842"/>
              <a:ext cx="19" cy="7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163"/>
            <p:cNvSpPr>
              <a:spLocks noEditPoints="1"/>
            </p:cNvSpPr>
            <p:nvPr/>
          </p:nvSpPr>
          <p:spPr bwMode="auto">
            <a:xfrm>
              <a:off x="3542" y="1766"/>
              <a:ext cx="12" cy="83"/>
            </a:xfrm>
            <a:custGeom>
              <a:avLst/>
              <a:gdLst>
                <a:gd name="T0" fmla="*/ 12 w 12"/>
                <a:gd name="T1" fmla="*/ 83 h 83"/>
                <a:gd name="T2" fmla="*/ 12 w 12"/>
                <a:gd name="T3" fmla="*/ 76 h 83"/>
                <a:gd name="T4" fmla="*/ 7 w 12"/>
                <a:gd name="T5" fmla="*/ 76 h 83"/>
                <a:gd name="T6" fmla="*/ 7 w 12"/>
                <a:gd name="T7" fmla="*/ 71 h 83"/>
                <a:gd name="T8" fmla="*/ 0 w 12"/>
                <a:gd name="T9" fmla="*/ 71 h 83"/>
                <a:gd name="T10" fmla="*/ 0 w 12"/>
                <a:gd name="T11" fmla="*/ 83 h 83"/>
                <a:gd name="T12" fmla="*/ 12 w 12"/>
                <a:gd name="T13" fmla="*/ 83 h 83"/>
                <a:gd name="T14" fmla="*/ 7 w 12"/>
                <a:gd name="T15" fmla="*/ 0 h 83"/>
                <a:gd name="T16" fmla="*/ 0 w 12"/>
                <a:gd name="T17" fmla="*/ 0 h 83"/>
                <a:gd name="T18" fmla="*/ 0 w 12"/>
                <a:gd name="T19" fmla="*/ 19 h 83"/>
                <a:gd name="T20" fmla="*/ 7 w 12"/>
                <a:gd name="T21" fmla="*/ 19 h 83"/>
                <a:gd name="T22" fmla="*/ 7 w 12"/>
                <a:gd name="T23" fmla="*/ 0 h 83"/>
                <a:gd name="T24" fmla="*/ 7 w 12"/>
                <a:gd name="T25" fmla="*/ 36 h 83"/>
                <a:gd name="T26" fmla="*/ 0 w 12"/>
                <a:gd name="T27" fmla="*/ 36 h 83"/>
                <a:gd name="T28" fmla="*/ 0 w 12"/>
                <a:gd name="T29" fmla="*/ 55 h 83"/>
                <a:gd name="T30" fmla="*/ 7 w 12"/>
                <a:gd name="T31" fmla="*/ 55 h 83"/>
                <a:gd name="T32" fmla="*/ 7 w 12"/>
                <a:gd name="T33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83">
                  <a:moveTo>
                    <a:pt x="12" y="83"/>
                  </a:moveTo>
                  <a:lnTo>
                    <a:pt x="12" y="76"/>
                  </a:lnTo>
                  <a:lnTo>
                    <a:pt x="7" y="76"/>
                  </a:lnTo>
                  <a:lnTo>
                    <a:pt x="7" y="71"/>
                  </a:lnTo>
                  <a:lnTo>
                    <a:pt x="0" y="71"/>
                  </a:lnTo>
                  <a:lnTo>
                    <a:pt x="0" y="83"/>
                  </a:lnTo>
                  <a:lnTo>
                    <a:pt x="12" y="83"/>
                  </a:lnTo>
                  <a:close/>
                  <a:moveTo>
                    <a:pt x="7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" y="19"/>
                  </a:lnTo>
                  <a:lnTo>
                    <a:pt x="7" y="0"/>
                  </a:lnTo>
                  <a:close/>
                  <a:moveTo>
                    <a:pt x="7" y="36"/>
                  </a:moveTo>
                  <a:lnTo>
                    <a:pt x="0" y="36"/>
                  </a:lnTo>
                  <a:lnTo>
                    <a:pt x="0" y="55"/>
                  </a:lnTo>
                  <a:lnTo>
                    <a:pt x="7" y="55"/>
                  </a:lnTo>
                  <a:lnTo>
                    <a:pt x="7" y="3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164"/>
            <p:cNvSpPr>
              <a:spLocks noEditPoints="1"/>
            </p:cNvSpPr>
            <p:nvPr/>
          </p:nvSpPr>
          <p:spPr bwMode="auto">
            <a:xfrm>
              <a:off x="3648" y="1735"/>
              <a:ext cx="90" cy="138"/>
            </a:xfrm>
            <a:custGeom>
              <a:avLst/>
              <a:gdLst>
                <a:gd name="T0" fmla="*/ 25 w 38"/>
                <a:gd name="T1" fmla="*/ 8 h 58"/>
                <a:gd name="T2" fmla="*/ 25 w 38"/>
                <a:gd name="T3" fmla="*/ 0 h 58"/>
                <a:gd name="T4" fmla="*/ 24 w 38"/>
                <a:gd name="T5" fmla="*/ 0 h 58"/>
                <a:gd name="T6" fmla="*/ 23 w 38"/>
                <a:gd name="T7" fmla="*/ 0 h 58"/>
                <a:gd name="T8" fmla="*/ 23 w 38"/>
                <a:gd name="T9" fmla="*/ 8 h 58"/>
                <a:gd name="T10" fmla="*/ 8 w 38"/>
                <a:gd name="T11" fmla="*/ 8 h 58"/>
                <a:gd name="T12" fmla="*/ 0 w 38"/>
                <a:gd name="T13" fmla="*/ 16 h 58"/>
                <a:gd name="T14" fmla="*/ 0 w 38"/>
                <a:gd name="T15" fmla="*/ 49 h 58"/>
                <a:gd name="T16" fmla="*/ 8 w 38"/>
                <a:gd name="T17" fmla="*/ 58 h 58"/>
                <a:gd name="T18" fmla="*/ 25 w 38"/>
                <a:gd name="T19" fmla="*/ 58 h 58"/>
                <a:gd name="T20" fmla="*/ 33 w 38"/>
                <a:gd name="T21" fmla="*/ 49 h 58"/>
                <a:gd name="T22" fmla="*/ 33 w 38"/>
                <a:gd name="T23" fmla="*/ 16 h 58"/>
                <a:gd name="T24" fmla="*/ 25 w 38"/>
                <a:gd name="T25" fmla="*/ 8 h 58"/>
                <a:gd name="T26" fmla="*/ 9 w 38"/>
                <a:gd name="T27" fmla="*/ 53 h 58"/>
                <a:gd name="T28" fmla="*/ 6 w 38"/>
                <a:gd name="T29" fmla="*/ 50 h 58"/>
                <a:gd name="T30" fmla="*/ 9 w 38"/>
                <a:gd name="T31" fmla="*/ 47 h 58"/>
                <a:gd name="T32" fmla="*/ 12 w 38"/>
                <a:gd name="T33" fmla="*/ 50 h 58"/>
                <a:gd name="T34" fmla="*/ 9 w 38"/>
                <a:gd name="T35" fmla="*/ 53 h 58"/>
                <a:gd name="T36" fmla="*/ 24 w 38"/>
                <a:gd name="T37" fmla="*/ 53 h 58"/>
                <a:gd name="T38" fmla="*/ 21 w 38"/>
                <a:gd name="T39" fmla="*/ 50 h 58"/>
                <a:gd name="T40" fmla="*/ 24 w 38"/>
                <a:gd name="T41" fmla="*/ 47 h 58"/>
                <a:gd name="T42" fmla="*/ 27 w 38"/>
                <a:gd name="T43" fmla="*/ 50 h 58"/>
                <a:gd name="T44" fmla="*/ 24 w 38"/>
                <a:gd name="T45" fmla="*/ 53 h 58"/>
                <a:gd name="T46" fmla="*/ 31 w 38"/>
                <a:gd name="T47" fmla="*/ 39 h 58"/>
                <a:gd name="T48" fmla="*/ 24 w 38"/>
                <a:gd name="T49" fmla="*/ 45 h 58"/>
                <a:gd name="T50" fmla="*/ 9 w 38"/>
                <a:gd name="T51" fmla="*/ 45 h 58"/>
                <a:gd name="T52" fmla="*/ 2 w 38"/>
                <a:gd name="T53" fmla="*/ 39 h 58"/>
                <a:gd name="T54" fmla="*/ 2 w 38"/>
                <a:gd name="T55" fmla="*/ 17 h 58"/>
                <a:gd name="T56" fmla="*/ 9 w 38"/>
                <a:gd name="T57" fmla="*/ 11 h 58"/>
                <a:gd name="T58" fmla="*/ 24 w 38"/>
                <a:gd name="T59" fmla="*/ 11 h 58"/>
                <a:gd name="T60" fmla="*/ 31 w 38"/>
                <a:gd name="T61" fmla="*/ 17 h 58"/>
                <a:gd name="T62" fmla="*/ 31 w 38"/>
                <a:gd name="T63" fmla="*/ 39 h 58"/>
                <a:gd name="T64" fmla="*/ 35 w 38"/>
                <a:gd name="T65" fmla="*/ 7 h 58"/>
                <a:gd name="T66" fmla="*/ 35 w 38"/>
                <a:gd name="T67" fmla="*/ 42 h 58"/>
                <a:gd name="T68" fmla="*/ 36 w 38"/>
                <a:gd name="T69" fmla="*/ 42 h 58"/>
                <a:gd name="T70" fmla="*/ 36 w 38"/>
                <a:gd name="T71" fmla="*/ 58 h 58"/>
                <a:gd name="T72" fmla="*/ 38 w 38"/>
                <a:gd name="T73" fmla="*/ 58 h 58"/>
                <a:gd name="T74" fmla="*/ 38 w 38"/>
                <a:gd name="T75" fmla="*/ 42 h 58"/>
                <a:gd name="T76" fmla="*/ 38 w 38"/>
                <a:gd name="T77" fmla="*/ 38 h 58"/>
                <a:gd name="T78" fmla="*/ 38 w 38"/>
                <a:gd name="T79" fmla="*/ 7 h 58"/>
                <a:gd name="T80" fmla="*/ 35 w 38"/>
                <a:gd name="T81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" h="58">
                  <a:moveTo>
                    <a:pt x="25" y="8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" y="8"/>
                    <a:pt x="0" y="11"/>
                    <a:pt x="0" y="1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4"/>
                    <a:pt x="4" y="58"/>
                    <a:pt x="8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9" y="58"/>
                    <a:pt x="33" y="54"/>
                    <a:pt x="33" y="49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1"/>
                    <a:pt x="30" y="8"/>
                    <a:pt x="25" y="8"/>
                  </a:cubicBezTo>
                  <a:close/>
                  <a:moveTo>
                    <a:pt x="9" y="53"/>
                  </a:moveTo>
                  <a:cubicBezTo>
                    <a:pt x="7" y="53"/>
                    <a:pt x="6" y="52"/>
                    <a:pt x="6" y="50"/>
                  </a:cubicBezTo>
                  <a:cubicBezTo>
                    <a:pt x="6" y="48"/>
                    <a:pt x="7" y="47"/>
                    <a:pt x="9" y="47"/>
                  </a:cubicBezTo>
                  <a:cubicBezTo>
                    <a:pt x="11" y="47"/>
                    <a:pt x="12" y="48"/>
                    <a:pt x="12" y="50"/>
                  </a:cubicBezTo>
                  <a:cubicBezTo>
                    <a:pt x="12" y="52"/>
                    <a:pt x="11" y="53"/>
                    <a:pt x="9" y="53"/>
                  </a:cubicBezTo>
                  <a:close/>
                  <a:moveTo>
                    <a:pt x="24" y="53"/>
                  </a:moveTo>
                  <a:cubicBezTo>
                    <a:pt x="22" y="53"/>
                    <a:pt x="21" y="52"/>
                    <a:pt x="21" y="50"/>
                  </a:cubicBezTo>
                  <a:cubicBezTo>
                    <a:pt x="21" y="48"/>
                    <a:pt x="22" y="47"/>
                    <a:pt x="24" y="47"/>
                  </a:cubicBezTo>
                  <a:cubicBezTo>
                    <a:pt x="26" y="47"/>
                    <a:pt x="27" y="48"/>
                    <a:pt x="27" y="50"/>
                  </a:cubicBezTo>
                  <a:cubicBezTo>
                    <a:pt x="27" y="52"/>
                    <a:pt x="26" y="53"/>
                    <a:pt x="24" y="53"/>
                  </a:cubicBezTo>
                  <a:close/>
                  <a:moveTo>
                    <a:pt x="31" y="39"/>
                  </a:moveTo>
                  <a:cubicBezTo>
                    <a:pt x="31" y="43"/>
                    <a:pt x="28" y="45"/>
                    <a:pt x="2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5" y="45"/>
                    <a:pt x="2" y="43"/>
                    <a:pt x="2" y="3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3"/>
                    <a:pt x="5" y="11"/>
                    <a:pt x="9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8" y="11"/>
                    <a:pt x="31" y="13"/>
                    <a:pt x="31" y="17"/>
                  </a:cubicBezTo>
                  <a:lnTo>
                    <a:pt x="31" y="39"/>
                  </a:lnTo>
                  <a:close/>
                  <a:moveTo>
                    <a:pt x="35" y="7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7"/>
                    <a:pt x="38" y="7"/>
                    <a:pt x="38" y="7"/>
                  </a:cubicBezTo>
                  <a:lnTo>
                    <a:pt x="35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65"/>
            <p:cNvSpPr>
              <a:spLocks noEditPoints="1"/>
            </p:cNvSpPr>
            <p:nvPr/>
          </p:nvSpPr>
          <p:spPr bwMode="auto">
            <a:xfrm>
              <a:off x="4363" y="1674"/>
              <a:ext cx="215" cy="218"/>
            </a:xfrm>
            <a:custGeom>
              <a:avLst/>
              <a:gdLst>
                <a:gd name="T0" fmla="*/ 71 w 91"/>
                <a:gd name="T1" fmla="*/ 0 h 92"/>
                <a:gd name="T2" fmla="*/ 20 w 91"/>
                <a:gd name="T3" fmla="*/ 0 h 92"/>
                <a:gd name="T4" fmla="*/ 0 w 91"/>
                <a:gd name="T5" fmla="*/ 22 h 92"/>
                <a:gd name="T6" fmla="*/ 0 w 91"/>
                <a:gd name="T7" fmla="*/ 43 h 92"/>
                <a:gd name="T8" fmla="*/ 12 w 91"/>
                <a:gd name="T9" fmla="*/ 64 h 92"/>
                <a:gd name="T10" fmla="*/ 3 w 91"/>
                <a:gd name="T11" fmla="*/ 92 h 92"/>
                <a:gd name="T12" fmla="*/ 50 w 91"/>
                <a:gd name="T13" fmla="*/ 65 h 92"/>
                <a:gd name="T14" fmla="*/ 71 w 91"/>
                <a:gd name="T15" fmla="*/ 65 h 92"/>
                <a:gd name="T16" fmla="*/ 91 w 91"/>
                <a:gd name="T17" fmla="*/ 43 h 92"/>
                <a:gd name="T18" fmla="*/ 91 w 91"/>
                <a:gd name="T19" fmla="*/ 22 h 92"/>
                <a:gd name="T20" fmla="*/ 71 w 91"/>
                <a:gd name="T21" fmla="*/ 0 h 92"/>
                <a:gd name="T22" fmla="*/ 54 w 91"/>
                <a:gd name="T23" fmla="*/ 42 h 92"/>
                <a:gd name="T24" fmla="*/ 49 w 91"/>
                <a:gd name="T25" fmla="*/ 46 h 92"/>
                <a:gd name="T26" fmla="*/ 22 w 91"/>
                <a:gd name="T27" fmla="*/ 46 h 92"/>
                <a:gd name="T28" fmla="*/ 18 w 91"/>
                <a:gd name="T29" fmla="*/ 42 h 92"/>
                <a:gd name="T30" fmla="*/ 18 w 91"/>
                <a:gd name="T31" fmla="*/ 39 h 92"/>
                <a:gd name="T32" fmla="*/ 22 w 91"/>
                <a:gd name="T33" fmla="*/ 35 h 92"/>
                <a:gd name="T34" fmla="*/ 49 w 91"/>
                <a:gd name="T35" fmla="*/ 35 h 92"/>
                <a:gd name="T36" fmla="*/ 54 w 91"/>
                <a:gd name="T37" fmla="*/ 39 h 92"/>
                <a:gd name="T38" fmla="*/ 54 w 91"/>
                <a:gd name="T39" fmla="*/ 42 h 92"/>
                <a:gd name="T40" fmla="*/ 73 w 91"/>
                <a:gd name="T41" fmla="*/ 25 h 92"/>
                <a:gd name="T42" fmla="*/ 69 w 91"/>
                <a:gd name="T43" fmla="*/ 29 h 92"/>
                <a:gd name="T44" fmla="*/ 22 w 91"/>
                <a:gd name="T45" fmla="*/ 29 h 92"/>
                <a:gd name="T46" fmla="*/ 18 w 91"/>
                <a:gd name="T47" fmla="*/ 25 h 92"/>
                <a:gd name="T48" fmla="*/ 18 w 91"/>
                <a:gd name="T49" fmla="*/ 22 h 92"/>
                <a:gd name="T50" fmla="*/ 22 w 91"/>
                <a:gd name="T51" fmla="*/ 18 h 92"/>
                <a:gd name="T52" fmla="*/ 69 w 91"/>
                <a:gd name="T53" fmla="*/ 18 h 92"/>
                <a:gd name="T54" fmla="*/ 73 w 91"/>
                <a:gd name="T55" fmla="*/ 22 h 92"/>
                <a:gd name="T56" fmla="*/ 73 w 91"/>
                <a:gd name="T57" fmla="*/ 2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1" h="92">
                  <a:moveTo>
                    <a:pt x="7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5" y="60"/>
                    <a:pt x="12" y="64"/>
                  </a:cubicBezTo>
                  <a:cubicBezTo>
                    <a:pt x="6" y="83"/>
                    <a:pt x="3" y="92"/>
                    <a:pt x="3" y="92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82" y="65"/>
                    <a:pt x="91" y="55"/>
                    <a:pt x="91" y="4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10"/>
                    <a:pt x="82" y="0"/>
                    <a:pt x="71" y="0"/>
                  </a:cubicBezTo>
                  <a:close/>
                  <a:moveTo>
                    <a:pt x="54" y="42"/>
                  </a:moveTo>
                  <a:cubicBezTo>
                    <a:pt x="54" y="44"/>
                    <a:pt x="52" y="46"/>
                    <a:pt x="49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6"/>
                    <a:pt x="18" y="44"/>
                    <a:pt x="18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7"/>
                    <a:pt x="20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2" y="35"/>
                    <a:pt x="54" y="37"/>
                    <a:pt x="54" y="39"/>
                  </a:cubicBezTo>
                  <a:lnTo>
                    <a:pt x="54" y="42"/>
                  </a:lnTo>
                  <a:close/>
                  <a:moveTo>
                    <a:pt x="73" y="25"/>
                  </a:moveTo>
                  <a:cubicBezTo>
                    <a:pt x="73" y="27"/>
                    <a:pt x="71" y="29"/>
                    <a:pt x="69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0" y="29"/>
                    <a:pt x="18" y="27"/>
                    <a:pt x="18" y="25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0"/>
                    <a:pt x="20" y="18"/>
                    <a:pt x="22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71" y="18"/>
                    <a:pt x="73" y="20"/>
                    <a:pt x="73" y="22"/>
                  </a:cubicBezTo>
                  <a:lnTo>
                    <a:pt x="73" y="2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66"/>
            <p:cNvSpPr>
              <a:spLocks noEditPoints="1"/>
            </p:cNvSpPr>
            <p:nvPr/>
          </p:nvSpPr>
          <p:spPr bwMode="auto">
            <a:xfrm>
              <a:off x="4787" y="1619"/>
              <a:ext cx="132" cy="233"/>
            </a:xfrm>
            <a:custGeom>
              <a:avLst/>
              <a:gdLst>
                <a:gd name="T0" fmla="*/ 56 w 56"/>
                <a:gd name="T1" fmla="*/ 28 h 98"/>
                <a:gd name="T2" fmla="*/ 43 w 56"/>
                <a:gd name="T3" fmla="*/ 13 h 98"/>
                <a:gd name="T4" fmla="*/ 43 w 56"/>
                <a:gd name="T5" fmla="*/ 1 h 98"/>
                <a:gd name="T6" fmla="*/ 41 w 56"/>
                <a:gd name="T7" fmla="*/ 0 h 98"/>
                <a:gd name="T8" fmla="*/ 40 w 56"/>
                <a:gd name="T9" fmla="*/ 1 h 98"/>
                <a:gd name="T10" fmla="*/ 40 w 56"/>
                <a:gd name="T11" fmla="*/ 13 h 98"/>
                <a:gd name="T12" fmla="*/ 15 w 56"/>
                <a:gd name="T13" fmla="*/ 13 h 98"/>
                <a:gd name="T14" fmla="*/ 0 w 56"/>
                <a:gd name="T15" fmla="*/ 28 h 98"/>
                <a:gd name="T16" fmla="*/ 0 w 56"/>
                <a:gd name="T17" fmla="*/ 84 h 98"/>
                <a:gd name="T18" fmla="*/ 15 w 56"/>
                <a:gd name="T19" fmla="*/ 98 h 98"/>
                <a:gd name="T20" fmla="*/ 42 w 56"/>
                <a:gd name="T21" fmla="*/ 98 h 98"/>
                <a:gd name="T22" fmla="*/ 56 w 56"/>
                <a:gd name="T23" fmla="*/ 84 h 98"/>
                <a:gd name="T24" fmla="*/ 56 w 56"/>
                <a:gd name="T25" fmla="*/ 28 h 98"/>
                <a:gd name="T26" fmla="*/ 16 w 56"/>
                <a:gd name="T27" fmla="*/ 90 h 98"/>
                <a:gd name="T28" fmla="*/ 10 w 56"/>
                <a:gd name="T29" fmla="*/ 84 h 98"/>
                <a:gd name="T30" fmla="*/ 16 w 56"/>
                <a:gd name="T31" fmla="*/ 79 h 98"/>
                <a:gd name="T32" fmla="*/ 21 w 56"/>
                <a:gd name="T33" fmla="*/ 84 h 98"/>
                <a:gd name="T34" fmla="*/ 16 w 56"/>
                <a:gd name="T35" fmla="*/ 90 h 98"/>
                <a:gd name="T36" fmla="*/ 41 w 56"/>
                <a:gd name="T37" fmla="*/ 90 h 98"/>
                <a:gd name="T38" fmla="*/ 35 w 56"/>
                <a:gd name="T39" fmla="*/ 84 h 98"/>
                <a:gd name="T40" fmla="*/ 41 w 56"/>
                <a:gd name="T41" fmla="*/ 79 h 98"/>
                <a:gd name="T42" fmla="*/ 46 w 56"/>
                <a:gd name="T43" fmla="*/ 84 h 98"/>
                <a:gd name="T44" fmla="*/ 41 w 56"/>
                <a:gd name="T45" fmla="*/ 90 h 98"/>
                <a:gd name="T46" fmla="*/ 53 w 56"/>
                <a:gd name="T47" fmla="*/ 66 h 98"/>
                <a:gd name="T48" fmla="*/ 40 w 56"/>
                <a:gd name="T49" fmla="*/ 77 h 98"/>
                <a:gd name="T50" fmla="*/ 16 w 56"/>
                <a:gd name="T51" fmla="*/ 77 h 98"/>
                <a:gd name="T52" fmla="*/ 4 w 56"/>
                <a:gd name="T53" fmla="*/ 66 h 98"/>
                <a:gd name="T54" fmla="*/ 4 w 56"/>
                <a:gd name="T55" fmla="*/ 29 h 98"/>
                <a:gd name="T56" fmla="*/ 16 w 56"/>
                <a:gd name="T57" fmla="*/ 18 h 98"/>
                <a:gd name="T58" fmla="*/ 40 w 56"/>
                <a:gd name="T59" fmla="*/ 18 h 98"/>
                <a:gd name="T60" fmla="*/ 53 w 56"/>
                <a:gd name="T61" fmla="*/ 29 h 98"/>
                <a:gd name="T62" fmla="*/ 53 w 56"/>
                <a:gd name="T6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98">
                  <a:moveTo>
                    <a:pt x="56" y="28"/>
                  </a:moveTo>
                  <a:cubicBezTo>
                    <a:pt x="56" y="20"/>
                    <a:pt x="50" y="14"/>
                    <a:pt x="43" y="13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20"/>
                    <a:pt x="0" y="2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7" y="98"/>
                    <a:pt x="15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0" y="98"/>
                    <a:pt x="56" y="91"/>
                    <a:pt x="56" y="84"/>
                  </a:cubicBezTo>
                  <a:lnTo>
                    <a:pt x="56" y="28"/>
                  </a:lnTo>
                  <a:close/>
                  <a:moveTo>
                    <a:pt x="16" y="90"/>
                  </a:moveTo>
                  <a:cubicBezTo>
                    <a:pt x="13" y="90"/>
                    <a:pt x="10" y="87"/>
                    <a:pt x="10" y="84"/>
                  </a:cubicBezTo>
                  <a:cubicBezTo>
                    <a:pt x="10" y="81"/>
                    <a:pt x="13" y="79"/>
                    <a:pt x="16" y="79"/>
                  </a:cubicBezTo>
                  <a:cubicBezTo>
                    <a:pt x="19" y="79"/>
                    <a:pt x="21" y="81"/>
                    <a:pt x="21" y="84"/>
                  </a:cubicBezTo>
                  <a:cubicBezTo>
                    <a:pt x="21" y="87"/>
                    <a:pt x="19" y="90"/>
                    <a:pt x="16" y="90"/>
                  </a:cubicBezTo>
                  <a:close/>
                  <a:moveTo>
                    <a:pt x="41" y="90"/>
                  </a:moveTo>
                  <a:cubicBezTo>
                    <a:pt x="38" y="90"/>
                    <a:pt x="35" y="87"/>
                    <a:pt x="35" y="84"/>
                  </a:cubicBezTo>
                  <a:cubicBezTo>
                    <a:pt x="35" y="81"/>
                    <a:pt x="38" y="79"/>
                    <a:pt x="41" y="79"/>
                  </a:cubicBezTo>
                  <a:cubicBezTo>
                    <a:pt x="44" y="79"/>
                    <a:pt x="46" y="81"/>
                    <a:pt x="46" y="84"/>
                  </a:cubicBezTo>
                  <a:cubicBezTo>
                    <a:pt x="46" y="87"/>
                    <a:pt x="44" y="90"/>
                    <a:pt x="41" y="90"/>
                  </a:cubicBezTo>
                  <a:close/>
                  <a:moveTo>
                    <a:pt x="53" y="66"/>
                  </a:moveTo>
                  <a:cubicBezTo>
                    <a:pt x="53" y="72"/>
                    <a:pt x="47" y="77"/>
                    <a:pt x="40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7"/>
                    <a:pt x="4" y="72"/>
                    <a:pt x="4" y="6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3"/>
                    <a:pt x="10" y="18"/>
                    <a:pt x="16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18"/>
                    <a:pt x="53" y="23"/>
                    <a:pt x="53" y="29"/>
                  </a:cubicBezTo>
                  <a:lnTo>
                    <a:pt x="53" y="6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67"/>
            <p:cNvSpPr>
              <a:spLocks/>
            </p:cNvSpPr>
            <p:nvPr/>
          </p:nvSpPr>
          <p:spPr bwMode="auto">
            <a:xfrm>
              <a:off x="4926" y="1650"/>
              <a:ext cx="12" cy="202"/>
            </a:xfrm>
            <a:custGeom>
              <a:avLst/>
              <a:gdLst>
                <a:gd name="T0" fmla="*/ 0 w 12"/>
                <a:gd name="T1" fmla="*/ 0 h 202"/>
                <a:gd name="T2" fmla="*/ 0 w 12"/>
                <a:gd name="T3" fmla="*/ 138 h 202"/>
                <a:gd name="T4" fmla="*/ 5 w 12"/>
                <a:gd name="T5" fmla="*/ 138 h 202"/>
                <a:gd name="T6" fmla="*/ 5 w 12"/>
                <a:gd name="T7" fmla="*/ 202 h 202"/>
                <a:gd name="T8" fmla="*/ 12 w 12"/>
                <a:gd name="T9" fmla="*/ 202 h 202"/>
                <a:gd name="T10" fmla="*/ 12 w 12"/>
                <a:gd name="T11" fmla="*/ 138 h 202"/>
                <a:gd name="T12" fmla="*/ 12 w 12"/>
                <a:gd name="T13" fmla="*/ 123 h 202"/>
                <a:gd name="T14" fmla="*/ 12 w 12"/>
                <a:gd name="T15" fmla="*/ 0 h 202"/>
                <a:gd name="T16" fmla="*/ 0 w 12"/>
                <a:gd name="T1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02">
                  <a:moveTo>
                    <a:pt x="0" y="0"/>
                  </a:moveTo>
                  <a:lnTo>
                    <a:pt x="0" y="138"/>
                  </a:lnTo>
                  <a:lnTo>
                    <a:pt x="5" y="138"/>
                  </a:lnTo>
                  <a:lnTo>
                    <a:pt x="5" y="202"/>
                  </a:lnTo>
                  <a:lnTo>
                    <a:pt x="12" y="202"/>
                  </a:lnTo>
                  <a:lnTo>
                    <a:pt x="12" y="138"/>
                  </a:lnTo>
                  <a:lnTo>
                    <a:pt x="12" y="123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68"/>
            <p:cNvSpPr>
              <a:spLocks/>
            </p:cNvSpPr>
            <p:nvPr/>
          </p:nvSpPr>
          <p:spPr bwMode="auto">
            <a:xfrm>
              <a:off x="2683" y="1726"/>
              <a:ext cx="66" cy="35"/>
            </a:xfrm>
            <a:custGeom>
              <a:avLst/>
              <a:gdLst>
                <a:gd name="T0" fmla="*/ 9 w 28"/>
                <a:gd name="T1" fmla="*/ 1 h 15"/>
                <a:gd name="T2" fmla="*/ 4 w 28"/>
                <a:gd name="T3" fmla="*/ 8 h 15"/>
                <a:gd name="T4" fmla="*/ 2 w 28"/>
                <a:gd name="T5" fmla="*/ 11 h 15"/>
                <a:gd name="T6" fmla="*/ 4 w 28"/>
                <a:gd name="T7" fmla="*/ 15 h 15"/>
                <a:gd name="T8" fmla="*/ 10 w 28"/>
                <a:gd name="T9" fmla="*/ 15 h 15"/>
                <a:gd name="T10" fmla="*/ 18 w 28"/>
                <a:gd name="T11" fmla="*/ 15 h 15"/>
                <a:gd name="T12" fmla="*/ 25 w 28"/>
                <a:gd name="T13" fmla="*/ 15 h 15"/>
                <a:gd name="T14" fmla="*/ 26 w 28"/>
                <a:gd name="T15" fmla="*/ 11 h 15"/>
                <a:gd name="T16" fmla="*/ 24 w 28"/>
                <a:gd name="T17" fmla="*/ 8 h 15"/>
                <a:gd name="T18" fmla="*/ 19 w 28"/>
                <a:gd name="T19" fmla="*/ 1 h 15"/>
                <a:gd name="T20" fmla="*/ 18 w 28"/>
                <a:gd name="T21" fmla="*/ 1 h 15"/>
                <a:gd name="T22" fmla="*/ 10 w 28"/>
                <a:gd name="T23" fmla="*/ 0 h 15"/>
                <a:gd name="T24" fmla="*/ 9 w 28"/>
                <a:gd name="T2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5">
                  <a:moveTo>
                    <a:pt x="9" y="1"/>
                  </a:moveTo>
                  <a:cubicBezTo>
                    <a:pt x="8" y="3"/>
                    <a:pt x="6" y="6"/>
                    <a:pt x="4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1" y="15"/>
                    <a:pt x="4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5"/>
                    <a:pt x="16" y="15"/>
                    <a:pt x="18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5"/>
                    <a:pt x="28" y="13"/>
                    <a:pt x="26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6"/>
                    <a:pt x="20" y="3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69"/>
            <p:cNvSpPr>
              <a:spLocks/>
            </p:cNvSpPr>
            <p:nvPr/>
          </p:nvSpPr>
          <p:spPr bwMode="auto">
            <a:xfrm>
              <a:off x="2697" y="1638"/>
              <a:ext cx="83" cy="90"/>
            </a:xfrm>
            <a:custGeom>
              <a:avLst/>
              <a:gdLst>
                <a:gd name="T0" fmla="*/ 34 w 35"/>
                <a:gd name="T1" fmla="*/ 35 h 38"/>
                <a:gd name="T2" fmla="*/ 29 w 35"/>
                <a:gd name="T3" fmla="*/ 29 h 38"/>
                <a:gd name="T4" fmla="*/ 25 w 35"/>
                <a:gd name="T5" fmla="*/ 25 h 38"/>
                <a:gd name="T6" fmla="*/ 22 w 35"/>
                <a:gd name="T7" fmla="*/ 22 h 38"/>
                <a:gd name="T8" fmla="*/ 16 w 35"/>
                <a:gd name="T9" fmla="*/ 15 h 38"/>
                <a:gd name="T10" fmla="*/ 13 w 35"/>
                <a:gd name="T11" fmla="*/ 12 h 38"/>
                <a:gd name="T12" fmla="*/ 10 w 35"/>
                <a:gd name="T13" fmla="*/ 8 h 38"/>
                <a:gd name="T14" fmla="*/ 5 w 35"/>
                <a:gd name="T15" fmla="*/ 2 h 38"/>
                <a:gd name="T16" fmla="*/ 2 w 35"/>
                <a:gd name="T17" fmla="*/ 3 h 38"/>
                <a:gd name="T18" fmla="*/ 1 w 35"/>
                <a:gd name="T19" fmla="*/ 12 h 38"/>
                <a:gd name="T20" fmla="*/ 1 w 35"/>
                <a:gd name="T21" fmla="*/ 21 h 38"/>
                <a:gd name="T22" fmla="*/ 0 w 35"/>
                <a:gd name="T23" fmla="*/ 30 h 38"/>
                <a:gd name="T24" fmla="*/ 4 w 35"/>
                <a:gd name="T25" fmla="*/ 35 h 38"/>
                <a:gd name="T26" fmla="*/ 4 w 35"/>
                <a:gd name="T27" fmla="*/ 35 h 38"/>
                <a:gd name="T28" fmla="*/ 12 w 35"/>
                <a:gd name="T29" fmla="*/ 36 h 38"/>
                <a:gd name="T30" fmla="*/ 14 w 35"/>
                <a:gd name="T31" fmla="*/ 36 h 38"/>
                <a:gd name="T32" fmla="*/ 22 w 35"/>
                <a:gd name="T33" fmla="*/ 37 h 38"/>
                <a:gd name="T34" fmla="*/ 32 w 35"/>
                <a:gd name="T35" fmla="*/ 38 h 38"/>
                <a:gd name="T36" fmla="*/ 34 w 35"/>
                <a:gd name="T37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8">
                  <a:moveTo>
                    <a:pt x="34" y="35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0"/>
                    <a:pt x="18" y="17"/>
                    <a:pt x="16" y="15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2" y="0"/>
                    <a:pt x="2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5"/>
                    <a:pt x="1" y="18"/>
                    <a:pt x="1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36"/>
                    <a:pt x="20" y="37"/>
                    <a:pt x="22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4" y="38"/>
                    <a:pt x="35" y="37"/>
                    <a:pt x="34" y="3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Freeform 170"/>
            <p:cNvSpPr>
              <a:spLocks/>
            </p:cNvSpPr>
            <p:nvPr/>
          </p:nvSpPr>
          <p:spPr bwMode="auto">
            <a:xfrm>
              <a:off x="2733" y="1648"/>
              <a:ext cx="54" cy="54"/>
            </a:xfrm>
            <a:custGeom>
              <a:avLst/>
              <a:gdLst>
                <a:gd name="T0" fmla="*/ 22 w 23"/>
                <a:gd name="T1" fmla="*/ 1 h 23"/>
                <a:gd name="T2" fmla="*/ 17 w 23"/>
                <a:gd name="T3" fmla="*/ 1 h 23"/>
                <a:gd name="T4" fmla="*/ 15 w 23"/>
                <a:gd name="T5" fmla="*/ 4 h 23"/>
                <a:gd name="T6" fmla="*/ 11 w 23"/>
                <a:gd name="T7" fmla="*/ 5 h 23"/>
                <a:gd name="T8" fmla="*/ 5 w 23"/>
                <a:gd name="T9" fmla="*/ 6 h 23"/>
                <a:gd name="T10" fmla="*/ 0 w 23"/>
                <a:gd name="T11" fmla="*/ 7 h 23"/>
                <a:gd name="T12" fmla="*/ 3 w 23"/>
                <a:gd name="T13" fmla="*/ 10 h 23"/>
                <a:gd name="T14" fmla="*/ 6 w 23"/>
                <a:gd name="T15" fmla="*/ 9 h 23"/>
                <a:gd name="T16" fmla="*/ 12 w 23"/>
                <a:gd name="T17" fmla="*/ 8 h 23"/>
                <a:gd name="T18" fmla="*/ 14 w 23"/>
                <a:gd name="T19" fmla="*/ 10 h 23"/>
                <a:gd name="T20" fmla="*/ 12 w 23"/>
                <a:gd name="T21" fmla="*/ 16 h 23"/>
                <a:gd name="T22" fmla="*/ 11 w 23"/>
                <a:gd name="T23" fmla="*/ 20 h 23"/>
                <a:gd name="T24" fmla="*/ 13 w 23"/>
                <a:gd name="T25" fmla="*/ 23 h 23"/>
                <a:gd name="T26" fmla="*/ 15 w 23"/>
                <a:gd name="T27" fmla="*/ 17 h 23"/>
                <a:gd name="T28" fmla="*/ 17 w 23"/>
                <a:gd name="T29" fmla="*/ 11 h 23"/>
                <a:gd name="T30" fmla="*/ 18 w 23"/>
                <a:gd name="T31" fmla="*/ 7 h 23"/>
                <a:gd name="T32" fmla="*/ 21 w 23"/>
                <a:gd name="T33" fmla="*/ 6 h 23"/>
                <a:gd name="T34" fmla="*/ 22 w 23"/>
                <a:gd name="T3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3">
                  <a:moveTo>
                    <a:pt x="22" y="1"/>
                  </a:moveTo>
                  <a:cubicBezTo>
                    <a:pt x="21" y="0"/>
                    <a:pt x="18" y="0"/>
                    <a:pt x="17" y="1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6" y="6"/>
                    <a:pt x="5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5" y="10"/>
                    <a:pt x="6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9"/>
                    <a:pt x="14" y="1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1" y="18"/>
                    <a:pt x="11" y="2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6" y="13"/>
                    <a:pt x="17" y="1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20" y="6"/>
                    <a:pt x="21" y="6"/>
                  </a:cubicBezTo>
                  <a:cubicBezTo>
                    <a:pt x="22" y="4"/>
                    <a:pt x="23" y="2"/>
                    <a:pt x="22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71"/>
            <p:cNvSpPr>
              <a:spLocks/>
            </p:cNvSpPr>
            <p:nvPr/>
          </p:nvSpPr>
          <p:spPr bwMode="auto">
            <a:xfrm>
              <a:off x="2801" y="1667"/>
              <a:ext cx="76" cy="73"/>
            </a:xfrm>
            <a:custGeom>
              <a:avLst/>
              <a:gdLst>
                <a:gd name="T0" fmla="*/ 2 w 32"/>
                <a:gd name="T1" fmla="*/ 4 h 31"/>
                <a:gd name="T2" fmla="*/ 28 w 32"/>
                <a:gd name="T3" fmla="*/ 4 h 31"/>
                <a:gd name="T4" fmla="*/ 28 w 32"/>
                <a:gd name="T5" fmla="*/ 28 h 31"/>
                <a:gd name="T6" fmla="*/ 30 w 32"/>
                <a:gd name="T7" fmla="*/ 31 h 31"/>
                <a:gd name="T8" fmla="*/ 32 w 32"/>
                <a:gd name="T9" fmla="*/ 28 h 31"/>
                <a:gd name="T10" fmla="*/ 32 w 32"/>
                <a:gd name="T11" fmla="*/ 2 h 31"/>
                <a:gd name="T12" fmla="*/ 32 w 32"/>
                <a:gd name="T13" fmla="*/ 0 h 31"/>
                <a:gd name="T14" fmla="*/ 30 w 32"/>
                <a:gd name="T15" fmla="*/ 0 h 31"/>
                <a:gd name="T16" fmla="*/ 2 w 32"/>
                <a:gd name="T17" fmla="*/ 0 h 31"/>
                <a:gd name="T18" fmla="*/ 0 w 32"/>
                <a:gd name="T19" fmla="*/ 2 h 31"/>
                <a:gd name="T20" fmla="*/ 2 w 32"/>
                <a:gd name="T21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1">
                  <a:moveTo>
                    <a:pt x="2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30"/>
                    <a:pt x="29" y="31"/>
                    <a:pt x="30" y="31"/>
                  </a:cubicBezTo>
                  <a:cubicBezTo>
                    <a:pt x="31" y="31"/>
                    <a:pt x="32" y="30"/>
                    <a:pt x="32" y="2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72"/>
            <p:cNvSpPr>
              <a:spLocks/>
            </p:cNvSpPr>
            <p:nvPr/>
          </p:nvSpPr>
          <p:spPr bwMode="auto">
            <a:xfrm>
              <a:off x="2714" y="1769"/>
              <a:ext cx="75" cy="71"/>
            </a:xfrm>
            <a:custGeom>
              <a:avLst/>
              <a:gdLst>
                <a:gd name="T0" fmla="*/ 30 w 32"/>
                <a:gd name="T1" fmla="*/ 26 h 30"/>
                <a:gd name="T2" fmla="*/ 4 w 32"/>
                <a:gd name="T3" fmla="*/ 26 h 30"/>
                <a:gd name="T4" fmla="*/ 4 w 32"/>
                <a:gd name="T5" fmla="*/ 2 h 30"/>
                <a:gd name="T6" fmla="*/ 2 w 32"/>
                <a:gd name="T7" fmla="*/ 0 h 30"/>
                <a:gd name="T8" fmla="*/ 0 w 32"/>
                <a:gd name="T9" fmla="*/ 2 h 30"/>
                <a:gd name="T10" fmla="*/ 0 w 32"/>
                <a:gd name="T11" fmla="*/ 28 h 30"/>
                <a:gd name="T12" fmla="*/ 1 w 32"/>
                <a:gd name="T13" fmla="*/ 30 h 30"/>
                <a:gd name="T14" fmla="*/ 2 w 32"/>
                <a:gd name="T15" fmla="*/ 30 h 30"/>
                <a:gd name="T16" fmla="*/ 30 w 32"/>
                <a:gd name="T17" fmla="*/ 30 h 30"/>
                <a:gd name="T18" fmla="*/ 32 w 32"/>
                <a:gd name="T19" fmla="*/ 28 h 30"/>
                <a:gd name="T20" fmla="*/ 30 w 32"/>
                <a:gd name="T2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0">
                  <a:moveTo>
                    <a:pt x="30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30"/>
                  </a:cubicBezTo>
                  <a:cubicBezTo>
                    <a:pt x="1" y="30"/>
                    <a:pt x="2" y="30"/>
                    <a:pt x="2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8"/>
                  </a:cubicBezTo>
                  <a:cubicBezTo>
                    <a:pt x="32" y="27"/>
                    <a:pt x="31" y="26"/>
                    <a:pt x="30" y="2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73"/>
            <p:cNvSpPr>
              <a:spLocks noEditPoints="1"/>
            </p:cNvSpPr>
            <p:nvPr/>
          </p:nvSpPr>
          <p:spPr bwMode="auto">
            <a:xfrm>
              <a:off x="2796" y="1766"/>
              <a:ext cx="95" cy="69"/>
            </a:xfrm>
            <a:custGeom>
              <a:avLst/>
              <a:gdLst>
                <a:gd name="T0" fmla="*/ 37 w 40"/>
                <a:gd name="T1" fmla="*/ 0 h 29"/>
                <a:gd name="T2" fmla="*/ 2 w 40"/>
                <a:gd name="T3" fmla="*/ 0 h 29"/>
                <a:gd name="T4" fmla="*/ 0 w 40"/>
                <a:gd name="T5" fmla="*/ 2 h 29"/>
                <a:gd name="T6" fmla="*/ 0 w 40"/>
                <a:gd name="T7" fmla="*/ 27 h 29"/>
                <a:gd name="T8" fmla="*/ 2 w 40"/>
                <a:gd name="T9" fmla="*/ 29 h 29"/>
                <a:gd name="T10" fmla="*/ 37 w 40"/>
                <a:gd name="T11" fmla="*/ 29 h 29"/>
                <a:gd name="T12" fmla="*/ 40 w 40"/>
                <a:gd name="T13" fmla="*/ 27 h 29"/>
                <a:gd name="T14" fmla="*/ 40 w 40"/>
                <a:gd name="T15" fmla="*/ 2 h 29"/>
                <a:gd name="T16" fmla="*/ 37 w 40"/>
                <a:gd name="T17" fmla="*/ 0 h 29"/>
                <a:gd name="T18" fmla="*/ 33 w 40"/>
                <a:gd name="T19" fmla="*/ 22 h 29"/>
                <a:gd name="T20" fmla="*/ 31 w 40"/>
                <a:gd name="T21" fmla="*/ 23 h 29"/>
                <a:gd name="T22" fmla="*/ 8 w 40"/>
                <a:gd name="T23" fmla="*/ 23 h 29"/>
                <a:gd name="T24" fmla="*/ 7 w 40"/>
                <a:gd name="T25" fmla="*/ 22 h 29"/>
                <a:gd name="T26" fmla="*/ 7 w 40"/>
                <a:gd name="T27" fmla="*/ 7 h 29"/>
                <a:gd name="T28" fmla="*/ 8 w 40"/>
                <a:gd name="T29" fmla="*/ 6 h 29"/>
                <a:gd name="T30" fmla="*/ 31 w 40"/>
                <a:gd name="T31" fmla="*/ 6 h 29"/>
                <a:gd name="T32" fmla="*/ 33 w 40"/>
                <a:gd name="T33" fmla="*/ 7 h 29"/>
                <a:gd name="T34" fmla="*/ 33 w 40"/>
                <a:gd name="T35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29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29"/>
                    <a:pt x="40" y="28"/>
                    <a:pt x="40" y="27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7" y="0"/>
                  </a:cubicBezTo>
                  <a:close/>
                  <a:moveTo>
                    <a:pt x="33" y="22"/>
                  </a:moveTo>
                  <a:cubicBezTo>
                    <a:pt x="33" y="23"/>
                    <a:pt x="32" y="23"/>
                    <a:pt x="31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3" y="6"/>
                    <a:pt x="33" y="7"/>
                  </a:cubicBezTo>
                  <a:lnTo>
                    <a:pt x="33" y="22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74"/>
            <p:cNvSpPr>
              <a:spLocks/>
            </p:cNvSpPr>
            <p:nvPr/>
          </p:nvSpPr>
          <p:spPr bwMode="auto">
            <a:xfrm>
              <a:off x="2820" y="1840"/>
              <a:ext cx="45" cy="12"/>
            </a:xfrm>
            <a:custGeom>
              <a:avLst/>
              <a:gdLst>
                <a:gd name="T0" fmla="*/ 19 w 19"/>
                <a:gd name="T1" fmla="*/ 3 h 5"/>
                <a:gd name="T2" fmla="*/ 17 w 19"/>
                <a:gd name="T3" fmla="*/ 5 h 5"/>
                <a:gd name="T4" fmla="*/ 3 w 19"/>
                <a:gd name="T5" fmla="*/ 5 h 5"/>
                <a:gd name="T6" fmla="*/ 0 w 19"/>
                <a:gd name="T7" fmla="*/ 3 h 5"/>
                <a:gd name="T8" fmla="*/ 0 w 19"/>
                <a:gd name="T9" fmla="*/ 2 h 5"/>
                <a:gd name="T10" fmla="*/ 3 w 19"/>
                <a:gd name="T11" fmla="*/ 0 h 5"/>
                <a:gd name="T12" fmla="*/ 17 w 19"/>
                <a:gd name="T13" fmla="*/ 0 h 5"/>
                <a:gd name="T14" fmla="*/ 19 w 19"/>
                <a:gd name="T15" fmla="*/ 2 h 5"/>
                <a:gd name="T16" fmla="*/ 19 w 1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">
                  <a:moveTo>
                    <a:pt x="19" y="3"/>
                  </a:moveTo>
                  <a:cubicBezTo>
                    <a:pt x="19" y="4"/>
                    <a:pt x="18" y="5"/>
                    <a:pt x="17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75"/>
            <p:cNvSpPr>
              <a:spLocks/>
            </p:cNvSpPr>
            <p:nvPr/>
          </p:nvSpPr>
          <p:spPr bwMode="auto">
            <a:xfrm>
              <a:off x="3149" y="1674"/>
              <a:ext cx="133" cy="135"/>
            </a:xfrm>
            <a:custGeom>
              <a:avLst/>
              <a:gdLst>
                <a:gd name="T0" fmla="*/ 46 w 56"/>
                <a:gd name="T1" fmla="*/ 52 h 57"/>
                <a:gd name="T2" fmla="*/ 34 w 56"/>
                <a:gd name="T3" fmla="*/ 23 h 57"/>
                <a:gd name="T4" fmla="*/ 5 w 56"/>
                <a:gd name="T5" fmla="*/ 11 h 57"/>
                <a:gd name="T6" fmla="*/ 0 w 56"/>
                <a:gd name="T7" fmla="*/ 6 h 57"/>
                <a:gd name="T8" fmla="*/ 5 w 56"/>
                <a:gd name="T9" fmla="*/ 0 h 57"/>
                <a:gd name="T10" fmla="*/ 56 w 56"/>
                <a:gd name="T11" fmla="*/ 52 h 57"/>
                <a:gd name="T12" fmla="*/ 51 w 56"/>
                <a:gd name="T13" fmla="*/ 57 h 57"/>
                <a:gd name="T14" fmla="*/ 46 w 56"/>
                <a:gd name="T15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7">
                  <a:moveTo>
                    <a:pt x="46" y="52"/>
                  </a:moveTo>
                  <a:cubicBezTo>
                    <a:pt x="46" y="40"/>
                    <a:pt x="41" y="30"/>
                    <a:pt x="34" y="23"/>
                  </a:cubicBezTo>
                  <a:cubicBezTo>
                    <a:pt x="27" y="15"/>
                    <a:pt x="17" y="11"/>
                    <a:pt x="5" y="11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4" y="0"/>
                    <a:pt x="56" y="23"/>
                    <a:pt x="56" y="52"/>
                  </a:cubicBezTo>
                  <a:cubicBezTo>
                    <a:pt x="56" y="54"/>
                    <a:pt x="54" y="57"/>
                    <a:pt x="51" y="57"/>
                  </a:cubicBezTo>
                  <a:cubicBezTo>
                    <a:pt x="48" y="57"/>
                    <a:pt x="46" y="54"/>
                    <a:pt x="46" y="5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76"/>
            <p:cNvSpPr>
              <a:spLocks/>
            </p:cNvSpPr>
            <p:nvPr/>
          </p:nvSpPr>
          <p:spPr bwMode="auto">
            <a:xfrm>
              <a:off x="3149" y="1712"/>
              <a:ext cx="97" cy="97"/>
            </a:xfrm>
            <a:custGeom>
              <a:avLst/>
              <a:gdLst>
                <a:gd name="T0" fmla="*/ 30 w 41"/>
                <a:gd name="T1" fmla="*/ 36 h 41"/>
                <a:gd name="T2" fmla="*/ 5 w 41"/>
                <a:gd name="T3" fmla="*/ 11 h 41"/>
                <a:gd name="T4" fmla="*/ 0 w 41"/>
                <a:gd name="T5" fmla="*/ 5 h 41"/>
                <a:gd name="T6" fmla="*/ 5 w 41"/>
                <a:gd name="T7" fmla="*/ 0 h 41"/>
                <a:gd name="T8" fmla="*/ 41 w 41"/>
                <a:gd name="T9" fmla="*/ 36 h 41"/>
                <a:gd name="T10" fmla="*/ 35 w 41"/>
                <a:gd name="T11" fmla="*/ 41 h 41"/>
                <a:gd name="T12" fmla="*/ 30 w 41"/>
                <a:gd name="T1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30" y="36"/>
                  </a:moveTo>
                  <a:cubicBezTo>
                    <a:pt x="30" y="22"/>
                    <a:pt x="19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5" y="0"/>
                    <a:pt x="41" y="16"/>
                    <a:pt x="41" y="36"/>
                  </a:cubicBezTo>
                  <a:cubicBezTo>
                    <a:pt x="41" y="38"/>
                    <a:pt x="38" y="41"/>
                    <a:pt x="35" y="41"/>
                  </a:cubicBezTo>
                  <a:cubicBezTo>
                    <a:pt x="32" y="41"/>
                    <a:pt x="30" y="38"/>
                    <a:pt x="30" y="3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Oval 177"/>
            <p:cNvSpPr>
              <a:spLocks noChangeArrowheads="1"/>
            </p:cNvSpPr>
            <p:nvPr/>
          </p:nvSpPr>
          <p:spPr bwMode="auto">
            <a:xfrm>
              <a:off x="3149" y="1757"/>
              <a:ext cx="50" cy="52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78"/>
            <p:cNvSpPr>
              <a:spLocks noEditPoints="1"/>
            </p:cNvSpPr>
            <p:nvPr/>
          </p:nvSpPr>
          <p:spPr bwMode="auto">
            <a:xfrm>
              <a:off x="3111" y="1643"/>
              <a:ext cx="206" cy="206"/>
            </a:xfrm>
            <a:custGeom>
              <a:avLst/>
              <a:gdLst>
                <a:gd name="T0" fmla="*/ 85 w 87"/>
                <a:gd name="T1" fmla="*/ 3 h 87"/>
                <a:gd name="T2" fmla="*/ 84 w 87"/>
                <a:gd name="T3" fmla="*/ 2 h 87"/>
                <a:gd name="T4" fmla="*/ 84 w 87"/>
                <a:gd name="T5" fmla="*/ 2 h 87"/>
                <a:gd name="T6" fmla="*/ 80 w 87"/>
                <a:gd name="T7" fmla="*/ 0 h 87"/>
                <a:gd name="T8" fmla="*/ 7 w 87"/>
                <a:gd name="T9" fmla="*/ 0 h 87"/>
                <a:gd name="T10" fmla="*/ 3 w 87"/>
                <a:gd name="T11" fmla="*/ 2 h 87"/>
                <a:gd name="T12" fmla="*/ 3 w 87"/>
                <a:gd name="T13" fmla="*/ 2 h 87"/>
                <a:gd name="T14" fmla="*/ 2 w 87"/>
                <a:gd name="T15" fmla="*/ 3 h 87"/>
                <a:gd name="T16" fmla="*/ 0 w 87"/>
                <a:gd name="T17" fmla="*/ 7 h 87"/>
                <a:gd name="T18" fmla="*/ 0 w 87"/>
                <a:gd name="T19" fmla="*/ 79 h 87"/>
                <a:gd name="T20" fmla="*/ 2 w 87"/>
                <a:gd name="T21" fmla="*/ 84 h 87"/>
                <a:gd name="T22" fmla="*/ 3 w 87"/>
                <a:gd name="T23" fmla="*/ 84 h 87"/>
                <a:gd name="T24" fmla="*/ 3 w 87"/>
                <a:gd name="T25" fmla="*/ 85 h 87"/>
                <a:gd name="T26" fmla="*/ 7 w 87"/>
                <a:gd name="T27" fmla="*/ 87 h 87"/>
                <a:gd name="T28" fmla="*/ 80 w 87"/>
                <a:gd name="T29" fmla="*/ 87 h 87"/>
                <a:gd name="T30" fmla="*/ 84 w 87"/>
                <a:gd name="T31" fmla="*/ 85 h 87"/>
                <a:gd name="T32" fmla="*/ 84 w 87"/>
                <a:gd name="T33" fmla="*/ 84 h 87"/>
                <a:gd name="T34" fmla="*/ 85 w 87"/>
                <a:gd name="T35" fmla="*/ 84 h 87"/>
                <a:gd name="T36" fmla="*/ 87 w 87"/>
                <a:gd name="T37" fmla="*/ 79 h 87"/>
                <a:gd name="T38" fmla="*/ 87 w 87"/>
                <a:gd name="T39" fmla="*/ 7 h 87"/>
                <a:gd name="T40" fmla="*/ 85 w 87"/>
                <a:gd name="T41" fmla="*/ 3 h 87"/>
                <a:gd name="T42" fmla="*/ 78 w 87"/>
                <a:gd name="T43" fmla="*/ 9 h 87"/>
                <a:gd name="T44" fmla="*/ 78 w 87"/>
                <a:gd name="T45" fmla="*/ 78 h 87"/>
                <a:gd name="T46" fmla="*/ 9 w 87"/>
                <a:gd name="T47" fmla="*/ 78 h 87"/>
                <a:gd name="T48" fmla="*/ 9 w 87"/>
                <a:gd name="T49" fmla="*/ 9 h 87"/>
                <a:gd name="T50" fmla="*/ 78 w 87"/>
                <a:gd name="T51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87">
                  <a:moveTo>
                    <a:pt x="85" y="3"/>
                  </a:moveTo>
                  <a:cubicBezTo>
                    <a:pt x="84" y="2"/>
                    <a:pt x="84" y="2"/>
                    <a:pt x="84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3" y="1"/>
                    <a:pt x="81" y="0"/>
                    <a:pt x="8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1" y="83"/>
                    <a:pt x="2" y="84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4" y="86"/>
                    <a:pt x="6" y="87"/>
                    <a:pt x="7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1" y="87"/>
                    <a:pt x="83" y="86"/>
                    <a:pt x="84" y="85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6" y="83"/>
                    <a:pt x="87" y="81"/>
                    <a:pt x="87" y="79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5"/>
                    <a:pt x="86" y="4"/>
                    <a:pt x="85" y="3"/>
                  </a:cubicBezTo>
                  <a:close/>
                  <a:moveTo>
                    <a:pt x="78" y="9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78" y="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79"/>
            <p:cNvSpPr>
              <a:spLocks/>
            </p:cNvSpPr>
            <p:nvPr/>
          </p:nvSpPr>
          <p:spPr bwMode="auto">
            <a:xfrm>
              <a:off x="1897" y="1709"/>
              <a:ext cx="92" cy="52"/>
            </a:xfrm>
            <a:custGeom>
              <a:avLst/>
              <a:gdLst>
                <a:gd name="T0" fmla="*/ 92 w 92"/>
                <a:gd name="T1" fmla="*/ 38 h 52"/>
                <a:gd name="T2" fmla="*/ 0 w 92"/>
                <a:gd name="T3" fmla="*/ 52 h 52"/>
                <a:gd name="T4" fmla="*/ 0 w 92"/>
                <a:gd name="T5" fmla="*/ 17 h 52"/>
                <a:gd name="T6" fmla="*/ 92 w 92"/>
                <a:gd name="T7" fmla="*/ 0 h 52"/>
                <a:gd name="T8" fmla="*/ 92 w 92"/>
                <a:gd name="T9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92" y="38"/>
                  </a:moveTo>
                  <a:lnTo>
                    <a:pt x="0" y="52"/>
                  </a:lnTo>
                  <a:lnTo>
                    <a:pt x="0" y="17"/>
                  </a:lnTo>
                  <a:lnTo>
                    <a:pt x="92" y="0"/>
                  </a:lnTo>
                  <a:lnTo>
                    <a:pt x="92" y="3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80"/>
            <p:cNvSpPr>
              <a:spLocks/>
            </p:cNvSpPr>
            <p:nvPr/>
          </p:nvSpPr>
          <p:spPr bwMode="auto">
            <a:xfrm>
              <a:off x="1897" y="1759"/>
              <a:ext cx="92" cy="36"/>
            </a:xfrm>
            <a:custGeom>
              <a:avLst/>
              <a:gdLst>
                <a:gd name="T0" fmla="*/ 92 w 92"/>
                <a:gd name="T1" fmla="*/ 31 h 36"/>
                <a:gd name="T2" fmla="*/ 0 w 92"/>
                <a:gd name="T3" fmla="*/ 36 h 36"/>
                <a:gd name="T4" fmla="*/ 0 w 92"/>
                <a:gd name="T5" fmla="*/ 12 h 36"/>
                <a:gd name="T6" fmla="*/ 92 w 92"/>
                <a:gd name="T7" fmla="*/ 0 h 36"/>
                <a:gd name="T8" fmla="*/ 92 w 92"/>
                <a:gd name="T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6">
                  <a:moveTo>
                    <a:pt x="92" y="31"/>
                  </a:moveTo>
                  <a:lnTo>
                    <a:pt x="0" y="36"/>
                  </a:lnTo>
                  <a:lnTo>
                    <a:pt x="0" y="12"/>
                  </a:lnTo>
                  <a:lnTo>
                    <a:pt x="92" y="0"/>
                  </a:lnTo>
                  <a:lnTo>
                    <a:pt x="92" y="3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81"/>
            <p:cNvSpPr>
              <a:spLocks noEditPoints="1"/>
            </p:cNvSpPr>
            <p:nvPr/>
          </p:nvSpPr>
          <p:spPr bwMode="auto">
            <a:xfrm>
              <a:off x="1874" y="1678"/>
              <a:ext cx="139" cy="195"/>
            </a:xfrm>
            <a:custGeom>
              <a:avLst/>
              <a:gdLst>
                <a:gd name="T0" fmla="*/ 0 w 59"/>
                <a:gd name="T1" fmla="*/ 0 h 82"/>
                <a:gd name="T2" fmla="*/ 0 w 59"/>
                <a:gd name="T3" fmla="*/ 69 h 82"/>
                <a:gd name="T4" fmla="*/ 30 w 59"/>
                <a:gd name="T5" fmla="*/ 82 h 82"/>
                <a:gd name="T6" fmla="*/ 59 w 59"/>
                <a:gd name="T7" fmla="*/ 69 h 82"/>
                <a:gd name="T8" fmla="*/ 59 w 59"/>
                <a:gd name="T9" fmla="*/ 0 h 82"/>
                <a:gd name="T10" fmla="*/ 0 w 59"/>
                <a:gd name="T11" fmla="*/ 0 h 82"/>
                <a:gd name="T12" fmla="*/ 30 w 59"/>
                <a:gd name="T13" fmla="*/ 79 h 82"/>
                <a:gd name="T14" fmla="*/ 24 w 59"/>
                <a:gd name="T15" fmla="*/ 73 h 82"/>
                <a:gd name="T16" fmla="*/ 30 w 59"/>
                <a:gd name="T17" fmla="*/ 66 h 82"/>
                <a:gd name="T18" fmla="*/ 37 w 59"/>
                <a:gd name="T19" fmla="*/ 73 h 82"/>
                <a:gd name="T20" fmla="*/ 30 w 59"/>
                <a:gd name="T21" fmla="*/ 79 h 82"/>
                <a:gd name="T22" fmla="*/ 53 w 59"/>
                <a:gd name="T23" fmla="*/ 62 h 82"/>
                <a:gd name="T24" fmla="*/ 7 w 59"/>
                <a:gd name="T25" fmla="*/ 62 h 82"/>
                <a:gd name="T26" fmla="*/ 7 w 59"/>
                <a:gd name="T27" fmla="*/ 7 h 82"/>
                <a:gd name="T28" fmla="*/ 53 w 59"/>
                <a:gd name="T29" fmla="*/ 7 h 82"/>
                <a:gd name="T30" fmla="*/ 53 w 59"/>
                <a:gd name="T31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82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11" y="82"/>
                    <a:pt x="30" y="82"/>
                  </a:cubicBezTo>
                  <a:cubicBezTo>
                    <a:pt x="51" y="82"/>
                    <a:pt x="59" y="69"/>
                    <a:pt x="59" y="69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0" y="0"/>
                  </a:lnTo>
                  <a:close/>
                  <a:moveTo>
                    <a:pt x="30" y="79"/>
                  </a:moveTo>
                  <a:cubicBezTo>
                    <a:pt x="27" y="79"/>
                    <a:pt x="24" y="76"/>
                    <a:pt x="24" y="73"/>
                  </a:cubicBezTo>
                  <a:cubicBezTo>
                    <a:pt x="24" y="69"/>
                    <a:pt x="27" y="66"/>
                    <a:pt x="30" y="66"/>
                  </a:cubicBezTo>
                  <a:cubicBezTo>
                    <a:pt x="34" y="66"/>
                    <a:pt x="37" y="69"/>
                    <a:pt x="37" y="73"/>
                  </a:cubicBezTo>
                  <a:cubicBezTo>
                    <a:pt x="37" y="76"/>
                    <a:pt x="34" y="79"/>
                    <a:pt x="30" y="79"/>
                  </a:cubicBezTo>
                  <a:close/>
                  <a:moveTo>
                    <a:pt x="53" y="62"/>
                  </a:moveTo>
                  <a:cubicBezTo>
                    <a:pt x="7" y="62"/>
                    <a:pt x="7" y="62"/>
                    <a:pt x="7" y="6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3" y="7"/>
                    <a:pt x="53" y="7"/>
                    <a:pt x="53" y="7"/>
                  </a:cubicBezTo>
                  <a:lnTo>
                    <a:pt x="53" y="62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Rectangle 182"/>
            <p:cNvSpPr>
              <a:spLocks noChangeArrowheads="1"/>
            </p:cNvSpPr>
            <p:nvPr/>
          </p:nvSpPr>
          <p:spPr bwMode="auto">
            <a:xfrm>
              <a:off x="1975" y="1636"/>
              <a:ext cx="19" cy="35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2807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4"/>
          <p:cNvGrpSpPr>
            <a:grpSpLocks noChangeAspect="1"/>
          </p:cNvGrpSpPr>
          <p:nvPr/>
        </p:nvGrpSpPr>
        <p:grpSpPr bwMode="auto">
          <a:xfrm>
            <a:off x="205314" y="1620420"/>
            <a:ext cx="8761224" cy="4197995"/>
            <a:chOff x="1849" y="1205"/>
            <a:chExt cx="3982" cy="1908"/>
          </a:xfrm>
        </p:grpSpPr>
        <p:sp>
          <p:nvSpPr>
            <p:cNvPr id="140" name="Freeform 5"/>
            <p:cNvSpPr>
              <a:spLocks noEditPoints="1"/>
            </p:cNvSpPr>
            <p:nvPr/>
          </p:nvSpPr>
          <p:spPr bwMode="auto">
            <a:xfrm>
              <a:off x="5609" y="2499"/>
              <a:ext cx="203" cy="133"/>
            </a:xfrm>
            <a:custGeom>
              <a:avLst/>
              <a:gdLst>
                <a:gd name="T0" fmla="*/ 69 w 86"/>
                <a:gd name="T1" fmla="*/ 0 h 56"/>
                <a:gd name="T2" fmla="*/ 16 w 86"/>
                <a:gd name="T3" fmla="*/ 0 h 56"/>
                <a:gd name="T4" fmla="*/ 0 w 86"/>
                <a:gd name="T5" fmla="*/ 16 h 56"/>
                <a:gd name="T6" fmla="*/ 0 w 86"/>
                <a:gd name="T7" fmla="*/ 39 h 56"/>
                <a:gd name="T8" fmla="*/ 16 w 86"/>
                <a:gd name="T9" fmla="*/ 56 h 56"/>
                <a:gd name="T10" fmla="*/ 69 w 86"/>
                <a:gd name="T11" fmla="*/ 56 h 56"/>
                <a:gd name="T12" fmla="*/ 86 w 86"/>
                <a:gd name="T13" fmla="*/ 39 h 56"/>
                <a:gd name="T14" fmla="*/ 86 w 86"/>
                <a:gd name="T15" fmla="*/ 16 h 56"/>
                <a:gd name="T16" fmla="*/ 69 w 86"/>
                <a:gd name="T17" fmla="*/ 0 h 56"/>
                <a:gd name="T18" fmla="*/ 82 w 86"/>
                <a:gd name="T19" fmla="*/ 47 h 56"/>
                <a:gd name="T20" fmla="*/ 81 w 86"/>
                <a:gd name="T21" fmla="*/ 48 h 56"/>
                <a:gd name="T22" fmla="*/ 81 w 86"/>
                <a:gd name="T23" fmla="*/ 48 h 56"/>
                <a:gd name="T24" fmla="*/ 79 w 86"/>
                <a:gd name="T25" fmla="*/ 48 h 56"/>
                <a:gd name="T26" fmla="*/ 57 w 86"/>
                <a:gd name="T27" fmla="*/ 27 h 56"/>
                <a:gd name="T28" fmla="*/ 44 w 86"/>
                <a:gd name="T29" fmla="*/ 38 h 56"/>
                <a:gd name="T30" fmla="*/ 43 w 86"/>
                <a:gd name="T31" fmla="*/ 38 h 56"/>
                <a:gd name="T32" fmla="*/ 42 w 86"/>
                <a:gd name="T33" fmla="*/ 38 h 56"/>
                <a:gd name="T34" fmla="*/ 29 w 86"/>
                <a:gd name="T35" fmla="*/ 27 h 56"/>
                <a:gd name="T36" fmla="*/ 7 w 86"/>
                <a:gd name="T37" fmla="*/ 47 h 56"/>
                <a:gd name="T38" fmla="*/ 6 w 86"/>
                <a:gd name="T39" fmla="*/ 47 h 56"/>
                <a:gd name="T40" fmla="*/ 6 w 86"/>
                <a:gd name="T41" fmla="*/ 47 h 56"/>
                <a:gd name="T42" fmla="*/ 4 w 86"/>
                <a:gd name="T43" fmla="*/ 47 h 56"/>
                <a:gd name="T44" fmla="*/ 4 w 86"/>
                <a:gd name="T45" fmla="*/ 45 h 56"/>
                <a:gd name="T46" fmla="*/ 4 w 86"/>
                <a:gd name="T47" fmla="*/ 45 h 56"/>
                <a:gd name="T48" fmla="*/ 4 w 86"/>
                <a:gd name="T49" fmla="*/ 44 h 56"/>
                <a:gd name="T50" fmla="*/ 26 w 86"/>
                <a:gd name="T51" fmla="*/ 25 h 56"/>
                <a:gd name="T52" fmla="*/ 6 w 86"/>
                <a:gd name="T53" fmla="*/ 8 h 56"/>
                <a:gd name="T54" fmla="*/ 6 w 86"/>
                <a:gd name="T55" fmla="*/ 6 h 56"/>
                <a:gd name="T56" fmla="*/ 8 w 86"/>
                <a:gd name="T57" fmla="*/ 5 h 56"/>
                <a:gd name="T58" fmla="*/ 10 w 86"/>
                <a:gd name="T59" fmla="*/ 7 h 56"/>
                <a:gd name="T60" fmla="*/ 43 w 86"/>
                <a:gd name="T61" fmla="*/ 34 h 56"/>
                <a:gd name="T62" fmla="*/ 75 w 86"/>
                <a:gd name="T63" fmla="*/ 7 h 56"/>
                <a:gd name="T64" fmla="*/ 77 w 86"/>
                <a:gd name="T65" fmla="*/ 5 h 56"/>
                <a:gd name="T66" fmla="*/ 79 w 86"/>
                <a:gd name="T67" fmla="*/ 6 h 56"/>
                <a:gd name="T68" fmla="*/ 79 w 86"/>
                <a:gd name="T69" fmla="*/ 8 h 56"/>
                <a:gd name="T70" fmla="*/ 60 w 86"/>
                <a:gd name="T71" fmla="*/ 25 h 56"/>
                <a:gd name="T72" fmla="*/ 82 w 86"/>
                <a:gd name="T73" fmla="*/ 45 h 56"/>
                <a:gd name="T74" fmla="*/ 82 w 86"/>
                <a:gd name="T75" fmla="*/ 46 h 56"/>
                <a:gd name="T76" fmla="*/ 82 w 86"/>
                <a:gd name="T77" fmla="*/ 46 h 56"/>
                <a:gd name="T78" fmla="*/ 82 w 86"/>
                <a:gd name="T79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6" h="56">
                  <a:moveTo>
                    <a:pt x="6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8"/>
                    <a:pt x="7" y="56"/>
                    <a:pt x="16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8" y="56"/>
                    <a:pt x="86" y="48"/>
                    <a:pt x="86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7"/>
                    <a:pt x="78" y="0"/>
                    <a:pt x="69" y="0"/>
                  </a:cubicBezTo>
                  <a:close/>
                  <a:moveTo>
                    <a:pt x="82" y="47"/>
                  </a:moveTo>
                  <a:cubicBezTo>
                    <a:pt x="82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0" y="48"/>
                    <a:pt x="80" y="48"/>
                    <a:pt x="79" y="48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7"/>
                    <a:pt x="5" y="47"/>
                    <a:pt x="4" y="47"/>
                  </a:cubicBezTo>
                  <a:cubicBezTo>
                    <a:pt x="4" y="46"/>
                    <a:pt x="4" y="46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6"/>
                    <a:pt x="6" y="6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5"/>
                    <a:pt x="79" y="5"/>
                    <a:pt x="79" y="6"/>
                  </a:cubicBezTo>
                  <a:cubicBezTo>
                    <a:pt x="80" y="6"/>
                    <a:pt x="80" y="8"/>
                    <a:pt x="79" y="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7"/>
                    <a:pt x="82" y="47"/>
                    <a:pt x="82" y="4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6"/>
            <p:cNvSpPr>
              <a:spLocks noEditPoints="1"/>
            </p:cNvSpPr>
            <p:nvPr/>
          </p:nvSpPr>
          <p:spPr bwMode="auto">
            <a:xfrm>
              <a:off x="5216" y="2466"/>
              <a:ext cx="130" cy="197"/>
            </a:xfrm>
            <a:custGeom>
              <a:avLst/>
              <a:gdLst>
                <a:gd name="T0" fmla="*/ 41 w 55"/>
                <a:gd name="T1" fmla="*/ 0 h 83"/>
                <a:gd name="T2" fmla="*/ 14 w 55"/>
                <a:gd name="T3" fmla="*/ 0 h 83"/>
                <a:gd name="T4" fmla="*/ 0 w 55"/>
                <a:gd name="T5" fmla="*/ 14 h 83"/>
                <a:gd name="T6" fmla="*/ 0 w 55"/>
                <a:gd name="T7" fmla="*/ 69 h 83"/>
                <a:gd name="T8" fmla="*/ 14 w 55"/>
                <a:gd name="T9" fmla="*/ 83 h 83"/>
                <a:gd name="T10" fmla="*/ 41 w 55"/>
                <a:gd name="T11" fmla="*/ 83 h 83"/>
                <a:gd name="T12" fmla="*/ 55 w 55"/>
                <a:gd name="T13" fmla="*/ 69 h 83"/>
                <a:gd name="T14" fmla="*/ 55 w 55"/>
                <a:gd name="T15" fmla="*/ 14 h 83"/>
                <a:gd name="T16" fmla="*/ 41 w 55"/>
                <a:gd name="T17" fmla="*/ 0 h 83"/>
                <a:gd name="T18" fmla="*/ 15 w 55"/>
                <a:gd name="T19" fmla="*/ 75 h 83"/>
                <a:gd name="T20" fmla="*/ 10 w 55"/>
                <a:gd name="T21" fmla="*/ 70 h 83"/>
                <a:gd name="T22" fmla="*/ 15 w 55"/>
                <a:gd name="T23" fmla="*/ 64 h 83"/>
                <a:gd name="T24" fmla="*/ 20 w 55"/>
                <a:gd name="T25" fmla="*/ 70 h 83"/>
                <a:gd name="T26" fmla="*/ 15 w 55"/>
                <a:gd name="T27" fmla="*/ 75 h 83"/>
                <a:gd name="T28" fmla="*/ 27 w 55"/>
                <a:gd name="T29" fmla="*/ 82 h 83"/>
                <a:gd name="T30" fmla="*/ 20 w 55"/>
                <a:gd name="T31" fmla="*/ 74 h 83"/>
                <a:gd name="T32" fmla="*/ 27 w 55"/>
                <a:gd name="T33" fmla="*/ 67 h 83"/>
                <a:gd name="T34" fmla="*/ 35 w 55"/>
                <a:gd name="T35" fmla="*/ 74 h 83"/>
                <a:gd name="T36" fmla="*/ 27 w 55"/>
                <a:gd name="T37" fmla="*/ 82 h 83"/>
                <a:gd name="T38" fmla="*/ 40 w 55"/>
                <a:gd name="T39" fmla="*/ 75 h 83"/>
                <a:gd name="T40" fmla="*/ 34 w 55"/>
                <a:gd name="T41" fmla="*/ 70 h 83"/>
                <a:gd name="T42" fmla="*/ 40 w 55"/>
                <a:gd name="T43" fmla="*/ 64 h 83"/>
                <a:gd name="T44" fmla="*/ 45 w 55"/>
                <a:gd name="T45" fmla="*/ 70 h 83"/>
                <a:gd name="T46" fmla="*/ 40 w 55"/>
                <a:gd name="T47" fmla="*/ 75 h 83"/>
                <a:gd name="T48" fmla="*/ 51 w 55"/>
                <a:gd name="T49" fmla="*/ 52 h 83"/>
                <a:gd name="T50" fmla="*/ 39 w 55"/>
                <a:gd name="T51" fmla="*/ 62 h 83"/>
                <a:gd name="T52" fmla="*/ 16 w 55"/>
                <a:gd name="T53" fmla="*/ 62 h 83"/>
                <a:gd name="T54" fmla="*/ 4 w 55"/>
                <a:gd name="T55" fmla="*/ 52 h 83"/>
                <a:gd name="T56" fmla="*/ 4 w 55"/>
                <a:gd name="T57" fmla="*/ 15 h 83"/>
                <a:gd name="T58" fmla="*/ 16 w 55"/>
                <a:gd name="T59" fmla="*/ 5 h 83"/>
                <a:gd name="T60" fmla="*/ 39 w 55"/>
                <a:gd name="T61" fmla="*/ 5 h 83"/>
                <a:gd name="T62" fmla="*/ 51 w 55"/>
                <a:gd name="T63" fmla="*/ 15 h 83"/>
                <a:gd name="T64" fmla="*/ 51 w 55"/>
                <a:gd name="T65" fmla="*/ 5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83">
                  <a:moveTo>
                    <a:pt x="4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7"/>
                    <a:pt x="6" y="83"/>
                    <a:pt x="14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9" y="83"/>
                    <a:pt x="55" y="77"/>
                    <a:pt x="55" y="69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6"/>
                    <a:pt x="49" y="0"/>
                    <a:pt x="41" y="0"/>
                  </a:cubicBezTo>
                  <a:close/>
                  <a:moveTo>
                    <a:pt x="15" y="75"/>
                  </a:moveTo>
                  <a:cubicBezTo>
                    <a:pt x="12" y="75"/>
                    <a:pt x="10" y="73"/>
                    <a:pt x="10" y="70"/>
                  </a:cubicBezTo>
                  <a:cubicBezTo>
                    <a:pt x="10" y="67"/>
                    <a:pt x="12" y="64"/>
                    <a:pt x="15" y="64"/>
                  </a:cubicBezTo>
                  <a:cubicBezTo>
                    <a:pt x="18" y="64"/>
                    <a:pt x="20" y="67"/>
                    <a:pt x="20" y="70"/>
                  </a:cubicBezTo>
                  <a:cubicBezTo>
                    <a:pt x="20" y="73"/>
                    <a:pt x="18" y="75"/>
                    <a:pt x="15" y="75"/>
                  </a:cubicBezTo>
                  <a:close/>
                  <a:moveTo>
                    <a:pt x="27" y="82"/>
                  </a:moveTo>
                  <a:cubicBezTo>
                    <a:pt x="23" y="82"/>
                    <a:pt x="20" y="78"/>
                    <a:pt x="20" y="74"/>
                  </a:cubicBezTo>
                  <a:cubicBezTo>
                    <a:pt x="20" y="70"/>
                    <a:pt x="23" y="67"/>
                    <a:pt x="27" y="67"/>
                  </a:cubicBezTo>
                  <a:cubicBezTo>
                    <a:pt x="31" y="67"/>
                    <a:pt x="35" y="70"/>
                    <a:pt x="35" y="74"/>
                  </a:cubicBezTo>
                  <a:cubicBezTo>
                    <a:pt x="35" y="78"/>
                    <a:pt x="31" y="82"/>
                    <a:pt x="27" y="82"/>
                  </a:cubicBezTo>
                  <a:close/>
                  <a:moveTo>
                    <a:pt x="40" y="75"/>
                  </a:moveTo>
                  <a:cubicBezTo>
                    <a:pt x="37" y="75"/>
                    <a:pt x="34" y="73"/>
                    <a:pt x="34" y="70"/>
                  </a:cubicBezTo>
                  <a:cubicBezTo>
                    <a:pt x="34" y="67"/>
                    <a:pt x="37" y="64"/>
                    <a:pt x="40" y="64"/>
                  </a:cubicBezTo>
                  <a:cubicBezTo>
                    <a:pt x="43" y="64"/>
                    <a:pt x="45" y="67"/>
                    <a:pt x="45" y="70"/>
                  </a:cubicBezTo>
                  <a:cubicBezTo>
                    <a:pt x="45" y="73"/>
                    <a:pt x="43" y="75"/>
                    <a:pt x="40" y="75"/>
                  </a:cubicBezTo>
                  <a:close/>
                  <a:moveTo>
                    <a:pt x="51" y="52"/>
                  </a:moveTo>
                  <a:cubicBezTo>
                    <a:pt x="51" y="58"/>
                    <a:pt x="46" y="62"/>
                    <a:pt x="39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9" y="62"/>
                    <a:pt x="4" y="58"/>
                    <a:pt x="4" y="5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0"/>
                    <a:pt x="9" y="5"/>
                    <a:pt x="16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6" y="5"/>
                    <a:pt x="51" y="10"/>
                    <a:pt x="51" y="15"/>
                  </a:cubicBezTo>
                  <a:lnTo>
                    <a:pt x="51" y="52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7"/>
            <p:cNvSpPr>
              <a:spLocks noEditPoints="1"/>
            </p:cNvSpPr>
            <p:nvPr/>
          </p:nvSpPr>
          <p:spPr bwMode="auto">
            <a:xfrm>
              <a:off x="2296" y="2473"/>
              <a:ext cx="182" cy="18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38 w 77"/>
                <a:gd name="T11" fmla="*/ 55 h 77"/>
                <a:gd name="T12" fmla="*/ 21 w 77"/>
                <a:gd name="T13" fmla="*/ 39 h 77"/>
                <a:gd name="T14" fmla="*/ 38 w 77"/>
                <a:gd name="T15" fmla="*/ 22 h 77"/>
                <a:gd name="T16" fmla="*/ 55 w 77"/>
                <a:gd name="T17" fmla="*/ 39 h 77"/>
                <a:gd name="T18" fmla="*/ 38 w 77"/>
                <a:gd name="T19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59" y="77"/>
                    <a:pt x="76" y="60"/>
                    <a:pt x="77" y="39"/>
                  </a:cubicBezTo>
                  <a:cubicBezTo>
                    <a:pt x="76" y="17"/>
                    <a:pt x="59" y="0"/>
                    <a:pt x="38" y="0"/>
                  </a:cubicBezTo>
                  <a:close/>
                  <a:moveTo>
                    <a:pt x="38" y="55"/>
                  </a:moveTo>
                  <a:cubicBezTo>
                    <a:pt x="29" y="55"/>
                    <a:pt x="21" y="48"/>
                    <a:pt x="21" y="39"/>
                  </a:cubicBezTo>
                  <a:cubicBezTo>
                    <a:pt x="21" y="29"/>
                    <a:pt x="29" y="22"/>
                    <a:pt x="38" y="22"/>
                  </a:cubicBezTo>
                  <a:cubicBezTo>
                    <a:pt x="47" y="22"/>
                    <a:pt x="55" y="29"/>
                    <a:pt x="55" y="39"/>
                  </a:cubicBezTo>
                  <a:cubicBezTo>
                    <a:pt x="55" y="48"/>
                    <a:pt x="47" y="55"/>
                    <a:pt x="38" y="5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8"/>
            <p:cNvSpPr>
              <a:spLocks noEditPoints="1"/>
            </p:cNvSpPr>
            <p:nvPr/>
          </p:nvSpPr>
          <p:spPr bwMode="auto">
            <a:xfrm>
              <a:off x="2351" y="2528"/>
              <a:ext cx="73" cy="73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6 h 31"/>
                <a:gd name="T4" fmla="*/ 15 w 31"/>
                <a:gd name="T5" fmla="*/ 31 h 31"/>
                <a:gd name="T6" fmla="*/ 31 w 31"/>
                <a:gd name="T7" fmla="*/ 16 h 31"/>
                <a:gd name="T8" fmla="*/ 15 w 31"/>
                <a:gd name="T9" fmla="*/ 0 h 31"/>
                <a:gd name="T10" fmla="*/ 15 w 31"/>
                <a:gd name="T11" fmla="*/ 25 h 31"/>
                <a:gd name="T12" fmla="*/ 6 w 31"/>
                <a:gd name="T13" fmla="*/ 16 h 31"/>
                <a:gd name="T14" fmla="*/ 15 w 31"/>
                <a:gd name="T15" fmla="*/ 6 h 31"/>
                <a:gd name="T16" fmla="*/ 24 w 31"/>
                <a:gd name="T17" fmla="*/ 16 h 31"/>
                <a:gd name="T18" fmla="*/ 15 w 31"/>
                <a:gd name="T1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6" y="31"/>
                    <a:pt x="15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  <a:moveTo>
                    <a:pt x="15" y="25"/>
                  </a:moveTo>
                  <a:cubicBezTo>
                    <a:pt x="10" y="25"/>
                    <a:pt x="6" y="21"/>
                    <a:pt x="6" y="16"/>
                  </a:cubicBezTo>
                  <a:cubicBezTo>
                    <a:pt x="6" y="11"/>
                    <a:pt x="10" y="6"/>
                    <a:pt x="15" y="6"/>
                  </a:cubicBezTo>
                  <a:cubicBezTo>
                    <a:pt x="20" y="6"/>
                    <a:pt x="24" y="11"/>
                    <a:pt x="24" y="16"/>
                  </a:cubicBezTo>
                  <a:cubicBezTo>
                    <a:pt x="24" y="21"/>
                    <a:pt x="20" y="25"/>
                    <a:pt x="15" y="2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3950" y="2487"/>
              <a:ext cx="194" cy="154"/>
            </a:xfrm>
            <a:custGeom>
              <a:avLst/>
              <a:gdLst>
                <a:gd name="T0" fmla="*/ 65 w 82"/>
                <a:gd name="T1" fmla="*/ 42 h 65"/>
                <a:gd name="T2" fmla="*/ 78 w 82"/>
                <a:gd name="T3" fmla="*/ 29 h 65"/>
                <a:gd name="T4" fmla="*/ 82 w 82"/>
                <a:gd name="T5" fmla="*/ 29 h 65"/>
                <a:gd name="T6" fmla="*/ 82 w 82"/>
                <a:gd name="T7" fmla="*/ 19 h 65"/>
                <a:gd name="T8" fmla="*/ 73 w 82"/>
                <a:gd name="T9" fmla="*/ 10 h 65"/>
                <a:gd name="T10" fmla="*/ 39 w 82"/>
                <a:gd name="T11" fmla="*/ 10 h 65"/>
                <a:gd name="T12" fmla="*/ 31 w 82"/>
                <a:gd name="T13" fmla="*/ 0 h 65"/>
                <a:gd name="T14" fmla="*/ 11 w 82"/>
                <a:gd name="T15" fmla="*/ 0 h 65"/>
                <a:gd name="T16" fmla="*/ 2 w 82"/>
                <a:gd name="T17" fmla="*/ 5 h 65"/>
                <a:gd name="T18" fmla="*/ 1 w 82"/>
                <a:gd name="T19" fmla="*/ 10 h 65"/>
                <a:gd name="T20" fmla="*/ 1 w 82"/>
                <a:gd name="T21" fmla="*/ 11 h 65"/>
                <a:gd name="T22" fmla="*/ 0 w 82"/>
                <a:gd name="T23" fmla="*/ 12 h 65"/>
                <a:gd name="T24" fmla="*/ 1 w 82"/>
                <a:gd name="T25" fmla="*/ 13 h 65"/>
                <a:gd name="T26" fmla="*/ 1 w 82"/>
                <a:gd name="T27" fmla="*/ 27 h 65"/>
                <a:gd name="T28" fmla="*/ 1 w 82"/>
                <a:gd name="T29" fmla="*/ 56 h 65"/>
                <a:gd name="T30" fmla="*/ 10 w 82"/>
                <a:gd name="T31" fmla="*/ 65 h 65"/>
                <a:gd name="T32" fmla="*/ 73 w 82"/>
                <a:gd name="T33" fmla="*/ 65 h 65"/>
                <a:gd name="T34" fmla="*/ 82 w 82"/>
                <a:gd name="T35" fmla="*/ 56 h 65"/>
                <a:gd name="T36" fmla="*/ 82 w 82"/>
                <a:gd name="T37" fmla="*/ 54 h 65"/>
                <a:gd name="T38" fmla="*/ 78 w 82"/>
                <a:gd name="T39" fmla="*/ 55 h 65"/>
                <a:gd name="T40" fmla="*/ 65 w 82"/>
                <a:gd name="T41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5">
                  <a:moveTo>
                    <a:pt x="65" y="42"/>
                  </a:moveTo>
                  <a:cubicBezTo>
                    <a:pt x="65" y="34"/>
                    <a:pt x="71" y="29"/>
                    <a:pt x="78" y="29"/>
                  </a:cubicBezTo>
                  <a:cubicBezTo>
                    <a:pt x="79" y="29"/>
                    <a:pt x="81" y="29"/>
                    <a:pt x="82" y="2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4"/>
                    <a:pt x="78" y="10"/>
                    <a:pt x="7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4"/>
                    <a:pt x="34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1" y="7"/>
                    <a:pt x="1" y="8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61"/>
                    <a:pt x="5" y="65"/>
                    <a:pt x="10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8" y="65"/>
                    <a:pt x="82" y="61"/>
                    <a:pt x="82" y="56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1" y="54"/>
                    <a:pt x="79" y="55"/>
                    <a:pt x="78" y="55"/>
                  </a:cubicBezTo>
                  <a:cubicBezTo>
                    <a:pt x="71" y="55"/>
                    <a:pt x="65" y="49"/>
                    <a:pt x="65" y="4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10"/>
            <p:cNvSpPr>
              <a:spLocks noEditPoints="1"/>
            </p:cNvSpPr>
            <p:nvPr/>
          </p:nvSpPr>
          <p:spPr bwMode="auto">
            <a:xfrm>
              <a:off x="4109" y="2561"/>
              <a:ext cx="49" cy="50"/>
            </a:xfrm>
            <a:custGeom>
              <a:avLst/>
              <a:gdLst>
                <a:gd name="T0" fmla="*/ 15 w 21"/>
                <a:gd name="T1" fmla="*/ 1 h 21"/>
                <a:gd name="T2" fmla="*/ 11 w 21"/>
                <a:gd name="T3" fmla="*/ 0 h 21"/>
                <a:gd name="T4" fmla="*/ 0 w 21"/>
                <a:gd name="T5" fmla="*/ 11 h 21"/>
                <a:gd name="T6" fmla="*/ 11 w 21"/>
                <a:gd name="T7" fmla="*/ 21 h 21"/>
                <a:gd name="T8" fmla="*/ 15 w 21"/>
                <a:gd name="T9" fmla="*/ 20 h 21"/>
                <a:gd name="T10" fmla="*/ 21 w 21"/>
                <a:gd name="T11" fmla="*/ 11 h 21"/>
                <a:gd name="T12" fmla="*/ 15 w 21"/>
                <a:gd name="T13" fmla="*/ 1 h 21"/>
                <a:gd name="T14" fmla="*/ 15 w 21"/>
                <a:gd name="T15" fmla="*/ 12 h 21"/>
                <a:gd name="T16" fmla="*/ 18 w 21"/>
                <a:gd name="T17" fmla="*/ 15 h 21"/>
                <a:gd name="T18" fmla="*/ 18 w 21"/>
                <a:gd name="T19" fmla="*/ 17 h 21"/>
                <a:gd name="T20" fmla="*/ 17 w 21"/>
                <a:gd name="T21" fmla="*/ 18 h 21"/>
                <a:gd name="T22" fmla="*/ 16 w 21"/>
                <a:gd name="T23" fmla="*/ 17 h 21"/>
                <a:gd name="T24" fmla="*/ 15 w 21"/>
                <a:gd name="T25" fmla="*/ 17 h 21"/>
                <a:gd name="T26" fmla="*/ 11 w 21"/>
                <a:gd name="T27" fmla="*/ 13 h 21"/>
                <a:gd name="T28" fmla="*/ 6 w 21"/>
                <a:gd name="T29" fmla="*/ 17 h 21"/>
                <a:gd name="T30" fmla="*/ 5 w 21"/>
                <a:gd name="T31" fmla="*/ 18 h 21"/>
                <a:gd name="T32" fmla="*/ 4 w 21"/>
                <a:gd name="T33" fmla="*/ 17 h 21"/>
                <a:gd name="T34" fmla="*/ 4 w 21"/>
                <a:gd name="T35" fmla="*/ 15 h 21"/>
                <a:gd name="T36" fmla="*/ 9 w 21"/>
                <a:gd name="T37" fmla="*/ 11 h 21"/>
                <a:gd name="T38" fmla="*/ 4 w 21"/>
                <a:gd name="T39" fmla="*/ 6 h 21"/>
                <a:gd name="T40" fmla="*/ 4 w 21"/>
                <a:gd name="T41" fmla="*/ 4 h 21"/>
                <a:gd name="T42" fmla="*/ 6 w 21"/>
                <a:gd name="T43" fmla="*/ 4 h 21"/>
                <a:gd name="T44" fmla="*/ 11 w 21"/>
                <a:gd name="T45" fmla="*/ 8 h 21"/>
                <a:gd name="T46" fmla="*/ 15 w 21"/>
                <a:gd name="T47" fmla="*/ 4 h 21"/>
                <a:gd name="T48" fmla="*/ 16 w 21"/>
                <a:gd name="T49" fmla="*/ 4 h 21"/>
                <a:gd name="T50" fmla="*/ 18 w 21"/>
                <a:gd name="T51" fmla="*/ 4 h 21"/>
                <a:gd name="T52" fmla="*/ 18 w 21"/>
                <a:gd name="T53" fmla="*/ 6 h 21"/>
                <a:gd name="T54" fmla="*/ 15 w 21"/>
                <a:gd name="T55" fmla="*/ 9 h 21"/>
                <a:gd name="T56" fmla="*/ 13 w 21"/>
                <a:gd name="T57" fmla="*/ 11 h 21"/>
                <a:gd name="T58" fmla="*/ 15 w 21"/>
                <a:gd name="T5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" h="21">
                  <a:moveTo>
                    <a:pt x="15" y="1"/>
                  </a:moveTo>
                  <a:cubicBezTo>
                    <a:pt x="14" y="0"/>
                    <a:pt x="12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2" y="21"/>
                    <a:pt x="14" y="21"/>
                    <a:pt x="15" y="20"/>
                  </a:cubicBezTo>
                  <a:cubicBezTo>
                    <a:pt x="19" y="19"/>
                    <a:pt x="21" y="15"/>
                    <a:pt x="21" y="11"/>
                  </a:cubicBezTo>
                  <a:cubicBezTo>
                    <a:pt x="21" y="6"/>
                    <a:pt x="19" y="2"/>
                    <a:pt x="15" y="1"/>
                  </a:cubicBezTo>
                  <a:close/>
                  <a:moveTo>
                    <a:pt x="15" y="12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7" y="3"/>
                    <a:pt x="18" y="4"/>
                  </a:cubicBezTo>
                  <a:cubicBezTo>
                    <a:pt x="18" y="4"/>
                    <a:pt x="18" y="5"/>
                    <a:pt x="18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3534" y="2556"/>
              <a:ext cx="201" cy="97"/>
            </a:xfrm>
            <a:custGeom>
              <a:avLst/>
              <a:gdLst>
                <a:gd name="T0" fmla="*/ 53 w 85"/>
                <a:gd name="T1" fmla="*/ 7 h 41"/>
                <a:gd name="T2" fmla="*/ 51 w 85"/>
                <a:gd name="T3" fmla="*/ 10 h 41"/>
                <a:gd name="T4" fmla="*/ 35 w 85"/>
                <a:gd name="T5" fmla="*/ 10 h 41"/>
                <a:gd name="T6" fmla="*/ 33 w 85"/>
                <a:gd name="T7" fmla="*/ 7 h 41"/>
                <a:gd name="T8" fmla="*/ 33 w 85"/>
                <a:gd name="T9" fmla="*/ 0 h 41"/>
                <a:gd name="T10" fmla="*/ 0 w 85"/>
                <a:gd name="T11" fmla="*/ 0 h 41"/>
                <a:gd name="T12" fmla="*/ 0 w 85"/>
                <a:gd name="T13" fmla="*/ 33 h 41"/>
                <a:gd name="T14" fmla="*/ 9 w 85"/>
                <a:gd name="T15" fmla="*/ 41 h 41"/>
                <a:gd name="T16" fmla="*/ 77 w 85"/>
                <a:gd name="T17" fmla="*/ 41 h 41"/>
                <a:gd name="T18" fmla="*/ 85 w 85"/>
                <a:gd name="T19" fmla="*/ 33 h 41"/>
                <a:gd name="T20" fmla="*/ 85 w 85"/>
                <a:gd name="T21" fmla="*/ 0 h 41"/>
                <a:gd name="T22" fmla="*/ 53 w 85"/>
                <a:gd name="T23" fmla="*/ 0 h 41"/>
                <a:gd name="T24" fmla="*/ 53 w 85"/>
                <a:gd name="T2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1">
                  <a:moveTo>
                    <a:pt x="53" y="7"/>
                  </a:moveTo>
                  <a:cubicBezTo>
                    <a:pt x="53" y="9"/>
                    <a:pt x="52" y="10"/>
                    <a:pt x="51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3" y="9"/>
                    <a:pt x="33" y="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8"/>
                    <a:pt x="4" y="41"/>
                    <a:pt x="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82" y="41"/>
                    <a:pt x="85" y="38"/>
                    <a:pt x="85" y="3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3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12"/>
            <p:cNvSpPr>
              <a:spLocks noEditPoints="1"/>
            </p:cNvSpPr>
            <p:nvPr/>
          </p:nvSpPr>
          <p:spPr bwMode="auto">
            <a:xfrm>
              <a:off x="3534" y="2475"/>
              <a:ext cx="201" cy="74"/>
            </a:xfrm>
            <a:custGeom>
              <a:avLst/>
              <a:gdLst>
                <a:gd name="T0" fmla="*/ 77 w 85"/>
                <a:gd name="T1" fmla="*/ 14 h 31"/>
                <a:gd name="T2" fmla="*/ 57 w 85"/>
                <a:gd name="T3" fmla="*/ 14 h 31"/>
                <a:gd name="T4" fmla="*/ 57 w 85"/>
                <a:gd name="T5" fmla="*/ 5 h 31"/>
                <a:gd name="T6" fmla="*/ 52 w 85"/>
                <a:gd name="T7" fmla="*/ 0 h 31"/>
                <a:gd name="T8" fmla="*/ 34 w 85"/>
                <a:gd name="T9" fmla="*/ 0 h 31"/>
                <a:gd name="T10" fmla="*/ 29 w 85"/>
                <a:gd name="T11" fmla="*/ 5 h 31"/>
                <a:gd name="T12" fmla="*/ 29 w 85"/>
                <a:gd name="T13" fmla="*/ 14 h 31"/>
                <a:gd name="T14" fmla="*/ 9 w 85"/>
                <a:gd name="T15" fmla="*/ 14 h 31"/>
                <a:gd name="T16" fmla="*/ 0 w 85"/>
                <a:gd name="T17" fmla="*/ 22 h 31"/>
                <a:gd name="T18" fmla="*/ 0 w 85"/>
                <a:gd name="T19" fmla="*/ 31 h 31"/>
                <a:gd name="T20" fmla="*/ 85 w 85"/>
                <a:gd name="T21" fmla="*/ 31 h 31"/>
                <a:gd name="T22" fmla="*/ 85 w 85"/>
                <a:gd name="T23" fmla="*/ 22 h 31"/>
                <a:gd name="T24" fmla="*/ 77 w 85"/>
                <a:gd name="T25" fmla="*/ 14 h 31"/>
                <a:gd name="T26" fmla="*/ 34 w 85"/>
                <a:gd name="T27" fmla="*/ 6 h 31"/>
                <a:gd name="T28" fmla="*/ 51 w 85"/>
                <a:gd name="T29" fmla="*/ 6 h 31"/>
                <a:gd name="T30" fmla="*/ 51 w 85"/>
                <a:gd name="T31" fmla="*/ 14 h 31"/>
                <a:gd name="T32" fmla="*/ 34 w 85"/>
                <a:gd name="T33" fmla="*/ 14 h 31"/>
                <a:gd name="T34" fmla="*/ 34 w 85"/>
                <a:gd name="T3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31">
                  <a:moveTo>
                    <a:pt x="77" y="14"/>
                  </a:moveTo>
                  <a:cubicBezTo>
                    <a:pt x="57" y="14"/>
                    <a:pt x="57" y="14"/>
                    <a:pt x="57" y="1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2"/>
                    <a:pt x="55" y="0"/>
                    <a:pt x="5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9" y="2"/>
                    <a:pt x="29" y="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4" y="14"/>
                    <a:pt x="0" y="17"/>
                    <a:pt x="0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17"/>
                    <a:pt x="82" y="14"/>
                    <a:pt x="77" y="14"/>
                  </a:cubicBezTo>
                  <a:close/>
                  <a:moveTo>
                    <a:pt x="34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34" y="14"/>
                    <a:pt x="34" y="14"/>
                    <a:pt x="34" y="14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13"/>
            <p:cNvSpPr>
              <a:spLocks noEditPoints="1"/>
            </p:cNvSpPr>
            <p:nvPr/>
          </p:nvSpPr>
          <p:spPr bwMode="auto">
            <a:xfrm>
              <a:off x="4338" y="2475"/>
              <a:ext cx="222" cy="178"/>
            </a:xfrm>
            <a:custGeom>
              <a:avLst/>
              <a:gdLst>
                <a:gd name="T0" fmla="*/ 76 w 94"/>
                <a:gd name="T1" fmla="*/ 20 h 75"/>
                <a:gd name="T2" fmla="*/ 76 w 94"/>
                <a:gd name="T3" fmla="*/ 18 h 75"/>
                <a:gd name="T4" fmla="*/ 68 w 94"/>
                <a:gd name="T5" fmla="*/ 2 h 75"/>
                <a:gd name="T6" fmla="*/ 40 w 94"/>
                <a:gd name="T7" fmla="*/ 8 h 75"/>
                <a:gd name="T8" fmla="*/ 31 w 94"/>
                <a:gd name="T9" fmla="*/ 0 h 75"/>
                <a:gd name="T10" fmla="*/ 15 w 94"/>
                <a:gd name="T11" fmla="*/ 3 h 75"/>
                <a:gd name="T12" fmla="*/ 9 w 94"/>
                <a:gd name="T13" fmla="*/ 13 h 75"/>
                <a:gd name="T14" fmla="*/ 0 w 94"/>
                <a:gd name="T15" fmla="*/ 31 h 75"/>
                <a:gd name="T16" fmla="*/ 4 w 94"/>
                <a:gd name="T17" fmla="*/ 62 h 75"/>
                <a:gd name="T18" fmla="*/ 9 w 94"/>
                <a:gd name="T19" fmla="*/ 71 h 75"/>
                <a:gd name="T20" fmla="*/ 9 w 94"/>
                <a:gd name="T21" fmla="*/ 71 h 75"/>
                <a:gd name="T22" fmla="*/ 9 w 94"/>
                <a:gd name="T23" fmla="*/ 71 h 75"/>
                <a:gd name="T24" fmla="*/ 9 w 94"/>
                <a:gd name="T25" fmla="*/ 45 h 75"/>
                <a:gd name="T26" fmla="*/ 9 w 94"/>
                <a:gd name="T27" fmla="*/ 43 h 75"/>
                <a:gd name="T28" fmla="*/ 13 w 94"/>
                <a:gd name="T29" fmla="*/ 31 h 75"/>
                <a:gd name="T30" fmla="*/ 23 w 94"/>
                <a:gd name="T31" fmla="*/ 24 h 75"/>
                <a:gd name="T32" fmla="*/ 76 w 94"/>
                <a:gd name="T33" fmla="*/ 20 h 75"/>
                <a:gd name="T34" fmla="*/ 93 w 94"/>
                <a:gd name="T35" fmla="*/ 26 h 75"/>
                <a:gd name="T36" fmla="*/ 91 w 94"/>
                <a:gd name="T37" fmla="*/ 26 h 75"/>
                <a:gd name="T38" fmla="*/ 90 w 94"/>
                <a:gd name="T39" fmla="*/ 26 h 75"/>
                <a:gd name="T40" fmla="*/ 75 w 94"/>
                <a:gd name="T41" fmla="*/ 27 h 75"/>
                <a:gd name="T42" fmla="*/ 24 w 94"/>
                <a:gd name="T43" fmla="*/ 31 h 75"/>
                <a:gd name="T44" fmla="*/ 18 w 94"/>
                <a:gd name="T45" fmla="*/ 35 h 75"/>
                <a:gd name="T46" fmla="*/ 15 w 94"/>
                <a:gd name="T47" fmla="*/ 43 h 75"/>
                <a:gd name="T48" fmla="*/ 16 w 94"/>
                <a:gd name="T49" fmla="*/ 44 h 75"/>
                <a:gd name="T50" fmla="*/ 16 w 94"/>
                <a:gd name="T51" fmla="*/ 44 h 75"/>
                <a:gd name="T52" fmla="*/ 16 w 94"/>
                <a:gd name="T53" fmla="*/ 70 h 75"/>
                <a:gd name="T54" fmla="*/ 16 w 94"/>
                <a:gd name="T55" fmla="*/ 72 h 75"/>
                <a:gd name="T56" fmla="*/ 21 w 94"/>
                <a:gd name="T57" fmla="*/ 75 h 75"/>
                <a:gd name="T58" fmla="*/ 22 w 94"/>
                <a:gd name="T59" fmla="*/ 75 h 75"/>
                <a:gd name="T60" fmla="*/ 68 w 94"/>
                <a:gd name="T61" fmla="*/ 71 h 75"/>
                <a:gd name="T62" fmla="*/ 74 w 94"/>
                <a:gd name="T63" fmla="*/ 68 h 75"/>
                <a:gd name="T64" fmla="*/ 78 w 94"/>
                <a:gd name="T65" fmla="*/ 63 h 75"/>
                <a:gd name="T66" fmla="*/ 78 w 94"/>
                <a:gd name="T67" fmla="*/ 63 h 75"/>
                <a:gd name="T68" fmla="*/ 92 w 94"/>
                <a:gd name="T69" fmla="*/ 36 h 75"/>
                <a:gd name="T70" fmla="*/ 94 w 94"/>
                <a:gd name="T71" fmla="*/ 30 h 75"/>
                <a:gd name="T72" fmla="*/ 93 w 94"/>
                <a:gd name="T73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" h="75">
                  <a:moveTo>
                    <a:pt x="76" y="20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78" y="8"/>
                    <a:pt x="74" y="1"/>
                    <a:pt x="68" y="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34" y="0"/>
                    <a:pt x="31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2" y="4"/>
                    <a:pt x="9" y="9"/>
                    <a:pt x="9" y="13"/>
                  </a:cubicBezTo>
                  <a:cubicBezTo>
                    <a:pt x="3" y="14"/>
                    <a:pt x="0" y="22"/>
                    <a:pt x="0" y="3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6"/>
                    <a:pt x="6" y="70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3"/>
                    <a:pt x="9" y="43"/>
                  </a:cubicBezTo>
                  <a:cubicBezTo>
                    <a:pt x="9" y="38"/>
                    <a:pt x="10" y="34"/>
                    <a:pt x="13" y="31"/>
                  </a:cubicBezTo>
                  <a:cubicBezTo>
                    <a:pt x="15" y="27"/>
                    <a:pt x="19" y="25"/>
                    <a:pt x="23" y="24"/>
                  </a:cubicBezTo>
                  <a:lnTo>
                    <a:pt x="76" y="20"/>
                  </a:lnTo>
                  <a:close/>
                  <a:moveTo>
                    <a:pt x="93" y="26"/>
                  </a:moveTo>
                  <a:cubicBezTo>
                    <a:pt x="93" y="26"/>
                    <a:pt x="92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2" y="31"/>
                    <a:pt x="20" y="33"/>
                    <a:pt x="18" y="35"/>
                  </a:cubicBezTo>
                  <a:cubicBezTo>
                    <a:pt x="16" y="37"/>
                    <a:pt x="15" y="40"/>
                    <a:pt x="15" y="43"/>
                  </a:cubicBezTo>
                  <a:cubicBezTo>
                    <a:pt x="15" y="43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1"/>
                    <a:pt x="16" y="71"/>
                    <a:pt x="16" y="72"/>
                  </a:cubicBezTo>
                  <a:cubicBezTo>
                    <a:pt x="17" y="74"/>
                    <a:pt x="19" y="75"/>
                    <a:pt x="21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70" y="70"/>
                    <a:pt x="72" y="70"/>
                    <a:pt x="74" y="68"/>
                  </a:cubicBezTo>
                  <a:cubicBezTo>
                    <a:pt x="76" y="67"/>
                    <a:pt x="77" y="65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3"/>
                    <a:pt x="94" y="31"/>
                    <a:pt x="94" y="30"/>
                  </a:cubicBezTo>
                  <a:cubicBezTo>
                    <a:pt x="94" y="28"/>
                    <a:pt x="93" y="27"/>
                    <a:pt x="93" y="2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14"/>
            <p:cNvSpPr>
              <a:spLocks noEditPoints="1"/>
            </p:cNvSpPr>
            <p:nvPr/>
          </p:nvSpPr>
          <p:spPr bwMode="auto">
            <a:xfrm>
              <a:off x="4762" y="2482"/>
              <a:ext cx="217" cy="164"/>
            </a:xfrm>
            <a:custGeom>
              <a:avLst/>
              <a:gdLst>
                <a:gd name="T0" fmla="*/ 67 w 92"/>
                <a:gd name="T1" fmla="*/ 44 h 69"/>
                <a:gd name="T2" fmla="*/ 81 w 92"/>
                <a:gd name="T3" fmla="*/ 31 h 69"/>
                <a:gd name="T4" fmla="*/ 85 w 92"/>
                <a:gd name="T5" fmla="*/ 31 h 69"/>
                <a:gd name="T6" fmla="*/ 85 w 92"/>
                <a:gd name="T7" fmla="*/ 20 h 69"/>
                <a:gd name="T8" fmla="*/ 75 w 92"/>
                <a:gd name="T9" fmla="*/ 10 h 69"/>
                <a:gd name="T10" fmla="*/ 40 w 92"/>
                <a:gd name="T11" fmla="*/ 10 h 69"/>
                <a:gd name="T12" fmla="*/ 32 w 92"/>
                <a:gd name="T13" fmla="*/ 0 h 69"/>
                <a:gd name="T14" fmla="*/ 11 w 92"/>
                <a:gd name="T15" fmla="*/ 0 h 69"/>
                <a:gd name="T16" fmla="*/ 1 w 92"/>
                <a:gd name="T17" fmla="*/ 6 h 69"/>
                <a:gd name="T18" fmla="*/ 0 w 92"/>
                <a:gd name="T19" fmla="*/ 11 h 69"/>
                <a:gd name="T20" fmla="*/ 0 w 92"/>
                <a:gd name="T21" fmla="*/ 11 h 69"/>
                <a:gd name="T22" fmla="*/ 0 w 92"/>
                <a:gd name="T23" fmla="*/ 13 h 69"/>
                <a:gd name="T24" fmla="*/ 0 w 92"/>
                <a:gd name="T25" fmla="*/ 14 h 69"/>
                <a:gd name="T26" fmla="*/ 0 w 92"/>
                <a:gd name="T27" fmla="*/ 28 h 69"/>
                <a:gd name="T28" fmla="*/ 0 w 92"/>
                <a:gd name="T29" fmla="*/ 59 h 69"/>
                <a:gd name="T30" fmla="*/ 9 w 92"/>
                <a:gd name="T31" fmla="*/ 69 h 69"/>
                <a:gd name="T32" fmla="*/ 75 w 92"/>
                <a:gd name="T33" fmla="*/ 69 h 69"/>
                <a:gd name="T34" fmla="*/ 85 w 92"/>
                <a:gd name="T35" fmla="*/ 59 h 69"/>
                <a:gd name="T36" fmla="*/ 85 w 92"/>
                <a:gd name="T37" fmla="*/ 57 h 69"/>
                <a:gd name="T38" fmla="*/ 81 w 92"/>
                <a:gd name="T39" fmla="*/ 58 h 69"/>
                <a:gd name="T40" fmla="*/ 67 w 92"/>
                <a:gd name="T41" fmla="*/ 44 h 69"/>
                <a:gd name="T42" fmla="*/ 85 w 92"/>
                <a:gd name="T43" fmla="*/ 34 h 69"/>
                <a:gd name="T44" fmla="*/ 81 w 92"/>
                <a:gd name="T45" fmla="*/ 33 h 69"/>
                <a:gd name="T46" fmla="*/ 70 w 92"/>
                <a:gd name="T47" fmla="*/ 44 h 69"/>
                <a:gd name="T48" fmla="*/ 81 w 92"/>
                <a:gd name="T49" fmla="*/ 55 h 69"/>
                <a:gd name="T50" fmla="*/ 85 w 92"/>
                <a:gd name="T51" fmla="*/ 54 h 69"/>
                <a:gd name="T52" fmla="*/ 92 w 92"/>
                <a:gd name="T53" fmla="*/ 44 h 69"/>
                <a:gd name="T54" fmla="*/ 85 w 92"/>
                <a:gd name="T55" fmla="*/ 34 h 69"/>
                <a:gd name="T56" fmla="*/ 85 w 92"/>
                <a:gd name="T57" fmla="*/ 47 h 69"/>
                <a:gd name="T58" fmla="*/ 81 w 92"/>
                <a:gd name="T59" fmla="*/ 52 h 69"/>
                <a:gd name="T60" fmla="*/ 80 w 92"/>
                <a:gd name="T61" fmla="*/ 53 h 69"/>
                <a:gd name="T62" fmla="*/ 80 w 92"/>
                <a:gd name="T63" fmla="*/ 53 h 69"/>
                <a:gd name="T64" fmla="*/ 79 w 92"/>
                <a:gd name="T65" fmla="*/ 52 h 69"/>
                <a:gd name="T66" fmla="*/ 73 w 92"/>
                <a:gd name="T67" fmla="*/ 44 h 69"/>
                <a:gd name="T68" fmla="*/ 73 w 92"/>
                <a:gd name="T69" fmla="*/ 44 h 69"/>
                <a:gd name="T70" fmla="*/ 76 w 92"/>
                <a:gd name="T71" fmla="*/ 44 h 69"/>
                <a:gd name="T72" fmla="*/ 80 w 92"/>
                <a:gd name="T73" fmla="*/ 49 h 69"/>
                <a:gd name="T74" fmla="*/ 85 w 92"/>
                <a:gd name="T75" fmla="*/ 41 h 69"/>
                <a:gd name="T76" fmla="*/ 87 w 92"/>
                <a:gd name="T77" fmla="*/ 38 h 69"/>
                <a:gd name="T78" fmla="*/ 89 w 92"/>
                <a:gd name="T79" fmla="*/ 37 h 69"/>
                <a:gd name="T80" fmla="*/ 90 w 92"/>
                <a:gd name="T81" fmla="*/ 39 h 69"/>
                <a:gd name="T82" fmla="*/ 85 w 92"/>
                <a:gd name="T83" fmla="*/ 4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69">
                  <a:moveTo>
                    <a:pt x="67" y="44"/>
                  </a:moveTo>
                  <a:cubicBezTo>
                    <a:pt x="67" y="37"/>
                    <a:pt x="73" y="31"/>
                    <a:pt x="81" y="31"/>
                  </a:cubicBezTo>
                  <a:cubicBezTo>
                    <a:pt x="82" y="31"/>
                    <a:pt x="84" y="31"/>
                    <a:pt x="85" y="31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15"/>
                    <a:pt x="81" y="10"/>
                    <a:pt x="75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5"/>
                    <a:pt x="35" y="0"/>
                    <a:pt x="3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3" y="3"/>
                    <a:pt x="1" y="6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9"/>
                    <a:pt x="9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1" y="69"/>
                    <a:pt x="85" y="64"/>
                    <a:pt x="85" y="5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2" y="58"/>
                    <a:pt x="81" y="58"/>
                  </a:cubicBezTo>
                  <a:cubicBezTo>
                    <a:pt x="73" y="58"/>
                    <a:pt x="67" y="51"/>
                    <a:pt x="67" y="44"/>
                  </a:cubicBezTo>
                  <a:close/>
                  <a:moveTo>
                    <a:pt x="85" y="34"/>
                  </a:moveTo>
                  <a:cubicBezTo>
                    <a:pt x="84" y="33"/>
                    <a:pt x="82" y="33"/>
                    <a:pt x="81" y="33"/>
                  </a:cubicBezTo>
                  <a:cubicBezTo>
                    <a:pt x="75" y="33"/>
                    <a:pt x="70" y="38"/>
                    <a:pt x="70" y="44"/>
                  </a:cubicBezTo>
                  <a:cubicBezTo>
                    <a:pt x="70" y="50"/>
                    <a:pt x="75" y="55"/>
                    <a:pt x="81" y="55"/>
                  </a:cubicBezTo>
                  <a:cubicBezTo>
                    <a:pt x="82" y="55"/>
                    <a:pt x="84" y="55"/>
                    <a:pt x="85" y="54"/>
                  </a:cubicBezTo>
                  <a:cubicBezTo>
                    <a:pt x="89" y="53"/>
                    <a:pt x="92" y="49"/>
                    <a:pt x="92" y="44"/>
                  </a:cubicBezTo>
                  <a:cubicBezTo>
                    <a:pt x="92" y="39"/>
                    <a:pt x="89" y="35"/>
                    <a:pt x="85" y="34"/>
                  </a:cubicBezTo>
                  <a:close/>
                  <a:moveTo>
                    <a:pt x="85" y="47"/>
                  </a:moveTo>
                  <a:cubicBezTo>
                    <a:pt x="81" y="52"/>
                    <a:pt x="81" y="52"/>
                    <a:pt x="81" y="52"/>
                  </a:cubicBezTo>
                  <a:cubicBezTo>
                    <a:pt x="81" y="53"/>
                    <a:pt x="81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0" y="53"/>
                    <a:pt x="79" y="53"/>
                    <a:pt x="79" y="5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90" y="38"/>
                    <a:pt x="90" y="39"/>
                    <a:pt x="90" y="39"/>
                  </a:cubicBezTo>
                  <a:lnTo>
                    <a:pt x="85" y="4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2722" y="2452"/>
              <a:ext cx="147" cy="76"/>
            </a:xfrm>
            <a:custGeom>
              <a:avLst/>
              <a:gdLst>
                <a:gd name="T0" fmla="*/ 18 w 62"/>
                <a:gd name="T1" fmla="*/ 31 h 32"/>
                <a:gd name="T2" fmla="*/ 31 w 62"/>
                <a:gd name="T3" fmla="*/ 17 h 32"/>
                <a:gd name="T4" fmla="*/ 45 w 62"/>
                <a:gd name="T5" fmla="*/ 31 h 32"/>
                <a:gd name="T6" fmla="*/ 45 w 62"/>
                <a:gd name="T7" fmla="*/ 32 h 32"/>
                <a:gd name="T8" fmla="*/ 62 w 62"/>
                <a:gd name="T9" fmla="*/ 32 h 32"/>
                <a:gd name="T10" fmla="*/ 62 w 62"/>
                <a:gd name="T11" fmla="*/ 31 h 32"/>
                <a:gd name="T12" fmla="*/ 31 w 62"/>
                <a:gd name="T13" fmla="*/ 0 h 32"/>
                <a:gd name="T14" fmla="*/ 0 w 62"/>
                <a:gd name="T15" fmla="*/ 31 h 32"/>
                <a:gd name="T16" fmla="*/ 0 w 62"/>
                <a:gd name="T17" fmla="*/ 32 h 32"/>
                <a:gd name="T18" fmla="*/ 18 w 62"/>
                <a:gd name="T19" fmla="*/ 32 h 32"/>
                <a:gd name="T20" fmla="*/ 18 w 62"/>
                <a:gd name="T2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18" y="31"/>
                  </a:moveTo>
                  <a:cubicBezTo>
                    <a:pt x="18" y="23"/>
                    <a:pt x="24" y="17"/>
                    <a:pt x="31" y="17"/>
                  </a:cubicBezTo>
                  <a:cubicBezTo>
                    <a:pt x="39" y="17"/>
                    <a:pt x="45" y="23"/>
                    <a:pt x="45" y="31"/>
                  </a:cubicBezTo>
                  <a:cubicBezTo>
                    <a:pt x="45" y="31"/>
                    <a:pt x="45" y="32"/>
                    <a:pt x="45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1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2767" y="2494"/>
              <a:ext cx="59" cy="34"/>
            </a:xfrm>
            <a:custGeom>
              <a:avLst/>
              <a:gdLst>
                <a:gd name="T0" fmla="*/ 5 w 25"/>
                <a:gd name="T1" fmla="*/ 13 h 14"/>
                <a:gd name="T2" fmla="*/ 12 w 25"/>
                <a:gd name="T3" fmla="*/ 5 h 14"/>
                <a:gd name="T4" fmla="*/ 20 w 25"/>
                <a:gd name="T5" fmla="*/ 13 h 14"/>
                <a:gd name="T6" fmla="*/ 20 w 25"/>
                <a:gd name="T7" fmla="*/ 14 h 14"/>
                <a:gd name="T8" fmla="*/ 25 w 25"/>
                <a:gd name="T9" fmla="*/ 14 h 14"/>
                <a:gd name="T10" fmla="*/ 25 w 25"/>
                <a:gd name="T11" fmla="*/ 13 h 14"/>
                <a:gd name="T12" fmla="*/ 12 w 25"/>
                <a:gd name="T13" fmla="*/ 0 h 14"/>
                <a:gd name="T14" fmla="*/ 0 w 25"/>
                <a:gd name="T15" fmla="*/ 13 h 14"/>
                <a:gd name="T16" fmla="*/ 0 w 25"/>
                <a:gd name="T17" fmla="*/ 14 h 14"/>
                <a:gd name="T18" fmla="*/ 5 w 25"/>
                <a:gd name="T19" fmla="*/ 14 h 14"/>
                <a:gd name="T20" fmla="*/ 5 w 25"/>
                <a:gd name="T2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4">
                  <a:moveTo>
                    <a:pt x="5" y="13"/>
                  </a:moveTo>
                  <a:cubicBezTo>
                    <a:pt x="5" y="9"/>
                    <a:pt x="8" y="5"/>
                    <a:pt x="12" y="5"/>
                  </a:cubicBezTo>
                  <a:cubicBezTo>
                    <a:pt x="16" y="5"/>
                    <a:pt x="20" y="9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5" y="1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17"/>
            <p:cNvSpPr>
              <a:spLocks noEditPoints="1"/>
            </p:cNvSpPr>
            <p:nvPr/>
          </p:nvSpPr>
          <p:spPr bwMode="auto">
            <a:xfrm>
              <a:off x="2710" y="2532"/>
              <a:ext cx="171" cy="145"/>
            </a:xfrm>
            <a:custGeom>
              <a:avLst/>
              <a:gdLst>
                <a:gd name="T0" fmla="*/ 70 w 72"/>
                <a:gd name="T1" fmla="*/ 0 h 61"/>
                <a:gd name="T2" fmla="*/ 67 w 72"/>
                <a:gd name="T3" fmla="*/ 0 h 61"/>
                <a:gd name="T4" fmla="*/ 49 w 72"/>
                <a:gd name="T5" fmla="*/ 0 h 61"/>
                <a:gd name="T6" fmla="*/ 48 w 72"/>
                <a:gd name="T7" fmla="*/ 0 h 61"/>
                <a:gd name="T8" fmla="*/ 43 w 72"/>
                <a:gd name="T9" fmla="*/ 0 h 61"/>
                <a:gd name="T10" fmla="*/ 28 w 72"/>
                <a:gd name="T11" fmla="*/ 0 h 61"/>
                <a:gd name="T12" fmla="*/ 23 w 72"/>
                <a:gd name="T13" fmla="*/ 0 h 61"/>
                <a:gd name="T14" fmla="*/ 22 w 72"/>
                <a:gd name="T15" fmla="*/ 0 h 61"/>
                <a:gd name="T16" fmla="*/ 5 w 72"/>
                <a:gd name="T17" fmla="*/ 0 h 61"/>
                <a:gd name="T18" fmla="*/ 3 w 72"/>
                <a:gd name="T19" fmla="*/ 0 h 61"/>
                <a:gd name="T20" fmla="*/ 0 w 72"/>
                <a:gd name="T21" fmla="*/ 2 h 61"/>
                <a:gd name="T22" fmla="*/ 0 w 72"/>
                <a:gd name="T23" fmla="*/ 59 h 61"/>
                <a:gd name="T24" fmla="*/ 3 w 72"/>
                <a:gd name="T25" fmla="*/ 61 h 61"/>
                <a:gd name="T26" fmla="*/ 70 w 72"/>
                <a:gd name="T27" fmla="*/ 61 h 61"/>
                <a:gd name="T28" fmla="*/ 72 w 72"/>
                <a:gd name="T29" fmla="*/ 59 h 61"/>
                <a:gd name="T30" fmla="*/ 72 w 72"/>
                <a:gd name="T31" fmla="*/ 2 h 61"/>
                <a:gd name="T32" fmla="*/ 70 w 72"/>
                <a:gd name="T33" fmla="*/ 0 h 61"/>
                <a:gd name="T34" fmla="*/ 66 w 72"/>
                <a:gd name="T35" fmla="*/ 53 h 61"/>
                <a:gd name="T36" fmla="*/ 64 w 72"/>
                <a:gd name="T37" fmla="*/ 56 h 61"/>
                <a:gd name="T38" fmla="*/ 9 w 72"/>
                <a:gd name="T39" fmla="*/ 56 h 61"/>
                <a:gd name="T40" fmla="*/ 6 w 72"/>
                <a:gd name="T41" fmla="*/ 53 h 61"/>
                <a:gd name="T42" fmla="*/ 6 w 72"/>
                <a:gd name="T43" fmla="*/ 7 h 61"/>
                <a:gd name="T44" fmla="*/ 9 w 72"/>
                <a:gd name="T45" fmla="*/ 4 h 61"/>
                <a:gd name="T46" fmla="*/ 10 w 72"/>
                <a:gd name="T47" fmla="*/ 4 h 61"/>
                <a:gd name="T48" fmla="*/ 25 w 72"/>
                <a:gd name="T49" fmla="*/ 4 h 61"/>
                <a:gd name="T50" fmla="*/ 26 w 72"/>
                <a:gd name="T51" fmla="*/ 4 h 61"/>
                <a:gd name="T52" fmla="*/ 30 w 72"/>
                <a:gd name="T53" fmla="*/ 4 h 61"/>
                <a:gd name="T54" fmla="*/ 42 w 72"/>
                <a:gd name="T55" fmla="*/ 4 h 61"/>
                <a:gd name="T56" fmla="*/ 46 w 72"/>
                <a:gd name="T57" fmla="*/ 4 h 61"/>
                <a:gd name="T58" fmla="*/ 47 w 72"/>
                <a:gd name="T59" fmla="*/ 4 h 61"/>
                <a:gd name="T60" fmla="*/ 61 w 72"/>
                <a:gd name="T61" fmla="*/ 4 h 61"/>
                <a:gd name="T62" fmla="*/ 64 w 72"/>
                <a:gd name="T63" fmla="*/ 4 h 61"/>
                <a:gd name="T64" fmla="*/ 66 w 72"/>
                <a:gd name="T65" fmla="*/ 7 h 61"/>
                <a:gd name="T66" fmla="*/ 66 w 72"/>
                <a:gd name="T67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61">
                  <a:moveTo>
                    <a:pt x="70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1"/>
                    <a:pt x="3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0"/>
                    <a:pt x="72" y="59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lose/>
                  <a:moveTo>
                    <a:pt x="66" y="53"/>
                  </a:moveTo>
                  <a:cubicBezTo>
                    <a:pt x="66" y="55"/>
                    <a:pt x="65" y="56"/>
                    <a:pt x="64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7" y="56"/>
                    <a:pt x="6" y="55"/>
                    <a:pt x="6" y="5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6" y="5"/>
                    <a:pt x="66" y="7"/>
                  </a:cubicBezTo>
                  <a:lnTo>
                    <a:pt x="66" y="5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18"/>
            <p:cNvSpPr>
              <a:spLocks/>
            </p:cNvSpPr>
            <p:nvPr/>
          </p:nvSpPr>
          <p:spPr bwMode="auto">
            <a:xfrm>
              <a:off x="2727" y="2544"/>
              <a:ext cx="139" cy="119"/>
            </a:xfrm>
            <a:custGeom>
              <a:avLst/>
              <a:gdLst>
                <a:gd name="T0" fmla="*/ 57 w 59"/>
                <a:gd name="T1" fmla="*/ 0 h 50"/>
                <a:gd name="T2" fmla="*/ 54 w 59"/>
                <a:gd name="T3" fmla="*/ 0 h 50"/>
                <a:gd name="T4" fmla="*/ 40 w 59"/>
                <a:gd name="T5" fmla="*/ 0 h 50"/>
                <a:gd name="T6" fmla="*/ 39 w 59"/>
                <a:gd name="T7" fmla="*/ 0 h 50"/>
                <a:gd name="T8" fmla="*/ 35 w 59"/>
                <a:gd name="T9" fmla="*/ 0 h 50"/>
                <a:gd name="T10" fmla="*/ 23 w 59"/>
                <a:gd name="T11" fmla="*/ 0 h 50"/>
                <a:gd name="T12" fmla="*/ 19 w 59"/>
                <a:gd name="T13" fmla="*/ 0 h 50"/>
                <a:gd name="T14" fmla="*/ 18 w 59"/>
                <a:gd name="T15" fmla="*/ 0 h 50"/>
                <a:gd name="T16" fmla="*/ 3 w 59"/>
                <a:gd name="T17" fmla="*/ 0 h 50"/>
                <a:gd name="T18" fmla="*/ 2 w 59"/>
                <a:gd name="T19" fmla="*/ 0 h 50"/>
                <a:gd name="T20" fmla="*/ 0 w 59"/>
                <a:gd name="T21" fmla="*/ 2 h 50"/>
                <a:gd name="T22" fmla="*/ 0 w 59"/>
                <a:gd name="T23" fmla="*/ 48 h 50"/>
                <a:gd name="T24" fmla="*/ 2 w 59"/>
                <a:gd name="T25" fmla="*/ 50 h 50"/>
                <a:gd name="T26" fmla="*/ 57 w 59"/>
                <a:gd name="T27" fmla="*/ 50 h 50"/>
                <a:gd name="T28" fmla="*/ 59 w 59"/>
                <a:gd name="T29" fmla="*/ 48 h 50"/>
                <a:gd name="T30" fmla="*/ 59 w 59"/>
                <a:gd name="T31" fmla="*/ 2 h 50"/>
                <a:gd name="T32" fmla="*/ 57 w 59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0">
                  <a:moveTo>
                    <a:pt x="57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50"/>
                    <a:pt x="59" y="49"/>
                    <a:pt x="59" y="4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8" y="0"/>
                    <a:pt x="57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19"/>
            <p:cNvSpPr>
              <a:spLocks noEditPoints="1"/>
            </p:cNvSpPr>
            <p:nvPr/>
          </p:nvSpPr>
          <p:spPr bwMode="auto">
            <a:xfrm>
              <a:off x="3105" y="2506"/>
              <a:ext cx="235" cy="154"/>
            </a:xfrm>
            <a:custGeom>
              <a:avLst/>
              <a:gdLst>
                <a:gd name="T0" fmla="*/ 78 w 99"/>
                <a:gd name="T1" fmla="*/ 0 h 65"/>
                <a:gd name="T2" fmla="*/ 75 w 99"/>
                <a:gd name="T3" fmla="*/ 0 h 65"/>
                <a:gd name="T4" fmla="*/ 76 w 99"/>
                <a:gd name="T5" fmla="*/ 5 h 65"/>
                <a:gd name="T6" fmla="*/ 76 w 99"/>
                <a:gd name="T7" fmla="*/ 5 h 65"/>
                <a:gd name="T8" fmla="*/ 68 w 99"/>
                <a:gd name="T9" fmla="*/ 5 h 65"/>
                <a:gd name="T10" fmla="*/ 68 w 99"/>
                <a:gd name="T11" fmla="*/ 5 h 65"/>
                <a:gd name="T12" fmla="*/ 67 w 99"/>
                <a:gd name="T13" fmla="*/ 0 h 65"/>
                <a:gd name="T14" fmla="*/ 32 w 99"/>
                <a:gd name="T15" fmla="*/ 0 h 65"/>
                <a:gd name="T16" fmla="*/ 31 w 99"/>
                <a:gd name="T17" fmla="*/ 5 h 65"/>
                <a:gd name="T18" fmla="*/ 31 w 99"/>
                <a:gd name="T19" fmla="*/ 5 h 65"/>
                <a:gd name="T20" fmla="*/ 23 w 99"/>
                <a:gd name="T21" fmla="*/ 5 h 65"/>
                <a:gd name="T22" fmla="*/ 23 w 99"/>
                <a:gd name="T23" fmla="*/ 5 h 65"/>
                <a:gd name="T24" fmla="*/ 24 w 99"/>
                <a:gd name="T25" fmla="*/ 0 h 65"/>
                <a:gd name="T26" fmla="*/ 21 w 99"/>
                <a:gd name="T27" fmla="*/ 0 h 65"/>
                <a:gd name="T28" fmla="*/ 0 w 99"/>
                <a:gd name="T29" fmla="*/ 20 h 65"/>
                <a:gd name="T30" fmla="*/ 0 w 99"/>
                <a:gd name="T31" fmla="*/ 45 h 65"/>
                <a:gd name="T32" fmla="*/ 21 w 99"/>
                <a:gd name="T33" fmla="*/ 65 h 65"/>
                <a:gd name="T34" fmla="*/ 78 w 99"/>
                <a:gd name="T35" fmla="*/ 65 h 65"/>
                <a:gd name="T36" fmla="*/ 99 w 99"/>
                <a:gd name="T37" fmla="*/ 45 h 65"/>
                <a:gd name="T38" fmla="*/ 99 w 99"/>
                <a:gd name="T39" fmla="*/ 20 h 65"/>
                <a:gd name="T40" fmla="*/ 78 w 99"/>
                <a:gd name="T41" fmla="*/ 0 h 65"/>
                <a:gd name="T42" fmla="*/ 81 w 99"/>
                <a:gd name="T43" fmla="*/ 53 h 65"/>
                <a:gd name="T44" fmla="*/ 20 w 99"/>
                <a:gd name="T45" fmla="*/ 53 h 65"/>
                <a:gd name="T46" fmla="*/ 15 w 99"/>
                <a:gd name="T47" fmla="*/ 49 h 65"/>
                <a:gd name="T48" fmla="*/ 20 w 99"/>
                <a:gd name="T49" fmla="*/ 44 h 65"/>
                <a:gd name="T50" fmla="*/ 81 w 99"/>
                <a:gd name="T51" fmla="*/ 44 h 65"/>
                <a:gd name="T52" fmla="*/ 85 w 99"/>
                <a:gd name="T53" fmla="*/ 49 h 65"/>
                <a:gd name="T54" fmla="*/ 81 w 99"/>
                <a:gd name="T55" fmla="*/ 53 h 65"/>
                <a:gd name="T56" fmla="*/ 81 w 99"/>
                <a:gd name="T57" fmla="*/ 39 h 65"/>
                <a:gd name="T58" fmla="*/ 20 w 99"/>
                <a:gd name="T59" fmla="*/ 39 h 65"/>
                <a:gd name="T60" fmla="*/ 15 w 99"/>
                <a:gd name="T61" fmla="*/ 34 h 65"/>
                <a:gd name="T62" fmla="*/ 20 w 99"/>
                <a:gd name="T63" fmla="*/ 30 h 65"/>
                <a:gd name="T64" fmla="*/ 81 w 99"/>
                <a:gd name="T65" fmla="*/ 30 h 65"/>
                <a:gd name="T66" fmla="*/ 85 w 99"/>
                <a:gd name="T67" fmla="*/ 34 h 65"/>
                <a:gd name="T68" fmla="*/ 81 w 99"/>
                <a:gd name="T69" fmla="*/ 39 h 65"/>
                <a:gd name="T70" fmla="*/ 81 w 99"/>
                <a:gd name="T71" fmla="*/ 24 h 65"/>
                <a:gd name="T72" fmla="*/ 20 w 99"/>
                <a:gd name="T73" fmla="*/ 24 h 65"/>
                <a:gd name="T74" fmla="*/ 15 w 99"/>
                <a:gd name="T75" fmla="*/ 20 h 65"/>
                <a:gd name="T76" fmla="*/ 20 w 99"/>
                <a:gd name="T77" fmla="*/ 15 h 65"/>
                <a:gd name="T78" fmla="*/ 81 w 99"/>
                <a:gd name="T79" fmla="*/ 15 h 65"/>
                <a:gd name="T80" fmla="*/ 85 w 99"/>
                <a:gd name="T81" fmla="*/ 20 h 65"/>
                <a:gd name="T82" fmla="*/ 81 w 99"/>
                <a:gd name="T8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" h="65">
                  <a:moveTo>
                    <a:pt x="7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1"/>
                    <a:pt x="75" y="3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3"/>
                    <a:pt x="68" y="1"/>
                    <a:pt x="6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31" y="3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1"/>
                    <a:pt x="2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6"/>
                    <a:pt x="9" y="65"/>
                    <a:pt x="21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9" y="65"/>
                    <a:pt x="99" y="56"/>
                    <a:pt x="99" y="45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9"/>
                    <a:pt x="89" y="0"/>
                    <a:pt x="78" y="0"/>
                  </a:cubicBezTo>
                  <a:close/>
                  <a:moveTo>
                    <a:pt x="81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6"/>
                    <a:pt x="17" y="44"/>
                    <a:pt x="20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3" y="44"/>
                    <a:pt x="85" y="46"/>
                    <a:pt x="85" y="49"/>
                  </a:cubicBezTo>
                  <a:cubicBezTo>
                    <a:pt x="85" y="51"/>
                    <a:pt x="83" y="53"/>
                    <a:pt x="81" y="53"/>
                  </a:cubicBezTo>
                  <a:close/>
                  <a:moveTo>
                    <a:pt x="81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17" y="39"/>
                    <a:pt x="15" y="37"/>
                    <a:pt x="15" y="34"/>
                  </a:cubicBezTo>
                  <a:cubicBezTo>
                    <a:pt x="15" y="32"/>
                    <a:pt x="17" y="30"/>
                    <a:pt x="20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3" y="30"/>
                    <a:pt x="85" y="32"/>
                    <a:pt x="85" y="34"/>
                  </a:cubicBezTo>
                  <a:cubicBezTo>
                    <a:pt x="85" y="37"/>
                    <a:pt x="83" y="39"/>
                    <a:pt x="81" y="39"/>
                  </a:cubicBezTo>
                  <a:close/>
                  <a:moveTo>
                    <a:pt x="81" y="24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17" y="24"/>
                    <a:pt x="15" y="22"/>
                    <a:pt x="15" y="20"/>
                  </a:cubicBezTo>
                  <a:cubicBezTo>
                    <a:pt x="15" y="17"/>
                    <a:pt x="17" y="15"/>
                    <a:pt x="2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3" y="15"/>
                    <a:pt x="85" y="17"/>
                    <a:pt x="85" y="20"/>
                  </a:cubicBezTo>
                  <a:cubicBezTo>
                    <a:pt x="85" y="22"/>
                    <a:pt x="83" y="24"/>
                    <a:pt x="81" y="2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3162" y="2468"/>
              <a:ext cx="118" cy="48"/>
            </a:xfrm>
            <a:custGeom>
              <a:avLst/>
              <a:gdLst>
                <a:gd name="T0" fmla="*/ 50 w 50"/>
                <a:gd name="T1" fmla="*/ 16 h 20"/>
                <a:gd name="T2" fmla="*/ 36 w 50"/>
                <a:gd name="T3" fmla="*/ 0 h 20"/>
                <a:gd name="T4" fmla="*/ 14 w 50"/>
                <a:gd name="T5" fmla="*/ 0 h 20"/>
                <a:gd name="T6" fmla="*/ 1 w 50"/>
                <a:gd name="T7" fmla="*/ 16 h 20"/>
                <a:gd name="T8" fmla="*/ 0 w 50"/>
                <a:gd name="T9" fmla="*/ 20 h 20"/>
                <a:gd name="T10" fmla="*/ 6 w 50"/>
                <a:gd name="T11" fmla="*/ 20 h 20"/>
                <a:gd name="T12" fmla="*/ 6 w 50"/>
                <a:gd name="T13" fmla="*/ 16 h 20"/>
                <a:gd name="T14" fmla="*/ 17 w 50"/>
                <a:gd name="T15" fmla="*/ 4 h 20"/>
                <a:gd name="T16" fmla="*/ 34 w 50"/>
                <a:gd name="T17" fmla="*/ 4 h 20"/>
                <a:gd name="T18" fmla="*/ 45 w 50"/>
                <a:gd name="T19" fmla="*/ 16 h 20"/>
                <a:gd name="T20" fmla="*/ 45 w 50"/>
                <a:gd name="T21" fmla="*/ 20 h 20"/>
                <a:gd name="T22" fmla="*/ 50 w 50"/>
                <a:gd name="T23" fmla="*/ 20 h 20"/>
                <a:gd name="T24" fmla="*/ 50 w 50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20">
                  <a:moveTo>
                    <a:pt x="50" y="16"/>
                  </a:moveTo>
                  <a:cubicBezTo>
                    <a:pt x="48" y="7"/>
                    <a:pt x="43" y="0"/>
                    <a:pt x="3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7"/>
                    <a:pt x="1" y="16"/>
                  </a:cubicBezTo>
                  <a:cubicBezTo>
                    <a:pt x="1" y="17"/>
                    <a:pt x="1" y="19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7"/>
                    <a:pt x="6" y="16"/>
                  </a:cubicBezTo>
                  <a:cubicBezTo>
                    <a:pt x="8" y="9"/>
                    <a:pt x="12" y="5"/>
                    <a:pt x="17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9" y="5"/>
                    <a:pt x="43" y="9"/>
                    <a:pt x="45" y="16"/>
                  </a:cubicBezTo>
                  <a:cubicBezTo>
                    <a:pt x="45" y="17"/>
                    <a:pt x="45" y="19"/>
                    <a:pt x="45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9"/>
                    <a:pt x="50" y="17"/>
                    <a:pt x="50" y="1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851" y="2471"/>
              <a:ext cx="194" cy="189"/>
            </a:xfrm>
            <a:custGeom>
              <a:avLst/>
              <a:gdLst>
                <a:gd name="T0" fmla="*/ 77 w 82"/>
                <a:gd name="T1" fmla="*/ 0 h 80"/>
                <a:gd name="T2" fmla="*/ 77 w 82"/>
                <a:gd name="T3" fmla="*/ 0 h 80"/>
                <a:gd name="T4" fmla="*/ 77 w 82"/>
                <a:gd name="T5" fmla="*/ 27 h 80"/>
                <a:gd name="T6" fmla="*/ 75 w 82"/>
                <a:gd name="T7" fmla="*/ 29 h 80"/>
                <a:gd name="T8" fmla="*/ 73 w 82"/>
                <a:gd name="T9" fmla="*/ 30 h 80"/>
                <a:gd name="T10" fmla="*/ 68 w 82"/>
                <a:gd name="T11" fmla="*/ 30 h 80"/>
                <a:gd name="T12" fmla="*/ 15 w 82"/>
                <a:gd name="T13" fmla="*/ 30 h 80"/>
                <a:gd name="T14" fmla="*/ 7 w 82"/>
                <a:gd name="T15" fmla="*/ 29 h 80"/>
                <a:gd name="T16" fmla="*/ 6 w 82"/>
                <a:gd name="T17" fmla="*/ 27 h 80"/>
                <a:gd name="T18" fmla="*/ 6 w 82"/>
                <a:gd name="T19" fmla="*/ 0 h 80"/>
                <a:gd name="T20" fmla="*/ 6 w 82"/>
                <a:gd name="T21" fmla="*/ 0 h 80"/>
                <a:gd name="T22" fmla="*/ 0 w 82"/>
                <a:gd name="T23" fmla="*/ 4 h 80"/>
                <a:gd name="T24" fmla="*/ 0 w 82"/>
                <a:gd name="T25" fmla="*/ 76 h 80"/>
                <a:gd name="T26" fmla="*/ 8 w 82"/>
                <a:gd name="T27" fmla="*/ 80 h 80"/>
                <a:gd name="T28" fmla="*/ 74 w 82"/>
                <a:gd name="T29" fmla="*/ 80 h 80"/>
                <a:gd name="T30" fmla="*/ 82 w 82"/>
                <a:gd name="T31" fmla="*/ 76 h 80"/>
                <a:gd name="T32" fmla="*/ 82 w 82"/>
                <a:gd name="T33" fmla="*/ 4 h 80"/>
                <a:gd name="T34" fmla="*/ 77 w 82"/>
                <a:gd name="T35" fmla="*/ 0 h 80"/>
                <a:gd name="T36" fmla="*/ 75 w 82"/>
                <a:gd name="T37" fmla="*/ 68 h 80"/>
                <a:gd name="T38" fmla="*/ 75 w 82"/>
                <a:gd name="T39" fmla="*/ 68 h 80"/>
                <a:gd name="T40" fmla="*/ 72 w 82"/>
                <a:gd name="T41" fmla="*/ 72 h 80"/>
                <a:gd name="T42" fmla="*/ 68 w 82"/>
                <a:gd name="T43" fmla="*/ 74 h 80"/>
                <a:gd name="T44" fmla="*/ 53 w 82"/>
                <a:gd name="T45" fmla="*/ 76 h 80"/>
                <a:gd name="T46" fmla="*/ 29 w 82"/>
                <a:gd name="T47" fmla="*/ 76 h 80"/>
                <a:gd name="T48" fmla="*/ 10 w 82"/>
                <a:gd name="T49" fmla="*/ 72 h 80"/>
                <a:gd name="T50" fmla="*/ 8 w 82"/>
                <a:gd name="T51" fmla="*/ 68 h 80"/>
                <a:gd name="T52" fmla="*/ 8 w 82"/>
                <a:gd name="T53" fmla="*/ 51 h 80"/>
                <a:gd name="T54" fmla="*/ 10 w 82"/>
                <a:gd name="T55" fmla="*/ 48 h 80"/>
                <a:gd name="T56" fmla="*/ 15 w 82"/>
                <a:gd name="T57" fmla="*/ 46 h 80"/>
                <a:gd name="T58" fmla="*/ 29 w 82"/>
                <a:gd name="T59" fmla="*/ 44 h 80"/>
                <a:gd name="T60" fmla="*/ 53 w 82"/>
                <a:gd name="T61" fmla="*/ 44 h 80"/>
                <a:gd name="T62" fmla="*/ 72 w 82"/>
                <a:gd name="T63" fmla="*/ 48 h 80"/>
                <a:gd name="T64" fmla="*/ 75 w 82"/>
                <a:gd name="T65" fmla="*/ 51 h 80"/>
                <a:gd name="T66" fmla="*/ 75 w 82"/>
                <a:gd name="T67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80"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6" y="29"/>
                    <a:pt x="75" y="29"/>
                  </a:cubicBezTo>
                  <a:cubicBezTo>
                    <a:pt x="75" y="29"/>
                    <a:pt x="74" y="30"/>
                    <a:pt x="73" y="30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2" y="30"/>
                    <a:pt x="9" y="30"/>
                    <a:pt x="7" y="29"/>
                  </a:cubicBezTo>
                  <a:cubicBezTo>
                    <a:pt x="7" y="28"/>
                    <a:pt x="6" y="28"/>
                    <a:pt x="6" y="2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4" y="80"/>
                    <a:pt x="8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9" y="80"/>
                    <a:pt x="82" y="78"/>
                    <a:pt x="82" y="7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close/>
                  <a:moveTo>
                    <a:pt x="75" y="68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75" y="70"/>
                    <a:pt x="74" y="71"/>
                    <a:pt x="72" y="72"/>
                  </a:cubicBezTo>
                  <a:cubicBezTo>
                    <a:pt x="71" y="73"/>
                    <a:pt x="70" y="74"/>
                    <a:pt x="68" y="74"/>
                  </a:cubicBezTo>
                  <a:cubicBezTo>
                    <a:pt x="64" y="75"/>
                    <a:pt x="59" y="76"/>
                    <a:pt x="53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1" y="76"/>
                    <a:pt x="14" y="74"/>
                    <a:pt x="10" y="72"/>
                  </a:cubicBezTo>
                  <a:cubicBezTo>
                    <a:pt x="9" y="71"/>
                    <a:pt x="8" y="70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9" y="48"/>
                    <a:pt x="10" y="48"/>
                  </a:cubicBezTo>
                  <a:cubicBezTo>
                    <a:pt x="12" y="47"/>
                    <a:pt x="13" y="46"/>
                    <a:pt x="15" y="46"/>
                  </a:cubicBezTo>
                  <a:cubicBezTo>
                    <a:pt x="19" y="45"/>
                    <a:pt x="24" y="44"/>
                    <a:pt x="29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2" y="44"/>
                    <a:pt x="69" y="45"/>
                    <a:pt x="72" y="48"/>
                  </a:cubicBezTo>
                  <a:cubicBezTo>
                    <a:pt x="74" y="48"/>
                    <a:pt x="75" y="50"/>
                    <a:pt x="75" y="51"/>
                  </a:cubicBezTo>
                  <a:lnTo>
                    <a:pt x="75" y="6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1880" y="2584"/>
              <a:ext cx="139" cy="57"/>
            </a:xfrm>
            <a:custGeom>
              <a:avLst/>
              <a:gdLst>
                <a:gd name="T0" fmla="*/ 58 w 59"/>
                <a:gd name="T1" fmla="*/ 3 h 24"/>
                <a:gd name="T2" fmla="*/ 55 w 59"/>
                <a:gd name="T3" fmla="*/ 1 h 24"/>
                <a:gd name="T4" fmla="*/ 41 w 59"/>
                <a:gd name="T5" fmla="*/ 0 h 24"/>
                <a:gd name="T6" fmla="*/ 17 w 59"/>
                <a:gd name="T7" fmla="*/ 0 h 24"/>
                <a:gd name="T8" fmla="*/ 1 w 59"/>
                <a:gd name="T9" fmla="*/ 2 h 24"/>
                <a:gd name="T10" fmla="*/ 0 w 59"/>
                <a:gd name="T11" fmla="*/ 3 h 24"/>
                <a:gd name="T12" fmla="*/ 0 w 59"/>
                <a:gd name="T13" fmla="*/ 20 h 24"/>
                <a:gd name="T14" fmla="*/ 0 w 59"/>
                <a:gd name="T15" fmla="*/ 21 h 24"/>
                <a:gd name="T16" fmla="*/ 0 w 59"/>
                <a:gd name="T17" fmla="*/ 21 h 24"/>
                <a:gd name="T18" fmla="*/ 4 w 59"/>
                <a:gd name="T19" fmla="*/ 23 h 24"/>
                <a:gd name="T20" fmla="*/ 17 w 59"/>
                <a:gd name="T21" fmla="*/ 24 h 24"/>
                <a:gd name="T22" fmla="*/ 41 w 59"/>
                <a:gd name="T23" fmla="*/ 24 h 24"/>
                <a:gd name="T24" fmla="*/ 58 w 59"/>
                <a:gd name="T25" fmla="*/ 21 h 24"/>
                <a:gd name="T26" fmla="*/ 59 w 59"/>
                <a:gd name="T27" fmla="*/ 20 h 24"/>
                <a:gd name="T28" fmla="*/ 59 w 59"/>
                <a:gd name="T29" fmla="*/ 3 h 24"/>
                <a:gd name="T30" fmla="*/ 59 w 59"/>
                <a:gd name="T31" fmla="*/ 3 h 24"/>
                <a:gd name="T32" fmla="*/ 58 w 59"/>
                <a:gd name="T3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24">
                  <a:moveTo>
                    <a:pt x="58" y="3"/>
                  </a:moveTo>
                  <a:cubicBezTo>
                    <a:pt x="58" y="2"/>
                    <a:pt x="56" y="2"/>
                    <a:pt x="55" y="1"/>
                  </a:cubicBezTo>
                  <a:cubicBezTo>
                    <a:pt x="51" y="0"/>
                    <a:pt x="47" y="0"/>
                    <a:pt x="4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0"/>
                    <a:pt x="3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2" y="22"/>
                    <a:pt x="4" y="23"/>
                  </a:cubicBezTo>
                  <a:cubicBezTo>
                    <a:pt x="7" y="24"/>
                    <a:pt x="12" y="24"/>
                    <a:pt x="17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9" y="24"/>
                    <a:pt x="55" y="23"/>
                    <a:pt x="58" y="21"/>
                  </a:cubicBezTo>
                  <a:cubicBezTo>
                    <a:pt x="59" y="21"/>
                    <a:pt x="59" y="21"/>
                    <a:pt x="59" y="20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23"/>
            <p:cNvSpPr>
              <a:spLocks noEditPoints="1"/>
            </p:cNvSpPr>
            <p:nvPr/>
          </p:nvSpPr>
          <p:spPr bwMode="auto">
            <a:xfrm>
              <a:off x="1873" y="2471"/>
              <a:ext cx="151" cy="64"/>
            </a:xfrm>
            <a:custGeom>
              <a:avLst/>
              <a:gdLst>
                <a:gd name="T0" fmla="*/ 59 w 64"/>
                <a:gd name="T1" fmla="*/ 0 h 27"/>
                <a:gd name="T2" fmla="*/ 6 w 64"/>
                <a:gd name="T3" fmla="*/ 0 h 27"/>
                <a:gd name="T4" fmla="*/ 1 w 64"/>
                <a:gd name="T5" fmla="*/ 1 h 27"/>
                <a:gd name="T6" fmla="*/ 0 w 64"/>
                <a:gd name="T7" fmla="*/ 1 h 27"/>
                <a:gd name="T8" fmla="*/ 0 w 64"/>
                <a:gd name="T9" fmla="*/ 26 h 27"/>
                <a:gd name="T10" fmla="*/ 1 w 64"/>
                <a:gd name="T11" fmla="*/ 26 h 27"/>
                <a:gd name="T12" fmla="*/ 6 w 64"/>
                <a:gd name="T13" fmla="*/ 27 h 27"/>
                <a:gd name="T14" fmla="*/ 59 w 64"/>
                <a:gd name="T15" fmla="*/ 27 h 27"/>
                <a:gd name="T16" fmla="*/ 64 w 64"/>
                <a:gd name="T17" fmla="*/ 26 h 27"/>
                <a:gd name="T18" fmla="*/ 64 w 64"/>
                <a:gd name="T19" fmla="*/ 26 h 27"/>
                <a:gd name="T20" fmla="*/ 64 w 64"/>
                <a:gd name="T21" fmla="*/ 1 h 27"/>
                <a:gd name="T22" fmla="*/ 63 w 64"/>
                <a:gd name="T23" fmla="*/ 0 h 27"/>
                <a:gd name="T24" fmla="*/ 59 w 64"/>
                <a:gd name="T25" fmla="*/ 0 h 27"/>
                <a:gd name="T26" fmla="*/ 11 w 64"/>
                <a:gd name="T27" fmla="*/ 19 h 27"/>
                <a:gd name="T28" fmla="*/ 11 w 64"/>
                <a:gd name="T29" fmla="*/ 19 h 27"/>
                <a:gd name="T30" fmla="*/ 11 w 64"/>
                <a:gd name="T31" fmla="*/ 21 h 27"/>
                <a:gd name="T32" fmla="*/ 9 w 64"/>
                <a:gd name="T33" fmla="*/ 22 h 27"/>
                <a:gd name="T34" fmla="*/ 4 w 64"/>
                <a:gd name="T35" fmla="*/ 22 h 27"/>
                <a:gd name="T36" fmla="*/ 2 w 64"/>
                <a:gd name="T37" fmla="*/ 20 h 27"/>
                <a:gd name="T38" fmla="*/ 2 w 64"/>
                <a:gd name="T39" fmla="*/ 19 h 27"/>
                <a:gd name="T40" fmla="*/ 2 w 64"/>
                <a:gd name="T41" fmla="*/ 4 h 27"/>
                <a:gd name="T42" fmla="*/ 2 w 64"/>
                <a:gd name="T43" fmla="*/ 2 h 27"/>
                <a:gd name="T44" fmla="*/ 4 w 64"/>
                <a:gd name="T45" fmla="*/ 1 h 27"/>
                <a:gd name="T46" fmla="*/ 9 w 64"/>
                <a:gd name="T47" fmla="*/ 1 h 27"/>
                <a:gd name="T48" fmla="*/ 11 w 64"/>
                <a:gd name="T49" fmla="*/ 2 h 27"/>
                <a:gd name="T50" fmla="*/ 11 w 64"/>
                <a:gd name="T51" fmla="*/ 4 h 27"/>
                <a:gd name="T52" fmla="*/ 11 w 64"/>
                <a:gd name="T5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27">
                  <a:moveTo>
                    <a:pt x="5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1" y="27"/>
                    <a:pt x="63" y="27"/>
                    <a:pt x="64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0" y="0"/>
                    <a:pt x="59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0" y="21"/>
                    <a:pt x="10" y="22"/>
                    <a:pt x="9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1"/>
                    <a:pt x="2" y="20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1" y="3"/>
                    <a:pt x="11" y="3"/>
                    <a:pt x="11" y="4"/>
                  </a:cubicBezTo>
                  <a:lnTo>
                    <a:pt x="11" y="1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Rectangle 24"/>
            <p:cNvSpPr>
              <a:spLocks noChangeArrowheads="1"/>
            </p:cNvSpPr>
            <p:nvPr/>
          </p:nvSpPr>
          <p:spPr bwMode="auto">
            <a:xfrm>
              <a:off x="1887" y="2482"/>
              <a:ext cx="2" cy="31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5644" y="2082"/>
              <a:ext cx="149" cy="149"/>
            </a:xfrm>
            <a:custGeom>
              <a:avLst/>
              <a:gdLst>
                <a:gd name="T0" fmla="*/ 47 w 63"/>
                <a:gd name="T1" fmla="*/ 2 h 63"/>
                <a:gd name="T2" fmla="*/ 32 w 63"/>
                <a:gd name="T3" fmla="*/ 17 h 63"/>
                <a:gd name="T4" fmla="*/ 16 w 63"/>
                <a:gd name="T5" fmla="*/ 2 h 63"/>
                <a:gd name="T6" fmla="*/ 9 w 63"/>
                <a:gd name="T7" fmla="*/ 2 h 63"/>
                <a:gd name="T8" fmla="*/ 3 w 63"/>
                <a:gd name="T9" fmla="*/ 9 h 63"/>
                <a:gd name="T10" fmla="*/ 2 w 63"/>
                <a:gd name="T11" fmla="*/ 16 h 63"/>
                <a:gd name="T12" fmla="*/ 17 w 63"/>
                <a:gd name="T13" fmla="*/ 31 h 63"/>
                <a:gd name="T14" fmla="*/ 2 w 63"/>
                <a:gd name="T15" fmla="*/ 46 h 63"/>
                <a:gd name="T16" fmla="*/ 3 w 63"/>
                <a:gd name="T17" fmla="*/ 53 h 63"/>
                <a:gd name="T18" fmla="*/ 9 w 63"/>
                <a:gd name="T19" fmla="*/ 60 h 63"/>
                <a:gd name="T20" fmla="*/ 16 w 63"/>
                <a:gd name="T21" fmla="*/ 61 h 63"/>
                <a:gd name="T22" fmla="*/ 32 w 63"/>
                <a:gd name="T23" fmla="*/ 46 h 63"/>
                <a:gd name="T24" fmla="*/ 47 w 63"/>
                <a:gd name="T25" fmla="*/ 61 h 63"/>
                <a:gd name="T26" fmla="*/ 54 w 63"/>
                <a:gd name="T27" fmla="*/ 60 h 63"/>
                <a:gd name="T28" fmla="*/ 61 w 63"/>
                <a:gd name="T29" fmla="*/ 53 h 63"/>
                <a:gd name="T30" fmla="*/ 61 w 63"/>
                <a:gd name="T31" fmla="*/ 46 h 63"/>
                <a:gd name="T32" fmla="*/ 46 w 63"/>
                <a:gd name="T33" fmla="*/ 31 h 63"/>
                <a:gd name="T34" fmla="*/ 61 w 63"/>
                <a:gd name="T35" fmla="*/ 16 h 63"/>
                <a:gd name="T36" fmla="*/ 61 w 63"/>
                <a:gd name="T37" fmla="*/ 9 h 63"/>
                <a:gd name="T38" fmla="*/ 54 w 63"/>
                <a:gd name="T39" fmla="*/ 2 h 63"/>
                <a:gd name="T40" fmla="*/ 47 w 63"/>
                <a:gd name="T41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47" y="2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0"/>
                    <a:pt x="11" y="0"/>
                    <a:pt x="9" y="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11"/>
                    <a:pt x="0" y="14"/>
                    <a:pt x="2" y="16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1"/>
                    <a:pt x="3" y="5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1" y="62"/>
                    <a:pt x="15" y="63"/>
                    <a:pt x="16" y="61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3"/>
                    <a:pt x="52" y="62"/>
                    <a:pt x="54" y="60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48"/>
                    <a:pt x="61" y="46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3" y="14"/>
                    <a:pt x="63" y="11"/>
                    <a:pt x="61" y="9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2" y="0"/>
                    <a:pt x="49" y="0"/>
                    <a:pt x="47" y="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5202" y="2072"/>
              <a:ext cx="163" cy="166"/>
            </a:xfrm>
            <a:custGeom>
              <a:avLst/>
              <a:gdLst>
                <a:gd name="T0" fmla="*/ 60 w 69"/>
                <a:gd name="T1" fmla="*/ 24 h 70"/>
                <a:gd name="T2" fmla="*/ 36 w 69"/>
                <a:gd name="T3" fmla="*/ 15 h 70"/>
                <a:gd name="T4" fmla="*/ 27 w 69"/>
                <a:gd name="T5" fmla="*/ 11 h 70"/>
                <a:gd name="T6" fmla="*/ 3 w 69"/>
                <a:gd name="T7" fmla="*/ 1 h 70"/>
                <a:gd name="T8" fmla="*/ 1 w 69"/>
                <a:gd name="T9" fmla="*/ 4 h 70"/>
                <a:gd name="T10" fmla="*/ 10 w 69"/>
                <a:gd name="T11" fmla="*/ 28 h 70"/>
                <a:gd name="T12" fmla="*/ 14 w 69"/>
                <a:gd name="T13" fmla="*/ 37 h 70"/>
                <a:gd name="T14" fmla="*/ 24 w 69"/>
                <a:gd name="T15" fmla="*/ 61 h 70"/>
                <a:gd name="T16" fmla="*/ 30 w 69"/>
                <a:gd name="T17" fmla="*/ 61 h 70"/>
                <a:gd name="T18" fmla="*/ 40 w 69"/>
                <a:gd name="T19" fmla="*/ 51 h 70"/>
                <a:gd name="T20" fmla="*/ 59 w 69"/>
                <a:gd name="T21" fmla="*/ 69 h 70"/>
                <a:gd name="T22" fmla="*/ 62 w 69"/>
                <a:gd name="T23" fmla="*/ 69 h 70"/>
                <a:gd name="T24" fmla="*/ 68 w 69"/>
                <a:gd name="T25" fmla="*/ 63 h 70"/>
                <a:gd name="T26" fmla="*/ 68 w 69"/>
                <a:gd name="T27" fmla="*/ 59 h 70"/>
                <a:gd name="T28" fmla="*/ 50 w 69"/>
                <a:gd name="T29" fmla="*/ 41 h 70"/>
                <a:gd name="T30" fmla="*/ 61 w 69"/>
                <a:gd name="T31" fmla="*/ 30 h 70"/>
                <a:gd name="T32" fmla="*/ 60 w 69"/>
                <a:gd name="T33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70">
                  <a:moveTo>
                    <a:pt x="60" y="24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4" y="14"/>
                    <a:pt x="30" y="12"/>
                    <a:pt x="27" y="1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1"/>
                    <a:pt x="1" y="4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30"/>
                    <a:pt x="13" y="34"/>
                    <a:pt x="14" y="37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3"/>
                    <a:pt x="28" y="63"/>
                    <a:pt x="30" y="6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0" y="70"/>
                    <a:pt x="61" y="70"/>
                    <a:pt x="62" y="69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2"/>
                    <a:pt x="69" y="60"/>
                    <a:pt x="68" y="59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3" y="28"/>
                    <a:pt x="63" y="25"/>
                    <a:pt x="60" y="2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431" y="2030"/>
              <a:ext cx="90" cy="90"/>
            </a:xfrm>
            <a:custGeom>
              <a:avLst/>
              <a:gdLst>
                <a:gd name="T0" fmla="*/ 31 w 38"/>
                <a:gd name="T1" fmla="*/ 35 h 38"/>
                <a:gd name="T2" fmla="*/ 23 w 38"/>
                <a:gd name="T3" fmla="*/ 15 h 38"/>
                <a:gd name="T4" fmla="*/ 4 w 38"/>
                <a:gd name="T5" fmla="*/ 7 h 38"/>
                <a:gd name="T6" fmla="*/ 0 w 38"/>
                <a:gd name="T7" fmla="*/ 4 h 38"/>
                <a:gd name="T8" fmla="*/ 4 w 38"/>
                <a:gd name="T9" fmla="*/ 0 h 38"/>
                <a:gd name="T10" fmla="*/ 38 w 38"/>
                <a:gd name="T11" fmla="*/ 35 h 38"/>
                <a:gd name="T12" fmla="*/ 34 w 38"/>
                <a:gd name="T13" fmla="*/ 38 h 38"/>
                <a:gd name="T14" fmla="*/ 31 w 38"/>
                <a:gd name="T15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31" y="35"/>
                  </a:moveTo>
                  <a:cubicBezTo>
                    <a:pt x="31" y="27"/>
                    <a:pt x="28" y="20"/>
                    <a:pt x="23" y="15"/>
                  </a:cubicBezTo>
                  <a:cubicBezTo>
                    <a:pt x="18" y="10"/>
                    <a:pt x="11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2" y="1"/>
                    <a:pt x="38" y="16"/>
                    <a:pt x="38" y="35"/>
                  </a:cubicBezTo>
                  <a:cubicBezTo>
                    <a:pt x="38" y="36"/>
                    <a:pt x="36" y="38"/>
                    <a:pt x="34" y="38"/>
                  </a:cubicBezTo>
                  <a:cubicBezTo>
                    <a:pt x="32" y="38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431" y="2056"/>
              <a:ext cx="64" cy="64"/>
            </a:xfrm>
            <a:custGeom>
              <a:avLst/>
              <a:gdLst>
                <a:gd name="T0" fmla="*/ 20 w 27"/>
                <a:gd name="T1" fmla="*/ 24 h 27"/>
                <a:gd name="T2" fmla="*/ 4 w 27"/>
                <a:gd name="T3" fmla="*/ 7 h 27"/>
                <a:gd name="T4" fmla="*/ 0 w 27"/>
                <a:gd name="T5" fmla="*/ 4 h 27"/>
                <a:gd name="T6" fmla="*/ 4 w 27"/>
                <a:gd name="T7" fmla="*/ 0 h 27"/>
                <a:gd name="T8" fmla="*/ 27 w 27"/>
                <a:gd name="T9" fmla="*/ 24 h 27"/>
                <a:gd name="T10" fmla="*/ 24 w 27"/>
                <a:gd name="T11" fmla="*/ 27 h 27"/>
                <a:gd name="T12" fmla="*/ 20 w 27"/>
                <a:gd name="T13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7">
                  <a:moveTo>
                    <a:pt x="20" y="24"/>
                  </a:moveTo>
                  <a:cubicBezTo>
                    <a:pt x="20" y="14"/>
                    <a:pt x="13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7" y="0"/>
                    <a:pt x="27" y="11"/>
                    <a:pt x="27" y="24"/>
                  </a:cubicBezTo>
                  <a:cubicBezTo>
                    <a:pt x="27" y="25"/>
                    <a:pt x="25" y="27"/>
                    <a:pt x="24" y="27"/>
                  </a:cubicBezTo>
                  <a:cubicBezTo>
                    <a:pt x="22" y="27"/>
                    <a:pt x="20" y="25"/>
                    <a:pt x="20" y="2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306" y="2167"/>
              <a:ext cx="80" cy="78"/>
            </a:xfrm>
            <a:custGeom>
              <a:avLst/>
              <a:gdLst>
                <a:gd name="T0" fmla="*/ 9 w 34"/>
                <a:gd name="T1" fmla="*/ 1 h 33"/>
                <a:gd name="T2" fmla="*/ 9 w 34"/>
                <a:gd name="T3" fmla="*/ 0 h 33"/>
                <a:gd name="T4" fmla="*/ 5 w 34"/>
                <a:gd name="T5" fmla="*/ 2 h 33"/>
                <a:gd name="T6" fmla="*/ 9 w 34"/>
                <a:gd name="T7" fmla="*/ 24 h 33"/>
                <a:gd name="T8" fmla="*/ 32 w 34"/>
                <a:gd name="T9" fmla="*/ 28 h 33"/>
                <a:gd name="T10" fmla="*/ 34 w 34"/>
                <a:gd name="T11" fmla="*/ 25 h 33"/>
                <a:gd name="T12" fmla="*/ 18 w 34"/>
                <a:gd name="T13" fmla="*/ 15 h 33"/>
                <a:gd name="T14" fmla="*/ 9 w 34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3">
                  <a:moveTo>
                    <a:pt x="9" y="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0" y="7"/>
                    <a:pt x="2" y="17"/>
                    <a:pt x="9" y="24"/>
                  </a:cubicBezTo>
                  <a:cubicBezTo>
                    <a:pt x="16" y="31"/>
                    <a:pt x="26" y="33"/>
                    <a:pt x="32" y="28"/>
                  </a:cubicBezTo>
                  <a:cubicBezTo>
                    <a:pt x="32" y="27"/>
                    <a:pt x="33" y="26"/>
                    <a:pt x="34" y="25"/>
                  </a:cubicBezTo>
                  <a:cubicBezTo>
                    <a:pt x="28" y="23"/>
                    <a:pt x="23" y="20"/>
                    <a:pt x="18" y="15"/>
                  </a:cubicBezTo>
                  <a:cubicBezTo>
                    <a:pt x="14" y="11"/>
                    <a:pt x="11" y="6"/>
                    <a:pt x="9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388" y="2115"/>
              <a:ext cx="48" cy="47"/>
            </a:xfrm>
            <a:custGeom>
              <a:avLst/>
              <a:gdLst>
                <a:gd name="T0" fmla="*/ 18 w 20"/>
                <a:gd name="T1" fmla="*/ 2 h 20"/>
                <a:gd name="T2" fmla="*/ 16 w 20"/>
                <a:gd name="T3" fmla="*/ 0 h 20"/>
                <a:gd name="T4" fmla="*/ 11 w 20"/>
                <a:gd name="T5" fmla="*/ 6 h 20"/>
                <a:gd name="T6" fmla="*/ 1 w 20"/>
                <a:gd name="T7" fmla="*/ 16 h 20"/>
                <a:gd name="T8" fmla="*/ 1 w 20"/>
                <a:gd name="T9" fmla="*/ 18 h 20"/>
                <a:gd name="T10" fmla="*/ 2 w 20"/>
                <a:gd name="T11" fmla="*/ 19 h 20"/>
                <a:gd name="T12" fmla="*/ 5 w 20"/>
                <a:gd name="T13" fmla="*/ 19 h 20"/>
                <a:gd name="T14" fmla="*/ 15 w 20"/>
                <a:gd name="T15" fmla="*/ 9 h 20"/>
                <a:gd name="T16" fmla="*/ 20 w 20"/>
                <a:gd name="T17" fmla="*/ 4 h 20"/>
                <a:gd name="T18" fmla="*/ 18 w 20"/>
                <a:gd name="T1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8" y="2"/>
                  </a:moveTo>
                  <a:cubicBezTo>
                    <a:pt x="17" y="2"/>
                    <a:pt x="17" y="1"/>
                    <a:pt x="16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20"/>
                    <a:pt x="4" y="20"/>
                    <a:pt x="5" y="1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3"/>
                    <a:pt x="18" y="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433" y="2089"/>
              <a:ext cx="29" cy="31"/>
            </a:xfrm>
            <a:custGeom>
              <a:avLst/>
              <a:gdLst>
                <a:gd name="T0" fmla="*/ 12 w 12"/>
                <a:gd name="T1" fmla="*/ 7 h 13"/>
                <a:gd name="T2" fmla="*/ 10 w 12"/>
                <a:gd name="T3" fmla="*/ 2 h 13"/>
                <a:gd name="T4" fmla="*/ 6 w 12"/>
                <a:gd name="T5" fmla="*/ 0 h 13"/>
                <a:gd name="T6" fmla="*/ 1 w 12"/>
                <a:gd name="T7" fmla="*/ 2 h 13"/>
                <a:gd name="T8" fmla="*/ 0 w 12"/>
                <a:gd name="T9" fmla="*/ 6 h 13"/>
                <a:gd name="T10" fmla="*/ 0 w 12"/>
                <a:gd name="T11" fmla="*/ 9 h 13"/>
                <a:gd name="T12" fmla="*/ 1 w 12"/>
                <a:gd name="T13" fmla="*/ 11 h 13"/>
                <a:gd name="T14" fmla="*/ 4 w 12"/>
                <a:gd name="T15" fmla="*/ 13 h 13"/>
                <a:gd name="T16" fmla="*/ 6 w 12"/>
                <a:gd name="T17" fmla="*/ 13 h 13"/>
                <a:gd name="T18" fmla="*/ 11 w 12"/>
                <a:gd name="T19" fmla="*/ 11 h 13"/>
                <a:gd name="T20" fmla="*/ 12 w 12"/>
                <a:gd name="T2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5"/>
                    <a:pt x="12" y="3"/>
                    <a:pt x="10" y="2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8" y="13"/>
                    <a:pt x="9" y="12"/>
                    <a:pt x="11" y="11"/>
                  </a:cubicBezTo>
                  <a:cubicBezTo>
                    <a:pt x="12" y="10"/>
                    <a:pt x="12" y="8"/>
                    <a:pt x="12" y="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32"/>
            <p:cNvSpPr>
              <a:spLocks/>
            </p:cNvSpPr>
            <p:nvPr/>
          </p:nvSpPr>
          <p:spPr bwMode="auto">
            <a:xfrm>
              <a:off x="2410" y="2189"/>
              <a:ext cx="90" cy="92"/>
            </a:xfrm>
            <a:custGeom>
              <a:avLst/>
              <a:gdLst>
                <a:gd name="T0" fmla="*/ 37 w 38"/>
                <a:gd name="T1" fmla="*/ 22 h 39"/>
                <a:gd name="T2" fmla="*/ 16 w 38"/>
                <a:gd name="T3" fmla="*/ 0 h 39"/>
                <a:gd name="T4" fmla="*/ 15 w 38"/>
                <a:gd name="T5" fmla="*/ 4 h 39"/>
                <a:gd name="T6" fmla="*/ 11 w 38"/>
                <a:gd name="T7" fmla="*/ 12 h 39"/>
                <a:gd name="T8" fmla="*/ 3 w 38"/>
                <a:gd name="T9" fmla="*/ 17 h 39"/>
                <a:gd name="T10" fmla="*/ 0 w 38"/>
                <a:gd name="T11" fmla="*/ 17 h 39"/>
                <a:gd name="T12" fmla="*/ 21 w 38"/>
                <a:gd name="T13" fmla="*/ 38 h 39"/>
                <a:gd name="T14" fmla="*/ 23 w 38"/>
                <a:gd name="T15" fmla="*/ 38 h 39"/>
                <a:gd name="T16" fmla="*/ 37 w 38"/>
                <a:gd name="T17" fmla="*/ 24 h 39"/>
                <a:gd name="T18" fmla="*/ 37 w 38"/>
                <a:gd name="T19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37" y="22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15" y="7"/>
                    <a:pt x="13" y="10"/>
                    <a:pt x="11" y="12"/>
                  </a:cubicBezTo>
                  <a:cubicBezTo>
                    <a:pt x="9" y="15"/>
                    <a:pt x="6" y="16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3" y="39"/>
                    <a:pt x="23" y="38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3"/>
                    <a:pt x="38" y="22"/>
                    <a:pt x="37" y="2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270" y="2051"/>
              <a:ext cx="92" cy="90"/>
            </a:xfrm>
            <a:custGeom>
              <a:avLst/>
              <a:gdLst>
                <a:gd name="T0" fmla="*/ 27 w 39"/>
                <a:gd name="T1" fmla="*/ 27 h 38"/>
                <a:gd name="T2" fmla="*/ 35 w 39"/>
                <a:gd name="T3" fmla="*/ 23 h 38"/>
                <a:gd name="T4" fmla="*/ 39 w 39"/>
                <a:gd name="T5" fmla="*/ 22 h 38"/>
                <a:gd name="T6" fmla="*/ 18 w 39"/>
                <a:gd name="T7" fmla="*/ 1 h 38"/>
                <a:gd name="T8" fmla="*/ 15 w 39"/>
                <a:gd name="T9" fmla="*/ 1 h 38"/>
                <a:gd name="T10" fmla="*/ 1 w 39"/>
                <a:gd name="T11" fmla="*/ 15 h 38"/>
                <a:gd name="T12" fmla="*/ 1 w 39"/>
                <a:gd name="T13" fmla="*/ 17 h 38"/>
                <a:gd name="T14" fmla="*/ 22 w 39"/>
                <a:gd name="T15" fmla="*/ 38 h 38"/>
                <a:gd name="T16" fmla="*/ 22 w 39"/>
                <a:gd name="T17" fmla="*/ 35 h 38"/>
                <a:gd name="T18" fmla="*/ 27 w 39"/>
                <a:gd name="T1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27" y="27"/>
                  </a:moveTo>
                  <a:cubicBezTo>
                    <a:pt x="29" y="25"/>
                    <a:pt x="32" y="23"/>
                    <a:pt x="35" y="23"/>
                  </a:cubicBezTo>
                  <a:cubicBezTo>
                    <a:pt x="36" y="22"/>
                    <a:pt x="38" y="22"/>
                    <a:pt x="39" y="2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6"/>
                    <a:pt x="22" y="35"/>
                  </a:cubicBezTo>
                  <a:cubicBezTo>
                    <a:pt x="23" y="32"/>
                    <a:pt x="24" y="29"/>
                    <a:pt x="27" y="2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332" y="2113"/>
              <a:ext cx="106" cy="106"/>
            </a:xfrm>
            <a:custGeom>
              <a:avLst/>
              <a:gdLst>
                <a:gd name="T0" fmla="*/ 44 w 45"/>
                <a:gd name="T1" fmla="*/ 35 h 45"/>
                <a:gd name="T2" fmla="*/ 45 w 45"/>
                <a:gd name="T3" fmla="*/ 28 h 45"/>
                <a:gd name="T4" fmla="*/ 45 w 45"/>
                <a:gd name="T5" fmla="*/ 27 h 45"/>
                <a:gd name="T6" fmla="*/ 38 w 45"/>
                <a:gd name="T7" fmla="*/ 14 h 45"/>
                <a:gd name="T8" fmla="*/ 35 w 45"/>
                <a:gd name="T9" fmla="*/ 18 h 45"/>
                <a:gd name="T10" fmla="*/ 29 w 45"/>
                <a:gd name="T11" fmla="*/ 24 h 45"/>
                <a:gd name="T12" fmla="*/ 23 w 45"/>
                <a:gd name="T13" fmla="*/ 24 h 45"/>
                <a:gd name="T14" fmla="*/ 21 w 45"/>
                <a:gd name="T15" fmla="*/ 23 h 45"/>
                <a:gd name="T16" fmla="*/ 21 w 45"/>
                <a:gd name="T17" fmla="*/ 16 h 45"/>
                <a:gd name="T18" fmla="*/ 27 w 45"/>
                <a:gd name="T19" fmla="*/ 10 h 45"/>
                <a:gd name="T20" fmla="*/ 31 w 45"/>
                <a:gd name="T21" fmla="*/ 7 h 45"/>
                <a:gd name="T22" fmla="*/ 22 w 45"/>
                <a:gd name="T23" fmla="*/ 2 h 45"/>
                <a:gd name="T24" fmla="*/ 17 w 45"/>
                <a:gd name="T25" fmla="*/ 1 h 45"/>
                <a:gd name="T26" fmla="*/ 10 w 45"/>
                <a:gd name="T27" fmla="*/ 1 h 45"/>
                <a:gd name="T28" fmla="*/ 4 w 45"/>
                <a:gd name="T29" fmla="*/ 4 h 45"/>
                <a:gd name="T30" fmla="*/ 0 w 45"/>
                <a:gd name="T31" fmla="*/ 10 h 45"/>
                <a:gd name="T32" fmla="*/ 0 w 45"/>
                <a:gd name="T33" fmla="*/ 16 h 45"/>
                <a:gd name="T34" fmla="*/ 0 w 45"/>
                <a:gd name="T35" fmla="*/ 18 h 45"/>
                <a:gd name="T36" fmla="*/ 1 w 45"/>
                <a:gd name="T37" fmla="*/ 22 h 45"/>
                <a:gd name="T38" fmla="*/ 10 w 45"/>
                <a:gd name="T39" fmla="*/ 36 h 45"/>
                <a:gd name="T40" fmla="*/ 10 w 45"/>
                <a:gd name="T41" fmla="*/ 36 h 45"/>
                <a:gd name="T42" fmla="*/ 22 w 45"/>
                <a:gd name="T43" fmla="*/ 44 h 45"/>
                <a:gd name="T44" fmla="*/ 23 w 45"/>
                <a:gd name="T45" fmla="*/ 44 h 45"/>
                <a:gd name="T46" fmla="*/ 29 w 45"/>
                <a:gd name="T47" fmla="*/ 45 h 45"/>
                <a:gd name="T48" fmla="*/ 35 w 45"/>
                <a:gd name="T49" fmla="*/ 45 h 45"/>
                <a:gd name="T50" fmla="*/ 41 w 45"/>
                <a:gd name="T51" fmla="*/ 41 h 45"/>
                <a:gd name="T52" fmla="*/ 44 w 45"/>
                <a:gd name="T5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5">
                  <a:moveTo>
                    <a:pt x="44" y="35"/>
                  </a:moveTo>
                  <a:cubicBezTo>
                    <a:pt x="45" y="33"/>
                    <a:pt x="45" y="30"/>
                    <a:pt x="45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3"/>
                    <a:pt x="42" y="18"/>
                    <a:pt x="38" y="14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7" y="26"/>
                    <a:pt x="24" y="26"/>
                    <a:pt x="23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1"/>
                    <a:pt x="20" y="18"/>
                    <a:pt x="21" y="1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8" y="4"/>
                    <a:pt x="25" y="3"/>
                    <a:pt x="22" y="2"/>
                  </a:cubicBezTo>
                  <a:cubicBezTo>
                    <a:pt x="21" y="1"/>
                    <a:pt x="19" y="1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ubicBezTo>
                    <a:pt x="7" y="1"/>
                    <a:pt x="5" y="3"/>
                    <a:pt x="4" y="4"/>
                  </a:cubicBezTo>
                  <a:cubicBezTo>
                    <a:pt x="2" y="6"/>
                    <a:pt x="1" y="8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6"/>
                    <a:pt x="5" y="31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3" y="39"/>
                    <a:pt x="18" y="42"/>
                    <a:pt x="22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1" y="45"/>
                    <a:pt x="33" y="45"/>
                    <a:pt x="35" y="45"/>
                  </a:cubicBezTo>
                  <a:cubicBezTo>
                    <a:pt x="37" y="44"/>
                    <a:pt x="39" y="43"/>
                    <a:pt x="41" y="41"/>
                  </a:cubicBezTo>
                  <a:cubicBezTo>
                    <a:pt x="43" y="40"/>
                    <a:pt x="44" y="38"/>
                    <a:pt x="44" y="3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3971" y="2044"/>
              <a:ext cx="185" cy="137"/>
            </a:xfrm>
            <a:custGeom>
              <a:avLst/>
              <a:gdLst>
                <a:gd name="T0" fmla="*/ 0 w 78"/>
                <a:gd name="T1" fmla="*/ 44 h 58"/>
                <a:gd name="T2" fmla="*/ 14 w 78"/>
                <a:gd name="T3" fmla="*/ 58 h 58"/>
                <a:gd name="T4" fmla="*/ 30 w 78"/>
                <a:gd name="T5" fmla="*/ 58 h 58"/>
                <a:gd name="T6" fmla="*/ 30 w 78"/>
                <a:gd name="T7" fmla="*/ 48 h 58"/>
                <a:gd name="T8" fmla="*/ 14 w 78"/>
                <a:gd name="T9" fmla="*/ 48 h 58"/>
                <a:gd name="T10" fmla="*/ 10 w 78"/>
                <a:gd name="T11" fmla="*/ 44 h 58"/>
                <a:gd name="T12" fmla="*/ 10 w 78"/>
                <a:gd name="T13" fmla="*/ 14 h 58"/>
                <a:gd name="T14" fmla="*/ 14 w 78"/>
                <a:gd name="T15" fmla="*/ 10 h 58"/>
                <a:gd name="T16" fmla="*/ 64 w 78"/>
                <a:gd name="T17" fmla="*/ 10 h 58"/>
                <a:gd name="T18" fmla="*/ 68 w 78"/>
                <a:gd name="T19" fmla="*/ 14 h 58"/>
                <a:gd name="T20" fmla="*/ 68 w 78"/>
                <a:gd name="T21" fmla="*/ 44 h 58"/>
                <a:gd name="T22" fmla="*/ 64 w 78"/>
                <a:gd name="T23" fmla="*/ 48 h 58"/>
                <a:gd name="T24" fmla="*/ 48 w 78"/>
                <a:gd name="T25" fmla="*/ 48 h 58"/>
                <a:gd name="T26" fmla="*/ 48 w 78"/>
                <a:gd name="T27" fmla="*/ 58 h 58"/>
                <a:gd name="T28" fmla="*/ 64 w 78"/>
                <a:gd name="T29" fmla="*/ 58 h 58"/>
                <a:gd name="T30" fmla="*/ 78 w 78"/>
                <a:gd name="T31" fmla="*/ 44 h 58"/>
                <a:gd name="T32" fmla="*/ 78 w 78"/>
                <a:gd name="T33" fmla="*/ 14 h 58"/>
                <a:gd name="T34" fmla="*/ 64 w 78"/>
                <a:gd name="T35" fmla="*/ 0 h 58"/>
                <a:gd name="T36" fmla="*/ 14 w 78"/>
                <a:gd name="T37" fmla="*/ 0 h 58"/>
                <a:gd name="T38" fmla="*/ 0 w 78"/>
                <a:gd name="T39" fmla="*/ 14 h 58"/>
                <a:gd name="T40" fmla="*/ 0 w 78"/>
                <a:gd name="T41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58">
                  <a:moveTo>
                    <a:pt x="0" y="44"/>
                  </a:moveTo>
                  <a:cubicBezTo>
                    <a:pt x="0" y="52"/>
                    <a:pt x="7" y="58"/>
                    <a:pt x="14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2" y="48"/>
                    <a:pt x="10" y="46"/>
                    <a:pt x="10" y="4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2"/>
                    <a:pt x="12" y="10"/>
                    <a:pt x="1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10"/>
                    <a:pt x="68" y="12"/>
                    <a:pt x="68" y="1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6"/>
                    <a:pt x="66" y="48"/>
                    <a:pt x="64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2" y="58"/>
                    <a:pt x="78" y="52"/>
                    <a:pt x="78" y="4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6"/>
                    <a:pt x="72" y="0"/>
                    <a:pt x="6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4021" y="2120"/>
              <a:ext cx="88" cy="149"/>
            </a:xfrm>
            <a:custGeom>
              <a:avLst/>
              <a:gdLst>
                <a:gd name="T0" fmla="*/ 33 w 37"/>
                <a:gd name="T1" fmla="*/ 34 h 63"/>
                <a:gd name="T2" fmla="*/ 26 w 37"/>
                <a:gd name="T3" fmla="*/ 34 h 63"/>
                <a:gd name="T4" fmla="*/ 26 w 37"/>
                <a:gd name="T5" fmla="*/ 30 h 63"/>
                <a:gd name="T6" fmla="*/ 26 w 37"/>
                <a:gd name="T7" fmla="*/ 20 h 63"/>
                <a:gd name="T8" fmla="*/ 26 w 37"/>
                <a:gd name="T9" fmla="*/ 2 h 63"/>
                <a:gd name="T10" fmla="*/ 23 w 37"/>
                <a:gd name="T11" fmla="*/ 0 h 63"/>
                <a:gd name="T12" fmla="*/ 14 w 37"/>
                <a:gd name="T13" fmla="*/ 0 h 63"/>
                <a:gd name="T14" fmla="*/ 11 w 37"/>
                <a:gd name="T15" fmla="*/ 2 h 63"/>
                <a:gd name="T16" fmla="*/ 11 w 37"/>
                <a:gd name="T17" fmla="*/ 20 h 63"/>
                <a:gd name="T18" fmla="*/ 11 w 37"/>
                <a:gd name="T19" fmla="*/ 30 h 63"/>
                <a:gd name="T20" fmla="*/ 11 w 37"/>
                <a:gd name="T21" fmla="*/ 34 h 63"/>
                <a:gd name="T22" fmla="*/ 4 w 37"/>
                <a:gd name="T23" fmla="*/ 34 h 63"/>
                <a:gd name="T24" fmla="*/ 1 w 37"/>
                <a:gd name="T25" fmla="*/ 37 h 63"/>
                <a:gd name="T26" fmla="*/ 7 w 37"/>
                <a:gd name="T27" fmla="*/ 46 h 63"/>
                <a:gd name="T28" fmla="*/ 11 w 37"/>
                <a:gd name="T29" fmla="*/ 52 h 63"/>
                <a:gd name="T30" fmla="*/ 17 w 37"/>
                <a:gd name="T31" fmla="*/ 61 h 63"/>
                <a:gd name="T32" fmla="*/ 20 w 37"/>
                <a:gd name="T33" fmla="*/ 61 h 63"/>
                <a:gd name="T34" fmla="*/ 26 w 37"/>
                <a:gd name="T35" fmla="*/ 52 h 63"/>
                <a:gd name="T36" fmla="*/ 30 w 37"/>
                <a:gd name="T37" fmla="*/ 46 h 63"/>
                <a:gd name="T38" fmla="*/ 36 w 37"/>
                <a:gd name="T39" fmla="*/ 37 h 63"/>
                <a:gd name="T40" fmla="*/ 33 w 37"/>
                <a:gd name="T41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63">
                  <a:moveTo>
                    <a:pt x="33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" y="34"/>
                    <a:pt x="0" y="36"/>
                    <a:pt x="1" y="3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8"/>
                    <a:pt x="10" y="51"/>
                    <a:pt x="11" y="5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8" y="63"/>
                    <a:pt x="19" y="63"/>
                    <a:pt x="20" y="6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7" y="51"/>
                    <a:pt x="29" y="48"/>
                    <a:pt x="30" y="4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5"/>
                    <a:pt x="36" y="34"/>
                    <a:pt x="33" y="3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3654" y="2165"/>
              <a:ext cx="71" cy="73"/>
            </a:xfrm>
            <a:custGeom>
              <a:avLst/>
              <a:gdLst>
                <a:gd name="T0" fmla="*/ 30 w 30"/>
                <a:gd name="T1" fmla="*/ 4 h 31"/>
                <a:gd name="T2" fmla="*/ 24 w 30"/>
                <a:gd name="T3" fmla="*/ 8 h 31"/>
                <a:gd name="T4" fmla="*/ 8 w 30"/>
                <a:gd name="T5" fmla="*/ 8 h 31"/>
                <a:gd name="T6" fmla="*/ 8 w 30"/>
                <a:gd name="T7" fmla="*/ 0 h 31"/>
                <a:gd name="T8" fmla="*/ 0 w 30"/>
                <a:gd name="T9" fmla="*/ 15 h 31"/>
                <a:gd name="T10" fmla="*/ 8 w 30"/>
                <a:gd name="T11" fmla="*/ 31 h 31"/>
                <a:gd name="T12" fmla="*/ 8 w 30"/>
                <a:gd name="T13" fmla="*/ 23 h 31"/>
                <a:gd name="T14" fmla="*/ 16 w 30"/>
                <a:gd name="T15" fmla="*/ 23 h 31"/>
                <a:gd name="T16" fmla="*/ 30 w 30"/>
                <a:gd name="T17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30" y="4"/>
                  </a:moveTo>
                  <a:cubicBezTo>
                    <a:pt x="30" y="4"/>
                    <a:pt x="27" y="8"/>
                    <a:pt x="24" y="8"/>
                  </a:cubicBezTo>
                  <a:cubicBezTo>
                    <a:pt x="22" y="8"/>
                    <a:pt x="8" y="8"/>
                    <a:pt x="8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23" y="25"/>
                    <a:pt x="30" y="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3676" y="2117"/>
              <a:ext cx="56" cy="64"/>
            </a:xfrm>
            <a:custGeom>
              <a:avLst/>
              <a:gdLst>
                <a:gd name="T0" fmla="*/ 0 w 24"/>
                <a:gd name="T1" fmla="*/ 7 h 27"/>
                <a:gd name="T2" fmla="*/ 13 w 24"/>
                <a:gd name="T3" fmla="*/ 0 h 27"/>
                <a:gd name="T4" fmla="*/ 21 w 24"/>
                <a:gd name="T5" fmla="*/ 13 h 27"/>
                <a:gd name="T6" fmla="*/ 18 w 24"/>
                <a:gd name="T7" fmla="*/ 23 h 27"/>
                <a:gd name="T8" fmla="*/ 8 w 24"/>
                <a:gd name="T9" fmla="*/ 21 h 27"/>
                <a:gd name="T10" fmla="*/ 0 w 24"/>
                <a:gd name="T11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7">
                  <a:moveTo>
                    <a:pt x="0" y="7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4" y="19"/>
                    <a:pt x="18" y="23"/>
                  </a:cubicBezTo>
                  <a:cubicBezTo>
                    <a:pt x="13" y="27"/>
                    <a:pt x="8" y="21"/>
                    <a:pt x="8" y="2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3557" y="2134"/>
              <a:ext cx="69" cy="76"/>
            </a:xfrm>
            <a:custGeom>
              <a:avLst/>
              <a:gdLst>
                <a:gd name="T0" fmla="*/ 15 w 29"/>
                <a:gd name="T1" fmla="*/ 32 h 32"/>
                <a:gd name="T2" fmla="*/ 14 w 29"/>
                <a:gd name="T3" fmla="*/ 25 h 32"/>
                <a:gd name="T4" fmla="*/ 22 w 29"/>
                <a:gd name="T5" fmla="*/ 11 h 32"/>
                <a:gd name="T6" fmla="*/ 29 w 29"/>
                <a:gd name="T7" fmla="*/ 15 h 32"/>
                <a:gd name="T8" fmla="*/ 19 w 29"/>
                <a:gd name="T9" fmla="*/ 1 h 32"/>
                <a:gd name="T10" fmla="*/ 2 w 29"/>
                <a:gd name="T11" fmla="*/ 0 h 32"/>
                <a:gd name="T12" fmla="*/ 9 w 29"/>
                <a:gd name="T13" fmla="*/ 4 h 32"/>
                <a:gd name="T14" fmla="*/ 5 w 29"/>
                <a:gd name="T15" fmla="*/ 11 h 32"/>
                <a:gd name="T16" fmla="*/ 15 w 2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2">
                  <a:moveTo>
                    <a:pt x="15" y="32"/>
                  </a:moveTo>
                  <a:cubicBezTo>
                    <a:pt x="15" y="32"/>
                    <a:pt x="13" y="28"/>
                    <a:pt x="14" y="25"/>
                  </a:cubicBezTo>
                  <a:cubicBezTo>
                    <a:pt x="15" y="23"/>
                    <a:pt x="22" y="11"/>
                    <a:pt x="22" y="1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0" y="16"/>
                    <a:pt x="15" y="3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3598" y="2186"/>
              <a:ext cx="54" cy="36"/>
            </a:xfrm>
            <a:custGeom>
              <a:avLst/>
              <a:gdLst>
                <a:gd name="T0" fmla="*/ 23 w 23"/>
                <a:gd name="T1" fmla="*/ 0 h 15"/>
                <a:gd name="T2" fmla="*/ 23 w 23"/>
                <a:gd name="T3" fmla="*/ 15 h 15"/>
                <a:gd name="T4" fmla="*/ 7 w 23"/>
                <a:gd name="T5" fmla="*/ 15 h 15"/>
                <a:gd name="T6" fmla="*/ 0 w 23"/>
                <a:gd name="T7" fmla="*/ 8 h 15"/>
                <a:gd name="T8" fmla="*/ 7 w 23"/>
                <a:gd name="T9" fmla="*/ 0 h 15"/>
                <a:gd name="T10" fmla="*/ 23 w 2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5">
                  <a:moveTo>
                    <a:pt x="23" y="0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1" y="15"/>
                    <a:pt x="0" y="8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3626" y="2070"/>
              <a:ext cx="83" cy="55"/>
            </a:xfrm>
            <a:custGeom>
              <a:avLst/>
              <a:gdLst>
                <a:gd name="T0" fmla="*/ 0 w 35"/>
                <a:gd name="T1" fmla="*/ 2 h 23"/>
                <a:gd name="T2" fmla="*/ 7 w 35"/>
                <a:gd name="T3" fmla="*/ 6 h 23"/>
                <a:gd name="T4" fmla="*/ 15 w 35"/>
                <a:gd name="T5" fmla="*/ 20 h 23"/>
                <a:gd name="T6" fmla="*/ 8 w 35"/>
                <a:gd name="T7" fmla="*/ 23 h 23"/>
                <a:gd name="T8" fmla="*/ 25 w 35"/>
                <a:gd name="T9" fmla="*/ 23 h 23"/>
                <a:gd name="T10" fmla="*/ 35 w 35"/>
                <a:gd name="T11" fmla="*/ 8 h 23"/>
                <a:gd name="T12" fmla="*/ 28 w 35"/>
                <a:gd name="T13" fmla="*/ 12 h 23"/>
                <a:gd name="T14" fmla="*/ 24 w 35"/>
                <a:gd name="T15" fmla="*/ 5 h 23"/>
                <a:gd name="T16" fmla="*/ 0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0" y="2"/>
                  </a:moveTo>
                  <a:cubicBezTo>
                    <a:pt x="0" y="2"/>
                    <a:pt x="6" y="4"/>
                    <a:pt x="7" y="6"/>
                  </a:cubicBezTo>
                  <a:cubicBezTo>
                    <a:pt x="8" y="7"/>
                    <a:pt x="15" y="20"/>
                    <a:pt x="15" y="2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3" y="0"/>
                    <a:pt x="0" y="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3588" y="2075"/>
              <a:ext cx="54" cy="64"/>
            </a:xfrm>
            <a:custGeom>
              <a:avLst/>
              <a:gdLst>
                <a:gd name="T0" fmla="*/ 13 w 23"/>
                <a:gd name="T1" fmla="*/ 27 h 27"/>
                <a:gd name="T2" fmla="*/ 0 w 23"/>
                <a:gd name="T3" fmla="*/ 19 h 27"/>
                <a:gd name="T4" fmla="*/ 8 w 23"/>
                <a:gd name="T5" fmla="*/ 6 h 27"/>
                <a:gd name="T6" fmla="*/ 17 w 23"/>
                <a:gd name="T7" fmla="*/ 3 h 27"/>
                <a:gd name="T8" fmla="*/ 21 w 23"/>
                <a:gd name="T9" fmla="*/ 13 h 27"/>
                <a:gd name="T10" fmla="*/ 13 w 2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13" y="27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11" y="0"/>
                    <a:pt x="17" y="3"/>
                  </a:cubicBezTo>
                  <a:cubicBezTo>
                    <a:pt x="23" y="6"/>
                    <a:pt x="21" y="13"/>
                    <a:pt x="21" y="13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43"/>
            <p:cNvSpPr>
              <a:spLocks/>
            </p:cNvSpPr>
            <p:nvPr/>
          </p:nvSpPr>
          <p:spPr bwMode="auto">
            <a:xfrm>
              <a:off x="4366" y="2108"/>
              <a:ext cx="185" cy="140"/>
            </a:xfrm>
            <a:custGeom>
              <a:avLst/>
              <a:gdLst>
                <a:gd name="T0" fmla="*/ 78 w 78"/>
                <a:gd name="T1" fmla="*/ 14 h 59"/>
                <a:gd name="T2" fmla="*/ 64 w 78"/>
                <a:gd name="T3" fmla="*/ 0 h 59"/>
                <a:gd name="T4" fmla="*/ 48 w 78"/>
                <a:gd name="T5" fmla="*/ 0 h 59"/>
                <a:gd name="T6" fmla="*/ 48 w 78"/>
                <a:gd name="T7" fmla="*/ 10 h 59"/>
                <a:gd name="T8" fmla="*/ 64 w 78"/>
                <a:gd name="T9" fmla="*/ 10 h 59"/>
                <a:gd name="T10" fmla="*/ 68 w 78"/>
                <a:gd name="T11" fmla="*/ 14 h 59"/>
                <a:gd name="T12" fmla="*/ 68 w 78"/>
                <a:gd name="T13" fmla="*/ 45 h 59"/>
                <a:gd name="T14" fmla="*/ 64 w 78"/>
                <a:gd name="T15" fmla="*/ 49 h 59"/>
                <a:gd name="T16" fmla="*/ 14 w 78"/>
                <a:gd name="T17" fmla="*/ 49 h 59"/>
                <a:gd name="T18" fmla="*/ 10 w 78"/>
                <a:gd name="T19" fmla="*/ 45 h 59"/>
                <a:gd name="T20" fmla="*/ 10 w 78"/>
                <a:gd name="T21" fmla="*/ 14 h 59"/>
                <a:gd name="T22" fmla="*/ 14 w 78"/>
                <a:gd name="T23" fmla="*/ 10 h 59"/>
                <a:gd name="T24" fmla="*/ 30 w 78"/>
                <a:gd name="T25" fmla="*/ 10 h 59"/>
                <a:gd name="T26" fmla="*/ 30 w 78"/>
                <a:gd name="T27" fmla="*/ 0 h 59"/>
                <a:gd name="T28" fmla="*/ 14 w 78"/>
                <a:gd name="T29" fmla="*/ 0 h 59"/>
                <a:gd name="T30" fmla="*/ 0 w 78"/>
                <a:gd name="T31" fmla="*/ 14 h 59"/>
                <a:gd name="T32" fmla="*/ 0 w 78"/>
                <a:gd name="T33" fmla="*/ 45 h 59"/>
                <a:gd name="T34" fmla="*/ 14 w 78"/>
                <a:gd name="T35" fmla="*/ 59 h 59"/>
                <a:gd name="T36" fmla="*/ 64 w 78"/>
                <a:gd name="T37" fmla="*/ 59 h 59"/>
                <a:gd name="T38" fmla="*/ 78 w 78"/>
                <a:gd name="T39" fmla="*/ 45 h 59"/>
                <a:gd name="T40" fmla="*/ 78 w 78"/>
                <a:gd name="T4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59">
                  <a:moveTo>
                    <a:pt x="78" y="14"/>
                  </a:moveTo>
                  <a:cubicBezTo>
                    <a:pt x="78" y="7"/>
                    <a:pt x="72" y="0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10"/>
                    <a:pt x="68" y="12"/>
                    <a:pt x="68" y="14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7"/>
                    <a:pt x="66" y="49"/>
                    <a:pt x="6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2" y="49"/>
                    <a:pt x="10" y="47"/>
                    <a:pt x="10" y="4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2"/>
                    <a:pt x="12" y="10"/>
                    <a:pt x="1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9"/>
                    <a:pt x="1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2" y="59"/>
                    <a:pt x="78" y="52"/>
                    <a:pt x="78" y="45"/>
                  </a:cubicBezTo>
                  <a:lnTo>
                    <a:pt x="78" y="1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4414" y="2065"/>
              <a:ext cx="87" cy="150"/>
            </a:xfrm>
            <a:custGeom>
              <a:avLst/>
              <a:gdLst>
                <a:gd name="T0" fmla="*/ 34 w 37"/>
                <a:gd name="T1" fmla="*/ 34 h 63"/>
                <a:gd name="T2" fmla="*/ 26 w 37"/>
                <a:gd name="T3" fmla="*/ 34 h 63"/>
                <a:gd name="T4" fmla="*/ 26 w 37"/>
                <a:gd name="T5" fmla="*/ 30 h 63"/>
                <a:gd name="T6" fmla="*/ 26 w 37"/>
                <a:gd name="T7" fmla="*/ 20 h 63"/>
                <a:gd name="T8" fmla="*/ 26 w 37"/>
                <a:gd name="T9" fmla="*/ 2 h 63"/>
                <a:gd name="T10" fmla="*/ 23 w 37"/>
                <a:gd name="T11" fmla="*/ 0 h 63"/>
                <a:gd name="T12" fmla="*/ 14 w 37"/>
                <a:gd name="T13" fmla="*/ 0 h 63"/>
                <a:gd name="T14" fmla="*/ 12 w 37"/>
                <a:gd name="T15" fmla="*/ 2 h 63"/>
                <a:gd name="T16" fmla="*/ 12 w 37"/>
                <a:gd name="T17" fmla="*/ 20 h 63"/>
                <a:gd name="T18" fmla="*/ 12 w 37"/>
                <a:gd name="T19" fmla="*/ 30 h 63"/>
                <a:gd name="T20" fmla="*/ 12 w 37"/>
                <a:gd name="T21" fmla="*/ 34 h 63"/>
                <a:gd name="T22" fmla="*/ 4 w 37"/>
                <a:gd name="T23" fmla="*/ 34 h 63"/>
                <a:gd name="T24" fmla="*/ 2 w 37"/>
                <a:gd name="T25" fmla="*/ 37 h 63"/>
                <a:gd name="T26" fmla="*/ 7 w 37"/>
                <a:gd name="T27" fmla="*/ 46 h 63"/>
                <a:gd name="T28" fmla="*/ 11 w 37"/>
                <a:gd name="T29" fmla="*/ 52 h 63"/>
                <a:gd name="T30" fmla="*/ 17 w 37"/>
                <a:gd name="T31" fmla="*/ 61 h 63"/>
                <a:gd name="T32" fmla="*/ 21 w 37"/>
                <a:gd name="T33" fmla="*/ 61 h 63"/>
                <a:gd name="T34" fmla="*/ 27 w 37"/>
                <a:gd name="T35" fmla="*/ 52 h 63"/>
                <a:gd name="T36" fmla="*/ 31 w 37"/>
                <a:gd name="T37" fmla="*/ 46 h 63"/>
                <a:gd name="T38" fmla="*/ 36 w 37"/>
                <a:gd name="T39" fmla="*/ 37 h 63"/>
                <a:gd name="T40" fmla="*/ 34 w 37"/>
                <a:gd name="T41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63">
                  <a:moveTo>
                    <a:pt x="34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4"/>
                    <a:pt x="0" y="36"/>
                    <a:pt x="2" y="3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9" y="48"/>
                    <a:pt x="10" y="51"/>
                    <a:pt x="11" y="5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8" y="63"/>
                    <a:pt x="20" y="63"/>
                    <a:pt x="21" y="61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1"/>
                    <a:pt x="30" y="48"/>
                    <a:pt x="31" y="4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5"/>
                    <a:pt x="36" y="34"/>
                    <a:pt x="34" y="3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4795" y="2082"/>
              <a:ext cx="168" cy="149"/>
            </a:xfrm>
            <a:custGeom>
              <a:avLst/>
              <a:gdLst>
                <a:gd name="T0" fmla="*/ 42 w 71"/>
                <a:gd name="T1" fmla="*/ 3 h 63"/>
                <a:gd name="T2" fmla="*/ 47 w 71"/>
                <a:gd name="T3" fmla="*/ 9 h 63"/>
                <a:gd name="T4" fmla="*/ 12 w 71"/>
                <a:gd name="T5" fmla="*/ 40 h 63"/>
                <a:gd name="T6" fmla="*/ 7 w 71"/>
                <a:gd name="T7" fmla="*/ 34 h 63"/>
                <a:gd name="T8" fmla="*/ 4 w 71"/>
                <a:gd name="T9" fmla="*/ 33 h 63"/>
                <a:gd name="T10" fmla="*/ 2 w 71"/>
                <a:gd name="T11" fmla="*/ 43 h 63"/>
                <a:gd name="T12" fmla="*/ 2 w 71"/>
                <a:gd name="T13" fmla="*/ 49 h 63"/>
                <a:gd name="T14" fmla="*/ 1 w 71"/>
                <a:gd name="T15" fmla="*/ 59 h 63"/>
                <a:gd name="T16" fmla="*/ 3 w 71"/>
                <a:gd name="T17" fmla="*/ 62 h 63"/>
                <a:gd name="T18" fmla="*/ 13 w 71"/>
                <a:gd name="T19" fmla="*/ 62 h 63"/>
                <a:gd name="T20" fmla="*/ 20 w 71"/>
                <a:gd name="T21" fmla="*/ 63 h 63"/>
                <a:gd name="T22" fmla="*/ 29 w 71"/>
                <a:gd name="T23" fmla="*/ 63 h 63"/>
                <a:gd name="T24" fmla="*/ 29 w 71"/>
                <a:gd name="T25" fmla="*/ 59 h 63"/>
                <a:gd name="T26" fmla="*/ 24 w 71"/>
                <a:gd name="T27" fmla="*/ 53 h 63"/>
                <a:gd name="T28" fmla="*/ 59 w 71"/>
                <a:gd name="T29" fmla="*/ 23 h 63"/>
                <a:gd name="T30" fmla="*/ 64 w 71"/>
                <a:gd name="T31" fmla="*/ 28 h 63"/>
                <a:gd name="T32" fmla="*/ 68 w 71"/>
                <a:gd name="T33" fmla="*/ 29 h 63"/>
                <a:gd name="T34" fmla="*/ 69 w 71"/>
                <a:gd name="T35" fmla="*/ 19 h 63"/>
                <a:gd name="T36" fmla="*/ 70 w 71"/>
                <a:gd name="T37" fmla="*/ 13 h 63"/>
                <a:gd name="T38" fmla="*/ 71 w 71"/>
                <a:gd name="T39" fmla="*/ 3 h 63"/>
                <a:gd name="T40" fmla="*/ 68 w 71"/>
                <a:gd name="T41" fmla="*/ 0 h 63"/>
                <a:gd name="T42" fmla="*/ 58 w 71"/>
                <a:gd name="T43" fmla="*/ 0 h 63"/>
                <a:gd name="T44" fmla="*/ 52 w 71"/>
                <a:gd name="T45" fmla="*/ 0 h 63"/>
                <a:gd name="T46" fmla="*/ 42 w 71"/>
                <a:gd name="T47" fmla="*/ 0 h 63"/>
                <a:gd name="T48" fmla="*/ 42 w 71"/>
                <a:gd name="T4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63">
                  <a:moveTo>
                    <a:pt x="42" y="3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2"/>
                    <a:pt x="4" y="32"/>
                    <a:pt x="4" y="3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5"/>
                    <a:pt x="2" y="48"/>
                    <a:pt x="2" y="4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61"/>
                    <a:pt x="2" y="62"/>
                    <a:pt x="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5" y="62"/>
                    <a:pt x="18" y="63"/>
                    <a:pt x="20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1" y="63"/>
                    <a:pt x="31" y="61"/>
                    <a:pt x="29" y="5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6" y="30"/>
                    <a:pt x="68" y="31"/>
                    <a:pt x="68" y="2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7"/>
                    <a:pt x="69" y="15"/>
                    <a:pt x="70" y="1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1"/>
                    <a:pt x="70" y="0"/>
                    <a:pt x="6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4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40" y="1"/>
                    <a:pt x="42" y="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6"/>
            <p:cNvSpPr>
              <a:spLocks/>
            </p:cNvSpPr>
            <p:nvPr/>
          </p:nvSpPr>
          <p:spPr bwMode="auto">
            <a:xfrm>
              <a:off x="2724" y="2079"/>
              <a:ext cx="161" cy="155"/>
            </a:xfrm>
            <a:custGeom>
              <a:avLst/>
              <a:gdLst>
                <a:gd name="T0" fmla="*/ 30 w 68"/>
                <a:gd name="T1" fmla="*/ 4 h 65"/>
                <a:gd name="T2" fmla="*/ 38 w 68"/>
                <a:gd name="T3" fmla="*/ 4 h 65"/>
                <a:gd name="T4" fmla="*/ 42 w 68"/>
                <a:gd name="T5" fmla="*/ 12 h 65"/>
                <a:gd name="T6" fmla="*/ 54 w 68"/>
                <a:gd name="T7" fmla="*/ 21 h 65"/>
                <a:gd name="T8" fmla="*/ 63 w 68"/>
                <a:gd name="T9" fmla="*/ 22 h 65"/>
                <a:gd name="T10" fmla="*/ 65 w 68"/>
                <a:gd name="T11" fmla="*/ 29 h 65"/>
                <a:gd name="T12" fmla="*/ 59 w 68"/>
                <a:gd name="T13" fmla="*/ 35 h 65"/>
                <a:gd name="T14" fmla="*/ 54 w 68"/>
                <a:gd name="T15" fmla="*/ 49 h 65"/>
                <a:gd name="T16" fmla="*/ 56 w 68"/>
                <a:gd name="T17" fmla="*/ 58 h 65"/>
                <a:gd name="T18" fmla="*/ 50 w 68"/>
                <a:gd name="T19" fmla="*/ 63 h 65"/>
                <a:gd name="T20" fmla="*/ 42 w 68"/>
                <a:gd name="T21" fmla="*/ 58 h 65"/>
                <a:gd name="T22" fmla="*/ 27 w 68"/>
                <a:gd name="T23" fmla="*/ 58 h 65"/>
                <a:gd name="T24" fmla="*/ 19 w 68"/>
                <a:gd name="T25" fmla="*/ 63 h 65"/>
                <a:gd name="T26" fmla="*/ 13 w 68"/>
                <a:gd name="T27" fmla="*/ 58 h 65"/>
                <a:gd name="T28" fmla="*/ 14 w 68"/>
                <a:gd name="T29" fmla="*/ 49 h 65"/>
                <a:gd name="T30" fmla="*/ 10 w 68"/>
                <a:gd name="T31" fmla="*/ 35 h 65"/>
                <a:gd name="T32" fmla="*/ 3 w 68"/>
                <a:gd name="T33" fmla="*/ 29 h 65"/>
                <a:gd name="T34" fmla="*/ 5 w 68"/>
                <a:gd name="T35" fmla="*/ 22 h 65"/>
                <a:gd name="T36" fmla="*/ 14 w 68"/>
                <a:gd name="T37" fmla="*/ 21 h 65"/>
                <a:gd name="T38" fmla="*/ 26 w 68"/>
                <a:gd name="T39" fmla="*/ 12 h 65"/>
                <a:gd name="T40" fmla="*/ 30 w 68"/>
                <a:gd name="T41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5">
                  <a:moveTo>
                    <a:pt x="30" y="4"/>
                  </a:moveTo>
                  <a:cubicBezTo>
                    <a:pt x="32" y="0"/>
                    <a:pt x="36" y="0"/>
                    <a:pt x="38" y="4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4" y="16"/>
                    <a:pt x="49" y="20"/>
                    <a:pt x="54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7" y="23"/>
                    <a:pt x="68" y="26"/>
                    <a:pt x="65" y="29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5" y="39"/>
                    <a:pt x="53" y="45"/>
                    <a:pt x="54" y="49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63"/>
                    <a:pt x="54" y="65"/>
                    <a:pt x="50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7" y="56"/>
                    <a:pt x="31" y="56"/>
                    <a:pt x="27" y="5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5" y="65"/>
                    <a:pt x="12" y="63"/>
                    <a:pt x="13" y="5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5"/>
                    <a:pt x="13" y="39"/>
                    <a:pt x="1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6"/>
                    <a:pt x="1" y="23"/>
                    <a:pt x="5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9" y="20"/>
                    <a:pt x="24" y="16"/>
                    <a:pt x="26" y="12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47"/>
            <p:cNvSpPr>
              <a:spLocks noEditPoints="1"/>
            </p:cNvSpPr>
            <p:nvPr/>
          </p:nvSpPr>
          <p:spPr bwMode="auto">
            <a:xfrm>
              <a:off x="3157" y="2082"/>
              <a:ext cx="149" cy="149"/>
            </a:xfrm>
            <a:custGeom>
              <a:avLst/>
              <a:gdLst>
                <a:gd name="T0" fmla="*/ 31 w 63"/>
                <a:gd name="T1" fmla="*/ 0 h 63"/>
                <a:gd name="T2" fmla="*/ 0 w 63"/>
                <a:gd name="T3" fmla="*/ 31 h 63"/>
                <a:gd name="T4" fmla="*/ 31 w 63"/>
                <a:gd name="T5" fmla="*/ 63 h 63"/>
                <a:gd name="T6" fmla="*/ 63 w 63"/>
                <a:gd name="T7" fmla="*/ 31 h 63"/>
                <a:gd name="T8" fmla="*/ 31 w 63"/>
                <a:gd name="T9" fmla="*/ 0 h 63"/>
                <a:gd name="T10" fmla="*/ 7 w 63"/>
                <a:gd name="T11" fmla="*/ 31 h 63"/>
                <a:gd name="T12" fmla="*/ 31 w 63"/>
                <a:gd name="T13" fmla="*/ 7 h 63"/>
                <a:gd name="T14" fmla="*/ 45 w 63"/>
                <a:gd name="T15" fmla="*/ 11 h 63"/>
                <a:gd name="T16" fmla="*/ 12 w 63"/>
                <a:gd name="T17" fmla="*/ 46 h 63"/>
                <a:gd name="T18" fmla="*/ 7 w 63"/>
                <a:gd name="T19" fmla="*/ 31 h 63"/>
                <a:gd name="T20" fmla="*/ 31 w 63"/>
                <a:gd name="T21" fmla="*/ 55 h 63"/>
                <a:gd name="T22" fmla="*/ 18 w 63"/>
                <a:gd name="T23" fmla="*/ 51 h 63"/>
                <a:gd name="T24" fmla="*/ 50 w 63"/>
                <a:gd name="T25" fmla="*/ 17 h 63"/>
                <a:gd name="T26" fmla="*/ 55 w 63"/>
                <a:gd name="T27" fmla="*/ 31 h 63"/>
                <a:gd name="T28" fmla="*/ 31 w 63"/>
                <a:gd name="T2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1"/>
                  </a:cubicBezTo>
                  <a:cubicBezTo>
                    <a:pt x="63" y="14"/>
                    <a:pt x="49" y="0"/>
                    <a:pt x="31" y="0"/>
                  </a:cubicBezTo>
                  <a:close/>
                  <a:moveTo>
                    <a:pt x="7" y="31"/>
                  </a:moveTo>
                  <a:cubicBezTo>
                    <a:pt x="7" y="18"/>
                    <a:pt x="18" y="7"/>
                    <a:pt x="31" y="7"/>
                  </a:cubicBezTo>
                  <a:cubicBezTo>
                    <a:pt x="36" y="7"/>
                    <a:pt x="41" y="9"/>
                    <a:pt x="45" y="11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9" y="42"/>
                    <a:pt x="7" y="37"/>
                    <a:pt x="7" y="31"/>
                  </a:cubicBezTo>
                  <a:close/>
                  <a:moveTo>
                    <a:pt x="31" y="55"/>
                  </a:moveTo>
                  <a:cubicBezTo>
                    <a:pt x="26" y="55"/>
                    <a:pt x="22" y="54"/>
                    <a:pt x="18" y="5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3" y="21"/>
                    <a:pt x="55" y="26"/>
                    <a:pt x="55" y="31"/>
                  </a:cubicBezTo>
                  <a:cubicBezTo>
                    <a:pt x="55" y="44"/>
                    <a:pt x="45" y="55"/>
                    <a:pt x="31" y="5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1873" y="2070"/>
              <a:ext cx="170" cy="171"/>
            </a:xfrm>
            <a:custGeom>
              <a:avLst/>
              <a:gdLst>
                <a:gd name="T0" fmla="*/ 68 w 72"/>
                <a:gd name="T1" fmla="*/ 26 h 72"/>
                <a:gd name="T2" fmla="*/ 46 w 72"/>
                <a:gd name="T3" fmla="*/ 26 h 72"/>
                <a:gd name="T4" fmla="*/ 46 w 72"/>
                <a:gd name="T5" fmla="*/ 5 h 72"/>
                <a:gd name="T6" fmla="*/ 41 w 72"/>
                <a:gd name="T7" fmla="*/ 0 h 72"/>
                <a:gd name="T8" fmla="*/ 31 w 72"/>
                <a:gd name="T9" fmla="*/ 0 h 72"/>
                <a:gd name="T10" fmla="*/ 26 w 72"/>
                <a:gd name="T11" fmla="*/ 5 h 72"/>
                <a:gd name="T12" fmla="*/ 26 w 72"/>
                <a:gd name="T13" fmla="*/ 26 h 72"/>
                <a:gd name="T14" fmla="*/ 5 w 72"/>
                <a:gd name="T15" fmla="*/ 26 h 72"/>
                <a:gd name="T16" fmla="*/ 0 w 72"/>
                <a:gd name="T17" fmla="*/ 31 h 72"/>
                <a:gd name="T18" fmla="*/ 0 w 72"/>
                <a:gd name="T19" fmla="*/ 41 h 72"/>
                <a:gd name="T20" fmla="*/ 5 w 72"/>
                <a:gd name="T21" fmla="*/ 46 h 72"/>
                <a:gd name="T22" fmla="*/ 26 w 72"/>
                <a:gd name="T23" fmla="*/ 46 h 72"/>
                <a:gd name="T24" fmla="*/ 26 w 72"/>
                <a:gd name="T25" fmla="*/ 68 h 72"/>
                <a:gd name="T26" fmla="*/ 31 w 72"/>
                <a:gd name="T27" fmla="*/ 72 h 72"/>
                <a:gd name="T28" fmla="*/ 41 w 72"/>
                <a:gd name="T29" fmla="*/ 72 h 72"/>
                <a:gd name="T30" fmla="*/ 46 w 72"/>
                <a:gd name="T31" fmla="*/ 68 h 72"/>
                <a:gd name="T32" fmla="*/ 46 w 72"/>
                <a:gd name="T33" fmla="*/ 46 h 72"/>
                <a:gd name="T34" fmla="*/ 68 w 72"/>
                <a:gd name="T35" fmla="*/ 46 h 72"/>
                <a:gd name="T36" fmla="*/ 72 w 72"/>
                <a:gd name="T37" fmla="*/ 41 h 72"/>
                <a:gd name="T38" fmla="*/ 72 w 72"/>
                <a:gd name="T39" fmla="*/ 31 h 72"/>
                <a:gd name="T40" fmla="*/ 68 w 72"/>
                <a:gd name="T41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72">
                  <a:moveTo>
                    <a:pt x="68" y="26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2"/>
                    <a:pt x="44" y="0"/>
                    <a:pt x="4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0"/>
                    <a:pt x="26" y="2"/>
                    <a:pt x="26" y="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6"/>
                    <a:pt x="0" y="28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4" y="72"/>
                    <a:pt x="46" y="70"/>
                    <a:pt x="46" y="68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0" y="46"/>
                    <a:pt x="72" y="44"/>
                    <a:pt x="72" y="4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28"/>
                    <a:pt x="70" y="26"/>
                    <a:pt x="68" y="2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49"/>
            <p:cNvSpPr>
              <a:spLocks noEditPoints="1"/>
            </p:cNvSpPr>
            <p:nvPr/>
          </p:nvSpPr>
          <p:spPr bwMode="auto">
            <a:xfrm>
              <a:off x="5599" y="1658"/>
              <a:ext cx="187" cy="177"/>
            </a:xfrm>
            <a:custGeom>
              <a:avLst/>
              <a:gdLst>
                <a:gd name="T0" fmla="*/ 68 w 79"/>
                <a:gd name="T1" fmla="*/ 35 h 75"/>
                <a:gd name="T2" fmla="*/ 68 w 79"/>
                <a:gd name="T3" fmla="*/ 35 h 75"/>
                <a:gd name="T4" fmla="*/ 68 w 79"/>
                <a:gd name="T5" fmla="*/ 36 h 75"/>
                <a:gd name="T6" fmla="*/ 68 w 79"/>
                <a:gd name="T7" fmla="*/ 36 h 75"/>
                <a:gd name="T8" fmla="*/ 68 w 79"/>
                <a:gd name="T9" fmla="*/ 36 h 75"/>
                <a:gd name="T10" fmla="*/ 68 w 79"/>
                <a:gd name="T11" fmla="*/ 36 h 75"/>
                <a:gd name="T12" fmla="*/ 68 w 79"/>
                <a:gd name="T13" fmla="*/ 36 h 75"/>
                <a:gd name="T14" fmla="*/ 61 w 79"/>
                <a:gd name="T15" fmla="*/ 43 h 75"/>
                <a:gd name="T16" fmla="*/ 17 w 79"/>
                <a:gd name="T17" fmla="*/ 43 h 75"/>
                <a:gd name="T18" fmla="*/ 11 w 79"/>
                <a:gd name="T19" fmla="*/ 36 h 75"/>
                <a:gd name="T20" fmla="*/ 11 w 79"/>
                <a:gd name="T21" fmla="*/ 36 h 75"/>
                <a:gd name="T22" fmla="*/ 11 w 79"/>
                <a:gd name="T23" fmla="*/ 36 h 75"/>
                <a:gd name="T24" fmla="*/ 11 w 79"/>
                <a:gd name="T25" fmla="*/ 36 h 75"/>
                <a:gd name="T26" fmla="*/ 11 w 79"/>
                <a:gd name="T27" fmla="*/ 36 h 75"/>
                <a:gd name="T28" fmla="*/ 11 w 79"/>
                <a:gd name="T29" fmla="*/ 35 h 75"/>
                <a:gd name="T30" fmla="*/ 11 w 79"/>
                <a:gd name="T31" fmla="*/ 35 h 75"/>
                <a:gd name="T32" fmla="*/ 0 w 79"/>
                <a:gd name="T33" fmla="*/ 46 h 75"/>
                <a:gd name="T34" fmla="*/ 0 w 79"/>
                <a:gd name="T35" fmla="*/ 64 h 75"/>
                <a:gd name="T36" fmla="*/ 11 w 79"/>
                <a:gd name="T37" fmla="*/ 75 h 75"/>
                <a:gd name="T38" fmla="*/ 68 w 79"/>
                <a:gd name="T39" fmla="*/ 75 h 75"/>
                <a:gd name="T40" fmla="*/ 79 w 79"/>
                <a:gd name="T41" fmla="*/ 64 h 75"/>
                <a:gd name="T42" fmla="*/ 79 w 79"/>
                <a:gd name="T43" fmla="*/ 46 h 75"/>
                <a:gd name="T44" fmla="*/ 68 w 79"/>
                <a:gd name="T45" fmla="*/ 35 h 75"/>
                <a:gd name="T46" fmla="*/ 8 w 79"/>
                <a:gd name="T47" fmla="*/ 45 h 75"/>
                <a:gd name="T48" fmla="*/ 7 w 79"/>
                <a:gd name="T49" fmla="*/ 45 h 75"/>
                <a:gd name="T50" fmla="*/ 5 w 79"/>
                <a:gd name="T51" fmla="*/ 43 h 75"/>
                <a:gd name="T52" fmla="*/ 7 w 79"/>
                <a:gd name="T53" fmla="*/ 41 h 75"/>
                <a:gd name="T54" fmla="*/ 8 w 79"/>
                <a:gd name="T55" fmla="*/ 41 h 75"/>
                <a:gd name="T56" fmla="*/ 10 w 79"/>
                <a:gd name="T57" fmla="*/ 43 h 75"/>
                <a:gd name="T58" fmla="*/ 8 w 79"/>
                <a:gd name="T59" fmla="*/ 45 h 75"/>
                <a:gd name="T60" fmla="*/ 69 w 79"/>
                <a:gd name="T61" fmla="*/ 66 h 75"/>
                <a:gd name="T62" fmla="*/ 67 w 79"/>
                <a:gd name="T63" fmla="*/ 68 h 75"/>
                <a:gd name="T64" fmla="*/ 12 w 79"/>
                <a:gd name="T65" fmla="*/ 68 h 75"/>
                <a:gd name="T66" fmla="*/ 10 w 79"/>
                <a:gd name="T67" fmla="*/ 66 h 75"/>
                <a:gd name="T68" fmla="*/ 10 w 79"/>
                <a:gd name="T69" fmla="*/ 61 h 75"/>
                <a:gd name="T70" fmla="*/ 12 w 79"/>
                <a:gd name="T71" fmla="*/ 59 h 75"/>
                <a:gd name="T72" fmla="*/ 67 w 79"/>
                <a:gd name="T73" fmla="*/ 59 h 75"/>
                <a:gd name="T74" fmla="*/ 69 w 79"/>
                <a:gd name="T75" fmla="*/ 61 h 75"/>
                <a:gd name="T76" fmla="*/ 69 w 79"/>
                <a:gd name="T77" fmla="*/ 66 h 75"/>
                <a:gd name="T78" fmla="*/ 73 w 79"/>
                <a:gd name="T79" fmla="*/ 45 h 75"/>
                <a:gd name="T80" fmla="*/ 71 w 79"/>
                <a:gd name="T81" fmla="*/ 45 h 75"/>
                <a:gd name="T82" fmla="*/ 69 w 79"/>
                <a:gd name="T83" fmla="*/ 43 h 75"/>
                <a:gd name="T84" fmla="*/ 71 w 79"/>
                <a:gd name="T85" fmla="*/ 41 h 75"/>
                <a:gd name="T86" fmla="*/ 73 w 79"/>
                <a:gd name="T87" fmla="*/ 41 h 75"/>
                <a:gd name="T88" fmla="*/ 75 w 79"/>
                <a:gd name="T89" fmla="*/ 43 h 75"/>
                <a:gd name="T90" fmla="*/ 73 w 79"/>
                <a:gd name="T91" fmla="*/ 45 h 75"/>
                <a:gd name="T92" fmla="*/ 66 w 79"/>
                <a:gd name="T93" fmla="*/ 35 h 75"/>
                <a:gd name="T94" fmla="*/ 68 w 79"/>
                <a:gd name="T95" fmla="*/ 35 h 75"/>
                <a:gd name="T96" fmla="*/ 66 w 79"/>
                <a:gd name="T97" fmla="*/ 32 h 75"/>
                <a:gd name="T98" fmla="*/ 66 w 79"/>
                <a:gd name="T99" fmla="*/ 0 h 75"/>
                <a:gd name="T100" fmla="*/ 14 w 79"/>
                <a:gd name="T101" fmla="*/ 0 h 75"/>
                <a:gd name="T102" fmla="*/ 14 w 79"/>
                <a:gd name="T103" fmla="*/ 32 h 75"/>
                <a:gd name="T104" fmla="*/ 11 w 79"/>
                <a:gd name="T105" fmla="*/ 35 h 75"/>
                <a:gd name="T106" fmla="*/ 14 w 79"/>
                <a:gd name="T107" fmla="*/ 35 h 75"/>
                <a:gd name="T108" fmla="*/ 66 w 79"/>
                <a:gd name="T10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" h="75">
                  <a:moveTo>
                    <a:pt x="68" y="35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0"/>
                    <a:pt x="65" y="43"/>
                    <a:pt x="61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4" y="43"/>
                    <a:pt x="11" y="40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5" y="35"/>
                    <a:pt x="0" y="40"/>
                    <a:pt x="0" y="4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0"/>
                    <a:pt x="5" y="75"/>
                    <a:pt x="11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4" y="75"/>
                    <a:pt x="79" y="70"/>
                    <a:pt x="79" y="6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0"/>
                    <a:pt x="74" y="35"/>
                    <a:pt x="68" y="35"/>
                  </a:cubicBezTo>
                  <a:close/>
                  <a:moveTo>
                    <a:pt x="8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5" y="44"/>
                    <a:pt x="5" y="43"/>
                  </a:cubicBezTo>
                  <a:cubicBezTo>
                    <a:pt x="5" y="42"/>
                    <a:pt x="6" y="41"/>
                    <a:pt x="7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0" y="42"/>
                    <a:pt x="10" y="43"/>
                  </a:cubicBezTo>
                  <a:cubicBezTo>
                    <a:pt x="10" y="44"/>
                    <a:pt x="9" y="45"/>
                    <a:pt x="8" y="45"/>
                  </a:cubicBezTo>
                  <a:close/>
                  <a:moveTo>
                    <a:pt x="69" y="66"/>
                  </a:moveTo>
                  <a:cubicBezTo>
                    <a:pt x="69" y="67"/>
                    <a:pt x="68" y="68"/>
                    <a:pt x="67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1" y="68"/>
                    <a:pt x="10" y="67"/>
                    <a:pt x="10" y="6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1" y="59"/>
                    <a:pt x="1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8" y="59"/>
                    <a:pt x="69" y="60"/>
                    <a:pt x="69" y="61"/>
                  </a:cubicBezTo>
                  <a:lnTo>
                    <a:pt x="69" y="66"/>
                  </a:lnTo>
                  <a:close/>
                  <a:moveTo>
                    <a:pt x="73" y="45"/>
                  </a:moveTo>
                  <a:cubicBezTo>
                    <a:pt x="71" y="45"/>
                    <a:pt x="71" y="45"/>
                    <a:pt x="71" y="45"/>
                  </a:cubicBezTo>
                  <a:cubicBezTo>
                    <a:pt x="70" y="45"/>
                    <a:pt x="69" y="44"/>
                    <a:pt x="69" y="43"/>
                  </a:cubicBezTo>
                  <a:cubicBezTo>
                    <a:pt x="69" y="42"/>
                    <a:pt x="70" y="41"/>
                    <a:pt x="71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4" y="41"/>
                    <a:pt x="75" y="42"/>
                    <a:pt x="75" y="43"/>
                  </a:cubicBezTo>
                  <a:cubicBezTo>
                    <a:pt x="75" y="44"/>
                    <a:pt x="74" y="45"/>
                    <a:pt x="73" y="45"/>
                  </a:cubicBezTo>
                  <a:close/>
                  <a:moveTo>
                    <a:pt x="66" y="35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7" y="34"/>
                    <a:pt x="67" y="33"/>
                    <a:pt x="66" y="32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1" y="34"/>
                    <a:pt x="11" y="35"/>
                  </a:cubicBezTo>
                  <a:cubicBezTo>
                    <a:pt x="14" y="35"/>
                    <a:pt x="14" y="35"/>
                    <a:pt x="14" y="35"/>
                  </a:cubicBezTo>
                  <a:lnTo>
                    <a:pt x="66" y="3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50"/>
            <p:cNvSpPr>
              <a:spLocks/>
            </p:cNvSpPr>
            <p:nvPr/>
          </p:nvSpPr>
          <p:spPr bwMode="auto">
            <a:xfrm>
              <a:off x="5258" y="1681"/>
              <a:ext cx="8" cy="17"/>
            </a:xfrm>
            <a:custGeom>
              <a:avLst/>
              <a:gdLst>
                <a:gd name="T0" fmla="*/ 5 w 8"/>
                <a:gd name="T1" fmla="*/ 5 h 17"/>
                <a:gd name="T2" fmla="*/ 5 w 8"/>
                <a:gd name="T3" fmla="*/ 5 h 17"/>
                <a:gd name="T4" fmla="*/ 3 w 8"/>
                <a:gd name="T5" fmla="*/ 5 h 17"/>
                <a:gd name="T6" fmla="*/ 0 w 8"/>
                <a:gd name="T7" fmla="*/ 3 h 17"/>
                <a:gd name="T8" fmla="*/ 5 w 8"/>
                <a:gd name="T9" fmla="*/ 0 h 17"/>
                <a:gd name="T10" fmla="*/ 8 w 8"/>
                <a:gd name="T11" fmla="*/ 0 h 17"/>
                <a:gd name="T12" fmla="*/ 8 w 8"/>
                <a:gd name="T13" fmla="*/ 17 h 17"/>
                <a:gd name="T14" fmla="*/ 5 w 8"/>
                <a:gd name="T15" fmla="*/ 17 h 17"/>
                <a:gd name="T16" fmla="*/ 5 w 8"/>
                <a:gd name="T1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7">
                  <a:moveTo>
                    <a:pt x="5" y="5"/>
                  </a:moveTo>
                  <a:lnTo>
                    <a:pt x="5" y="5"/>
                  </a:lnTo>
                  <a:lnTo>
                    <a:pt x="3" y="5"/>
                  </a:lnTo>
                  <a:lnTo>
                    <a:pt x="0" y="3"/>
                  </a:lnTo>
                  <a:lnTo>
                    <a:pt x="5" y="0"/>
                  </a:lnTo>
                  <a:lnTo>
                    <a:pt x="8" y="0"/>
                  </a:lnTo>
                  <a:lnTo>
                    <a:pt x="8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51"/>
            <p:cNvSpPr>
              <a:spLocks noEditPoints="1"/>
            </p:cNvSpPr>
            <p:nvPr/>
          </p:nvSpPr>
          <p:spPr bwMode="auto">
            <a:xfrm>
              <a:off x="5270" y="1681"/>
              <a:ext cx="12" cy="17"/>
            </a:xfrm>
            <a:custGeom>
              <a:avLst/>
              <a:gdLst>
                <a:gd name="T0" fmla="*/ 5 w 5"/>
                <a:gd name="T1" fmla="*/ 4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2 w 5"/>
                <a:gd name="T11" fmla="*/ 4 h 7"/>
                <a:gd name="T12" fmla="*/ 3 w 5"/>
                <a:gd name="T13" fmla="*/ 6 h 7"/>
                <a:gd name="T14" fmla="*/ 4 w 5"/>
                <a:gd name="T15" fmla="*/ 4 h 7"/>
                <a:gd name="T16" fmla="*/ 3 w 5"/>
                <a:gd name="T17" fmla="*/ 1 h 7"/>
                <a:gd name="T18" fmla="*/ 2 w 5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5" y="6"/>
                    <a:pt x="4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5" y="2"/>
                    <a:pt x="5" y="4"/>
                  </a:cubicBezTo>
                  <a:close/>
                  <a:moveTo>
                    <a:pt x="2" y="4"/>
                  </a:move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52"/>
            <p:cNvSpPr>
              <a:spLocks noEditPoints="1"/>
            </p:cNvSpPr>
            <p:nvPr/>
          </p:nvSpPr>
          <p:spPr bwMode="auto">
            <a:xfrm>
              <a:off x="5284" y="1681"/>
              <a:ext cx="12" cy="17"/>
            </a:xfrm>
            <a:custGeom>
              <a:avLst/>
              <a:gdLst>
                <a:gd name="T0" fmla="*/ 5 w 5"/>
                <a:gd name="T1" fmla="*/ 4 h 7"/>
                <a:gd name="T2" fmla="*/ 2 w 5"/>
                <a:gd name="T3" fmla="*/ 7 h 7"/>
                <a:gd name="T4" fmla="*/ 0 w 5"/>
                <a:gd name="T5" fmla="*/ 4 h 7"/>
                <a:gd name="T6" fmla="*/ 2 w 5"/>
                <a:gd name="T7" fmla="*/ 0 h 7"/>
                <a:gd name="T8" fmla="*/ 5 w 5"/>
                <a:gd name="T9" fmla="*/ 4 h 7"/>
                <a:gd name="T10" fmla="*/ 1 w 5"/>
                <a:gd name="T11" fmla="*/ 4 h 7"/>
                <a:gd name="T12" fmla="*/ 2 w 5"/>
                <a:gd name="T13" fmla="*/ 6 h 7"/>
                <a:gd name="T14" fmla="*/ 3 w 5"/>
                <a:gd name="T15" fmla="*/ 4 h 7"/>
                <a:gd name="T16" fmla="*/ 2 w 5"/>
                <a:gd name="T17" fmla="*/ 1 h 7"/>
                <a:gd name="T18" fmla="*/ 1 w 5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5" y="6"/>
                    <a:pt x="4" y="7"/>
                    <a:pt x="2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4"/>
                  </a:cubicBezTo>
                  <a:close/>
                  <a:moveTo>
                    <a:pt x="1" y="4"/>
                  </a:moveTo>
                  <a:cubicBezTo>
                    <a:pt x="1" y="5"/>
                    <a:pt x="2" y="6"/>
                    <a:pt x="2" y="6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53"/>
            <p:cNvSpPr>
              <a:spLocks noEditPoints="1"/>
            </p:cNvSpPr>
            <p:nvPr/>
          </p:nvSpPr>
          <p:spPr bwMode="auto">
            <a:xfrm>
              <a:off x="5202" y="1655"/>
              <a:ext cx="111" cy="185"/>
            </a:xfrm>
            <a:custGeom>
              <a:avLst/>
              <a:gdLst>
                <a:gd name="T0" fmla="*/ 8 w 47"/>
                <a:gd name="T1" fmla="*/ 0 h 78"/>
                <a:gd name="T2" fmla="*/ 0 w 47"/>
                <a:gd name="T3" fmla="*/ 70 h 78"/>
                <a:gd name="T4" fmla="*/ 39 w 47"/>
                <a:gd name="T5" fmla="*/ 78 h 78"/>
                <a:gd name="T6" fmla="*/ 47 w 47"/>
                <a:gd name="T7" fmla="*/ 8 h 78"/>
                <a:gd name="T8" fmla="*/ 12 w 47"/>
                <a:gd name="T9" fmla="*/ 68 h 78"/>
                <a:gd name="T10" fmla="*/ 12 w 47"/>
                <a:gd name="T11" fmla="*/ 59 h 78"/>
                <a:gd name="T12" fmla="*/ 12 w 47"/>
                <a:gd name="T13" fmla="*/ 68 h 78"/>
                <a:gd name="T14" fmla="*/ 7 w 47"/>
                <a:gd name="T15" fmla="*/ 52 h 78"/>
                <a:gd name="T16" fmla="*/ 17 w 47"/>
                <a:gd name="T17" fmla="*/ 52 h 78"/>
                <a:gd name="T18" fmla="*/ 12 w 47"/>
                <a:gd name="T19" fmla="*/ 45 h 78"/>
                <a:gd name="T20" fmla="*/ 12 w 47"/>
                <a:gd name="T21" fmla="*/ 36 h 78"/>
                <a:gd name="T22" fmla="*/ 12 w 47"/>
                <a:gd name="T23" fmla="*/ 45 h 78"/>
                <a:gd name="T24" fmla="*/ 8 w 47"/>
                <a:gd name="T25" fmla="*/ 28 h 78"/>
                <a:gd name="T26" fmla="*/ 20 w 47"/>
                <a:gd name="T27" fmla="*/ 26 h 78"/>
                <a:gd name="T28" fmla="*/ 22 w 47"/>
                <a:gd name="T29" fmla="*/ 30 h 78"/>
                <a:gd name="T30" fmla="*/ 10 w 47"/>
                <a:gd name="T31" fmla="*/ 32 h 78"/>
                <a:gd name="T32" fmla="*/ 23 w 47"/>
                <a:gd name="T33" fmla="*/ 68 h 78"/>
                <a:gd name="T34" fmla="*/ 23 w 47"/>
                <a:gd name="T35" fmla="*/ 59 h 78"/>
                <a:gd name="T36" fmla="*/ 23 w 47"/>
                <a:gd name="T37" fmla="*/ 68 h 78"/>
                <a:gd name="T38" fmla="*/ 19 w 47"/>
                <a:gd name="T39" fmla="*/ 52 h 78"/>
                <a:gd name="T40" fmla="*/ 28 w 47"/>
                <a:gd name="T41" fmla="*/ 52 h 78"/>
                <a:gd name="T42" fmla="*/ 23 w 47"/>
                <a:gd name="T43" fmla="*/ 45 h 78"/>
                <a:gd name="T44" fmla="*/ 23 w 47"/>
                <a:gd name="T45" fmla="*/ 36 h 78"/>
                <a:gd name="T46" fmla="*/ 23 w 47"/>
                <a:gd name="T47" fmla="*/ 45 h 78"/>
                <a:gd name="T48" fmla="*/ 26 w 47"/>
                <a:gd name="T49" fmla="*/ 28 h 78"/>
                <a:gd name="T50" fmla="*/ 37 w 47"/>
                <a:gd name="T51" fmla="*/ 26 h 78"/>
                <a:gd name="T52" fmla="*/ 39 w 47"/>
                <a:gd name="T53" fmla="*/ 30 h 78"/>
                <a:gd name="T54" fmla="*/ 28 w 47"/>
                <a:gd name="T55" fmla="*/ 32 h 78"/>
                <a:gd name="T56" fmla="*/ 35 w 47"/>
                <a:gd name="T57" fmla="*/ 68 h 78"/>
                <a:gd name="T58" fmla="*/ 35 w 47"/>
                <a:gd name="T59" fmla="*/ 59 h 78"/>
                <a:gd name="T60" fmla="*/ 35 w 47"/>
                <a:gd name="T61" fmla="*/ 68 h 78"/>
                <a:gd name="T62" fmla="*/ 30 w 47"/>
                <a:gd name="T63" fmla="*/ 52 h 78"/>
                <a:gd name="T64" fmla="*/ 40 w 47"/>
                <a:gd name="T65" fmla="*/ 52 h 78"/>
                <a:gd name="T66" fmla="*/ 35 w 47"/>
                <a:gd name="T67" fmla="*/ 45 h 78"/>
                <a:gd name="T68" fmla="*/ 35 w 47"/>
                <a:gd name="T69" fmla="*/ 36 h 78"/>
                <a:gd name="T70" fmla="*/ 35 w 47"/>
                <a:gd name="T71" fmla="*/ 45 h 78"/>
                <a:gd name="T72" fmla="*/ 37 w 47"/>
                <a:gd name="T73" fmla="*/ 21 h 78"/>
                <a:gd name="T74" fmla="*/ 4 w 47"/>
                <a:gd name="T75" fmla="*/ 16 h 78"/>
                <a:gd name="T76" fmla="*/ 10 w 47"/>
                <a:gd name="T77" fmla="*/ 5 h 78"/>
                <a:gd name="T78" fmla="*/ 43 w 47"/>
                <a:gd name="T79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78">
                  <a:moveTo>
                    <a:pt x="3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43" y="78"/>
                    <a:pt x="47" y="74"/>
                    <a:pt x="47" y="70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3"/>
                    <a:pt x="43" y="0"/>
                    <a:pt x="39" y="0"/>
                  </a:cubicBezTo>
                  <a:close/>
                  <a:moveTo>
                    <a:pt x="12" y="68"/>
                  </a:moveTo>
                  <a:cubicBezTo>
                    <a:pt x="10" y="68"/>
                    <a:pt x="7" y="66"/>
                    <a:pt x="7" y="64"/>
                  </a:cubicBezTo>
                  <a:cubicBezTo>
                    <a:pt x="7" y="61"/>
                    <a:pt x="10" y="59"/>
                    <a:pt x="12" y="59"/>
                  </a:cubicBezTo>
                  <a:cubicBezTo>
                    <a:pt x="15" y="59"/>
                    <a:pt x="17" y="61"/>
                    <a:pt x="17" y="64"/>
                  </a:cubicBezTo>
                  <a:cubicBezTo>
                    <a:pt x="17" y="66"/>
                    <a:pt x="15" y="68"/>
                    <a:pt x="12" y="68"/>
                  </a:cubicBezTo>
                  <a:close/>
                  <a:moveTo>
                    <a:pt x="12" y="56"/>
                  </a:moveTo>
                  <a:cubicBezTo>
                    <a:pt x="10" y="56"/>
                    <a:pt x="7" y="54"/>
                    <a:pt x="7" y="52"/>
                  </a:cubicBezTo>
                  <a:cubicBezTo>
                    <a:pt x="7" y="49"/>
                    <a:pt x="10" y="47"/>
                    <a:pt x="12" y="47"/>
                  </a:cubicBezTo>
                  <a:cubicBezTo>
                    <a:pt x="15" y="47"/>
                    <a:pt x="17" y="49"/>
                    <a:pt x="17" y="52"/>
                  </a:cubicBezTo>
                  <a:cubicBezTo>
                    <a:pt x="17" y="54"/>
                    <a:pt x="15" y="56"/>
                    <a:pt x="12" y="56"/>
                  </a:cubicBezTo>
                  <a:close/>
                  <a:moveTo>
                    <a:pt x="12" y="45"/>
                  </a:moveTo>
                  <a:cubicBezTo>
                    <a:pt x="10" y="45"/>
                    <a:pt x="7" y="43"/>
                    <a:pt x="7" y="41"/>
                  </a:cubicBezTo>
                  <a:cubicBezTo>
                    <a:pt x="7" y="38"/>
                    <a:pt x="10" y="36"/>
                    <a:pt x="12" y="36"/>
                  </a:cubicBezTo>
                  <a:cubicBezTo>
                    <a:pt x="15" y="36"/>
                    <a:pt x="17" y="38"/>
                    <a:pt x="17" y="41"/>
                  </a:cubicBezTo>
                  <a:cubicBezTo>
                    <a:pt x="17" y="43"/>
                    <a:pt x="15" y="45"/>
                    <a:pt x="12" y="45"/>
                  </a:cubicBezTo>
                  <a:close/>
                  <a:moveTo>
                    <a:pt x="8" y="30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27"/>
                    <a:pt x="9" y="26"/>
                    <a:pt x="1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2" y="27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1" y="32"/>
                    <a:pt x="2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1"/>
                    <a:pt x="8" y="30"/>
                  </a:cubicBezTo>
                  <a:close/>
                  <a:moveTo>
                    <a:pt x="23" y="68"/>
                  </a:moveTo>
                  <a:cubicBezTo>
                    <a:pt x="21" y="68"/>
                    <a:pt x="19" y="66"/>
                    <a:pt x="19" y="64"/>
                  </a:cubicBezTo>
                  <a:cubicBezTo>
                    <a:pt x="19" y="61"/>
                    <a:pt x="21" y="59"/>
                    <a:pt x="23" y="59"/>
                  </a:cubicBezTo>
                  <a:cubicBezTo>
                    <a:pt x="26" y="59"/>
                    <a:pt x="28" y="61"/>
                    <a:pt x="28" y="64"/>
                  </a:cubicBezTo>
                  <a:cubicBezTo>
                    <a:pt x="28" y="66"/>
                    <a:pt x="26" y="68"/>
                    <a:pt x="23" y="68"/>
                  </a:cubicBezTo>
                  <a:close/>
                  <a:moveTo>
                    <a:pt x="23" y="56"/>
                  </a:moveTo>
                  <a:cubicBezTo>
                    <a:pt x="21" y="56"/>
                    <a:pt x="19" y="54"/>
                    <a:pt x="19" y="52"/>
                  </a:cubicBezTo>
                  <a:cubicBezTo>
                    <a:pt x="19" y="49"/>
                    <a:pt x="21" y="47"/>
                    <a:pt x="23" y="47"/>
                  </a:cubicBezTo>
                  <a:cubicBezTo>
                    <a:pt x="26" y="47"/>
                    <a:pt x="28" y="49"/>
                    <a:pt x="28" y="52"/>
                  </a:cubicBezTo>
                  <a:cubicBezTo>
                    <a:pt x="28" y="54"/>
                    <a:pt x="26" y="56"/>
                    <a:pt x="23" y="56"/>
                  </a:cubicBezTo>
                  <a:close/>
                  <a:moveTo>
                    <a:pt x="23" y="45"/>
                  </a:moveTo>
                  <a:cubicBezTo>
                    <a:pt x="21" y="45"/>
                    <a:pt x="19" y="43"/>
                    <a:pt x="19" y="41"/>
                  </a:cubicBezTo>
                  <a:cubicBezTo>
                    <a:pt x="19" y="38"/>
                    <a:pt x="21" y="36"/>
                    <a:pt x="23" y="36"/>
                  </a:cubicBezTo>
                  <a:cubicBezTo>
                    <a:pt x="26" y="36"/>
                    <a:pt x="28" y="38"/>
                    <a:pt x="28" y="41"/>
                  </a:cubicBezTo>
                  <a:cubicBezTo>
                    <a:pt x="28" y="43"/>
                    <a:pt x="26" y="45"/>
                    <a:pt x="23" y="45"/>
                  </a:cubicBezTo>
                  <a:close/>
                  <a:moveTo>
                    <a:pt x="26" y="30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7"/>
                    <a:pt x="27" y="26"/>
                    <a:pt x="2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1"/>
                    <a:pt x="38" y="32"/>
                    <a:pt x="37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6" y="31"/>
                    <a:pt x="26" y="30"/>
                  </a:cubicBezTo>
                  <a:close/>
                  <a:moveTo>
                    <a:pt x="35" y="68"/>
                  </a:moveTo>
                  <a:cubicBezTo>
                    <a:pt x="32" y="68"/>
                    <a:pt x="30" y="66"/>
                    <a:pt x="30" y="64"/>
                  </a:cubicBezTo>
                  <a:cubicBezTo>
                    <a:pt x="30" y="61"/>
                    <a:pt x="32" y="59"/>
                    <a:pt x="35" y="59"/>
                  </a:cubicBezTo>
                  <a:cubicBezTo>
                    <a:pt x="37" y="59"/>
                    <a:pt x="40" y="61"/>
                    <a:pt x="40" y="64"/>
                  </a:cubicBezTo>
                  <a:cubicBezTo>
                    <a:pt x="40" y="66"/>
                    <a:pt x="37" y="68"/>
                    <a:pt x="35" y="68"/>
                  </a:cubicBezTo>
                  <a:close/>
                  <a:moveTo>
                    <a:pt x="35" y="56"/>
                  </a:moveTo>
                  <a:cubicBezTo>
                    <a:pt x="32" y="56"/>
                    <a:pt x="30" y="54"/>
                    <a:pt x="30" y="52"/>
                  </a:cubicBezTo>
                  <a:cubicBezTo>
                    <a:pt x="30" y="49"/>
                    <a:pt x="32" y="47"/>
                    <a:pt x="35" y="47"/>
                  </a:cubicBezTo>
                  <a:cubicBezTo>
                    <a:pt x="37" y="47"/>
                    <a:pt x="40" y="49"/>
                    <a:pt x="40" y="52"/>
                  </a:cubicBezTo>
                  <a:cubicBezTo>
                    <a:pt x="40" y="54"/>
                    <a:pt x="37" y="56"/>
                    <a:pt x="35" y="56"/>
                  </a:cubicBezTo>
                  <a:close/>
                  <a:moveTo>
                    <a:pt x="35" y="45"/>
                  </a:moveTo>
                  <a:cubicBezTo>
                    <a:pt x="32" y="45"/>
                    <a:pt x="30" y="43"/>
                    <a:pt x="30" y="41"/>
                  </a:cubicBezTo>
                  <a:cubicBezTo>
                    <a:pt x="30" y="38"/>
                    <a:pt x="32" y="36"/>
                    <a:pt x="35" y="36"/>
                  </a:cubicBezTo>
                  <a:cubicBezTo>
                    <a:pt x="37" y="36"/>
                    <a:pt x="40" y="38"/>
                    <a:pt x="40" y="41"/>
                  </a:cubicBezTo>
                  <a:cubicBezTo>
                    <a:pt x="40" y="43"/>
                    <a:pt x="37" y="45"/>
                    <a:pt x="35" y="45"/>
                  </a:cubicBezTo>
                  <a:close/>
                  <a:moveTo>
                    <a:pt x="43" y="16"/>
                  </a:moveTo>
                  <a:cubicBezTo>
                    <a:pt x="43" y="19"/>
                    <a:pt x="40" y="21"/>
                    <a:pt x="37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4" y="19"/>
                    <a:pt x="4" y="1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7" y="5"/>
                    <a:pt x="10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0" y="5"/>
                    <a:pt x="43" y="8"/>
                    <a:pt x="43" y="11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Oval 54"/>
            <p:cNvSpPr>
              <a:spLocks noChangeArrowheads="1"/>
            </p:cNvSpPr>
            <p:nvPr/>
          </p:nvSpPr>
          <p:spPr bwMode="auto">
            <a:xfrm>
              <a:off x="2343" y="1665"/>
              <a:ext cx="53" cy="52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Oval 55"/>
            <p:cNvSpPr>
              <a:spLocks noChangeArrowheads="1"/>
            </p:cNvSpPr>
            <p:nvPr/>
          </p:nvSpPr>
          <p:spPr bwMode="auto">
            <a:xfrm>
              <a:off x="2353" y="1795"/>
              <a:ext cx="31" cy="31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56"/>
            <p:cNvSpPr>
              <a:spLocks noEditPoints="1"/>
            </p:cNvSpPr>
            <p:nvPr/>
          </p:nvSpPr>
          <p:spPr bwMode="auto">
            <a:xfrm>
              <a:off x="2303" y="1620"/>
              <a:ext cx="130" cy="253"/>
            </a:xfrm>
            <a:custGeom>
              <a:avLst/>
              <a:gdLst>
                <a:gd name="T0" fmla="*/ 54 w 55"/>
                <a:gd name="T1" fmla="*/ 1 h 107"/>
                <a:gd name="T2" fmla="*/ 36 w 55"/>
                <a:gd name="T3" fmla="*/ 0 h 107"/>
                <a:gd name="T4" fmla="*/ 19 w 55"/>
                <a:gd name="T5" fmla="*/ 0 h 107"/>
                <a:gd name="T6" fmla="*/ 2 w 55"/>
                <a:gd name="T7" fmla="*/ 1 h 107"/>
                <a:gd name="T8" fmla="*/ 0 w 55"/>
                <a:gd name="T9" fmla="*/ 19 h 107"/>
                <a:gd name="T10" fmla="*/ 0 w 55"/>
                <a:gd name="T11" fmla="*/ 88 h 107"/>
                <a:gd name="T12" fmla="*/ 1 w 55"/>
                <a:gd name="T13" fmla="*/ 106 h 107"/>
                <a:gd name="T14" fmla="*/ 19 w 55"/>
                <a:gd name="T15" fmla="*/ 107 h 107"/>
                <a:gd name="T16" fmla="*/ 36 w 55"/>
                <a:gd name="T17" fmla="*/ 107 h 107"/>
                <a:gd name="T18" fmla="*/ 54 w 55"/>
                <a:gd name="T19" fmla="*/ 106 h 107"/>
                <a:gd name="T20" fmla="*/ 55 w 55"/>
                <a:gd name="T21" fmla="*/ 88 h 107"/>
                <a:gd name="T22" fmla="*/ 55 w 55"/>
                <a:gd name="T23" fmla="*/ 19 h 107"/>
                <a:gd name="T24" fmla="*/ 54 w 55"/>
                <a:gd name="T25" fmla="*/ 1 h 107"/>
                <a:gd name="T26" fmla="*/ 7 w 55"/>
                <a:gd name="T27" fmla="*/ 4 h 107"/>
                <a:gd name="T28" fmla="*/ 10 w 55"/>
                <a:gd name="T29" fmla="*/ 7 h 107"/>
                <a:gd name="T30" fmla="*/ 7 w 55"/>
                <a:gd name="T31" fmla="*/ 10 h 107"/>
                <a:gd name="T32" fmla="*/ 4 w 55"/>
                <a:gd name="T33" fmla="*/ 7 h 107"/>
                <a:gd name="T34" fmla="*/ 7 w 55"/>
                <a:gd name="T35" fmla="*/ 4 h 107"/>
                <a:gd name="T36" fmla="*/ 7 w 55"/>
                <a:gd name="T37" fmla="*/ 100 h 107"/>
                <a:gd name="T38" fmla="*/ 4 w 55"/>
                <a:gd name="T39" fmla="*/ 97 h 107"/>
                <a:gd name="T40" fmla="*/ 7 w 55"/>
                <a:gd name="T41" fmla="*/ 94 h 107"/>
                <a:gd name="T42" fmla="*/ 10 w 55"/>
                <a:gd name="T43" fmla="*/ 97 h 107"/>
                <a:gd name="T44" fmla="*/ 7 w 55"/>
                <a:gd name="T45" fmla="*/ 100 h 107"/>
                <a:gd name="T46" fmla="*/ 28 w 55"/>
                <a:gd name="T47" fmla="*/ 95 h 107"/>
                <a:gd name="T48" fmla="*/ 13 w 55"/>
                <a:gd name="T49" fmla="*/ 80 h 107"/>
                <a:gd name="T50" fmla="*/ 28 w 55"/>
                <a:gd name="T51" fmla="*/ 66 h 107"/>
                <a:gd name="T52" fmla="*/ 42 w 55"/>
                <a:gd name="T53" fmla="*/ 80 h 107"/>
                <a:gd name="T54" fmla="*/ 28 w 55"/>
                <a:gd name="T55" fmla="*/ 95 h 107"/>
                <a:gd name="T56" fmla="*/ 28 w 55"/>
                <a:gd name="T57" fmla="*/ 51 h 107"/>
                <a:gd name="T58" fmla="*/ 7 w 55"/>
                <a:gd name="T59" fmla="*/ 30 h 107"/>
                <a:gd name="T60" fmla="*/ 28 w 55"/>
                <a:gd name="T61" fmla="*/ 9 h 107"/>
                <a:gd name="T62" fmla="*/ 49 w 55"/>
                <a:gd name="T63" fmla="*/ 30 h 107"/>
                <a:gd name="T64" fmla="*/ 28 w 55"/>
                <a:gd name="T65" fmla="*/ 51 h 107"/>
                <a:gd name="T66" fmla="*/ 49 w 55"/>
                <a:gd name="T67" fmla="*/ 100 h 107"/>
                <a:gd name="T68" fmla="*/ 46 w 55"/>
                <a:gd name="T69" fmla="*/ 97 h 107"/>
                <a:gd name="T70" fmla="*/ 49 w 55"/>
                <a:gd name="T71" fmla="*/ 94 h 107"/>
                <a:gd name="T72" fmla="*/ 51 w 55"/>
                <a:gd name="T73" fmla="*/ 97 h 107"/>
                <a:gd name="T74" fmla="*/ 49 w 55"/>
                <a:gd name="T75" fmla="*/ 100 h 107"/>
                <a:gd name="T76" fmla="*/ 49 w 55"/>
                <a:gd name="T77" fmla="*/ 10 h 107"/>
                <a:gd name="T78" fmla="*/ 46 w 55"/>
                <a:gd name="T79" fmla="*/ 7 h 107"/>
                <a:gd name="T80" fmla="*/ 49 w 55"/>
                <a:gd name="T81" fmla="*/ 4 h 107"/>
                <a:gd name="T82" fmla="*/ 51 w 55"/>
                <a:gd name="T83" fmla="*/ 7 h 107"/>
                <a:gd name="T84" fmla="*/ 49 w 55"/>
                <a:gd name="T85" fmla="*/ 1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" h="107">
                  <a:moveTo>
                    <a:pt x="54" y="1"/>
                  </a:moveTo>
                  <a:cubicBezTo>
                    <a:pt x="53" y="0"/>
                    <a:pt x="45" y="0"/>
                    <a:pt x="3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2" y="0"/>
                    <a:pt x="2" y="1"/>
                  </a:cubicBezTo>
                  <a:cubicBezTo>
                    <a:pt x="1" y="1"/>
                    <a:pt x="0" y="10"/>
                    <a:pt x="0" y="1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7"/>
                    <a:pt x="1" y="105"/>
                    <a:pt x="1" y="106"/>
                  </a:cubicBezTo>
                  <a:cubicBezTo>
                    <a:pt x="1" y="106"/>
                    <a:pt x="10" y="107"/>
                    <a:pt x="19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45" y="107"/>
                    <a:pt x="53" y="107"/>
                    <a:pt x="54" y="106"/>
                  </a:cubicBezTo>
                  <a:cubicBezTo>
                    <a:pt x="55" y="106"/>
                    <a:pt x="55" y="97"/>
                    <a:pt x="55" y="88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0"/>
                    <a:pt x="55" y="1"/>
                    <a:pt x="54" y="1"/>
                  </a:cubicBezTo>
                  <a:close/>
                  <a:moveTo>
                    <a:pt x="7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8"/>
                    <a:pt x="8" y="10"/>
                    <a:pt x="7" y="10"/>
                  </a:cubicBezTo>
                  <a:cubicBezTo>
                    <a:pt x="6" y="10"/>
                    <a:pt x="4" y="8"/>
                    <a:pt x="4" y="7"/>
                  </a:cubicBezTo>
                  <a:cubicBezTo>
                    <a:pt x="4" y="5"/>
                    <a:pt x="6" y="4"/>
                    <a:pt x="7" y="4"/>
                  </a:cubicBezTo>
                  <a:close/>
                  <a:moveTo>
                    <a:pt x="7" y="100"/>
                  </a:moveTo>
                  <a:cubicBezTo>
                    <a:pt x="6" y="100"/>
                    <a:pt x="4" y="98"/>
                    <a:pt x="4" y="97"/>
                  </a:cubicBezTo>
                  <a:cubicBezTo>
                    <a:pt x="4" y="96"/>
                    <a:pt x="6" y="94"/>
                    <a:pt x="7" y="94"/>
                  </a:cubicBezTo>
                  <a:cubicBezTo>
                    <a:pt x="8" y="94"/>
                    <a:pt x="10" y="96"/>
                    <a:pt x="10" y="97"/>
                  </a:cubicBezTo>
                  <a:cubicBezTo>
                    <a:pt x="10" y="98"/>
                    <a:pt x="8" y="100"/>
                    <a:pt x="7" y="100"/>
                  </a:cubicBezTo>
                  <a:close/>
                  <a:moveTo>
                    <a:pt x="28" y="95"/>
                  </a:moveTo>
                  <a:cubicBezTo>
                    <a:pt x="20" y="95"/>
                    <a:pt x="13" y="88"/>
                    <a:pt x="13" y="80"/>
                  </a:cubicBezTo>
                  <a:cubicBezTo>
                    <a:pt x="13" y="72"/>
                    <a:pt x="20" y="66"/>
                    <a:pt x="28" y="66"/>
                  </a:cubicBezTo>
                  <a:cubicBezTo>
                    <a:pt x="36" y="66"/>
                    <a:pt x="42" y="72"/>
                    <a:pt x="42" y="80"/>
                  </a:cubicBezTo>
                  <a:cubicBezTo>
                    <a:pt x="42" y="88"/>
                    <a:pt x="36" y="95"/>
                    <a:pt x="28" y="95"/>
                  </a:cubicBezTo>
                  <a:close/>
                  <a:moveTo>
                    <a:pt x="28" y="51"/>
                  </a:moveTo>
                  <a:cubicBezTo>
                    <a:pt x="16" y="51"/>
                    <a:pt x="7" y="41"/>
                    <a:pt x="7" y="30"/>
                  </a:cubicBezTo>
                  <a:cubicBezTo>
                    <a:pt x="7" y="18"/>
                    <a:pt x="16" y="9"/>
                    <a:pt x="28" y="9"/>
                  </a:cubicBezTo>
                  <a:cubicBezTo>
                    <a:pt x="39" y="9"/>
                    <a:pt x="49" y="18"/>
                    <a:pt x="49" y="30"/>
                  </a:cubicBezTo>
                  <a:cubicBezTo>
                    <a:pt x="49" y="41"/>
                    <a:pt x="39" y="51"/>
                    <a:pt x="28" y="51"/>
                  </a:cubicBezTo>
                  <a:close/>
                  <a:moveTo>
                    <a:pt x="49" y="100"/>
                  </a:moveTo>
                  <a:cubicBezTo>
                    <a:pt x="47" y="100"/>
                    <a:pt x="46" y="98"/>
                    <a:pt x="46" y="97"/>
                  </a:cubicBezTo>
                  <a:cubicBezTo>
                    <a:pt x="46" y="96"/>
                    <a:pt x="47" y="94"/>
                    <a:pt x="49" y="94"/>
                  </a:cubicBezTo>
                  <a:cubicBezTo>
                    <a:pt x="50" y="94"/>
                    <a:pt x="51" y="96"/>
                    <a:pt x="51" y="97"/>
                  </a:cubicBezTo>
                  <a:cubicBezTo>
                    <a:pt x="51" y="98"/>
                    <a:pt x="50" y="100"/>
                    <a:pt x="49" y="100"/>
                  </a:cubicBezTo>
                  <a:close/>
                  <a:moveTo>
                    <a:pt x="49" y="10"/>
                  </a:moveTo>
                  <a:cubicBezTo>
                    <a:pt x="47" y="10"/>
                    <a:pt x="46" y="8"/>
                    <a:pt x="46" y="7"/>
                  </a:cubicBezTo>
                  <a:cubicBezTo>
                    <a:pt x="46" y="5"/>
                    <a:pt x="47" y="4"/>
                    <a:pt x="49" y="4"/>
                  </a:cubicBezTo>
                  <a:cubicBezTo>
                    <a:pt x="50" y="4"/>
                    <a:pt x="51" y="5"/>
                    <a:pt x="51" y="7"/>
                  </a:cubicBezTo>
                  <a:cubicBezTo>
                    <a:pt x="51" y="8"/>
                    <a:pt x="50" y="10"/>
                    <a:pt x="49" y="1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57"/>
            <p:cNvSpPr>
              <a:spLocks/>
            </p:cNvSpPr>
            <p:nvPr/>
          </p:nvSpPr>
          <p:spPr bwMode="auto">
            <a:xfrm>
              <a:off x="3915" y="1624"/>
              <a:ext cx="246" cy="247"/>
            </a:xfrm>
            <a:custGeom>
              <a:avLst/>
              <a:gdLst>
                <a:gd name="T0" fmla="*/ 99 w 104"/>
                <a:gd name="T1" fmla="*/ 89 h 104"/>
                <a:gd name="T2" fmla="*/ 19 w 104"/>
                <a:gd name="T3" fmla="*/ 89 h 104"/>
                <a:gd name="T4" fmla="*/ 19 w 104"/>
                <a:gd name="T5" fmla="*/ 4 h 104"/>
                <a:gd name="T6" fmla="*/ 12 w 104"/>
                <a:gd name="T7" fmla="*/ 4 h 104"/>
                <a:gd name="T8" fmla="*/ 12 w 104"/>
                <a:gd name="T9" fmla="*/ 89 h 104"/>
                <a:gd name="T10" fmla="*/ 4 w 104"/>
                <a:gd name="T11" fmla="*/ 89 h 104"/>
                <a:gd name="T12" fmla="*/ 4 w 104"/>
                <a:gd name="T13" fmla="*/ 95 h 104"/>
                <a:gd name="T14" fmla="*/ 12 w 104"/>
                <a:gd name="T15" fmla="*/ 95 h 104"/>
                <a:gd name="T16" fmla="*/ 12 w 104"/>
                <a:gd name="T17" fmla="*/ 99 h 104"/>
                <a:gd name="T18" fmla="*/ 19 w 104"/>
                <a:gd name="T19" fmla="*/ 99 h 104"/>
                <a:gd name="T20" fmla="*/ 19 w 104"/>
                <a:gd name="T21" fmla="*/ 95 h 104"/>
                <a:gd name="T22" fmla="*/ 99 w 104"/>
                <a:gd name="T23" fmla="*/ 95 h 104"/>
                <a:gd name="T24" fmla="*/ 99 w 104"/>
                <a:gd name="T25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04">
                  <a:moveTo>
                    <a:pt x="99" y="89"/>
                  </a:moveTo>
                  <a:cubicBezTo>
                    <a:pt x="73" y="89"/>
                    <a:pt x="46" y="89"/>
                    <a:pt x="19" y="89"/>
                  </a:cubicBezTo>
                  <a:cubicBezTo>
                    <a:pt x="19" y="60"/>
                    <a:pt x="19" y="32"/>
                    <a:pt x="19" y="4"/>
                  </a:cubicBezTo>
                  <a:cubicBezTo>
                    <a:pt x="19" y="0"/>
                    <a:pt x="12" y="0"/>
                    <a:pt x="12" y="4"/>
                  </a:cubicBezTo>
                  <a:cubicBezTo>
                    <a:pt x="12" y="32"/>
                    <a:pt x="12" y="60"/>
                    <a:pt x="12" y="89"/>
                  </a:cubicBezTo>
                  <a:cubicBezTo>
                    <a:pt x="10" y="89"/>
                    <a:pt x="7" y="89"/>
                    <a:pt x="4" y="89"/>
                  </a:cubicBezTo>
                  <a:cubicBezTo>
                    <a:pt x="0" y="89"/>
                    <a:pt x="0" y="95"/>
                    <a:pt x="4" y="95"/>
                  </a:cubicBezTo>
                  <a:cubicBezTo>
                    <a:pt x="7" y="95"/>
                    <a:pt x="10" y="95"/>
                    <a:pt x="12" y="95"/>
                  </a:cubicBezTo>
                  <a:cubicBezTo>
                    <a:pt x="12" y="97"/>
                    <a:pt x="12" y="98"/>
                    <a:pt x="12" y="99"/>
                  </a:cubicBezTo>
                  <a:cubicBezTo>
                    <a:pt x="12" y="104"/>
                    <a:pt x="19" y="104"/>
                    <a:pt x="19" y="99"/>
                  </a:cubicBezTo>
                  <a:cubicBezTo>
                    <a:pt x="19" y="98"/>
                    <a:pt x="19" y="97"/>
                    <a:pt x="19" y="95"/>
                  </a:cubicBezTo>
                  <a:cubicBezTo>
                    <a:pt x="46" y="95"/>
                    <a:pt x="73" y="95"/>
                    <a:pt x="99" y="95"/>
                  </a:cubicBezTo>
                  <a:cubicBezTo>
                    <a:pt x="104" y="95"/>
                    <a:pt x="104" y="89"/>
                    <a:pt x="99" y="8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58"/>
            <p:cNvSpPr>
              <a:spLocks/>
            </p:cNvSpPr>
            <p:nvPr/>
          </p:nvSpPr>
          <p:spPr bwMode="auto">
            <a:xfrm>
              <a:off x="3955" y="1636"/>
              <a:ext cx="206" cy="185"/>
            </a:xfrm>
            <a:custGeom>
              <a:avLst/>
              <a:gdLst>
                <a:gd name="T0" fmla="*/ 86 w 87"/>
                <a:gd name="T1" fmla="*/ 7 h 78"/>
                <a:gd name="T2" fmla="*/ 82 w 87"/>
                <a:gd name="T3" fmla="*/ 5 h 78"/>
                <a:gd name="T4" fmla="*/ 80 w 87"/>
                <a:gd name="T5" fmla="*/ 4 h 78"/>
                <a:gd name="T6" fmla="*/ 76 w 87"/>
                <a:gd name="T7" fmla="*/ 4 h 78"/>
                <a:gd name="T8" fmla="*/ 62 w 87"/>
                <a:gd name="T9" fmla="*/ 1 h 78"/>
                <a:gd name="T10" fmla="*/ 56 w 87"/>
                <a:gd name="T11" fmla="*/ 5 h 78"/>
                <a:gd name="T12" fmla="*/ 60 w 87"/>
                <a:gd name="T13" fmla="*/ 12 h 78"/>
                <a:gd name="T14" fmla="*/ 42 w 87"/>
                <a:gd name="T15" fmla="*/ 33 h 78"/>
                <a:gd name="T16" fmla="*/ 10 w 87"/>
                <a:gd name="T17" fmla="*/ 60 h 78"/>
                <a:gd name="T18" fmla="*/ 15 w 87"/>
                <a:gd name="T19" fmla="*/ 76 h 78"/>
                <a:gd name="T20" fmla="*/ 51 w 87"/>
                <a:gd name="T21" fmla="*/ 49 h 78"/>
                <a:gd name="T22" fmla="*/ 72 w 87"/>
                <a:gd name="T23" fmla="*/ 23 h 78"/>
                <a:gd name="T24" fmla="*/ 71 w 87"/>
                <a:gd name="T25" fmla="*/ 26 h 78"/>
                <a:gd name="T26" fmla="*/ 75 w 87"/>
                <a:gd name="T27" fmla="*/ 33 h 78"/>
                <a:gd name="T28" fmla="*/ 77 w 87"/>
                <a:gd name="T29" fmla="*/ 33 h 78"/>
                <a:gd name="T30" fmla="*/ 82 w 87"/>
                <a:gd name="T31" fmla="*/ 29 h 78"/>
                <a:gd name="T32" fmla="*/ 86 w 87"/>
                <a:gd name="T33" fmla="*/ 12 h 78"/>
                <a:gd name="T34" fmla="*/ 86 w 87"/>
                <a:gd name="T35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78">
                  <a:moveTo>
                    <a:pt x="86" y="7"/>
                  </a:moveTo>
                  <a:cubicBezTo>
                    <a:pt x="85" y="6"/>
                    <a:pt x="84" y="5"/>
                    <a:pt x="82" y="5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4"/>
                    <a:pt x="78" y="4"/>
                    <a:pt x="76" y="4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59" y="0"/>
                    <a:pt x="56" y="2"/>
                    <a:pt x="56" y="5"/>
                  </a:cubicBezTo>
                  <a:cubicBezTo>
                    <a:pt x="55" y="8"/>
                    <a:pt x="57" y="11"/>
                    <a:pt x="60" y="12"/>
                  </a:cubicBezTo>
                  <a:cubicBezTo>
                    <a:pt x="53" y="17"/>
                    <a:pt x="47" y="25"/>
                    <a:pt x="42" y="33"/>
                  </a:cubicBezTo>
                  <a:cubicBezTo>
                    <a:pt x="34" y="46"/>
                    <a:pt x="26" y="56"/>
                    <a:pt x="10" y="60"/>
                  </a:cubicBezTo>
                  <a:cubicBezTo>
                    <a:pt x="0" y="62"/>
                    <a:pt x="4" y="78"/>
                    <a:pt x="15" y="76"/>
                  </a:cubicBezTo>
                  <a:cubicBezTo>
                    <a:pt x="31" y="72"/>
                    <a:pt x="42" y="62"/>
                    <a:pt x="51" y="49"/>
                  </a:cubicBezTo>
                  <a:cubicBezTo>
                    <a:pt x="58" y="39"/>
                    <a:pt x="63" y="29"/>
                    <a:pt x="72" y="23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9"/>
                    <a:pt x="72" y="32"/>
                    <a:pt x="75" y="33"/>
                  </a:cubicBezTo>
                  <a:cubicBezTo>
                    <a:pt x="76" y="33"/>
                    <a:pt x="76" y="33"/>
                    <a:pt x="77" y="33"/>
                  </a:cubicBezTo>
                  <a:cubicBezTo>
                    <a:pt x="79" y="33"/>
                    <a:pt x="82" y="32"/>
                    <a:pt x="82" y="29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7" y="10"/>
                    <a:pt x="87" y="9"/>
                    <a:pt x="86" y="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59"/>
            <p:cNvSpPr>
              <a:spLocks noEditPoints="1"/>
            </p:cNvSpPr>
            <p:nvPr/>
          </p:nvSpPr>
          <p:spPr bwMode="auto">
            <a:xfrm>
              <a:off x="3564" y="1643"/>
              <a:ext cx="107" cy="207"/>
            </a:xfrm>
            <a:custGeom>
              <a:avLst/>
              <a:gdLst>
                <a:gd name="T0" fmla="*/ 32 w 45"/>
                <a:gd name="T1" fmla="*/ 87 h 87"/>
                <a:gd name="T2" fmla="*/ 45 w 45"/>
                <a:gd name="T3" fmla="*/ 11 h 87"/>
                <a:gd name="T4" fmla="*/ 13 w 45"/>
                <a:gd name="T5" fmla="*/ 0 h 87"/>
                <a:gd name="T6" fmla="*/ 0 w 45"/>
                <a:gd name="T7" fmla="*/ 76 h 87"/>
                <a:gd name="T8" fmla="*/ 32 w 45"/>
                <a:gd name="T9" fmla="*/ 69 h 87"/>
                <a:gd name="T10" fmla="*/ 26 w 45"/>
                <a:gd name="T11" fmla="*/ 74 h 87"/>
                <a:gd name="T12" fmla="*/ 19 w 45"/>
                <a:gd name="T13" fmla="*/ 74 h 87"/>
                <a:gd name="T14" fmla="*/ 14 w 45"/>
                <a:gd name="T15" fmla="*/ 69 h 87"/>
                <a:gd name="T16" fmla="*/ 14 w 45"/>
                <a:gd name="T17" fmla="*/ 62 h 87"/>
                <a:gd name="T18" fmla="*/ 19 w 45"/>
                <a:gd name="T19" fmla="*/ 56 h 87"/>
                <a:gd name="T20" fmla="*/ 26 w 45"/>
                <a:gd name="T21" fmla="*/ 56 h 87"/>
                <a:gd name="T22" fmla="*/ 32 w 45"/>
                <a:gd name="T23" fmla="*/ 62 h 87"/>
                <a:gd name="T24" fmla="*/ 32 w 45"/>
                <a:gd name="T25" fmla="*/ 69 h 87"/>
                <a:gd name="T26" fmla="*/ 27 w 45"/>
                <a:gd name="T27" fmla="*/ 48 h 87"/>
                <a:gd name="T28" fmla="*/ 27 w 45"/>
                <a:gd name="T29" fmla="*/ 40 h 87"/>
                <a:gd name="T30" fmla="*/ 40 w 45"/>
                <a:gd name="T31" fmla="*/ 44 h 87"/>
                <a:gd name="T32" fmla="*/ 35 w 45"/>
                <a:gd name="T33" fmla="*/ 10 h 87"/>
                <a:gd name="T34" fmla="*/ 35 w 45"/>
                <a:gd name="T35" fmla="*/ 20 h 87"/>
                <a:gd name="T36" fmla="*/ 35 w 45"/>
                <a:gd name="T37" fmla="*/ 10 h 87"/>
                <a:gd name="T38" fmla="*/ 40 w 45"/>
                <a:gd name="T39" fmla="*/ 31 h 87"/>
                <a:gd name="T40" fmla="*/ 29 w 45"/>
                <a:gd name="T41" fmla="*/ 31 h 87"/>
                <a:gd name="T42" fmla="*/ 23 w 45"/>
                <a:gd name="T43" fmla="*/ 10 h 87"/>
                <a:gd name="T44" fmla="*/ 23 w 45"/>
                <a:gd name="T45" fmla="*/ 20 h 87"/>
                <a:gd name="T46" fmla="*/ 23 w 45"/>
                <a:gd name="T47" fmla="*/ 10 h 87"/>
                <a:gd name="T48" fmla="*/ 28 w 45"/>
                <a:gd name="T49" fmla="*/ 31 h 87"/>
                <a:gd name="T50" fmla="*/ 17 w 45"/>
                <a:gd name="T51" fmla="*/ 31 h 87"/>
                <a:gd name="T52" fmla="*/ 11 w 45"/>
                <a:gd name="T53" fmla="*/ 10 h 87"/>
                <a:gd name="T54" fmla="*/ 11 w 45"/>
                <a:gd name="T55" fmla="*/ 20 h 87"/>
                <a:gd name="T56" fmla="*/ 11 w 45"/>
                <a:gd name="T57" fmla="*/ 10 h 87"/>
                <a:gd name="T58" fmla="*/ 16 w 45"/>
                <a:gd name="T59" fmla="*/ 31 h 87"/>
                <a:gd name="T60" fmla="*/ 5 w 45"/>
                <a:gd name="T61" fmla="*/ 31 h 87"/>
                <a:gd name="T62" fmla="*/ 9 w 45"/>
                <a:gd name="T63" fmla="*/ 40 h 87"/>
                <a:gd name="T64" fmla="*/ 22 w 45"/>
                <a:gd name="T65" fmla="*/ 44 h 87"/>
                <a:gd name="T66" fmla="*/ 9 w 45"/>
                <a:gd name="T67" fmla="*/ 48 h 87"/>
                <a:gd name="T68" fmla="*/ 9 w 45"/>
                <a:gd name="T69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87">
                  <a:moveTo>
                    <a:pt x="13" y="87"/>
                  </a:moveTo>
                  <a:cubicBezTo>
                    <a:pt x="32" y="87"/>
                    <a:pt x="32" y="87"/>
                    <a:pt x="32" y="87"/>
                  </a:cubicBezTo>
                  <a:cubicBezTo>
                    <a:pt x="39" y="87"/>
                    <a:pt x="45" y="82"/>
                    <a:pt x="45" y="76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39" y="0"/>
                    <a:pt x="3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2"/>
                    <a:pt x="6" y="87"/>
                    <a:pt x="13" y="87"/>
                  </a:cubicBezTo>
                  <a:close/>
                  <a:moveTo>
                    <a:pt x="32" y="69"/>
                  </a:moveTo>
                  <a:cubicBezTo>
                    <a:pt x="26" y="69"/>
                    <a:pt x="26" y="69"/>
                    <a:pt x="26" y="69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6"/>
                    <a:pt x="25" y="78"/>
                    <a:pt x="23" y="78"/>
                  </a:cubicBezTo>
                  <a:cubicBezTo>
                    <a:pt x="20" y="78"/>
                    <a:pt x="19" y="76"/>
                    <a:pt x="19" y="74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69"/>
                    <a:pt x="10" y="68"/>
                    <a:pt x="10" y="65"/>
                  </a:cubicBezTo>
                  <a:cubicBezTo>
                    <a:pt x="10" y="63"/>
                    <a:pt x="12" y="62"/>
                    <a:pt x="1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4"/>
                    <a:pt x="20" y="53"/>
                    <a:pt x="23" y="53"/>
                  </a:cubicBezTo>
                  <a:cubicBezTo>
                    <a:pt x="25" y="53"/>
                    <a:pt x="26" y="54"/>
                    <a:pt x="26" y="56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5" y="63"/>
                    <a:pt x="35" y="65"/>
                  </a:cubicBezTo>
                  <a:cubicBezTo>
                    <a:pt x="35" y="68"/>
                    <a:pt x="34" y="69"/>
                    <a:pt x="32" y="69"/>
                  </a:cubicBezTo>
                  <a:close/>
                  <a:moveTo>
                    <a:pt x="36" y="48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25" y="48"/>
                    <a:pt x="23" y="46"/>
                    <a:pt x="23" y="44"/>
                  </a:cubicBezTo>
                  <a:cubicBezTo>
                    <a:pt x="23" y="42"/>
                    <a:pt x="25" y="40"/>
                    <a:pt x="2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42"/>
                    <a:pt x="40" y="44"/>
                  </a:cubicBezTo>
                  <a:cubicBezTo>
                    <a:pt x="40" y="46"/>
                    <a:pt x="38" y="48"/>
                    <a:pt x="36" y="48"/>
                  </a:cubicBezTo>
                  <a:close/>
                  <a:moveTo>
                    <a:pt x="35" y="10"/>
                  </a:moveTo>
                  <a:cubicBezTo>
                    <a:pt x="38" y="10"/>
                    <a:pt x="40" y="12"/>
                    <a:pt x="40" y="15"/>
                  </a:cubicBezTo>
                  <a:cubicBezTo>
                    <a:pt x="40" y="18"/>
                    <a:pt x="38" y="20"/>
                    <a:pt x="35" y="20"/>
                  </a:cubicBezTo>
                  <a:cubicBezTo>
                    <a:pt x="32" y="20"/>
                    <a:pt x="29" y="18"/>
                    <a:pt x="29" y="15"/>
                  </a:cubicBezTo>
                  <a:cubicBezTo>
                    <a:pt x="29" y="12"/>
                    <a:pt x="32" y="10"/>
                    <a:pt x="35" y="10"/>
                  </a:cubicBezTo>
                  <a:close/>
                  <a:moveTo>
                    <a:pt x="35" y="25"/>
                  </a:moveTo>
                  <a:cubicBezTo>
                    <a:pt x="38" y="25"/>
                    <a:pt x="40" y="28"/>
                    <a:pt x="40" y="31"/>
                  </a:cubicBezTo>
                  <a:cubicBezTo>
                    <a:pt x="40" y="34"/>
                    <a:pt x="38" y="36"/>
                    <a:pt x="35" y="36"/>
                  </a:cubicBezTo>
                  <a:cubicBezTo>
                    <a:pt x="32" y="36"/>
                    <a:pt x="29" y="34"/>
                    <a:pt x="29" y="31"/>
                  </a:cubicBezTo>
                  <a:cubicBezTo>
                    <a:pt x="29" y="28"/>
                    <a:pt x="32" y="25"/>
                    <a:pt x="35" y="25"/>
                  </a:cubicBezTo>
                  <a:close/>
                  <a:moveTo>
                    <a:pt x="23" y="10"/>
                  </a:moveTo>
                  <a:cubicBezTo>
                    <a:pt x="25" y="10"/>
                    <a:pt x="28" y="12"/>
                    <a:pt x="28" y="15"/>
                  </a:cubicBezTo>
                  <a:cubicBezTo>
                    <a:pt x="28" y="18"/>
                    <a:pt x="25" y="20"/>
                    <a:pt x="23" y="20"/>
                  </a:cubicBezTo>
                  <a:cubicBezTo>
                    <a:pt x="20" y="20"/>
                    <a:pt x="17" y="18"/>
                    <a:pt x="17" y="15"/>
                  </a:cubicBezTo>
                  <a:cubicBezTo>
                    <a:pt x="17" y="12"/>
                    <a:pt x="20" y="10"/>
                    <a:pt x="23" y="10"/>
                  </a:cubicBezTo>
                  <a:close/>
                  <a:moveTo>
                    <a:pt x="23" y="25"/>
                  </a:moveTo>
                  <a:cubicBezTo>
                    <a:pt x="25" y="25"/>
                    <a:pt x="28" y="28"/>
                    <a:pt x="28" y="31"/>
                  </a:cubicBezTo>
                  <a:cubicBezTo>
                    <a:pt x="28" y="34"/>
                    <a:pt x="25" y="36"/>
                    <a:pt x="23" y="36"/>
                  </a:cubicBezTo>
                  <a:cubicBezTo>
                    <a:pt x="20" y="36"/>
                    <a:pt x="17" y="34"/>
                    <a:pt x="17" y="31"/>
                  </a:cubicBezTo>
                  <a:cubicBezTo>
                    <a:pt x="17" y="28"/>
                    <a:pt x="20" y="25"/>
                    <a:pt x="23" y="25"/>
                  </a:cubicBezTo>
                  <a:close/>
                  <a:moveTo>
                    <a:pt x="11" y="10"/>
                  </a:moveTo>
                  <a:cubicBezTo>
                    <a:pt x="13" y="10"/>
                    <a:pt x="16" y="12"/>
                    <a:pt x="16" y="15"/>
                  </a:cubicBezTo>
                  <a:cubicBezTo>
                    <a:pt x="16" y="18"/>
                    <a:pt x="13" y="20"/>
                    <a:pt x="11" y="20"/>
                  </a:cubicBezTo>
                  <a:cubicBezTo>
                    <a:pt x="8" y="20"/>
                    <a:pt x="5" y="18"/>
                    <a:pt x="5" y="15"/>
                  </a:cubicBezTo>
                  <a:cubicBezTo>
                    <a:pt x="5" y="12"/>
                    <a:pt x="8" y="10"/>
                    <a:pt x="11" y="10"/>
                  </a:cubicBezTo>
                  <a:close/>
                  <a:moveTo>
                    <a:pt x="11" y="25"/>
                  </a:moveTo>
                  <a:cubicBezTo>
                    <a:pt x="13" y="25"/>
                    <a:pt x="16" y="28"/>
                    <a:pt x="16" y="31"/>
                  </a:cubicBezTo>
                  <a:cubicBezTo>
                    <a:pt x="16" y="34"/>
                    <a:pt x="13" y="36"/>
                    <a:pt x="11" y="36"/>
                  </a:cubicBezTo>
                  <a:cubicBezTo>
                    <a:pt x="8" y="36"/>
                    <a:pt x="5" y="34"/>
                    <a:pt x="5" y="31"/>
                  </a:cubicBezTo>
                  <a:cubicBezTo>
                    <a:pt x="5" y="28"/>
                    <a:pt x="8" y="25"/>
                    <a:pt x="11" y="25"/>
                  </a:cubicBezTo>
                  <a:close/>
                  <a:moveTo>
                    <a:pt x="9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20" y="40"/>
                    <a:pt x="22" y="42"/>
                    <a:pt x="22" y="44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7" y="48"/>
                    <a:pt x="5" y="46"/>
                    <a:pt x="5" y="44"/>
                  </a:cubicBezTo>
                  <a:cubicBezTo>
                    <a:pt x="5" y="42"/>
                    <a:pt x="7" y="40"/>
                    <a:pt x="9" y="4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60"/>
            <p:cNvSpPr>
              <a:spLocks noEditPoints="1"/>
            </p:cNvSpPr>
            <p:nvPr/>
          </p:nvSpPr>
          <p:spPr bwMode="auto">
            <a:xfrm>
              <a:off x="4437" y="1641"/>
              <a:ext cx="76" cy="147"/>
            </a:xfrm>
            <a:custGeom>
              <a:avLst/>
              <a:gdLst>
                <a:gd name="T0" fmla="*/ 30 w 32"/>
                <a:gd name="T1" fmla="*/ 0 h 62"/>
                <a:gd name="T2" fmla="*/ 1 w 32"/>
                <a:gd name="T3" fmla="*/ 0 h 62"/>
                <a:gd name="T4" fmla="*/ 0 w 32"/>
                <a:gd name="T5" fmla="*/ 1 h 62"/>
                <a:gd name="T6" fmla="*/ 0 w 32"/>
                <a:gd name="T7" fmla="*/ 60 h 62"/>
                <a:gd name="T8" fmla="*/ 1 w 32"/>
                <a:gd name="T9" fmla="*/ 62 h 62"/>
                <a:gd name="T10" fmla="*/ 30 w 32"/>
                <a:gd name="T11" fmla="*/ 62 h 62"/>
                <a:gd name="T12" fmla="*/ 32 w 32"/>
                <a:gd name="T13" fmla="*/ 60 h 62"/>
                <a:gd name="T14" fmla="*/ 32 w 32"/>
                <a:gd name="T15" fmla="*/ 1 h 62"/>
                <a:gd name="T16" fmla="*/ 30 w 32"/>
                <a:gd name="T17" fmla="*/ 0 h 62"/>
                <a:gd name="T18" fmla="*/ 16 w 32"/>
                <a:gd name="T19" fmla="*/ 54 h 62"/>
                <a:gd name="T20" fmla="*/ 7 w 32"/>
                <a:gd name="T21" fmla="*/ 46 h 62"/>
                <a:gd name="T22" fmla="*/ 16 w 32"/>
                <a:gd name="T23" fmla="*/ 38 h 62"/>
                <a:gd name="T24" fmla="*/ 24 w 32"/>
                <a:gd name="T25" fmla="*/ 46 h 62"/>
                <a:gd name="T26" fmla="*/ 16 w 32"/>
                <a:gd name="T27" fmla="*/ 54 h 62"/>
                <a:gd name="T28" fmla="*/ 16 w 32"/>
                <a:gd name="T29" fmla="*/ 29 h 62"/>
                <a:gd name="T30" fmla="*/ 4 w 32"/>
                <a:gd name="T31" fmla="*/ 17 h 62"/>
                <a:gd name="T32" fmla="*/ 16 w 32"/>
                <a:gd name="T33" fmla="*/ 5 h 62"/>
                <a:gd name="T34" fmla="*/ 28 w 32"/>
                <a:gd name="T35" fmla="*/ 17 h 62"/>
                <a:gd name="T36" fmla="*/ 16 w 32"/>
                <a:gd name="T37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62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2"/>
                    <a:pt x="32" y="61"/>
                    <a:pt x="32" y="6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0" y="0"/>
                  </a:cubicBezTo>
                  <a:close/>
                  <a:moveTo>
                    <a:pt x="16" y="54"/>
                  </a:moveTo>
                  <a:cubicBezTo>
                    <a:pt x="11" y="54"/>
                    <a:pt x="7" y="51"/>
                    <a:pt x="7" y="46"/>
                  </a:cubicBezTo>
                  <a:cubicBezTo>
                    <a:pt x="7" y="41"/>
                    <a:pt x="11" y="38"/>
                    <a:pt x="16" y="38"/>
                  </a:cubicBezTo>
                  <a:cubicBezTo>
                    <a:pt x="20" y="38"/>
                    <a:pt x="24" y="41"/>
                    <a:pt x="24" y="46"/>
                  </a:cubicBezTo>
                  <a:cubicBezTo>
                    <a:pt x="24" y="51"/>
                    <a:pt x="20" y="54"/>
                    <a:pt x="16" y="54"/>
                  </a:cubicBezTo>
                  <a:close/>
                  <a:moveTo>
                    <a:pt x="16" y="29"/>
                  </a:moveTo>
                  <a:cubicBezTo>
                    <a:pt x="9" y="29"/>
                    <a:pt x="4" y="24"/>
                    <a:pt x="4" y="17"/>
                  </a:cubicBezTo>
                  <a:cubicBezTo>
                    <a:pt x="4" y="10"/>
                    <a:pt x="9" y="5"/>
                    <a:pt x="16" y="5"/>
                  </a:cubicBezTo>
                  <a:cubicBezTo>
                    <a:pt x="22" y="5"/>
                    <a:pt x="28" y="10"/>
                    <a:pt x="28" y="17"/>
                  </a:cubicBezTo>
                  <a:cubicBezTo>
                    <a:pt x="28" y="24"/>
                    <a:pt x="22" y="29"/>
                    <a:pt x="16" y="2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Oval 61"/>
            <p:cNvSpPr>
              <a:spLocks noChangeArrowheads="1"/>
            </p:cNvSpPr>
            <p:nvPr/>
          </p:nvSpPr>
          <p:spPr bwMode="auto">
            <a:xfrm>
              <a:off x="4461" y="1667"/>
              <a:ext cx="29" cy="28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Oval 62"/>
            <p:cNvSpPr>
              <a:spLocks noChangeArrowheads="1"/>
            </p:cNvSpPr>
            <p:nvPr/>
          </p:nvSpPr>
          <p:spPr bwMode="auto">
            <a:xfrm>
              <a:off x="4466" y="1740"/>
              <a:ext cx="19" cy="19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63"/>
            <p:cNvSpPr>
              <a:spLocks/>
            </p:cNvSpPr>
            <p:nvPr/>
          </p:nvSpPr>
          <p:spPr bwMode="auto">
            <a:xfrm>
              <a:off x="4449" y="1793"/>
              <a:ext cx="52" cy="61"/>
            </a:xfrm>
            <a:custGeom>
              <a:avLst/>
              <a:gdLst>
                <a:gd name="T0" fmla="*/ 20 w 22"/>
                <a:gd name="T1" fmla="*/ 19 h 26"/>
                <a:gd name="T2" fmla="*/ 14 w 22"/>
                <a:gd name="T3" fmla="*/ 19 h 26"/>
                <a:gd name="T4" fmla="*/ 14 w 22"/>
                <a:gd name="T5" fmla="*/ 1 h 26"/>
                <a:gd name="T6" fmla="*/ 12 w 22"/>
                <a:gd name="T7" fmla="*/ 0 h 26"/>
                <a:gd name="T8" fmla="*/ 9 w 22"/>
                <a:gd name="T9" fmla="*/ 0 h 26"/>
                <a:gd name="T10" fmla="*/ 8 w 22"/>
                <a:gd name="T11" fmla="*/ 1 h 26"/>
                <a:gd name="T12" fmla="*/ 8 w 22"/>
                <a:gd name="T13" fmla="*/ 19 h 26"/>
                <a:gd name="T14" fmla="*/ 1 w 22"/>
                <a:gd name="T15" fmla="*/ 19 h 26"/>
                <a:gd name="T16" fmla="*/ 0 w 22"/>
                <a:gd name="T17" fmla="*/ 21 h 26"/>
                <a:gd name="T18" fmla="*/ 0 w 22"/>
                <a:gd name="T19" fmla="*/ 24 h 26"/>
                <a:gd name="T20" fmla="*/ 1 w 22"/>
                <a:gd name="T21" fmla="*/ 26 h 26"/>
                <a:gd name="T22" fmla="*/ 20 w 22"/>
                <a:gd name="T23" fmla="*/ 26 h 26"/>
                <a:gd name="T24" fmla="*/ 22 w 22"/>
                <a:gd name="T25" fmla="*/ 24 h 26"/>
                <a:gd name="T26" fmla="*/ 22 w 22"/>
                <a:gd name="T27" fmla="*/ 21 h 26"/>
                <a:gd name="T28" fmla="*/ 20 w 22"/>
                <a:gd name="T2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6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2" y="25"/>
                    <a:pt x="22" y="2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1" y="19"/>
                    <a:pt x="20" y="1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64"/>
            <p:cNvSpPr>
              <a:spLocks noEditPoints="1"/>
            </p:cNvSpPr>
            <p:nvPr/>
          </p:nvSpPr>
          <p:spPr bwMode="auto">
            <a:xfrm>
              <a:off x="4352" y="1641"/>
              <a:ext cx="76" cy="147"/>
            </a:xfrm>
            <a:custGeom>
              <a:avLst/>
              <a:gdLst>
                <a:gd name="T0" fmla="*/ 30 w 32"/>
                <a:gd name="T1" fmla="*/ 0 h 62"/>
                <a:gd name="T2" fmla="*/ 1 w 32"/>
                <a:gd name="T3" fmla="*/ 0 h 62"/>
                <a:gd name="T4" fmla="*/ 0 w 32"/>
                <a:gd name="T5" fmla="*/ 1 h 62"/>
                <a:gd name="T6" fmla="*/ 0 w 32"/>
                <a:gd name="T7" fmla="*/ 60 h 62"/>
                <a:gd name="T8" fmla="*/ 1 w 32"/>
                <a:gd name="T9" fmla="*/ 62 h 62"/>
                <a:gd name="T10" fmla="*/ 30 w 32"/>
                <a:gd name="T11" fmla="*/ 62 h 62"/>
                <a:gd name="T12" fmla="*/ 32 w 32"/>
                <a:gd name="T13" fmla="*/ 60 h 62"/>
                <a:gd name="T14" fmla="*/ 32 w 32"/>
                <a:gd name="T15" fmla="*/ 1 h 62"/>
                <a:gd name="T16" fmla="*/ 30 w 32"/>
                <a:gd name="T17" fmla="*/ 0 h 62"/>
                <a:gd name="T18" fmla="*/ 16 w 32"/>
                <a:gd name="T19" fmla="*/ 54 h 62"/>
                <a:gd name="T20" fmla="*/ 7 w 32"/>
                <a:gd name="T21" fmla="*/ 46 h 62"/>
                <a:gd name="T22" fmla="*/ 16 w 32"/>
                <a:gd name="T23" fmla="*/ 38 h 62"/>
                <a:gd name="T24" fmla="*/ 24 w 32"/>
                <a:gd name="T25" fmla="*/ 46 h 62"/>
                <a:gd name="T26" fmla="*/ 16 w 32"/>
                <a:gd name="T27" fmla="*/ 54 h 62"/>
                <a:gd name="T28" fmla="*/ 16 w 32"/>
                <a:gd name="T29" fmla="*/ 29 h 62"/>
                <a:gd name="T30" fmla="*/ 4 w 32"/>
                <a:gd name="T31" fmla="*/ 17 h 62"/>
                <a:gd name="T32" fmla="*/ 16 w 32"/>
                <a:gd name="T33" fmla="*/ 5 h 62"/>
                <a:gd name="T34" fmla="*/ 28 w 32"/>
                <a:gd name="T35" fmla="*/ 17 h 62"/>
                <a:gd name="T36" fmla="*/ 16 w 32"/>
                <a:gd name="T37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62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2"/>
                    <a:pt x="32" y="61"/>
                    <a:pt x="32" y="6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0" y="0"/>
                  </a:cubicBezTo>
                  <a:close/>
                  <a:moveTo>
                    <a:pt x="16" y="54"/>
                  </a:moveTo>
                  <a:cubicBezTo>
                    <a:pt x="11" y="54"/>
                    <a:pt x="7" y="51"/>
                    <a:pt x="7" y="46"/>
                  </a:cubicBezTo>
                  <a:cubicBezTo>
                    <a:pt x="7" y="41"/>
                    <a:pt x="11" y="38"/>
                    <a:pt x="16" y="38"/>
                  </a:cubicBezTo>
                  <a:cubicBezTo>
                    <a:pt x="20" y="38"/>
                    <a:pt x="24" y="41"/>
                    <a:pt x="24" y="46"/>
                  </a:cubicBezTo>
                  <a:cubicBezTo>
                    <a:pt x="24" y="51"/>
                    <a:pt x="20" y="54"/>
                    <a:pt x="16" y="54"/>
                  </a:cubicBezTo>
                  <a:close/>
                  <a:moveTo>
                    <a:pt x="16" y="29"/>
                  </a:moveTo>
                  <a:cubicBezTo>
                    <a:pt x="9" y="29"/>
                    <a:pt x="4" y="24"/>
                    <a:pt x="4" y="17"/>
                  </a:cubicBezTo>
                  <a:cubicBezTo>
                    <a:pt x="4" y="10"/>
                    <a:pt x="9" y="5"/>
                    <a:pt x="16" y="5"/>
                  </a:cubicBezTo>
                  <a:cubicBezTo>
                    <a:pt x="22" y="5"/>
                    <a:pt x="28" y="10"/>
                    <a:pt x="28" y="17"/>
                  </a:cubicBezTo>
                  <a:cubicBezTo>
                    <a:pt x="28" y="24"/>
                    <a:pt x="22" y="29"/>
                    <a:pt x="16" y="2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Oval 65"/>
            <p:cNvSpPr>
              <a:spLocks noChangeArrowheads="1"/>
            </p:cNvSpPr>
            <p:nvPr/>
          </p:nvSpPr>
          <p:spPr bwMode="auto">
            <a:xfrm>
              <a:off x="4376" y="1667"/>
              <a:ext cx="28" cy="28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Oval 66"/>
            <p:cNvSpPr>
              <a:spLocks noChangeArrowheads="1"/>
            </p:cNvSpPr>
            <p:nvPr/>
          </p:nvSpPr>
          <p:spPr bwMode="auto">
            <a:xfrm>
              <a:off x="4381" y="1740"/>
              <a:ext cx="19" cy="19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67"/>
            <p:cNvSpPr>
              <a:spLocks/>
            </p:cNvSpPr>
            <p:nvPr/>
          </p:nvSpPr>
          <p:spPr bwMode="auto">
            <a:xfrm>
              <a:off x="4364" y="1793"/>
              <a:ext cx="52" cy="61"/>
            </a:xfrm>
            <a:custGeom>
              <a:avLst/>
              <a:gdLst>
                <a:gd name="T0" fmla="*/ 20 w 22"/>
                <a:gd name="T1" fmla="*/ 19 h 26"/>
                <a:gd name="T2" fmla="*/ 14 w 22"/>
                <a:gd name="T3" fmla="*/ 19 h 26"/>
                <a:gd name="T4" fmla="*/ 14 w 22"/>
                <a:gd name="T5" fmla="*/ 1 h 26"/>
                <a:gd name="T6" fmla="*/ 12 w 22"/>
                <a:gd name="T7" fmla="*/ 0 h 26"/>
                <a:gd name="T8" fmla="*/ 9 w 22"/>
                <a:gd name="T9" fmla="*/ 0 h 26"/>
                <a:gd name="T10" fmla="*/ 8 w 22"/>
                <a:gd name="T11" fmla="*/ 1 h 26"/>
                <a:gd name="T12" fmla="*/ 8 w 22"/>
                <a:gd name="T13" fmla="*/ 19 h 26"/>
                <a:gd name="T14" fmla="*/ 1 w 22"/>
                <a:gd name="T15" fmla="*/ 19 h 26"/>
                <a:gd name="T16" fmla="*/ 0 w 22"/>
                <a:gd name="T17" fmla="*/ 21 h 26"/>
                <a:gd name="T18" fmla="*/ 0 w 22"/>
                <a:gd name="T19" fmla="*/ 24 h 26"/>
                <a:gd name="T20" fmla="*/ 1 w 22"/>
                <a:gd name="T21" fmla="*/ 26 h 26"/>
                <a:gd name="T22" fmla="*/ 20 w 22"/>
                <a:gd name="T23" fmla="*/ 26 h 26"/>
                <a:gd name="T24" fmla="*/ 22 w 22"/>
                <a:gd name="T25" fmla="*/ 24 h 26"/>
                <a:gd name="T26" fmla="*/ 22 w 22"/>
                <a:gd name="T27" fmla="*/ 21 h 26"/>
                <a:gd name="T28" fmla="*/ 20 w 22"/>
                <a:gd name="T2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6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2" y="25"/>
                    <a:pt x="22" y="2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1" y="19"/>
                    <a:pt x="20" y="1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68"/>
            <p:cNvSpPr>
              <a:spLocks/>
            </p:cNvSpPr>
            <p:nvPr/>
          </p:nvSpPr>
          <p:spPr bwMode="auto">
            <a:xfrm>
              <a:off x="4724" y="1838"/>
              <a:ext cx="258" cy="9"/>
            </a:xfrm>
            <a:custGeom>
              <a:avLst/>
              <a:gdLst>
                <a:gd name="T0" fmla="*/ 2 w 109"/>
                <a:gd name="T1" fmla="*/ 4 h 4"/>
                <a:gd name="T2" fmla="*/ 0 w 109"/>
                <a:gd name="T3" fmla="*/ 2 h 4"/>
                <a:gd name="T4" fmla="*/ 2 w 109"/>
                <a:gd name="T5" fmla="*/ 0 h 4"/>
                <a:gd name="T6" fmla="*/ 107 w 109"/>
                <a:gd name="T7" fmla="*/ 0 h 4"/>
                <a:gd name="T8" fmla="*/ 109 w 109"/>
                <a:gd name="T9" fmla="*/ 2 h 4"/>
                <a:gd name="T10" fmla="*/ 107 w 109"/>
                <a:gd name="T11" fmla="*/ 4 h 4"/>
                <a:gd name="T12" fmla="*/ 2 w 10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9" y="1"/>
                    <a:pt x="109" y="2"/>
                  </a:cubicBezTo>
                  <a:cubicBezTo>
                    <a:pt x="109" y="3"/>
                    <a:pt x="108" y="4"/>
                    <a:pt x="107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Rectangle 69"/>
            <p:cNvSpPr>
              <a:spLocks noChangeArrowheads="1"/>
            </p:cNvSpPr>
            <p:nvPr/>
          </p:nvSpPr>
          <p:spPr bwMode="auto">
            <a:xfrm>
              <a:off x="4755" y="1693"/>
              <a:ext cx="37" cy="126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Rectangle 70"/>
            <p:cNvSpPr>
              <a:spLocks noChangeArrowheads="1"/>
            </p:cNvSpPr>
            <p:nvPr/>
          </p:nvSpPr>
          <p:spPr bwMode="auto">
            <a:xfrm>
              <a:off x="4811" y="1648"/>
              <a:ext cx="38" cy="171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Rectangle 71"/>
            <p:cNvSpPr>
              <a:spLocks noChangeArrowheads="1"/>
            </p:cNvSpPr>
            <p:nvPr/>
          </p:nvSpPr>
          <p:spPr bwMode="auto">
            <a:xfrm>
              <a:off x="4863" y="1700"/>
              <a:ext cx="38" cy="119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Rectangle 72"/>
            <p:cNvSpPr>
              <a:spLocks noChangeArrowheads="1"/>
            </p:cNvSpPr>
            <p:nvPr/>
          </p:nvSpPr>
          <p:spPr bwMode="auto">
            <a:xfrm>
              <a:off x="4920" y="1740"/>
              <a:ext cx="38" cy="79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73"/>
            <p:cNvSpPr>
              <a:spLocks noEditPoints="1"/>
            </p:cNvSpPr>
            <p:nvPr/>
          </p:nvSpPr>
          <p:spPr bwMode="auto">
            <a:xfrm>
              <a:off x="2701" y="1653"/>
              <a:ext cx="154" cy="189"/>
            </a:xfrm>
            <a:custGeom>
              <a:avLst/>
              <a:gdLst>
                <a:gd name="T0" fmla="*/ 0 w 65"/>
                <a:gd name="T1" fmla="*/ 53 h 80"/>
                <a:gd name="T2" fmla="*/ 22 w 65"/>
                <a:gd name="T3" fmla="*/ 62 h 80"/>
                <a:gd name="T4" fmla="*/ 6 w 65"/>
                <a:gd name="T5" fmla="*/ 70 h 80"/>
                <a:gd name="T6" fmla="*/ 34 w 65"/>
                <a:gd name="T7" fmla="*/ 80 h 80"/>
                <a:gd name="T8" fmla="*/ 62 w 65"/>
                <a:gd name="T9" fmla="*/ 70 h 80"/>
                <a:gd name="T10" fmla="*/ 45 w 65"/>
                <a:gd name="T11" fmla="*/ 62 h 80"/>
                <a:gd name="T12" fmla="*/ 65 w 65"/>
                <a:gd name="T13" fmla="*/ 53 h 80"/>
                <a:gd name="T14" fmla="*/ 65 w 65"/>
                <a:gd name="T15" fmla="*/ 0 h 80"/>
                <a:gd name="T16" fmla="*/ 51 w 65"/>
                <a:gd name="T17" fmla="*/ 72 h 80"/>
                <a:gd name="T18" fmla="*/ 51 w 65"/>
                <a:gd name="T19" fmla="*/ 72 h 80"/>
                <a:gd name="T20" fmla="*/ 33 w 65"/>
                <a:gd name="T21" fmla="*/ 76 h 80"/>
                <a:gd name="T22" fmla="*/ 15 w 65"/>
                <a:gd name="T23" fmla="*/ 72 h 80"/>
                <a:gd name="T24" fmla="*/ 33 w 65"/>
                <a:gd name="T25" fmla="*/ 75 h 80"/>
                <a:gd name="T26" fmla="*/ 23 w 65"/>
                <a:gd name="T27" fmla="*/ 67 h 80"/>
                <a:gd name="T28" fmla="*/ 23 w 65"/>
                <a:gd name="T29" fmla="*/ 62 h 80"/>
                <a:gd name="T30" fmla="*/ 23 w 65"/>
                <a:gd name="T31" fmla="*/ 53 h 80"/>
                <a:gd name="T32" fmla="*/ 44 w 65"/>
                <a:gd name="T33" fmla="*/ 62 h 80"/>
                <a:gd name="T34" fmla="*/ 44 w 65"/>
                <a:gd name="T35" fmla="*/ 63 h 80"/>
                <a:gd name="T36" fmla="*/ 23 w 65"/>
                <a:gd name="T37" fmla="*/ 67 h 80"/>
                <a:gd name="T38" fmla="*/ 45 w 65"/>
                <a:gd name="T39" fmla="*/ 52 h 80"/>
                <a:gd name="T40" fmla="*/ 2 w 65"/>
                <a:gd name="T41" fmla="*/ 52 h 80"/>
                <a:gd name="T42" fmla="*/ 64 w 65"/>
                <a:gd name="T43" fmla="*/ 1 h 80"/>
                <a:gd name="T44" fmla="*/ 60 w 65"/>
                <a:gd name="T45" fmla="*/ 45 h 80"/>
                <a:gd name="T46" fmla="*/ 6 w 65"/>
                <a:gd name="T47" fmla="*/ 5 h 80"/>
                <a:gd name="T48" fmla="*/ 60 w 65"/>
                <a:gd name="T49" fmla="*/ 45 h 80"/>
                <a:gd name="T50" fmla="*/ 54 w 65"/>
                <a:gd name="T51" fmla="*/ 48 h 80"/>
                <a:gd name="T52" fmla="*/ 58 w 65"/>
                <a:gd name="T53" fmla="*/ 48 h 80"/>
                <a:gd name="T54" fmla="*/ 56 w 65"/>
                <a:gd name="T55" fmla="*/ 49 h 80"/>
                <a:gd name="T56" fmla="*/ 56 w 65"/>
                <a:gd name="T57" fmla="*/ 47 h 80"/>
                <a:gd name="T58" fmla="*/ 56 w 65"/>
                <a:gd name="T59" fmla="*/ 49 h 80"/>
                <a:gd name="T60" fmla="*/ 29 w 65"/>
                <a:gd name="T61" fmla="*/ 48 h 80"/>
                <a:gd name="T62" fmla="*/ 31 w 65"/>
                <a:gd name="T63" fmla="*/ 48 h 80"/>
                <a:gd name="T64" fmla="*/ 36 w 65"/>
                <a:gd name="T65" fmla="*/ 47 h 80"/>
                <a:gd name="T66" fmla="*/ 36 w 65"/>
                <a:gd name="T67" fmla="*/ 49 h 80"/>
                <a:gd name="T68" fmla="*/ 36 w 65"/>
                <a:gd name="T69" fmla="*/ 47 h 80"/>
                <a:gd name="T70" fmla="*/ 40 w 65"/>
                <a:gd name="T71" fmla="*/ 48 h 80"/>
                <a:gd name="T72" fmla="*/ 42 w 65"/>
                <a:gd name="T7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0">
                  <a:moveTo>
                    <a:pt x="0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9" y="62"/>
                    <a:pt x="17" y="63"/>
                    <a:pt x="14" y="64"/>
                  </a:cubicBezTo>
                  <a:cubicBezTo>
                    <a:pt x="9" y="65"/>
                    <a:pt x="6" y="67"/>
                    <a:pt x="6" y="70"/>
                  </a:cubicBezTo>
                  <a:cubicBezTo>
                    <a:pt x="6" y="73"/>
                    <a:pt x="9" y="75"/>
                    <a:pt x="14" y="77"/>
                  </a:cubicBezTo>
                  <a:cubicBezTo>
                    <a:pt x="19" y="79"/>
                    <a:pt x="26" y="80"/>
                    <a:pt x="34" y="80"/>
                  </a:cubicBezTo>
                  <a:cubicBezTo>
                    <a:pt x="42" y="80"/>
                    <a:pt x="49" y="79"/>
                    <a:pt x="54" y="77"/>
                  </a:cubicBezTo>
                  <a:cubicBezTo>
                    <a:pt x="59" y="75"/>
                    <a:pt x="62" y="73"/>
                    <a:pt x="62" y="70"/>
                  </a:cubicBezTo>
                  <a:cubicBezTo>
                    <a:pt x="62" y="67"/>
                    <a:pt x="59" y="65"/>
                    <a:pt x="54" y="64"/>
                  </a:cubicBezTo>
                  <a:cubicBezTo>
                    <a:pt x="51" y="63"/>
                    <a:pt x="48" y="62"/>
                    <a:pt x="45" y="62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0" y="0"/>
                  </a:lnTo>
                  <a:close/>
                  <a:moveTo>
                    <a:pt x="51" y="72"/>
                  </a:move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46" y="75"/>
                    <a:pt x="40" y="76"/>
                    <a:pt x="33" y="76"/>
                  </a:cubicBezTo>
                  <a:cubicBezTo>
                    <a:pt x="27" y="76"/>
                    <a:pt x="20" y="75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1" y="74"/>
                    <a:pt x="27" y="75"/>
                    <a:pt x="33" y="75"/>
                  </a:cubicBezTo>
                  <a:cubicBezTo>
                    <a:pt x="40" y="75"/>
                    <a:pt x="46" y="74"/>
                    <a:pt x="51" y="72"/>
                  </a:cubicBezTo>
                  <a:close/>
                  <a:moveTo>
                    <a:pt x="23" y="67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7"/>
                    <a:pt x="44" y="67"/>
                    <a:pt x="44" y="67"/>
                  </a:cubicBezTo>
                  <a:lnTo>
                    <a:pt x="23" y="67"/>
                  </a:lnTo>
                  <a:close/>
                  <a:moveTo>
                    <a:pt x="64" y="52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64" y="1"/>
                    <a:pt x="64" y="1"/>
                    <a:pt x="64" y="1"/>
                  </a:cubicBezTo>
                  <a:lnTo>
                    <a:pt x="64" y="52"/>
                  </a:lnTo>
                  <a:close/>
                  <a:moveTo>
                    <a:pt x="60" y="4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0" y="45"/>
                    <a:pt x="60" y="45"/>
                    <a:pt x="60" y="45"/>
                  </a:cubicBezTo>
                  <a:close/>
                  <a:moveTo>
                    <a:pt x="56" y="46"/>
                  </a:moveTo>
                  <a:cubicBezTo>
                    <a:pt x="55" y="46"/>
                    <a:pt x="54" y="47"/>
                    <a:pt x="54" y="48"/>
                  </a:cubicBezTo>
                  <a:cubicBezTo>
                    <a:pt x="54" y="49"/>
                    <a:pt x="55" y="50"/>
                    <a:pt x="56" y="50"/>
                  </a:cubicBezTo>
                  <a:cubicBezTo>
                    <a:pt x="57" y="50"/>
                    <a:pt x="58" y="49"/>
                    <a:pt x="58" y="48"/>
                  </a:cubicBezTo>
                  <a:cubicBezTo>
                    <a:pt x="58" y="47"/>
                    <a:pt x="57" y="46"/>
                    <a:pt x="56" y="46"/>
                  </a:cubicBezTo>
                  <a:close/>
                  <a:moveTo>
                    <a:pt x="56" y="49"/>
                  </a:moveTo>
                  <a:cubicBezTo>
                    <a:pt x="56" y="49"/>
                    <a:pt x="55" y="49"/>
                    <a:pt x="55" y="48"/>
                  </a:cubicBezTo>
                  <a:cubicBezTo>
                    <a:pt x="55" y="48"/>
                    <a:pt x="56" y="47"/>
                    <a:pt x="56" y="47"/>
                  </a:cubicBezTo>
                  <a:cubicBezTo>
                    <a:pt x="57" y="47"/>
                    <a:pt x="57" y="48"/>
                    <a:pt x="57" y="48"/>
                  </a:cubicBezTo>
                  <a:cubicBezTo>
                    <a:pt x="57" y="49"/>
                    <a:pt x="57" y="49"/>
                    <a:pt x="56" y="49"/>
                  </a:cubicBezTo>
                  <a:close/>
                  <a:moveTo>
                    <a:pt x="30" y="47"/>
                  </a:moveTo>
                  <a:cubicBezTo>
                    <a:pt x="29" y="47"/>
                    <a:pt x="29" y="48"/>
                    <a:pt x="29" y="48"/>
                  </a:cubicBezTo>
                  <a:cubicBezTo>
                    <a:pt x="29" y="49"/>
                    <a:pt x="29" y="49"/>
                    <a:pt x="30" y="49"/>
                  </a:cubicBezTo>
                  <a:cubicBezTo>
                    <a:pt x="31" y="49"/>
                    <a:pt x="31" y="49"/>
                    <a:pt x="31" y="48"/>
                  </a:cubicBezTo>
                  <a:cubicBezTo>
                    <a:pt x="31" y="48"/>
                    <a:pt x="31" y="47"/>
                    <a:pt x="30" y="47"/>
                  </a:cubicBezTo>
                  <a:close/>
                  <a:moveTo>
                    <a:pt x="36" y="47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34" y="49"/>
                    <a:pt x="35" y="49"/>
                    <a:pt x="36" y="49"/>
                  </a:cubicBezTo>
                  <a:cubicBezTo>
                    <a:pt x="36" y="49"/>
                    <a:pt x="37" y="49"/>
                    <a:pt x="37" y="48"/>
                  </a:cubicBezTo>
                  <a:cubicBezTo>
                    <a:pt x="37" y="48"/>
                    <a:pt x="36" y="47"/>
                    <a:pt x="36" y="47"/>
                  </a:cubicBezTo>
                  <a:close/>
                  <a:moveTo>
                    <a:pt x="41" y="47"/>
                  </a:moveTo>
                  <a:cubicBezTo>
                    <a:pt x="40" y="47"/>
                    <a:pt x="40" y="48"/>
                    <a:pt x="40" y="48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1" y="4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74"/>
            <p:cNvSpPr>
              <a:spLocks/>
            </p:cNvSpPr>
            <p:nvPr/>
          </p:nvSpPr>
          <p:spPr bwMode="auto">
            <a:xfrm>
              <a:off x="3086" y="1667"/>
              <a:ext cx="57" cy="159"/>
            </a:xfrm>
            <a:custGeom>
              <a:avLst/>
              <a:gdLst>
                <a:gd name="T0" fmla="*/ 23 w 24"/>
                <a:gd name="T1" fmla="*/ 39 h 67"/>
                <a:gd name="T2" fmla="*/ 20 w 24"/>
                <a:gd name="T3" fmla="*/ 38 h 67"/>
                <a:gd name="T4" fmla="*/ 18 w 24"/>
                <a:gd name="T5" fmla="*/ 19 h 67"/>
                <a:gd name="T6" fmla="*/ 12 w 24"/>
                <a:gd name="T7" fmla="*/ 0 h 67"/>
                <a:gd name="T8" fmla="*/ 6 w 24"/>
                <a:gd name="T9" fmla="*/ 19 h 67"/>
                <a:gd name="T10" fmla="*/ 5 w 24"/>
                <a:gd name="T11" fmla="*/ 38 h 67"/>
                <a:gd name="T12" fmla="*/ 2 w 24"/>
                <a:gd name="T13" fmla="*/ 39 h 67"/>
                <a:gd name="T14" fmla="*/ 0 w 24"/>
                <a:gd name="T15" fmla="*/ 44 h 67"/>
                <a:gd name="T16" fmla="*/ 1 w 24"/>
                <a:gd name="T17" fmla="*/ 48 h 67"/>
                <a:gd name="T18" fmla="*/ 5 w 24"/>
                <a:gd name="T19" fmla="*/ 50 h 67"/>
                <a:gd name="T20" fmla="*/ 6 w 24"/>
                <a:gd name="T21" fmla="*/ 58 h 67"/>
                <a:gd name="T22" fmla="*/ 12 w 24"/>
                <a:gd name="T23" fmla="*/ 67 h 67"/>
                <a:gd name="T24" fmla="*/ 18 w 24"/>
                <a:gd name="T25" fmla="*/ 58 h 67"/>
                <a:gd name="T26" fmla="*/ 20 w 24"/>
                <a:gd name="T27" fmla="*/ 50 h 67"/>
                <a:gd name="T28" fmla="*/ 23 w 24"/>
                <a:gd name="T29" fmla="*/ 49 h 67"/>
                <a:gd name="T30" fmla="*/ 24 w 24"/>
                <a:gd name="T31" fmla="*/ 44 h 67"/>
                <a:gd name="T32" fmla="*/ 23 w 24"/>
                <a:gd name="T33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67">
                  <a:moveTo>
                    <a:pt x="23" y="39"/>
                  </a:moveTo>
                  <a:cubicBezTo>
                    <a:pt x="22" y="38"/>
                    <a:pt x="21" y="38"/>
                    <a:pt x="20" y="38"/>
                  </a:cubicBezTo>
                  <a:cubicBezTo>
                    <a:pt x="19" y="38"/>
                    <a:pt x="18" y="30"/>
                    <a:pt x="18" y="19"/>
                  </a:cubicBezTo>
                  <a:cubicBezTo>
                    <a:pt x="18" y="9"/>
                    <a:pt x="16" y="0"/>
                    <a:pt x="12" y="0"/>
                  </a:cubicBezTo>
                  <a:cubicBezTo>
                    <a:pt x="9" y="0"/>
                    <a:pt x="6" y="9"/>
                    <a:pt x="6" y="19"/>
                  </a:cubicBezTo>
                  <a:cubicBezTo>
                    <a:pt x="6" y="30"/>
                    <a:pt x="5" y="38"/>
                    <a:pt x="5" y="38"/>
                  </a:cubicBezTo>
                  <a:cubicBezTo>
                    <a:pt x="4" y="38"/>
                    <a:pt x="2" y="38"/>
                    <a:pt x="2" y="39"/>
                  </a:cubicBezTo>
                  <a:cubicBezTo>
                    <a:pt x="1" y="39"/>
                    <a:pt x="0" y="42"/>
                    <a:pt x="0" y="44"/>
                  </a:cubicBezTo>
                  <a:cubicBezTo>
                    <a:pt x="0" y="46"/>
                    <a:pt x="1" y="48"/>
                    <a:pt x="1" y="48"/>
                  </a:cubicBezTo>
                  <a:cubicBezTo>
                    <a:pt x="1" y="49"/>
                    <a:pt x="4" y="50"/>
                    <a:pt x="5" y="50"/>
                  </a:cubicBezTo>
                  <a:cubicBezTo>
                    <a:pt x="5" y="50"/>
                    <a:pt x="6" y="53"/>
                    <a:pt x="6" y="58"/>
                  </a:cubicBezTo>
                  <a:cubicBezTo>
                    <a:pt x="6" y="63"/>
                    <a:pt x="9" y="67"/>
                    <a:pt x="12" y="67"/>
                  </a:cubicBezTo>
                  <a:cubicBezTo>
                    <a:pt x="16" y="67"/>
                    <a:pt x="18" y="63"/>
                    <a:pt x="18" y="58"/>
                  </a:cubicBezTo>
                  <a:cubicBezTo>
                    <a:pt x="18" y="53"/>
                    <a:pt x="19" y="50"/>
                    <a:pt x="20" y="50"/>
                  </a:cubicBezTo>
                  <a:cubicBezTo>
                    <a:pt x="21" y="50"/>
                    <a:pt x="22" y="49"/>
                    <a:pt x="23" y="49"/>
                  </a:cubicBezTo>
                  <a:cubicBezTo>
                    <a:pt x="24" y="49"/>
                    <a:pt x="24" y="46"/>
                    <a:pt x="24" y="44"/>
                  </a:cubicBezTo>
                  <a:cubicBezTo>
                    <a:pt x="24" y="42"/>
                    <a:pt x="24" y="39"/>
                    <a:pt x="23" y="3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75"/>
            <p:cNvSpPr>
              <a:spLocks/>
            </p:cNvSpPr>
            <p:nvPr/>
          </p:nvSpPr>
          <p:spPr bwMode="auto">
            <a:xfrm>
              <a:off x="3148" y="1667"/>
              <a:ext cx="54" cy="159"/>
            </a:xfrm>
            <a:custGeom>
              <a:avLst/>
              <a:gdLst>
                <a:gd name="T0" fmla="*/ 22 w 23"/>
                <a:gd name="T1" fmla="*/ 17 h 67"/>
                <a:gd name="T2" fmla="*/ 19 w 23"/>
                <a:gd name="T3" fmla="*/ 17 h 67"/>
                <a:gd name="T4" fmla="*/ 18 w 23"/>
                <a:gd name="T5" fmla="*/ 8 h 67"/>
                <a:gd name="T6" fmla="*/ 11 w 23"/>
                <a:gd name="T7" fmla="*/ 0 h 67"/>
                <a:gd name="T8" fmla="*/ 5 w 23"/>
                <a:gd name="T9" fmla="*/ 8 h 67"/>
                <a:gd name="T10" fmla="*/ 4 w 23"/>
                <a:gd name="T11" fmla="*/ 17 h 67"/>
                <a:gd name="T12" fmla="*/ 1 w 23"/>
                <a:gd name="T13" fmla="*/ 17 h 67"/>
                <a:gd name="T14" fmla="*/ 0 w 23"/>
                <a:gd name="T15" fmla="*/ 22 h 67"/>
                <a:gd name="T16" fmla="*/ 0 w 23"/>
                <a:gd name="T17" fmla="*/ 27 h 67"/>
                <a:gd name="T18" fmla="*/ 4 w 23"/>
                <a:gd name="T19" fmla="*/ 28 h 67"/>
                <a:gd name="T20" fmla="*/ 5 w 23"/>
                <a:gd name="T21" fmla="*/ 47 h 67"/>
                <a:gd name="T22" fmla="*/ 11 w 23"/>
                <a:gd name="T23" fmla="*/ 67 h 67"/>
                <a:gd name="T24" fmla="*/ 18 w 23"/>
                <a:gd name="T25" fmla="*/ 47 h 67"/>
                <a:gd name="T26" fmla="*/ 19 w 23"/>
                <a:gd name="T27" fmla="*/ 28 h 67"/>
                <a:gd name="T28" fmla="*/ 22 w 23"/>
                <a:gd name="T29" fmla="*/ 27 h 67"/>
                <a:gd name="T30" fmla="*/ 23 w 23"/>
                <a:gd name="T31" fmla="*/ 22 h 67"/>
                <a:gd name="T32" fmla="*/ 22 w 23"/>
                <a:gd name="T33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67">
                  <a:moveTo>
                    <a:pt x="22" y="17"/>
                  </a:moveTo>
                  <a:cubicBezTo>
                    <a:pt x="21" y="17"/>
                    <a:pt x="20" y="17"/>
                    <a:pt x="19" y="17"/>
                  </a:cubicBezTo>
                  <a:cubicBezTo>
                    <a:pt x="18" y="17"/>
                    <a:pt x="18" y="13"/>
                    <a:pt x="18" y="8"/>
                  </a:cubicBezTo>
                  <a:cubicBezTo>
                    <a:pt x="18" y="4"/>
                    <a:pt x="15" y="0"/>
                    <a:pt x="11" y="0"/>
                  </a:cubicBezTo>
                  <a:cubicBezTo>
                    <a:pt x="8" y="0"/>
                    <a:pt x="5" y="4"/>
                    <a:pt x="5" y="8"/>
                  </a:cubicBezTo>
                  <a:cubicBezTo>
                    <a:pt x="5" y="13"/>
                    <a:pt x="5" y="17"/>
                    <a:pt x="4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20"/>
                    <a:pt x="0" y="22"/>
                  </a:cubicBezTo>
                  <a:cubicBezTo>
                    <a:pt x="0" y="24"/>
                    <a:pt x="0" y="26"/>
                    <a:pt x="0" y="27"/>
                  </a:cubicBezTo>
                  <a:cubicBezTo>
                    <a:pt x="1" y="27"/>
                    <a:pt x="3" y="28"/>
                    <a:pt x="4" y="28"/>
                  </a:cubicBezTo>
                  <a:cubicBezTo>
                    <a:pt x="5" y="28"/>
                    <a:pt x="5" y="37"/>
                    <a:pt x="5" y="47"/>
                  </a:cubicBezTo>
                  <a:cubicBezTo>
                    <a:pt x="5" y="58"/>
                    <a:pt x="8" y="67"/>
                    <a:pt x="11" y="67"/>
                  </a:cubicBezTo>
                  <a:cubicBezTo>
                    <a:pt x="15" y="67"/>
                    <a:pt x="18" y="58"/>
                    <a:pt x="18" y="47"/>
                  </a:cubicBezTo>
                  <a:cubicBezTo>
                    <a:pt x="18" y="37"/>
                    <a:pt x="18" y="28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ubicBezTo>
                    <a:pt x="23" y="27"/>
                    <a:pt x="23" y="24"/>
                    <a:pt x="23" y="22"/>
                  </a:cubicBezTo>
                  <a:cubicBezTo>
                    <a:pt x="23" y="20"/>
                    <a:pt x="23" y="17"/>
                    <a:pt x="22" y="1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76"/>
            <p:cNvSpPr>
              <a:spLocks/>
            </p:cNvSpPr>
            <p:nvPr/>
          </p:nvSpPr>
          <p:spPr bwMode="auto">
            <a:xfrm>
              <a:off x="3207" y="1667"/>
              <a:ext cx="57" cy="159"/>
            </a:xfrm>
            <a:custGeom>
              <a:avLst/>
              <a:gdLst>
                <a:gd name="T0" fmla="*/ 22 w 24"/>
                <a:gd name="T1" fmla="*/ 31 h 67"/>
                <a:gd name="T2" fmla="*/ 19 w 24"/>
                <a:gd name="T3" fmla="*/ 30 h 67"/>
                <a:gd name="T4" fmla="*/ 18 w 24"/>
                <a:gd name="T5" fmla="*/ 15 h 67"/>
                <a:gd name="T6" fmla="*/ 12 w 24"/>
                <a:gd name="T7" fmla="*/ 0 h 67"/>
                <a:gd name="T8" fmla="*/ 6 w 24"/>
                <a:gd name="T9" fmla="*/ 15 h 67"/>
                <a:gd name="T10" fmla="*/ 4 w 24"/>
                <a:gd name="T11" fmla="*/ 30 h 67"/>
                <a:gd name="T12" fmla="*/ 1 w 24"/>
                <a:gd name="T13" fmla="*/ 31 h 67"/>
                <a:gd name="T14" fmla="*/ 0 w 24"/>
                <a:gd name="T15" fmla="*/ 36 h 67"/>
                <a:gd name="T16" fmla="*/ 0 w 24"/>
                <a:gd name="T17" fmla="*/ 41 h 67"/>
                <a:gd name="T18" fmla="*/ 4 w 24"/>
                <a:gd name="T19" fmla="*/ 42 h 67"/>
                <a:gd name="T20" fmla="*/ 6 w 24"/>
                <a:gd name="T21" fmla="*/ 54 h 67"/>
                <a:gd name="T22" fmla="*/ 12 w 24"/>
                <a:gd name="T23" fmla="*/ 67 h 67"/>
                <a:gd name="T24" fmla="*/ 18 w 24"/>
                <a:gd name="T25" fmla="*/ 54 h 67"/>
                <a:gd name="T26" fmla="*/ 19 w 24"/>
                <a:gd name="T27" fmla="*/ 42 h 67"/>
                <a:gd name="T28" fmla="*/ 22 w 24"/>
                <a:gd name="T29" fmla="*/ 41 h 67"/>
                <a:gd name="T30" fmla="*/ 24 w 24"/>
                <a:gd name="T31" fmla="*/ 36 h 67"/>
                <a:gd name="T32" fmla="*/ 22 w 24"/>
                <a:gd name="T33" fmla="*/ 3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67">
                  <a:moveTo>
                    <a:pt x="22" y="31"/>
                  </a:moveTo>
                  <a:cubicBezTo>
                    <a:pt x="22" y="31"/>
                    <a:pt x="20" y="30"/>
                    <a:pt x="19" y="30"/>
                  </a:cubicBezTo>
                  <a:cubicBezTo>
                    <a:pt x="18" y="30"/>
                    <a:pt x="18" y="24"/>
                    <a:pt x="18" y="15"/>
                  </a:cubicBezTo>
                  <a:cubicBezTo>
                    <a:pt x="18" y="7"/>
                    <a:pt x="15" y="0"/>
                    <a:pt x="12" y="0"/>
                  </a:cubicBezTo>
                  <a:cubicBezTo>
                    <a:pt x="8" y="0"/>
                    <a:pt x="6" y="7"/>
                    <a:pt x="6" y="15"/>
                  </a:cubicBezTo>
                  <a:cubicBezTo>
                    <a:pt x="6" y="24"/>
                    <a:pt x="5" y="30"/>
                    <a:pt x="4" y="30"/>
                  </a:cubicBezTo>
                  <a:cubicBezTo>
                    <a:pt x="3" y="30"/>
                    <a:pt x="2" y="31"/>
                    <a:pt x="1" y="31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38"/>
                    <a:pt x="0" y="40"/>
                    <a:pt x="0" y="41"/>
                  </a:cubicBezTo>
                  <a:cubicBezTo>
                    <a:pt x="1" y="41"/>
                    <a:pt x="3" y="42"/>
                    <a:pt x="4" y="42"/>
                  </a:cubicBezTo>
                  <a:cubicBezTo>
                    <a:pt x="5" y="42"/>
                    <a:pt x="6" y="47"/>
                    <a:pt x="6" y="54"/>
                  </a:cubicBezTo>
                  <a:cubicBezTo>
                    <a:pt x="6" y="61"/>
                    <a:pt x="8" y="67"/>
                    <a:pt x="12" y="67"/>
                  </a:cubicBezTo>
                  <a:cubicBezTo>
                    <a:pt x="15" y="67"/>
                    <a:pt x="18" y="61"/>
                    <a:pt x="18" y="54"/>
                  </a:cubicBezTo>
                  <a:cubicBezTo>
                    <a:pt x="18" y="47"/>
                    <a:pt x="18" y="42"/>
                    <a:pt x="19" y="42"/>
                  </a:cubicBezTo>
                  <a:cubicBezTo>
                    <a:pt x="20" y="42"/>
                    <a:pt x="22" y="42"/>
                    <a:pt x="22" y="41"/>
                  </a:cubicBezTo>
                  <a:cubicBezTo>
                    <a:pt x="23" y="41"/>
                    <a:pt x="24" y="38"/>
                    <a:pt x="24" y="36"/>
                  </a:cubicBezTo>
                  <a:cubicBezTo>
                    <a:pt x="24" y="34"/>
                    <a:pt x="23" y="31"/>
                    <a:pt x="22" y="3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77"/>
            <p:cNvSpPr>
              <a:spLocks/>
            </p:cNvSpPr>
            <p:nvPr/>
          </p:nvSpPr>
          <p:spPr bwMode="auto">
            <a:xfrm>
              <a:off x="3266" y="1667"/>
              <a:ext cx="57" cy="159"/>
            </a:xfrm>
            <a:custGeom>
              <a:avLst/>
              <a:gdLst>
                <a:gd name="T0" fmla="*/ 22 w 24"/>
                <a:gd name="T1" fmla="*/ 18 h 67"/>
                <a:gd name="T2" fmla="*/ 20 w 24"/>
                <a:gd name="T3" fmla="*/ 17 h 67"/>
                <a:gd name="T4" fmla="*/ 18 w 24"/>
                <a:gd name="T5" fmla="*/ 9 h 67"/>
                <a:gd name="T6" fmla="*/ 12 w 24"/>
                <a:gd name="T7" fmla="*/ 0 h 67"/>
                <a:gd name="T8" fmla="*/ 6 w 24"/>
                <a:gd name="T9" fmla="*/ 9 h 67"/>
                <a:gd name="T10" fmla="*/ 4 w 24"/>
                <a:gd name="T11" fmla="*/ 17 h 67"/>
                <a:gd name="T12" fmla="*/ 1 w 24"/>
                <a:gd name="T13" fmla="*/ 18 h 67"/>
                <a:gd name="T14" fmla="*/ 0 w 24"/>
                <a:gd name="T15" fmla="*/ 23 h 67"/>
                <a:gd name="T16" fmla="*/ 1 w 24"/>
                <a:gd name="T17" fmla="*/ 28 h 67"/>
                <a:gd name="T18" fmla="*/ 4 w 24"/>
                <a:gd name="T19" fmla="*/ 29 h 67"/>
                <a:gd name="T20" fmla="*/ 6 w 24"/>
                <a:gd name="T21" fmla="*/ 48 h 67"/>
                <a:gd name="T22" fmla="*/ 12 w 24"/>
                <a:gd name="T23" fmla="*/ 67 h 67"/>
                <a:gd name="T24" fmla="*/ 18 w 24"/>
                <a:gd name="T25" fmla="*/ 48 h 67"/>
                <a:gd name="T26" fmla="*/ 20 w 24"/>
                <a:gd name="T27" fmla="*/ 29 h 67"/>
                <a:gd name="T28" fmla="*/ 22 w 24"/>
                <a:gd name="T29" fmla="*/ 28 h 67"/>
                <a:gd name="T30" fmla="*/ 24 w 24"/>
                <a:gd name="T31" fmla="*/ 23 h 67"/>
                <a:gd name="T32" fmla="*/ 22 w 24"/>
                <a:gd name="T33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67">
                  <a:moveTo>
                    <a:pt x="22" y="18"/>
                  </a:moveTo>
                  <a:cubicBezTo>
                    <a:pt x="22" y="18"/>
                    <a:pt x="21" y="17"/>
                    <a:pt x="20" y="17"/>
                  </a:cubicBezTo>
                  <a:cubicBezTo>
                    <a:pt x="19" y="17"/>
                    <a:pt x="18" y="14"/>
                    <a:pt x="18" y="9"/>
                  </a:cubicBezTo>
                  <a:cubicBezTo>
                    <a:pt x="18" y="4"/>
                    <a:pt x="15" y="0"/>
                    <a:pt x="12" y="0"/>
                  </a:cubicBezTo>
                  <a:cubicBezTo>
                    <a:pt x="9" y="0"/>
                    <a:pt x="6" y="4"/>
                    <a:pt x="6" y="9"/>
                  </a:cubicBezTo>
                  <a:cubicBezTo>
                    <a:pt x="6" y="14"/>
                    <a:pt x="5" y="17"/>
                    <a:pt x="4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0" y="21"/>
                    <a:pt x="0" y="23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5" y="29"/>
                    <a:pt x="6" y="37"/>
                    <a:pt x="6" y="48"/>
                  </a:cubicBezTo>
                  <a:cubicBezTo>
                    <a:pt x="6" y="58"/>
                    <a:pt x="9" y="67"/>
                    <a:pt x="12" y="67"/>
                  </a:cubicBezTo>
                  <a:cubicBezTo>
                    <a:pt x="15" y="67"/>
                    <a:pt x="18" y="58"/>
                    <a:pt x="18" y="48"/>
                  </a:cubicBezTo>
                  <a:cubicBezTo>
                    <a:pt x="18" y="37"/>
                    <a:pt x="19" y="29"/>
                    <a:pt x="20" y="29"/>
                  </a:cubicBezTo>
                  <a:cubicBezTo>
                    <a:pt x="21" y="29"/>
                    <a:pt x="22" y="29"/>
                    <a:pt x="22" y="28"/>
                  </a:cubicBezTo>
                  <a:cubicBezTo>
                    <a:pt x="23" y="28"/>
                    <a:pt x="24" y="25"/>
                    <a:pt x="24" y="23"/>
                  </a:cubicBezTo>
                  <a:cubicBezTo>
                    <a:pt x="24" y="21"/>
                    <a:pt x="23" y="18"/>
                    <a:pt x="22" y="18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78"/>
            <p:cNvSpPr>
              <a:spLocks/>
            </p:cNvSpPr>
            <p:nvPr/>
          </p:nvSpPr>
          <p:spPr bwMode="auto">
            <a:xfrm>
              <a:off x="1937" y="1695"/>
              <a:ext cx="47" cy="74"/>
            </a:xfrm>
            <a:custGeom>
              <a:avLst/>
              <a:gdLst>
                <a:gd name="T0" fmla="*/ 3 w 20"/>
                <a:gd name="T1" fmla="*/ 13 h 31"/>
                <a:gd name="T2" fmla="*/ 4 w 20"/>
                <a:gd name="T3" fmla="*/ 19 h 31"/>
                <a:gd name="T4" fmla="*/ 0 w 20"/>
                <a:gd name="T5" fmla="*/ 27 h 31"/>
                <a:gd name="T6" fmla="*/ 0 w 20"/>
                <a:gd name="T7" fmla="*/ 31 h 31"/>
                <a:gd name="T8" fmla="*/ 20 w 20"/>
                <a:gd name="T9" fmla="*/ 31 h 31"/>
                <a:gd name="T10" fmla="*/ 13 w 20"/>
                <a:gd name="T11" fmla="*/ 10 h 31"/>
                <a:gd name="T12" fmla="*/ 0 w 20"/>
                <a:gd name="T13" fmla="*/ 0 h 31"/>
                <a:gd name="T14" fmla="*/ 0 w 20"/>
                <a:gd name="T15" fmla="*/ 10 h 31"/>
                <a:gd name="T16" fmla="*/ 3 w 20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1">
                  <a:moveTo>
                    <a:pt x="3" y="13"/>
                  </a:moveTo>
                  <a:cubicBezTo>
                    <a:pt x="4" y="14"/>
                    <a:pt x="4" y="17"/>
                    <a:pt x="4" y="19"/>
                  </a:cubicBezTo>
                  <a:cubicBezTo>
                    <a:pt x="4" y="23"/>
                    <a:pt x="3" y="26"/>
                    <a:pt x="0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23"/>
                    <a:pt x="16" y="16"/>
                    <a:pt x="13" y="10"/>
                  </a:cubicBezTo>
                  <a:cubicBezTo>
                    <a:pt x="9" y="4"/>
                    <a:pt x="4" y="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79"/>
            <p:cNvSpPr>
              <a:spLocks/>
            </p:cNvSpPr>
            <p:nvPr/>
          </p:nvSpPr>
          <p:spPr bwMode="auto">
            <a:xfrm>
              <a:off x="1927" y="1688"/>
              <a:ext cx="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80"/>
            <p:cNvSpPr>
              <a:spLocks noEditPoints="1"/>
            </p:cNvSpPr>
            <p:nvPr/>
          </p:nvSpPr>
          <p:spPr bwMode="auto">
            <a:xfrm>
              <a:off x="1877" y="1778"/>
              <a:ext cx="109" cy="81"/>
            </a:xfrm>
            <a:custGeom>
              <a:avLst/>
              <a:gdLst>
                <a:gd name="T0" fmla="*/ 0 w 46"/>
                <a:gd name="T1" fmla="*/ 0 h 34"/>
                <a:gd name="T2" fmla="*/ 0 w 46"/>
                <a:gd name="T3" fmla="*/ 3 h 34"/>
                <a:gd name="T4" fmla="*/ 7 w 46"/>
                <a:gd name="T5" fmla="*/ 26 h 34"/>
                <a:gd name="T6" fmla="*/ 23 w 46"/>
                <a:gd name="T7" fmla="*/ 34 h 34"/>
                <a:gd name="T8" fmla="*/ 39 w 46"/>
                <a:gd name="T9" fmla="*/ 26 h 34"/>
                <a:gd name="T10" fmla="*/ 46 w 46"/>
                <a:gd name="T11" fmla="*/ 3 h 34"/>
                <a:gd name="T12" fmla="*/ 46 w 46"/>
                <a:gd name="T13" fmla="*/ 0 h 34"/>
                <a:gd name="T14" fmla="*/ 0 w 46"/>
                <a:gd name="T15" fmla="*/ 0 h 34"/>
                <a:gd name="T16" fmla="*/ 26 w 46"/>
                <a:gd name="T17" fmla="*/ 27 h 34"/>
                <a:gd name="T18" fmla="*/ 26 w 46"/>
                <a:gd name="T19" fmla="*/ 27 h 34"/>
                <a:gd name="T20" fmla="*/ 26 w 46"/>
                <a:gd name="T21" fmla="*/ 27 h 34"/>
                <a:gd name="T22" fmla="*/ 25 w 46"/>
                <a:gd name="T23" fmla="*/ 26 h 34"/>
                <a:gd name="T24" fmla="*/ 26 w 46"/>
                <a:gd name="T25" fmla="*/ 25 h 34"/>
                <a:gd name="T26" fmla="*/ 41 w 46"/>
                <a:gd name="T27" fmla="*/ 7 h 34"/>
                <a:gd name="T28" fmla="*/ 41 w 46"/>
                <a:gd name="T29" fmla="*/ 6 h 34"/>
                <a:gd name="T30" fmla="*/ 42 w 46"/>
                <a:gd name="T31" fmla="*/ 5 h 34"/>
                <a:gd name="T32" fmla="*/ 43 w 46"/>
                <a:gd name="T33" fmla="*/ 6 h 34"/>
                <a:gd name="T34" fmla="*/ 43 w 46"/>
                <a:gd name="T35" fmla="*/ 7 h 34"/>
                <a:gd name="T36" fmla="*/ 26 w 46"/>
                <a:gd name="T3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3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3"/>
                    <a:pt x="3" y="20"/>
                    <a:pt x="7" y="26"/>
                  </a:cubicBezTo>
                  <a:cubicBezTo>
                    <a:pt x="11" y="31"/>
                    <a:pt x="17" y="34"/>
                    <a:pt x="23" y="34"/>
                  </a:cubicBezTo>
                  <a:cubicBezTo>
                    <a:pt x="29" y="34"/>
                    <a:pt x="35" y="31"/>
                    <a:pt x="39" y="26"/>
                  </a:cubicBezTo>
                  <a:cubicBezTo>
                    <a:pt x="43" y="20"/>
                    <a:pt x="46" y="13"/>
                    <a:pt x="46" y="3"/>
                  </a:cubicBezTo>
                  <a:cubicBezTo>
                    <a:pt x="46" y="2"/>
                    <a:pt x="46" y="1"/>
                    <a:pt x="46" y="0"/>
                  </a:cubicBezTo>
                  <a:lnTo>
                    <a:pt x="0" y="0"/>
                  </a:lnTo>
                  <a:close/>
                  <a:moveTo>
                    <a:pt x="26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6"/>
                    <a:pt x="25" y="26"/>
                  </a:cubicBezTo>
                  <a:cubicBezTo>
                    <a:pt x="25" y="25"/>
                    <a:pt x="25" y="25"/>
                    <a:pt x="26" y="25"/>
                  </a:cubicBezTo>
                  <a:cubicBezTo>
                    <a:pt x="34" y="25"/>
                    <a:pt x="41" y="17"/>
                    <a:pt x="41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1" y="5"/>
                    <a:pt x="42" y="5"/>
                  </a:cubicBezTo>
                  <a:cubicBezTo>
                    <a:pt x="42" y="5"/>
                    <a:pt x="43" y="6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8"/>
                    <a:pt x="36" y="27"/>
                    <a:pt x="26" y="27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81"/>
            <p:cNvSpPr>
              <a:spLocks/>
            </p:cNvSpPr>
            <p:nvPr/>
          </p:nvSpPr>
          <p:spPr bwMode="auto">
            <a:xfrm>
              <a:off x="1880" y="1695"/>
              <a:ext cx="47" cy="74"/>
            </a:xfrm>
            <a:custGeom>
              <a:avLst/>
              <a:gdLst>
                <a:gd name="T0" fmla="*/ 15 w 20"/>
                <a:gd name="T1" fmla="*/ 19 h 31"/>
                <a:gd name="T2" fmla="*/ 17 w 20"/>
                <a:gd name="T3" fmla="*/ 13 h 31"/>
                <a:gd name="T4" fmla="*/ 20 w 20"/>
                <a:gd name="T5" fmla="*/ 10 h 31"/>
                <a:gd name="T6" fmla="*/ 20 w 20"/>
                <a:gd name="T7" fmla="*/ 0 h 31"/>
                <a:gd name="T8" fmla="*/ 7 w 20"/>
                <a:gd name="T9" fmla="*/ 10 h 31"/>
                <a:gd name="T10" fmla="*/ 0 w 20"/>
                <a:gd name="T11" fmla="*/ 31 h 31"/>
                <a:gd name="T12" fmla="*/ 20 w 20"/>
                <a:gd name="T13" fmla="*/ 31 h 31"/>
                <a:gd name="T14" fmla="*/ 20 w 20"/>
                <a:gd name="T15" fmla="*/ 27 h 31"/>
                <a:gd name="T16" fmla="*/ 15 w 20"/>
                <a:gd name="T17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1">
                  <a:moveTo>
                    <a:pt x="15" y="19"/>
                  </a:moveTo>
                  <a:cubicBezTo>
                    <a:pt x="15" y="17"/>
                    <a:pt x="16" y="15"/>
                    <a:pt x="17" y="13"/>
                  </a:cubicBezTo>
                  <a:cubicBezTo>
                    <a:pt x="18" y="11"/>
                    <a:pt x="19" y="10"/>
                    <a:pt x="20" y="1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1"/>
                    <a:pt x="11" y="4"/>
                    <a:pt x="7" y="10"/>
                  </a:cubicBezTo>
                  <a:cubicBezTo>
                    <a:pt x="3" y="16"/>
                    <a:pt x="1" y="24"/>
                    <a:pt x="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7" y="26"/>
                    <a:pt x="15" y="23"/>
                    <a:pt x="15" y="1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82"/>
            <p:cNvSpPr>
              <a:spLocks/>
            </p:cNvSpPr>
            <p:nvPr/>
          </p:nvSpPr>
          <p:spPr bwMode="auto">
            <a:xfrm>
              <a:off x="1932" y="1688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83"/>
            <p:cNvSpPr>
              <a:spLocks/>
            </p:cNvSpPr>
            <p:nvPr/>
          </p:nvSpPr>
          <p:spPr bwMode="auto">
            <a:xfrm>
              <a:off x="1906" y="1634"/>
              <a:ext cx="33" cy="52"/>
            </a:xfrm>
            <a:custGeom>
              <a:avLst/>
              <a:gdLst>
                <a:gd name="T0" fmla="*/ 3 w 14"/>
                <a:gd name="T1" fmla="*/ 10 h 22"/>
                <a:gd name="T2" fmla="*/ 9 w 14"/>
                <a:gd name="T3" fmla="*/ 12 h 22"/>
                <a:gd name="T4" fmla="*/ 11 w 14"/>
                <a:gd name="T5" fmla="*/ 13 h 22"/>
                <a:gd name="T6" fmla="*/ 12 w 14"/>
                <a:gd name="T7" fmla="*/ 15 h 22"/>
                <a:gd name="T8" fmla="*/ 10 w 14"/>
                <a:gd name="T9" fmla="*/ 21 h 22"/>
                <a:gd name="T10" fmla="*/ 10 w 14"/>
                <a:gd name="T11" fmla="*/ 22 h 22"/>
                <a:gd name="T12" fmla="*/ 11 w 14"/>
                <a:gd name="T13" fmla="*/ 22 h 22"/>
                <a:gd name="T14" fmla="*/ 12 w 14"/>
                <a:gd name="T15" fmla="*/ 22 h 22"/>
                <a:gd name="T16" fmla="*/ 14 w 14"/>
                <a:gd name="T17" fmla="*/ 15 h 22"/>
                <a:gd name="T18" fmla="*/ 12 w 14"/>
                <a:gd name="T19" fmla="*/ 11 h 22"/>
                <a:gd name="T20" fmla="*/ 6 w 14"/>
                <a:gd name="T21" fmla="*/ 9 h 22"/>
                <a:gd name="T22" fmla="*/ 3 w 14"/>
                <a:gd name="T23" fmla="*/ 8 h 22"/>
                <a:gd name="T24" fmla="*/ 3 w 14"/>
                <a:gd name="T25" fmla="*/ 6 h 22"/>
                <a:gd name="T26" fmla="*/ 4 w 14"/>
                <a:gd name="T27" fmla="*/ 2 h 22"/>
                <a:gd name="T28" fmla="*/ 4 w 14"/>
                <a:gd name="T29" fmla="*/ 0 h 22"/>
                <a:gd name="T30" fmla="*/ 2 w 14"/>
                <a:gd name="T31" fmla="*/ 1 h 22"/>
                <a:gd name="T32" fmla="*/ 0 w 14"/>
                <a:gd name="T33" fmla="*/ 6 h 22"/>
                <a:gd name="T34" fmla="*/ 3 w 14"/>
                <a:gd name="T3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2">
                  <a:moveTo>
                    <a:pt x="3" y="10"/>
                  </a:moveTo>
                  <a:cubicBezTo>
                    <a:pt x="5" y="11"/>
                    <a:pt x="7" y="11"/>
                    <a:pt x="9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6"/>
                    <a:pt x="12" y="18"/>
                    <a:pt x="10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3" y="19"/>
                    <a:pt x="14" y="17"/>
                    <a:pt x="14" y="15"/>
                  </a:cubicBezTo>
                  <a:cubicBezTo>
                    <a:pt x="14" y="13"/>
                    <a:pt x="13" y="12"/>
                    <a:pt x="12" y="11"/>
                  </a:cubicBezTo>
                  <a:cubicBezTo>
                    <a:pt x="10" y="10"/>
                    <a:pt x="7" y="9"/>
                    <a:pt x="6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5"/>
                    <a:pt x="3" y="4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2" y="10"/>
                    <a:pt x="3" y="1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84"/>
            <p:cNvSpPr>
              <a:spLocks/>
            </p:cNvSpPr>
            <p:nvPr/>
          </p:nvSpPr>
          <p:spPr bwMode="auto">
            <a:xfrm>
              <a:off x="5571" y="1226"/>
              <a:ext cx="260" cy="95"/>
            </a:xfrm>
            <a:custGeom>
              <a:avLst/>
              <a:gdLst>
                <a:gd name="T0" fmla="*/ 55 w 110"/>
                <a:gd name="T1" fmla="*/ 0 h 40"/>
                <a:gd name="T2" fmla="*/ 0 w 110"/>
                <a:gd name="T3" fmla="*/ 31 h 40"/>
                <a:gd name="T4" fmla="*/ 13 w 110"/>
                <a:gd name="T5" fmla="*/ 39 h 40"/>
                <a:gd name="T6" fmla="*/ 24 w 110"/>
                <a:gd name="T7" fmla="*/ 24 h 40"/>
                <a:gd name="T8" fmla="*/ 55 w 110"/>
                <a:gd name="T9" fmla="*/ 13 h 40"/>
                <a:gd name="T10" fmla="*/ 86 w 110"/>
                <a:gd name="T11" fmla="*/ 24 h 40"/>
                <a:gd name="T12" fmla="*/ 97 w 110"/>
                <a:gd name="T13" fmla="*/ 39 h 40"/>
                <a:gd name="T14" fmla="*/ 110 w 110"/>
                <a:gd name="T15" fmla="*/ 31 h 40"/>
                <a:gd name="T16" fmla="*/ 55 w 110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40">
                  <a:moveTo>
                    <a:pt x="55" y="0"/>
                  </a:moveTo>
                  <a:cubicBezTo>
                    <a:pt x="24" y="0"/>
                    <a:pt x="0" y="14"/>
                    <a:pt x="0" y="31"/>
                  </a:cubicBezTo>
                  <a:cubicBezTo>
                    <a:pt x="0" y="39"/>
                    <a:pt x="5" y="40"/>
                    <a:pt x="13" y="39"/>
                  </a:cubicBezTo>
                  <a:cubicBezTo>
                    <a:pt x="15" y="33"/>
                    <a:pt x="19" y="28"/>
                    <a:pt x="24" y="24"/>
                  </a:cubicBezTo>
                  <a:cubicBezTo>
                    <a:pt x="32" y="17"/>
                    <a:pt x="43" y="13"/>
                    <a:pt x="55" y="13"/>
                  </a:cubicBezTo>
                  <a:cubicBezTo>
                    <a:pt x="67" y="13"/>
                    <a:pt x="78" y="17"/>
                    <a:pt x="86" y="24"/>
                  </a:cubicBezTo>
                  <a:cubicBezTo>
                    <a:pt x="91" y="28"/>
                    <a:pt x="95" y="33"/>
                    <a:pt x="97" y="39"/>
                  </a:cubicBezTo>
                  <a:cubicBezTo>
                    <a:pt x="105" y="40"/>
                    <a:pt x="110" y="39"/>
                    <a:pt x="110" y="31"/>
                  </a:cubicBezTo>
                  <a:cubicBezTo>
                    <a:pt x="110" y="14"/>
                    <a:pt x="86" y="0"/>
                    <a:pt x="55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85"/>
            <p:cNvSpPr>
              <a:spLocks noEditPoints="1"/>
            </p:cNvSpPr>
            <p:nvPr/>
          </p:nvSpPr>
          <p:spPr bwMode="auto">
            <a:xfrm>
              <a:off x="5606" y="1266"/>
              <a:ext cx="190" cy="133"/>
            </a:xfrm>
            <a:custGeom>
              <a:avLst/>
              <a:gdLst>
                <a:gd name="T0" fmla="*/ 40 w 80"/>
                <a:gd name="T1" fmla="*/ 0 h 56"/>
                <a:gd name="T2" fmla="*/ 0 w 80"/>
                <a:gd name="T3" fmla="*/ 35 h 56"/>
                <a:gd name="T4" fmla="*/ 40 w 80"/>
                <a:gd name="T5" fmla="*/ 56 h 56"/>
                <a:gd name="T6" fmla="*/ 80 w 80"/>
                <a:gd name="T7" fmla="*/ 35 h 56"/>
                <a:gd name="T8" fmla="*/ 40 w 80"/>
                <a:gd name="T9" fmla="*/ 0 h 56"/>
                <a:gd name="T10" fmla="*/ 40 w 80"/>
                <a:gd name="T11" fmla="*/ 38 h 56"/>
                <a:gd name="T12" fmla="*/ 22 w 80"/>
                <a:gd name="T13" fmla="*/ 24 h 56"/>
                <a:gd name="T14" fmla="*/ 40 w 80"/>
                <a:gd name="T15" fmla="*/ 9 h 56"/>
                <a:gd name="T16" fmla="*/ 58 w 80"/>
                <a:gd name="T17" fmla="*/ 24 h 56"/>
                <a:gd name="T18" fmla="*/ 40 w 80"/>
                <a:gd name="T19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0"/>
                  </a:moveTo>
                  <a:cubicBezTo>
                    <a:pt x="18" y="0"/>
                    <a:pt x="0" y="16"/>
                    <a:pt x="0" y="35"/>
                  </a:cubicBezTo>
                  <a:cubicBezTo>
                    <a:pt x="0" y="55"/>
                    <a:pt x="18" y="56"/>
                    <a:pt x="40" y="56"/>
                  </a:cubicBezTo>
                  <a:cubicBezTo>
                    <a:pt x="62" y="56"/>
                    <a:pt x="80" y="55"/>
                    <a:pt x="80" y="35"/>
                  </a:cubicBezTo>
                  <a:cubicBezTo>
                    <a:pt x="80" y="16"/>
                    <a:pt x="62" y="0"/>
                    <a:pt x="40" y="0"/>
                  </a:cubicBezTo>
                  <a:close/>
                  <a:moveTo>
                    <a:pt x="40" y="38"/>
                  </a:moveTo>
                  <a:cubicBezTo>
                    <a:pt x="30" y="38"/>
                    <a:pt x="22" y="32"/>
                    <a:pt x="22" y="24"/>
                  </a:cubicBezTo>
                  <a:cubicBezTo>
                    <a:pt x="22" y="16"/>
                    <a:pt x="30" y="9"/>
                    <a:pt x="40" y="9"/>
                  </a:cubicBezTo>
                  <a:cubicBezTo>
                    <a:pt x="50" y="9"/>
                    <a:pt x="58" y="16"/>
                    <a:pt x="58" y="24"/>
                  </a:cubicBezTo>
                  <a:cubicBezTo>
                    <a:pt x="58" y="32"/>
                    <a:pt x="50" y="38"/>
                    <a:pt x="40" y="38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86"/>
            <p:cNvSpPr>
              <a:spLocks/>
            </p:cNvSpPr>
            <p:nvPr/>
          </p:nvSpPr>
          <p:spPr bwMode="auto">
            <a:xfrm>
              <a:off x="5183" y="1238"/>
              <a:ext cx="180" cy="187"/>
            </a:xfrm>
            <a:custGeom>
              <a:avLst/>
              <a:gdLst>
                <a:gd name="T0" fmla="*/ 53 w 76"/>
                <a:gd name="T1" fmla="*/ 20 h 79"/>
                <a:gd name="T2" fmla="*/ 54 w 76"/>
                <a:gd name="T3" fmla="*/ 25 h 79"/>
                <a:gd name="T4" fmla="*/ 56 w 76"/>
                <a:gd name="T5" fmla="*/ 26 h 79"/>
                <a:gd name="T6" fmla="*/ 68 w 76"/>
                <a:gd name="T7" fmla="*/ 28 h 79"/>
                <a:gd name="T8" fmla="*/ 70 w 76"/>
                <a:gd name="T9" fmla="*/ 29 h 79"/>
                <a:gd name="T10" fmla="*/ 75 w 76"/>
                <a:gd name="T11" fmla="*/ 24 h 79"/>
                <a:gd name="T12" fmla="*/ 75 w 76"/>
                <a:gd name="T13" fmla="*/ 22 h 79"/>
                <a:gd name="T14" fmla="*/ 74 w 76"/>
                <a:gd name="T15" fmla="*/ 9 h 79"/>
                <a:gd name="T16" fmla="*/ 74 w 76"/>
                <a:gd name="T17" fmla="*/ 8 h 79"/>
                <a:gd name="T18" fmla="*/ 69 w 76"/>
                <a:gd name="T19" fmla="*/ 6 h 79"/>
                <a:gd name="T20" fmla="*/ 66 w 76"/>
                <a:gd name="T21" fmla="*/ 9 h 79"/>
                <a:gd name="T22" fmla="*/ 65 w 76"/>
                <a:gd name="T23" fmla="*/ 9 h 79"/>
                <a:gd name="T24" fmla="*/ 39 w 76"/>
                <a:gd name="T25" fmla="*/ 0 h 79"/>
                <a:gd name="T26" fmla="*/ 0 w 76"/>
                <a:gd name="T27" fmla="*/ 40 h 79"/>
                <a:gd name="T28" fmla="*/ 39 w 76"/>
                <a:gd name="T29" fmla="*/ 79 h 79"/>
                <a:gd name="T30" fmla="*/ 72 w 76"/>
                <a:gd name="T31" fmla="*/ 61 h 79"/>
                <a:gd name="T32" fmla="*/ 71 w 76"/>
                <a:gd name="T33" fmla="*/ 54 h 79"/>
                <a:gd name="T34" fmla="*/ 64 w 76"/>
                <a:gd name="T35" fmla="*/ 55 h 79"/>
                <a:gd name="T36" fmla="*/ 39 w 76"/>
                <a:gd name="T37" fmla="*/ 68 h 79"/>
                <a:gd name="T38" fmla="*/ 10 w 76"/>
                <a:gd name="T39" fmla="*/ 40 h 79"/>
                <a:gd name="T40" fmla="*/ 39 w 76"/>
                <a:gd name="T41" fmla="*/ 11 h 79"/>
                <a:gd name="T42" fmla="*/ 57 w 76"/>
                <a:gd name="T43" fmla="*/ 16 h 79"/>
                <a:gd name="T44" fmla="*/ 56 w 76"/>
                <a:gd name="T45" fmla="*/ 17 h 79"/>
                <a:gd name="T46" fmla="*/ 53 w 76"/>
                <a:gd name="T47" fmla="*/ 2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79">
                  <a:moveTo>
                    <a:pt x="53" y="20"/>
                  </a:moveTo>
                  <a:cubicBezTo>
                    <a:pt x="50" y="22"/>
                    <a:pt x="51" y="25"/>
                    <a:pt x="54" y="25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9" y="26"/>
                    <a:pt x="65" y="28"/>
                    <a:pt x="68" y="28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3" y="29"/>
                    <a:pt x="76" y="27"/>
                    <a:pt x="75" y="24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19"/>
                    <a:pt x="75" y="13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4"/>
                    <a:pt x="72" y="3"/>
                    <a:pt x="69" y="6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4"/>
                    <a:pt x="49" y="0"/>
                    <a:pt x="39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1"/>
                    <a:pt x="18" y="79"/>
                    <a:pt x="39" y="79"/>
                  </a:cubicBezTo>
                  <a:cubicBezTo>
                    <a:pt x="53" y="79"/>
                    <a:pt x="65" y="72"/>
                    <a:pt x="72" y="61"/>
                  </a:cubicBezTo>
                  <a:cubicBezTo>
                    <a:pt x="74" y="59"/>
                    <a:pt x="73" y="55"/>
                    <a:pt x="71" y="54"/>
                  </a:cubicBezTo>
                  <a:cubicBezTo>
                    <a:pt x="68" y="52"/>
                    <a:pt x="65" y="53"/>
                    <a:pt x="64" y="55"/>
                  </a:cubicBezTo>
                  <a:cubicBezTo>
                    <a:pt x="58" y="63"/>
                    <a:pt x="49" y="68"/>
                    <a:pt x="39" y="68"/>
                  </a:cubicBezTo>
                  <a:cubicBezTo>
                    <a:pt x="23" y="68"/>
                    <a:pt x="10" y="55"/>
                    <a:pt x="10" y="40"/>
                  </a:cubicBezTo>
                  <a:cubicBezTo>
                    <a:pt x="10" y="24"/>
                    <a:pt x="23" y="11"/>
                    <a:pt x="39" y="11"/>
                  </a:cubicBezTo>
                  <a:cubicBezTo>
                    <a:pt x="46" y="11"/>
                    <a:pt x="52" y="13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lnTo>
                    <a:pt x="53" y="2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87"/>
            <p:cNvSpPr>
              <a:spLocks/>
            </p:cNvSpPr>
            <p:nvPr/>
          </p:nvSpPr>
          <p:spPr bwMode="auto">
            <a:xfrm>
              <a:off x="2436" y="1236"/>
              <a:ext cx="45" cy="116"/>
            </a:xfrm>
            <a:custGeom>
              <a:avLst/>
              <a:gdLst>
                <a:gd name="T0" fmla="*/ 1 w 19"/>
                <a:gd name="T1" fmla="*/ 43 h 49"/>
                <a:gd name="T2" fmla="*/ 9 w 19"/>
                <a:gd name="T3" fmla="*/ 25 h 49"/>
                <a:gd name="T4" fmla="*/ 1 w 19"/>
                <a:gd name="T5" fmla="*/ 6 h 49"/>
                <a:gd name="T6" fmla="*/ 1 w 19"/>
                <a:gd name="T7" fmla="*/ 1 h 49"/>
                <a:gd name="T8" fmla="*/ 6 w 19"/>
                <a:gd name="T9" fmla="*/ 1 h 49"/>
                <a:gd name="T10" fmla="*/ 6 w 19"/>
                <a:gd name="T11" fmla="*/ 48 h 49"/>
                <a:gd name="T12" fmla="*/ 1 w 19"/>
                <a:gd name="T13" fmla="*/ 48 h 49"/>
                <a:gd name="T14" fmla="*/ 1 w 19"/>
                <a:gd name="T1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9">
                  <a:moveTo>
                    <a:pt x="1" y="43"/>
                  </a:moveTo>
                  <a:cubicBezTo>
                    <a:pt x="6" y="38"/>
                    <a:pt x="9" y="31"/>
                    <a:pt x="9" y="25"/>
                  </a:cubicBezTo>
                  <a:cubicBezTo>
                    <a:pt x="9" y="18"/>
                    <a:pt x="6" y="11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9" y="14"/>
                    <a:pt x="19" y="35"/>
                    <a:pt x="6" y="48"/>
                  </a:cubicBezTo>
                  <a:cubicBezTo>
                    <a:pt x="5" y="49"/>
                    <a:pt x="3" y="49"/>
                    <a:pt x="1" y="48"/>
                  </a:cubicBezTo>
                  <a:cubicBezTo>
                    <a:pt x="0" y="47"/>
                    <a:pt x="0" y="44"/>
                    <a:pt x="1" y="4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88"/>
            <p:cNvSpPr>
              <a:spLocks/>
            </p:cNvSpPr>
            <p:nvPr/>
          </p:nvSpPr>
          <p:spPr bwMode="auto">
            <a:xfrm>
              <a:off x="2419" y="1252"/>
              <a:ext cx="36" cy="83"/>
            </a:xfrm>
            <a:custGeom>
              <a:avLst/>
              <a:gdLst>
                <a:gd name="T0" fmla="*/ 1 w 15"/>
                <a:gd name="T1" fmla="*/ 29 h 35"/>
                <a:gd name="T2" fmla="*/ 1 w 15"/>
                <a:gd name="T3" fmla="*/ 6 h 35"/>
                <a:gd name="T4" fmla="*/ 1 w 15"/>
                <a:gd name="T5" fmla="*/ 2 h 35"/>
                <a:gd name="T6" fmla="*/ 6 w 15"/>
                <a:gd name="T7" fmla="*/ 2 h 35"/>
                <a:gd name="T8" fmla="*/ 6 w 15"/>
                <a:gd name="T9" fmla="*/ 34 h 35"/>
                <a:gd name="T10" fmla="*/ 1 w 15"/>
                <a:gd name="T11" fmla="*/ 34 h 35"/>
                <a:gd name="T12" fmla="*/ 1 w 15"/>
                <a:gd name="T1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1" y="29"/>
                  </a:moveTo>
                  <a:cubicBezTo>
                    <a:pt x="7" y="23"/>
                    <a:pt x="7" y="13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2"/>
                  </a:cubicBezTo>
                  <a:cubicBezTo>
                    <a:pt x="15" y="10"/>
                    <a:pt x="15" y="25"/>
                    <a:pt x="6" y="34"/>
                  </a:cubicBezTo>
                  <a:cubicBezTo>
                    <a:pt x="4" y="35"/>
                    <a:pt x="2" y="35"/>
                    <a:pt x="1" y="34"/>
                  </a:cubicBezTo>
                  <a:cubicBezTo>
                    <a:pt x="0" y="32"/>
                    <a:pt x="0" y="30"/>
                    <a:pt x="1" y="2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89"/>
            <p:cNvSpPr>
              <a:spLocks/>
            </p:cNvSpPr>
            <p:nvPr/>
          </p:nvSpPr>
          <p:spPr bwMode="auto">
            <a:xfrm>
              <a:off x="2287" y="1236"/>
              <a:ext cx="45" cy="116"/>
            </a:xfrm>
            <a:custGeom>
              <a:avLst/>
              <a:gdLst>
                <a:gd name="T0" fmla="*/ 17 w 19"/>
                <a:gd name="T1" fmla="*/ 6 h 49"/>
                <a:gd name="T2" fmla="*/ 10 w 19"/>
                <a:gd name="T3" fmla="*/ 25 h 49"/>
                <a:gd name="T4" fmla="*/ 17 w 19"/>
                <a:gd name="T5" fmla="*/ 43 h 49"/>
                <a:gd name="T6" fmla="*/ 17 w 19"/>
                <a:gd name="T7" fmla="*/ 48 h 49"/>
                <a:gd name="T8" fmla="*/ 13 w 19"/>
                <a:gd name="T9" fmla="*/ 48 h 49"/>
                <a:gd name="T10" fmla="*/ 13 w 19"/>
                <a:gd name="T11" fmla="*/ 1 h 49"/>
                <a:gd name="T12" fmla="*/ 17 w 19"/>
                <a:gd name="T13" fmla="*/ 1 h 49"/>
                <a:gd name="T14" fmla="*/ 17 w 19"/>
                <a:gd name="T15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9">
                  <a:moveTo>
                    <a:pt x="17" y="6"/>
                  </a:moveTo>
                  <a:cubicBezTo>
                    <a:pt x="12" y="11"/>
                    <a:pt x="10" y="18"/>
                    <a:pt x="10" y="25"/>
                  </a:cubicBezTo>
                  <a:cubicBezTo>
                    <a:pt x="10" y="31"/>
                    <a:pt x="12" y="38"/>
                    <a:pt x="17" y="43"/>
                  </a:cubicBezTo>
                  <a:cubicBezTo>
                    <a:pt x="19" y="44"/>
                    <a:pt x="19" y="47"/>
                    <a:pt x="17" y="48"/>
                  </a:cubicBezTo>
                  <a:cubicBezTo>
                    <a:pt x="16" y="49"/>
                    <a:pt x="14" y="49"/>
                    <a:pt x="13" y="48"/>
                  </a:cubicBezTo>
                  <a:cubicBezTo>
                    <a:pt x="0" y="35"/>
                    <a:pt x="0" y="14"/>
                    <a:pt x="13" y="1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9" y="3"/>
                    <a:pt x="19" y="5"/>
                    <a:pt x="17" y="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90"/>
            <p:cNvSpPr>
              <a:spLocks/>
            </p:cNvSpPr>
            <p:nvPr/>
          </p:nvSpPr>
          <p:spPr bwMode="auto">
            <a:xfrm>
              <a:off x="2313" y="1252"/>
              <a:ext cx="35" cy="83"/>
            </a:xfrm>
            <a:custGeom>
              <a:avLst/>
              <a:gdLst>
                <a:gd name="T0" fmla="*/ 14 w 15"/>
                <a:gd name="T1" fmla="*/ 6 h 35"/>
                <a:gd name="T2" fmla="*/ 14 w 15"/>
                <a:gd name="T3" fmla="*/ 29 h 35"/>
                <a:gd name="T4" fmla="*/ 14 w 15"/>
                <a:gd name="T5" fmla="*/ 34 h 35"/>
                <a:gd name="T6" fmla="*/ 9 w 15"/>
                <a:gd name="T7" fmla="*/ 34 h 35"/>
                <a:gd name="T8" fmla="*/ 9 w 15"/>
                <a:gd name="T9" fmla="*/ 2 h 35"/>
                <a:gd name="T10" fmla="*/ 14 w 15"/>
                <a:gd name="T11" fmla="*/ 2 h 35"/>
                <a:gd name="T12" fmla="*/ 14 w 15"/>
                <a:gd name="T13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14" y="6"/>
                  </a:moveTo>
                  <a:cubicBezTo>
                    <a:pt x="7" y="13"/>
                    <a:pt x="7" y="23"/>
                    <a:pt x="14" y="29"/>
                  </a:cubicBezTo>
                  <a:cubicBezTo>
                    <a:pt x="15" y="30"/>
                    <a:pt x="15" y="32"/>
                    <a:pt x="14" y="34"/>
                  </a:cubicBezTo>
                  <a:cubicBezTo>
                    <a:pt x="12" y="35"/>
                    <a:pt x="10" y="35"/>
                    <a:pt x="9" y="34"/>
                  </a:cubicBezTo>
                  <a:cubicBezTo>
                    <a:pt x="0" y="25"/>
                    <a:pt x="0" y="10"/>
                    <a:pt x="9" y="2"/>
                  </a:cubicBezTo>
                  <a:cubicBezTo>
                    <a:pt x="10" y="0"/>
                    <a:pt x="12" y="0"/>
                    <a:pt x="14" y="2"/>
                  </a:cubicBezTo>
                  <a:cubicBezTo>
                    <a:pt x="15" y="3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91"/>
            <p:cNvSpPr>
              <a:spLocks noEditPoints="1"/>
            </p:cNvSpPr>
            <p:nvPr/>
          </p:nvSpPr>
          <p:spPr bwMode="auto">
            <a:xfrm>
              <a:off x="2282" y="1375"/>
              <a:ext cx="187" cy="67"/>
            </a:xfrm>
            <a:custGeom>
              <a:avLst/>
              <a:gdLst>
                <a:gd name="T0" fmla="*/ 77 w 79"/>
                <a:gd name="T1" fmla="*/ 0 h 28"/>
                <a:gd name="T2" fmla="*/ 2 w 79"/>
                <a:gd name="T3" fmla="*/ 0 h 28"/>
                <a:gd name="T4" fmla="*/ 0 w 79"/>
                <a:gd name="T5" fmla="*/ 2 h 28"/>
                <a:gd name="T6" fmla="*/ 0 w 79"/>
                <a:gd name="T7" fmla="*/ 26 h 28"/>
                <a:gd name="T8" fmla="*/ 2 w 79"/>
                <a:gd name="T9" fmla="*/ 28 h 28"/>
                <a:gd name="T10" fmla="*/ 77 w 79"/>
                <a:gd name="T11" fmla="*/ 28 h 28"/>
                <a:gd name="T12" fmla="*/ 79 w 79"/>
                <a:gd name="T13" fmla="*/ 26 h 28"/>
                <a:gd name="T14" fmla="*/ 79 w 79"/>
                <a:gd name="T15" fmla="*/ 2 h 28"/>
                <a:gd name="T16" fmla="*/ 77 w 79"/>
                <a:gd name="T17" fmla="*/ 0 h 28"/>
                <a:gd name="T18" fmla="*/ 14 w 79"/>
                <a:gd name="T19" fmla="*/ 19 h 28"/>
                <a:gd name="T20" fmla="*/ 6 w 79"/>
                <a:gd name="T21" fmla="*/ 14 h 28"/>
                <a:gd name="T22" fmla="*/ 14 w 79"/>
                <a:gd name="T23" fmla="*/ 8 h 28"/>
                <a:gd name="T24" fmla="*/ 23 w 79"/>
                <a:gd name="T25" fmla="*/ 14 h 28"/>
                <a:gd name="T26" fmla="*/ 14 w 79"/>
                <a:gd name="T27" fmla="*/ 19 h 28"/>
                <a:gd name="T28" fmla="*/ 72 w 79"/>
                <a:gd name="T29" fmla="*/ 16 h 28"/>
                <a:gd name="T30" fmla="*/ 70 w 79"/>
                <a:gd name="T31" fmla="*/ 18 h 28"/>
                <a:gd name="T32" fmla="*/ 36 w 79"/>
                <a:gd name="T33" fmla="*/ 18 h 28"/>
                <a:gd name="T34" fmla="*/ 34 w 79"/>
                <a:gd name="T35" fmla="*/ 16 h 28"/>
                <a:gd name="T36" fmla="*/ 34 w 79"/>
                <a:gd name="T37" fmla="*/ 12 h 28"/>
                <a:gd name="T38" fmla="*/ 36 w 79"/>
                <a:gd name="T39" fmla="*/ 10 h 28"/>
                <a:gd name="T40" fmla="*/ 70 w 79"/>
                <a:gd name="T41" fmla="*/ 10 h 28"/>
                <a:gd name="T42" fmla="*/ 72 w 79"/>
                <a:gd name="T43" fmla="*/ 12 h 28"/>
                <a:gd name="T44" fmla="*/ 72 w 79"/>
                <a:gd name="T45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" h="28">
                  <a:moveTo>
                    <a:pt x="7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8" y="28"/>
                    <a:pt x="79" y="27"/>
                    <a:pt x="79" y="26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1"/>
                    <a:pt x="78" y="0"/>
                    <a:pt x="77" y="0"/>
                  </a:cubicBezTo>
                  <a:close/>
                  <a:moveTo>
                    <a:pt x="14" y="19"/>
                  </a:moveTo>
                  <a:cubicBezTo>
                    <a:pt x="10" y="19"/>
                    <a:pt x="6" y="17"/>
                    <a:pt x="6" y="14"/>
                  </a:cubicBezTo>
                  <a:cubicBezTo>
                    <a:pt x="6" y="11"/>
                    <a:pt x="10" y="8"/>
                    <a:pt x="14" y="8"/>
                  </a:cubicBezTo>
                  <a:cubicBezTo>
                    <a:pt x="19" y="8"/>
                    <a:pt x="23" y="11"/>
                    <a:pt x="23" y="14"/>
                  </a:cubicBezTo>
                  <a:cubicBezTo>
                    <a:pt x="23" y="17"/>
                    <a:pt x="19" y="19"/>
                    <a:pt x="14" y="19"/>
                  </a:cubicBezTo>
                  <a:close/>
                  <a:moveTo>
                    <a:pt x="72" y="16"/>
                  </a:moveTo>
                  <a:cubicBezTo>
                    <a:pt x="72" y="17"/>
                    <a:pt x="71" y="18"/>
                    <a:pt x="7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5" y="18"/>
                    <a:pt x="34" y="17"/>
                    <a:pt x="34" y="1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5" y="10"/>
                    <a:pt x="36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1" y="10"/>
                    <a:pt x="72" y="11"/>
                    <a:pt x="72" y="12"/>
                  </a:cubicBezTo>
                  <a:lnTo>
                    <a:pt x="72" y="16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92"/>
            <p:cNvSpPr>
              <a:spLocks/>
            </p:cNvSpPr>
            <p:nvPr/>
          </p:nvSpPr>
          <p:spPr bwMode="auto">
            <a:xfrm>
              <a:off x="2372" y="1285"/>
              <a:ext cx="21" cy="83"/>
            </a:xfrm>
            <a:custGeom>
              <a:avLst/>
              <a:gdLst>
                <a:gd name="T0" fmla="*/ 9 w 9"/>
                <a:gd name="T1" fmla="*/ 32 h 35"/>
                <a:gd name="T2" fmla="*/ 7 w 9"/>
                <a:gd name="T3" fmla="*/ 35 h 35"/>
                <a:gd name="T4" fmla="*/ 2 w 9"/>
                <a:gd name="T5" fmla="*/ 35 h 35"/>
                <a:gd name="T6" fmla="*/ 0 w 9"/>
                <a:gd name="T7" fmla="*/ 32 h 35"/>
                <a:gd name="T8" fmla="*/ 0 w 9"/>
                <a:gd name="T9" fmla="*/ 2 h 35"/>
                <a:gd name="T10" fmla="*/ 2 w 9"/>
                <a:gd name="T11" fmla="*/ 0 h 35"/>
                <a:gd name="T12" fmla="*/ 7 w 9"/>
                <a:gd name="T13" fmla="*/ 0 h 35"/>
                <a:gd name="T14" fmla="*/ 9 w 9"/>
                <a:gd name="T15" fmla="*/ 2 h 35"/>
                <a:gd name="T16" fmla="*/ 9 w 9"/>
                <a:gd name="T17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5">
                  <a:moveTo>
                    <a:pt x="9" y="32"/>
                  </a:moveTo>
                  <a:cubicBezTo>
                    <a:pt x="9" y="34"/>
                    <a:pt x="8" y="35"/>
                    <a:pt x="7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2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93"/>
            <p:cNvSpPr>
              <a:spLocks/>
            </p:cNvSpPr>
            <p:nvPr/>
          </p:nvSpPr>
          <p:spPr bwMode="auto">
            <a:xfrm>
              <a:off x="3962" y="1257"/>
              <a:ext cx="170" cy="156"/>
            </a:xfrm>
            <a:custGeom>
              <a:avLst/>
              <a:gdLst>
                <a:gd name="T0" fmla="*/ 69 w 72"/>
                <a:gd name="T1" fmla="*/ 1 h 66"/>
                <a:gd name="T2" fmla="*/ 60 w 72"/>
                <a:gd name="T3" fmla="*/ 3 h 66"/>
                <a:gd name="T4" fmla="*/ 30 w 72"/>
                <a:gd name="T5" fmla="*/ 50 h 66"/>
                <a:gd name="T6" fmla="*/ 15 w 72"/>
                <a:gd name="T7" fmla="*/ 31 h 66"/>
                <a:gd name="T8" fmla="*/ 0 w 72"/>
                <a:gd name="T9" fmla="*/ 31 h 66"/>
                <a:gd name="T10" fmla="*/ 1 w 72"/>
                <a:gd name="T11" fmla="*/ 31 h 66"/>
                <a:gd name="T12" fmla="*/ 26 w 72"/>
                <a:gd name="T13" fmla="*/ 64 h 66"/>
                <a:gd name="T14" fmla="*/ 30 w 72"/>
                <a:gd name="T15" fmla="*/ 66 h 66"/>
                <a:gd name="T16" fmla="*/ 30 w 72"/>
                <a:gd name="T17" fmla="*/ 66 h 66"/>
                <a:gd name="T18" fmla="*/ 35 w 72"/>
                <a:gd name="T19" fmla="*/ 64 h 66"/>
                <a:gd name="T20" fmla="*/ 70 w 72"/>
                <a:gd name="T21" fmla="*/ 10 h 66"/>
                <a:gd name="T22" fmla="*/ 69 w 72"/>
                <a:gd name="T23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66">
                  <a:moveTo>
                    <a:pt x="69" y="1"/>
                  </a:moveTo>
                  <a:cubicBezTo>
                    <a:pt x="66" y="0"/>
                    <a:pt x="62" y="0"/>
                    <a:pt x="60" y="3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7" y="66"/>
                    <a:pt x="28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2" y="66"/>
                    <a:pt x="34" y="65"/>
                    <a:pt x="35" y="64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2" y="7"/>
                    <a:pt x="71" y="3"/>
                    <a:pt x="69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94"/>
            <p:cNvSpPr>
              <a:spLocks/>
            </p:cNvSpPr>
            <p:nvPr/>
          </p:nvSpPr>
          <p:spPr bwMode="auto">
            <a:xfrm>
              <a:off x="3598" y="1404"/>
              <a:ext cx="56" cy="66"/>
            </a:xfrm>
            <a:custGeom>
              <a:avLst/>
              <a:gdLst>
                <a:gd name="T0" fmla="*/ 22 w 24"/>
                <a:gd name="T1" fmla="*/ 21 h 28"/>
                <a:gd name="T2" fmla="*/ 15 w 24"/>
                <a:gd name="T3" fmla="*/ 21 h 28"/>
                <a:gd name="T4" fmla="*/ 15 w 24"/>
                <a:gd name="T5" fmla="*/ 1 h 28"/>
                <a:gd name="T6" fmla="*/ 14 w 24"/>
                <a:gd name="T7" fmla="*/ 0 h 28"/>
                <a:gd name="T8" fmla="*/ 10 w 24"/>
                <a:gd name="T9" fmla="*/ 0 h 28"/>
                <a:gd name="T10" fmla="*/ 9 w 24"/>
                <a:gd name="T11" fmla="*/ 1 h 28"/>
                <a:gd name="T12" fmla="*/ 9 w 24"/>
                <a:gd name="T13" fmla="*/ 21 h 28"/>
                <a:gd name="T14" fmla="*/ 2 w 24"/>
                <a:gd name="T15" fmla="*/ 21 h 28"/>
                <a:gd name="T16" fmla="*/ 0 w 24"/>
                <a:gd name="T17" fmla="*/ 23 h 28"/>
                <a:gd name="T18" fmla="*/ 0 w 24"/>
                <a:gd name="T19" fmla="*/ 26 h 28"/>
                <a:gd name="T20" fmla="*/ 2 w 24"/>
                <a:gd name="T21" fmla="*/ 28 h 28"/>
                <a:gd name="T22" fmla="*/ 22 w 24"/>
                <a:gd name="T23" fmla="*/ 28 h 28"/>
                <a:gd name="T24" fmla="*/ 24 w 24"/>
                <a:gd name="T25" fmla="*/ 26 h 28"/>
                <a:gd name="T26" fmla="*/ 24 w 24"/>
                <a:gd name="T27" fmla="*/ 23 h 28"/>
                <a:gd name="T28" fmla="*/ 22 w 24"/>
                <a:gd name="T2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8">
                  <a:moveTo>
                    <a:pt x="22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2"/>
                    <a:pt x="0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24" y="27"/>
                    <a:pt x="24" y="26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2"/>
                    <a:pt x="23" y="21"/>
                    <a:pt x="22" y="2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Freeform 95"/>
            <p:cNvSpPr>
              <a:spLocks/>
            </p:cNvSpPr>
            <p:nvPr/>
          </p:nvSpPr>
          <p:spPr bwMode="auto">
            <a:xfrm>
              <a:off x="3569" y="1290"/>
              <a:ext cx="114" cy="121"/>
            </a:xfrm>
            <a:custGeom>
              <a:avLst/>
              <a:gdLst>
                <a:gd name="T0" fmla="*/ 47 w 48"/>
                <a:gd name="T1" fmla="*/ 7 h 51"/>
                <a:gd name="T2" fmla="*/ 48 w 48"/>
                <a:gd name="T3" fmla="*/ 13 h 51"/>
                <a:gd name="T4" fmla="*/ 48 w 48"/>
                <a:gd name="T5" fmla="*/ 25 h 51"/>
                <a:gd name="T6" fmla="*/ 48 w 48"/>
                <a:gd name="T7" fmla="*/ 31 h 51"/>
                <a:gd name="T8" fmla="*/ 47 w 48"/>
                <a:gd name="T9" fmla="*/ 34 h 51"/>
                <a:gd name="T10" fmla="*/ 45 w 48"/>
                <a:gd name="T11" fmla="*/ 40 h 51"/>
                <a:gd name="T12" fmla="*/ 39 w 48"/>
                <a:gd name="T13" fmla="*/ 46 h 51"/>
                <a:gd name="T14" fmla="*/ 31 w 48"/>
                <a:gd name="T15" fmla="*/ 50 h 51"/>
                <a:gd name="T16" fmla="*/ 25 w 48"/>
                <a:gd name="T17" fmla="*/ 51 h 51"/>
                <a:gd name="T18" fmla="*/ 24 w 48"/>
                <a:gd name="T19" fmla="*/ 51 h 51"/>
                <a:gd name="T20" fmla="*/ 24 w 48"/>
                <a:gd name="T21" fmla="*/ 51 h 51"/>
                <a:gd name="T22" fmla="*/ 23 w 48"/>
                <a:gd name="T23" fmla="*/ 51 h 51"/>
                <a:gd name="T24" fmla="*/ 20 w 48"/>
                <a:gd name="T25" fmla="*/ 51 h 51"/>
                <a:gd name="T26" fmla="*/ 17 w 48"/>
                <a:gd name="T27" fmla="*/ 50 h 51"/>
                <a:gd name="T28" fmla="*/ 11 w 48"/>
                <a:gd name="T29" fmla="*/ 48 h 51"/>
                <a:gd name="T30" fmla="*/ 5 w 48"/>
                <a:gd name="T31" fmla="*/ 42 h 51"/>
                <a:gd name="T32" fmla="*/ 1 w 48"/>
                <a:gd name="T33" fmla="*/ 34 h 51"/>
                <a:gd name="T34" fmla="*/ 0 w 48"/>
                <a:gd name="T35" fmla="*/ 25 h 51"/>
                <a:gd name="T36" fmla="*/ 0 w 48"/>
                <a:gd name="T37" fmla="*/ 13 h 51"/>
                <a:gd name="T38" fmla="*/ 1 w 48"/>
                <a:gd name="T39" fmla="*/ 7 h 51"/>
                <a:gd name="T40" fmla="*/ 3 w 48"/>
                <a:gd name="T41" fmla="*/ 1 h 51"/>
                <a:gd name="T42" fmla="*/ 4 w 48"/>
                <a:gd name="T43" fmla="*/ 2 h 51"/>
                <a:gd name="T44" fmla="*/ 4 w 48"/>
                <a:gd name="T45" fmla="*/ 7 h 51"/>
                <a:gd name="T46" fmla="*/ 4 w 48"/>
                <a:gd name="T47" fmla="*/ 13 h 51"/>
                <a:gd name="T48" fmla="*/ 4 w 48"/>
                <a:gd name="T49" fmla="*/ 25 h 51"/>
                <a:gd name="T50" fmla="*/ 4 w 48"/>
                <a:gd name="T51" fmla="*/ 31 h 51"/>
                <a:gd name="T52" fmla="*/ 7 w 48"/>
                <a:gd name="T53" fmla="*/ 38 h 51"/>
                <a:gd name="T54" fmla="*/ 11 w 48"/>
                <a:gd name="T55" fmla="*/ 43 h 51"/>
                <a:gd name="T56" fmla="*/ 18 w 48"/>
                <a:gd name="T57" fmla="*/ 46 h 51"/>
                <a:gd name="T58" fmla="*/ 23 w 48"/>
                <a:gd name="T59" fmla="*/ 47 h 51"/>
                <a:gd name="T60" fmla="*/ 24 w 48"/>
                <a:gd name="T61" fmla="*/ 47 h 51"/>
                <a:gd name="T62" fmla="*/ 24 w 48"/>
                <a:gd name="T63" fmla="*/ 47 h 51"/>
                <a:gd name="T64" fmla="*/ 25 w 48"/>
                <a:gd name="T65" fmla="*/ 47 h 51"/>
                <a:gd name="T66" fmla="*/ 28 w 48"/>
                <a:gd name="T67" fmla="*/ 47 h 51"/>
                <a:gd name="T68" fmla="*/ 35 w 48"/>
                <a:gd name="T69" fmla="*/ 44 h 51"/>
                <a:gd name="T70" fmla="*/ 40 w 48"/>
                <a:gd name="T71" fmla="*/ 40 h 51"/>
                <a:gd name="T72" fmla="*/ 43 w 48"/>
                <a:gd name="T73" fmla="*/ 33 h 51"/>
                <a:gd name="T74" fmla="*/ 44 w 48"/>
                <a:gd name="T75" fmla="*/ 25 h 51"/>
                <a:gd name="T76" fmla="*/ 44 w 48"/>
                <a:gd name="T77" fmla="*/ 13 h 51"/>
                <a:gd name="T78" fmla="*/ 44 w 48"/>
                <a:gd name="T79" fmla="*/ 7 h 51"/>
                <a:gd name="T80" fmla="*/ 44 w 48"/>
                <a:gd name="T81" fmla="*/ 2 h 51"/>
                <a:gd name="T82" fmla="*/ 45 w 48"/>
                <a:gd name="T83" fmla="*/ 1 h 51"/>
                <a:gd name="T84" fmla="*/ 47 w 48"/>
                <a:gd name="T85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" h="51">
                  <a:moveTo>
                    <a:pt x="47" y="7"/>
                  </a:moveTo>
                  <a:cubicBezTo>
                    <a:pt x="48" y="8"/>
                    <a:pt x="48" y="11"/>
                    <a:pt x="48" y="1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7"/>
                    <a:pt x="48" y="29"/>
                    <a:pt x="48" y="31"/>
                  </a:cubicBezTo>
                  <a:cubicBezTo>
                    <a:pt x="48" y="31"/>
                    <a:pt x="48" y="32"/>
                    <a:pt x="47" y="34"/>
                  </a:cubicBezTo>
                  <a:cubicBezTo>
                    <a:pt x="47" y="36"/>
                    <a:pt x="46" y="38"/>
                    <a:pt x="45" y="40"/>
                  </a:cubicBezTo>
                  <a:cubicBezTo>
                    <a:pt x="44" y="41"/>
                    <a:pt x="40" y="45"/>
                    <a:pt x="39" y="46"/>
                  </a:cubicBezTo>
                  <a:cubicBezTo>
                    <a:pt x="38" y="47"/>
                    <a:pt x="33" y="50"/>
                    <a:pt x="31" y="50"/>
                  </a:cubicBezTo>
                  <a:cubicBezTo>
                    <a:pt x="30" y="51"/>
                    <a:pt x="25" y="51"/>
                    <a:pt x="25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1" y="51"/>
                    <a:pt x="20" y="51"/>
                  </a:cubicBezTo>
                  <a:cubicBezTo>
                    <a:pt x="20" y="51"/>
                    <a:pt x="18" y="51"/>
                    <a:pt x="17" y="50"/>
                  </a:cubicBezTo>
                  <a:cubicBezTo>
                    <a:pt x="15" y="50"/>
                    <a:pt x="13" y="48"/>
                    <a:pt x="11" y="48"/>
                  </a:cubicBezTo>
                  <a:cubicBezTo>
                    <a:pt x="10" y="47"/>
                    <a:pt x="6" y="43"/>
                    <a:pt x="5" y="42"/>
                  </a:cubicBezTo>
                  <a:cubicBezTo>
                    <a:pt x="4" y="41"/>
                    <a:pt x="1" y="36"/>
                    <a:pt x="1" y="34"/>
                  </a:cubicBezTo>
                  <a:cubicBezTo>
                    <a:pt x="0" y="32"/>
                    <a:pt x="0" y="27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11"/>
                    <a:pt x="4" y="13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7"/>
                    <a:pt x="4" y="29"/>
                    <a:pt x="4" y="31"/>
                  </a:cubicBezTo>
                  <a:cubicBezTo>
                    <a:pt x="4" y="32"/>
                    <a:pt x="6" y="36"/>
                    <a:pt x="7" y="38"/>
                  </a:cubicBezTo>
                  <a:cubicBezTo>
                    <a:pt x="7" y="39"/>
                    <a:pt x="10" y="42"/>
                    <a:pt x="11" y="43"/>
                  </a:cubicBezTo>
                  <a:cubicBezTo>
                    <a:pt x="12" y="44"/>
                    <a:pt x="17" y="46"/>
                    <a:pt x="18" y="46"/>
                  </a:cubicBezTo>
                  <a:cubicBezTo>
                    <a:pt x="19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6" y="47"/>
                    <a:pt x="28" y="47"/>
                  </a:cubicBezTo>
                  <a:cubicBezTo>
                    <a:pt x="29" y="47"/>
                    <a:pt x="34" y="45"/>
                    <a:pt x="35" y="44"/>
                  </a:cubicBezTo>
                  <a:cubicBezTo>
                    <a:pt x="36" y="44"/>
                    <a:pt x="39" y="41"/>
                    <a:pt x="40" y="40"/>
                  </a:cubicBezTo>
                  <a:cubicBezTo>
                    <a:pt x="41" y="38"/>
                    <a:pt x="43" y="34"/>
                    <a:pt x="43" y="33"/>
                  </a:cubicBezTo>
                  <a:cubicBezTo>
                    <a:pt x="44" y="32"/>
                    <a:pt x="44" y="27"/>
                    <a:pt x="44" y="2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1"/>
                    <a:pt x="44" y="8"/>
                    <a:pt x="44" y="7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0"/>
                    <a:pt x="45" y="0"/>
                    <a:pt x="45" y="1"/>
                  </a:cubicBezTo>
                  <a:lnTo>
                    <a:pt x="47" y="7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96"/>
            <p:cNvSpPr>
              <a:spLocks noEditPoints="1"/>
            </p:cNvSpPr>
            <p:nvPr/>
          </p:nvSpPr>
          <p:spPr bwMode="auto">
            <a:xfrm>
              <a:off x="3586" y="1205"/>
              <a:ext cx="80" cy="185"/>
            </a:xfrm>
            <a:custGeom>
              <a:avLst/>
              <a:gdLst>
                <a:gd name="T0" fmla="*/ 0 w 34"/>
                <a:gd name="T1" fmla="*/ 18 h 78"/>
                <a:gd name="T2" fmla="*/ 11 w 34"/>
                <a:gd name="T3" fmla="*/ 18 h 78"/>
                <a:gd name="T4" fmla="*/ 14 w 34"/>
                <a:gd name="T5" fmla="*/ 20 h 78"/>
                <a:gd name="T6" fmla="*/ 11 w 34"/>
                <a:gd name="T7" fmla="*/ 23 h 78"/>
                <a:gd name="T8" fmla="*/ 0 w 34"/>
                <a:gd name="T9" fmla="*/ 23 h 78"/>
                <a:gd name="T10" fmla="*/ 0 w 34"/>
                <a:gd name="T11" fmla="*/ 27 h 78"/>
                <a:gd name="T12" fmla="*/ 11 w 34"/>
                <a:gd name="T13" fmla="*/ 27 h 78"/>
                <a:gd name="T14" fmla="*/ 14 w 34"/>
                <a:gd name="T15" fmla="*/ 29 h 78"/>
                <a:gd name="T16" fmla="*/ 11 w 34"/>
                <a:gd name="T17" fmla="*/ 32 h 78"/>
                <a:gd name="T18" fmla="*/ 0 w 34"/>
                <a:gd name="T19" fmla="*/ 32 h 78"/>
                <a:gd name="T20" fmla="*/ 0 w 34"/>
                <a:gd name="T21" fmla="*/ 36 h 78"/>
                <a:gd name="T22" fmla="*/ 11 w 34"/>
                <a:gd name="T23" fmla="*/ 36 h 78"/>
                <a:gd name="T24" fmla="*/ 14 w 34"/>
                <a:gd name="T25" fmla="*/ 39 h 78"/>
                <a:gd name="T26" fmla="*/ 11 w 34"/>
                <a:gd name="T27" fmla="*/ 41 h 78"/>
                <a:gd name="T28" fmla="*/ 0 w 34"/>
                <a:gd name="T29" fmla="*/ 41 h 78"/>
                <a:gd name="T30" fmla="*/ 0 w 34"/>
                <a:gd name="T31" fmla="*/ 45 h 78"/>
                <a:gd name="T32" fmla="*/ 11 w 34"/>
                <a:gd name="T33" fmla="*/ 45 h 78"/>
                <a:gd name="T34" fmla="*/ 14 w 34"/>
                <a:gd name="T35" fmla="*/ 48 h 78"/>
                <a:gd name="T36" fmla="*/ 11 w 34"/>
                <a:gd name="T37" fmla="*/ 51 h 78"/>
                <a:gd name="T38" fmla="*/ 0 w 34"/>
                <a:gd name="T39" fmla="*/ 51 h 78"/>
                <a:gd name="T40" fmla="*/ 0 w 34"/>
                <a:gd name="T41" fmla="*/ 54 h 78"/>
                <a:gd name="T42" fmla="*/ 11 w 34"/>
                <a:gd name="T43" fmla="*/ 54 h 78"/>
                <a:gd name="T44" fmla="*/ 14 w 34"/>
                <a:gd name="T45" fmla="*/ 57 h 78"/>
                <a:gd name="T46" fmla="*/ 11 w 34"/>
                <a:gd name="T47" fmla="*/ 60 h 78"/>
                <a:gd name="T48" fmla="*/ 0 w 34"/>
                <a:gd name="T49" fmla="*/ 60 h 78"/>
                <a:gd name="T50" fmla="*/ 0 w 34"/>
                <a:gd name="T51" fmla="*/ 61 h 78"/>
                <a:gd name="T52" fmla="*/ 17 w 34"/>
                <a:gd name="T53" fmla="*/ 78 h 78"/>
                <a:gd name="T54" fmla="*/ 17 w 34"/>
                <a:gd name="T55" fmla="*/ 0 h 78"/>
                <a:gd name="T56" fmla="*/ 0 w 34"/>
                <a:gd name="T57" fmla="*/ 18 h 78"/>
                <a:gd name="T58" fmla="*/ 20 w 34"/>
                <a:gd name="T59" fmla="*/ 20 h 78"/>
                <a:gd name="T60" fmla="*/ 23 w 34"/>
                <a:gd name="T61" fmla="*/ 18 h 78"/>
                <a:gd name="T62" fmla="*/ 34 w 34"/>
                <a:gd name="T63" fmla="*/ 18 h 78"/>
                <a:gd name="T64" fmla="*/ 18 w 34"/>
                <a:gd name="T65" fmla="*/ 0 h 78"/>
                <a:gd name="T66" fmla="*/ 18 w 34"/>
                <a:gd name="T67" fmla="*/ 78 h 78"/>
                <a:gd name="T68" fmla="*/ 34 w 34"/>
                <a:gd name="T69" fmla="*/ 61 h 78"/>
                <a:gd name="T70" fmla="*/ 34 w 34"/>
                <a:gd name="T71" fmla="*/ 60 h 78"/>
                <a:gd name="T72" fmla="*/ 23 w 34"/>
                <a:gd name="T73" fmla="*/ 60 h 78"/>
                <a:gd name="T74" fmla="*/ 20 w 34"/>
                <a:gd name="T75" fmla="*/ 57 h 78"/>
                <a:gd name="T76" fmla="*/ 23 w 34"/>
                <a:gd name="T77" fmla="*/ 54 h 78"/>
                <a:gd name="T78" fmla="*/ 34 w 34"/>
                <a:gd name="T79" fmla="*/ 54 h 78"/>
                <a:gd name="T80" fmla="*/ 34 w 34"/>
                <a:gd name="T81" fmla="*/ 51 h 78"/>
                <a:gd name="T82" fmla="*/ 23 w 34"/>
                <a:gd name="T83" fmla="*/ 51 h 78"/>
                <a:gd name="T84" fmla="*/ 20 w 34"/>
                <a:gd name="T85" fmla="*/ 48 h 78"/>
                <a:gd name="T86" fmla="*/ 23 w 34"/>
                <a:gd name="T87" fmla="*/ 45 h 78"/>
                <a:gd name="T88" fmla="*/ 34 w 34"/>
                <a:gd name="T89" fmla="*/ 45 h 78"/>
                <a:gd name="T90" fmla="*/ 34 w 34"/>
                <a:gd name="T91" fmla="*/ 41 h 78"/>
                <a:gd name="T92" fmla="*/ 23 w 34"/>
                <a:gd name="T93" fmla="*/ 41 h 78"/>
                <a:gd name="T94" fmla="*/ 20 w 34"/>
                <a:gd name="T95" fmla="*/ 39 h 78"/>
                <a:gd name="T96" fmla="*/ 23 w 34"/>
                <a:gd name="T97" fmla="*/ 36 h 78"/>
                <a:gd name="T98" fmla="*/ 34 w 34"/>
                <a:gd name="T99" fmla="*/ 36 h 78"/>
                <a:gd name="T100" fmla="*/ 34 w 34"/>
                <a:gd name="T101" fmla="*/ 32 h 78"/>
                <a:gd name="T102" fmla="*/ 23 w 34"/>
                <a:gd name="T103" fmla="*/ 32 h 78"/>
                <a:gd name="T104" fmla="*/ 20 w 34"/>
                <a:gd name="T105" fmla="*/ 29 h 78"/>
                <a:gd name="T106" fmla="*/ 23 w 34"/>
                <a:gd name="T107" fmla="*/ 27 h 78"/>
                <a:gd name="T108" fmla="*/ 34 w 34"/>
                <a:gd name="T109" fmla="*/ 27 h 78"/>
                <a:gd name="T110" fmla="*/ 34 w 34"/>
                <a:gd name="T111" fmla="*/ 23 h 78"/>
                <a:gd name="T112" fmla="*/ 23 w 34"/>
                <a:gd name="T113" fmla="*/ 23 h 78"/>
                <a:gd name="T114" fmla="*/ 20 w 34"/>
                <a:gd name="T115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" h="78">
                  <a:moveTo>
                    <a:pt x="0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3" y="18"/>
                    <a:pt x="14" y="19"/>
                    <a:pt x="14" y="20"/>
                  </a:cubicBezTo>
                  <a:cubicBezTo>
                    <a:pt x="14" y="22"/>
                    <a:pt x="13" y="23"/>
                    <a:pt x="1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4" y="28"/>
                    <a:pt x="14" y="29"/>
                  </a:cubicBezTo>
                  <a:cubicBezTo>
                    <a:pt x="14" y="31"/>
                    <a:pt x="13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4" y="40"/>
                    <a:pt x="13" y="41"/>
                    <a:pt x="1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3" y="45"/>
                    <a:pt x="14" y="46"/>
                    <a:pt x="14" y="48"/>
                  </a:cubicBezTo>
                  <a:cubicBezTo>
                    <a:pt x="14" y="49"/>
                    <a:pt x="13" y="51"/>
                    <a:pt x="1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4"/>
                    <a:pt x="14" y="56"/>
                    <a:pt x="14" y="57"/>
                  </a:cubicBezTo>
                  <a:cubicBezTo>
                    <a:pt x="14" y="59"/>
                    <a:pt x="13" y="60"/>
                    <a:pt x="1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1"/>
                    <a:pt x="7" y="78"/>
                    <a:pt x="17" y="7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1"/>
                    <a:pt x="0" y="8"/>
                    <a:pt x="0" y="18"/>
                  </a:cubicBezTo>
                  <a:close/>
                  <a:moveTo>
                    <a:pt x="20" y="20"/>
                  </a:moveTo>
                  <a:cubicBezTo>
                    <a:pt x="20" y="19"/>
                    <a:pt x="22" y="18"/>
                    <a:pt x="2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8"/>
                    <a:pt x="27" y="1"/>
                    <a:pt x="18" y="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7" y="78"/>
                    <a:pt x="34" y="71"/>
                    <a:pt x="34" y="61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2" y="60"/>
                    <a:pt x="20" y="59"/>
                    <a:pt x="20" y="57"/>
                  </a:cubicBezTo>
                  <a:cubicBezTo>
                    <a:pt x="20" y="56"/>
                    <a:pt x="22" y="54"/>
                    <a:pt x="2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0" y="49"/>
                    <a:pt x="20" y="48"/>
                  </a:cubicBezTo>
                  <a:cubicBezTo>
                    <a:pt x="20" y="46"/>
                    <a:pt x="22" y="45"/>
                    <a:pt x="2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0" y="40"/>
                    <a:pt x="20" y="39"/>
                  </a:cubicBezTo>
                  <a:cubicBezTo>
                    <a:pt x="20" y="37"/>
                    <a:pt x="22" y="36"/>
                    <a:pt x="23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0" y="31"/>
                    <a:pt x="20" y="29"/>
                  </a:cubicBezTo>
                  <a:cubicBezTo>
                    <a:pt x="20" y="28"/>
                    <a:pt x="22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0" y="22"/>
                    <a:pt x="20" y="2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97"/>
            <p:cNvSpPr>
              <a:spLocks noEditPoints="1"/>
            </p:cNvSpPr>
            <p:nvPr/>
          </p:nvSpPr>
          <p:spPr bwMode="auto">
            <a:xfrm>
              <a:off x="4317" y="1264"/>
              <a:ext cx="248" cy="154"/>
            </a:xfrm>
            <a:custGeom>
              <a:avLst/>
              <a:gdLst>
                <a:gd name="T0" fmla="*/ 99 w 105"/>
                <a:gd name="T1" fmla="*/ 53 h 65"/>
                <a:gd name="T2" fmla="*/ 98 w 105"/>
                <a:gd name="T3" fmla="*/ 53 h 65"/>
                <a:gd name="T4" fmla="*/ 98 w 105"/>
                <a:gd name="T5" fmla="*/ 2 h 65"/>
                <a:gd name="T6" fmla="*/ 97 w 105"/>
                <a:gd name="T7" fmla="*/ 0 h 65"/>
                <a:gd name="T8" fmla="*/ 95 w 105"/>
                <a:gd name="T9" fmla="*/ 0 h 65"/>
                <a:gd name="T10" fmla="*/ 10 w 105"/>
                <a:gd name="T11" fmla="*/ 0 h 65"/>
                <a:gd name="T12" fmla="*/ 8 w 105"/>
                <a:gd name="T13" fmla="*/ 0 h 65"/>
                <a:gd name="T14" fmla="*/ 7 w 105"/>
                <a:gd name="T15" fmla="*/ 2 h 65"/>
                <a:gd name="T16" fmla="*/ 7 w 105"/>
                <a:gd name="T17" fmla="*/ 53 h 65"/>
                <a:gd name="T18" fmla="*/ 6 w 105"/>
                <a:gd name="T19" fmla="*/ 53 h 65"/>
                <a:gd name="T20" fmla="*/ 0 w 105"/>
                <a:gd name="T21" fmla="*/ 59 h 65"/>
                <a:gd name="T22" fmla="*/ 6 w 105"/>
                <a:gd name="T23" fmla="*/ 65 h 65"/>
                <a:gd name="T24" fmla="*/ 99 w 105"/>
                <a:gd name="T25" fmla="*/ 65 h 65"/>
                <a:gd name="T26" fmla="*/ 105 w 105"/>
                <a:gd name="T27" fmla="*/ 59 h 65"/>
                <a:gd name="T28" fmla="*/ 99 w 105"/>
                <a:gd name="T29" fmla="*/ 53 h 65"/>
                <a:gd name="T30" fmla="*/ 71 w 105"/>
                <a:gd name="T31" fmla="*/ 60 h 65"/>
                <a:gd name="T32" fmla="*/ 70 w 105"/>
                <a:gd name="T33" fmla="*/ 61 h 65"/>
                <a:gd name="T34" fmla="*/ 35 w 105"/>
                <a:gd name="T35" fmla="*/ 61 h 65"/>
                <a:gd name="T36" fmla="*/ 34 w 105"/>
                <a:gd name="T37" fmla="*/ 60 h 65"/>
                <a:gd name="T38" fmla="*/ 34 w 105"/>
                <a:gd name="T39" fmla="*/ 56 h 65"/>
                <a:gd name="T40" fmla="*/ 35 w 105"/>
                <a:gd name="T41" fmla="*/ 55 h 65"/>
                <a:gd name="T42" fmla="*/ 70 w 105"/>
                <a:gd name="T43" fmla="*/ 55 h 65"/>
                <a:gd name="T44" fmla="*/ 71 w 105"/>
                <a:gd name="T45" fmla="*/ 56 h 65"/>
                <a:gd name="T46" fmla="*/ 71 w 105"/>
                <a:gd name="T47" fmla="*/ 60 h 65"/>
                <a:gd name="T48" fmla="*/ 94 w 105"/>
                <a:gd name="T49" fmla="*/ 53 h 65"/>
                <a:gd name="T50" fmla="*/ 11 w 105"/>
                <a:gd name="T51" fmla="*/ 53 h 65"/>
                <a:gd name="T52" fmla="*/ 11 w 105"/>
                <a:gd name="T53" fmla="*/ 4 h 65"/>
                <a:gd name="T54" fmla="*/ 94 w 105"/>
                <a:gd name="T55" fmla="*/ 4 h 65"/>
                <a:gd name="T56" fmla="*/ 94 w 105"/>
                <a:gd name="T5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5" h="65">
                  <a:moveTo>
                    <a:pt x="99" y="53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1"/>
                    <a:pt x="97" y="0"/>
                  </a:cubicBezTo>
                  <a:cubicBezTo>
                    <a:pt x="97" y="0"/>
                    <a:pt x="96" y="0"/>
                    <a:pt x="9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6"/>
                    <a:pt x="0" y="59"/>
                  </a:cubicBezTo>
                  <a:cubicBezTo>
                    <a:pt x="0" y="62"/>
                    <a:pt x="2" y="65"/>
                    <a:pt x="6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2" y="65"/>
                    <a:pt x="105" y="62"/>
                    <a:pt x="105" y="59"/>
                  </a:cubicBezTo>
                  <a:cubicBezTo>
                    <a:pt x="105" y="56"/>
                    <a:pt x="102" y="53"/>
                    <a:pt x="99" y="53"/>
                  </a:cubicBezTo>
                  <a:close/>
                  <a:moveTo>
                    <a:pt x="71" y="60"/>
                  </a:moveTo>
                  <a:cubicBezTo>
                    <a:pt x="71" y="61"/>
                    <a:pt x="70" y="61"/>
                    <a:pt x="70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4" y="61"/>
                    <a:pt x="34" y="61"/>
                    <a:pt x="34" y="60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5"/>
                    <a:pt x="34" y="55"/>
                    <a:pt x="35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5"/>
                    <a:pt x="71" y="55"/>
                    <a:pt x="71" y="56"/>
                  </a:cubicBezTo>
                  <a:lnTo>
                    <a:pt x="71" y="60"/>
                  </a:lnTo>
                  <a:close/>
                  <a:moveTo>
                    <a:pt x="94" y="53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4" y="4"/>
                    <a:pt x="94" y="4"/>
                    <a:pt x="94" y="4"/>
                  </a:cubicBezTo>
                  <a:lnTo>
                    <a:pt x="94" y="5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98"/>
            <p:cNvSpPr>
              <a:spLocks/>
            </p:cNvSpPr>
            <p:nvPr/>
          </p:nvSpPr>
          <p:spPr bwMode="auto">
            <a:xfrm>
              <a:off x="4381" y="1290"/>
              <a:ext cx="26" cy="81"/>
            </a:xfrm>
            <a:custGeom>
              <a:avLst/>
              <a:gdLst>
                <a:gd name="T0" fmla="*/ 7 w 11"/>
                <a:gd name="T1" fmla="*/ 0 h 34"/>
                <a:gd name="T2" fmla="*/ 0 w 11"/>
                <a:gd name="T3" fmla="*/ 16 h 34"/>
                <a:gd name="T4" fmla="*/ 8 w 11"/>
                <a:gd name="T5" fmla="*/ 34 h 34"/>
                <a:gd name="T6" fmla="*/ 10 w 11"/>
                <a:gd name="T7" fmla="*/ 34 h 34"/>
                <a:gd name="T8" fmla="*/ 10 w 11"/>
                <a:gd name="T9" fmla="*/ 32 h 34"/>
                <a:gd name="T10" fmla="*/ 3 w 11"/>
                <a:gd name="T11" fmla="*/ 16 h 34"/>
                <a:gd name="T12" fmla="*/ 9 w 11"/>
                <a:gd name="T13" fmla="*/ 2 h 34"/>
                <a:gd name="T14" fmla="*/ 9 w 11"/>
                <a:gd name="T15" fmla="*/ 0 h 34"/>
                <a:gd name="T16" fmla="*/ 7 w 11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4">
                  <a:moveTo>
                    <a:pt x="7" y="0"/>
                  </a:moveTo>
                  <a:cubicBezTo>
                    <a:pt x="2" y="5"/>
                    <a:pt x="0" y="10"/>
                    <a:pt x="0" y="16"/>
                  </a:cubicBezTo>
                  <a:cubicBezTo>
                    <a:pt x="0" y="22"/>
                    <a:pt x="3" y="29"/>
                    <a:pt x="8" y="34"/>
                  </a:cubicBezTo>
                  <a:cubicBezTo>
                    <a:pt x="8" y="34"/>
                    <a:pt x="9" y="34"/>
                    <a:pt x="10" y="34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6" y="27"/>
                    <a:pt x="3" y="22"/>
                    <a:pt x="3" y="16"/>
                  </a:cubicBezTo>
                  <a:cubicBezTo>
                    <a:pt x="3" y="11"/>
                    <a:pt x="5" y="6"/>
                    <a:pt x="9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99"/>
            <p:cNvSpPr>
              <a:spLocks/>
            </p:cNvSpPr>
            <p:nvPr/>
          </p:nvSpPr>
          <p:spPr bwMode="auto">
            <a:xfrm>
              <a:off x="4402" y="1295"/>
              <a:ext cx="21" cy="71"/>
            </a:xfrm>
            <a:custGeom>
              <a:avLst/>
              <a:gdLst>
                <a:gd name="T0" fmla="*/ 6 w 9"/>
                <a:gd name="T1" fmla="*/ 1 h 30"/>
                <a:gd name="T2" fmla="*/ 0 w 9"/>
                <a:gd name="T3" fmla="*/ 14 h 30"/>
                <a:gd name="T4" fmla="*/ 7 w 9"/>
                <a:gd name="T5" fmla="*/ 29 h 30"/>
                <a:gd name="T6" fmla="*/ 9 w 9"/>
                <a:gd name="T7" fmla="*/ 29 h 30"/>
                <a:gd name="T8" fmla="*/ 9 w 9"/>
                <a:gd name="T9" fmla="*/ 27 h 30"/>
                <a:gd name="T10" fmla="*/ 3 w 9"/>
                <a:gd name="T11" fmla="*/ 14 h 30"/>
                <a:gd name="T12" fmla="*/ 8 w 9"/>
                <a:gd name="T13" fmla="*/ 3 h 30"/>
                <a:gd name="T14" fmla="*/ 8 w 9"/>
                <a:gd name="T15" fmla="*/ 1 h 30"/>
                <a:gd name="T16" fmla="*/ 6 w 9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0">
                  <a:moveTo>
                    <a:pt x="6" y="1"/>
                  </a:moveTo>
                  <a:cubicBezTo>
                    <a:pt x="2" y="5"/>
                    <a:pt x="0" y="9"/>
                    <a:pt x="0" y="14"/>
                  </a:cubicBezTo>
                  <a:cubicBezTo>
                    <a:pt x="0" y="20"/>
                    <a:pt x="2" y="25"/>
                    <a:pt x="7" y="29"/>
                  </a:cubicBezTo>
                  <a:cubicBezTo>
                    <a:pt x="7" y="30"/>
                    <a:pt x="8" y="30"/>
                    <a:pt x="9" y="29"/>
                  </a:cubicBezTo>
                  <a:cubicBezTo>
                    <a:pt x="9" y="29"/>
                    <a:pt x="9" y="28"/>
                    <a:pt x="9" y="27"/>
                  </a:cubicBezTo>
                  <a:cubicBezTo>
                    <a:pt x="5" y="23"/>
                    <a:pt x="3" y="19"/>
                    <a:pt x="3" y="14"/>
                  </a:cubicBezTo>
                  <a:cubicBezTo>
                    <a:pt x="3" y="10"/>
                    <a:pt x="5" y="6"/>
                    <a:pt x="8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7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Freeform 100"/>
            <p:cNvSpPr>
              <a:spLocks/>
            </p:cNvSpPr>
            <p:nvPr/>
          </p:nvSpPr>
          <p:spPr bwMode="auto">
            <a:xfrm>
              <a:off x="4423" y="1302"/>
              <a:ext cx="19" cy="57"/>
            </a:xfrm>
            <a:custGeom>
              <a:avLst/>
              <a:gdLst>
                <a:gd name="T0" fmla="*/ 5 w 8"/>
                <a:gd name="T1" fmla="*/ 1 h 24"/>
                <a:gd name="T2" fmla="*/ 0 w 8"/>
                <a:gd name="T3" fmla="*/ 11 h 24"/>
                <a:gd name="T4" fmla="*/ 5 w 8"/>
                <a:gd name="T5" fmla="*/ 24 h 24"/>
                <a:gd name="T6" fmla="*/ 7 w 8"/>
                <a:gd name="T7" fmla="*/ 24 h 24"/>
                <a:gd name="T8" fmla="*/ 7 w 8"/>
                <a:gd name="T9" fmla="*/ 21 h 24"/>
                <a:gd name="T10" fmla="*/ 3 w 8"/>
                <a:gd name="T11" fmla="*/ 11 h 24"/>
                <a:gd name="T12" fmla="*/ 7 w 8"/>
                <a:gd name="T13" fmla="*/ 3 h 24"/>
                <a:gd name="T14" fmla="*/ 7 w 8"/>
                <a:gd name="T15" fmla="*/ 1 h 24"/>
                <a:gd name="T16" fmla="*/ 5 w 8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4">
                  <a:moveTo>
                    <a:pt x="5" y="1"/>
                  </a:moveTo>
                  <a:cubicBezTo>
                    <a:pt x="2" y="3"/>
                    <a:pt x="0" y="7"/>
                    <a:pt x="0" y="11"/>
                  </a:cubicBezTo>
                  <a:cubicBezTo>
                    <a:pt x="0" y="16"/>
                    <a:pt x="2" y="20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8" y="23"/>
                    <a:pt x="8" y="22"/>
                    <a:pt x="7" y="21"/>
                  </a:cubicBezTo>
                  <a:cubicBezTo>
                    <a:pt x="5" y="19"/>
                    <a:pt x="3" y="15"/>
                    <a:pt x="3" y="11"/>
                  </a:cubicBezTo>
                  <a:cubicBezTo>
                    <a:pt x="3" y="8"/>
                    <a:pt x="4" y="5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Oval 101"/>
            <p:cNvSpPr>
              <a:spLocks noChangeArrowheads="1"/>
            </p:cNvSpPr>
            <p:nvPr/>
          </p:nvSpPr>
          <p:spPr bwMode="auto">
            <a:xfrm>
              <a:off x="4445" y="1318"/>
              <a:ext cx="23" cy="24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102"/>
            <p:cNvSpPr>
              <a:spLocks noEditPoints="1"/>
            </p:cNvSpPr>
            <p:nvPr/>
          </p:nvSpPr>
          <p:spPr bwMode="auto">
            <a:xfrm>
              <a:off x="4762" y="1207"/>
              <a:ext cx="97" cy="107"/>
            </a:xfrm>
            <a:custGeom>
              <a:avLst/>
              <a:gdLst>
                <a:gd name="T0" fmla="*/ 40 w 41"/>
                <a:gd name="T1" fmla="*/ 2 h 45"/>
                <a:gd name="T2" fmla="*/ 37 w 41"/>
                <a:gd name="T3" fmla="*/ 0 h 45"/>
                <a:gd name="T4" fmla="*/ 5 w 41"/>
                <a:gd name="T5" fmla="*/ 0 h 45"/>
                <a:gd name="T6" fmla="*/ 1 w 41"/>
                <a:gd name="T7" fmla="*/ 2 h 45"/>
                <a:gd name="T8" fmla="*/ 0 w 41"/>
                <a:gd name="T9" fmla="*/ 5 h 45"/>
                <a:gd name="T10" fmla="*/ 0 w 41"/>
                <a:gd name="T11" fmla="*/ 30 h 45"/>
                <a:gd name="T12" fmla="*/ 1 w 41"/>
                <a:gd name="T13" fmla="*/ 33 h 45"/>
                <a:gd name="T14" fmla="*/ 5 w 41"/>
                <a:gd name="T15" fmla="*/ 34 h 45"/>
                <a:gd name="T16" fmla="*/ 37 w 41"/>
                <a:gd name="T17" fmla="*/ 34 h 45"/>
                <a:gd name="T18" fmla="*/ 40 w 41"/>
                <a:gd name="T19" fmla="*/ 33 h 45"/>
                <a:gd name="T20" fmla="*/ 41 w 41"/>
                <a:gd name="T21" fmla="*/ 30 h 45"/>
                <a:gd name="T22" fmla="*/ 41 w 41"/>
                <a:gd name="T23" fmla="*/ 5 h 45"/>
                <a:gd name="T24" fmla="*/ 40 w 41"/>
                <a:gd name="T25" fmla="*/ 2 h 45"/>
                <a:gd name="T26" fmla="*/ 39 w 41"/>
                <a:gd name="T27" fmla="*/ 30 h 45"/>
                <a:gd name="T28" fmla="*/ 38 w 41"/>
                <a:gd name="T29" fmla="*/ 31 h 45"/>
                <a:gd name="T30" fmla="*/ 37 w 41"/>
                <a:gd name="T31" fmla="*/ 32 h 45"/>
                <a:gd name="T32" fmla="*/ 5 w 41"/>
                <a:gd name="T33" fmla="*/ 32 h 45"/>
                <a:gd name="T34" fmla="*/ 3 w 41"/>
                <a:gd name="T35" fmla="*/ 31 h 45"/>
                <a:gd name="T36" fmla="*/ 2 w 41"/>
                <a:gd name="T37" fmla="*/ 30 h 45"/>
                <a:gd name="T38" fmla="*/ 2 w 41"/>
                <a:gd name="T39" fmla="*/ 5 h 45"/>
                <a:gd name="T40" fmla="*/ 3 w 41"/>
                <a:gd name="T41" fmla="*/ 3 h 45"/>
                <a:gd name="T42" fmla="*/ 5 w 41"/>
                <a:gd name="T43" fmla="*/ 3 h 45"/>
                <a:gd name="T44" fmla="*/ 37 w 41"/>
                <a:gd name="T45" fmla="*/ 3 h 45"/>
                <a:gd name="T46" fmla="*/ 38 w 41"/>
                <a:gd name="T47" fmla="*/ 3 h 45"/>
                <a:gd name="T48" fmla="*/ 39 w 41"/>
                <a:gd name="T49" fmla="*/ 5 h 45"/>
                <a:gd name="T50" fmla="*/ 39 w 41"/>
                <a:gd name="T51" fmla="*/ 30 h 45"/>
                <a:gd name="T52" fmla="*/ 40 w 41"/>
                <a:gd name="T53" fmla="*/ 35 h 45"/>
                <a:gd name="T54" fmla="*/ 2 w 41"/>
                <a:gd name="T55" fmla="*/ 35 h 45"/>
                <a:gd name="T56" fmla="*/ 1 w 41"/>
                <a:gd name="T57" fmla="*/ 35 h 45"/>
                <a:gd name="T58" fmla="*/ 0 w 41"/>
                <a:gd name="T59" fmla="*/ 36 h 45"/>
                <a:gd name="T60" fmla="*/ 0 w 41"/>
                <a:gd name="T61" fmla="*/ 44 h 45"/>
                <a:gd name="T62" fmla="*/ 1 w 41"/>
                <a:gd name="T63" fmla="*/ 45 h 45"/>
                <a:gd name="T64" fmla="*/ 2 w 41"/>
                <a:gd name="T65" fmla="*/ 45 h 45"/>
                <a:gd name="T66" fmla="*/ 40 w 41"/>
                <a:gd name="T67" fmla="*/ 45 h 45"/>
                <a:gd name="T68" fmla="*/ 41 w 41"/>
                <a:gd name="T69" fmla="*/ 45 h 45"/>
                <a:gd name="T70" fmla="*/ 41 w 41"/>
                <a:gd name="T71" fmla="*/ 44 h 45"/>
                <a:gd name="T72" fmla="*/ 41 w 41"/>
                <a:gd name="T73" fmla="*/ 36 h 45"/>
                <a:gd name="T74" fmla="*/ 41 w 41"/>
                <a:gd name="T75" fmla="*/ 35 h 45"/>
                <a:gd name="T76" fmla="*/ 40 w 41"/>
                <a:gd name="T77" fmla="*/ 35 h 45"/>
                <a:gd name="T78" fmla="*/ 39 w 41"/>
                <a:gd name="T79" fmla="*/ 43 h 45"/>
                <a:gd name="T80" fmla="*/ 3 w 41"/>
                <a:gd name="T81" fmla="*/ 43 h 45"/>
                <a:gd name="T82" fmla="*/ 3 w 41"/>
                <a:gd name="T83" fmla="*/ 37 h 45"/>
                <a:gd name="T84" fmla="*/ 39 w 41"/>
                <a:gd name="T85" fmla="*/ 37 h 45"/>
                <a:gd name="T86" fmla="*/ 39 w 41"/>
                <a:gd name="T87" fmla="*/ 43 h 45"/>
                <a:gd name="T88" fmla="*/ 5 w 41"/>
                <a:gd name="T89" fmla="*/ 42 h 45"/>
                <a:gd name="T90" fmla="*/ 23 w 41"/>
                <a:gd name="T91" fmla="*/ 42 h 45"/>
                <a:gd name="T92" fmla="*/ 24 w 41"/>
                <a:gd name="T93" fmla="*/ 42 h 45"/>
                <a:gd name="T94" fmla="*/ 24 w 41"/>
                <a:gd name="T95" fmla="*/ 41 h 45"/>
                <a:gd name="T96" fmla="*/ 24 w 41"/>
                <a:gd name="T97" fmla="*/ 40 h 45"/>
                <a:gd name="T98" fmla="*/ 24 w 41"/>
                <a:gd name="T99" fmla="*/ 39 h 45"/>
                <a:gd name="T100" fmla="*/ 23 w 41"/>
                <a:gd name="T101" fmla="*/ 39 h 45"/>
                <a:gd name="T102" fmla="*/ 5 w 41"/>
                <a:gd name="T103" fmla="*/ 39 h 45"/>
                <a:gd name="T104" fmla="*/ 4 w 41"/>
                <a:gd name="T105" fmla="*/ 39 h 45"/>
                <a:gd name="T106" fmla="*/ 4 w 41"/>
                <a:gd name="T107" fmla="*/ 40 h 45"/>
                <a:gd name="T108" fmla="*/ 4 w 41"/>
                <a:gd name="T109" fmla="*/ 41 h 45"/>
                <a:gd name="T110" fmla="*/ 4 w 41"/>
                <a:gd name="T111" fmla="*/ 42 h 45"/>
                <a:gd name="T112" fmla="*/ 5 w 41"/>
                <a:gd name="T11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5">
                  <a:moveTo>
                    <a:pt x="40" y="2"/>
                  </a:moveTo>
                  <a:cubicBezTo>
                    <a:pt x="39" y="1"/>
                    <a:pt x="38" y="0"/>
                    <a:pt x="3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2"/>
                    <a:pt x="1" y="33"/>
                  </a:cubicBezTo>
                  <a:cubicBezTo>
                    <a:pt x="2" y="34"/>
                    <a:pt x="3" y="34"/>
                    <a:pt x="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4"/>
                    <a:pt x="39" y="34"/>
                    <a:pt x="40" y="33"/>
                  </a:cubicBezTo>
                  <a:cubicBezTo>
                    <a:pt x="41" y="32"/>
                    <a:pt x="41" y="31"/>
                    <a:pt x="41" y="30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4"/>
                    <a:pt x="41" y="2"/>
                    <a:pt x="40" y="2"/>
                  </a:cubicBezTo>
                  <a:close/>
                  <a:moveTo>
                    <a:pt x="39" y="30"/>
                  </a:moveTo>
                  <a:cubicBezTo>
                    <a:pt x="39" y="30"/>
                    <a:pt x="39" y="31"/>
                    <a:pt x="38" y="31"/>
                  </a:cubicBezTo>
                  <a:cubicBezTo>
                    <a:pt x="38" y="32"/>
                    <a:pt x="37" y="32"/>
                    <a:pt x="37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2"/>
                    <a:pt x="3" y="32"/>
                    <a:pt x="3" y="31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8" y="3"/>
                    <a:pt x="38" y="3"/>
                  </a:cubicBezTo>
                  <a:cubicBezTo>
                    <a:pt x="39" y="4"/>
                    <a:pt x="39" y="4"/>
                    <a:pt x="39" y="5"/>
                  </a:cubicBezTo>
                  <a:lnTo>
                    <a:pt x="39" y="30"/>
                  </a:lnTo>
                  <a:close/>
                  <a:moveTo>
                    <a:pt x="40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lnTo>
                    <a:pt x="40" y="35"/>
                  </a:lnTo>
                  <a:close/>
                  <a:moveTo>
                    <a:pt x="39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9" y="37"/>
                    <a:pt x="39" y="37"/>
                    <a:pt x="39" y="37"/>
                  </a:cubicBezTo>
                  <a:lnTo>
                    <a:pt x="39" y="43"/>
                  </a:lnTo>
                  <a:close/>
                  <a:moveTo>
                    <a:pt x="5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5" y="42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103"/>
            <p:cNvSpPr>
              <a:spLocks noEditPoints="1"/>
            </p:cNvSpPr>
            <p:nvPr/>
          </p:nvSpPr>
          <p:spPr bwMode="auto">
            <a:xfrm>
              <a:off x="4863" y="1323"/>
              <a:ext cx="97" cy="107"/>
            </a:xfrm>
            <a:custGeom>
              <a:avLst/>
              <a:gdLst>
                <a:gd name="T0" fmla="*/ 40 w 41"/>
                <a:gd name="T1" fmla="*/ 1 h 45"/>
                <a:gd name="T2" fmla="*/ 36 w 41"/>
                <a:gd name="T3" fmla="*/ 0 h 45"/>
                <a:gd name="T4" fmla="*/ 4 w 41"/>
                <a:gd name="T5" fmla="*/ 0 h 45"/>
                <a:gd name="T6" fmla="*/ 1 w 41"/>
                <a:gd name="T7" fmla="*/ 1 h 45"/>
                <a:gd name="T8" fmla="*/ 0 w 41"/>
                <a:gd name="T9" fmla="*/ 5 h 45"/>
                <a:gd name="T10" fmla="*/ 0 w 41"/>
                <a:gd name="T11" fmla="*/ 30 h 45"/>
                <a:gd name="T12" fmla="*/ 1 w 41"/>
                <a:gd name="T13" fmla="*/ 33 h 45"/>
                <a:gd name="T14" fmla="*/ 4 w 41"/>
                <a:gd name="T15" fmla="*/ 34 h 45"/>
                <a:gd name="T16" fmla="*/ 36 w 41"/>
                <a:gd name="T17" fmla="*/ 34 h 45"/>
                <a:gd name="T18" fmla="*/ 40 w 41"/>
                <a:gd name="T19" fmla="*/ 33 h 45"/>
                <a:gd name="T20" fmla="*/ 41 w 41"/>
                <a:gd name="T21" fmla="*/ 30 h 45"/>
                <a:gd name="T22" fmla="*/ 41 w 41"/>
                <a:gd name="T23" fmla="*/ 5 h 45"/>
                <a:gd name="T24" fmla="*/ 40 w 41"/>
                <a:gd name="T25" fmla="*/ 1 h 45"/>
                <a:gd name="T26" fmla="*/ 39 w 41"/>
                <a:gd name="T27" fmla="*/ 30 h 45"/>
                <a:gd name="T28" fmla="*/ 38 w 41"/>
                <a:gd name="T29" fmla="*/ 31 h 45"/>
                <a:gd name="T30" fmla="*/ 36 w 41"/>
                <a:gd name="T31" fmla="*/ 32 h 45"/>
                <a:gd name="T32" fmla="*/ 4 w 41"/>
                <a:gd name="T33" fmla="*/ 32 h 45"/>
                <a:gd name="T34" fmla="*/ 3 w 41"/>
                <a:gd name="T35" fmla="*/ 31 h 45"/>
                <a:gd name="T36" fmla="*/ 2 w 41"/>
                <a:gd name="T37" fmla="*/ 30 h 45"/>
                <a:gd name="T38" fmla="*/ 2 w 41"/>
                <a:gd name="T39" fmla="*/ 5 h 45"/>
                <a:gd name="T40" fmla="*/ 3 w 41"/>
                <a:gd name="T41" fmla="*/ 3 h 45"/>
                <a:gd name="T42" fmla="*/ 4 w 41"/>
                <a:gd name="T43" fmla="*/ 2 h 45"/>
                <a:gd name="T44" fmla="*/ 36 w 41"/>
                <a:gd name="T45" fmla="*/ 2 h 45"/>
                <a:gd name="T46" fmla="*/ 38 w 41"/>
                <a:gd name="T47" fmla="*/ 3 h 45"/>
                <a:gd name="T48" fmla="*/ 39 w 41"/>
                <a:gd name="T49" fmla="*/ 5 h 45"/>
                <a:gd name="T50" fmla="*/ 39 w 41"/>
                <a:gd name="T51" fmla="*/ 30 h 45"/>
                <a:gd name="T52" fmla="*/ 40 w 41"/>
                <a:gd name="T53" fmla="*/ 35 h 45"/>
                <a:gd name="T54" fmla="*/ 1 w 41"/>
                <a:gd name="T55" fmla="*/ 35 h 45"/>
                <a:gd name="T56" fmla="*/ 1 w 41"/>
                <a:gd name="T57" fmla="*/ 35 h 45"/>
                <a:gd name="T58" fmla="*/ 0 w 41"/>
                <a:gd name="T59" fmla="*/ 36 h 45"/>
                <a:gd name="T60" fmla="*/ 0 w 41"/>
                <a:gd name="T61" fmla="*/ 44 h 45"/>
                <a:gd name="T62" fmla="*/ 1 w 41"/>
                <a:gd name="T63" fmla="*/ 45 h 45"/>
                <a:gd name="T64" fmla="*/ 1 w 41"/>
                <a:gd name="T65" fmla="*/ 45 h 45"/>
                <a:gd name="T66" fmla="*/ 40 w 41"/>
                <a:gd name="T67" fmla="*/ 45 h 45"/>
                <a:gd name="T68" fmla="*/ 40 w 41"/>
                <a:gd name="T69" fmla="*/ 45 h 45"/>
                <a:gd name="T70" fmla="*/ 41 w 41"/>
                <a:gd name="T71" fmla="*/ 44 h 45"/>
                <a:gd name="T72" fmla="*/ 41 w 41"/>
                <a:gd name="T73" fmla="*/ 36 h 45"/>
                <a:gd name="T74" fmla="*/ 40 w 41"/>
                <a:gd name="T75" fmla="*/ 35 h 45"/>
                <a:gd name="T76" fmla="*/ 38 w 41"/>
                <a:gd name="T77" fmla="*/ 43 h 45"/>
                <a:gd name="T78" fmla="*/ 3 w 41"/>
                <a:gd name="T79" fmla="*/ 43 h 45"/>
                <a:gd name="T80" fmla="*/ 3 w 41"/>
                <a:gd name="T81" fmla="*/ 37 h 45"/>
                <a:gd name="T82" fmla="*/ 38 w 41"/>
                <a:gd name="T83" fmla="*/ 37 h 45"/>
                <a:gd name="T84" fmla="*/ 38 w 41"/>
                <a:gd name="T85" fmla="*/ 43 h 45"/>
                <a:gd name="T86" fmla="*/ 5 w 41"/>
                <a:gd name="T87" fmla="*/ 42 h 45"/>
                <a:gd name="T88" fmla="*/ 23 w 41"/>
                <a:gd name="T89" fmla="*/ 42 h 45"/>
                <a:gd name="T90" fmla="*/ 23 w 41"/>
                <a:gd name="T91" fmla="*/ 42 h 45"/>
                <a:gd name="T92" fmla="*/ 24 w 41"/>
                <a:gd name="T93" fmla="*/ 41 h 45"/>
                <a:gd name="T94" fmla="*/ 24 w 41"/>
                <a:gd name="T95" fmla="*/ 40 h 45"/>
                <a:gd name="T96" fmla="*/ 23 w 41"/>
                <a:gd name="T97" fmla="*/ 39 h 45"/>
                <a:gd name="T98" fmla="*/ 23 w 41"/>
                <a:gd name="T99" fmla="*/ 38 h 45"/>
                <a:gd name="T100" fmla="*/ 5 w 41"/>
                <a:gd name="T101" fmla="*/ 38 h 45"/>
                <a:gd name="T102" fmla="*/ 4 w 41"/>
                <a:gd name="T103" fmla="*/ 39 h 45"/>
                <a:gd name="T104" fmla="*/ 3 w 41"/>
                <a:gd name="T105" fmla="*/ 40 h 45"/>
                <a:gd name="T106" fmla="*/ 3 w 41"/>
                <a:gd name="T107" fmla="*/ 41 h 45"/>
                <a:gd name="T108" fmla="*/ 4 w 41"/>
                <a:gd name="T109" fmla="*/ 42 h 45"/>
                <a:gd name="T110" fmla="*/ 5 w 41"/>
                <a:gd name="T111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1" h="45">
                  <a:moveTo>
                    <a:pt x="40" y="1"/>
                  </a:moveTo>
                  <a:cubicBezTo>
                    <a:pt x="39" y="1"/>
                    <a:pt x="38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2"/>
                    <a:pt x="1" y="33"/>
                  </a:cubicBezTo>
                  <a:cubicBezTo>
                    <a:pt x="2" y="34"/>
                    <a:pt x="3" y="34"/>
                    <a:pt x="4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8" y="34"/>
                    <a:pt x="39" y="34"/>
                    <a:pt x="40" y="33"/>
                  </a:cubicBezTo>
                  <a:cubicBezTo>
                    <a:pt x="41" y="32"/>
                    <a:pt x="41" y="31"/>
                    <a:pt x="41" y="30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41" y="2"/>
                    <a:pt x="40" y="1"/>
                  </a:cubicBezTo>
                  <a:close/>
                  <a:moveTo>
                    <a:pt x="39" y="30"/>
                  </a:moveTo>
                  <a:cubicBezTo>
                    <a:pt x="39" y="30"/>
                    <a:pt x="39" y="31"/>
                    <a:pt x="38" y="31"/>
                  </a:cubicBezTo>
                  <a:cubicBezTo>
                    <a:pt x="38" y="32"/>
                    <a:pt x="37" y="32"/>
                    <a:pt x="36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3" y="32"/>
                    <a:pt x="3" y="31"/>
                  </a:cubicBezTo>
                  <a:cubicBezTo>
                    <a:pt x="2" y="31"/>
                    <a:pt x="2" y="30"/>
                    <a:pt x="2" y="3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9" y="3"/>
                    <a:pt x="39" y="4"/>
                    <a:pt x="39" y="5"/>
                  </a:cubicBezTo>
                  <a:lnTo>
                    <a:pt x="39" y="30"/>
                  </a:lnTo>
                  <a:close/>
                  <a:moveTo>
                    <a:pt x="40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5"/>
                    <a:pt x="40" y="35"/>
                    <a:pt x="40" y="35"/>
                  </a:cubicBezTo>
                  <a:close/>
                  <a:moveTo>
                    <a:pt x="38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38" y="43"/>
                  </a:lnTo>
                  <a:close/>
                  <a:moveTo>
                    <a:pt x="5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5" y="42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104"/>
            <p:cNvSpPr>
              <a:spLocks noEditPoints="1"/>
            </p:cNvSpPr>
            <p:nvPr/>
          </p:nvSpPr>
          <p:spPr bwMode="auto">
            <a:xfrm>
              <a:off x="4939" y="1228"/>
              <a:ext cx="10" cy="76"/>
            </a:xfrm>
            <a:custGeom>
              <a:avLst/>
              <a:gdLst>
                <a:gd name="T0" fmla="*/ 0 w 10"/>
                <a:gd name="T1" fmla="*/ 0 h 76"/>
                <a:gd name="T2" fmla="*/ 0 w 10"/>
                <a:gd name="T3" fmla="*/ 8 h 76"/>
                <a:gd name="T4" fmla="*/ 5 w 10"/>
                <a:gd name="T5" fmla="*/ 8 h 76"/>
                <a:gd name="T6" fmla="*/ 5 w 10"/>
                <a:gd name="T7" fmla="*/ 12 h 76"/>
                <a:gd name="T8" fmla="*/ 10 w 10"/>
                <a:gd name="T9" fmla="*/ 12 h 76"/>
                <a:gd name="T10" fmla="*/ 10 w 10"/>
                <a:gd name="T11" fmla="*/ 0 h 76"/>
                <a:gd name="T12" fmla="*/ 0 w 10"/>
                <a:gd name="T13" fmla="*/ 0 h 76"/>
                <a:gd name="T14" fmla="*/ 5 w 10"/>
                <a:gd name="T15" fmla="*/ 76 h 76"/>
                <a:gd name="T16" fmla="*/ 10 w 10"/>
                <a:gd name="T17" fmla="*/ 76 h 76"/>
                <a:gd name="T18" fmla="*/ 10 w 10"/>
                <a:gd name="T19" fmla="*/ 60 h 76"/>
                <a:gd name="T20" fmla="*/ 5 w 10"/>
                <a:gd name="T21" fmla="*/ 60 h 76"/>
                <a:gd name="T22" fmla="*/ 5 w 10"/>
                <a:gd name="T23" fmla="*/ 76 h 76"/>
                <a:gd name="T24" fmla="*/ 5 w 10"/>
                <a:gd name="T25" fmla="*/ 45 h 76"/>
                <a:gd name="T26" fmla="*/ 10 w 10"/>
                <a:gd name="T27" fmla="*/ 45 h 76"/>
                <a:gd name="T28" fmla="*/ 10 w 10"/>
                <a:gd name="T29" fmla="*/ 26 h 76"/>
                <a:gd name="T30" fmla="*/ 5 w 10"/>
                <a:gd name="T31" fmla="*/ 26 h 76"/>
                <a:gd name="T32" fmla="*/ 5 w 10"/>
                <a:gd name="T33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76">
                  <a:moveTo>
                    <a:pt x="0" y="0"/>
                  </a:moveTo>
                  <a:lnTo>
                    <a:pt x="0" y="8"/>
                  </a:lnTo>
                  <a:lnTo>
                    <a:pt x="5" y="8"/>
                  </a:lnTo>
                  <a:lnTo>
                    <a:pt x="5" y="12"/>
                  </a:lnTo>
                  <a:lnTo>
                    <a:pt x="10" y="12"/>
                  </a:lnTo>
                  <a:lnTo>
                    <a:pt x="10" y="0"/>
                  </a:lnTo>
                  <a:lnTo>
                    <a:pt x="0" y="0"/>
                  </a:lnTo>
                  <a:close/>
                  <a:moveTo>
                    <a:pt x="5" y="76"/>
                  </a:moveTo>
                  <a:lnTo>
                    <a:pt x="10" y="76"/>
                  </a:lnTo>
                  <a:lnTo>
                    <a:pt x="10" y="60"/>
                  </a:lnTo>
                  <a:lnTo>
                    <a:pt x="5" y="60"/>
                  </a:lnTo>
                  <a:lnTo>
                    <a:pt x="5" y="76"/>
                  </a:lnTo>
                  <a:close/>
                  <a:moveTo>
                    <a:pt x="5" y="45"/>
                  </a:moveTo>
                  <a:lnTo>
                    <a:pt x="10" y="45"/>
                  </a:lnTo>
                  <a:lnTo>
                    <a:pt x="10" y="26"/>
                  </a:lnTo>
                  <a:lnTo>
                    <a:pt x="5" y="26"/>
                  </a:lnTo>
                  <a:lnTo>
                    <a:pt x="5" y="4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Rectangle 105"/>
            <p:cNvSpPr>
              <a:spLocks noChangeArrowheads="1"/>
            </p:cNvSpPr>
            <p:nvPr/>
          </p:nvSpPr>
          <p:spPr bwMode="auto">
            <a:xfrm>
              <a:off x="4828" y="1416"/>
              <a:ext cx="16" cy="4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Rectangle 106"/>
            <p:cNvSpPr>
              <a:spLocks noChangeArrowheads="1"/>
            </p:cNvSpPr>
            <p:nvPr/>
          </p:nvSpPr>
          <p:spPr bwMode="auto">
            <a:xfrm>
              <a:off x="4795" y="1416"/>
              <a:ext cx="16" cy="4"/>
            </a:xfrm>
            <a:prstGeom prst="rect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107"/>
            <p:cNvSpPr>
              <a:spLocks noEditPoints="1"/>
            </p:cNvSpPr>
            <p:nvPr/>
          </p:nvSpPr>
          <p:spPr bwMode="auto">
            <a:xfrm>
              <a:off x="4769" y="1345"/>
              <a:ext cx="9" cy="75"/>
            </a:xfrm>
            <a:custGeom>
              <a:avLst/>
              <a:gdLst>
                <a:gd name="T0" fmla="*/ 9 w 9"/>
                <a:gd name="T1" fmla="*/ 75 h 75"/>
                <a:gd name="T2" fmla="*/ 9 w 9"/>
                <a:gd name="T3" fmla="*/ 71 h 75"/>
                <a:gd name="T4" fmla="*/ 4 w 9"/>
                <a:gd name="T5" fmla="*/ 71 h 75"/>
                <a:gd name="T6" fmla="*/ 4 w 9"/>
                <a:gd name="T7" fmla="*/ 64 h 75"/>
                <a:gd name="T8" fmla="*/ 0 w 9"/>
                <a:gd name="T9" fmla="*/ 64 h 75"/>
                <a:gd name="T10" fmla="*/ 0 w 9"/>
                <a:gd name="T11" fmla="*/ 75 h 75"/>
                <a:gd name="T12" fmla="*/ 9 w 9"/>
                <a:gd name="T13" fmla="*/ 75 h 75"/>
                <a:gd name="T14" fmla="*/ 4 w 9"/>
                <a:gd name="T15" fmla="*/ 0 h 75"/>
                <a:gd name="T16" fmla="*/ 0 w 9"/>
                <a:gd name="T17" fmla="*/ 0 h 75"/>
                <a:gd name="T18" fmla="*/ 0 w 9"/>
                <a:gd name="T19" fmla="*/ 16 h 75"/>
                <a:gd name="T20" fmla="*/ 4 w 9"/>
                <a:gd name="T21" fmla="*/ 16 h 75"/>
                <a:gd name="T22" fmla="*/ 4 w 9"/>
                <a:gd name="T23" fmla="*/ 0 h 75"/>
                <a:gd name="T24" fmla="*/ 4 w 9"/>
                <a:gd name="T25" fmla="*/ 33 h 75"/>
                <a:gd name="T26" fmla="*/ 0 w 9"/>
                <a:gd name="T27" fmla="*/ 33 h 75"/>
                <a:gd name="T28" fmla="*/ 0 w 9"/>
                <a:gd name="T29" fmla="*/ 49 h 75"/>
                <a:gd name="T30" fmla="*/ 4 w 9"/>
                <a:gd name="T31" fmla="*/ 49 h 75"/>
                <a:gd name="T32" fmla="*/ 4 w 9"/>
                <a:gd name="T33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75">
                  <a:moveTo>
                    <a:pt x="9" y="75"/>
                  </a:moveTo>
                  <a:lnTo>
                    <a:pt x="9" y="71"/>
                  </a:lnTo>
                  <a:lnTo>
                    <a:pt x="4" y="71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" y="75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4" y="0"/>
                  </a:lnTo>
                  <a:close/>
                  <a:moveTo>
                    <a:pt x="4" y="33"/>
                  </a:moveTo>
                  <a:lnTo>
                    <a:pt x="0" y="33"/>
                  </a:lnTo>
                  <a:lnTo>
                    <a:pt x="0" y="49"/>
                  </a:lnTo>
                  <a:lnTo>
                    <a:pt x="4" y="49"/>
                  </a:lnTo>
                  <a:lnTo>
                    <a:pt x="4" y="3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108"/>
            <p:cNvSpPr>
              <a:spLocks/>
            </p:cNvSpPr>
            <p:nvPr/>
          </p:nvSpPr>
          <p:spPr bwMode="auto">
            <a:xfrm>
              <a:off x="2691" y="1309"/>
              <a:ext cx="154" cy="107"/>
            </a:xfrm>
            <a:custGeom>
              <a:avLst/>
              <a:gdLst>
                <a:gd name="T0" fmla="*/ 42 w 65"/>
                <a:gd name="T1" fmla="*/ 32 h 45"/>
                <a:gd name="T2" fmla="*/ 27 w 65"/>
                <a:gd name="T3" fmla="*/ 26 h 45"/>
                <a:gd name="T4" fmla="*/ 22 w 65"/>
                <a:gd name="T5" fmla="*/ 15 h 45"/>
                <a:gd name="T6" fmla="*/ 30 w 65"/>
                <a:gd name="T7" fmla="*/ 15 h 45"/>
                <a:gd name="T8" fmla="*/ 15 w 65"/>
                <a:gd name="T9" fmla="*/ 0 h 45"/>
                <a:gd name="T10" fmla="*/ 0 w 65"/>
                <a:gd name="T11" fmla="*/ 15 h 45"/>
                <a:gd name="T12" fmla="*/ 9 w 65"/>
                <a:gd name="T13" fmla="*/ 15 h 45"/>
                <a:gd name="T14" fmla="*/ 18 w 65"/>
                <a:gd name="T15" fmla="*/ 35 h 45"/>
                <a:gd name="T16" fmla="*/ 42 w 65"/>
                <a:gd name="T17" fmla="*/ 45 h 45"/>
                <a:gd name="T18" fmla="*/ 65 w 65"/>
                <a:gd name="T19" fmla="*/ 36 h 45"/>
                <a:gd name="T20" fmla="*/ 56 w 65"/>
                <a:gd name="T21" fmla="*/ 26 h 45"/>
                <a:gd name="T22" fmla="*/ 42 w 65"/>
                <a:gd name="T23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45">
                  <a:moveTo>
                    <a:pt x="42" y="32"/>
                  </a:moveTo>
                  <a:cubicBezTo>
                    <a:pt x="36" y="32"/>
                    <a:pt x="31" y="30"/>
                    <a:pt x="27" y="26"/>
                  </a:cubicBezTo>
                  <a:cubicBezTo>
                    <a:pt x="24" y="23"/>
                    <a:pt x="22" y="19"/>
                    <a:pt x="22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23"/>
                    <a:pt x="13" y="30"/>
                    <a:pt x="18" y="35"/>
                  </a:cubicBezTo>
                  <a:cubicBezTo>
                    <a:pt x="25" y="42"/>
                    <a:pt x="33" y="45"/>
                    <a:pt x="42" y="45"/>
                  </a:cubicBezTo>
                  <a:cubicBezTo>
                    <a:pt x="51" y="45"/>
                    <a:pt x="59" y="42"/>
                    <a:pt x="65" y="3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2" y="30"/>
                    <a:pt x="47" y="32"/>
                    <a:pt x="42" y="32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109"/>
            <p:cNvSpPr>
              <a:spLocks/>
            </p:cNvSpPr>
            <p:nvPr/>
          </p:nvSpPr>
          <p:spPr bwMode="auto">
            <a:xfrm>
              <a:off x="2736" y="1254"/>
              <a:ext cx="147" cy="105"/>
            </a:xfrm>
            <a:custGeom>
              <a:avLst/>
              <a:gdLst>
                <a:gd name="T0" fmla="*/ 9 w 62"/>
                <a:gd name="T1" fmla="*/ 20 h 44"/>
                <a:gd name="T2" fmla="*/ 22 w 62"/>
                <a:gd name="T3" fmla="*/ 13 h 44"/>
                <a:gd name="T4" fmla="*/ 42 w 62"/>
                <a:gd name="T5" fmla="*/ 30 h 44"/>
                <a:gd name="T6" fmla="*/ 34 w 62"/>
                <a:gd name="T7" fmla="*/ 30 h 44"/>
                <a:gd name="T8" fmla="*/ 49 w 62"/>
                <a:gd name="T9" fmla="*/ 44 h 44"/>
                <a:gd name="T10" fmla="*/ 62 w 62"/>
                <a:gd name="T11" fmla="*/ 29 h 44"/>
                <a:gd name="T12" fmla="*/ 54 w 62"/>
                <a:gd name="T13" fmla="*/ 29 h 44"/>
                <a:gd name="T14" fmla="*/ 21 w 62"/>
                <a:gd name="T15" fmla="*/ 1 h 44"/>
                <a:gd name="T16" fmla="*/ 0 w 62"/>
                <a:gd name="T17" fmla="*/ 11 h 44"/>
                <a:gd name="T18" fmla="*/ 9 w 62"/>
                <a:gd name="T1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4">
                  <a:moveTo>
                    <a:pt x="9" y="20"/>
                  </a:moveTo>
                  <a:cubicBezTo>
                    <a:pt x="12" y="16"/>
                    <a:pt x="17" y="14"/>
                    <a:pt x="22" y="13"/>
                  </a:cubicBezTo>
                  <a:cubicBezTo>
                    <a:pt x="32" y="13"/>
                    <a:pt x="40" y="20"/>
                    <a:pt x="4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2" y="13"/>
                    <a:pt x="38" y="0"/>
                    <a:pt x="21" y="1"/>
                  </a:cubicBezTo>
                  <a:cubicBezTo>
                    <a:pt x="13" y="2"/>
                    <a:pt x="5" y="5"/>
                    <a:pt x="0" y="11"/>
                  </a:cubicBezTo>
                  <a:lnTo>
                    <a:pt x="9" y="2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110"/>
            <p:cNvSpPr>
              <a:spLocks/>
            </p:cNvSpPr>
            <p:nvPr/>
          </p:nvSpPr>
          <p:spPr bwMode="auto">
            <a:xfrm>
              <a:off x="3221" y="1292"/>
              <a:ext cx="71" cy="124"/>
            </a:xfrm>
            <a:custGeom>
              <a:avLst/>
              <a:gdLst>
                <a:gd name="T0" fmla="*/ 30 w 30"/>
                <a:gd name="T1" fmla="*/ 24 h 52"/>
                <a:gd name="T2" fmla="*/ 30 w 30"/>
                <a:gd name="T3" fmla="*/ 23 h 52"/>
                <a:gd name="T4" fmla="*/ 30 w 30"/>
                <a:gd name="T5" fmla="*/ 21 h 52"/>
                <a:gd name="T6" fmla="*/ 21 w 30"/>
                <a:gd name="T7" fmla="*/ 0 h 52"/>
                <a:gd name="T8" fmla="*/ 2 w 30"/>
                <a:gd name="T9" fmla="*/ 21 h 52"/>
                <a:gd name="T10" fmla="*/ 0 w 30"/>
                <a:gd name="T11" fmla="*/ 23 h 52"/>
                <a:gd name="T12" fmla="*/ 1 w 30"/>
                <a:gd name="T13" fmla="*/ 24 h 52"/>
                <a:gd name="T14" fmla="*/ 12 w 30"/>
                <a:gd name="T15" fmla="*/ 52 h 52"/>
                <a:gd name="T16" fmla="*/ 30 w 30"/>
                <a:gd name="T17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2">
                  <a:moveTo>
                    <a:pt x="30" y="24"/>
                  </a:moveTo>
                  <a:cubicBezTo>
                    <a:pt x="30" y="24"/>
                    <a:pt x="30" y="23"/>
                    <a:pt x="30" y="23"/>
                  </a:cubicBezTo>
                  <a:cubicBezTo>
                    <a:pt x="30" y="22"/>
                    <a:pt x="30" y="21"/>
                    <a:pt x="30" y="21"/>
                  </a:cubicBezTo>
                  <a:cubicBezTo>
                    <a:pt x="30" y="13"/>
                    <a:pt x="27" y="5"/>
                    <a:pt x="21" y="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22" y="47"/>
                    <a:pt x="30" y="37"/>
                    <a:pt x="30" y="24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111"/>
            <p:cNvSpPr>
              <a:spLocks/>
            </p:cNvSpPr>
            <p:nvPr/>
          </p:nvSpPr>
          <p:spPr bwMode="auto">
            <a:xfrm>
              <a:off x="3134" y="1352"/>
              <a:ext cx="104" cy="73"/>
            </a:xfrm>
            <a:custGeom>
              <a:avLst/>
              <a:gdLst>
                <a:gd name="T0" fmla="*/ 44 w 44"/>
                <a:gd name="T1" fmla="*/ 29 h 31"/>
                <a:gd name="T2" fmla="*/ 33 w 44"/>
                <a:gd name="T3" fmla="*/ 1 h 31"/>
                <a:gd name="T4" fmla="*/ 33 w 44"/>
                <a:gd name="T5" fmla="*/ 0 h 31"/>
                <a:gd name="T6" fmla="*/ 30 w 44"/>
                <a:gd name="T7" fmla="*/ 0 h 31"/>
                <a:gd name="T8" fmla="*/ 0 w 44"/>
                <a:gd name="T9" fmla="*/ 0 h 31"/>
                <a:gd name="T10" fmla="*/ 10 w 44"/>
                <a:gd name="T11" fmla="*/ 22 h 31"/>
                <a:gd name="T12" fmla="*/ 13 w 44"/>
                <a:gd name="T13" fmla="*/ 24 h 31"/>
                <a:gd name="T14" fmla="*/ 33 w 44"/>
                <a:gd name="T15" fmla="*/ 31 h 31"/>
                <a:gd name="T16" fmla="*/ 44 w 44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1">
                  <a:moveTo>
                    <a:pt x="44" y="29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4" y="16"/>
                    <a:pt x="10" y="22"/>
                  </a:cubicBezTo>
                  <a:cubicBezTo>
                    <a:pt x="11" y="23"/>
                    <a:pt x="12" y="23"/>
                    <a:pt x="13" y="24"/>
                  </a:cubicBezTo>
                  <a:cubicBezTo>
                    <a:pt x="18" y="29"/>
                    <a:pt x="25" y="31"/>
                    <a:pt x="33" y="31"/>
                  </a:cubicBezTo>
                  <a:cubicBezTo>
                    <a:pt x="37" y="31"/>
                    <a:pt x="40" y="30"/>
                    <a:pt x="44" y="2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112"/>
            <p:cNvSpPr>
              <a:spLocks/>
            </p:cNvSpPr>
            <p:nvPr/>
          </p:nvSpPr>
          <p:spPr bwMode="auto">
            <a:xfrm>
              <a:off x="3136" y="1264"/>
              <a:ext cx="128" cy="76"/>
            </a:xfrm>
            <a:custGeom>
              <a:avLst/>
              <a:gdLst>
                <a:gd name="T0" fmla="*/ 33 w 54"/>
                <a:gd name="T1" fmla="*/ 0 h 32"/>
                <a:gd name="T2" fmla="*/ 23 w 54"/>
                <a:gd name="T3" fmla="*/ 2 h 32"/>
                <a:gd name="T4" fmla="*/ 20 w 54"/>
                <a:gd name="T5" fmla="*/ 3 h 32"/>
                <a:gd name="T6" fmla="*/ 4 w 54"/>
                <a:gd name="T7" fmla="*/ 17 h 32"/>
                <a:gd name="T8" fmla="*/ 29 w 54"/>
                <a:gd name="T9" fmla="*/ 17 h 32"/>
                <a:gd name="T10" fmla="*/ 31 w 54"/>
                <a:gd name="T11" fmla="*/ 18 h 32"/>
                <a:gd name="T12" fmla="*/ 31 w 54"/>
                <a:gd name="T13" fmla="*/ 19 h 32"/>
                <a:gd name="T14" fmla="*/ 29 w 54"/>
                <a:gd name="T15" fmla="*/ 20 h 32"/>
                <a:gd name="T16" fmla="*/ 2 w 54"/>
                <a:gd name="T17" fmla="*/ 20 h 32"/>
                <a:gd name="T18" fmla="*/ 1 w 54"/>
                <a:gd name="T19" fmla="*/ 23 h 32"/>
                <a:gd name="T20" fmla="*/ 27 w 54"/>
                <a:gd name="T21" fmla="*/ 23 h 32"/>
                <a:gd name="T22" fmla="*/ 28 w 54"/>
                <a:gd name="T23" fmla="*/ 24 h 32"/>
                <a:gd name="T24" fmla="*/ 28 w 54"/>
                <a:gd name="T25" fmla="*/ 25 h 32"/>
                <a:gd name="T26" fmla="*/ 27 w 54"/>
                <a:gd name="T27" fmla="*/ 26 h 32"/>
                <a:gd name="T28" fmla="*/ 0 w 54"/>
                <a:gd name="T29" fmla="*/ 26 h 32"/>
                <a:gd name="T30" fmla="*/ 0 w 54"/>
                <a:gd name="T31" fmla="*/ 32 h 32"/>
                <a:gd name="T32" fmla="*/ 31 w 54"/>
                <a:gd name="T33" fmla="*/ 32 h 32"/>
                <a:gd name="T34" fmla="*/ 33 w 54"/>
                <a:gd name="T35" fmla="*/ 32 h 32"/>
                <a:gd name="T36" fmla="*/ 34 w 54"/>
                <a:gd name="T37" fmla="*/ 30 h 32"/>
                <a:gd name="T38" fmla="*/ 54 w 54"/>
                <a:gd name="T39" fmla="*/ 8 h 32"/>
                <a:gd name="T40" fmla="*/ 33 w 54"/>
                <a:gd name="T4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32">
                  <a:moveTo>
                    <a:pt x="33" y="0"/>
                  </a:moveTo>
                  <a:cubicBezTo>
                    <a:pt x="29" y="0"/>
                    <a:pt x="26" y="1"/>
                    <a:pt x="23" y="2"/>
                  </a:cubicBezTo>
                  <a:cubicBezTo>
                    <a:pt x="22" y="2"/>
                    <a:pt x="21" y="2"/>
                    <a:pt x="20" y="3"/>
                  </a:cubicBezTo>
                  <a:cubicBezTo>
                    <a:pt x="13" y="6"/>
                    <a:pt x="7" y="11"/>
                    <a:pt x="4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7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0"/>
                    <a:pt x="30" y="20"/>
                    <a:pt x="2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2"/>
                    <a:pt x="1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3"/>
                    <a:pt x="41" y="0"/>
                    <a:pt x="33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113"/>
            <p:cNvSpPr>
              <a:spLocks/>
            </p:cNvSpPr>
            <p:nvPr/>
          </p:nvSpPr>
          <p:spPr bwMode="auto">
            <a:xfrm>
              <a:off x="1896" y="1259"/>
              <a:ext cx="24" cy="83"/>
            </a:xfrm>
            <a:custGeom>
              <a:avLst/>
              <a:gdLst>
                <a:gd name="T0" fmla="*/ 6 w 10"/>
                <a:gd name="T1" fmla="*/ 0 h 35"/>
                <a:gd name="T2" fmla="*/ 0 w 10"/>
                <a:gd name="T3" fmla="*/ 16 h 35"/>
                <a:gd name="T4" fmla="*/ 7 w 10"/>
                <a:gd name="T5" fmla="*/ 34 h 35"/>
                <a:gd name="T6" fmla="*/ 10 w 10"/>
                <a:gd name="T7" fmla="*/ 34 h 35"/>
                <a:gd name="T8" fmla="*/ 10 w 10"/>
                <a:gd name="T9" fmla="*/ 32 h 35"/>
                <a:gd name="T10" fmla="*/ 3 w 10"/>
                <a:gd name="T11" fmla="*/ 16 h 35"/>
                <a:gd name="T12" fmla="*/ 8 w 10"/>
                <a:gd name="T13" fmla="*/ 3 h 35"/>
                <a:gd name="T14" fmla="*/ 8 w 10"/>
                <a:gd name="T15" fmla="*/ 0 h 35"/>
                <a:gd name="T16" fmla="*/ 6 w 10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5">
                  <a:moveTo>
                    <a:pt x="6" y="0"/>
                  </a:moveTo>
                  <a:cubicBezTo>
                    <a:pt x="2" y="5"/>
                    <a:pt x="0" y="11"/>
                    <a:pt x="0" y="16"/>
                  </a:cubicBezTo>
                  <a:cubicBezTo>
                    <a:pt x="0" y="23"/>
                    <a:pt x="2" y="29"/>
                    <a:pt x="7" y="34"/>
                  </a:cubicBezTo>
                  <a:cubicBezTo>
                    <a:pt x="8" y="35"/>
                    <a:pt x="9" y="35"/>
                    <a:pt x="10" y="34"/>
                  </a:cubicBezTo>
                  <a:cubicBezTo>
                    <a:pt x="10" y="33"/>
                    <a:pt x="10" y="33"/>
                    <a:pt x="10" y="32"/>
                  </a:cubicBezTo>
                  <a:cubicBezTo>
                    <a:pt x="5" y="28"/>
                    <a:pt x="3" y="22"/>
                    <a:pt x="3" y="16"/>
                  </a:cubicBezTo>
                  <a:cubicBezTo>
                    <a:pt x="3" y="11"/>
                    <a:pt x="5" y="6"/>
                    <a:pt x="8" y="3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114"/>
            <p:cNvSpPr>
              <a:spLocks/>
            </p:cNvSpPr>
            <p:nvPr/>
          </p:nvSpPr>
          <p:spPr bwMode="auto">
            <a:xfrm>
              <a:off x="1918" y="1266"/>
              <a:ext cx="21" cy="69"/>
            </a:xfrm>
            <a:custGeom>
              <a:avLst/>
              <a:gdLst>
                <a:gd name="T0" fmla="*/ 5 w 9"/>
                <a:gd name="T1" fmla="*/ 0 h 29"/>
                <a:gd name="T2" fmla="*/ 0 w 9"/>
                <a:gd name="T3" fmla="*/ 13 h 29"/>
                <a:gd name="T4" fmla="*/ 6 w 9"/>
                <a:gd name="T5" fmla="*/ 28 h 29"/>
                <a:gd name="T6" fmla="*/ 8 w 9"/>
                <a:gd name="T7" fmla="*/ 28 h 29"/>
                <a:gd name="T8" fmla="*/ 8 w 9"/>
                <a:gd name="T9" fmla="*/ 26 h 29"/>
                <a:gd name="T10" fmla="*/ 3 w 9"/>
                <a:gd name="T11" fmla="*/ 13 h 29"/>
                <a:gd name="T12" fmla="*/ 7 w 9"/>
                <a:gd name="T13" fmla="*/ 2 h 29"/>
                <a:gd name="T14" fmla="*/ 7 w 9"/>
                <a:gd name="T15" fmla="*/ 0 h 29"/>
                <a:gd name="T16" fmla="*/ 5 w 9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9">
                  <a:moveTo>
                    <a:pt x="5" y="0"/>
                  </a:moveTo>
                  <a:cubicBezTo>
                    <a:pt x="2" y="4"/>
                    <a:pt x="0" y="9"/>
                    <a:pt x="0" y="13"/>
                  </a:cubicBezTo>
                  <a:cubicBezTo>
                    <a:pt x="0" y="19"/>
                    <a:pt x="2" y="24"/>
                    <a:pt x="6" y="28"/>
                  </a:cubicBezTo>
                  <a:cubicBezTo>
                    <a:pt x="7" y="29"/>
                    <a:pt x="8" y="29"/>
                    <a:pt x="8" y="28"/>
                  </a:cubicBezTo>
                  <a:cubicBezTo>
                    <a:pt x="9" y="28"/>
                    <a:pt x="9" y="27"/>
                    <a:pt x="8" y="26"/>
                  </a:cubicBezTo>
                  <a:cubicBezTo>
                    <a:pt x="5" y="23"/>
                    <a:pt x="3" y="18"/>
                    <a:pt x="3" y="13"/>
                  </a:cubicBezTo>
                  <a:cubicBezTo>
                    <a:pt x="3" y="9"/>
                    <a:pt x="4" y="5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115"/>
            <p:cNvSpPr>
              <a:spLocks/>
            </p:cNvSpPr>
            <p:nvPr/>
          </p:nvSpPr>
          <p:spPr bwMode="auto">
            <a:xfrm>
              <a:off x="1939" y="1271"/>
              <a:ext cx="19" cy="57"/>
            </a:xfrm>
            <a:custGeom>
              <a:avLst/>
              <a:gdLst>
                <a:gd name="T0" fmla="*/ 4 w 8"/>
                <a:gd name="T1" fmla="*/ 1 h 24"/>
                <a:gd name="T2" fmla="*/ 0 w 8"/>
                <a:gd name="T3" fmla="*/ 12 h 24"/>
                <a:gd name="T4" fmla="*/ 5 w 8"/>
                <a:gd name="T5" fmla="*/ 24 h 24"/>
                <a:gd name="T6" fmla="*/ 7 w 8"/>
                <a:gd name="T7" fmla="*/ 24 h 24"/>
                <a:gd name="T8" fmla="*/ 7 w 8"/>
                <a:gd name="T9" fmla="*/ 22 h 24"/>
                <a:gd name="T10" fmla="*/ 3 w 8"/>
                <a:gd name="T11" fmla="*/ 12 h 24"/>
                <a:gd name="T12" fmla="*/ 6 w 8"/>
                <a:gd name="T13" fmla="*/ 3 h 24"/>
                <a:gd name="T14" fmla="*/ 6 w 8"/>
                <a:gd name="T15" fmla="*/ 1 h 24"/>
                <a:gd name="T16" fmla="*/ 4 w 8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4">
                  <a:moveTo>
                    <a:pt x="4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6"/>
                    <a:pt x="2" y="20"/>
                    <a:pt x="5" y="24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3"/>
                    <a:pt x="8" y="22"/>
                    <a:pt x="7" y="22"/>
                  </a:cubicBezTo>
                  <a:cubicBezTo>
                    <a:pt x="4" y="19"/>
                    <a:pt x="3" y="15"/>
                    <a:pt x="3" y="12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Oval 116"/>
            <p:cNvSpPr>
              <a:spLocks noChangeArrowheads="1"/>
            </p:cNvSpPr>
            <p:nvPr/>
          </p:nvSpPr>
          <p:spPr bwMode="auto">
            <a:xfrm>
              <a:off x="1960" y="1288"/>
              <a:ext cx="24" cy="26"/>
            </a:xfrm>
            <a:prstGeom prst="ellipse">
              <a:avLst/>
            </a:pr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117"/>
            <p:cNvSpPr>
              <a:spLocks noEditPoints="1"/>
            </p:cNvSpPr>
            <p:nvPr/>
          </p:nvSpPr>
          <p:spPr bwMode="auto">
            <a:xfrm>
              <a:off x="1870" y="1228"/>
              <a:ext cx="140" cy="223"/>
            </a:xfrm>
            <a:custGeom>
              <a:avLst/>
              <a:gdLst>
                <a:gd name="T0" fmla="*/ 56 w 59"/>
                <a:gd name="T1" fmla="*/ 0 h 94"/>
                <a:gd name="T2" fmla="*/ 3 w 59"/>
                <a:gd name="T3" fmla="*/ 0 h 94"/>
                <a:gd name="T4" fmla="*/ 0 w 59"/>
                <a:gd name="T5" fmla="*/ 3 h 94"/>
                <a:gd name="T6" fmla="*/ 0 w 59"/>
                <a:gd name="T7" fmla="*/ 91 h 94"/>
                <a:gd name="T8" fmla="*/ 3 w 59"/>
                <a:gd name="T9" fmla="*/ 94 h 94"/>
                <a:gd name="T10" fmla="*/ 56 w 59"/>
                <a:gd name="T11" fmla="*/ 94 h 94"/>
                <a:gd name="T12" fmla="*/ 59 w 59"/>
                <a:gd name="T13" fmla="*/ 91 h 94"/>
                <a:gd name="T14" fmla="*/ 59 w 59"/>
                <a:gd name="T15" fmla="*/ 3 h 94"/>
                <a:gd name="T16" fmla="*/ 56 w 59"/>
                <a:gd name="T17" fmla="*/ 0 h 94"/>
                <a:gd name="T18" fmla="*/ 28 w 59"/>
                <a:gd name="T19" fmla="*/ 82 h 94"/>
                <a:gd name="T20" fmla="*/ 23 w 59"/>
                <a:gd name="T21" fmla="*/ 85 h 94"/>
                <a:gd name="T22" fmla="*/ 14 w 59"/>
                <a:gd name="T23" fmla="*/ 79 h 94"/>
                <a:gd name="T24" fmla="*/ 17 w 59"/>
                <a:gd name="T25" fmla="*/ 74 h 94"/>
                <a:gd name="T26" fmla="*/ 22 w 59"/>
                <a:gd name="T27" fmla="*/ 74 h 94"/>
                <a:gd name="T28" fmla="*/ 28 w 59"/>
                <a:gd name="T29" fmla="*/ 79 h 94"/>
                <a:gd name="T30" fmla="*/ 28 w 59"/>
                <a:gd name="T31" fmla="*/ 82 h 94"/>
                <a:gd name="T32" fmla="*/ 28 w 59"/>
                <a:gd name="T33" fmla="*/ 66 h 94"/>
                <a:gd name="T34" fmla="*/ 22 w 59"/>
                <a:gd name="T35" fmla="*/ 72 h 94"/>
                <a:gd name="T36" fmla="*/ 17 w 59"/>
                <a:gd name="T37" fmla="*/ 72 h 94"/>
                <a:gd name="T38" fmla="*/ 14 w 59"/>
                <a:gd name="T39" fmla="*/ 67 h 94"/>
                <a:gd name="T40" fmla="*/ 23 w 59"/>
                <a:gd name="T41" fmla="*/ 60 h 94"/>
                <a:gd name="T42" fmla="*/ 28 w 59"/>
                <a:gd name="T43" fmla="*/ 64 h 94"/>
                <a:gd name="T44" fmla="*/ 28 w 59"/>
                <a:gd name="T45" fmla="*/ 66 h 94"/>
                <a:gd name="T46" fmla="*/ 45 w 59"/>
                <a:gd name="T47" fmla="*/ 79 h 94"/>
                <a:gd name="T48" fmla="*/ 36 w 59"/>
                <a:gd name="T49" fmla="*/ 85 h 94"/>
                <a:gd name="T50" fmla="*/ 31 w 59"/>
                <a:gd name="T51" fmla="*/ 82 h 94"/>
                <a:gd name="T52" fmla="*/ 31 w 59"/>
                <a:gd name="T53" fmla="*/ 79 h 94"/>
                <a:gd name="T54" fmla="*/ 37 w 59"/>
                <a:gd name="T55" fmla="*/ 74 h 94"/>
                <a:gd name="T56" fmla="*/ 42 w 59"/>
                <a:gd name="T57" fmla="*/ 74 h 94"/>
                <a:gd name="T58" fmla="*/ 45 w 59"/>
                <a:gd name="T59" fmla="*/ 79 h 94"/>
                <a:gd name="T60" fmla="*/ 42 w 59"/>
                <a:gd name="T61" fmla="*/ 72 h 94"/>
                <a:gd name="T62" fmla="*/ 37 w 59"/>
                <a:gd name="T63" fmla="*/ 72 h 94"/>
                <a:gd name="T64" fmla="*/ 31 w 59"/>
                <a:gd name="T65" fmla="*/ 66 h 94"/>
                <a:gd name="T66" fmla="*/ 31 w 59"/>
                <a:gd name="T67" fmla="*/ 64 h 94"/>
                <a:gd name="T68" fmla="*/ 36 w 59"/>
                <a:gd name="T69" fmla="*/ 60 h 94"/>
                <a:gd name="T70" fmla="*/ 45 w 59"/>
                <a:gd name="T71" fmla="*/ 67 h 94"/>
                <a:gd name="T72" fmla="*/ 42 w 59"/>
                <a:gd name="T73" fmla="*/ 72 h 94"/>
                <a:gd name="T74" fmla="*/ 54 w 59"/>
                <a:gd name="T75" fmla="*/ 49 h 94"/>
                <a:gd name="T76" fmla="*/ 50 w 59"/>
                <a:gd name="T77" fmla="*/ 52 h 94"/>
                <a:gd name="T78" fmla="*/ 9 w 59"/>
                <a:gd name="T79" fmla="*/ 52 h 94"/>
                <a:gd name="T80" fmla="*/ 5 w 59"/>
                <a:gd name="T81" fmla="*/ 49 h 94"/>
                <a:gd name="T82" fmla="*/ 5 w 59"/>
                <a:gd name="T83" fmla="*/ 10 h 94"/>
                <a:gd name="T84" fmla="*/ 9 w 59"/>
                <a:gd name="T85" fmla="*/ 7 h 94"/>
                <a:gd name="T86" fmla="*/ 50 w 59"/>
                <a:gd name="T87" fmla="*/ 7 h 94"/>
                <a:gd name="T88" fmla="*/ 54 w 59"/>
                <a:gd name="T89" fmla="*/ 10 h 94"/>
                <a:gd name="T90" fmla="*/ 54 w 59"/>
                <a:gd name="T91" fmla="*/ 4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94">
                  <a:moveTo>
                    <a:pt x="5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1" y="94"/>
                    <a:pt x="3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8" y="94"/>
                    <a:pt x="59" y="93"/>
                    <a:pt x="59" y="9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58" y="0"/>
                    <a:pt x="56" y="0"/>
                  </a:cubicBezTo>
                  <a:close/>
                  <a:moveTo>
                    <a:pt x="28" y="82"/>
                  </a:moveTo>
                  <a:cubicBezTo>
                    <a:pt x="28" y="85"/>
                    <a:pt x="26" y="86"/>
                    <a:pt x="23" y="85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2" y="76"/>
                    <a:pt x="13" y="74"/>
                    <a:pt x="17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6" y="74"/>
                    <a:pt x="28" y="76"/>
                    <a:pt x="28" y="79"/>
                  </a:cubicBezTo>
                  <a:lnTo>
                    <a:pt x="28" y="82"/>
                  </a:lnTo>
                  <a:close/>
                  <a:moveTo>
                    <a:pt x="28" y="66"/>
                  </a:moveTo>
                  <a:cubicBezTo>
                    <a:pt x="28" y="69"/>
                    <a:pt x="26" y="72"/>
                    <a:pt x="22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3" y="72"/>
                    <a:pt x="12" y="70"/>
                    <a:pt x="14" y="67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6" y="59"/>
                    <a:pt x="28" y="61"/>
                    <a:pt x="28" y="64"/>
                  </a:cubicBezTo>
                  <a:lnTo>
                    <a:pt x="28" y="66"/>
                  </a:lnTo>
                  <a:close/>
                  <a:moveTo>
                    <a:pt x="45" y="79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3" y="86"/>
                    <a:pt x="31" y="85"/>
                    <a:pt x="31" y="82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6"/>
                    <a:pt x="33" y="74"/>
                    <a:pt x="37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6" y="74"/>
                    <a:pt x="47" y="76"/>
                    <a:pt x="45" y="79"/>
                  </a:cubicBezTo>
                  <a:close/>
                  <a:moveTo>
                    <a:pt x="42" y="72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3" y="72"/>
                    <a:pt x="31" y="69"/>
                    <a:pt x="31" y="6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1"/>
                    <a:pt x="33" y="59"/>
                    <a:pt x="36" y="6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7" y="70"/>
                    <a:pt x="46" y="72"/>
                    <a:pt x="42" y="72"/>
                  </a:cubicBezTo>
                  <a:close/>
                  <a:moveTo>
                    <a:pt x="54" y="49"/>
                  </a:moveTo>
                  <a:cubicBezTo>
                    <a:pt x="54" y="51"/>
                    <a:pt x="52" y="52"/>
                    <a:pt x="5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2"/>
                    <a:pt x="5" y="51"/>
                    <a:pt x="5" y="4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7" y="7"/>
                    <a:pt x="9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2" y="7"/>
                    <a:pt x="54" y="9"/>
                    <a:pt x="54" y="10"/>
                  </a:cubicBezTo>
                  <a:lnTo>
                    <a:pt x="54" y="4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118"/>
            <p:cNvSpPr>
              <a:spLocks/>
            </p:cNvSpPr>
            <p:nvPr/>
          </p:nvSpPr>
          <p:spPr bwMode="auto">
            <a:xfrm>
              <a:off x="5670" y="2997"/>
              <a:ext cx="62" cy="102"/>
            </a:xfrm>
            <a:custGeom>
              <a:avLst/>
              <a:gdLst>
                <a:gd name="T0" fmla="*/ 25 w 26"/>
                <a:gd name="T1" fmla="*/ 36 h 43"/>
                <a:gd name="T2" fmla="*/ 17 w 26"/>
                <a:gd name="T3" fmla="*/ 36 h 43"/>
                <a:gd name="T4" fmla="*/ 17 w 26"/>
                <a:gd name="T5" fmla="*/ 1 h 43"/>
                <a:gd name="T6" fmla="*/ 15 w 26"/>
                <a:gd name="T7" fmla="*/ 0 h 43"/>
                <a:gd name="T8" fmla="*/ 11 w 26"/>
                <a:gd name="T9" fmla="*/ 0 h 43"/>
                <a:gd name="T10" fmla="*/ 9 w 26"/>
                <a:gd name="T11" fmla="*/ 1 h 43"/>
                <a:gd name="T12" fmla="*/ 9 w 26"/>
                <a:gd name="T13" fmla="*/ 36 h 43"/>
                <a:gd name="T14" fmla="*/ 2 w 26"/>
                <a:gd name="T15" fmla="*/ 36 h 43"/>
                <a:gd name="T16" fmla="*/ 0 w 26"/>
                <a:gd name="T17" fmla="*/ 37 h 43"/>
                <a:gd name="T18" fmla="*/ 0 w 26"/>
                <a:gd name="T19" fmla="*/ 41 h 43"/>
                <a:gd name="T20" fmla="*/ 2 w 26"/>
                <a:gd name="T21" fmla="*/ 43 h 43"/>
                <a:gd name="T22" fmla="*/ 25 w 26"/>
                <a:gd name="T23" fmla="*/ 43 h 43"/>
                <a:gd name="T24" fmla="*/ 26 w 26"/>
                <a:gd name="T25" fmla="*/ 41 h 43"/>
                <a:gd name="T26" fmla="*/ 26 w 26"/>
                <a:gd name="T27" fmla="*/ 37 h 43"/>
                <a:gd name="T28" fmla="*/ 25 w 26"/>
                <a:gd name="T2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3">
                  <a:moveTo>
                    <a:pt x="25" y="36"/>
                  </a:moveTo>
                  <a:cubicBezTo>
                    <a:pt x="17" y="36"/>
                    <a:pt x="17" y="36"/>
                    <a:pt x="17" y="36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6"/>
                    <a:pt x="0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2"/>
                    <a:pt x="26" y="41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5" y="3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119"/>
            <p:cNvSpPr>
              <a:spLocks/>
            </p:cNvSpPr>
            <p:nvPr/>
          </p:nvSpPr>
          <p:spPr bwMode="auto">
            <a:xfrm>
              <a:off x="5677" y="2921"/>
              <a:ext cx="50" cy="66"/>
            </a:xfrm>
            <a:custGeom>
              <a:avLst/>
              <a:gdLst>
                <a:gd name="T0" fmla="*/ 21 w 21"/>
                <a:gd name="T1" fmla="*/ 24 h 28"/>
                <a:gd name="T2" fmla="*/ 18 w 21"/>
                <a:gd name="T3" fmla="*/ 28 h 28"/>
                <a:gd name="T4" fmla="*/ 3 w 21"/>
                <a:gd name="T5" fmla="*/ 28 h 28"/>
                <a:gd name="T6" fmla="*/ 0 w 21"/>
                <a:gd name="T7" fmla="*/ 24 h 28"/>
                <a:gd name="T8" fmla="*/ 0 w 21"/>
                <a:gd name="T9" fmla="*/ 4 h 28"/>
                <a:gd name="T10" fmla="*/ 3 w 21"/>
                <a:gd name="T11" fmla="*/ 0 h 28"/>
                <a:gd name="T12" fmla="*/ 18 w 21"/>
                <a:gd name="T13" fmla="*/ 0 h 28"/>
                <a:gd name="T14" fmla="*/ 21 w 21"/>
                <a:gd name="T15" fmla="*/ 4 h 28"/>
                <a:gd name="T16" fmla="*/ 21 w 21"/>
                <a:gd name="T1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8">
                  <a:moveTo>
                    <a:pt x="21" y="24"/>
                  </a:moveTo>
                  <a:cubicBezTo>
                    <a:pt x="21" y="27"/>
                    <a:pt x="20" y="28"/>
                    <a:pt x="18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0" y="27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4"/>
                  </a:cubicBezTo>
                  <a:lnTo>
                    <a:pt x="21" y="24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120"/>
            <p:cNvSpPr>
              <a:spLocks/>
            </p:cNvSpPr>
            <p:nvPr/>
          </p:nvSpPr>
          <p:spPr bwMode="auto">
            <a:xfrm>
              <a:off x="5744" y="2871"/>
              <a:ext cx="80" cy="159"/>
            </a:xfrm>
            <a:custGeom>
              <a:avLst/>
              <a:gdLst>
                <a:gd name="T0" fmla="*/ 5 w 34"/>
                <a:gd name="T1" fmla="*/ 15 h 67"/>
                <a:gd name="T2" fmla="*/ 0 w 34"/>
                <a:gd name="T3" fmla="*/ 25 h 67"/>
                <a:gd name="T4" fmla="*/ 0 w 34"/>
                <a:gd name="T5" fmla="*/ 41 h 67"/>
                <a:gd name="T6" fmla="*/ 5 w 34"/>
                <a:gd name="T7" fmla="*/ 50 h 67"/>
                <a:gd name="T8" fmla="*/ 28 w 34"/>
                <a:gd name="T9" fmla="*/ 65 h 67"/>
                <a:gd name="T10" fmla="*/ 34 w 34"/>
                <a:gd name="T11" fmla="*/ 62 h 67"/>
                <a:gd name="T12" fmla="*/ 34 w 34"/>
                <a:gd name="T13" fmla="*/ 4 h 67"/>
                <a:gd name="T14" fmla="*/ 28 w 34"/>
                <a:gd name="T15" fmla="*/ 2 h 67"/>
                <a:gd name="T16" fmla="*/ 5 w 34"/>
                <a:gd name="T17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7">
                  <a:moveTo>
                    <a:pt x="5" y="15"/>
                  </a:moveTo>
                  <a:cubicBezTo>
                    <a:pt x="2" y="17"/>
                    <a:pt x="0" y="21"/>
                    <a:pt x="0" y="2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9"/>
                    <a:pt x="5" y="5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31" y="67"/>
                    <a:pt x="34" y="65"/>
                    <a:pt x="34" y="6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1"/>
                    <a:pt x="31" y="0"/>
                    <a:pt x="28" y="2"/>
                  </a:cubicBezTo>
                  <a:lnTo>
                    <a:pt x="5" y="15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121"/>
            <p:cNvSpPr>
              <a:spLocks/>
            </p:cNvSpPr>
            <p:nvPr/>
          </p:nvSpPr>
          <p:spPr bwMode="auto">
            <a:xfrm>
              <a:off x="5580" y="2871"/>
              <a:ext cx="81" cy="159"/>
            </a:xfrm>
            <a:custGeom>
              <a:avLst/>
              <a:gdLst>
                <a:gd name="T0" fmla="*/ 28 w 34"/>
                <a:gd name="T1" fmla="*/ 51 h 67"/>
                <a:gd name="T2" fmla="*/ 34 w 34"/>
                <a:gd name="T3" fmla="*/ 42 h 67"/>
                <a:gd name="T4" fmla="*/ 34 w 34"/>
                <a:gd name="T5" fmla="*/ 25 h 67"/>
                <a:gd name="T6" fmla="*/ 28 w 34"/>
                <a:gd name="T7" fmla="*/ 16 h 67"/>
                <a:gd name="T8" fmla="*/ 5 w 34"/>
                <a:gd name="T9" fmla="*/ 2 h 67"/>
                <a:gd name="T10" fmla="*/ 0 w 34"/>
                <a:gd name="T11" fmla="*/ 4 h 67"/>
                <a:gd name="T12" fmla="*/ 0 w 34"/>
                <a:gd name="T13" fmla="*/ 62 h 67"/>
                <a:gd name="T14" fmla="*/ 5 w 34"/>
                <a:gd name="T15" fmla="*/ 65 h 67"/>
                <a:gd name="T16" fmla="*/ 28 w 34"/>
                <a:gd name="T17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7">
                  <a:moveTo>
                    <a:pt x="28" y="51"/>
                  </a:moveTo>
                  <a:cubicBezTo>
                    <a:pt x="31" y="49"/>
                    <a:pt x="34" y="45"/>
                    <a:pt x="34" y="42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1" y="18"/>
                    <a:pt x="28" y="1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2" y="67"/>
                    <a:pt x="5" y="65"/>
                  </a:cubicBezTo>
                  <a:lnTo>
                    <a:pt x="28" y="51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122"/>
            <p:cNvSpPr>
              <a:spLocks/>
            </p:cNvSpPr>
            <p:nvPr/>
          </p:nvSpPr>
          <p:spPr bwMode="auto">
            <a:xfrm>
              <a:off x="5190" y="2893"/>
              <a:ext cx="14" cy="40"/>
            </a:xfrm>
            <a:custGeom>
              <a:avLst/>
              <a:gdLst>
                <a:gd name="T0" fmla="*/ 3 w 6"/>
                <a:gd name="T1" fmla="*/ 0 h 17"/>
                <a:gd name="T2" fmla="*/ 0 w 6"/>
                <a:gd name="T3" fmla="*/ 2 h 17"/>
                <a:gd name="T4" fmla="*/ 0 w 6"/>
                <a:gd name="T5" fmla="*/ 4 h 17"/>
                <a:gd name="T6" fmla="*/ 0 w 6"/>
                <a:gd name="T7" fmla="*/ 7 h 17"/>
                <a:gd name="T8" fmla="*/ 0 w 6"/>
                <a:gd name="T9" fmla="*/ 10 h 17"/>
                <a:gd name="T10" fmla="*/ 0 w 6"/>
                <a:gd name="T11" fmla="*/ 13 h 17"/>
                <a:gd name="T12" fmla="*/ 0 w 6"/>
                <a:gd name="T13" fmla="*/ 15 h 17"/>
                <a:gd name="T14" fmla="*/ 3 w 6"/>
                <a:gd name="T15" fmla="*/ 17 h 17"/>
                <a:gd name="T16" fmla="*/ 6 w 6"/>
                <a:gd name="T17" fmla="*/ 15 h 17"/>
                <a:gd name="T18" fmla="*/ 6 w 6"/>
                <a:gd name="T19" fmla="*/ 13 h 17"/>
                <a:gd name="T20" fmla="*/ 6 w 6"/>
                <a:gd name="T21" fmla="*/ 10 h 17"/>
                <a:gd name="T22" fmla="*/ 6 w 6"/>
                <a:gd name="T23" fmla="*/ 7 h 17"/>
                <a:gd name="T24" fmla="*/ 6 w 6"/>
                <a:gd name="T25" fmla="*/ 4 h 17"/>
                <a:gd name="T26" fmla="*/ 6 w 6"/>
                <a:gd name="T27" fmla="*/ 2 h 17"/>
                <a:gd name="T28" fmla="*/ 3 w 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17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2" y="17"/>
                    <a:pt x="3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123"/>
            <p:cNvSpPr>
              <a:spLocks/>
            </p:cNvSpPr>
            <p:nvPr/>
          </p:nvSpPr>
          <p:spPr bwMode="auto">
            <a:xfrm>
              <a:off x="5166" y="2971"/>
              <a:ext cx="194" cy="142"/>
            </a:xfrm>
            <a:custGeom>
              <a:avLst/>
              <a:gdLst>
                <a:gd name="T0" fmla="*/ 63 w 82"/>
                <a:gd name="T1" fmla="*/ 0 h 60"/>
                <a:gd name="T2" fmla="*/ 48 w 82"/>
                <a:gd name="T3" fmla="*/ 10 h 60"/>
                <a:gd name="T4" fmla="*/ 41 w 82"/>
                <a:gd name="T5" fmla="*/ 11 h 60"/>
                <a:gd name="T6" fmla="*/ 34 w 82"/>
                <a:gd name="T7" fmla="*/ 10 h 60"/>
                <a:gd name="T8" fmla="*/ 19 w 82"/>
                <a:gd name="T9" fmla="*/ 0 h 60"/>
                <a:gd name="T10" fmla="*/ 0 w 82"/>
                <a:gd name="T11" fmla="*/ 35 h 60"/>
                <a:gd name="T12" fmla="*/ 0 w 82"/>
                <a:gd name="T13" fmla="*/ 45 h 60"/>
                <a:gd name="T14" fmla="*/ 41 w 82"/>
                <a:gd name="T15" fmla="*/ 60 h 60"/>
                <a:gd name="T16" fmla="*/ 82 w 82"/>
                <a:gd name="T17" fmla="*/ 45 h 60"/>
                <a:gd name="T18" fmla="*/ 82 w 82"/>
                <a:gd name="T19" fmla="*/ 35 h 60"/>
                <a:gd name="T20" fmla="*/ 63 w 82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60">
                  <a:moveTo>
                    <a:pt x="63" y="0"/>
                  </a:moveTo>
                  <a:cubicBezTo>
                    <a:pt x="59" y="5"/>
                    <a:pt x="54" y="8"/>
                    <a:pt x="48" y="10"/>
                  </a:cubicBezTo>
                  <a:cubicBezTo>
                    <a:pt x="46" y="10"/>
                    <a:pt x="43" y="11"/>
                    <a:pt x="41" y="11"/>
                  </a:cubicBezTo>
                  <a:cubicBezTo>
                    <a:pt x="39" y="11"/>
                    <a:pt x="36" y="10"/>
                    <a:pt x="34" y="10"/>
                  </a:cubicBezTo>
                  <a:cubicBezTo>
                    <a:pt x="28" y="8"/>
                    <a:pt x="23" y="5"/>
                    <a:pt x="19" y="0"/>
                  </a:cubicBezTo>
                  <a:cubicBezTo>
                    <a:pt x="7" y="7"/>
                    <a:pt x="0" y="20"/>
                    <a:pt x="0" y="3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54"/>
                    <a:pt x="25" y="60"/>
                    <a:pt x="41" y="60"/>
                  </a:cubicBezTo>
                  <a:cubicBezTo>
                    <a:pt x="57" y="60"/>
                    <a:pt x="71" y="54"/>
                    <a:pt x="82" y="4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20"/>
                    <a:pt x="75" y="7"/>
                    <a:pt x="63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124"/>
            <p:cNvSpPr>
              <a:spLocks/>
            </p:cNvSpPr>
            <p:nvPr/>
          </p:nvSpPr>
          <p:spPr bwMode="auto">
            <a:xfrm>
              <a:off x="5209" y="2845"/>
              <a:ext cx="109" cy="133"/>
            </a:xfrm>
            <a:custGeom>
              <a:avLst/>
              <a:gdLst>
                <a:gd name="T0" fmla="*/ 23 w 46"/>
                <a:gd name="T1" fmla="*/ 0 h 56"/>
                <a:gd name="T2" fmla="*/ 0 w 46"/>
                <a:gd name="T3" fmla="*/ 21 h 56"/>
                <a:gd name="T4" fmla="*/ 0 w 46"/>
                <a:gd name="T5" fmla="*/ 35 h 56"/>
                <a:gd name="T6" fmla="*/ 3 w 46"/>
                <a:gd name="T7" fmla="*/ 46 h 56"/>
                <a:gd name="T8" fmla="*/ 17 w 46"/>
                <a:gd name="T9" fmla="*/ 55 h 56"/>
                <a:gd name="T10" fmla="*/ 23 w 46"/>
                <a:gd name="T11" fmla="*/ 56 h 56"/>
                <a:gd name="T12" fmla="*/ 29 w 46"/>
                <a:gd name="T13" fmla="*/ 55 h 56"/>
                <a:gd name="T14" fmla="*/ 43 w 46"/>
                <a:gd name="T15" fmla="*/ 46 h 56"/>
                <a:gd name="T16" fmla="*/ 46 w 46"/>
                <a:gd name="T17" fmla="*/ 35 h 56"/>
                <a:gd name="T18" fmla="*/ 46 w 46"/>
                <a:gd name="T19" fmla="*/ 21 h 56"/>
                <a:gd name="T20" fmla="*/ 23 w 46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6">
                  <a:moveTo>
                    <a:pt x="23" y="0"/>
                  </a:moveTo>
                  <a:cubicBezTo>
                    <a:pt x="10" y="0"/>
                    <a:pt x="0" y="10"/>
                    <a:pt x="0" y="2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9"/>
                    <a:pt x="1" y="43"/>
                    <a:pt x="3" y="46"/>
                  </a:cubicBezTo>
                  <a:cubicBezTo>
                    <a:pt x="6" y="50"/>
                    <a:pt x="11" y="54"/>
                    <a:pt x="17" y="55"/>
                  </a:cubicBezTo>
                  <a:cubicBezTo>
                    <a:pt x="19" y="56"/>
                    <a:pt x="21" y="56"/>
                    <a:pt x="23" y="56"/>
                  </a:cubicBezTo>
                  <a:cubicBezTo>
                    <a:pt x="25" y="56"/>
                    <a:pt x="27" y="56"/>
                    <a:pt x="29" y="55"/>
                  </a:cubicBezTo>
                  <a:cubicBezTo>
                    <a:pt x="35" y="54"/>
                    <a:pt x="40" y="50"/>
                    <a:pt x="43" y="46"/>
                  </a:cubicBezTo>
                  <a:cubicBezTo>
                    <a:pt x="45" y="43"/>
                    <a:pt x="46" y="39"/>
                    <a:pt x="46" y="35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10"/>
                    <a:pt x="36" y="0"/>
                    <a:pt x="23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125"/>
            <p:cNvSpPr>
              <a:spLocks/>
            </p:cNvSpPr>
            <p:nvPr/>
          </p:nvSpPr>
          <p:spPr bwMode="auto">
            <a:xfrm>
              <a:off x="5315" y="2893"/>
              <a:ext cx="7" cy="40"/>
            </a:xfrm>
            <a:custGeom>
              <a:avLst/>
              <a:gdLst>
                <a:gd name="T0" fmla="*/ 2 w 3"/>
                <a:gd name="T1" fmla="*/ 0 h 17"/>
                <a:gd name="T2" fmla="*/ 0 w 3"/>
                <a:gd name="T3" fmla="*/ 2 h 17"/>
                <a:gd name="T4" fmla="*/ 0 w 3"/>
                <a:gd name="T5" fmla="*/ 4 h 17"/>
                <a:gd name="T6" fmla="*/ 0 w 3"/>
                <a:gd name="T7" fmla="*/ 7 h 17"/>
                <a:gd name="T8" fmla="*/ 0 w 3"/>
                <a:gd name="T9" fmla="*/ 10 h 17"/>
                <a:gd name="T10" fmla="*/ 0 w 3"/>
                <a:gd name="T11" fmla="*/ 13 h 17"/>
                <a:gd name="T12" fmla="*/ 0 w 3"/>
                <a:gd name="T13" fmla="*/ 15 h 17"/>
                <a:gd name="T14" fmla="*/ 2 w 3"/>
                <a:gd name="T15" fmla="*/ 17 h 17"/>
                <a:gd name="T16" fmla="*/ 3 w 3"/>
                <a:gd name="T17" fmla="*/ 15 h 17"/>
                <a:gd name="T18" fmla="*/ 3 w 3"/>
                <a:gd name="T19" fmla="*/ 13 h 17"/>
                <a:gd name="T20" fmla="*/ 3 w 3"/>
                <a:gd name="T21" fmla="*/ 10 h 17"/>
                <a:gd name="T22" fmla="*/ 3 w 3"/>
                <a:gd name="T23" fmla="*/ 7 h 17"/>
                <a:gd name="T24" fmla="*/ 3 w 3"/>
                <a:gd name="T25" fmla="*/ 4 h 17"/>
                <a:gd name="T26" fmla="*/ 3 w 3"/>
                <a:gd name="T27" fmla="*/ 2 h 17"/>
                <a:gd name="T28" fmla="*/ 2 w 3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7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126"/>
            <p:cNvSpPr>
              <a:spLocks/>
            </p:cNvSpPr>
            <p:nvPr/>
          </p:nvSpPr>
          <p:spPr bwMode="auto">
            <a:xfrm>
              <a:off x="5206" y="2895"/>
              <a:ext cx="8" cy="38"/>
            </a:xfrm>
            <a:custGeom>
              <a:avLst/>
              <a:gdLst>
                <a:gd name="T0" fmla="*/ 1 w 3"/>
                <a:gd name="T1" fmla="*/ 0 h 16"/>
                <a:gd name="T2" fmla="*/ 0 w 3"/>
                <a:gd name="T3" fmla="*/ 1 h 16"/>
                <a:gd name="T4" fmla="*/ 0 w 3"/>
                <a:gd name="T5" fmla="*/ 4 h 16"/>
                <a:gd name="T6" fmla="*/ 0 w 3"/>
                <a:gd name="T7" fmla="*/ 7 h 16"/>
                <a:gd name="T8" fmla="*/ 0 w 3"/>
                <a:gd name="T9" fmla="*/ 9 h 16"/>
                <a:gd name="T10" fmla="*/ 0 w 3"/>
                <a:gd name="T11" fmla="*/ 13 h 16"/>
                <a:gd name="T12" fmla="*/ 0 w 3"/>
                <a:gd name="T13" fmla="*/ 15 h 16"/>
                <a:gd name="T14" fmla="*/ 1 w 3"/>
                <a:gd name="T15" fmla="*/ 16 h 16"/>
                <a:gd name="T16" fmla="*/ 3 w 3"/>
                <a:gd name="T17" fmla="*/ 15 h 16"/>
                <a:gd name="T18" fmla="*/ 3 w 3"/>
                <a:gd name="T19" fmla="*/ 13 h 16"/>
                <a:gd name="T20" fmla="*/ 3 w 3"/>
                <a:gd name="T21" fmla="*/ 9 h 16"/>
                <a:gd name="T22" fmla="*/ 3 w 3"/>
                <a:gd name="T23" fmla="*/ 7 h 16"/>
                <a:gd name="T24" fmla="*/ 3 w 3"/>
                <a:gd name="T25" fmla="*/ 4 h 16"/>
                <a:gd name="T26" fmla="*/ 3 w 3"/>
                <a:gd name="T27" fmla="*/ 1 h 16"/>
                <a:gd name="T28" fmla="*/ 1 w 3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6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2" y="16"/>
                    <a:pt x="3" y="16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127"/>
            <p:cNvSpPr>
              <a:spLocks/>
            </p:cNvSpPr>
            <p:nvPr/>
          </p:nvSpPr>
          <p:spPr bwMode="auto">
            <a:xfrm>
              <a:off x="5325" y="2893"/>
              <a:ext cx="14" cy="40"/>
            </a:xfrm>
            <a:custGeom>
              <a:avLst/>
              <a:gdLst>
                <a:gd name="T0" fmla="*/ 3 w 6"/>
                <a:gd name="T1" fmla="*/ 0 h 17"/>
                <a:gd name="T2" fmla="*/ 0 w 6"/>
                <a:gd name="T3" fmla="*/ 2 h 17"/>
                <a:gd name="T4" fmla="*/ 0 w 6"/>
                <a:gd name="T5" fmla="*/ 4 h 17"/>
                <a:gd name="T6" fmla="*/ 0 w 6"/>
                <a:gd name="T7" fmla="*/ 7 h 17"/>
                <a:gd name="T8" fmla="*/ 0 w 6"/>
                <a:gd name="T9" fmla="*/ 10 h 17"/>
                <a:gd name="T10" fmla="*/ 0 w 6"/>
                <a:gd name="T11" fmla="*/ 13 h 17"/>
                <a:gd name="T12" fmla="*/ 0 w 6"/>
                <a:gd name="T13" fmla="*/ 15 h 17"/>
                <a:gd name="T14" fmla="*/ 3 w 6"/>
                <a:gd name="T15" fmla="*/ 17 h 17"/>
                <a:gd name="T16" fmla="*/ 6 w 6"/>
                <a:gd name="T17" fmla="*/ 15 h 17"/>
                <a:gd name="T18" fmla="*/ 6 w 6"/>
                <a:gd name="T19" fmla="*/ 13 h 17"/>
                <a:gd name="T20" fmla="*/ 6 w 6"/>
                <a:gd name="T21" fmla="*/ 10 h 17"/>
                <a:gd name="T22" fmla="*/ 6 w 6"/>
                <a:gd name="T23" fmla="*/ 7 h 17"/>
                <a:gd name="T24" fmla="*/ 6 w 6"/>
                <a:gd name="T25" fmla="*/ 4 h 17"/>
                <a:gd name="T26" fmla="*/ 6 w 6"/>
                <a:gd name="T27" fmla="*/ 2 h 17"/>
                <a:gd name="T28" fmla="*/ 3 w 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1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4" y="17"/>
                    <a:pt x="6" y="16"/>
                    <a:pt x="6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Freeform 128"/>
            <p:cNvSpPr>
              <a:spLocks/>
            </p:cNvSpPr>
            <p:nvPr/>
          </p:nvSpPr>
          <p:spPr bwMode="auto">
            <a:xfrm>
              <a:off x="5199" y="2836"/>
              <a:ext cx="128" cy="71"/>
            </a:xfrm>
            <a:custGeom>
              <a:avLst/>
              <a:gdLst>
                <a:gd name="T0" fmla="*/ 52 w 54"/>
                <a:gd name="T1" fmla="*/ 13 h 30"/>
                <a:gd name="T2" fmla="*/ 47 w 54"/>
                <a:gd name="T3" fmla="*/ 6 h 30"/>
                <a:gd name="T4" fmla="*/ 40 w 54"/>
                <a:gd name="T5" fmla="*/ 1 h 30"/>
                <a:gd name="T6" fmla="*/ 31 w 54"/>
                <a:gd name="T7" fmla="*/ 0 h 30"/>
                <a:gd name="T8" fmla="*/ 29 w 54"/>
                <a:gd name="T9" fmla="*/ 0 h 30"/>
                <a:gd name="T10" fmla="*/ 27 w 54"/>
                <a:gd name="T11" fmla="*/ 0 h 30"/>
                <a:gd name="T12" fmla="*/ 25 w 54"/>
                <a:gd name="T13" fmla="*/ 0 h 30"/>
                <a:gd name="T14" fmla="*/ 23 w 54"/>
                <a:gd name="T15" fmla="*/ 0 h 30"/>
                <a:gd name="T16" fmla="*/ 14 w 54"/>
                <a:gd name="T17" fmla="*/ 1 h 30"/>
                <a:gd name="T18" fmla="*/ 7 w 54"/>
                <a:gd name="T19" fmla="*/ 6 h 30"/>
                <a:gd name="T20" fmla="*/ 2 w 54"/>
                <a:gd name="T21" fmla="*/ 13 h 30"/>
                <a:gd name="T22" fmla="*/ 0 w 54"/>
                <a:gd name="T23" fmla="*/ 22 h 30"/>
                <a:gd name="T24" fmla="*/ 0 w 54"/>
                <a:gd name="T25" fmla="*/ 22 h 30"/>
                <a:gd name="T26" fmla="*/ 0 w 54"/>
                <a:gd name="T27" fmla="*/ 25 h 30"/>
                <a:gd name="T28" fmla="*/ 0 w 54"/>
                <a:gd name="T29" fmla="*/ 19 h 30"/>
                <a:gd name="T30" fmla="*/ 0 w 54"/>
                <a:gd name="T31" fmla="*/ 19 h 30"/>
                <a:gd name="T32" fmla="*/ 0 w 54"/>
                <a:gd name="T33" fmla="*/ 22 h 30"/>
                <a:gd name="T34" fmla="*/ 0 w 54"/>
                <a:gd name="T35" fmla="*/ 23 h 30"/>
                <a:gd name="T36" fmla="*/ 0 w 54"/>
                <a:gd name="T37" fmla="*/ 25 h 30"/>
                <a:gd name="T38" fmla="*/ 0 w 54"/>
                <a:gd name="T39" fmla="*/ 28 h 30"/>
                <a:gd name="T40" fmla="*/ 2 w 54"/>
                <a:gd name="T41" fmla="*/ 30 h 30"/>
                <a:gd name="T42" fmla="*/ 3 w 54"/>
                <a:gd name="T43" fmla="*/ 28 h 30"/>
                <a:gd name="T44" fmla="*/ 3 w 54"/>
                <a:gd name="T45" fmla="*/ 25 h 30"/>
                <a:gd name="T46" fmla="*/ 3 w 54"/>
                <a:gd name="T47" fmla="*/ 23 h 30"/>
                <a:gd name="T48" fmla="*/ 3 w 54"/>
                <a:gd name="T49" fmla="*/ 22 h 30"/>
                <a:gd name="T50" fmla="*/ 3 w 54"/>
                <a:gd name="T51" fmla="*/ 19 h 30"/>
                <a:gd name="T52" fmla="*/ 3 w 54"/>
                <a:gd name="T53" fmla="*/ 19 h 30"/>
                <a:gd name="T54" fmla="*/ 3 w 54"/>
                <a:gd name="T55" fmla="*/ 25 h 30"/>
                <a:gd name="T56" fmla="*/ 3 w 54"/>
                <a:gd name="T57" fmla="*/ 22 h 30"/>
                <a:gd name="T58" fmla="*/ 3 w 54"/>
                <a:gd name="T59" fmla="*/ 22 h 30"/>
                <a:gd name="T60" fmla="*/ 5 w 54"/>
                <a:gd name="T61" fmla="*/ 15 h 30"/>
                <a:gd name="T62" fmla="*/ 9 w 54"/>
                <a:gd name="T63" fmla="*/ 9 h 30"/>
                <a:gd name="T64" fmla="*/ 15 w 54"/>
                <a:gd name="T65" fmla="*/ 4 h 30"/>
                <a:gd name="T66" fmla="*/ 23 w 54"/>
                <a:gd name="T67" fmla="*/ 3 h 30"/>
                <a:gd name="T68" fmla="*/ 25 w 54"/>
                <a:gd name="T69" fmla="*/ 3 h 30"/>
                <a:gd name="T70" fmla="*/ 27 w 54"/>
                <a:gd name="T71" fmla="*/ 3 h 30"/>
                <a:gd name="T72" fmla="*/ 29 w 54"/>
                <a:gd name="T73" fmla="*/ 3 h 30"/>
                <a:gd name="T74" fmla="*/ 31 w 54"/>
                <a:gd name="T75" fmla="*/ 3 h 30"/>
                <a:gd name="T76" fmla="*/ 39 w 54"/>
                <a:gd name="T77" fmla="*/ 4 h 30"/>
                <a:gd name="T78" fmla="*/ 45 w 54"/>
                <a:gd name="T79" fmla="*/ 9 h 30"/>
                <a:gd name="T80" fmla="*/ 49 w 54"/>
                <a:gd name="T81" fmla="*/ 15 h 30"/>
                <a:gd name="T82" fmla="*/ 51 w 54"/>
                <a:gd name="T83" fmla="*/ 22 h 30"/>
                <a:gd name="T84" fmla="*/ 51 w 54"/>
                <a:gd name="T85" fmla="*/ 22 h 30"/>
                <a:gd name="T86" fmla="*/ 51 w 54"/>
                <a:gd name="T87" fmla="*/ 25 h 30"/>
                <a:gd name="T88" fmla="*/ 51 w 54"/>
                <a:gd name="T89" fmla="*/ 19 h 30"/>
                <a:gd name="T90" fmla="*/ 51 w 54"/>
                <a:gd name="T91" fmla="*/ 19 h 30"/>
                <a:gd name="T92" fmla="*/ 51 w 54"/>
                <a:gd name="T93" fmla="*/ 22 h 30"/>
                <a:gd name="T94" fmla="*/ 51 w 54"/>
                <a:gd name="T95" fmla="*/ 23 h 30"/>
                <a:gd name="T96" fmla="*/ 51 w 54"/>
                <a:gd name="T97" fmla="*/ 25 h 30"/>
                <a:gd name="T98" fmla="*/ 51 w 54"/>
                <a:gd name="T99" fmla="*/ 28 h 30"/>
                <a:gd name="T100" fmla="*/ 53 w 54"/>
                <a:gd name="T101" fmla="*/ 30 h 30"/>
                <a:gd name="T102" fmla="*/ 54 w 54"/>
                <a:gd name="T103" fmla="*/ 28 h 30"/>
                <a:gd name="T104" fmla="*/ 54 w 54"/>
                <a:gd name="T105" fmla="*/ 25 h 30"/>
                <a:gd name="T106" fmla="*/ 54 w 54"/>
                <a:gd name="T107" fmla="*/ 23 h 30"/>
                <a:gd name="T108" fmla="*/ 54 w 54"/>
                <a:gd name="T109" fmla="*/ 22 h 30"/>
                <a:gd name="T110" fmla="*/ 54 w 54"/>
                <a:gd name="T111" fmla="*/ 19 h 30"/>
                <a:gd name="T112" fmla="*/ 54 w 54"/>
                <a:gd name="T113" fmla="*/ 19 h 30"/>
                <a:gd name="T114" fmla="*/ 54 w 54"/>
                <a:gd name="T115" fmla="*/ 25 h 30"/>
                <a:gd name="T116" fmla="*/ 54 w 54"/>
                <a:gd name="T117" fmla="*/ 22 h 30"/>
                <a:gd name="T118" fmla="*/ 54 w 54"/>
                <a:gd name="T119" fmla="*/ 22 h 30"/>
                <a:gd name="T120" fmla="*/ 52 w 54"/>
                <a:gd name="T121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" h="30">
                  <a:moveTo>
                    <a:pt x="52" y="13"/>
                  </a:moveTo>
                  <a:cubicBezTo>
                    <a:pt x="51" y="11"/>
                    <a:pt x="50" y="8"/>
                    <a:pt x="47" y="6"/>
                  </a:cubicBezTo>
                  <a:cubicBezTo>
                    <a:pt x="45" y="4"/>
                    <a:pt x="43" y="3"/>
                    <a:pt x="40" y="1"/>
                  </a:cubicBezTo>
                  <a:cubicBezTo>
                    <a:pt x="38" y="0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4" y="1"/>
                  </a:cubicBezTo>
                  <a:cubicBezTo>
                    <a:pt x="11" y="3"/>
                    <a:pt x="9" y="4"/>
                    <a:pt x="7" y="6"/>
                  </a:cubicBezTo>
                  <a:cubicBezTo>
                    <a:pt x="4" y="8"/>
                    <a:pt x="3" y="11"/>
                    <a:pt x="2" y="13"/>
                  </a:cubicBezTo>
                  <a:cubicBezTo>
                    <a:pt x="1" y="16"/>
                    <a:pt x="0" y="19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2" y="30"/>
                    <a:pt x="3" y="29"/>
                    <a:pt x="3" y="28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0"/>
                    <a:pt x="4" y="17"/>
                    <a:pt x="5" y="15"/>
                  </a:cubicBezTo>
                  <a:cubicBezTo>
                    <a:pt x="6" y="12"/>
                    <a:pt x="7" y="10"/>
                    <a:pt x="9" y="9"/>
                  </a:cubicBezTo>
                  <a:cubicBezTo>
                    <a:pt x="11" y="7"/>
                    <a:pt x="13" y="5"/>
                    <a:pt x="15" y="4"/>
                  </a:cubicBezTo>
                  <a:cubicBezTo>
                    <a:pt x="17" y="3"/>
                    <a:pt x="20" y="3"/>
                    <a:pt x="23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4" y="3"/>
                    <a:pt x="37" y="3"/>
                    <a:pt x="39" y="4"/>
                  </a:cubicBezTo>
                  <a:cubicBezTo>
                    <a:pt x="41" y="5"/>
                    <a:pt x="43" y="7"/>
                    <a:pt x="45" y="9"/>
                  </a:cubicBezTo>
                  <a:cubicBezTo>
                    <a:pt x="47" y="10"/>
                    <a:pt x="48" y="12"/>
                    <a:pt x="49" y="15"/>
                  </a:cubicBezTo>
                  <a:cubicBezTo>
                    <a:pt x="50" y="17"/>
                    <a:pt x="51" y="20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9"/>
                    <a:pt x="52" y="30"/>
                    <a:pt x="53" y="30"/>
                  </a:cubicBezTo>
                  <a:cubicBezTo>
                    <a:pt x="53" y="30"/>
                    <a:pt x="54" y="29"/>
                    <a:pt x="54" y="2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9"/>
                    <a:pt x="53" y="16"/>
                    <a:pt x="52" y="1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Freeform 129"/>
            <p:cNvSpPr>
              <a:spLocks noEditPoints="1"/>
            </p:cNvSpPr>
            <p:nvPr/>
          </p:nvSpPr>
          <p:spPr bwMode="auto">
            <a:xfrm>
              <a:off x="2343" y="2855"/>
              <a:ext cx="142" cy="142"/>
            </a:xfrm>
            <a:custGeom>
              <a:avLst/>
              <a:gdLst>
                <a:gd name="T0" fmla="*/ 49 w 60"/>
                <a:gd name="T1" fmla="*/ 11 h 60"/>
                <a:gd name="T2" fmla="*/ 10 w 60"/>
                <a:gd name="T3" fmla="*/ 11 h 60"/>
                <a:gd name="T4" fmla="*/ 3 w 60"/>
                <a:gd name="T5" fmla="*/ 38 h 60"/>
                <a:gd name="T6" fmla="*/ 5 w 60"/>
                <a:gd name="T7" fmla="*/ 37 h 60"/>
                <a:gd name="T8" fmla="*/ 22 w 60"/>
                <a:gd name="T9" fmla="*/ 39 h 60"/>
                <a:gd name="T10" fmla="*/ 24 w 60"/>
                <a:gd name="T11" fmla="*/ 56 h 60"/>
                <a:gd name="T12" fmla="*/ 22 w 60"/>
                <a:gd name="T13" fmla="*/ 58 h 60"/>
                <a:gd name="T14" fmla="*/ 49 w 60"/>
                <a:gd name="T15" fmla="*/ 51 h 60"/>
                <a:gd name="T16" fmla="*/ 49 w 60"/>
                <a:gd name="T17" fmla="*/ 11 h 60"/>
                <a:gd name="T18" fmla="*/ 44 w 60"/>
                <a:gd name="T19" fmla="*/ 29 h 60"/>
                <a:gd name="T20" fmla="*/ 33 w 60"/>
                <a:gd name="T21" fmla="*/ 29 h 60"/>
                <a:gd name="T22" fmla="*/ 33 w 60"/>
                <a:gd name="T23" fmla="*/ 18 h 60"/>
                <a:gd name="T24" fmla="*/ 44 w 60"/>
                <a:gd name="T25" fmla="*/ 18 h 60"/>
                <a:gd name="T26" fmla="*/ 44 w 60"/>
                <a:gd name="T2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0">
                  <a:moveTo>
                    <a:pt x="49" y="11"/>
                  </a:moveTo>
                  <a:cubicBezTo>
                    <a:pt x="38" y="0"/>
                    <a:pt x="21" y="0"/>
                    <a:pt x="10" y="11"/>
                  </a:cubicBezTo>
                  <a:cubicBezTo>
                    <a:pt x="3" y="19"/>
                    <a:pt x="0" y="29"/>
                    <a:pt x="3" y="38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9" y="33"/>
                    <a:pt x="16" y="34"/>
                    <a:pt x="22" y="39"/>
                  </a:cubicBezTo>
                  <a:cubicBezTo>
                    <a:pt x="27" y="44"/>
                    <a:pt x="28" y="52"/>
                    <a:pt x="24" y="5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1" y="60"/>
                    <a:pt x="42" y="58"/>
                    <a:pt x="49" y="51"/>
                  </a:cubicBezTo>
                  <a:cubicBezTo>
                    <a:pt x="60" y="40"/>
                    <a:pt x="60" y="22"/>
                    <a:pt x="49" y="11"/>
                  </a:cubicBezTo>
                  <a:close/>
                  <a:moveTo>
                    <a:pt x="44" y="29"/>
                  </a:moveTo>
                  <a:cubicBezTo>
                    <a:pt x="41" y="32"/>
                    <a:pt x="36" y="32"/>
                    <a:pt x="33" y="29"/>
                  </a:cubicBezTo>
                  <a:cubicBezTo>
                    <a:pt x="30" y="26"/>
                    <a:pt x="30" y="21"/>
                    <a:pt x="33" y="18"/>
                  </a:cubicBezTo>
                  <a:cubicBezTo>
                    <a:pt x="36" y="14"/>
                    <a:pt x="41" y="14"/>
                    <a:pt x="44" y="18"/>
                  </a:cubicBezTo>
                  <a:cubicBezTo>
                    <a:pt x="47" y="21"/>
                    <a:pt x="47" y="26"/>
                    <a:pt x="44" y="2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Freeform 130"/>
            <p:cNvSpPr>
              <a:spLocks/>
            </p:cNvSpPr>
            <p:nvPr/>
          </p:nvSpPr>
          <p:spPr bwMode="auto">
            <a:xfrm>
              <a:off x="2254" y="2935"/>
              <a:ext cx="151" cy="152"/>
            </a:xfrm>
            <a:custGeom>
              <a:avLst/>
              <a:gdLst>
                <a:gd name="T0" fmla="*/ 59 w 64"/>
                <a:gd name="T1" fmla="*/ 6 h 64"/>
                <a:gd name="T2" fmla="*/ 43 w 64"/>
                <a:gd name="T3" fmla="*/ 4 h 64"/>
                <a:gd name="T4" fmla="*/ 42 w 64"/>
                <a:gd name="T5" fmla="*/ 6 h 64"/>
                <a:gd name="T6" fmla="*/ 4 w 64"/>
                <a:gd name="T7" fmla="*/ 43 h 64"/>
                <a:gd name="T8" fmla="*/ 6 w 64"/>
                <a:gd name="T9" fmla="*/ 59 h 64"/>
                <a:gd name="T10" fmla="*/ 21 w 64"/>
                <a:gd name="T11" fmla="*/ 60 h 64"/>
                <a:gd name="T12" fmla="*/ 21 w 64"/>
                <a:gd name="T13" fmla="*/ 60 h 64"/>
                <a:gd name="T14" fmla="*/ 21 w 64"/>
                <a:gd name="T15" fmla="*/ 60 h 64"/>
                <a:gd name="T16" fmla="*/ 20 w 64"/>
                <a:gd name="T17" fmla="*/ 52 h 64"/>
                <a:gd name="T18" fmla="*/ 28 w 64"/>
                <a:gd name="T19" fmla="*/ 53 h 64"/>
                <a:gd name="T20" fmla="*/ 28 w 64"/>
                <a:gd name="T21" fmla="*/ 53 h 64"/>
                <a:gd name="T22" fmla="*/ 30 w 64"/>
                <a:gd name="T23" fmla="*/ 52 h 64"/>
                <a:gd name="T24" fmla="*/ 30 w 64"/>
                <a:gd name="T25" fmla="*/ 52 h 64"/>
                <a:gd name="T26" fmla="*/ 28 w 64"/>
                <a:gd name="T27" fmla="*/ 44 h 64"/>
                <a:gd name="T28" fmla="*/ 36 w 64"/>
                <a:gd name="T29" fmla="*/ 45 h 64"/>
                <a:gd name="T30" fmla="*/ 36 w 64"/>
                <a:gd name="T31" fmla="*/ 45 h 64"/>
                <a:gd name="T32" fmla="*/ 38 w 64"/>
                <a:gd name="T33" fmla="*/ 44 h 64"/>
                <a:gd name="T34" fmla="*/ 38 w 64"/>
                <a:gd name="T35" fmla="*/ 44 h 64"/>
                <a:gd name="T36" fmla="*/ 37 w 64"/>
                <a:gd name="T37" fmla="*/ 36 h 64"/>
                <a:gd name="T38" fmla="*/ 44 w 64"/>
                <a:gd name="T39" fmla="*/ 37 h 64"/>
                <a:gd name="T40" fmla="*/ 44 w 64"/>
                <a:gd name="T41" fmla="*/ 37 h 64"/>
                <a:gd name="T42" fmla="*/ 46 w 64"/>
                <a:gd name="T43" fmla="*/ 36 h 64"/>
                <a:gd name="T44" fmla="*/ 46 w 64"/>
                <a:gd name="T45" fmla="*/ 35 h 64"/>
                <a:gd name="T46" fmla="*/ 45 w 64"/>
                <a:gd name="T47" fmla="*/ 28 h 64"/>
                <a:gd name="T48" fmla="*/ 52 w 64"/>
                <a:gd name="T49" fmla="*/ 29 h 64"/>
                <a:gd name="T50" fmla="*/ 53 w 64"/>
                <a:gd name="T51" fmla="*/ 29 h 64"/>
                <a:gd name="T52" fmla="*/ 59 w 64"/>
                <a:gd name="T53" fmla="*/ 23 h 64"/>
                <a:gd name="T54" fmla="*/ 60 w 64"/>
                <a:gd name="T55" fmla="*/ 21 h 64"/>
                <a:gd name="T56" fmla="*/ 59 w 64"/>
                <a:gd name="T57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64">
                  <a:moveTo>
                    <a:pt x="59" y="6"/>
                  </a:moveTo>
                  <a:cubicBezTo>
                    <a:pt x="54" y="1"/>
                    <a:pt x="47" y="0"/>
                    <a:pt x="43" y="4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47"/>
                    <a:pt x="1" y="54"/>
                    <a:pt x="6" y="59"/>
                  </a:cubicBezTo>
                  <a:cubicBezTo>
                    <a:pt x="11" y="63"/>
                    <a:pt x="17" y="64"/>
                    <a:pt x="21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4" y="18"/>
                    <a:pt x="63" y="11"/>
                    <a:pt x="59" y="6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131"/>
            <p:cNvSpPr>
              <a:spLocks noEditPoints="1"/>
            </p:cNvSpPr>
            <p:nvPr/>
          </p:nvSpPr>
          <p:spPr bwMode="auto">
            <a:xfrm>
              <a:off x="3929" y="2855"/>
              <a:ext cx="217" cy="215"/>
            </a:xfrm>
            <a:custGeom>
              <a:avLst/>
              <a:gdLst>
                <a:gd name="T0" fmla="*/ 70 w 92"/>
                <a:gd name="T1" fmla="*/ 20 h 91"/>
                <a:gd name="T2" fmla="*/ 18 w 92"/>
                <a:gd name="T3" fmla="*/ 0 h 91"/>
                <a:gd name="T4" fmla="*/ 0 w 92"/>
                <a:gd name="T5" fmla="*/ 74 h 91"/>
                <a:gd name="T6" fmla="*/ 53 w 92"/>
                <a:gd name="T7" fmla="*/ 91 h 91"/>
                <a:gd name="T8" fmla="*/ 92 w 92"/>
                <a:gd name="T9" fmla="*/ 60 h 91"/>
                <a:gd name="T10" fmla="*/ 70 w 92"/>
                <a:gd name="T11" fmla="*/ 30 h 91"/>
                <a:gd name="T12" fmla="*/ 17 w 92"/>
                <a:gd name="T13" fmla="*/ 61 h 91"/>
                <a:gd name="T14" fmla="*/ 17 w 92"/>
                <a:gd name="T15" fmla="*/ 58 h 91"/>
                <a:gd name="T16" fmla="*/ 57 w 92"/>
                <a:gd name="T17" fmla="*/ 59 h 91"/>
                <a:gd name="T18" fmla="*/ 24 w 92"/>
                <a:gd name="T19" fmla="*/ 49 h 91"/>
                <a:gd name="T20" fmla="*/ 24 w 92"/>
                <a:gd name="T21" fmla="*/ 50 h 91"/>
                <a:gd name="T22" fmla="*/ 26 w 92"/>
                <a:gd name="T23" fmla="*/ 51 h 91"/>
                <a:gd name="T24" fmla="*/ 27 w 92"/>
                <a:gd name="T25" fmla="*/ 51 h 91"/>
                <a:gd name="T26" fmla="*/ 27 w 92"/>
                <a:gd name="T27" fmla="*/ 53 h 91"/>
                <a:gd name="T28" fmla="*/ 25 w 92"/>
                <a:gd name="T29" fmla="*/ 53 h 91"/>
                <a:gd name="T30" fmla="*/ 21 w 92"/>
                <a:gd name="T31" fmla="*/ 50 h 91"/>
                <a:gd name="T32" fmla="*/ 19 w 92"/>
                <a:gd name="T33" fmla="*/ 43 h 91"/>
                <a:gd name="T34" fmla="*/ 21 w 92"/>
                <a:gd name="T35" fmla="*/ 40 h 91"/>
                <a:gd name="T36" fmla="*/ 24 w 92"/>
                <a:gd name="T37" fmla="*/ 40 h 91"/>
                <a:gd name="T38" fmla="*/ 28 w 92"/>
                <a:gd name="T39" fmla="*/ 43 h 91"/>
                <a:gd name="T40" fmla="*/ 24 w 92"/>
                <a:gd name="T41" fmla="*/ 46 h 91"/>
                <a:gd name="T42" fmla="*/ 32 w 92"/>
                <a:gd name="T43" fmla="*/ 49 h 91"/>
                <a:gd name="T44" fmla="*/ 34 w 92"/>
                <a:gd name="T45" fmla="*/ 51 h 91"/>
                <a:gd name="T46" fmla="*/ 36 w 92"/>
                <a:gd name="T47" fmla="*/ 51 h 91"/>
                <a:gd name="T48" fmla="*/ 38 w 92"/>
                <a:gd name="T49" fmla="*/ 50 h 91"/>
                <a:gd name="T50" fmla="*/ 39 w 92"/>
                <a:gd name="T51" fmla="*/ 51 h 91"/>
                <a:gd name="T52" fmla="*/ 39 w 92"/>
                <a:gd name="T53" fmla="*/ 53 h 91"/>
                <a:gd name="T54" fmla="*/ 36 w 92"/>
                <a:gd name="T55" fmla="*/ 53 h 91"/>
                <a:gd name="T56" fmla="*/ 30 w 92"/>
                <a:gd name="T57" fmla="*/ 52 h 91"/>
                <a:gd name="T58" fmla="*/ 30 w 92"/>
                <a:gd name="T59" fmla="*/ 43 h 91"/>
                <a:gd name="T60" fmla="*/ 38 w 92"/>
                <a:gd name="T61" fmla="*/ 43 h 91"/>
                <a:gd name="T62" fmla="*/ 36 w 92"/>
                <a:gd name="T63" fmla="*/ 48 h 91"/>
                <a:gd name="T64" fmla="*/ 47 w 92"/>
                <a:gd name="T65" fmla="*/ 45 h 91"/>
                <a:gd name="T66" fmla="*/ 45 w 92"/>
                <a:gd name="T67" fmla="*/ 44 h 91"/>
                <a:gd name="T68" fmla="*/ 42 w 92"/>
                <a:gd name="T69" fmla="*/ 45 h 91"/>
                <a:gd name="T70" fmla="*/ 42 w 92"/>
                <a:gd name="T71" fmla="*/ 42 h 91"/>
                <a:gd name="T72" fmla="*/ 45 w 92"/>
                <a:gd name="T73" fmla="*/ 41 h 91"/>
                <a:gd name="T74" fmla="*/ 51 w 92"/>
                <a:gd name="T75" fmla="*/ 45 h 91"/>
                <a:gd name="T76" fmla="*/ 48 w 92"/>
                <a:gd name="T77" fmla="*/ 53 h 91"/>
                <a:gd name="T78" fmla="*/ 47 w 92"/>
                <a:gd name="T79" fmla="*/ 52 h 91"/>
                <a:gd name="T80" fmla="*/ 45 w 92"/>
                <a:gd name="T81" fmla="*/ 53 h 91"/>
                <a:gd name="T82" fmla="*/ 41 w 92"/>
                <a:gd name="T83" fmla="*/ 52 h 91"/>
                <a:gd name="T84" fmla="*/ 41 w 92"/>
                <a:gd name="T85" fmla="*/ 48 h 91"/>
                <a:gd name="T86" fmla="*/ 45 w 92"/>
                <a:gd name="T87" fmla="*/ 46 h 91"/>
                <a:gd name="T88" fmla="*/ 47 w 92"/>
                <a:gd name="T89" fmla="*/ 45 h 91"/>
                <a:gd name="T90" fmla="*/ 15 w 92"/>
                <a:gd name="T91" fmla="*/ 18 h 91"/>
                <a:gd name="T92" fmla="*/ 15 w 92"/>
                <a:gd name="T93" fmla="*/ 5 h 91"/>
                <a:gd name="T94" fmla="*/ 65 w 92"/>
                <a:gd name="T95" fmla="*/ 12 h 91"/>
                <a:gd name="T96" fmla="*/ 83 w 92"/>
                <a:gd name="T97" fmla="*/ 57 h 91"/>
                <a:gd name="T98" fmla="*/ 70 w 92"/>
                <a:gd name="T99" fmla="*/ 37 h 91"/>
                <a:gd name="T100" fmla="*/ 83 w 92"/>
                <a:gd name="T101" fmla="*/ 57 h 91"/>
                <a:gd name="T102" fmla="*/ 36 w 92"/>
                <a:gd name="T103" fmla="*/ 44 h 91"/>
                <a:gd name="T104" fmla="*/ 32 w 92"/>
                <a:gd name="T105" fmla="*/ 44 h 91"/>
                <a:gd name="T106" fmla="*/ 36 w 92"/>
                <a:gd name="T107" fmla="*/ 45 h 91"/>
                <a:gd name="T108" fmla="*/ 44 w 92"/>
                <a:gd name="T109" fmla="*/ 51 h 91"/>
                <a:gd name="T110" fmla="*/ 47 w 92"/>
                <a:gd name="T111" fmla="*/ 51 h 91"/>
                <a:gd name="T112" fmla="*/ 46 w 92"/>
                <a:gd name="T113" fmla="*/ 48 h 91"/>
                <a:gd name="T114" fmla="*/ 45 w 92"/>
                <a:gd name="T115" fmla="*/ 48 h 91"/>
                <a:gd name="T116" fmla="*/ 44 w 92"/>
                <a:gd name="T117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2" h="91">
                  <a:moveTo>
                    <a:pt x="70" y="3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0" y="6"/>
                    <a:pt x="62" y="0"/>
                    <a:pt x="5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6"/>
                    <a:pt x="0" y="2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8"/>
                    <a:pt x="8" y="91"/>
                    <a:pt x="18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62" y="91"/>
                    <a:pt x="69" y="88"/>
                    <a:pt x="70" y="77"/>
                  </a:cubicBezTo>
                  <a:cubicBezTo>
                    <a:pt x="86" y="75"/>
                    <a:pt x="92" y="68"/>
                    <a:pt x="92" y="60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38"/>
                    <a:pt x="86" y="31"/>
                    <a:pt x="70" y="30"/>
                  </a:cubicBezTo>
                  <a:close/>
                  <a:moveTo>
                    <a:pt x="55" y="61"/>
                  </a:moveTo>
                  <a:cubicBezTo>
                    <a:pt x="17" y="61"/>
                    <a:pt x="17" y="61"/>
                    <a:pt x="17" y="61"/>
                  </a:cubicBezTo>
                  <a:cubicBezTo>
                    <a:pt x="16" y="61"/>
                    <a:pt x="15" y="61"/>
                    <a:pt x="15" y="59"/>
                  </a:cubicBezTo>
                  <a:cubicBezTo>
                    <a:pt x="15" y="58"/>
                    <a:pt x="16" y="58"/>
                    <a:pt x="17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6" y="58"/>
                    <a:pt x="57" y="58"/>
                    <a:pt x="57" y="59"/>
                  </a:cubicBezTo>
                  <a:cubicBezTo>
                    <a:pt x="57" y="61"/>
                    <a:pt x="56" y="61"/>
                    <a:pt x="55" y="61"/>
                  </a:cubicBezTo>
                  <a:close/>
                  <a:moveTo>
                    <a:pt x="24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8" y="51"/>
                    <a:pt x="28" y="52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3"/>
                    <a:pt x="26" y="53"/>
                  </a:cubicBezTo>
                  <a:cubicBezTo>
                    <a:pt x="26" y="53"/>
                    <a:pt x="25" y="53"/>
                    <a:pt x="25" y="53"/>
                  </a:cubicBezTo>
                  <a:cubicBezTo>
                    <a:pt x="23" y="53"/>
                    <a:pt x="22" y="53"/>
                    <a:pt x="22" y="52"/>
                  </a:cubicBezTo>
                  <a:cubicBezTo>
                    <a:pt x="21" y="52"/>
                    <a:pt x="21" y="51"/>
                    <a:pt x="21" y="50"/>
                  </a:cubicBezTo>
                  <a:cubicBezTo>
                    <a:pt x="21" y="47"/>
                    <a:pt x="20" y="44"/>
                    <a:pt x="20" y="44"/>
                  </a:cubicBezTo>
                  <a:cubicBezTo>
                    <a:pt x="20" y="44"/>
                    <a:pt x="19" y="44"/>
                    <a:pt x="19" y="43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0" y="42"/>
                    <a:pt x="21" y="41"/>
                    <a:pt x="21" y="40"/>
                  </a:cubicBezTo>
                  <a:cubicBezTo>
                    <a:pt x="21" y="39"/>
                    <a:pt x="21" y="39"/>
                    <a:pt x="22" y="39"/>
                  </a:cubicBezTo>
                  <a:cubicBezTo>
                    <a:pt x="23" y="39"/>
                    <a:pt x="24" y="39"/>
                    <a:pt x="24" y="40"/>
                  </a:cubicBezTo>
                  <a:cubicBezTo>
                    <a:pt x="24" y="41"/>
                    <a:pt x="25" y="42"/>
                    <a:pt x="26" y="42"/>
                  </a:cubicBezTo>
                  <a:cubicBezTo>
                    <a:pt x="27" y="42"/>
                    <a:pt x="28" y="42"/>
                    <a:pt x="28" y="43"/>
                  </a:cubicBezTo>
                  <a:cubicBezTo>
                    <a:pt x="28" y="44"/>
                    <a:pt x="27" y="44"/>
                    <a:pt x="26" y="44"/>
                  </a:cubicBezTo>
                  <a:cubicBezTo>
                    <a:pt x="25" y="44"/>
                    <a:pt x="24" y="45"/>
                    <a:pt x="24" y="46"/>
                  </a:cubicBezTo>
                  <a:cubicBezTo>
                    <a:pt x="24" y="47"/>
                    <a:pt x="24" y="49"/>
                    <a:pt x="24" y="49"/>
                  </a:cubicBezTo>
                  <a:close/>
                  <a:moveTo>
                    <a:pt x="32" y="49"/>
                  </a:move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39" y="52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6" y="53"/>
                    <a:pt x="35" y="53"/>
                    <a:pt x="35" y="53"/>
                  </a:cubicBezTo>
                  <a:cubicBezTo>
                    <a:pt x="33" y="53"/>
                    <a:pt x="31" y="53"/>
                    <a:pt x="30" y="52"/>
                  </a:cubicBezTo>
                  <a:cubicBezTo>
                    <a:pt x="29" y="51"/>
                    <a:pt x="28" y="49"/>
                    <a:pt x="28" y="48"/>
                  </a:cubicBezTo>
                  <a:cubicBezTo>
                    <a:pt x="28" y="46"/>
                    <a:pt x="29" y="44"/>
                    <a:pt x="30" y="43"/>
                  </a:cubicBezTo>
                  <a:cubicBezTo>
                    <a:pt x="31" y="42"/>
                    <a:pt x="32" y="41"/>
                    <a:pt x="34" y="41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39" y="44"/>
                    <a:pt x="40" y="45"/>
                    <a:pt x="40" y="47"/>
                  </a:cubicBezTo>
                  <a:cubicBezTo>
                    <a:pt x="40" y="48"/>
                    <a:pt x="38" y="48"/>
                    <a:pt x="36" y="48"/>
                  </a:cubicBezTo>
                  <a:cubicBezTo>
                    <a:pt x="34" y="48"/>
                    <a:pt x="32" y="49"/>
                    <a:pt x="32" y="49"/>
                  </a:cubicBezTo>
                  <a:close/>
                  <a:moveTo>
                    <a:pt x="47" y="45"/>
                  </a:moveTo>
                  <a:cubicBezTo>
                    <a:pt x="47" y="45"/>
                    <a:pt x="47" y="45"/>
                    <a:pt x="47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4" y="44"/>
                    <a:pt x="44" y="44"/>
                    <a:pt x="43" y="44"/>
                  </a:cubicBezTo>
                  <a:cubicBezTo>
                    <a:pt x="43" y="44"/>
                    <a:pt x="42" y="45"/>
                    <a:pt x="42" y="45"/>
                  </a:cubicBezTo>
                  <a:cubicBezTo>
                    <a:pt x="42" y="45"/>
                    <a:pt x="41" y="44"/>
                    <a:pt x="41" y="43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2" y="42"/>
                    <a:pt x="42" y="42"/>
                    <a:pt x="43" y="42"/>
                  </a:cubicBezTo>
                  <a:cubicBezTo>
                    <a:pt x="44" y="42"/>
                    <a:pt x="45" y="41"/>
                    <a:pt x="45" y="41"/>
                  </a:cubicBezTo>
                  <a:cubicBezTo>
                    <a:pt x="47" y="41"/>
                    <a:pt x="49" y="42"/>
                    <a:pt x="50" y="42"/>
                  </a:cubicBezTo>
                  <a:cubicBezTo>
                    <a:pt x="51" y="43"/>
                    <a:pt x="51" y="44"/>
                    <a:pt x="51" y="45"/>
                  </a:cubicBezTo>
                  <a:cubicBezTo>
                    <a:pt x="51" y="50"/>
                    <a:pt x="50" y="53"/>
                    <a:pt x="49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4" y="53"/>
                  </a:cubicBezTo>
                  <a:cubicBezTo>
                    <a:pt x="43" y="53"/>
                    <a:pt x="42" y="53"/>
                    <a:pt x="41" y="52"/>
                  </a:cubicBezTo>
                  <a:cubicBezTo>
                    <a:pt x="41" y="52"/>
                    <a:pt x="40" y="51"/>
                    <a:pt x="40" y="50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1" y="47"/>
                    <a:pt x="42" y="47"/>
                    <a:pt x="42" y="47"/>
                  </a:cubicBezTo>
                  <a:cubicBezTo>
                    <a:pt x="43" y="46"/>
                    <a:pt x="44" y="46"/>
                    <a:pt x="45" y="46"/>
                  </a:cubicBezTo>
                  <a:cubicBezTo>
                    <a:pt x="46" y="46"/>
                    <a:pt x="47" y="46"/>
                    <a:pt x="48" y="46"/>
                  </a:cubicBezTo>
                  <a:cubicBezTo>
                    <a:pt x="48" y="46"/>
                    <a:pt x="47" y="45"/>
                    <a:pt x="47" y="45"/>
                  </a:cubicBezTo>
                  <a:close/>
                  <a:moveTo>
                    <a:pt x="56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0" y="18"/>
                    <a:pt x="6" y="17"/>
                    <a:pt x="6" y="12"/>
                  </a:cubicBezTo>
                  <a:cubicBezTo>
                    <a:pt x="6" y="8"/>
                    <a:pt x="10" y="5"/>
                    <a:pt x="15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1" y="5"/>
                    <a:pt x="65" y="8"/>
                    <a:pt x="65" y="12"/>
                  </a:cubicBezTo>
                  <a:cubicBezTo>
                    <a:pt x="65" y="17"/>
                    <a:pt x="61" y="18"/>
                    <a:pt x="56" y="18"/>
                  </a:cubicBezTo>
                  <a:close/>
                  <a:moveTo>
                    <a:pt x="83" y="57"/>
                  </a:moveTo>
                  <a:cubicBezTo>
                    <a:pt x="83" y="63"/>
                    <a:pt x="81" y="68"/>
                    <a:pt x="70" y="69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81" y="39"/>
                    <a:pt x="83" y="44"/>
                    <a:pt x="83" y="50"/>
                  </a:cubicBezTo>
                  <a:lnTo>
                    <a:pt x="83" y="57"/>
                  </a:lnTo>
                  <a:close/>
                  <a:moveTo>
                    <a:pt x="36" y="45"/>
                  </a:moveTo>
                  <a:cubicBezTo>
                    <a:pt x="36" y="45"/>
                    <a:pt x="36" y="45"/>
                    <a:pt x="36" y="44"/>
                  </a:cubicBezTo>
                  <a:cubicBezTo>
                    <a:pt x="35" y="44"/>
                    <a:pt x="35" y="44"/>
                    <a:pt x="34" y="44"/>
                  </a:cubicBezTo>
                  <a:cubicBezTo>
                    <a:pt x="33" y="44"/>
                    <a:pt x="33" y="44"/>
                    <a:pt x="32" y="44"/>
                  </a:cubicBezTo>
                  <a:cubicBezTo>
                    <a:pt x="32" y="45"/>
                    <a:pt x="32" y="45"/>
                    <a:pt x="32" y="46"/>
                  </a:cubicBezTo>
                  <a:cubicBezTo>
                    <a:pt x="34" y="46"/>
                    <a:pt x="36" y="45"/>
                    <a:pt x="36" y="45"/>
                  </a:cubicBezTo>
                  <a:close/>
                  <a:moveTo>
                    <a:pt x="44" y="50"/>
                  </a:moveTo>
                  <a:cubicBezTo>
                    <a:pt x="44" y="50"/>
                    <a:pt x="44" y="50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9"/>
                    <a:pt x="47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5" y="48"/>
                    <a:pt x="45" y="48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50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132"/>
            <p:cNvSpPr>
              <a:spLocks noEditPoints="1"/>
            </p:cNvSpPr>
            <p:nvPr/>
          </p:nvSpPr>
          <p:spPr bwMode="auto">
            <a:xfrm>
              <a:off x="3541" y="2878"/>
              <a:ext cx="154" cy="221"/>
            </a:xfrm>
            <a:custGeom>
              <a:avLst/>
              <a:gdLst>
                <a:gd name="T0" fmla="*/ 12 w 65"/>
                <a:gd name="T1" fmla="*/ 0 h 93"/>
                <a:gd name="T2" fmla="*/ 0 w 65"/>
                <a:gd name="T3" fmla="*/ 81 h 93"/>
                <a:gd name="T4" fmla="*/ 53 w 65"/>
                <a:gd name="T5" fmla="*/ 93 h 93"/>
                <a:gd name="T6" fmla="*/ 65 w 65"/>
                <a:gd name="T7" fmla="*/ 13 h 93"/>
                <a:gd name="T8" fmla="*/ 12 w 65"/>
                <a:gd name="T9" fmla="*/ 84 h 93"/>
                <a:gd name="T10" fmla="*/ 9 w 65"/>
                <a:gd name="T11" fmla="*/ 77 h 93"/>
                <a:gd name="T12" fmla="*/ 27 w 65"/>
                <a:gd name="T13" fmla="*/ 75 h 93"/>
                <a:gd name="T14" fmla="*/ 25 w 65"/>
                <a:gd name="T15" fmla="*/ 84 h 93"/>
                <a:gd name="T16" fmla="*/ 40 w 65"/>
                <a:gd name="T17" fmla="*/ 83 h 93"/>
                <a:gd name="T18" fmla="*/ 38 w 65"/>
                <a:gd name="T19" fmla="*/ 85 h 93"/>
                <a:gd name="T20" fmla="*/ 37 w 65"/>
                <a:gd name="T21" fmla="*/ 86 h 93"/>
                <a:gd name="T22" fmla="*/ 36 w 65"/>
                <a:gd name="T23" fmla="*/ 87 h 93"/>
                <a:gd name="T24" fmla="*/ 36 w 65"/>
                <a:gd name="T25" fmla="*/ 87 h 93"/>
                <a:gd name="T26" fmla="*/ 31 w 65"/>
                <a:gd name="T27" fmla="*/ 87 h 93"/>
                <a:gd name="T28" fmla="*/ 30 w 65"/>
                <a:gd name="T29" fmla="*/ 87 h 93"/>
                <a:gd name="T30" fmla="*/ 29 w 65"/>
                <a:gd name="T31" fmla="*/ 86 h 93"/>
                <a:gd name="T32" fmla="*/ 28 w 65"/>
                <a:gd name="T33" fmla="*/ 85 h 93"/>
                <a:gd name="T34" fmla="*/ 28 w 65"/>
                <a:gd name="T35" fmla="*/ 84 h 93"/>
                <a:gd name="T36" fmla="*/ 27 w 65"/>
                <a:gd name="T37" fmla="*/ 83 h 93"/>
                <a:gd name="T38" fmla="*/ 26 w 65"/>
                <a:gd name="T39" fmla="*/ 80 h 93"/>
                <a:gd name="T40" fmla="*/ 27 w 65"/>
                <a:gd name="T41" fmla="*/ 78 h 93"/>
                <a:gd name="T42" fmla="*/ 28 w 65"/>
                <a:gd name="T43" fmla="*/ 75 h 93"/>
                <a:gd name="T44" fmla="*/ 31 w 65"/>
                <a:gd name="T45" fmla="*/ 74 h 93"/>
                <a:gd name="T46" fmla="*/ 32 w 65"/>
                <a:gd name="T47" fmla="*/ 73 h 93"/>
                <a:gd name="T48" fmla="*/ 33 w 65"/>
                <a:gd name="T49" fmla="*/ 73 h 93"/>
                <a:gd name="T50" fmla="*/ 35 w 65"/>
                <a:gd name="T51" fmla="*/ 73 h 93"/>
                <a:gd name="T52" fmla="*/ 36 w 65"/>
                <a:gd name="T53" fmla="*/ 74 h 93"/>
                <a:gd name="T54" fmla="*/ 36 w 65"/>
                <a:gd name="T55" fmla="*/ 74 h 93"/>
                <a:gd name="T56" fmla="*/ 40 w 65"/>
                <a:gd name="T57" fmla="*/ 77 h 93"/>
                <a:gd name="T58" fmla="*/ 40 w 65"/>
                <a:gd name="T59" fmla="*/ 77 h 93"/>
                <a:gd name="T60" fmla="*/ 40 w 65"/>
                <a:gd name="T61" fmla="*/ 78 h 93"/>
                <a:gd name="T62" fmla="*/ 40 w 65"/>
                <a:gd name="T63" fmla="*/ 80 h 93"/>
                <a:gd name="T64" fmla="*/ 40 w 65"/>
                <a:gd name="T65" fmla="*/ 83 h 93"/>
                <a:gd name="T66" fmla="*/ 53 w 65"/>
                <a:gd name="T67" fmla="*/ 84 h 93"/>
                <a:gd name="T68" fmla="*/ 42 w 65"/>
                <a:gd name="T69" fmla="*/ 80 h 93"/>
                <a:gd name="T70" fmla="*/ 53 w 65"/>
                <a:gd name="T71" fmla="*/ 75 h 93"/>
                <a:gd name="T72" fmla="*/ 56 w 65"/>
                <a:gd name="T73" fmla="*/ 82 h 93"/>
                <a:gd name="T74" fmla="*/ 48 w 65"/>
                <a:gd name="T75" fmla="*/ 67 h 93"/>
                <a:gd name="T76" fmla="*/ 7 w 65"/>
                <a:gd name="T77" fmla="*/ 58 h 93"/>
                <a:gd name="T78" fmla="*/ 17 w 65"/>
                <a:gd name="T79" fmla="*/ 7 h 93"/>
                <a:gd name="T80" fmla="*/ 57 w 65"/>
                <a:gd name="T81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93">
                  <a:moveTo>
                    <a:pt x="5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60" y="93"/>
                    <a:pt x="65" y="88"/>
                    <a:pt x="65" y="81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6"/>
                    <a:pt x="60" y="0"/>
                    <a:pt x="53" y="0"/>
                  </a:cubicBezTo>
                  <a:close/>
                  <a:moveTo>
                    <a:pt x="12" y="84"/>
                  </a:moveTo>
                  <a:cubicBezTo>
                    <a:pt x="10" y="84"/>
                    <a:pt x="9" y="83"/>
                    <a:pt x="9" y="8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6"/>
                    <a:pt x="10" y="75"/>
                    <a:pt x="12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6"/>
                    <a:pt x="25" y="78"/>
                    <a:pt x="25" y="80"/>
                  </a:cubicBezTo>
                  <a:cubicBezTo>
                    <a:pt x="25" y="82"/>
                    <a:pt x="25" y="83"/>
                    <a:pt x="25" y="84"/>
                  </a:cubicBezTo>
                  <a:lnTo>
                    <a:pt x="12" y="84"/>
                  </a:lnTo>
                  <a:close/>
                  <a:moveTo>
                    <a:pt x="40" y="83"/>
                  </a:moveTo>
                  <a:cubicBezTo>
                    <a:pt x="39" y="84"/>
                    <a:pt x="39" y="84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4" y="87"/>
                    <a:pt x="33" y="87"/>
                    <a:pt x="31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2"/>
                    <a:pt x="26" y="81"/>
                    <a:pt x="26" y="80"/>
                  </a:cubicBezTo>
                  <a:cubicBezTo>
                    <a:pt x="26" y="79"/>
                    <a:pt x="27" y="79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6"/>
                    <a:pt x="28" y="76"/>
                    <a:pt x="28" y="75"/>
                  </a:cubicBezTo>
                  <a:cubicBezTo>
                    <a:pt x="29" y="75"/>
                    <a:pt x="30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2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3" y="73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8" y="75"/>
                    <a:pt x="39" y="76"/>
                    <a:pt x="40" y="77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lose/>
                  <a:moveTo>
                    <a:pt x="56" y="82"/>
                  </a:moveTo>
                  <a:cubicBezTo>
                    <a:pt x="56" y="83"/>
                    <a:pt x="55" y="84"/>
                    <a:pt x="53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2" y="83"/>
                    <a:pt x="42" y="82"/>
                    <a:pt x="42" y="80"/>
                  </a:cubicBezTo>
                  <a:cubicBezTo>
                    <a:pt x="42" y="78"/>
                    <a:pt x="41" y="76"/>
                    <a:pt x="40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5" y="75"/>
                    <a:pt x="56" y="76"/>
                    <a:pt x="56" y="77"/>
                  </a:cubicBezTo>
                  <a:lnTo>
                    <a:pt x="56" y="82"/>
                  </a:lnTo>
                  <a:close/>
                  <a:moveTo>
                    <a:pt x="57" y="58"/>
                  </a:moveTo>
                  <a:cubicBezTo>
                    <a:pt x="57" y="63"/>
                    <a:pt x="53" y="67"/>
                    <a:pt x="48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2" y="67"/>
                    <a:pt x="7" y="63"/>
                    <a:pt x="7" y="5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53" y="7"/>
                    <a:pt x="57" y="11"/>
                    <a:pt x="57" y="16"/>
                  </a:cubicBezTo>
                  <a:lnTo>
                    <a:pt x="57" y="58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133"/>
            <p:cNvSpPr>
              <a:spLocks/>
            </p:cNvSpPr>
            <p:nvPr/>
          </p:nvSpPr>
          <p:spPr bwMode="auto">
            <a:xfrm>
              <a:off x="3647" y="2843"/>
              <a:ext cx="24" cy="31"/>
            </a:xfrm>
            <a:custGeom>
              <a:avLst/>
              <a:gdLst>
                <a:gd name="T0" fmla="*/ 10 w 10"/>
                <a:gd name="T1" fmla="*/ 10 h 13"/>
                <a:gd name="T2" fmla="*/ 6 w 10"/>
                <a:gd name="T3" fmla="*/ 13 h 13"/>
                <a:gd name="T4" fmla="*/ 3 w 10"/>
                <a:gd name="T5" fmla="*/ 13 h 13"/>
                <a:gd name="T6" fmla="*/ 0 w 10"/>
                <a:gd name="T7" fmla="*/ 10 h 13"/>
                <a:gd name="T8" fmla="*/ 0 w 10"/>
                <a:gd name="T9" fmla="*/ 3 h 13"/>
                <a:gd name="T10" fmla="*/ 3 w 10"/>
                <a:gd name="T11" fmla="*/ 0 h 13"/>
                <a:gd name="T12" fmla="*/ 6 w 10"/>
                <a:gd name="T13" fmla="*/ 0 h 13"/>
                <a:gd name="T14" fmla="*/ 10 w 10"/>
                <a:gd name="T15" fmla="*/ 3 h 13"/>
                <a:gd name="T16" fmla="*/ 10 w 10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10" y="10"/>
                  </a:moveTo>
                  <a:cubicBezTo>
                    <a:pt x="10" y="12"/>
                    <a:pt x="8" y="13"/>
                    <a:pt x="6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0" y="12"/>
                    <a:pt x="0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0" y="1"/>
                    <a:pt x="10" y="3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134"/>
            <p:cNvSpPr>
              <a:spLocks noEditPoints="1"/>
            </p:cNvSpPr>
            <p:nvPr/>
          </p:nvSpPr>
          <p:spPr bwMode="auto">
            <a:xfrm>
              <a:off x="4350" y="2848"/>
              <a:ext cx="163" cy="232"/>
            </a:xfrm>
            <a:custGeom>
              <a:avLst/>
              <a:gdLst>
                <a:gd name="T0" fmla="*/ 46 w 69"/>
                <a:gd name="T1" fmla="*/ 36 h 98"/>
                <a:gd name="T2" fmla="*/ 56 w 69"/>
                <a:gd name="T3" fmla="*/ 20 h 98"/>
                <a:gd name="T4" fmla="*/ 35 w 69"/>
                <a:gd name="T5" fmla="*/ 0 h 98"/>
                <a:gd name="T6" fmla="*/ 13 w 69"/>
                <a:gd name="T7" fmla="*/ 20 h 98"/>
                <a:gd name="T8" fmla="*/ 23 w 69"/>
                <a:gd name="T9" fmla="*/ 36 h 98"/>
                <a:gd name="T10" fmla="*/ 0 w 69"/>
                <a:gd name="T11" fmla="*/ 73 h 98"/>
                <a:gd name="T12" fmla="*/ 1 w 69"/>
                <a:gd name="T13" fmla="*/ 81 h 98"/>
                <a:gd name="T14" fmla="*/ 35 w 69"/>
                <a:gd name="T15" fmla="*/ 98 h 98"/>
                <a:gd name="T16" fmla="*/ 68 w 69"/>
                <a:gd name="T17" fmla="*/ 81 h 98"/>
                <a:gd name="T18" fmla="*/ 69 w 69"/>
                <a:gd name="T19" fmla="*/ 73 h 98"/>
                <a:gd name="T20" fmla="*/ 46 w 69"/>
                <a:gd name="T21" fmla="*/ 36 h 98"/>
                <a:gd name="T22" fmla="*/ 51 w 69"/>
                <a:gd name="T23" fmla="*/ 79 h 98"/>
                <a:gd name="T24" fmla="*/ 51 w 69"/>
                <a:gd name="T25" fmla="*/ 84 h 98"/>
                <a:gd name="T26" fmla="*/ 49 w 69"/>
                <a:gd name="T27" fmla="*/ 85 h 98"/>
                <a:gd name="T28" fmla="*/ 46 w 69"/>
                <a:gd name="T29" fmla="*/ 84 h 98"/>
                <a:gd name="T30" fmla="*/ 35 w 69"/>
                <a:gd name="T31" fmla="*/ 73 h 98"/>
                <a:gd name="T32" fmla="*/ 23 w 69"/>
                <a:gd name="T33" fmla="*/ 84 h 98"/>
                <a:gd name="T34" fmla="*/ 21 w 69"/>
                <a:gd name="T35" fmla="*/ 85 h 98"/>
                <a:gd name="T36" fmla="*/ 18 w 69"/>
                <a:gd name="T37" fmla="*/ 84 h 98"/>
                <a:gd name="T38" fmla="*/ 18 w 69"/>
                <a:gd name="T39" fmla="*/ 79 h 98"/>
                <a:gd name="T40" fmla="*/ 29 w 69"/>
                <a:gd name="T41" fmla="*/ 68 h 98"/>
                <a:gd name="T42" fmla="*/ 18 w 69"/>
                <a:gd name="T43" fmla="*/ 56 h 98"/>
                <a:gd name="T44" fmla="*/ 18 w 69"/>
                <a:gd name="T45" fmla="*/ 51 h 98"/>
                <a:gd name="T46" fmla="*/ 23 w 69"/>
                <a:gd name="T47" fmla="*/ 51 h 98"/>
                <a:gd name="T48" fmla="*/ 35 w 69"/>
                <a:gd name="T49" fmla="*/ 62 h 98"/>
                <a:gd name="T50" fmla="*/ 46 w 69"/>
                <a:gd name="T51" fmla="*/ 51 h 98"/>
                <a:gd name="T52" fmla="*/ 51 w 69"/>
                <a:gd name="T53" fmla="*/ 51 h 98"/>
                <a:gd name="T54" fmla="*/ 51 w 69"/>
                <a:gd name="T55" fmla="*/ 56 h 98"/>
                <a:gd name="T56" fmla="*/ 40 w 69"/>
                <a:gd name="T57" fmla="*/ 68 h 98"/>
                <a:gd name="T58" fmla="*/ 51 w 69"/>
                <a:gd name="T59" fmla="*/ 7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" h="98">
                  <a:moveTo>
                    <a:pt x="46" y="36"/>
                  </a:moveTo>
                  <a:cubicBezTo>
                    <a:pt x="52" y="33"/>
                    <a:pt x="56" y="27"/>
                    <a:pt x="56" y="20"/>
                  </a:cubicBezTo>
                  <a:cubicBezTo>
                    <a:pt x="56" y="9"/>
                    <a:pt x="46" y="0"/>
                    <a:pt x="35" y="0"/>
                  </a:cubicBezTo>
                  <a:cubicBezTo>
                    <a:pt x="23" y="0"/>
                    <a:pt x="13" y="9"/>
                    <a:pt x="13" y="20"/>
                  </a:cubicBezTo>
                  <a:cubicBezTo>
                    <a:pt x="13" y="27"/>
                    <a:pt x="17" y="33"/>
                    <a:pt x="23" y="36"/>
                  </a:cubicBezTo>
                  <a:cubicBezTo>
                    <a:pt x="10" y="42"/>
                    <a:pt x="0" y="56"/>
                    <a:pt x="0" y="73"/>
                  </a:cubicBezTo>
                  <a:cubicBezTo>
                    <a:pt x="0" y="76"/>
                    <a:pt x="0" y="78"/>
                    <a:pt x="1" y="81"/>
                  </a:cubicBezTo>
                  <a:cubicBezTo>
                    <a:pt x="9" y="91"/>
                    <a:pt x="21" y="98"/>
                    <a:pt x="35" y="98"/>
                  </a:cubicBezTo>
                  <a:cubicBezTo>
                    <a:pt x="48" y="98"/>
                    <a:pt x="60" y="91"/>
                    <a:pt x="68" y="81"/>
                  </a:cubicBezTo>
                  <a:cubicBezTo>
                    <a:pt x="69" y="78"/>
                    <a:pt x="69" y="76"/>
                    <a:pt x="69" y="73"/>
                  </a:cubicBezTo>
                  <a:cubicBezTo>
                    <a:pt x="69" y="56"/>
                    <a:pt x="60" y="42"/>
                    <a:pt x="46" y="36"/>
                  </a:cubicBezTo>
                  <a:close/>
                  <a:moveTo>
                    <a:pt x="51" y="79"/>
                  </a:moveTo>
                  <a:cubicBezTo>
                    <a:pt x="53" y="80"/>
                    <a:pt x="53" y="83"/>
                    <a:pt x="51" y="84"/>
                  </a:cubicBezTo>
                  <a:cubicBezTo>
                    <a:pt x="51" y="85"/>
                    <a:pt x="50" y="85"/>
                    <a:pt x="49" y="85"/>
                  </a:cubicBezTo>
                  <a:cubicBezTo>
                    <a:pt x="48" y="85"/>
                    <a:pt x="47" y="85"/>
                    <a:pt x="46" y="84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2" y="85"/>
                    <a:pt x="22" y="85"/>
                    <a:pt x="21" y="85"/>
                  </a:cubicBezTo>
                  <a:cubicBezTo>
                    <a:pt x="20" y="85"/>
                    <a:pt x="19" y="85"/>
                    <a:pt x="18" y="84"/>
                  </a:cubicBezTo>
                  <a:cubicBezTo>
                    <a:pt x="17" y="83"/>
                    <a:pt x="17" y="80"/>
                    <a:pt x="18" y="7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7" y="55"/>
                    <a:pt x="17" y="52"/>
                    <a:pt x="18" y="51"/>
                  </a:cubicBezTo>
                  <a:cubicBezTo>
                    <a:pt x="19" y="49"/>
                    <a:pt x="22" y="49"/>
                    <a:pt x="23" y="51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8" y="49"/>
                    <a:pt x="50" y="49"/>
                    <a:pt x="51" y="51"/>
                  </a:cubicBezTo>
                  <a:cubicBezTo>
                    <a:pt x="53" y="52"/>
                    <a:pt x="53" y="55"/>
                    <a:pt x="51" y="56"/>
                  </a:cubicBezTo>
                  <a:cubicBezTo>
                    <a:pt x="40" y="68"/>
                    <a:pt x="40" y="68"/>
                    <a:pt x="40" y="68"/>
                  </a:cubicBezTo>
                  <a:lnTo>
                    <a:pt x="51" y="79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135"/>
            <p:cNvSpPr>
              <a:spLocks/>
            </p:cNvSpPr>
            <p:nvPr/>
          </p:nvSpPr>
          <p:spPr bwMode="auto">
            <a:xfrm>
              <a:off x="4736" y="2852"/>
              <a:ext cx="139" cy="221"/>
            </a:xfrm>
            <a:custGeom>
              <a:avLst/>
              <a:gdLst>
                <a:gd name="T0" fmla="*/ 47 w 59"/>
                <a:gd name="T1" fmla="*/ 85 h 93"/>
                <a:gd name="T2" fmla="*/ 47 w 59"/>
                <a:gd name="T3" fmla="*/ 84 h 93"/>
                <a:gd name="T4" fmla="*/ 47 w 59"/>
                <a:gd name="T5" fmla="*/ 83 h 93"/>
                <a:gd name="T6" fmla="*/ 46 w 59"/>
                <a:gd name="T7" fmla="*/ 77 h 93"/>
                <a:gd name="T8" fmla="*/ 59 w 59"/>
                <a:gd name="T9" fmla="*/ 51 h 93"/>
                <a:gd name="T10" fmla="*/ 43 w 59"/>
                <a:gd name="T11" fmla="*/ 37 h 93"/>
                <a:gd name="T12" fmla="*/ 38 w 59"/>
                <a:gd name="T13" fmla="*/ 35 h 93"/>
                <a:gd name="T14" fmla="*/ 42 w 59"/>
                <a:gd name="T15" fmla="*/ 32 h 93"/>
                <a:gd name="T16" fmla="*/ 51 w 59"/>
                <a:gd name="T17" fmla="*/ 18 h 93"/>
                <a:gd name="T18" fmla="*/ 32 w 59"/>
                <a:gd name="T19" fmla="*/ 0 h 93"/>
                <a:gd name="T20" fmla="*/ 13 w 59"/>
                <a:gd name="T21" fmla="*/ 18 h 93"/>
                <a:gd name="T22" fmla="*/ 22 w 59"/>
                <a:gd name="T23" fmla="*/ 32 h 93"/>
                <a:gd name="T24" fmla="*/ 26 w 59"/>
                <a:gd name="T25" fmla="*/ 35 h 93"/>
                <a:gd name="T26" fmla="*/ 21 w 59"/>
                <a:gd name="T27" fmla="*/ 37 h 93"/>
                <a:gd name="T28" fmla="*/ 0 w 59"/>
                <a:gd name="T29" fmla="*/ 71 h 93"/>
                <a:gd name="T30" fmla="*/ 1 w 59"/>
                <a:gd name="T31" fmla="*/ 78 h 93"/>
                <a:gd name="T32" fmla="*/ 32 w 59"/>
                <a:gd name="T33" fmla="*/ 93 h 93"/>
                <a:gd name="T34" fmla="*/ 51 w 59"/>
                <a:gd name="T35" fmla="*/ 88 h 93"/>
                <a:gd name="T36" fmla="*/ 47 w 59"/>
                <a:gd name="T37" fmla="*/ 8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93">
                  <a:moveTo>
                    <a:pt x="47" y="85"/>
                  </a:moveTo>
                  <a:cubicBezTo>
                    <a:pt x="47" y="84"/>
                    <a:pt x="47" y="84"/>
                    <a:pt x="47" y="84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1"/>
                    <a:pt x="46" y="79"/>
                    <a:pt x="46" y="77"/>
                  </a:cubicBezTo>
                  <a:cubicBezTo>
                    <a:pt x="46" y="66"/>
                    <a:pt x="51" y="57"/>
                    <a:pt x="59" y="51"/>
                  </a:cubicBezTo>
                  <a:cubicBezTo>
                    <a:pt x="55" y="44"/>
                    <a:pt x="49" y="39"/>
                    <a:pt x="43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8" y="29"/>
                    <a:pt x="51" y="24"/>
                    <a:pt x="51" y="18"/>
                  </a:cubicBezTo>
                  <a:cubicBezTo>
                    <a:pt x="51" y="8"/>
                    <a:pt x="43" y="0"/>
                    <a:pt x="32" y="0"/>
                  </a:cubicBezTo>
                  <a:cubicBezTo>
                    <a:pt x="21" y="0"/>
                    <a:pt x="13" y="8"/>
                    <a:pt x="13" y="18"/>
                  </a:cubicBezTo>
                  <a:cubicBezTo>
                    <a:pt x="13" y="24"/>
                    <a:pt x="17" y="29"/>
                    <a:pt x="22" y="32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9" y="42"/>
                    <a:pt x="0" y="55"/>
                    <a:pt x="0" y="71"/>
                  </a:cubicBezTo>
                  <a:cubicBezTo>
                    <a:pt x="0" y="74"/>
                    <a:pt x="0" y="76"/>
                    <a:pt x="1" y="78"/>
                  </a:cubicBezTo>
                  <a:cubicBezTo>
                    <a:pt x="8" y="87"/>
                    <a:pt x="20" y="93"/>
                    <a:pt x="32" y="93"/>
                  </a:cubicBezTo>
                  <a:cubicBezTo>
                    <a:pt x="39" y="93"/>
                    <a:pt x="45" y="92"/>
                    <a:pt x="51" y="88"/>
                  </a:cubicBezTo>
                  <a:cubicBezTo>
                    <a:pt x="50" y="87"/>
                    <a:pt x="48" y="86"/>
                    <a:pt x="47" y="85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136"/>
            <p:cNvSpPr>
              <a:spLocks/>
            </p:cNvSpPr>
            <p:nvPr/>
          </p:nvSpPr>
          <p:spPr bwMode="auto">
            <a:xfrm>
              <a:off x="4859" y="2909"/>
              <a:ext cx="111" cy="164"/>
            </a:xfrm>
            <a:custGeom>
              <a:avLst/>
              <a:gdLst>
                <a:gd name="T0" fmla="*/ 31 w 47"/>
                <a:gd name="T1" fmla="*/ 28 h 69"/>
                <a:gd name="T2" fmla="*/ 26 w 47"/>
                <a:gd name="T3" fmla="*/ 26 h 69"/>
                <a:gd name="T4" fmla="*/ 31 w 47"/>
                <a:gd name="T5" fmla="*/ 23 h 69"/>
                <a:gd name="T6" fmla="*/ 37 w 47"/>
                <a:gd name="T7" fmla="*/ 13 h 69"/>
                <a:gd name="T8" fmla="*/ 23 w 47"/>
                <a:gd name="T9" fmla="*/ 0 h 69"/>
                <a:gd name="T10" fmla="*/ 9 w 47"/>
                <a:gd name="T11" fmla="*/ 13 h 69"/>
                <a:gd name="T12" fmla="*/ 16 w 47"/>
                <a:gd name="T13" fmla="*/ 23 h 69"/>
                <a:gd name="T14" fmla="*/ 20 w 47"/>
                <a:gd name="T15" fmla="*/ 26 h 69"/>
                <a:gd name="T16" fmla="*/ 15 w 47"/>
                <a:gd name="T17" fmla="*/ 28 h 69"/>
                <a:gd name="T18" fmla="*/ 13 w 47"/>
                <a:gd name="T19" fmla="*/ 29 h 69"/>
                <a:gd name="T20" fmla="*/ 11 w 47"/>
                <a:gd name="T21" fmla="*/ 30 h 69"/>
                <a:gd name="T22" fmla="*/ 9 w 47"/>
                <a:gd name="T23" fmla="*/ 32 h 69"/>
                <a:gd name="T24" fmla="*/ 0 w 47"/>
                <a:gd name="T25" fmla="*/ 53 h 69"/>
                <a:gd name="T26" fmla="*/ 0 w 47"/>
                <a:gd name="T27" fmla="*/ 58 h 69"/>
                <a:gd name="T28" fmla="*/ 3 w 47"/>
                <a:gd name="T29" fmla="*/ 62 h 69"/>
                <a:gd name="T30" fmla="*/ 5 w 47"/>
                <a:gd name="T31" fmla="*/ 63 h 69"/>
                <a:gd name="T32" fmla="*/ 8 w 47"/>
                <a:gd name="T33" fmla="*/ 65 h 69"/>
                <a:gd name="T34" fmla="*/ 23 w 47"/>
                <a:gd name="T35" fmla="*/ 69 h 69"/>
                <a:gd name="T36" fmla="*/ 46 w 47"/>
                <a:gd name="T37" fmla="*/ 58 h 69"/>
                <a:gd name="T38" fmla="*/ 47 w 47"/>
                <a:gd name="T39" fmla="*/ 53 h 69"/>
                <a:gd name="T40" fmla="*/ 31 w 47"/>
                <a:gd name="T41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69">
                  <a:moveTo>
                    <a:pt x="31" y="28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1"/>
                    <a:pt x="37" y="17"/>
                    <a:pt x="37" y="13"/>
                  </a:cubicBezTo>
                  <a:cubicBezTo>
                    <a:pt x="37" y="6"/>
                    <a:pt x="31" y="0"/>
                    <a:pt x="23" y="0"/>
                  </a:cubicBezTo>
                  <a:cubicBezTo>
                    <a:pt x="15" y="0"/>
                    <a:pt x="9" y="6"/>
                    <a:pt x="9" y="13"/>
                  </a:cubicBezTo>
                  <a:cubicBezTo>
                    <a:pt x="9" y="17"/>
                    <a:pt x="12" y="21"/>
                    <a:pt x="16" y="2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8"/>
                    <a:pt x="14" y="28"/>
                    <a:pt x="13" y="29"/>
                  </a:cubicBezTo>
                  <a:cubicBezTo>
                    <a:pt x="12" y="29"/>
                    <a:pt x="12" y="30"/>
                    <a:pt x="11" y="30"/>
                  </a:cubicBezTo>
                  <a:cubicBezTo>
                    <a:pt x="10" y="31"/>
                    <a:pt x="10" y="31"/>
                    <a:pt x="9" y="32"/>
                  </a:cubicBezTo>
                  <a:cubicBezTo>
                    <a:pt x="3" y="37"/>
                    <a:pt x="0" y="44"/>
                    <a:pt x="0" y="53"/>
                  </a:cubicBezTo>
                  <a:cubicBezTo>
                    <a:pt x="0" y="55"/>
                    <a:pt x="0" y="56"/>
                    <a:pt x="0" y="58"/>
                  </a:cubicBezTo>
                  <a:cubicBezTo>
                    <a:pt x="1" y="59"/>
                    <a:pt x="2" y="60"/>
                    <a:pt x="3" y="62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6" y="64"/>
                    <a:pt x="7" y="64"/>
                    <a:pt x="8" y="65"/>
                  </a:cubicBezTo>
                  <a:cubicBezTo>
                    <a:pt x="12" y="68"/>
                    <a:pt x="17" y="69"/>
                    <a:pt x="23" y="69"/>
                  </a:cubicBezTo>
                  <a:cubicBezTo>
                    <a:pt x="32" y="69"/>
                    <a:pt x="40" y="65"/>
                    <a:pt x="46" y="58"/>
                  </a:cubicBezTo>
                  <a:cubicBezTo>
                    <a:pt x="46" y="56"/>
                    <a:pt x="47" y="55"/>
                    <a:pt x="47" y="53"/>
                  </a:cubicBezTo>
                  <a:cubicBezTo>
                    <a:pt x="47" y="41"/>
                    <a:pt x="40" y="31"/>
                    <a:pt x="31" y="28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Freeform 137"/>
            <p:cNvSpPr>
              <a:spLocks noEditPoints="1"/>
            </p:cNvSpPr>
            <p:nvPr/>
          </p:nvSpPr>
          <p:spPr bwMode="auto">
            <a:xfrm>
              <a:off x="2691" y="2947"/>
              <a:ext cx="173" cy="135"/>
            </a:xfrm>
            <a:custGeom>
              <a:avLst/>
              <a:gdLst>
                <a:gd name="T0" fmla="*/ 73 w 73"/>
                <a:gd name="T1" fmla="*/ 17 h 57"/>
                <a:gd name="T2" fmla="*/ 73 w 73"/>
                <a:gd name="T3" fmla="*/ 8 h 57"/>
                <a:gd name="T4" fmla="*/ 64 w 73"/>
                <a:gd name="T5" fmla="*/ 0 h 57"/>
                <a:gd name="T6" fmla="*/ 9 w 73"/>
                <a:gd name="T7" fmla="*/ 0 h 57"/>
                <a:gd name="T8" fmla="*/ 0 w 73"/>
                <a:gd name="T9" fmla="*/ 8 h 57"/>
                <a:gd name="T10" fmla="*/ 0 w 73"/>
                <a:gd name="T11" fmla="*/ 48 h 57"/>
                <a:gd name="T12" fmla="*/ 9 w 73"/>
                <a:gd name="T13" fmla="*/ 57 h 57"/>
                <a:gd name="T14" fmla="*/ 64 w 73"/>
                <a:gd name="T15" fmla="*/ 57 h 57"/>
                <a:gd name="T16" fmla="*/ 73 w 73"/>
                <a:gd name="T17" fmla="*/ 48 h 57"/>
                <a:gd name="T18" fmla="*/ 73 w 73"/>
                <a:gd name="T19" fmla="*/ 46 h 57"/>
                <a:gd name="T20" fmla="*/ 61 w 73"/>
                <a:gd name="T21" fmla="*/ 46 h 57"/>
                <a:gd name="T22" fmla="*/ 61 w 73"/>
                <a:gd name="T23" fmla="*/ 41 h 57"/>
                <a:gd name="T24" fmla="*/ 73 w 73"/>
                <a:gd name="T25" fmla="*/ 41 h 57"/>
                <a:gd name="T26" fmla="*/ 73 w 73"/>
                <a:gd name="T27" fmla="*/ 34 h 57"/>
                <a:gd name="T28" fmla="*/ 61 w 73"/>
                <a:gd name="T29" fmla="*/ 34 h 57"/>
                <a:gd name="T30" fmla="*/ 61 w 73"/>
                <a:gd name="T31" fmla="*/ 29 h 57"/>
                <a:gd name="T32" fmla="*/ 73 w 73"/>
                <a:gd name="T33" fmla="*/ 29 h 57"/>
                <a:gd name="T34" fmla="*/ 73 w 73"/>
                <a:gd name="T35" fmla="*/ 22 h 57"/>
                <a:gd name="T36" fmla="*/ 61 w 73"/>
                <a:gd name="T37" fmla="*/ 22 h 57"/>
                <a:gd name="T38" fmla="*/ 61 w 73"/>
                <a:gd name="T39" fmla="*/ 17 h 57"/>
                <a:gd name="T40" fmla="*/ 73 w 73"/>
                <a:gd name="T41" fmla="*/ 17 h 57"/>
                <a:gd name="T42" fmla="*/ 40 w 73"/>
                <a:gd name="T43" fmla="*/ 33 h 57"/>
                <a:gd name="T44" fmla="*/ 40 w 73"/>
                <a:gd name="T45" fmla="*/ 39 h 57"/>
                <a:gd name="T46" fmla="*/ 37 w 73"/>
                <a:gd name="T47" fmla="*/ 42 h 57"/>
                <a:gd name="T48" fmla="*/ 34 w 73"/>
                <a:gd name="T49" fmla="*/ 39 h 57"/>
                <a:gd name="T50" fmla="*/ 34 w 73"/>
                <a:gd name="T51" fmla="*/ 33 h 57"/>
                <a:gd name="T52" fmla="*/ 29 w 73"/>
                <a:gd name="T53" fmla="*/ 26 h 57"/>
                <a:gd name="T54" fmla="*/ 37 w 73"/>
                <a:gd name="T55" fmla="*/ 19 h 57"/>
                <a:gd name="T56" fmla="*/ 44 w 73"/>
                <a:gd name="T57" fmla="*/ 26 h 57"/>
                <a:gd name="T58" fmla="*/ 40 w 73"/>
                <a:gd name="T59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7">
                  <a:moveTo>
                    <a:pt x="73" y="17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4"/>
                    <a:pt x="69" y="0"/>
                    <a:pt x="6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9" y="57"/>
                    <a:pt x="73" y="53"/>
                    <a:pt x="73" y="48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17"/>
                    <a:pt x="61" y="17"/>
                    <a:pt x="61" y="17"/>
                  </a:cubicBezTo>
                  <a:lnTo>
                    <a:pt x="73" y="17"/>
                  </a:lnTo>
                  <a:close/>
                  <a:moveTo>
                    <a:pt x="40" y="33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40"/>
                    <a:pt x="39" y="42"/>
                    <a:pt x="37" y="42"/>
                  </a:cubicBezTo>
                  <a:cubicBezTo>
                    <a:pt x="35" y="42"/>
                    <a:pt x="34" y="40"/>
                    <a:pt x="34" y="3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1" y="32"/>
                    <a:pt x="29" y="29"/>
                    <a:pt x="29" y="26"/>
                  </a:cubicBezTo>
                  <a:cubicBezTo>
                    <a:pt x="29" y="22"/>
                    <a:pt x="33" y="19"/>
                    <a:pt x="37" y="19"/>
                  </a:cubicBezTo>
                  <a:cubicBezTo>
                    <a:pt x="41" y="19"/>
                    <a:pt x="44" y="22"/>
                    <a:pt x="44" y="26"/>
                  </a:cubicBezTo>
                  <a:cubicBezTo>
                    <a:pt x="44" y="29"/>
                    <a:pt x="43" y="32"/>
                    <a:pt x="40" y="33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Freeform 138"/>
            <p:cNvSpPr>
              <a:spLocks/>
            </p:cNvSpPr>
            <p:nvPr/>
          </p:nvSpPr>
          <p:spPr bwMode="auto">
            <a:xfrm>
              <a:off x="2708" y="2864"/>
              <a:ext cx="139" cy="78"/>
            </a:xfrm>
            <a:custGeom>
              <a:avLst/>
              <a:gdLst>
                <a:gd name="T0" fmla="*/ 11 w 59"/>
                <a:gd name="T1" fmla="*/ 23 h 33"/>
                <a:gd name="T2" fmla="*/ 25 w 59"/>
                <a:gd name="T3" fmla="*/ 8 h 33"/>
                <a:gd name="T4" fmla="*/ 34 w 59"/>
                <a:gd name="T5" fmla="*/ 8 h 33"/>
                <a:gd name="T6" fmla="*/ 49 w 59"/>
                <a:gd name="T7" fmla="*/ 23 h 33"/>
                <a:gd name="T8" fmla="*/ 49 w 59"/>
                <a:gd name="T9" fmla="*/ 33 h 33"/>
                <a:gd name="T10" fmla="*/ 59 w 59"/>
                <a:gd name="T11" fmla="*/ 33 h 33"/>
                <a:gd name="T12" fmla="*/ 59 w 59"/>
                <a:gd name="T13" fmla="*/ 20 h 33"/>
                <a:gd name="T14" fmla="*/ 39 w 59"/>
                <a:gd name="T15" fmla="*/ 0 h 33"/>
                <a:gd name="T16" fmla="*/ 20 w 59"/>
                <a:gd name="T17" fmla="*/ 0 h 33"/>
                <a:gd name="T18" fmla="*/ 0 w 59"/>
                <a:gd name="T19" fmla="*/ 20 h 33"/>
                <a:gd name="T20" fmla="*/ 0 w 59"/>
                <a:gd name="T21" fmla="*/ 33 h 33"/>
                <a:gd name="T22" fmla="*/ 11 w 59"/>
                <a:gd name="T23" fmla="*/ 33 h 33"/>
                <a:gd name="T24" fmla="*/ 11 w 59"/>
                <a:gd name="T25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3">
                  <a:moveTo>
                    <a:pt x="11" y="23"/>
                  </a:moveTo>
                  <a:cubicBezTo>
                    <a:pt x="11" y="15"/>
                    <a:pt x="17" y="8"/>
                    <a:pt x="2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42" y="8"/>
                    <a:pt x="49" y="15"/>
                    <a:pt x="49" y="2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9"/>
                    <a:pt x="50" y="0"/>
                    <a:pt x="3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1" y="33"/>
                    <a:pt x="11" y="33"/>
                    <a:pt x="11" y="33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Freeform 139"/>
            <p:cNvSpPr>
              <a:spLocks noEditPoints="1"/>
            </p:cNvSpPr>
            <p:nvPr/>
          </p:nvSpPr>
          <p:spPr bwMode="auto">
            <a:xfrm>
              <a:off x="3103" y="2878"/>
              <a:ext cx="203" cy="202"/>
            </a:xfrm>
            <a:custGeom>
              <a:avLst/>
              <a:gdLst>
                <a:gd name="T0" fmla="*/ 44 w 86"/>
                <a:gd name="T1" fmla="*/ 0 h 85"/>
                <a:gd name="T2" fmla="*/ 7 w 86"/>
                <a:gd name="T3" fmla="*/ 30 h 85"/>
                <a:gd name="T4" fmla="*/ 4 w 86"/>
                <a:gd name="T5" fmla="*/ 33 h 85"/>
                <a:gd name="T6" fmla="*/ 0 w 86"/>
                <a:gd name="T7" fmla="*/ 43 h 85"/>
                <a:gd name="T8" fmla="*/ 15 w 86"/>
                <a:gd name="T9" fmla="*/ 85 h 85"/>
                <a:gd name="T10" fmla="*/ 86 w 86"/>
                <a:gd name="T11" fmla="*/ 71 h 85"/>
                <a:gd name="T12" fmla="*/ 78 w 86"/>
                <a:gd name="T13" fmla="*/ 30 h 85"/>
                <a:gd name="T14" fmla="*/ 12 w 86"/>
                <a:gd name="T15" fmla="*/ 30 h 85"/>
                <a:gd name="T16" fmla="*/ 43 w 86"/>
                <a:gd name="T17" fmla="*/ 3 h 85"/>
                <a:gd name="T18" fmla="*/ 73 w 86"/>
                <a:gd name="T19" fmla="*/ 30 h 85"/>
                <a:gd name="T20" fmla="*/ 80 w 86"/>
                <a:gd name="T21" fmla="*/ 35 h 85"/>
                <a:gd name="T22" fmla="*/ 67 w 86"/>
                <a:gd name="T23" fmla="*/ 46 h 85"/>
                <a:gd name="T24" fmla="*/ 66 w 86"/>
                <a:gd name="T25" fmla="*/ 32 h 85"/>
                <a:gd name="T26" fmla="*/ 19 w 86"/>
                <a:gd name="T27" fmla="*/ 32 h 85"/>
                <a:gd name="T28" fmla="*/ 18 w 86"/>
                <a:gd name="T29" fmla="*/ 44 h 85"/>
                <a:gd name="T30" fmla="*/ 9 w 86"/>
                <a:gd name="T31" fmla="*/ 32 h 85"/>
                <a:gd name="T32" fmla="*/ 65 w 86"/>
                <a:gd name="T33" fmla="*/ 48 h 85"/>
                <a:gd name="T34" fmla="*/ 21 w 86"/>
                <a:gd name="T35" fmla="*/ 47 h 85"/>
                <a:gd name="T36" fmla="*/ 65 w 86"/>
                <a:gd name="T37" fmla="*/ 35 h 85"/>
                <a:gd name="T38" fmla="*/ 71 w 86"/>
                <a:gd name="T39" fmla="*/ 83 h 85"/>
                <a:gd name="T40" fmla="*/ 3 w 86"/>
                <a:gd name="T41" fmla="*/ 71 h 85"/>
                <a:gd name="T42" fmla="*/ 5 w 86"/>
                <a:gd name="T43" fmla="*/ 36 h 85"/>
                <a:gd name="T44" fmla="*/ 18 w 86"/>
                <a:gd name="T45" fmla="*/ 49 h 85"/>
                <a:gd name="T46" fmla="*/ 43 w 86"/>
                <a:gd name="T47" fmla="*/ 69 h 85"/>
                <a:gd name="T48" fmla="*/ 67 w 86"/>
                <a:gd name="T49" fmla="*/ 50 h 85"/>
                <a:gd name="T50" fmla="*/ 68 w 86"/>
                <a:gd name="T51" fmla="*/ 49 h 85"/>
                <a:gd name="T52" fmla="*/ 83 w 86"/>
                <a:gd name="T53" fmla="*/ 43 h 85"/>
                <a:gd name="T54" fmla="*/ 63 w 86"/>
                <a:gd name="T55" fmla="*/ 58 h 85"/>
                <a:gd name="T56" fmla="*/ 61 w 86"/>
                <a:gd name="T57" fmla="*/ 60 h 85"/>
                <a:gd name="T58" fmla="*/ 79 w 86"/>
                <a:gd name="T59" fmla="*/ 78 h 85"/>
                <a:gd name="T60" fmla="*/ 80 w 86"/>
                <a:gd name="T61" fmla="*/ 75 h 85"/>
                <a:gd name="T62" fmla="*/ 23 w 86"/>
                <a:gd name="T63" fmla="*/ 59 h 85"/>
                <a:gd name="T64" fmla="*/ 7 w 86"/>
                <a:gd name="T65" fmla="*/ 77 h 85"/>
                <a:gd name="T66" fmla="*/ 9 w 86"/>
                <a:gd name="T67" fmla="*/ 77 h 85"/>
                <a:gd name="T68" fmla="*/ 25 w 86"/>
                <a:gd name="T6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" h="85">
                  <a:moveTo>
                    <a:pt x="78" y="3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5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6"/>
                    <a:pt x="0" y="39"/>
                    <a:pt x="0" y="4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7" y="85"/>
                    <a:pt x="15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9" y="85"/>
                    <a:pt x="86" y="79"/>
                    <a:pt x="86" y="7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7"/>
                    <a:pt x="82" y="32"/>
                    <a:pt x="78" y="30"/>
                  </a:cubicBezTo>
                  <a:close/>
                  <a:moveTo>
                    <a:pt x="9" y="32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9" y="32"/>
                  </a:lnTo>
                  <a:close/>
                  <a:moveTo>
                    <a:pt x="65" y="35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65" y="35"/>
                  </a:lnTo>
                  <a:close/>
                  <a:moveTo>
                    <a:pt x="83" y="71"/>
                  </a:moveTo>
                  <a:cubicBezTo>
                    <a:pt x="83" y="77"/>
                    <a:pt x="77" y="83"/>
                    <a:pt x="71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8" y="83"/>
                    <a:pt x="3" y="77"/>
                    <a:pt x="3" y="71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0"/>
                    <a:pt x="4" y="38"/>
                    <a:pt x="5" y="36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3" y="41"/>
                    <a:pt x="83" y="43"/>
                  </a:cubicBezTo>
                  <a:lnTo>
                    <a:pt x="83" y="71"/>
                  </a:lnTo>
                  <a:close/>
                  <a:moveTo>
                    <a:pt x="63" y="58"/>
                  </a:moveTo>
                  <a:cubicBezTo>
                    <a:pt x="63" y="58"/>
                    <a:pt x="62" y="58"/>
                    <a:pt x="61" y="58"/>
                  </a:cubicBezTo>
                  <a:cubicBezTo>
                    <a:pt x="61" y="59"/>
                    <a:pt x="61" y="60"/>
                    <a:pt x="61" y="60"/>
                  </a:cubicBezTo>
                  <a:cubicBezTo>
                    <a:pt x="67" y="66"/>
                    <a:pt x="73" y="72"/>
                    <a:pt x="78" y="77"/>
                  </a:cubicBezTo>
                  <a:cubicBezTo>
                    <a:pt x="78" y="78"/>
                    <a:pt x="79" y="78"/>
                    <a:pt x="79" y="78"/>
                  </a:cubicBezTo>
                  <a:cubicBezTo>
                    <a:pt x="79" y="78"/>
                    <a:pt x="80" y="78"/>
                    <a:pt x="80" y="77"/>
                  </a:cubicBezTo>
                  <a:cubicBezTo>
                    <a:pt x="81" y="77"/>
                    <a:pt x="81" y="76"/>
                    <a:pt x="80" y="75"/>
                  </a:cubicBezTo>
                  <a:cubicBezTo>
                    <a:pt x="75" y="70"/>
                    <a:pt x="69" y="64"/>
                    <a:pt x="63" y="58"/>
                  </a:cubicBezTo>
                  <a:close/>
                  <a:moveTo>
                    <a:pt x="23" y="59"/>
                  </a:moveTo>
                  <a:cubicBezTo>
                    <a:pt x="18" y="65"/>
                    <a:pt x="13" y="69"/>
                    <a:pt x="7" y="75"/>
                  </a:cubicBezTo>
                  <a:cubicBezTo>
                    <a:pt x="7" y="76"/>
                    <a:pt x="7" y="77"/>
                    <a:pt x="7" y="77"/>
                  </a:cubicBezTo>
                  <a:cubicBezTo>
                    <a:pt x="8" y="77"/>
                    <a:pt x="8" y="78"/>
                    <a:pt x="8" y="78"/>
                  </a:cubicBezTo>
                  <a:cubicBezTo>
                    <a:pt x="9" y="78"/>
                    <a:pt x="9" y="77"/>
                    <a:pt x="9" y="77"/>
                  </a:cubicBezTo>
                  <a:cubicBezTo>
                    <a:pt x="15" y="72"/>
                    <a:pt x="20" y="67"/>
                    <a:pt x="25" y="61"/>
                  </a:cubicBezTo>
                  <a:cubicBezTo>
                    <a:pt x="26" y="61"/>
                    <a:pt x="26" y="60"/>
                    <a:pt x="25" y="59"/>
                  </a:cubicBezTo>
                  <a:cubicBezTo>
                    <a:pt x="25" y="59"/>
                    <a:pt x="24" y="59"/>
                    <a:pt x="23" y="59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Freeform 140"/>
            <p:cNvSpPr>
              <a:spLocks noEditPoints="1"/>
            </p:cNvSpPr>
            <p:nvPr/>
          </p:nvSpPr>
          <p:spPr bwMode="auto">
            <a:xfrm>
              <a:off x="1849" y="2857"/>
              <a:ext cx="163" cy="232"/>
            </a:xfrm>
            <a:custGeom>
              <a:avLst/>
              <a:gdLst>
                <a:gd name="T0" fmla="*/ 46 w 69"/>
                <a:gd name="T1" fmla="*/ 36 h 98"/>
                <a:gd name="T2" fmla="*/ 56 w 69"/>
                <a:gd name="T3" fmla="*/ 20 h 98"/>
                <a:gd name="T4" fmla="*/ 35 w 69"/>
                <a:gd name="T5" fmla="*/ 0 h 98"/>
                <a:gd name="T6" fmla="*/ 13 w 69"/>
                <a:gd name="T7" fmla="*/ 20 h 98"/>
                <a:gd name="T8" fmla="*/ 23 w 69"/>
                <a:gd name="T9" fmla="*/ 36 h 98"/>
                <a:gd name="T10" fmla="*/ 0 w 69"/>
                <a:gd name="T11" fmla="*/ 73 h 98"/>
                <a:gd name="T12" fmla="*/ 1 w 69"/>
                <a:gd name="T13" fmla="*/ 81 h 98"/>
                <a:gd name="T14" fmla="*/ 35 w 69"/>
                <a:gd name="T15" fmla="*/ 98 h 98"/>
                <a:gd name="T16" fmla="*/ 69 w 69"/>
                <a:gd name="T17" fmla="*/ 81 h 98"/>
                <a:gd name="T18" fmla="*/ 69 w 69"/>
                <a:gd name="T19" fmla="*/ 73 h 98"/>
                <a:gd name="T20" fmla="*/ 46 w 69"/>
                <a:gd name="T21" fmla="*/ 36 h 98"/>
                <a:gd name="T22" fmla="*/ 56 w 69"/>
                <a:gd name="T23" fmla="*/ 51 h 98"/>
                <a:gd name="T24" fmla="*/ 35 w 69"/>
                <a:gd name="T25" fmla="*/ 83 h 98"/>
                <a:gd name="T26" fmla="*/ 32 w 69"/>
                <a:gd name="T27" fmla="*/ 85 h 98"/>
                <a:gd name="T28" fmla="*/ 32 w 69"/>
                <a:gd name="T29" fmla="*/ 85 h 98"/>
                <a:gd name="T30" fmla="*/ 29 w 69"/>
                <a:gd name="T31" fmla="*/ 83 h 98"/>
                <a:gd name="T32" fmla="*/ 14 w 69"/>
                <a:gd name="T33" fmla="*/ 64 h 98"/>
                <a:gd name="T34" fmla="*/ 13 w 69"/>
                <a:gd name="T35" fmla="*/ 63 h 98"/>
                <a:gd name="T36" fmla="*/ 22 w 69"/>
                <a:gd name="T37" fmla="*/ 63 h 98"/>
                <a:gd name="T38" fmla="*/ 31 w 69"/>
                <a:gd name="T39" fmla="*/ 75 h 98"/>
                <a:gd name="T40" fmla="*/ 50 w 69"/>
                <a:gd name="T41" fmla="*/ 47 h 98"/>
                <a:gd name="T42" fmla="*/ 55 w 69"/>
                <a:gd name="T43" fmla="*/ 46 h 98"/>
                <a:gd name="T44" fmla="*/ 56 w 69"/>
                <a:gd name="T45" fmla="*/ 5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98">
                  <a:moveTo>
                    <a:pt x="46" y="36"/>
                  </a:moveTo>
                  <a:cubicBezTo>
                    <a:pt x="52" y="33"/>
                    <a:pt x="56" y="27"/>
                    <a:pt x="56" y="20"/>
                  </a:cubicBezTo>
                  <a:cubicBezTo>
                    <a:pt x="56" y="9"/>
                    <a:pt x="47" y="0"/>
                    <a:pt x="35" y="0"/>
                  </a:cubicBezTo>
                  <a:cubicBezTo>
                    <a:pt x="23" y="0"/>
                    <a:pt x="13" y="9"/>
                    <a:pt x="13" y="20"/>
                  </a:cubicBezTo>
                  <a:cubicBezTo>
                    <a:pt x="13" y="27"/>
                    <a:pt x="17" y="33"/>
                    <a:pt x="23" y="36"/>
                  </a:cubicBezTo>
                  <a:cubicBezTo>
                    <a:pt x="10" y="42"/>
                    <a:pt x="0" y="56"/>
                    <a:pt x="0" y="73"/>
                  </a:cubicBezTo>
                  <a:cubicBezTo>
                    <a:pt x="0" y="76"/>
                    <a:pt x="1" y="78"/>
                    <a:pt x="1" y="81"/>
                  </a:cubicBezTo>
                  <a:cubicBezTo>
                    <a:pt x="9" y="91"/>
                    <a:pt x="21" y="98"/>
                    <a:pt x="35" y="98"/>
                  </a:cubicBezTo>
                  <a:cubicBezTo>
                    <a:pt x="48" y="98"/>
                    <a:pt x="60" y="91"/>
                    <a:pt x="69" y="81"/>
                  </a:cubicBezTo>
                  <a:cubicBezTo>
                    <a:pt x="69" y="78"/>
                    <a:pt x="69" y="76"/>
                    <a:pt x="69" y="73"/>
                  </a:cubicBezTo>
                  <a:cubicBezTo>
                    <a:pt x="69" y="56"/>
                    <a:pt x="60" y="42"/>
                    <a:pt x="46" y="36"/>
                  </a:cubicBezTo>
                  <a:close/>
                  <a:moveTo>
                    <a:pt x="56" y="5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4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0" y="85"/>
                    <a:pt x="29" y="84"/>
                    <a:pt x="29" y="8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5"/>
                    <a:pt x="53" y="45"/>
                    <a:pt x="55" y="46"/>
                  </a:cubicBezTo>
                  <a:cubicBezTo>
                    <a:pt x="56" y="47"/>
                    <a:pt x="57" y="49"/>
                    <a:pt x="56" y="51"/>
                  </a:cubicBezTo>
                  <a:close/>
                </a:path>
              </a:pathLst>
            </a:custGeom>
            <a:solidFill>
              <a:srgbClr val="55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048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4"/>
          <p:cNvGrpSpPr>
            <a:grpSpLocks noChangeAspect="1"/>
          </p:cNvGrpSpPr>
          <p:nvPr/>
        </p:nvGrpSpPr>
        <p:grpSpPr bwMode="auto">
          <a:xfrm>
            <a:off x="529952" y="1003660"/>
            <a:ext cx="7985596" cy="5401642"/>
            <a:chOff x="121" y="-358"/>
            <a:chExt cx="7448" cy="5038"/>
          </a:xfrm>
        </p:grpSpPr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182" y="-316"/>
              <a:ext cx="532" cy="502"/>
            </a:xfrm>
            <a:custGeom>
              <a:avLst/>
              <a:gdLst>
                <a:gd name="T0" fmla="*/ 225 w 225"/>
                <a:gd name="T1" fmla="*/ 52 h 212"/>
                <a:gd name="T2" fmla="*/ 225 w 225"/>
                <a:gd name="T3" fmla="*/ 31 h 212"/>
                <a:gd name="T4" fmla="*/ 215 w 225"/>
                <a:gd name="T5" fmla="*/ 21 h 212"/>
                <a:gd name="T6" fmla="*/ 85 w 225"/>
                <a:gd name="T7" fmla="*/ 21 h 212"/>
                <a:gd name="T8" fmla="*/ 65 w 225"/>
                <a:gd name="T9" fmla="*/ 0 h 212"/>
                <a:gd name="T10" fmla="*/ 10 w 225"/>
                <a:gd name="T11" fmla="*/ 0 h 212"/>
                <a:gd name="T12" fmla="*/ 0 w 225"/>
                <a:gd name="T13" fmla="*/ 10 h 212"/>
                <a:gd name="T14" fmla="*/ 0 w 225"/>
                <a:gd name="T15" fmla="*/ 31 h 212"/>
                <a:gd name="T16" fmla="*/ 0 w 225"/>
                <a:gd name="T17" fmla="*/ 181 h 212"/>
                <a:gd name="T18" fmla="*/ 0 w 225"/>
                <a:gd name="T19" fmla="*/ 202 h 212"/>
                <a:gd name="T20" fmla="*/ 10 w 225"/>
                <a:gd name="T21" fmla="*/ 212 h 212"/>
                <a:gd name="T22" fmla="*/ 205 w 225"/>
                <a:gd name="T23" fmla="*/ 212 h 212"/>
                <a:gd name="T24" fmla="*/ 215 w 225"/>
                <a:gd name="T25" fmla="*/ 20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212">
                  <a:moveTo>
                    <a:pt x="225" y="52"/>
                  </a:moveTo>
                  <a:cubicBezTo>
                    <a:pt x="225" y="31"/>
                    <a:pt x="225" y="31"/>
                    <a:pt x="225" y="31"/>
                  </a:cubicBezTo>
                  <a:cubicBezTo>
                    <a:pt x="225" y="25"/>
                    <a:pt x="221" y="21"/>
                    <a:pt x="215" y="21"/>
                  </a:cubicBezTo>
                  <a:cubicBezTo>
                    <a:pt x="215" y="21"/>
                    <a:pt x="92" y="21"/>
                    <a:pt x="85" y="21"/>
                  </a:cubicBezTo>
                  <a:cubicBezTo>
                    <a:pt x="78" y="21"/>
                    <a:pt x="73" y="0"/>
                    <a:pt x="6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5" y="212"/>
                    <a:pt x="10" y="212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11" y="212"/>
                    <a:pt x="215" y="207"/>
                    <a:pt x="215" y="202"/>
                  </a:cubicBezTo>
                </a:path>
              </a:pathLst>
            </a:custGeom>
            <a:solidFill>
              <a:srgbClr val="F7F7F7"/>
            </a:solidFill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182" y="-316"/>
              <a:ext cx="532" cy="502"/>
            </a:xfrm>
            <a:custGeom>
              <a:avLst/>
              <a:gdLst>
                <a:gd name="T0" fmla="*/ 225 w 225"/>
                <a:gd name="T1" fmla="*/ 52 h 212"/>
                <a:gd name="T2" fmla="*/ 225 w 225"/>
                <a:gd name="T3" fmla="*/ 31 h 212"/>
                <a:gd name="T4" fmla="*/ 215 w 225"/>
                <a:gd name="T5" fmla="*/ 21 h 212"/>
                <a:gd name="T6" fmla="*/ 85 w 225"/>
                <a:gd name="T7" fmla="*/ 21 h 212"/>
                <a:gd name="T8" fmla="*/ 65 w 225"/>
                <a:gd name="T9" fmla="*/ 0 h 212"/>
                <a:gd name="T10" fmla="*/ 10 w 225"/>
                <a:gd name="T11" fmla="*/ 0 h 212"/>
                <a:gd name="T12" fmla="*/ 0 w 225"/>
                <a:gd name="T13" fmla="*/ 10 h 212"/>
                <a:gd name="T14" fmla="*/ 0 w 225"/>
                <a:gd name="T15" fmla="*/ 31 h 212"/>
                <a:gd name="T16" fmla="*/ 0 w 225"/>
                <a:gd name="T17" fmla="*/ 181 h 212"/>
                <a:gd name="T18" fmla="*/ 0 w 225"/>
                <a:gd name="T19" fmla="*/ 202 h 212"/>
                <a:gd name="T20" fmla="*/ 10 w 225"/>
                <a:gd name="T21" fmla="*/ 212 h 212"/>
                <a:gd name="T22" fmla="*/ 205 w 225"/>
                <a:gd name="T23" fmla="*/ 212 h 212"/>
                <a:gd name="T24" fmla="*/ 215 w 225"/>
                <a:gd name="T25" fmla="*/ 20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212">
                  <a:moveTo>
                    <a:pt x="225" y="52"/>
                  </a:moveTo>
                  <a:cubicBezTo>
                    <a:pt x="225" y="31"/>
                    <a:pt x="225" y="31"/>
                    <a:pt x="225" y="31"/>
                  </a:cubicBezTo>
                  <a:cubicBezTo>
                    <a:pt x="225" y="25"/>
                    <a:pt x="221" y="21"/>
                    <a:pt x="215" y="21"/>
                  </a:cubicBezTo>
                  <a:cubicBezTo>
                    <a:pt x="215" y="21"/>
                    <a:pt x="92" y="21"/>
                    <a:pt x="85" y="21"/>
                  </a:cubicBezTo>
                  <a:cubicBezTo>
                    <a:pt x="78" y="21"/>
                    <a:pt x="73" y="0"/>
                    <a:pt x="6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5" y="212"/>
                    <a:pt x="10" y="212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11" y="212"/>
                    <a:pt x="215" y="207"/>
                    <a:pt x="215" y="20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7"/>
            <p:cNvSpPr>
              <a:spLocks/>
            </p:cNvSpPr>
            <p:nvPr/>
          </p:nvSpPr>
          <p:spPr bwMode="auto">
            <a:xfrm>
              <a:off x="182" y="-181"/>
              <a:ext cx="568" cy="355"/>
            </a:xfrm>
            <a:custGeom>
              <a:avLst/>
              <a:gdLst>
                <a:gd name="T0" fmla="*/ 0 w 240"/>
                <a:gd name="T1" fmla="*/ 150 h 150"/>
                <a:gd name="T2" fmla="*/ 25 w 240"/>
                <a:gd name="T3" fmla="*/ 10 h 150"/>
                <a:gd name="T4" fmla="*/ 35 w 240"/>
                <a:gd name="T5" fmla="*/ 0 h 150"/>
                <a:gd name="T6" fmla="*/ 230 w 240"/>
                <a:gd name="T7" fmla="*/ 0 h 150"/>
                <a:gd name="T8" fmla="*/ 240 w 240"/>
                <a:gd name="T9" fmla="*/ 10 h 150"/>
                <a:gd name="T10" fmla="*/ 215 w 240"/>
                <a:gd name="T1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150">
                  <a:moveTo>
                    <a:pt x="0" y="15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5"/>
                    <a:pt x="30" y="0"/>
                    <a:pt x="35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6" y="0"/>
                    <a:pt x="240" y="5"/>
                    <a:pt x="240" y="10"/>
                  </a:cubicBezTo>
                  <a:cubicBezTo>
                    <a:pt x="215" y="150"/>
                    <a:pt x="215" y="150"/>
                    <a:pt x="215" y="15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8"/>
            <p:cNvSpPr>
              <a:spLocks/>
            </p:cNvSpPr>
            <p:nvPr/>
          </p:nvSpPr>
          <p:spPr bwMode="auto">
            <a:xfrm>
              <a:off x="1353" y="-294"/>
              <a:ext cx="487" cy="466"/>
            </a:xfrm>
            <a:custGeom>
              <a:avLst/>
              <a:gdLst>
                <a:gd name="T0" fmla="*/ 243 w 487"/>
                <a:gd name="T1" fmla="*/ 0 h 466"/>
                <a:gd name="T2" fmla="*/ 307 w 487"/>
                <a:gd name="T3" fmla="*/ 168 h 466"/>
                <a:gd name="T4" fmla="*/ 487 w 487"/>
                <a:gd name="T5" fmla="*/ 177 h 466"/>
                <a:gd name="T6" fmla="*/ 347 w 487"/>
                <a:gd name="T7" fmla="*/ 291 h 466"/>
                <a:gd name="T8" fmla="*/ 394 w 487"/>
                <a:gd name="T9" fmla="*/ 466 h 466"/>
                <a:gd name="T10" fmla="*/ 243 w 487"/>
                <a:gd name="T11" fmla="*/ 366 h 466"/>
                <a:gd name="T12" fmla="*/ 92 w 487"/>
                <a:gd name="T13" fmla="*/ 466 h 466"/>
                <a:gd name="T14" fmla="*/ 139 w 487"/>
                <a:gd name="T15" fmla="*/ 291 h 466"/>
                <a:gd name="T16" fmla="*/ 0 w 487"/>
                <a:gd name="T17" fmla="*/ 177 h 466"/>
                <a:gd name="T18" fmla="*/ 179 w 487"/>
                <a:gd name="T19" fmla="*/ 168 h 466"/>
                <a:gd name="T20" fmla="*/ 243 w 487"/>
                <a:gd name="T21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7" h="466">
                  <a:moveTo>
                    <a:pt x="243" y="0"/>
                  </a:moveTo>
                  <a:lnTo>
                    <a:pt x="307" y="168"/>
                  </a:lnTo>
                  <a:lnTo>
                    <a:pt x="487" y="177"/>
                  </a:lnTo>
                  <a:lnTo>
                    <a:pt x="347" y="291"/>
                  </a:lnTo>
                  <a:lnTo>
                    <a:pt x="394" y="466"/>
                  </a:lnTo>
                  <a:lnTo>
                    <a:pt x="243" y="366"/>
                  </a:lnTo>
                  <a:lnTo>
                    <a:pt x="92" y="466"/>
                  </a:lnTo>
                  <a:lnTo>
                    <a:pt x="139" y="291"/>
                  </a:lnTo>
                  <a:lnTo>
                    <a:pt x="0" y="177"/>
                  </a:lnTo>
                  <a:lnTo>
                    <a:pt x="179" y="168"/>
                  </a:lnTo>
                  <a:lnTo>
                    <a:pt x="243" y="0"/>
                  </a:ln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9"/>
            <p:cNvSpPr>
              <a:spLocks/>
            </p:cNvSpPr>
            <p:nvPr/>
          </p:nvSpPr>
          <p:spPr bwMode="auto">
            <a:xfrm>
              <a:off x="5866" y="-346"/>
              <a:ext cx="544" cy="544"/>
            </a:xfrm>
            <a:custGeom>
              <a:avLst/>
              <a:gdLst>
                <a:gd name="T0" fmla="*/ 115 w 230"/>
                <a:gd name="T1" fmla="*/ 43 h 230"/>
                <a:gd name="T2" fmla="*/ 115 w 230"/>
                <a:gd name="T3" fmla="*/ 0 h 230"/>
                <a:gd name="T4" fmla="*/ 230 w 230"/>
                <a:gd name="T5" fmla="*/ 115 h 230"/>
                <a:gd name="T6" fmla="*/ 115 w 230"/>
                <a:gd name="T7" fmla="*/ 230 h 230"/>
                <a:gd name="T8" fmla="*/ 0 w 230"/>
                <a:gd name="T9" fmla="*/ 115 h 230"/>
                <a:gd name="T10" fmla="*/ 34 w 230"/>
                <a:gd name="T11" fmla="*/ 3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30">
                  <a:moveTo>
                    <a:pt x="115" y="43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79" y="0"/>
                    <a:pt x="230" y="51"/>
                    <a:pt x="230" y="115"/>
                  </a:cubicBezTo>
                  <a:cubicBezTo>
                    <a:pt x="230" y="178"/>
                    <a:pt x="179" y="230"/>
                    <a:pt x="115" y="230"/>
                  </a:cubicBezTo>
                  <a:cubicBezTo>
                    <a:pt x="52" y="230"/>
                    <a:pt x="0" y="178"/>
                    <a:pt x="0" y="115"/>
                  </a:cubicBezTo>
                  <a:cubicBezTo>
                    <a:pt x="0" y="83"/>
                    <a:pt x="13" y="54"/>
                    <a:pt x="34" y="33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10"/>
            <p:cNvSpPr>
              <a:spLocks/>
            </p:cNvSpPr>
            <p:nvPr/>
          </p:nvSpPr>
          <p:spPr bwMode="auto">
            <a:xfrm>
              <a:off x="5996" y="-216"/>
              <a:ext cx="180" cy="180"/>
            </a:xfrm>
            <a:custGeom>
              <a:avLst/>
              <a:gdLst>
                <a:gd name="T0" fmla="*/ 70 w 76"/>
                <a:gd name="T1" fmla="*/ 70 h 76"/>
                <a:gd name="T2" fmla="*/ 50 w 76"/>
                <a:gd name="T3" fmla="*/ 70 h 76"/>
                <a:gd name="T4" fmla="*/ 0 w 76"/>
                <a:gd name="T5" fmla="*/ 0 h 76"/>
                <a:gd name="T6" fmla="*/ 70 w 76"/>
                <a:gd name="T7" fmla="*/ 50 h 76"/>
                <a:gd name="T8" fmla="*/ 70 w 76"/>
                <a:gd name="T9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70" y="70"/>
                  </a:moveTo>
                  <a:cubicBezTo>
                    <a:pt x="65" y="76"/>
                    <a:pt x="56" y="76"/>
                    <a:pt x="50" y="70"/>
                  </a:cubicBezTo>
                  <a:cubicBezTo>
                    <a:pt x="44" y="64"/>
                    <a:pt x="0" y="0"/>
                    <a:pt x="0" y="0"/>
                  </a:cubicBezTo>
                  <a:cubicBezTo>
                    <a:pt x="0" y="0"/>
                    <a:pt x="65" y="44"/>
                    <a:pt x="70" y="50"/>
                  </a:cubicBezTo>
                  <a:cubicBezTo>
                    <a:pt x="76" y="55"/>
                    <a:pt x="76" y="64"/>
                    <a:pt x="70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Oval 11"/>
            <p:cNvSpPr>
              <a:spLocks noChangeArrowheads="1"/>
            </p:cNvSpPr>
            <p:nvPr/>
          </p:nvSpPr>
          <p:spPr bwMode="auto">
            <a:xfrm>
              <a:off x="3582" y="-351"/>
              <a:ext cx="546" cy="544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Oval 12"/>
            <p:cNvSpPr>
              <a:spLocks noChangeArrowheads="1"/>
            </p:cNvSpPr>
            <p:nvPr/>
          </p:nvSpPr>
          <p:spPr bwMode="auto">
            <a:xfrm>
              <a:off x="3719" y="-351"/>
              <a:ext cx="272" cy="544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13"/>
            <p:cNvSpPr>
              <a:spLocks/>
            </p:cNvSpPr>
            <p:nvPr/>
          </p:nvSpPr>
          <p:spPr bwMode="auto">
            <a:xfrm>
              <a:off x="3644" y="46"/>
              <a:ext cx="421" cy="50"/>
            </a:xfrm>
            <a:custGeom>
              <a:avLst/>
              <a:gdLst>
                <a:gd name="T0" fmla="*/ 0 w 178"/>
                <a:gd name="T1" fmla="*/ 21 h 21"/>
                <a:gd name="T2" fmla="*/ 90 w 178"/>
                <a:gd name="T3" fmla="*/ 0 h 21"/>
                <a:gd name="T4" fmla="*/ 178 w 178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21">
                  <a:moveTo>
                    <a:pt x="0" y="21"/>
                  </a:moveTo>
                  <a:cubicBezTo>
                    <a:pt x="21" y="8"/>
                    <a:pt x="54" y="0"/>
                    <a:pt x="90" y="0"/>
                  </a:cubicBezTo>
                  <a:cubicBezTo>
                    <a:pt x="125" y="0"/>
                    <a:pt x="157" y="8"/>
                    <a:pt x="178" y="21"/>
                  </a:cubicBezTo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14"/>
            <p:cNvSpPr>
              <a:spLocks/>
            </p:cNvSpPr>
            <p:nvPr/>
          </p:nvSpPr>
          <p:spPr bwMode="auto">
            <a:xfrm>
              <a:off x="3646" y="-254"/>
              <a:ext cx="421" cy="50"/>
            </a:xfrm>
            <a:custGeom>
              <a:avLst/>
              <a:gdLst>
                <a:gd name="T0" fmla="*/ 178 w 178"/>
                <a:gd name="T1" fmla="*/ 0 h 21"/>
                <a:gd name="T2" fmla="*/ 89 w 178"/>
                <a:gd name="T3" fmla="*/ 21 h 21"/>
                <a:gd name="T4" fmla="*/ 0 w 178"/>
                <a:gd name="T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21">
                  <a:moveTo>
                    <a:pt x="178" y="0"/>
                  </a:moveTo>
                  <a:cubicBezTo>
                    <a:pt x="157" y="13"/>
                    <a:pt x="125" y="21"/>
                    <a:pt x="89" y="21"/>
                  </a:cubicBezTo>
                  <a:cubicBezTo>
                    <a:pt x="53" y="21"/>
                    <a:pt x="21" y="13"/>
                    <a:pt x="0" y="1"/>
                  </a:cubicBezTo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Line 15"/>
            <p:cNvSpPr>
              <a:spLocks noChangeShapeType="1"/>
            </p:cNvSpPr>
            <p:nvPr/>
          </p:nvSpPr>
          <p:spPr bwMode="auto">
            <a:xfrm>
              <a:off x="3582" y="-79"/>
              <a:ext cx="546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Line 16"/>
            <p:cNvSpPr>
              <a:spLocks noChangeShapeType="1"/>
            </p:cNvSpPr>
            <p:nvPr/>
          </p:nvSpPr>
          <p:spPr bwMode="auto">
            <a:xfrm>
              <a:off x="3856" y="-351"/>
              <a:ext cx="0" cy="544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Oval 17"/>
            <p:cNvSpPr>
              <a:spLocks noChangeArrowheads="1"/>
            </p:cNvSpPr>
            <p:nvPr/>
          </p:nvSpPr>
          <p:spPr bwMode="auto">
            <a:xfrm>
              <a:off x="4729" y="-287"/>
              <a:ext cx="501" cy="501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Oval 18"/>
            <p:cNvSpPr>
              <a:spLocks noChangeArrowheads="1"/>
            </p:cNvSpPr>
            <p:nvPr/>
          </p:nvSpPr>
          <p:spPr bwMode="auto">
            <a:xfrm>
              <a:off x="4946" y="-69"/>
              <a:ext cx="67" cy="6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Line 19"/>
            <p:cNvSpPr>
              <a:spLocks noChangeShapeType="1"/>
            </p:cNvSpPr>
            <p:nvPr/>
          </p:nvSpPr>
          <p:spPr bwMode="auto">
            <a:xfrm flipV="1">
              <a:off x="4980" y="-219"/>
              <a:ext cx="0" cy="239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Rectangle 20"/>
            <p:cNvSpPr>
              <a:spLocks noChangeArrowheads="1"/>
            </p:cNvSpPr>
            <p:nvPr/>
          </p:nvSpPr>
          <p:spPr bwMode="auto">
            <a:xfrm>
              <a:off x="4956" y="-344"/>
              <a:ext cx="47" cy="5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21"/>
            <p:cNvSpPr>
              <a:spLocks/>
            </p:cNvSpPr>
            <p:nvPr/>
          </p:nvSpPr>
          <p:spPr bwMode="auto">
            <a:xfrm>
              <a:off x="5162" y="-320"/>
              <a:ext cx="78" cy="80"/>
            </a:xfrm>
            <a:custGeom>
              <a:avLst/>
              <a:gdLst>
                <a:gd name="T0" fmla="*/ 30 w 78"/>
                <a:gd name="T1" fmla="*/ 0 h 80"/>
                <a:gd name="T2" fmla="*/ 0 w 78"/>
                <a:gd name="T3" fmla="*/ 33 h 80"/>
                <a:gd name="T4" fmla="*/ 47 w 78"/>
                <a:gd name="T5" fmla="*/ 80 h 80"/>
                <a:gd name="T6" fmla="*/ 78 w 78"/>
                <a:gd name="T7" fmla="*/ 47 h 80"/>
                <a:gd name="T8" fmla="*/ 30 w 78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0">
                  <a:moveTo>
                    <a:pt x="30" y="0"/>
                  </a:moveTo>
                  <a:lnTo>
                    <a:pt x="0" y="33"/>
                  </a:lnTo>
                  <a:lnTo>
                    <a:pt x="47" y="80"/>
                  </a:lnTo>
                  <a:lnTo>
                    <a:pt x="78" y="4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22"/>
            <p:cNvSpPr>
              <a:spLocks/>
            </p:cNvSpPr>
            <p:nvPr/>
          </p:nvSpPr>
          <p:spPr bwMode="auto">
            <a:xfrm>
              <a:off x="5159" y="-282"/>
              <a:ext cx="45" cy="45"/>
            </a:xfrm>
            <a:custGeom>
              <a:avLst/>
              <a:gdLst>
                <a:gd name="T0" fmla="*/ 45 w 45"/>
                <a:gd name="T1" fmla="*/ 19 h 45"/>
                <a:gd name="T2" fmla="*/ 26 w 45"/>
                <a:gd name="T3" fmla="*/ 0 h 45"/>
                <a:gd name="T4" fmla="*/ 0 w 45"/>
                <a:gd name="T5" fmla="*/ 26 h 45"/>
                <a:gd name="T6" fmla="*/ 17 w 45"/>
                <a:gd name="T7" fmla="*/ 45 h 45"/>
                <a:gd name="T8" fmla="*/ 45 w 45"/>
                <a:gd name="T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5" y="19"/>
                  </a:moveTo>
                  <a:lnTo>
                    <a:pt x="26" y="0"/>
                  </a:lnTo>
                  <a:lnTo>
                    <a:pt x="0" y="26"/>
                  </a:lnTo>
                  <a:lnTo>
                    <a:pt x="17" y="45"/>
                  </a:ln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Oval 23"/>
            <p:cNvSpPr>
              <a:spLocks noChangeArrowheads="1"/>
            </p:cNvSpPr>
            <p:nvPr/>
          </p:nvSpPr>
          <p:spPr bwMode="auto">
            <a:xfrm>
              <a:off x="7020" y="-311"/>
              <a:ext cx="520" cy="521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Line 24"/>
            <p:cNvSpPr>
              <a:spLocks noChangeShapeType="1"/>
            </p:cNvSpPr>
            <p:nvPr/>
          </p:nvSpPr>
          <p:spPr bwMode="auto">
            <a:xfrm flipV="1">
              <a:off x="7280" y="-240"/>
              <a:ext cx="0" cy="189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Line 25"/>
            <p:cNvSpPr>
              <a:spLocks noChangeShapeType="1"/>
            </p:cNvSpPr>
            <p:nvPr/>
          </p:nvSpPr>
          <p:spPr bwMode="auto">
            <a:xfrm flipH="1">
              <a:off x="7162" y="-51"/>
              <a:ext cx="11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Line 26"/>
            <p:cNvSpPr>
              <a:spLocks noChangeShapeType="1"/>
            </p:cNvSpPr>
            <p:nvPr/>
          </p:nvSpPr>
          <p:spPr bwMode="auto">
            <a:xfrm flipH="1">
              <a:off x="7032" y="143"/>
              <a:ext cx="66" cy="67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Line 27"/>
            <p:cNvSpPr>
              <a:spLocks noChangeShapeType="1"/>
            </p:cNvSpPr>
            <p:nvPr/>
          </p:nvSpPr>
          <p:spPr bwMode="auto">
            <a:xfrm>
              <a:off x="7462" y="143"/>
              <a:ext cx="66" cy="67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28"/>
            <p:cNvSpPr>
              <a:spLocks/>
            </p:cNvSpPr>
            <p:nvPr/>
          </p:nvSpPr>
          <p:spPr bwMode="auto">
            <a:xfrm>
              <a:off x="7410" y="-358"/>
              <a:ext cx="154" cy="154"/>
            </a:xfrm>
            <a:custGeom>
              <a:avLst/>
              <a:gdLst>
                <a:gd name="T0" fmla="*/ 59 w 65"/>
                <a:gd name="T1" fmla="*/ 65 h 65"/>
                <a:gd name="T2" fmla="*/ 65 w 65"/>
                <a:gd name="T3" fmla="*/ 43 h 65"/>
                <a:gd name="T4" fmla="*/ 21 w 65"/>
                <a:gd name="T5" fmla="*/ 0 h 65"/>
                <a:gd name="T6" fmla="*/ 0 w 65"/>
                <a:gd name="T7" fmla="*/ 6 h 65"/>
                <a:gd name="T8" fmla="*/ 59 w 6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59" y="65"/>
                  </a:moveTo>
                  <a:cubicBezTo>
                    <a:pt x="63" y="59"/>
                    <a:pt x="65" y="51"/>
                    <a:pt x="65" y="43"/>
                  </a:cubicBezTo>
                  <a:cubicBezTo>
                    <a:pt x="65" y="19"/>
                    <a:pt x="45" y="0"/>
                    <a:pt x="21" y="0"/>
                  </a:cubicBezTo>
                  <a:cubicBezTo>
                    <a:pt x="13" y="0"/>
                    <a:pt x="6" y="2"/>
                    <a:pt x="0" y="6"/>
                  </a:cubicBezTo>
                  <a:lnTo>
                    <a:pt x="59" y="6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29"/>
            <p:cNvSpPr>
              <a:spLocks/>
            </p:cNvSpPr>
            <p:nvPr/>
          </p:nvSpPr>
          <p:spPr bwMode="auto">
            <a:xfrm>
              <a:off x="6996" y="-358"/>
              <a:ext cx="154" cy="154"/>
            </a:xfrm>
            <a:custGeom>
              <a:avLst/>
              <a:gdLst>
                <a:gd name="T0" fmla="*/ 5 w 65"/>
                <a:gd name="T1" fmla="*/ 65 h 65"/>
                <a:gd name="T2" fmla="*/ 0 w 65"/>
                <a:gd name="T3" fmla="*/ 43 h 65"/>
                <a:gd name="T4" fmla="*/ 43 w 65"/>
                <a:gd name="T5" fmla="*/ 0 h 65"/>
                <a:gd name="T6" fmla="*/ 65 w 65"/>
                <a:gd name="T7" fmla="*/ 6 h 65"/>
                <a:gd name="T8" fmla="*/ 5 w 6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5" y="65"/>
                  </a:moveTo>
                  <a:cubicBezTo>
                    <a:pt x="2" y="59"/>
                    <a:pt x="0" y="51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51" y="0"/>
                    <a:pt x="58" y="2"/>
                    <a:pt x="65" y="6"/>
                  </a:cubicBezTo>
                  <a:lnTo>
                    <a:pt x="5" y="6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Oval 30"/>
            <p:cNvSpPr>
              <a:spLocks noChangeArrowheads="1"/>
            </p:cNvSpPr>
            <p:nvPr/>
          </p:nvSpPr>
          <p:spPr bwMode="auto">
            <a:xfrm>
              <a:off x="128" y="768"/>
              <a:ext cx="567" cy="568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Oval 31"/>
            <p:cNvSpPr>
              <a:spLocks noChangeArrowheads="1"/>
            </p:cNvSpPr>
            <p:nvPr/>
          </p:nvSpPr>
          <p:spPr bwMode="auto">
            <a:xfrm>
              <a:off x="376" y="1016"/>
              <a:ext cx="71" cy="7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32"/>
            <p:cNvSpPr>
              <a:spLocks/>
            </p:cNvSpPr>
            <p:nvPr/>
          </p:nvSpPr>
          <p:spPr bwMode="auto">
            <a:xfrm>
              <a:off x="317" y="827"/>
              <a:ext cx="95" cy="319"/>
            </a:xfrm>
            <a:custGeom>
              <a:avLst/>
              <a:gdLst>
                <a:gd name="T0" fmla="*/ 0 w 95"/>
                <a:gd name="T1" fmla="*/ 319 h 319"/>
                <a:gd name="T2" fmla="*/ 95 w 95"/>
                <a:gd name="T3" fmla="*/ 225 h 319"/>
                <a:gd name="T4" fmla="*/ 95 w 95"/>
                <a:gd name="T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319">
                  <a:moveTo>
                    <a:pt x="0" y="319"/>
                  </a:moveTo>
                  <a:lnTo>
                    <a:pt x="95" y="225"/>
                  </a:lnTo>
                  <a:lnTo>
                    <a:pt x="95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Rectangle 33"/>
            <p:cNvSpPr>
              <a:spLocks noChangeArrowheads="1"/>
            </p:cNvSpPr>
            <p:nvPr/>
          </p:nvSpPr>
          <p:spPr bwMode="auto">
            <a:xfrm>
              <a:off x="2443" y="-297"/>
              <a:ext cx="567" cy="436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Line 34"/>
            <p:cNvSpPr>
              <a:spLocks noChangeShapeType="1"/>
            </p:cNvSpPr>
            <p:nvPr/>
          </p:nvSpPr>
          <p:spPr bwMode="auto">
            <a:xfrm>
              <a:off x="2826" y="-72"/>
              <a:ext cx="182" cy="159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Line 35"/>
            <p:cNvSpPr>
              <a:spLocks noChangeShapeType="1"/>
            </p:cNvSpPr>
            <p:nvPr/>
          </p:nvSpPr>
          <p:spPr bwMode="auto">
            <a:xfrm flipV="1">
              <a:off x="2443" y="-79"/>
              <a:ext cx="191" cy="166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36"/>
            <p:cNvSpPr>
              <a:spLocks/>
            </p:cNvSpPr>
            <p:nvPr/>
          </p:nvSpPr>
          <p:spPr bwMode="auto">
            <a:xfrm>
              <a:off x="2443" y="-245"/>
              <a:ext cx="565" cy="242"/>
            </a:xfrm>
            <a:custGeom>
              <a:avLst/>
              <a:gdLst>
                <a:gd name="T0" fmla="*/ 0 w 239"/>
                <a:gd name="T1" fmla="*/ 0 h 102"/>
                <a:gd name="T2" fmla="*/ 100 w 239"/>
                <a:gd name="T3" fmla="*/ 94 h 102"/>
                <a:gd name="T4" fmla="*/ 120 w 239"/>
                <a:gd name="T5" fmla="*/ 102 h 102"/>
                <a:gd name="T6" fmla="*/ 140 w 239"/>
                <a:gd name="T7" fmla="*/ 94 h 102"/>
                <a:gd name="T8" fmla="*/ 239 w 239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02">
                  <a:moveTo>
                    <a:pt x="0" y="0"/>
                  </a:moveTo>
                  <a:cubicBezTo>
                    <a:pt x="0" y="0"/>
                    <a:pt x="92" y="87"/>
                    <a:pt x="100" y="94"/>
                  </a:cubicBezTo>
                  <a:cubicBezTo>
                    <a:pt x="107" y="101"/>
                    <a:pt x="115" y="102"/>
                    <a:pt x="120" y="102"/>
                  </a:cubicBezTo>
                  <a:cubicBezTo>
                    <a:pt x="125" y="102"/>
                    <a:pt x="132" y="101"/>
                    <a:pt x="140" y="94"/>
                  </a:cubicBezTo>
                  <a:cubicBezTo>
                    <a:pt x="147" y="87"/>
                    <a:pt x="239" y="0"/>
                    <a:pt x="239" y="0"/>
                  </a:cubicBezTo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37"/>
            <p:cNvSpPr>
              <a:spLocks/>
            </p:cNvSpPr>
            <p:nvPr/>
          </p:nvSpPr>
          <p:spPr bwMode="auto">
            <a:xfrm>
              <a:off x="1457" y="955"/>
              <a:ext cx="203" cy="203"/>
            </a:xfrm>
            <a:custGeom>
              <a:avLst/>
              <a:gdLst>
                <a:gd name="T0" fmla="*/ 0 w 203"/>
                <a:gd name="T1" fmla="*/ 203 h 203"/>
                <a:gd name="T2" fmla="*/ 203 w 203"/>
                <a:gd name="T3" fmla="*/ 0 h 203"/>
                <a:gd name="T4" fmla="*/ 0 w 203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203">
                  <a:moveTo>
                    <a:pt x="0" y="203"/>
                  </a:moveTo>
                  <a:lnTo>
                    <a:pt x="203" y="0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Line 38"/>
            <p:cNvSpPr>
              <a:spLocks noChangeShapeType="1"/>
            </p:cNvSpPr>
            <p:nvPr/>
          </p:nvSpPr>
          <p:spPr bwMode="auto">
            <a:xfrm flipV="1">
              <a:off x="1457" y="955"/>
              <a:ext cx="203" cy="203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39"/>
            <p:cNvSpPr>
              <a:spLocks/>
            </p:cNvSpPr>
            <p:nvPr/>
          </p:nvSpPr>
          <p:spPr bwMode="auto">
            <a:xfrm>
              <a:off x="1275" y="1035"/>
              <a:ext cx="316" cy="305"/>
            </a:xfrm>
            <a:custGeom>
              <a:avLst/>
              <a:gdLst>
                <a:gd name="T0" fmla="*/ 116 w 134"/>
                <a:gd name="T1" fmla="*/ 33 h 129"/>
                <a:gd name="T2" fmla="*/ 108 w 134"/>
                <a:gd name="T3" fmla="*/ 78 h 129"/>
                <a:gd name="T4" fmla="*/ 78 w 134"/>
                <a:gd name="T5" fmla="*/ 108 h 129"/>
                <a:gd name="T6" fmla="*/ 50 w 134"/>
                <a:gd name="T7" fmla="*/ 119 h 129"/>
                <a:gd name="T8" fmla="*/ 22 w 134"/>
                <a:gd name="T9" fmla="*/ 108 h 129"/>
                <a:gd name="T10" fmla="*/ 10 w 134"/>
                <a:gd name="T11" fmla="*/ 79 h 129"/>
                <a:gd name="T12" fmla="*/ 22 w 134"/>
                <a:gd name="T13" fmla="*/ 51 h 129"/>
                <a:gd name="T14" fmla="*/ 51 w 134"/>
                <a:gd name="T15" fmla="*/ 21 h 129"/>
                <a:gd name="T16" fmla="*/ 80 w 134"/>
                <a:gd name="T17" fmla="*/ 9 h 129"/>
                <a:gd name="T18" fmla="*/ 96 w 134"/>
                <a:gd name="T19" fmla="*/ 13 h 129"/>
                <a:gd name="T20" fmla="*/ 103 w 134"/>
                <a:gd name="T21" fmla="*/ 5 h 129"/>
                <a:gd name="T22" fmla="*/ 80 w 134"/>
                <a:gd name="T23" fmla="*/ 0 h 129"/>
                <a:gd name="T24" fmla="*/ 44 w 134"/>
                <a:gd name="T25" fmla="*/ 14 h 129"/>
                <a:gd name="T26" fmla="*/ 15 w 134"/>
                <a:gd name="T27" fmla="*/ 44 h 129"/>
                <a:gd name="T28" fmla="*/ 0 w 134"/>
                <a:gd name="T29" fmla="*/ 79 h 129"/>
                <a:gd name="T30" fmla="*/ 15 w 134"/>
                <a:gd name="T31" fmla="*/ 114 h 129"/>
                <a:gd name="T32" fmla="*/ 50 w 134"/>
                <a:gd name="T33" fmla="*/ 129 h 129"/>
                <a:gd name="T34" fmla="*/ 50 w 134"/>
                <a:gd name="T35" fmla="*/ 129 h 129"/>
                <a:gd name="T36" fmla="*/ 85 w 134"/>
                <a:gd name="T37" fmla="*/ 114 h 129"/>
                <a:gd name="T38" fmla="*/ 115 w 134"/>
                <a:gd name="T39" fmla="*/ 85 h 129"/>
                <a:gd name="T40" fmla="*/ 124 w 134"/>
                <a:gd name="T41" fmla="*/ 26 h 129"/>
                <a:gd name="T42" fmla="*/ 116 w 134"/>
                <a:gd name="T43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29">
                  <a:moveTo>
                    <a:pt x="116" y="33"/>
                  </a:moveTo>
                  <a:cubicBezTo>
                    <a:pt x="123" y="48"/>
                    <a:pt x="120" y="66"/>
                    <a:pt x="108" y="78"/>
                  </a:cubicBezTo>
                  <a:cubicBezTo>
                    <a:pt x="106" y="80"/>
                    <a:pt x="81" y="105"/>
                    <a:pt x="78" y="108"/>
                  </a:cubicBezTo>
                  <a:cubicBezTo>
                    <a:pt x="71" y="115"/>
                    <a:pt x="61" y="119"/>
                    <a:pt x="50" y="119"/>
                  </a:cubicBezTo>
                  <a:cubicBezTo>
                    <a:pt x="39" y="119"/>
                    <a:pt x="29" y="115"/>
                    <a:pt x="22" y="108"/>
                  </a:cubicBezTo>
                  <a:cubicBezTo>
                    <a:pt x="14" y="100"/>
                    <a:pt x="10" y="90"/>
                    <a:pt x="10" y="79"/>
                  </a:cubicBezTo>
                  <a:cubicBezTo>
                    <a:pt x="10" y="68"/>
                    <a:pt x="14" y="58"/>
                    <a:pt x="22" y="5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9" y="13"/>
                    <a:pt x="69" y="9"/>
                    <a:pt x="80" y="9"/>
                  </a:cubicBezTo>
                  <a:cubicBezTo>
                    <a:pt x="85" y="9"/>
                    <a:pt x="91" y="10"/>
                    <a:pt x="96" y="13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96" y="2"/>
                    <a:pt x="88" y="0"/>
                    <a:pt x="80" y="0"/>
                  </a:cubicBezTo>
                  <a:cubicBezTo>
                    <a:pt x="66" y="0"/>
                    <a:pt x="54" y="5"/>
                    <a:pt x="44" y="1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5" y="53"/>
                    <a:pt x="0" y="66"/>
                    <a:pt x="0" y="79"/>
                  </a:cubicBezTo>
                  <a:cubicBezTo>
                    <a:pt x="0" y="92"/>
                    <a:pt x="5" y="105"/>
                    <a:pt x="15" y="114"/>
                  </a:cubicBezTo>
                  <a:cubicBezTo>
                    <a:pt x="24" y="124"/>
                    <a:pt x="37" y="129"/>
                    <a:pt x="50" y="129"/>
                  </a:cubicBezTo>
                  <a:cubicBezTo>
                    <a:pt x="50" y="129"/>
                    <a:pt x="50" y="129"/>
                    <a:pt x="50" y="129"/>
                  </a:cubicBezTo>
                  <a:cubicBezTo>
                    <a:pt x="63" y="129"/>
                    <a:pt x="76" y="124"/>
                    <a:pt x="85" y="114"/>
                  </a:cubicBezTo>
                  <a:cubicBezTo>
                    <a:pt x="88" y="112"/>
                    <a:pt x="113" y="86"/>
                    <a:pt x="115" y="85"/>
                  </a:cubicBezTo>
                  <a:cubicBezTo>
                    <a:pt x="131" y="69"/>
                    <a:pt x="134" y="45"/>
                    <a:pt x="124" y="26"/>
                  </a:cubicBezTo>
                  <a:lnTo>
                    <a:pt x="11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40"/>
            <p:cNvSpPr>
              <a:spLocks/>
            </p:cNvSpPr>
            <p:nvPr/>
          </p:nvSpPr>
          <p:spPr bwMode="auto">
            <a:xfrm>
              <a:off x="1528" y="773"/>
              <a:ext cx="314" cy="305"/>
            </a:xfrm>
            <a:custGeom>
              <a:avLst/>
              <a:gdLst>
                <a:gd name="T0" fmla="*/ 17 w 133"/>
                <a:gd name="T1" fmla="*/ 96 h 129"/>
                <a:gd name="T2" fmla="*/ 25 w 133"/>
                <a:gd name="T3" fmla="*/ 51 h 129"/>
                <a:gd name="T4" fmla="*/ 55 w 133"/>
                <a:gd name="T5" fmla="*/ 21 h 129"/>
                <a:gd name="T6" fmla="*/ 83 w 133"/>
                <a:gd name="T7" fmla="*/ 9 h 129"/>
                <a:gd name="T8" fmla="*/ 112 w 133"/>
                <a:gd name="T9" fmla="*/ 21 h 129"/>
                <a:gd name="T10" fmla="*/ 124 w 133"/>
                <a:gd name="T11" fmla="*/ 50 h 129"/>
                <a:gd name="T12" fmla="*/ 112 w 133"/>
                <a:gd name="T13" fmla="*/ 78 h 129"/>
                <a:gd name="T14" fmla="*/ 82 w 133"/>
                <a:gd name="T15" fmla="*/ 108 h 129"/>
                <a:gd name="T16" fmla="*/ 54 w 133"/>
                <a:gd name="T17" fmla="*/ 120 h 129"/>
                <a:gd name="T18" fmla="*/ 37 w 133"/>
                <a:gd name="T19" fmla="*/ 116 h 129"/>
                <a:gd name="T20" fmla="*/ 30 w 133"/>
                <a:gd name="T21" fmla="*/ 123 h 129"/>
                <a:gd name="T22" fmla="*/ 54 w 133"/>
                <a:gd name="T23" fmla="*/ 129 h 129"/>
                <a:gd name="T24" fmla="*/ 89 w 133"/>
                <a:gd name="T25" fmla="*/ 115 h 129"/>
                <a:gd name="T26" fmla="*/ 119 w 133"/>
                <a:gd name="T27" fmla="*/ 85 h 129"/>
                <a:gd name="T28" fmla="*/ 133 w 133"/>
                <a:gd name="T29" fmla="*/ 50 h 129"/>
                <a:gd name="T30" fmla="*/ 119 w 133"/>
                <a:gd name="T31" fmla="*/ 14 h 129"/>
                <a:gd name="T32" fmla="*/ 83 w 133"/>
                <a:gd name="T33" fmla="*/ 0 h 129"/>
                <a:gd name="T34" fmla="*/ 83 w 133"/>
                <a:gd name="T35" fmla="*/ 0 h 129"/>
                <a:gd name="T36" fmla="*/ 48 w 133"/>
                <a:gd name="T37" fmla="*/ 14 h 129"/>
                <a:gd name="T38" fmla="*/ 18 w 133"/>
                <a:gd name="T39" fmla="*/ 44 h 129"/>
                <a:gd name="T40" fmla="*/ 10 w 133"/>
                <a:gd name="T41" fmla="*/ 103 h 129"/>
                <a:gd name="T42" fmla="*/ 17 w 133"/>
                <a:gd name="T43" fmla="*/ 9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129">
                  <a:moveTo>
                    <a:pt x="17" y="96"/>
                  </a:moveTo>
                  <a:cubicBezTo>
                    <a:pt x="10" y="81"/>
                    <a:pt x="13" y="63"/>
                    <a:pt x="25" y="51"/>
                  </a:cubicBezTo>
                  <a:cubicBezTo>
                    <a:pt x="27" y="49"/>
                    <a:pt x="52" y="24"/>
                    <a:pt x="55" y="21"/>
                  </a:cubicBezTo>
                  <a:cubicBezTo>
                    <a:pt x="62" y="14"/>
                    <a:pt x="73" y="9"/>
                    <a:pt x="83" y="9"/>
                  </a:cubicBezTo>
                  <a:cubicBezTo>
                    <a:pt x="94" y="9"/>
                    <a:pt x="104" y="14"/>
                    <a:pt x="112" y="21"/>
                  </a:cubicBezTo>
                  <a:cubicBezTo>
                    <a:pt x="119" y="29"/>
                    <a:pt x="124" y="39"/>
                    <a:pt x="124" y="50"/>
                  </a:cubicBezTo>
                  <a:cubicBezTo>
                    <a:pt x="124" y="60"/>
                    <a:pt x="119" y="71"/>
                    <a:pt x="112" y="7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74" y="116"/>
                    <a:pt x="64" y="120"/>
                    <a:pt x="54" y="120"/>
                  </a:cubicBezTo>
                  <a:cubicBezTo>
                    <a:pt x="48" y="120"/>
                    <a:pt x="42" y="118"/>
                    <a:pt x="37" y="116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7" y="127"/>
                    <a:pt x="45" y="129"/>
                    <a:pt x="54" y="129"/>
                  </a:cubicBezTo>
                  <a:cubicBezTo>
                    <a:pt x="67" y="129"/>
                    <a:pt x="79" y="124"/>
                    <a:pt x="89" y="115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8" y="76"/>
                    <a:pt x="133" y="63"/>
                    <a:pt x="133" y="50"/>
                  </a:cubicBezTo>
                  <a:cubicBezTo>
                    <a:pt x="133" y="36"/>
                    <a:pt x="128" y="24"/>
                    <a:pt x="119" y="14"/>
                  </a:cubicBezTo>
                  <a:cubicBezTo>
                    <a:pt x="109" y="5"/>
                    <a:pt x="9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0" y="0"/>
                    <a:pt x="57" y="5"/>
                    <a:pt x="48" y="14"/>
                  </a:cubicBezTo>
                  <a:cubicBezTo>
                    <a:pt x="46" y="17"/>
                    <a:pt x="20" y="42"/>
                    <a:pt x="18" y="44"/>
                  </a:cubicBezTo>
                  <a:cubicBezTo>
                    <a:pt x="2" y="60"/>
                    <a:pt x="0" y="84"/>
                    <a:pt x="10" y="103"/>
                  </a:cubicBezTo>
                  <a:lnTo>
                    <a:pt x="17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41"/>
            <p:cNvSpPr>
              <a:spLocks/>
            </p:cNvSpPr>
            <p:nvPr/>
          </p:nvSpPr>
          <p:spPr bwMode="auto">
            <a:xfrm>
              <a:off x="2419" y="1042"/>
              <a:ext cx="305" cy="284"/>
            </a:xfrm>
            <a:custGeom>
              <a:avLst/>
              <a:gdLst>
                <a:gd name="T0" fmla="*/ 108 w 129"/>
                <a:gd name="T1" fmla="*/ 12 h 120"/>
                <a:gd name="T2" fmla="*/ 108 w 129"/>
                <a:gd name="T3" fmla="*/ 58 h 120"/>
                <a:gd name="T4" fmla="*/ 84 w 129"/>
                <a:gd name="T5" fmla="*/ 92 h 120"/>
                <a:gd name="T6" fmla="*/ 58 w 129"/>
                <a:gd name="T7" fmla="*/ 108 h 120"/>
                <a:gd name="T8" fmla="*/ 28 w 129"/>
                <a:gd name="T9" fmla="*/ 102 h 120"/>
                <a:gd name="T10" fmla="*/ 12 w 129"/>
                <a:gd name="T11" fmla="*/ 76 h 120"/>
                <a:gd name="T12" fmla="*/ 18 w 129"/>
                <a:gd name="T13" fmla="*/ 46 h 120"/>
                <a:gd name="T14" fmla="*/ 46 w 129"/>
                <a:gd name="T15" fmla="*/ 6 h 120"/>
                <a:gd name="T16" fmla="*/ 38 w 129"/>
                <a:gd name="T17" fmla="*/ 0 h 120"/>
                <a:gd name="T18" fmla="*/ 10 w 129"/>
                <a:gd name="T19" fmla="*/ 40 h 120"/>
                <a:gd name="T20" fmla="*/ 2 w 129"/>
                <a:gd name="T21" fmla="*/ 77 h 120"/>
                <a:gd name="T22" fmla="*/ 23 w 129"/>
                <a:gd name="T23" fmla="*/ 110 h 120"/>
                <a:gd name="T24" fmla="*/ 60 w 129"/>
                <a:gd name="T25" fmla="*/ 118 h 120"/>
                <a:gd name="T26" fmla="*/ 60 w 129"/>
                <a:gd name="T27" fmla="*/ 118 h 120"/>
                <a:gd name="T28" fmla="*/ 92 w 129"/>
                <a:gd name="T29" fmla="*/ 97 h 120"/>
                <a:gd name="T30" fmla="*/ 116 w 129"/>
                <a:gd name="T31" fmla="*/ 63 h 120"/>
                <a:gd name="T32" fmla="*/ 114 w 129"/>
                <a:gd name="T33" fmla="*/ 4 h 120"/>
                <a:gd name="T34" fmla="*/ 108 w 129"/>
                <a:gd name="T35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20">
                  <a:moveTo>
                    <a:pt x="108" y="12"/>
                  </a:moveTo>
                  <a:cubicBezTo>
                    <a:pt x="118" y="25"/>
                    <a:pt x="118" y="44"/>
                    <a:pt x="108" y="58"/>
                  </a:cubicBezTo>
                  <a:cubicBezTo>
                    <a:pt x="107" y="60"/>
                    <a:pt x="86" y="89"/>
                    <a:pt x="84" y="92"/>
                  </a:cubicBezTo>
                  <a:cubicBezTo>
                    <a:pt x="78" y="101"/>
                    <a:pt x="69" y="107"/>
                    <a:pt x="58" y="108"/>
                  </a:cubicBezTo>
                  <a:cubicBezTo>
                    <a:pt x="47" y="110"/>
                    <a:pt x="37" y="108"/>
                    <a:pt x="28" y="102"/>
                  </a:cubicBezTo>
                  <a:cubicBezTo>
                    <a:pt x="19" y="96"/>
                    <a:pt x="13" y="86"/>
                    <a:pt x="12" y="76"/>
                  </a:cubicBezTo>
                  <a:cubicBezTo>
                    <a:pt x="10" y="65"/>
                    <a:pt x="12" y="55"/>
                    <a:pt x="18" y="4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3" y="51"/>
                    <a:pt x="0" y="64"/>
                    <a:pt x="2" y="77"/>
                  </a:cubicBezTo>
                  <a:cubicBezTo>
                    <a:pt x="4" y="90"/>
                    <a:pt x="12" y="102"/>
                    <a:pt x="23" y="110"/>
                  </a:cubicBezTo>
                  <a:cubicBezTo>
                    <a:pt x="33" y="117"/>
                    <a:pt x="47" y="120"/>
                    <a:pt x="60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73" y="116"/>
                    <a:pt x="84" y="108"/>
                    <a:pt x="92" y="97"/>
                  </a:cubicBezTo>
                  <a:cubicBezTo>
                    <a:pt x="94" y="95"/>
                    <a:pt x="115" y="65"/>
                    <a:pt x="116" y="63"/>
                  </a:cubicBezTo>
                  <a:cubicBezTo>
                    <a:pt x="129" y="45"/>
                    <a:pt x="128" y="21"/>
                    <a:pt x="114" y="4"/>
                  </a:cubicBezTo>
                  <a:lnTo>
                    <a:pt x="108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42"/>
            <p:cNvSpPr>
              <a:spLocks/>
            </p:cNvSpPr>
            <p:nvPr/>
          </p:nvSpPr>
          <p:spPr bwMode="auto">
            <a:xfrm>
              <a:off x="2710" y="751"/>
              <a:ext cx="283" cy="305"/>
            </a:xfrm>
            <a:custGeom>
              <a:avLst/>
              <a:gdLst>
                <a:gd name="T0" fmla="*/ 12 w 120"/>
                <a:gd name="T1" fmla="*/ 109 h 129"/>
                <a:gd name="T2" fmla="*/ 57 w 120"/>
                <a:gd name="T3" fmla="*/ 108 h 129"/>
                <a:gd name="T4" fmla="*/ 92 w 120"/>
                <a:gd name="T5" fmla="*/ 84 h 129"/>
                <a:gd name="T6" fmla="*/ 108 w 120"/>
                <a:gd name="T7" fmla="*/ 58 h 129"/>
                <a:gd name="T8" fmla="*/ 101 w 120"/>
                <a:gd name="T9" fmla="*/ 28 h 129"/>
                <a:gd name="T10" fmla="*/ 76 w 120"/>
                <a:gd name="T11" fmla="*/ 12 h 129"/>
                <a:gd name="T12" fmla="*/ 46 w 120"/>
                <a:gd name="T13" fmla="*/ 18 h 129"/>
                <a:gd name="T14" fmla="*/ 6 w 120"/>
                <a:gd name="T15" fmla="*/ 46 h 129"/>
                <a:gd name="T16" fmla="*/ 0 w 120"/>
                <a:gd name="T17" fmla="*/ 39 h 129"/>
                <a:gd name="T18" fmla="*/ 40 w 120"/>
                <a:gd name="T19" fmla="*/ 11 h 129"/>
                <a:gd name="T20" fmla="*/ 77 w 120"/>
                <a:gd name="T21" fmla="*/ 2 h 129"/>
                <a:gd name="T22" fmla="*/ 109 w 120"/>
                <a:gd name="T23" fmla="*/ 23 h 129"/>
                <a:gd name="T24" fmla="*/ 118 w 120"/>
                <a:gd name="T25" fmla="*/ 60 h 129"/>
                <a:gd name="T26" fmla="*/ 118 w 120"/>
                <a:gd name="T27" fmla="*/ 60 h 129"/>
                <a:gd name="T28" fmla="*/ 97 w 120"/>
                <a:gd name="T29" fmla="*/ 92 h 129"/>
                <a:gd name="T30" fmla="*/ 63 w 120"/>
                <a:gd name="T31" fmla="*/ 116 h 129"/>
                <a:gd name="T32" fmla="*/ 4 w 120"/>
                <a:gd name="T33" fmla="*/ 115 h 129"/>
                <a:gd name="T34" fmla="*/ 12 w 120"/>
                <a:gd name="T35" fmla="*/ 10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9">
                  <a:moveTo>
                    <a:pt x="12" y="109"/>
                  </a:moveTo>
                  <a:cubicBezTo>
                    <a:pt x="25" y="118"/>
                    <a:pt x="43" y="118"/>
                    <a:pt x="57" y="108"/>
                  </a:cubicBezTo>
                  <a:cubicBezTo>
                    <a:pt x="59" y="107"/>
                    <a:pt x="89" y="86"/>
                    <a:pt x="92" y="84"/>
                  </a:cubicBezTo>
                  <a:cubicBezTo>
                    <a:pt x="100" y="78"/>
                    <a:pt x="106" y="69"/>
                    <a:pt x="108" y="58"/>
                  </a:cubicBezTo>
                  <a:cubicBezTo>
                    <a:pt x="110" y="48"/>
                    <a:pt x="108" y="37"/>
                    <a:pt x="101" y="28"/>
                  </a:cubicBezTo>
                  <a:cubicBezTo>
                    <a:pt x="95" y="19"/>
                    <a:pt x="86" y="14"/>
                    <a:pt x="76" y="12"/>
                  </a:cubicBezTo>
                  <a:cubicBezTo>
                    <a:pt x="65" y="10"/>
                    <a:pt x="54" y="12"/>
                    <a:pt x="46" y="1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51" y="3"/>
                    <a:pt x="64" y="0"/>
                    <a:pt x="77" y="2"/>
                  </a:cubicBezTo>
                  <a:cubicBezTo>
                    <a:pt x="90" y="5"/>
                    <a:pt x="102" y="12"/>
                    <a:pt x="109" y="23"/>
                  </a:cubicBezTo>
                  <a:cubicBezTo>
                    <a:pt x="117" y="34"/>
                    <a:pt x="120" y="47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5" y="73"/>
                    <a:pt x="108" y="84"/>
                    <a:pt x="97" y="92"/>
                  </a:cubicBezTo>
                  <a:cubicBezTo>
                    <a:pt x="94" y="94"/>
                    <a:pt x="65" y="115"/>
                    <a:pt x="63" y="116"/>
                  </a:cubicBezTo>
                  <a:cubicBezTo>
                    <a:pt x="44" y="129"/>
                    <a:pt x="20" y="128"/>
                    <a:pt x="4" y="115"/>
                  </a:cubicBezTo>
                  <a:lnTo>
                    <a:pt x="12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Line 43"/>
            <p:cNvSpPr>
              <a:spLocks noChangeShapeType="1"/>
            </p:cNvSpPr>
            <p:nvPr/>
          </p:nvSpPr>
          <p:spPr bwMode="auto">
            <a:xfrm>
              <a:off x="2445" y="777"/>
              <a:ext cx="147" cy="149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Oval 44"/>
            <p:cNvSpPr>
              <a:spLocks noChangeArrowheads="1"/>
            </p:cNvSpPr>
            <p:nvPr/>
          </p:nvSpPr>
          <p:spPr bwMode="auto">
            <a:xfrm>
              <a:off x="4717" y="768"/>
              <a:ext cx="568" cy="568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45"/>
            <p:cNvSpPr>
              <a:spLocks noEditPoints="1"/>
            </p:cNvSpPr>
            <p:nvPr/>
          </p:nvSpPr>
          <p:spPr bwMode="auto">
            <a:xfrm>
              <a:off x="4923" y="905"/>
              <a:ext cx="158" cy="293"/>
            </a:xfrm>
            <a:custGeom>
              <a:avLst/>
              <a:gdLst>
                <a:gd name="T0" fmla="*/ 25 w 67"/>
                <a:gd name="T1" fmla="*/ 89 h 124"/>
                <a:gd name="T2" fmla="*/ 25 w 67"/>
                <a:gd name="T3" fmla="*/ 82 h 124"/>
                <a:gd name="T4" fmla="*/ 31 w 67"/>
                <a:gd name="T5" fmla="*/ 66 h 124"/>
                <a:gd name="T6" fmla="*/ 43 w 67"/>
                <a:gd name="T7" fmla="*/ 49 h 124"/>
                <a:gd name="T8" fmla="*/ 51 w 67"/>
                <a:gd name="T9" fmla="*/ 31 h 124"/>
                <a:gd name="T10" fmla="*/ 34 w 67"/>
                <a:gd name="T11" fmla="*/ 14 h 124"/>
                <a:gd name="T12" fmla="*/ 15 w 67"/>
                <a:gd name="T13" fmla="*/ 31 h 124"/>
                <a:gd name="T14" fmla="*/ 13 w 67"/>
                <a:gd name="T15" fmla="*/ 32 h 124"/>
                <a:gd name="T16" fmla="*/ 2 w 67"/>
                <a:gd name="T17" fmla="*/ 30 h 124"/>
                <a:gd name="T18" fmla="*/ 1 w 67"/>
                <a:gd name="T19" fmla="*/ 28 h 124"/>
                <a:gd name="T20" fmla="*/ 34 w 67"/>
                <a:gd name="T21" fmla="*/ 0 h 124"/>
                <a:gd name="T22" fmla="*/ 67 w 67"/>
                <a:gd name="T23" fmla="*/ 30 h 124"/>
                <a:gd name="T24" fmla="*/ 58 w 67"/>
                <a:gd name="T25" fmla="*/ 54 h 124"/>
                <a:gd name="T26" fmla="*/ 46 w 67"/>
                <a:gd name="T27" fmla="*/ 70 h 124"/>
                <a:gd name="T28" fmla="*/ 41 w 67"/>
                <a:gd name="T29" fmla="*/ 84 h 124"/>
                <a:gd name="T30" fmla="*/ 41 w 67"/>
                <a:gd name="T31" fmla="*/ 89 h 124"/>
                <a:gd name="T32" fmla="*/ 39 w 67"/>
                <a:gd name="T33" fmla="*/ 91 h 124"/>
                <a:gd name="T34" fmla="*/ 27 w 67"/>
                <a:gd name="T35" fmla="*/ 91 h 124"/>
                <a:gd name="T36" fmla="*/ 25 w 67"/>
                <a:gd name="T37" fmla="*/ 89 h 124"/>
                <a:gd name="T38" fmla="*/ 25 w 67"/>
                <a:gd name="T39" fmla="*/ 107 h 124"/>
                <a:gd name="T40" fmla="*/ 26 w 67"/>
                <a:gd name="T41" fmla="*/ 105 h 124"/>
                <a:gd name="T42" fmla="*/ 40 w 67"/>
                <a:gd name="T43" fmla="*/ 105 h 124"/>
                <a:gd name="T44" fmla="*/ 42 w 67"/>
                <a:gd name="T45" fmla="*/ 107 h 124"/>
                <a:gd name="T46" fmla="*/ 42 w 67"/>
                <a:gd name="T47" fmla="*/ 122 h 124"/>
                <a:gd name="T48" fmla="*/ 40 w 67"/>
                <a:gd name="T49" fmla="*/ 124 h 124"/>
                <a:gd name="T50" fmla="*/ 26 w 67"/>
                <a:gd name="T51" fmla="*/ 124 h 124"/>
                <a:gd name="T52" fmla="*/ 25 w 67"/>
                <a:gd name="T53" fmla="*/ 122 h 124"/>
                <a:gd name="T54" fmla="*/ 25 w 67"/>
                <a:gd name="T55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124">
                  <a:moveTo>
                    <a:pt x="25" y="89"/>
                  </a:moveTo>
                  <a:cubicBezTo>
                    <a:pt x="25" y="82"/>
                    <a:pt x="25" y="82"/>
                    <a:pt x="25" y="82"/>
                  </a:cubicBezTo>
                  <a:cubicBezTo>
                    <a:pt x="25" y="75"/>
                    <a:pt x="27" y="71"/>
                    <a:pt x="31" y="66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9" y="41"/>
                    <a:pt x="51" y="37"/>
                    <a:pt x="51" y="31"/>
                  </a:cubicBezTo>
                  <a:cubicBezTo>
                    <a:pt x="51" y="20"/>
                    <a:pt x="44" y="14"/>
                    <a:pt x="34" y="14"/>
                  </a:cubicBezTo>
                  <a:cubicBezTo>
                    <a:pt x="24" y="14"/>
                    <a:pt x="17" y="20"/>
                    <a:pt x="15" y="31"/>
                  </a:cubicBezTo>
                  <a:cubicBezTo>
                    <a:pt x="15" y="32"/>
                    <a:pt x="14" y="33"/>
                    <a:pt x="13" y="3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30"/>
                    <a:pt x="1" y="28"/>
                  </a:cubicBezTo>
                  <a:cubicBezTo>
                    <a:pt x="3" y="11"/>
                    <a:pt x="16" y="0"/>
                    <a:pt x="34" y="0"/>
                  </a:cubicBezTo>
                  <a:cubicBezTo>
                    <a:pt x="54" y="0"/>
                    <a:pt x="67" y="13"/>
                    <a:pt x="67" y="30"/>
                  </a:cubicBezTo>
                  <a:cubicBezTo>
                    <a:pt x="67" y="39"/>
                    <a:pt x="64" y="45"/>
                    <a:pt x="58" y="54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2" y="75"/>
                    <a:pt x="41" y="78"/>
                    <a:pt x="41" y="84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91"/>
                    <a:pt x="40" y="91"/>
                    <a:pt x="39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6" y="91"/>
                    <a:pt x="25" y="91"/>
                    <a:pt x="25" y="89"/>
                  </a:cubicBezTo>
                  <a:close/>
                  <a:moveTo>
                    <a:pt x="25" y="107"/>
                  </a:moveTo>
                  <a:cubicBezTo>
                    <a:pt x="25" y="106"/>
                    <a:pt x="25" y="105"/>
                    <a:pt x="26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1" y="105"/>
                    <a:pt x="42" y="106"/>
                    <a:pt x="42" y="107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3"/>
                    <a:pt x="41" y="124"/>
                    <a:pt x="40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5" y="124"/>
                    <a:pt x="25" y="123"/>
                    <a:pt x="25" y="122"/>
                  </a:cubicBezTo>
                  <a:lnTo>
                    <a:pt x="25" y="1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Oval 46"/>
            <p:cNvSpPr>
              <a:spLocks noChangeArrowheads="1"/>
            </p:cNvSpPr>
            <p:nvPr/>
          </p:nvSpPr>
          <p:spPr bwMode="auto">
            <a:xfrm>
              <a:off x="3580" y="768"/>
              <a:ext cx="546" cy="544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47"/>
            <p:cNvSpPr>
              <a:spLocks noEditPoints="1"/>
            </p:cNvSpPr>
            <p:nvPr/>
          </p:nvSpPr>
          <p:spPr bwMode="auto">
            <a:xfrm>
              <a:off x="3835" y="903"/>
              <a:ext cx="36" cy="276"/>
            </a:xfrm>
            <a:custGeom>
              <a:avLst/>
              <a:gdLst>
                <a:gd name="T0" fmla="*/ 2 w 15"/>
                <a:gd name="T1" fmla="*/ 16 h 117"/>
                <a:gd name="T2" fmla="*/ 0 w 15"/>
                <a:gd name="T3" fmla="*/ 14 h 117"/>
                <a:gd name="T4" fmla="*/ 0 w 15"/>
                <a:gd name="T5" fmla="*/ 2 h 117"/>
                <a:gd name="T6" fmla="*/ 2 w 15"/>
                <a:gd name="T7" fmla="*/ 0 h 117"/>
                <a:gd name="T8" fmla="*/ 13 w 15"/>
                <a:gd name="T9" fmla="*/ 0 h 117"/>
                <a:gd name="T10" fmla="*/ 15 w 15"/>
                <a:gd name="T11" fmla="*/ 2 h 117"/>
                <a:gd name="T12" fmla="*/ 15 w 15"/>
                <a:gd name="T13" fmla="*/ 14 h 117"/>
                <a:gd name="T14" fmla="*/ 13 w 15"/>
                <a:gd name="T15" fmla="*/ 16 h 117"/>
                <a:gd name="T16" fmla="*/ 2 w 15"/>
                <a:gd name="T17" fmla="*/ 16 h 117"/>
                <a:gd name="T18" fmla="*/ 2 w 15"/>
                <a:gd name="T19" fmla="*/ 117 h 117"/>
                <a:gd name="T20" fmla="*/ 0 w 15"/>
                <a:gd name="T21" fmla="*/ 115 h 117"/>
                <a:gd name="T22" fmla="*/ 0 w 15"/>
                <a:gd name="T23" fmla="*/ 36 h 117"/>
                <a:gd name="T24" fmla="*/ 2 w 15"/>
                <a:gd name="T25" fmla="*/ 35 h 117"/>
                <a:gd name="T26" fmla="*/ 13 w 15"/>
                <a:gd name="T27" fmla="*/ 35 h 117"/>
                <a:gd name="T28" fmla="*/ 15 w 15"/>
                <a:gd name="T29" fmla="*/ 36 h 117"/>
                <a:gd name="T30" fmla="*/ 15 w 15"/>
                <a:gd name="T31" fmla="*/ 115 h 117"/>
                <a:gd name="T32" fmla="*/ 13 w 15"/>
                <a:gd name="T33" fmla="*/ 117 h 117"/>
                <a:gd name="T34" fmla="*/ 2 w 15"/>
                <a:gd name="T3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17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4" y="16"/>
                    <a:pt x="13" y="16"/>
                  </a:cubicBezTo>
                  <a:lnTo>
                    <a:pt x="2" y="16"/>
                  </a:lnTo>
                  <a:close/>
                  <a:moveTo>
                    <a:pt x="2" y="117"/>
                  </a:moveTo>
                  <a:cubicBezTo>
                    <a:pt x="1" y="117"/>
                    <a:pt x="0" y="116"/>
                    <a:pt x="0" y="11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1" y="35"/>
                    <a:pt x="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6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6"/>
                    <a:pt x="14" y="117"/>
                    <a:pt x="13" y="117"/>
                  </a:cubicBezTo>
                  <a:lnTo>
                    <a:pt x="2" y="1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8"/>
            <p:cNvSpPr>
              <a:spLocks/>
            </p:cNvSpPr>
            <p:nvPr/>
          </p:nvSpPr>
          <p:spPr bwMode="auto">
            <a:xfrm>
              <a:off x="5944" y="1149"/>
              <a:ext cx="187" cy="125"/>
            </a:xfrm>
            <a:custGeom>
              <a:avLst/>
              <a:gdLst>
                <a:gd name="T0" fmla="*/ 12 w 79"/>
                <a:gd name="T1" fmla="*/ 0 h 53"/>
                <a:gd name="T2" fmla="*/ 79 w 79"/>
                <a:gd name="T3" fmla="*/ 0 h 53"/>
                <a:gd name="T4" fmla="*/ 79 w 79"/>
                <a:gd name="T5" fmla="*/ 53 h 53"/>
                <a:gd name="T6" fmla="*/ 20 w 79"/>
                <a:gd name="T7" fmla="*/ 53 h 53"/>
                <a:gd name="T8" fmla="*/ 0 w 79"/>
                <a:gd name="T9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3">
                  <a:moveTo>
                    <a:pt x="12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0" y="53"/>
                    <a:pt x="4" y="46"/>
                    <a:pt x="0" y="4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49"/>
            <p:cNvSpPr>
              <a:spLocks/>
            </p:cNvSpPr>
            <p:nvPr/>
          </p:nvSpPr>
          <p:spPr bwMode="auto">
            <a:xfrm>
              <a:off x="5861" y="976"/>
              <a:ext cx="180" cy="267"/>
            </a:xfrm>
            <a:custGeom>
              <a:avLst/>
              <a:gdLst>
                <a:gd name="T0" fmla="*/ 35 w 76"/>
                <a:gd name="T1" fmla="*/ 113 h 113"/>
                <a:gd name="T2" fmla="*/ 5 w 76"/>
                <a:gd name="T3" fmla="*/ 60 h 113"/>
                <a:gd name="T4" fmla="*/ 4 w 76"/>
                <a:gd name="T5" fmla="*/ 39 h 113"/>
                <a:gd name="T6" fmla="*/ 21 w 76"/>
                <a:gd name="T7" fmla="*/ 11 h 113"/>
                <a:gd name="T8" fmla="*/ 13 w 76"/>
                <a:gd name="T9" fmla="*/ 6 h 113"/>
                <a:gd name="T10" fmla="*/ 58 w 76"/>
                <a:gd name="T11" fmla="*/ 0 h 113"/>
                <a:gd name="T12" fmla="*/ 76 w 76"/>
                <a:gd name="T13" fmla="*/ 42 h 113"/>
                <a:gd name="T14" fmla="*/ 68 w 76"/>
                <a:gd name="T15" fmla="*/ 37 h 113"/>
                <a:gd name="T16" fmla="*/ 37 w 76"/>
                <a:gd name="T17" fmla="*/ 91 h 113"/>
                <a:gd name="T18" fmla="*/ 35 w 76"/>
                <a:gd name="T1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13">
                  <a:moveTo>
                    <a:pt x="35" y="113"/>
                  </a:moveTo>
                  <a:cubicBezTo>
                    <a:pt x="31" y="107"/>
                    <a:pt x="9" y="67"/>
                    <a:pt x="5" y="60"/>
                  </a:cubicBezTo>
                  <a:cubicBezTo>
                    <a:pt x="0" y="53"/>
                    <a:pt x="2" y="44"/>
                    <a:pt x="4" y="39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3" y="97"/>
                    <a:pt x="31" y="107"/>
                    <a:pt x="35" y="113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Line 50"/>
            <p:cNvSpPr>
              <a:spLocks noChangeShapeType="1"/>
            </p:cNvSpPr>
            <p:nvPr/>
          </p:nvSpPr>
          <p:spPr bwMode="auto">
            <a:xfrm>
              <a:off x="6308" y="1149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51"/>
            <p:cNvSpPr>
              <a:spLocks/>
            </p:cNvSpPr>
            <p:nvPr/>
          </p:nvSpPr>
          <p:spPr bwMode="auto">
            <a:xfrm>
              <a:off x="6228" y="948"/>
              <a:ext cx="189" cy="201"/>
            </a:xfrm>
            <a:custGeom>
              <a:avLst/>
              <a:gdLst>
                <a:gd name="T0" fmla="*/ 33 w 80"/>
                <a:gd name="T1" fmla="*/ 85 h 85"/>
                <a:gd name="T2" fmla="*/ 0 w 80"/>
                <a:gd name="T3" fmla="*/ 27 h 85"/>
                <a:gd name="T4" fmla="*/ 46 w 80"/>
                <a:gd name="T5" fmla="*/ 0 h 85"/>
                <a:gd name="T6" fmla="*/ 75 w 80"/>
                <a:gd name="T7" fmla="*/ 51 h 85"/>
                <a:gd name="T8" fmla="*/ 73 w 80"/>
                <a:gd name="T9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33" y="8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80" y="60"/>
                    <a:pt x="76" y="69"/>
                    <a:pt x="73" y="75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52"/>
            <p:cNvSpPr>
              <a:spLocks/>
            </p:cNvSpPr>
            <p:nvPr/>
          </p:nvSpPr>
          <p:spPr bwMode="auto">
            <a:xfrm>
              <a:off x="6143" y="1125"/>
              <a:ext cx="258" cy="173"/>
            </a:xfrm>
            <a:custGeom>
              <a:avLst/>
              <a:gdLst>
                <a:gd name="T0" fmla="*/ 109 w 109"/>
                <a:gd name="T1" fmla="*/ 0 h 73"/>
                <a:gd name="T2" fmla="*/ 79 w 109"/>
                <a:gd name="T3" fmla="*/ 53 h 73"/>
                <a:gd name="T4" fmla="*/ 61 w 109"/>
                <a:gd name="T5" fmla="*/ 64 h 73"/>
                <a:gd name="T6" fmla="*/ 28 w 109"/>
                <a:gd name="T7" fmla="*/ 63 h 73"/>
                <a:gd name="T8" fmla="*/ 28 w 109"/>
                <a:gd name="T9" fmla="*/ 73 h 73"/>
                <a:gd name="T10" fmla="*/ 0 w 109"/>
                <a:gd name="T11" fmla="*/ 37 h 73"/>
                <a:gd name="T12" fmla="*/ 28 w 109"/>
                <a:gd name="T13" fmla="*/ 0 h 73"/>
                <a:gd name="T14" fmla="*/ 28 w 109"/>
                <a:gd name="T15" fmla="*/ 10 h 73"/>
                <a:gd name="T16" fmla="*/ 89 w 109"/>
                <a:gd name="T17" fmla="*/ 10 h 73"/>
                <a:gd name="T18" fmla="*/ 109 w 10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73">
                  <a:moveTo>
                    <a:pt x="109" y="0"/>
                  </a:moveTo>
                  <a:cubicBezTo>
                    <a:pt x="106" y="7"/>
                    <a:pt x="83" y="46"/>
                    <a:pt x="79" y="53"/>
                  </a:cubicBezTo>
                  <a:cubicBezTo>
                    <a:pt x="75" y="60"/>
                    <a:pt x="66" y="64"/>
                    <a:pt x="6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7" y="10"/>
                    <a:pt x="106" y="7"/>
                    <a:pt x="109" y="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53"/>
            <p:cNvSpPr>
              <a:spLocks/>
            </p:cNvSpPr>
            <p:nvPr/>
          </p:nvSpPr>
          <p:spPr bwMode="auto">
            <a:xfrm>
              <a:off x="6140" y="787"/>
              <a:ext cx="178" cy="182"/>
            </a:xfrm>
            <a:custGeom>
              <a:avLst/>
              <a:gdLst>
                <a:gd name="T0" fmla="*/ 32 w 75"/>
                <a:gd name="T1" fmla="*/ 1 h 77"/>
                <a:gd name="T2" fmla="*/ 50 w 75"/>
                <a:gd name="T3" fmla="*/ 11 h 77"/>
                <a:gd name="T4" fmla="*/ 66 w 75"/>
                <a:gd name="T5" fmla="*/ 40 h 77"/>
                <a:gd name="T6" fmla="*/ 75 w 75"/>
                <a:gd name="T7" fmla="*/ 35 h 77"/>
                <a:gd name="T8" fmla="*/ 57 w 75"/>
                <a:gd name="T9" fmla="*/ 77 h 77"/>
                <a:gd name="T10" fmla="*/ 12 w 75"/>
                <a:gd name="T11" fmla="*/ 71 h 77"/>
                <a:gd name="T12" fmla="*/ 20 w 75"/>
                <a:gd name="T13" fmla="*/ 67 h 77"/>
                <a:gd name="T14" fmla="*/ 0 w 75"/>
                <a:gd name="T15" fmla="*/ 3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7">
                  <a:moveTo>
                    <a:pt x="32" y="1"/>
                  </a:moveTo>
                  <a:cubicBezTo>
                    <a:pt x="40" y="0"/>
                    <a:pt x="47" y="7"/>
                    <a:pt x="50" y="11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54"/>
            <p:cNvSpPr>
              <a:spLocks/>
            </p:cNvSpPr>
            <p:nvPr/>
          </p:nvSpPr>
          <p:spPr bwMode="auto">
            <a:xfrm>
              <a:off x="5951" y="789"/>
              <a:ext cx="265" cy="208"/>
            </a:xfrm>
            <a:custGeom>
              <a:avLst/>
              <a:gdLst>
                <a:gd name="T0" fmla="*/ 51 w 112"/>
                <a:gd name="T1" fmla="*/ 0 h 88"/>
                <a:gd name="T2" fmla="*/ 29 w 112"/>
                <a:gd name="T3" fmla="*/ 10 h 88"/>
                <a:gd name="T4" fmla="*/ 0 w 112"/>
                <a:gd name="T5" fmla="*/ 61 h 88"/>
                <a:gd name="T6" fmla="*/ 46 w 112"/>
                <a:gd name="T7" fmla="*/ 88 h 88"/>
                <a:gd name="T8" fmla="*/ 89 w 112"/>
                <a:gd name="T9" fmla="*/ 13 h 88"/>
                <a:gd name="T10" fmla="*/ 112 w 112"/>
                <a:gd name="T11" fmla="*/ 0 h 88"/>
                <a:gd name="T12" fmla="*/ 51 w 112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88">
                  <a:moveTo>
                    <a:pt x="51" y="0"/>
                  </a:moveTo>
                  <a:cubicBezTo>
                    <a:pt x="44" y="0"/>
                    <a:pt x="34" y="2"/>
                    <a:pt x="29" y="1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3" y="7"/>
                    <a:pt x="102" y="0"/>
                    <a:pt x="112" y="0"/>
                  </a:cubicBezTo>
                  <a:cubicBezTo>
                    <a:pt x="101" y="0"/>
                    <a:pt x="78" y="0"/>
                    <a:pt x="51" y="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55"/>
            <p:cNvSpPr>
              <a:spLocks/>
            </p:cNvSpPr>
            <p:nvPr/>
          </p:nvSpPr>
          <p:spPr bwMode="auto">
            <a:xfrm>
              <a:off x="7055" y="766"/>
              <a:ext cx="509" cy="191"/>
            </a:xfrm>
            <a:custGeom>
              <a:avLst/>
              <a:gdLst>
                <a:gd name="T0" fmla="*/ 0 w 509"/>
                <a:gd name="T1" fmla="*/ 106 h 191"/>
                <a:gd name="T2" fmla="*/ 19 w 509"/>
                <a:gd name="T3" fmla="*/ 0 h 191"/>
                <a:gd name="T4" fmla="*/ 509 w 509"/>
                <a:gd name="T5" fmla="*/ 85 h 191"/>
                <a:gd name="T6" fmla="*/ 490 w 509"/>
                <a:gd name="T7" fmla="*/ 191 h 191"/>
                <a:gd name="T8" fmla="*/ 0 w 509"/>
                <a:gd name="T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9" h="191">
                  <a:moveTo>
                    <a:pt x="0" y="106"/>
                  </a:moveTo>
                  <a:lnTo>
                    <a:pt x="19" y="0"/>
                  </a:lnTo>
                  <a:lnTo>
                    <a:pt x="509" y="85"/>
                  </a:lnTo>
                  <a:lnTo>
                    <a:pt x="490" y="191"/>
                  </a:lnTo>
                  <a:lnTo>
                    <a:pt x="0" y="10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56"/>
            <p:cNvSpPr>
              <a:spLocks noEditPoints="1"/>
            </p:cNvSpPr>
            <p:nvPr/>
          </p:nvSpPr>
          <p:spPr bwMode="auto">
            <a:xfrm>
              <a:off x="6996" y="967"/>
              <a:ext cx="454" cy="357"/>
            </a:xfrm>
            <a:custGeom>
              <a:avLst/>
              <a:gdLst>
                <a:gd name="T0" fmla="*/ 0 w 192"/>
                <a:gd name="T1" fmla="*/ 0 h 151"/>
                <a:gd name="T2" fmla="*/ 0 w 192"/>
                <a:gd name="T3" fmla="*/ 151 h 151"/>
                <a:gd name="T4" fmla="*/ 192 w 192"/>
                <a:gd name="T5" fmla="*/ 151 h 151"/>
                <a:gd name="T6" fmla="*/ 192 w 192"/>
                <a:gd name="T7" fmla="*/ 0 h 151"/>
                <a:gd name="T8" fmla="*/ 0 w 192"/>
                <a:gd name="T9" fmla="*/ 0 h 151"/>
                <a:gd name="T10" fmla="*/ 130 w 192"/>
                <a:gd name="T11" fmla="*/ 50 h 151"/>
                <a:gd name="T12" fmla="*/ 61 w 192"/>
                <a:gd name="T13" fmla="*/ 50 h 151"/>
                <a:gd name="T14" fmla="*/ 50 w 192"/>
                <a:gd name="T15" fmla="*/ 39 h 151"/>
                <a:gd name="T16" fmla="*/ 61 w 192"/>
                <a:gd name="T17" fmla="*/ 27 h 151"/>
                <a:gd name="T18" fmla="*/ 130 w 192"/>
                <a:gd name="T19" fmla="*/ 27 h 151"/>
                <a:gd name="T20" fmla="*/ 141 w 192"/>
                <a:gd name="T21" fmla="*/ 39 h 151"/>
                <a:gd name="T22" fmla="*/ 130 w 192"/>
                <a:gd name="T23" fmla="*/ 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51">
                  <a:moveTo>
                    <a:pt x="0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2" y="0"/>
                    <a:pt x="192" y="0"/>
                    <a:pt x="192" y="0"/>
                  </a:cubicBezTo>
                  <a:lnTo>
                    <a:pt x="0" y="0"/>
                  </a:lnTo>
                  <a:close/>
                  <a:moveTo>
                    <a:pt x="130" y="50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55" y="50"/>
                    <a:pt x="50" y="45"/>
                    <a:pt x="50" y="39"/>
                  </a:cubicBezTo>
                  <a:cubicBezTo>
                    <a:pt x="50" y="32"/>
                    <a:pt x="55" y="27"/>
                    <a:pt x="61" y="27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36" y="27"/>
                    <a:pt x="141" y="32"/>
                    <a:pt x="141" y="39"/>
                  </a:cubicBezTo>
                  <a:cubicBezTo>
                    <a:pt x="141" y="45"/>
                    <a:pt x="136" y="50"/>
                    <a:pt x="130" y="5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57"/>
            <p:cNvSpPr>
              <a:spLocks/>
            </p:cNvSpPr>
            <p:nvPr/>
          </p:nvSpPr>
          <p:spPr bwMode="auto">
            <a:xfrm>
              <a:off x="265" y="1887"/>
              <a:ext cx="208" cy="97"/>
            </a:xfrm>
            <a:custGeom>
              <a:avLst/>
              <a:gdLst>
                <a:gd name="T0" fmla="*/ 0 w 208"/>
                <a:gd name="T1" fmla="*/ 97 h 97"/>
                <a:gd name="T2" fmla="*/ 104 w 208"/>
                <a:gd name="T3" fmla="*/ 0 h 97"/>
                <a:gd name="T4" fmla="*/ 208 w 208"/>
                <a:gd name="T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" h="97">
                  <a:moveTo>
                    <a:pt x="0" y="97"/>
                  </a:moveTo>
                  <a:lnTo>
                    <a:pt x="104" y="0"/>
                  </a:lnTo>
                  <a:lnTo>
                    <a:pt x="208" y="97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Line 58"/>
            <p:cNvSpPr>
              <a:spLocks noChangeShapeType="1"/>
            </p:cNvSpPr>
            <p:nvPr/>
          </p:nvSpPr>
          <p:spPr bwMode="auto">
            <a:xfrm flipV="1">
              <a:off x="369" y="1892"/>
              <a:ext cx="0" cy="357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59"/>
            <p:cNvSpPr>
              <a:spLocks/>
            </p:cNvSpPr>
            <p:nvPr/>
          </p:nvSpPr>
          <p:spPr bwMode="auto">
            <a:xfrm>
              <a:off x="147" y="2067"/>
              <a:ext cx="444" cy="388"/>
            </a:xfrm>
            <a:custGeom>
              <a:avLst/>
              <a:gdLst>
                <a:gd name="T0" fmla="*/ 118 w 444"/>
                <a:gd name="T1" fmla="*/ 0 h 388"/>
                <a:gd name="T2" fmla="*/ 0 w 444"/>
                <a:gd name="T3" fmla="*/ 0 h 388"/>
                <a:gd name="T4" fmla="*/ 0 w 444"/>
                <a:gd name="T5" fmla="*/ 388 h 388"/>
                <a:gd name="T6" fmla="*/ 444 w 444"/>
                <a:gd name="T7" fmla="*/ 388 h 388"/>
                <a:gd name="T8" fmla="*/ 444 w 444"/>
                <a:gd name="T9" fmla="*/ 0 h 388"/>
                <a:gd name="T10" fmla="*/ 326 w 444"/>
                <a:gd name="T11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" h="388">
                  <a:moveTo>
                    <a:pt x="118" y="0"/>
                  </a:moveTo>
                  <a:lnTo>
                    <a:pt x="0" y="0"/>
                  </a:lnTo>
                  <a:lnTo>
                    <a:pt x="0" y="388"/>
                  </a:lnTo>
                  <a:lnTo>
                    <a:pt x="444" y="388"/>
                  </a:lnTo>
                  <a:lnTo>
                    <a:pt x="444" y="0"/>
                  </a:lnTo>
                  <a:lnTo>
                    <a:pt x="326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60"/>
            <p:cNvSpPr>
              <a:spLocks/>
            </p:cNvSpPr>
            <p:nvPr/>
          </p:nvSpPr>
          <p:spPr bwMode="auto">
            <a:xfrm>
              <a:off x="1421" y="2192"/>
              <a:ext cx="199" cy="97"/>
            </a:xfrm>
            <a:custGeom>
              <a:avLst/>
              <a:gdLst>
                <a:gd name="T0" fmla="*/ 199 w 199"/>
                <a:gd name="T1" fmla="*/ 0 h 97"/>
                <a:gd name="T2" fmla="*/ 99 w 199"/>
                <a:gd name="T3" fmla="*/ 97 h 97"/>
                <a:gd name="T4" fmla="*/ 0 w 199"/>
                <a:gd name="T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" h="97">
                  <a:moveTo>
                    <a:pt x="199" y="0"/>
                  </a:moveTo>
                  <a:lnTo>
                    <a:pt x="99" y="97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Line 61"/>
            <p:cNvSpPr>
              <a:spLocks noChangeShapeType="1"/>
            </p:cNvSpPr>
            <p:nvPr/>
          </p:nvSpPr>
          <p:spPr bwMode="auto">
            <a:xfrm>
              <a:off x="1520" y="1889"/>
              <a:ext cx="0" cy="38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62"/>
            <p:cNvSpPr>
              <a:spLocks/>
            </p:cNvSpPr>
            <p:nvPr/>
          </p:nvSpPr>
          <p:spPr bwMode="auto">
            <a:xfrm>
              <a:off x="1308" y="2071"/>
              <a:ext cx="425" cy="386"/>
            </a:xfrm>
            <a:custGeom>
              <a:avLst/>
              <a:gdLst>
                <a:gd name="T0" fmla="*/ 113 w 425"/>
                <a:gd name="T1" fmla="*/ 0 h 386"/>
                <a:gd name="T2" fmla="*/ 0 w 425"/>
                <a:gd name="T3" fmla="*/ 0 h 386"/>
                <a:gd name="T4" fmla="*/ 0 w 425"/>
                <a:gd name="T5" fmla="*/ 386 h 386"/>
                <a:gd name="T6" fmla="*/ 425 w 425"/>
                <a:gd name="T7" fmla="*/ 386 h 386"/>
                <a:gd name="T8" fmla="*/ 425 w 425"/>
                <a:gd name="T9" fmla="*/ 0 h 386"/>
                <a:gd name="T10" fmla="*/ 312 w 425"/>
                <a:gd name="T11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5" h="386">
                  <a:moveTo>
                    <a:pt x="113" y="0"/>
                  </a:moveTo>
                  <a:lnTo>
                    <a:pt x="0" y="0"/>
                  </a:lnTo>
                  <a:lnTo>
                    <a:pt x="0" y="386"/>
                  </a:lnTo>
                  <a:lnTo>
                    <a:pt x="425" y="386"/>
                  </a:lnTo>
                  <a:lnTo>
                    <a:pt x="425" y="0"/>
                  </a:lnTo>
                  <a:lnTo>
                    <a:pt x="312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63"/>
            <p:cNvSpPr>
              <a:spLocks/>
            </p:cNvSpPr>
            <p:nvPr/>
          </p:nvSpPr>
          <p:spPr bwMode="auto">
            <a:xfrm>
              <a:off x="2625" y="1884"/>
              <a:ext cx="319" cy="320"/>
            </a:xfrm>
            <a:custGeom>
              <a:avLst/>
              <a:gdLst>
                <a:gd name="T0" fmla="*/ 99 w 135"/>
                <a:gd name="T1" fmla="*/ 80 h 135"/>
                <a:gd name="T2" fmla="*/ 59 w 135"/>
                <a:gd name="T3" fmla="*/ 76 h 135"/>
                <a:gd name="T4" fmla="*/ 56 w 135"/>
                <a:gd name="T5" fmla="*/ 36 h 135"/>
                <a:gd name="T6" fmla="*/ 88 w 135"/>
                <a:gd name="T7" fmla="*/ 4 h 135"/>
                <a:gd name="T8" fmla="*/ 87 w 135"/>
                <a:gd name="T9" fmla="*/ 0 h 135"/>
                <a:gd name="T10" fmla="*/ 24 w 135"/>
                <a:gd name="T11" fmla="*/ 16 h 135"/>
                <a:gd name="T12" fmla="*/ 20 w 135"/>
                <a:gd name="T13" fmla="*/ 19 h 135"/>
                <a:gd name="T14" fmla="*/ 21 w 135"/>
                <a:gd name="T15" fmla="*/ 91 h 135"/>
                <a:gd name="T16" fmla="*/ 45 w 135"/>
                <a:gd name="T17" fmla="*/ 115 h 135"/>
                <a:gd name="T18" fmla="*/ 116 w 135"/>
                <a:gd name="T19" fmla="*/ 115 h 135"/>
                <a:gd name="T20" fmla="*/ 119 w 135"/>
                <a:gd name="T21" fmla="*/ 112 h 135"/>
                <a:gd name="T22" fmla="*/ 135 w 135"/>
                <a:gd name="T23" fmla="*/ 49 h 135"/>
                <a:gd name="T24" fmla="*/ 131 w 135"/>
                <a:gd name="T25" fmla="*/ 48 h 135"/>
                <a:gd name="T26" fmla="*/ 99 w 135"/>
                <a:gd name="T27" fmla="*/ 8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35">
                  <a:moveTo>
                    <a:pt x="99" y="80"/>
                  </a:moveTo>
                  <a:cubicBezTo>
                    <a:pt x="97" y="82"/>
                    <a:pt x="63" y="79"/>
                    <a:pt x="59" y="76"/>
                  </a:cubicBezTo>
                  <a:cubicBezTo>
                    <a:pt x="56" y="72"/>
                    <a:pt x="53" y="39"/>
                    <a:pt x="56" y="36"/>
                  </a:cubicBezTo>
                  <a:cubicBezTo>
                    <a:pt x="60" y="32"/>
                    <a:pt x="88" y="4"/>
                    <a:pt x="88" y="4"/>
                  </a:cubicBezTo>
                  <a:cubicBezTo>
                    <a:pt x="88" y="4"/>
                    <a:pt x="92" y="0"/>
                    <a:pt x="87" y="0"/>
                  </a:cubicBezTo>
                  <a:cubicBezTo>
                    <a:pt x="71" y="0"/>
                    <a:pt x="39" y="0"/>
                    <a:pt x="24" y="16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0" y="39"/>
                    <a:pt x="1" y="71"/>
                    <a:pt x="21" y="91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65" y="135"/>
                    <a:pt x="96" y="135"/>
                    <a:pt x="116" y="115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34" y="97"/>
                    <a:pt x="135" y="65"/>
                    <a:pt x="135" y="49"/>
                  </a:cubicBezTo>
                  <a:cubicBezTo>
                    <a:pt x="135" y="44"/>
                    <a:pt x="131" y="48"/>
                    <a:pt x="131" y="48"/>
                  </a:cubicBezTo>
                  <a:cubicBezTo>
                    <a:pt x="131" y="48"/>
                    <a:pt x="102" y="77"/>
                    <a:pt x="99" y="80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Freeform 64"/>
            <p:cNvSpPr>
              <a:spLocks/>
            </p:cNvSpPr>
            <p:nvPr/>
          </p:nvSpPr>
          <p:spPr bwMode="auto">
            <a:xfrm>
              <a:off x="2383" y="2083"/>
              <a:ext cx="360" cy="364"/>
            </a:xfrm>
            <a:custGeom>
              <a:avLst/>
              <a:gdLst>
                <a:gd name="T0" fmla="*/ 118 w 152"/>
                <a:gd name="T1" fmla="*/ 0 h 154"/>
                <a:gd name="T2" fmla="*/ 16 w 152"/>
                <a:gd name="T3" fmla="*/ 94 h 154"/>
                <a:gd name="T4" fmla="*/ 16 w 152"/>
                <a:gd name="T5" fmla="*/ 137 h 154"/>
                <a:gd name="T6" fmla="*/ 60 w 152"/>
                <a:gd name="T7" fmla="*/ 137 h 154"/>
                <a:gd name="T8" fmla="*/ 152 w 152"/>
                <a:gd name="T9" fmla="*/ 3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4">
                  <a:moveTo>
                    <a:pt x="118" y="0"/>
                  </a:moveTo>
                  <a:cubicBezTo>
                    <a:pt x="16" y="94"/>
                    <a:pt x="16" y="94"/>
                    <a:pt x="16" y="94"/>
                  </a:cubicBezTo>
                  <a:cubicBezTo>
                    <a:pt x="9" y="101"/>
                    <a:pt x="0" y="121"/>
                    <a:pt x="16" y="137"/>
                  </a:cubicBezTo>
                  <a:cubicBezTo>
                    <a:pt x="33" y="154"/>
                    <a:pt x="53" y="144"/>
                    <a:pt x="60" y="137"/>
                  </a:cubicBezTo>
                  <a:cubicBezTo>
                    <a:pt x="60" y="137"/>
                    <a:pt x="150" y="35"/>
                    <a:pt x="152" y="36"/>
                  </a:cubicBezTo>
                </a:path>
              </a:pathLst>
            </a:custGeom>
            <a:noFill/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Oval 65"/>
            <p:cNvSpPr>
              <a:spLocks noChangeArrowheads="1"/>
            </p:cNvSpPr>
            <p:nvPr/>
          </p:nvSpPr>
          <p:spPr bwMode="auto">
            <a:xfrm>
              <a:off x="4005" y="2090"/>
              <a:ext cx="45" cy="4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66"/>
            <p:cNvSpPr>
              <a:spLocks/>
            </p:cNvSpPr>
            <p:nvPr/>
          </p:nvSpPr>
          <p:spPr bwMode="auto">
            <a:xfrm>
              <a:off x="3653" y="1887"/>
              <a:ext cx="341" cy="158"/>
            </a:xfrm>
            <a:custGeom>
              <a:avLst/>
              <a:gdLst>
                <a:gd name="T0" fmla="*/ 341 w 341"/>
                <a:gd name="T1" fmla="*/ 158 h 158"/>
                <a:gd name="T2" fmla="*/ 341 w 341"/>
                <a:gd name="T3" fmla="*/ 0 h 158"/>
                <a:gd name="T4" fmla="*/ 0 w 341"/>
                <a:gd name="T5" fmla="*/ 0 h 158"/>
                <a:gd name="T6" fmla="*/ 0 w 341"/>
                <a:gd name="T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158">
                  <a:moveTo>
                    <a:pt x="341" y="158"/>
                  </a:moveTo>
                  <a:lnTo>
                    <a:pt x="341" y="0"/>
                  </a:lnTo>
                  <a:lnTo>
                    <a:pt x="0" y="0"/>
                  </a:lnTo>
                  <a:lnTo>
                    <a:pt x="0" y="158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Rectangle 67"/>
            <p:cNvSpPr>
              <a:spLocks noChangeArrowheads="1"/>
            </p:cNvSpPr>
            <p:nvPr/>
          </p:nvSpPr>
          <p:spPr bwMode="auto">
            <a:xfrm>
              <a:off x="3653" y="2204"/>
              <a:ext cx="341" cy="227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Freeform 68"/>
            <p:cNvSpPr>
              <a:spLocks/>
            </p:cNvSpPr>
            <p:nvPr/>
          </p:nvSpPr>
          <p:spPr bwMode="auto">
            <a:xfrm>
              <a:off x="3551" y="2045"/>
              <a:ext cx="544" cy="284"/>
            </a:xfrm>
            <a:custGeom>
              <a:avLst/>
              <a:gdLst>
                <a:gd name="T0" fmla="*/ 43 w 230"/>
                <a:gd name="T1" fmla="*/ 120 h 120"/>
                <a:gd name="T2" fmla="*/ 9 w 230"/>
                <a:gd name="T3" fmla="*/ 120 h 120"/>
                <a:gd name="T4" fmla="*/ 0 w 230"/>
                <a:gd name="T5" fmla="*/ 110 h 120"/>
                <a:gd name="T6" fmla="*/ 0 w 230"/>
                <a:gd name="T7" fmla="*/ 9 h 120"/>
                <a:gd name="T8" fmla="*/ 9 w 230"/>
                <a:gd name="T9" fmla="*/ 0 h 120"/>
                <a:gd name="T10" fmla="*/ 221 w 230"/>
                <a:gd name="T11" fmla="*/ 0 h 120"/>
                <a:gd name="T12" fmla="*/ 230 w 230"/>
                <a:gd name="T13" fmla="*/ 9 h 120"/>
                <a:gd name="T14" fmla="*/ 230 w 230"/>
                <a:gd name="T15" fmla="*/ 110 h 120"/>
                <a:gd name="T16" fmla="*/ 221 w 230"/>
                <a:gd name="T17" fmla="*/ 120 h 120"/>
                <a:gd name="T18" fmla="*/ 187 w 230"/>
                <a:gd name="T1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120">
                  <a:moveTo>
                    <a:pt x="43" y="120"/>
                  </a:moveTo>
                  <a:cubicBezTo>
                    <a:pt x="9" y="120"/>
                    <a:pt x="9" y="120"/>
                    <a:pt x="9" y="120"/>
                  </a:cubicBezTo>
                  <a:cubicBezTo>
                    <a:pt x="4" y="120"/>
                    <a:pt x="0" y="115"/>
                    <a:pt x="0" y="1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6" y="0"/>
                    <a:pt x="230" y="4"/>
                    <a:pt x="230" y="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0" y="115"/>
                    <a:pt x="226" y="120"/>
                    <a:pt x="221" y="120"/>
                  </a:cubicBezTo>
                  <a:cubicBezTo>
                    <a:pt x="187" y="120"/>
                    <a:pt x="187" y="120"/>
                    <a:pt x="187" y="12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Line 69"/>
            <p:cNvSpPr>
              <a:spLocks noChangeShapeType="1"/>
            </p:cNvSpPr>
            <p:nvPr/>
          </p:nvSpPr>
          <p:spPr bwMode="auto">
            <a:xfrm flipH="1">
              <a:off x="3710" y="2272"/>
              <a:ext cx="227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Line 70"/>
            <p:cNvSpPr>
              <a:spLocks noChangeShapeType="1"/>
            </p:cNvSpPr>
            <p:nvPr/>
          </p:nvSpPr>
          <p:spPr bwMode="auto">
            <a:xfrm flipH="1">
              <a:off x="3710" y="2317"/>
              <a:ext cx="182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Line 71"/>
            <p:cNvSpPr>
              <a:spLocks noChangeShapeType="1"/>
            </p:cNvSpPr>
            <p:nvPr/>
          </p:nvSpPr>
          <p:spPr bwMode="auto">
            <a:xfrm flipH="1">
              <a:off x="3710" y="2362"/>
              <a:ext cx="227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Freeform 72"/>
            <p:cNvSpPr>
              <a:spLocks/>
            </p:cNvSpPr>
            <p:nvPr/>
          </p:nvSpPr>
          <p:spPr bwMode="auto">
            <a:xfrm>
              <a:off x="4703" y="2003"/>
              <a:ext cx="544" cy="336"/>
            </a:xfrm>
            <a:custGeom>
              <a:avLst/>
              <a:gdLst>
                <a:gd name="T0" fmla="*/ 192 w 230"/>
                <a:gd name="T1" fmla="*/ 66 h 142"/>
                <a:gd name="T2" fmla="*/ 192 w 230"/>
                <a:gd name="T3" fmla="*/ 66 h 142"/>
                <a:gd name="T4" fmla="*/ 192 w 230"/>
                <a:gd name="T5" fmla="*/ 58 h 142"/>
                <a:gd name="T6" fmla="*/ 134 w 230"/>
                <a:gd name="T7" fmla="*/ 0 h 142"/>
                <a:gd name="T8" fmla="*/ 80 w 230"/>
                <a:gd name="T9" fmla="*/ 38 h 142"/>
                <a:gd name="T10" fmla="*/ 59 w 230"/>
                <a:gd name="T11" fmla="*/ 30 h 142"/>
                <a:gd name="T12" fmla="*/ 30 w 230"/>
                <a:gd name="T13" fmla="*/ 59 h 142"/>
                <a:gd name="T14" fmla="*/ 30 w 230"/>
                <a:gd name="T15" fmla="*/ 60 h 142"/>
                <a:gd name="T16" fmla="*/ 0 w 230"/>
                <a:gd name="T17" fmla="*/ 100 h 142"/>
                <a:gd name="T18" fmla="*/ 41 w 230"/>
                <a:gd name="T19" fmla="*/ 142 h 142"/>
                <a:gd name="T20" fmla="*/ 192 w 230"/>
                <a:gd name="T21" fmla="*/ 142 h 142"/>
                <a:gd name="T22" fmla="*/ 230 w 230"/>
                <a:gd name="T23" fmla="*/ 104 h 142"/>
                <a:gd name="T24" fmla="*/ 192 w 230"/>
                <a:gd name="T25" fmla="*/ 6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142">
                  <a:moveTo>
                    <a:pt x="192" y="66"/>
                  </a:moveTo>
                  <a:cubicBezTo>
                    <a:pt x="192" y="66"/>
                    <a:pt x="192" y="66"/>
                    <a:pt x="192" y="66"/>
                  </a:cubicBezTo>
                  <a:cubicBezTo>
                    <a:pt x="192" y="63"/>
                    <a:pt x="192" y="61"/>
                    <a:pt x="192" y="58"/>
                  </a:cubicBezTo>
                  <a:cubicBezTo>
                    <a:pt x="192" y="26"/>
                    <a:pt x="166" y="0"/>
                    <a:pt x="134" y="0"/>
                  </a:cubicBezTo>
                  <a:cubicBezTo>
                    <a:pt x="109" y="0"/>
                    <a:pt x="88" y="16"/>
                    <a:pt x="80" y="38"/>
                  </a:cubicBezTo>
                  <a:cubicBezTo>
                    <a:pt x="74" y="33"/>
                    <a:pt x="67" y="30"/>
                    <a:pt x="59" y="30"/>
                  </a:cubicBezTo>
                  <a:cubicBezTo>
                    <a:pt x="43" y="30"/>
                    <a:pt x="30" y="43"/>
                    <a:pt x="30" y="59"/>
                  </a:cubicBezTo>
                  <a:cubicBezTo>
                    <a:pt x="30" y="59"/>
                    <a:pt x="30" y="59"/>
                    <a:pt x="30" y="60"/>
                  </a:cubicBezTo>
                  <a:cubicBezTo>
                    <a:pt x="13" y="65"/>
                    <a:pt x="0" y="81"/>
                    <a:pt x="0" y="100"/>
                  </a:cubicBezTo>
                  <a:cubicBezTo>
                    <a:pt x="0" y="123"/>
                    <a:pt x="18" y="142"/>
                    <a:pt x="41" y="142"/>
                  </a:cubicBezTo>
                  <a:cubicBezTo>
                    <a:pt x="53" y="142"/>
                    <a:pt x="183" y="142"/>
                    <a:pt x="192" y="142"/>
                  </a:cubicBezTo>
                  <a:cubicBezTo>
                    <a:pt x="213" y="142"/>
                    <a:pt x="230" y="125"/>
                    <a:pt x="230" y="104"/>
                  </a:cubicBezTo>
                  <a:cubicBezTo>
                    <a:pt x="230" y="83"/>
                    <a:pt x="213" y="66"/>
                    <a:pt x="192" y="66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73"/>
            <p:cNvSpPr>
              <a:spLocks/>
            </p:cNvSpPr>
            <p:nvPr/>
          </p:nvSpPr>
          <p:spPr bwMode="auto">
            <a:xfrm>
              <a:off x="5892" y="1873"/>
              <a:ext cx="492" cy="572"/>
            </a:xfrm>
            <a:custGeom>
              <a:avLst/>
              <a:gdLst>
                <a:gd name="T0" fmla="*/ 208 w 208"/>
                <a:gd name="T1" fmla="*/ 12 h 242"/>
                <a:gd name="T2" fmla="*/ 208 w 208"/>
                <a:gd name="T3" fmla="*/ 187 h 242"/>
                <a:gd name="T4" fmla="*/ 172 w 208"/>
                <a:gd name="T5" fmla="*/ 217 h 242"/>
                <a:gd name="T6" fmla="*/ 130 w 208"/>
                <a:gd name="T7" fmla="*/ 187 h 242"/>
                <a:gd name="T8" fmla="*/ 172 w 208"/>
                <a:gd name="T9" fmla="*/ 162 h 242"/>
                <a:gd name="T10" fmla="*/ 193 w 208"/>
                <a:gd name="T11" fmla="*/ 147 h 242"/>
                <a:gd name="T12" fmla="*/ 193 w 208"/>
                <a:gd name="T13" fmla="*/ 63 h 242"/>
                <a:gd name="T14" fmla="*/ 185 w 208"/>
                <a:gd name="T15" fmla="*/ 56 h 242"/>
                <a:gd name="T16" fmla="*/ 83 w 208"/>
                <a:gd name="T17" fmla="*/ 77 h 242"/>
                <a:gd name="T18" fmla="*/ 78 w 208"/>
                <a:gd name="T19" fmla="*/ 86 h 242"/>
                <a:gd name="T20" fmla="*/ 78 w 208"/>
                <a:gd name="T21" fmla="*/ 212 h 242"/>
                <a:gd name="T22" fmla="*/ 37 w 208"/>
                <a:gd name="T23" fmla="*/ 242 h 242"/>
                <a:gd name="T24" fmla="*/ 0 w 208"/>
                <a:gd name="T25" fmla="*/ 212 h 242"/>
                <a:gd name="T26" fmla="*/ 37 w 208"/>
                <a:gd name="T27" fmla="*/ 188 h 242"/>
                <a:gd name="T28" fmla="*/ 63 w 208"/>
                <a:gd name="T29" fmla="*/ 172 h 242"/>
                <a:gd name="T30" fmla="*/ 63 w 208"/>
                <a:gd name="T31" fmla="*/ 37 h 242"/>
                <a:gd name="T32" fmla="*/ 70 w 208"/>
                <a:gd name="T33" fmla="*/ 28 h 242"/>
                <a:gd name="T34" fmla="*/ 199 w 208"/>
                <a:gd name="T35" fmla="*/ 2 h 242"/>
                <a:gd name="T36" fmla="*/ 208 w 208"/>
                <a:gd name="T37" fmla="*/ 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" h="242">
                  <a:moveTo>
                    <a:pt x="208" y="12"/>
                  </a:moveTo>
                  <a:cubicBezTo>
                    <a:pt x="208" y="187"/>
                    <a:pt x="208" y="187"/>
                    <a:pt x="208" y="187"/>
                  </a:cubicBezTo>
                  <a:cubicBezTo>
                    <a:pt x="208" y="187"/>
                    <a:pt x="208" y="217"/>
                    <a:pt x="172" y="217"/>
                  </a:cubicBezTo>
                  <a:cubicBezTo>
                    <a:pt x="133" y="217"/>
                    <a:pt x="130" y="193"/>
                    <a:pt x="130" y="187"/>
                  </a:cubicBezTo>
                  <a:cubicBezTo>
                    <a:pt x="130" y="175"/>
                    <a:pt x="135" y="162"/>
                    <a:pt x="172" y="162"/>
                  </a:cubicBezTo>
                  <a:cubicBezTo>
                    <a:pt x="189" y="162"/>
                    <a:pt x="193" y="158"/>
                    <a:pt x="193" y="147"/>
                  </a:cubicBezTo>
                  <a:cubicBezTo>
                    <a:pt x="193" y="147"/>
                    <a:pt x="193" y="70"/>
                    <a:pt x="193" y="63"/>
                  </a:cubicBezTo>
                  <a:cubicBezTo>
                    <a:pt x="193" y="57"/>
                    <a:pt x="192" y="54"/>
                    <a:pt x="185" y="56"/>
                  </a:cubicBezTo>
                  <a:cubicBezTo>
                    <a:pt x="172" y="59"/>
                    <a:pt x="86" y="77"/>
                    <a:pt x="83" y="77"/>
                  </a:cubicBezTo>
                  <a:cubicBezTo>
                    <a:pt x="79" y="78"/>
                    <a:pt x="78" y="80"/>
                    <a:pt x="78" y="86"/>
                  </a:cubicBezTo>
                  <a:cubicBezTo>
                    <a:pt x="78" y="96"/>
                    <a:pt x="78" y="201"/>
                    <a:pt x="78" y="212"/>
                  </a:cubicBezTo>
                  <a:cubicBezTo>
                    <a:pt x="78" y="223"/>
                    <a:pt x="69" y="242"/>
                    <a:pt x="37" y="242"/>
                  </a:cubicBezTo>
                  <a:cubicBezTo>
                    <a:pt x="4" y="242"/>
                    <a:pt x="0" y="222"/>
                    <a:pt x="0" y="212"/>
                  </a:cubicBezTo>
                  <a:cubicBezTo>
                    <a:pt x="0" y="197"/>
                    <a:pt x="12" y="188"/>
                    <a:pt x="37" y="188"/>
                  </a:cubicBezTo>
                  <a:cubicBezTo>
                    <a:pt x="60" y="188"/>
                    <a:pt x="63" y="181"/>
                    <a:pt x="63" y="172"/>
                  </a:cubicBezTo>
                  <a:cubicBezTo>
                    <a:pt x="63" y="139"/>
                    <a:pt x="63" y="42"/>
                    <a:pt x="63" y="37"/>
                  </a:cubicBezTo>
                  <a:cubicBezTo>
                    <a:pt x="63" y="32"/>
                    <a:pt x="65" y="29"/>
                    <a:pt x="70" y="28"/>
                  </a:cubicBezTo>
                  <a:cubicBezTo>
                    <a:pt x="78" y="26"/>
                    <a:pt x="199" y="2"/>
                    <a:pt x="199" y="2"/>
                  </a:cubicBezTo>
                  <a:cubicBezTo>
                    <a:pt x="199" y="2"/>
                    <a:pt x="208" y="0"/>
                    <a:pt x="208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74"/>
            <p:cNvSpPr>
              <a:spLocks/>
            </p:cNvSpPr>
            <p:nvPr/>
          </p:nvSpPr>
          <p:spPr bwMode="auto">
            <a:xfrm>
              <a:off x="6996" y="1941"/>
              <a:ext cx="504" cy="504"/>
            </a:xfrm>
            <a:custGeom>
              <a:avLst/>
              <a:gdLst>
                <a:gd name="T0" fmla="*/ 504 w 504"/>
                <a:gd name="T1" fmla="*/ 69 h 504"/>
                <a:gd name="T2" fmla="*/ 95 w 504"/>
                <a:gd name="T3" fmla="*/ 478 h 504"/>
                <a:gd name="T4" fmla="*/ 0 w 504"/>
                <a:gd name="T5" fmla="*/ 504 h 504"/>
                <a:gd name="T6" fmla="*/ 24 w 504"/>
                <a:gd name="T7" fmla="*/ 409 h 504"/>
                <a:gd name="T8" fmla="*/ 435 w 504"/>
                <a:gd name="T9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04">
                  <a:moveTo>
                    <a:pt x="504" y="69"/>
                  </a:moveTo>
                  <a:lnTo>
                    <a:pt x="95" y="478"/>
                  </a:lnTo>
                  <a:lnTo>
                    <a:pt x="0" y="504"/>
                  </a:lnTo>
                  <a:lnTo>
                    <a:pt x="24" y="409"/>
                  </a:lnTo>
                  <a:lnTo>
                    <a:pt x="435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75"/>
            <p:cNvSpPr>
              <a:spLocks/>
            </p:cNvSpPr>
            <p:nvPr/>
          </p:nvSpPr>
          <p:spPr bwMode="auto">
            <a:xfrm>
              <a:off x="7448" y="1873"/>
              <a:ext cx="121" cy="120"/>
            </a:xfrm>
            <a:custGeom>
              <a:avLst/>
              <a:gdLst>
                <a:gd name="T0" fmla="*/ 37 w 51"/>
                <a:gd name="T1" fmla="*/ 51 h 51"/>
                <a:gd name="T2" fmla="*/ 41 w 51"/>
                <a:gd name="T3" fmla="*/ 46 h 51"/>
                <a:gd name="T4" fmla="*/ 41 w 51"/>
                <a:gd name="T5" fmla="*/ 10 h 51"/>
                <a:gd name="T6" fmla="*/ 4 w 51"/>
                <a:gd name="T7" fmla="*/ 10 h 51"/>
                <a:gd name="T8" fmla="*/ 0 w 51"/>
                <a:gd name="T9" fmla="*/ 14 h 51"/>
                <a:gd name="T10" fmla="*/ 37 w 51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1">
                  <a:moveTo>
                    <a:pt x="37" y="51"/>
                  </a:moveTo>
                  <a:cubicBezTo>
                    <a:pt x="37" y="51"/>
                    <a:pt x="41" y="46"/>
                    <a:pt x="41" y="46"/>
                  </a:cubicBezTo>
                  <a:cubicBezTo>
                    <a:pt x="51" y="36"/>
                    <a:pt x="51" y="20"/>
                    <a:pt x="41" y="10"/>
                  </a:cubicBezTo>
                  <a:cubicBezTo>
                    <a:pt x="31" y="0"/>
                    <a:pt x="15" y="0"/>
                    <a:pt x="4" y="10"/>
                  </a:cubicBezTo>
                  <a:cubicBezTo>
                    <a:pt x="4" y="10"/>
                    <a:pt x="0" y="14"/>
                    <a:pt x="0" y="14"/>
                  </a:cubicBezTo>
                  <a:lnTo>
                    <a:pt x="37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76"/>
            <p:cNvSpPr>
              <a:spLocks/>
            </p:cNvSpPr>
            <p:nvPr/>
          </p:nvSpPr>
          <p:spPr bwMode="auto">
            <a:xfrm>
              <a:off x="7072" y="2301"/>
              <a:ext cx="66" cy="68"/>
            </a:xfrm>
            <a:custGeom>
              <a:avLst/>
              <a:gdLst>
                <a:gd name="T0" fmla="*/ 17 w 66"/>
                <a:gd name="T1" fmla="*/ 0 h 68"/>
                <a:gd name="T2" fmla="*/ 66 w 66"/>
                <a:gd name="T3" fmla="*/ 52 h 68"/>
                <a:gd name="T4" fmla="*/ 0 w 66"/>
                <a:gd name="T5" fmla="*/ 68 h 68"/>
                <a:gd name="T6" fmla="*/ 17 w 66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8">
                  <a:moveTo>
                    <a:pt x="17" y="0"/>
                  </a:moveTo>
                  <a:lnTo>
                    <a:pt x="66" y="52"/>
                  </a:lnTo>
                  <a:lnTo>
                    <a:pt x="0" y="6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Oval 77"/>
            <p:cNvSpPr>
              <a:spLocks noChangeArrowheads="1"/>
            </p:cNvSpPr>
            <p:nvPr/>
          </p:nvSpPr>
          <p:spPr bwMode="auto">
            <a:xfrm>
              <a:off x="263" y="3141"/>
              <a:ext cx="283" cy="305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Oval 78"/>
            <p:cNvSpPr>
              <a:spLocks noChangeArrowheads="1"/>
            </p:cNvSpPr>
            <p:nvPr/>
          </p:nvSpPr>
          <p:spPr bwMode="auto">
            <a:xfrm>
              <a:off x="310" y="3193"/>
              <a:ext cx="189" cy="203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79"/>
            <p:cNvSpPr>
              <a:spLocks/>
            </p:cNvSpPr>
            <p:nvPr/>
          </p:nvSpPr>
          <p:spPr bwMode="auto">
            <a:xfrm>
              <a:off x="121" y="3065"/>
              <a:ext cx="567" cy="445"/>
            </a:xfrm>
            <a:custGeom>
              <a:avLst/>
              <a:gdLst>
                <a:gd name="T0" fmla="*/ 230 w 240"/>
                <a:gd name="T1" fmla="*/ 22 h 188"/>
                <a:gd name="T2" fmla="*/ 180 w 240"/>
                <a:gd name="T3" fmla="*/ 22 h 188"/>
                <a:gd name="T4" fmla="*/ 160 w 240"/>
                <a:gd name="T5" fmla="*/ 0 h 188"/>
                <a:gd name="T6" fmla="*/ 80 w 240"/>
                <a:gd name="T7" fmla="*/ 0 h 188"/>
                <a:gd name="T8" fmla="*/ 60 w 240"/>
                <a:gd name="T9" fmla="*/ 22 h 188"/>
                <a:gd name="T10" fmla="*/ 10 w 240"/>
                <a:gd name="T11" fmla="*/ 22 h 188"/>
                <a:gd name="T12" fmla="*/ 0 w 240"/>
                <a:gd name="T13" fmla="*/ 32 h 188"/>
                <a:gd name="T14" fmla="*/ 0 w 240"/>
                <a:gd name="T15" fmla="*/ 177 h 188"/>
                <a:gd name="T16" fmla="*/ 10 w 240"/>
                <a:gd name="T17" fmla="*/ 188 h 188"/>
                <a:gd name="T18" fmla="*/ 230 w 240"/>
                <a:gd name="T19" fmla="*/ 188 h 188"/>
                <a:gd name="T20" fmla="*/ 240 w 240"/>
                <a:gd name="T21" fmla="*/ 177 h 188"/>
                <a:gd name="T22" fmla="*/ 240 w 240"/>
                <a:gd name="T23" fmla="*/ 32 h 188"/>
                <a:gd name="T24" fmla="*/ 230 w 240"/>
                <a:gd name="T25" fmla="*/ 2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0" h="188">
                  <a:moveTo>
                    <a:pt x="230" y="22"/>
                  </a:moveTo>
                  <a:cubicBezTo>
                    <a:pt x="180" y="22"/>
                    <a:pt x="180" y="22"/>
                    <a:pt x="180" y="22"/>
                  </a:cubicBezTo>
                  <a:cubicBezTo>
                    <a:pt x="173" y="22"/>
                    <a:pt x="167" y="0"/>
                    <a:pt x="1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2" y="0"/>
                    <a:pt x="67" y="22"/>
                    <a:pt x="6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7"/>
                    <a:pt x="0" y="32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3"/>
                    <a:pt x="4" y="188"/>
                    <a:pt x="10" y="188"/>
                  </a:cubicBezTo>
                  <a:cubicBezTo>
                    <a:pt x="230" y="188"/>
                    <a:pt x="230" y="188"/>
                    <a:pt x="230" y="188"/>
                  </a:cubicBezTo>
                  <a:cubicBezTo>
                    <a:pt x="235" y="188"/>
                    <a:pt x="240" y="183"/>
                    <a:pt x="240" y="177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0" y="27"/>
                    <a:pt x="235" y="22"/>
                    <a:pt x="230" y="22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80"/>
            <p:cNvSpPr>
              <a:spLocks/>
            </p:cNvSpPr>
            <p:nvPr/>
          </p:nvSpPr>
          <p:spPr bwMode="auto">
            <a:xfrm>
              <a:off x="180" y="3167"/>
              <a:ext cx="59" cy="52"/>
            </a:xfrm>
            <a:custGeom>
              <a:avLst/>
              <a:gdLst>
                <a:gd name="T0" fmla="*/ 15 w 25"/>
                <a:gd name="T1" fmla="*/ 0 h 22"/>
                <a:gd name="T2" fmla="*/ 10 w 25"/>
                <a:gd name="T3" fmla="*/ 0 h 22"/>
                <a:gd name="T4" fmla="*/ 0 w 25"/>
                <a:gd name="T5" fmla="*/ 11 h 22"/>
                <a:gd name="T6" fmla="*/ 10 w 25"/>
                <a:gd name="T7" fmla="*/ 22 h 22"/>
                <a:gd name="T8" fmla="*/ 15 w 25"/>
                <a:gd name="T9" fmla="*/ 22 h 22"/>
                <a:gd name="T10" fmla="*/ 25 w 25"/>
                <a:gd name="T11" fmla="*/ 11 h 22"/>
                <a:gd name="T12" fmla="*/ 15 w 2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2">
                  <a:moveTo>
                    <a:pt x="15" y="0"/>
                  </a:moveTo>
                  <a:cubicBezTo>
                    <a:pt x="15" y="0"/>
                    <a:pt x="11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11" y="22"/>
                    <a:pt x="14" y="22"/>
                    <a:pt x="15" y="22"/>
                  </a:cubicBezTo>
                  <a:cubicBezTo>
                    <a:pt x="20" y="22"/>
                    <a:pt x="25" y="17"/>
                    <a:pt x="25" y="11"/>
                  </a:cubicBezTo>
                  <a:cubicBezTo>
                    <a:pt x="25" y="5"/>
                    <a:pt x="20" y="0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81"/>
            <p:cNvSpPr>
              <a:spLocks/>
            </p:cNvSpPr>
            <p:nvPr/>
          </p:nvSpPr>
          <p:spPr bwMode="auto">
            <a:xfrm>
              <a:off x="3611" y="3046"/>
              <a:ext cx="430" cy="461"/>
            </a:xfrm>
            <a:custGeom>
              <a:avLst/>
              <a:gdLst>
                <a:gd name="T0" fmla="*/ 115 w 182"/>
                <a:gd name="T1" fmla="*/ 135 h 195"/>
                <a:gd name="T2" fmla="*/ 114 w 182"/>
                <a:gd name="T3" fmla="*/ 115 h 195"/>
                <a:gd name="T4" fmla="*/ 125 w 182"/>
                <a:gd name="T5" fmla="*/ 91 h 195"/>
                <a:gd name="T6" fmla="*/ 133 w 182"/>
                <a:gd name="T7" fmla="*/ 78 h 195"/>
                <a:gd name="T8" fmla="*/ 130 w 182"/>
                <a:gd name="T9" fmla="*/ 68 h 195"/>
                <a:gd name="T10" fmla="*/ 112 w 182"/>
                <a:gd name="T11" fmla="*/ 9 h 195"/>
                <a:gd name="T12" fmla="*/ 90 w 182"/>
                <a:gd name="T13" fmla="*/ 0 h 195"/>
                <a:gd name="T14" fmla="*/ 52 w 182"/>
                <a:gd name="T15" fmla="*/ 68 h 195"/>
                <a:gd name="T16" fmla="*/ 48 w 182"/>
                <a:gd name="T17" fmla="*/ 78 h 195"/>
                <a:gd name="T18" fmla="*/ 57 w 182"/>
                <a:gd name="T19" fmla="*/ 91 h 195"/>
                <a:gd name="T20" fmla="*/ 68 w 182"/>
                <a:gd name="T21" fmla="*/ 115 h 195"/>
                <a:gd name="T22" fmla="*/ 67 w 182"/>
                <a:gd name="T23" fmla="*/ 135 h 195"/>
                <a:gd name="T24" fmla="*/ 0 w 182"/>
                <a:gd name="T25" fmla="*/ 195 h 195"/>
                <a:gd name="T26" fmla="*/ 182 w 182"/>
                <a:gd name="T27" fmla="*/ 195 h 195"/>
                <a:gd name="T28" fmla="*/ 115 w 182"/>
                <a:gd name="T29" fmla="*/ 1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195">
                  <a:moveTo>
                    <a:pt x="115" y="135"/>
                  </a:moveTo>
                  <a:cubicBezTo>
                    <a:pt x="114" y="127"/>
                    <a:pt x="114" y="122"/>
                    <a:pt x="114" y="115"/>
                  </a:cubicBezTo>
                  <a:cubicBezTo>
                    <a:pt x="118" y="113"/>
                    <a:pt x="124" y="101"/>
                    <a:pt x="125" y="91"/>
                  </a:cubicBezTo>
                  <a:cubicBezTo>
                    <a:pt x="128" y="91"/>
                    <a:pt x="132" y="89"/>
                    <a:pt x="133" y="78"/>
                  </a:cubicBezTo>
                  <a:cubicBezTo>
                    <a:pt x="134" y="72"/>
                    <a:pt x="131" y="69"/>
                    <a:pt x="130" y="68"/>
                  </a:cubicBezTo>
                  <a:cubicBezTo>
                    <a:pt x="134" y="55"/>
                    <a:pt x="143" y="13"/>
                    <a:pt x="112" y="9"/>
                  </a:cubicBezTo>
                  <a:cubicBezTo>
                    <a:pt x="109" y="3"/>
                    <a:pt x="101" y="0"/>
                    <a:pt x="90" y="0"/>
                  </a:cubicBezTo>
                  <a:cubicBezTo>
                    <a:pt x="48" y="1"/>
                    <a:pt x="43" y="32"/>
                    <a:pt x="52" y="68"/>
                  </a:cubicBezTo>
                  <a:cubicBezTo>
                    <a:pt x="50" y="69"/>
                    <a:pt x="48" y="72"/>
                    <a:pt x="48" y="78"/>
                  </a:cubicBezTo>
                  <a:cubicBezTo>
                    <a:pt x="50" y="89"/>
                    <a:pt x="54" y="91"/>
                    <a:pt x="57" y="91"/>
                  </a:cubicBezTo>
                  <a:cubicBezTo>
                    <a:pt x="58" y="101"/>
                    <a:pt x="64" y="113"/>
                    <a:pt x="68" y="115"/>
                  </a:cubicBezTo>
                  <a:cubicBezTo>
                    <a:pt x="68" y="122"/>
                    <a:pt x="68" y="127"/>
                    <a:pt x="67" y="135"/>
                  </a:cubicBezTo>
                  <a:cubicBezTo>
                    <a:pt x="59" y="158"/>
                    <a:pt x="2" y="151"/>
                    <a:pt x="0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79" y="151"/>
                    <a:pt x="123" y="158"/>
                    <a:pt x="115" y="1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Oval 82"/>
            <p:cNvSpPr>
              <a:spLocks noChangeArrowheads="1"/>
            </p:cNvSpPr>
            <p:nvPr/>
          </p:nvSpPr>
          <p:spPr bwMode="auto">
            <a:xfrm>
              <a:off x="5866" y="3006"/>
              <a:ext cx="544" cy="546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83"/>
            <p:cNvSpPr>
              <a:spLocks/>
            </p:cNvSpPr>
            <p:nvPr/>
          </p:nvSpPr>
          <p:spPr bwMode="auto">
            <a:xfrm>
              <a:off x="5954" y="3079"/>
              <a:ext cx="371" cy="473"/>
            </a:xfrm>
            <a:custGeom>
              <a:avLst/>
              <a:gdLst>
                <a:gd name="T0" fmla="*/ 102 w 157"/>
                <a:gd name="T1" fmla="*/ 135 h 200"/>
                <a:gd name="T2" fmla="*/ 101 w 157"/>
                <a:gd name="T3" fmla="*/ 115 h 200"/>
                <a:gd name="T4" fmla="*/ 112 w 157"/>
                <a:gd name="T5" fmla="*/ 91 h 200"/>
                <a:gd name="T6" fmla="*/ 121 w 157"/>
                <a:gd name="T7" fmla="*/ 78 h 200"/>
                <a:gd name="T8" fmla="*/ 117 w 157"/>
                <a:gd name="T9" fmla="*/ 68 h 200"/>
                <a:gd name="T10" fmla="*/ 100 w 157"/>
                <a:gd name="T11" fmla="*/ 8 h 200"/>
                <a:gd name="T12" fmla="*/ 78 w 157"/>
                <a:gd name="T13" fmla="*/ 0 h 200"/>
                <a:gd name="T14" fmla="*/ 39 w 157"/>
                <a:gd name="T15" fmla="*/ 68 h 200"/>
                <a:gd name="T16" fmla="*/ 36 w 157"/>
                <a:gd name="T17" fmla="*/ 78 h 200"/>
                <a:gd name="T18" fmla="*/ 44 w 157"/>
                <a:gd name="T19" fmla="*/ 91 h 200"/>
                <a:gd name="T20" fmla="*/ 55 w 157"/>
                <a:gd name="T21" fmla="*/ 115 h 200"/>
                <a:gd name="T22" fmla="*/ 55 w 157"/>
                <a:gd name="T23" fmla="*/ 135 h 200"/>
                <a:gd name="T24" fmla="*/ 0 w 157"/>
                <a:gd name="T25" fmla="*/ 168 h 200"/>
                <a:gd name="T26" fmla="*/ 81 w 157"/>
                <a:gd name="T27" fmla="*/ 200 h 200"/>
                <a:gd name="T28" fmla="*/ 157 w 157"/>
                <a:gd name="T29" fmla="*/ 168 h 200"/>
                <a:gd name="T30" fmla="*/ 102 w 157"/>
                <a:gd name="T31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200">
                  <a:moveTo>
                    <a:pt x="102" y="135"/>
                  </a:moveTo>
                  <a:cubicBezTo>
                    <a:pt x="101" y="127"/>
                    <a:pt x="101" y="122"/>
                    <a:pt x="101" y="115"/>
                  </a:cubicBezTo>
                  <a:cubicBezTo>
                    <a:pt x="105" y="113"/>
                    <a:pt x="111" y="101"/>
                    <a:pt x="112" y="91"/>
                  </a:cubicBezTo>
                  <a:cubicBezTo>
                    <a:pt x="115" y="91"/>
                    <a:pt x="119" y="88"/>
                    <a:pt x="121" y="78"/>
                  </a:cubicBezTo>
                  <a:cubicBezTo>
                    <a:pt x="121" y="72"/>
                    <a:pt x="119" y="69"/>
                    <a:pt x="117" y="68"/>
                  </a:cubicBezTo>
                  <a:cubicBezTo>
                    <a:pt x="121" y="54"/>
                    <a:pt x="131" y="13"/>
                    <a:pt x="100" y="8"/>
                  </a:cubicBezTo>
                  <a:cubicBezTo>
                    <a:pt x="97" y="3"/>
                    <a:pt x="88" y="0"/>
                    <a:pt x="78" y="0"/>
                  </a:cubicBezTo>
                  <a:cubicBezTo>
                    <a:pt x="35" y="1"/>
                    <a:pt x="30" y="32"/>
                    <a:pt x="39" y="68"/>
                  </a:cubicBezTo>
                  <a:cubicBezTo>
                    <a:pt x="38" y="69"/>
                    <a:pt x="35" y="72"/>
                    <a:pt x="36" y="78"/>
                  </a:cubicBezTo>
                  <a:cubicBezTo>
                    <a:pt x="37" y="88"/>
                    <a:pt x="41" y="91"/>
                    <a:pt x="44" y="91"/>
                  </a:cubicBezTo>
                  <a:cubicBezTo>
                    <a:pt x="45" y="101"/>
                    <a:pt x="52" y="113"/>
                    <a:pt x="55" y="115"/>
                  </a:cubicBezTo>
                  <a:cubicBezTo>
                    <a:pt x="55" y="122"/>
                    <a:pt x="56" y="127"/>
                    <a:pt x="55" y="135"/>
                  </a:cubicBezTo>
                  <a:cubicBezTo>
                    <a:pt x="49" y="151"/>
                    <a:pt x="18" y="152"/>
                    <a:pt x="0" y="168"/>
                  </a:cubicBezTo>
                  <a:cubicBezTo>
                    <a:pt x="18" y="187"/>
                    <a:pt x="49" y="200"/>
                    <a:pt x="81" y="200"/>
                  </a:cubicBezTo>
                  <a:cubicBezTo>
                    <a:pt x="113" y="200"/>
                    <a:pt x="151" y="175"/>
                    <a:pt x="157" y="168"/>
                  </a:cubicBezTo>
                  <a:cubicBezTo>
                    <a:pt x="139" y="152"/>
                    <a:pt x="108" y="151"/>
                    <a:pt x="102" y="1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84"/>
            <p:cNvSpPr>
              <a:spLocks/>
            </p:cNvSpPr>
            <p:nvPr/>
          </p:nvSpPr>
          <p:spPr bwMode="auto">
            <a:xfrm>
              <a:off x="4750" y="3055"/>
              <a:ext cx="431" cy="464"/>
            </a:xfrm>
            <a:custGeom>
              <a:avLst/>
              <a:gdLst>
                <a:gd name="T0" fmla="*/ 115 w 182"/>
                <a:gd name="T1" fmla="*/ 137 h 196"/>
                <a:gd name="T2" fmla="*/ 115 w 182"/>
                <a:gd name="T3" fmla="*/ 131 h 196"/>
                <a:gd name="T4" fmla="*/ 150 w 182"/>
                <a:gd name="T5" fmla="*/ 118 h 196"/>
                <a:gd name="T6" fmla="*/ 150 w 182"/>
                <a:gd name="T7" fmla="*/ 117 h 196"/>
                <a:gd name="T8" fmla="*/ 109 w 182"/>
                <a:gd name="T9" fmla="*/ 5 h 196"/>
                <a:gd name="T10" fmla="*/ 91 w 182"/>
                <a:gd name="T11" fmla="*/ 0 h 196"/>
                <a:gd name="T12" fmla="*/ 34 w 182"/>
                <a:gd name="T13" fmla="*/ 118 h 196"/>
                <a:gd name="T14" fmla="*/ 34 w 182"/>
                <a:gd name="T15" fmla="*/ 118 h 196"/>
                <a:gd name="T16" fmla="*/ 34 w 182"/>
                <a:gd name="T17" fmla="*/ 118 h 196"/>
                <a:gd name="T18" fmla="*/ 34 w 182"/>
                <a:gd name="T19" fmla="*/ 118 h 196"/>
                <a:gd name="T20" fmla="*/ 34 w 182"/>
                <a:gd name="T21" fmla="*/ 118 h 196"/>
                <a:gd name="T22" fmla="*/ 68 w 182"/>
                <a:gd name="T23" fmla="*/ 131 h 196"/>
                <a:gd name="T24" fmla="*/ 68 w 182"/>
                <a:gd name="T25" fmla="*/ 137 h 196"/>
                <a:gd name="T26" fmla="*/ 0 w 182"/>
                <a:gd name="T27" fmla="*/ 196 h 196"/>
                <a:gd name="T28" fmla="*/ 182 w 182"/>
                <a:gd name="T29" fmla="*/ 196 h 196"/>
                <a:gd name="T30" fmla="*/ 115 w 182"/>
                <a:gd name="T31" fmla="*/ 13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96">
                  <a:moveTo>
                    <a:pt x="115" y="137"/>
                  </a:moveTo>
                  <a:cubicBezTo>
                    <a:pt x="115" y="135"/>
                    <a:pt x="115" y="133"/>
                    <a:pt x="115" y="131"/>
                  </a:cubicBezTo>
                  <a:cubicBezTo>
                    <a:pt x="135" y="129"/>
                    <a:pt x="150" y="124"/>
                    <a:pt x="150" y="118"/>
                  </a:cubicBezTo>
                  <a:cubicBezTo>
                    <a:pt x="150" y="118"/>
                    <a:pt x="150" y="117"/>
                    <a:pt x="150" y="117"/>
                  </a:cubicBezTo>
                  <a:cubicBezTo>
                    <a:pt x="134" y="103"/>
                    <a:pt x="164" y="3"/>
                    <a:pt x="109" y="5"/>
                  </a:cubicBezTo>
                  <a:cubicBezTo>
                    <a:pt x="106" y="3"/>
                    <a:pt x="100" y="0"/>
                    <a:pt x="91" y="0"/>
                  </a:cubicBezTo>
                  <a:cubicBezTo>
                    <a:pt x="18" y="6"/>
                    <a:pt x="51" y="100"/>
                    <a:pt x="34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3"/>
                    <a:pt x="48" y="128"/>
                    <a:pt x="68" y="131"/>
                  </a:cubicBezTo>
                  <a:cubicBezTo>
                    <a:pt x="68" y="132"/>
                    <a:pt x="68" y="134"/>
                    <a:pt x="68" y="137"/>
                  </a:cubicBezTo>
                  <a:cubicBezTo>
                    <a:pt x="59" y="159"/>
                    <a:pt x="3" y="153"/>
                    <a:pt x="0" y="196"/>
                  </a:cubicBezTo>
                  <a:cubicBezTo>
                    <a:pt x="182" y="196"/>
                    <a:pt x="182" y="196"/>
                    <a:pt x="182" y="196"/>
                  </a:cubicBezTo>
                  <a:cubicBezTo>
                    <a:pt x="180" y="153"/>
                    <a:pt x="123" y="159"/>
                    <a:pt x="115" y="1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Oval 85"/>
            <p:cNvSpPr>
              <a:spLocks noChangeArrowheads="1"/>
            </p:cNvSpPr>
            <p:nvPr/>
          </p:nvSpPr>
          <p:spPr bwMode="auto">
            <a:xfrm>
              <a:off x="7008" y="3006"/>
              <a:ext cx="544" cy="546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86"/>
            <p:cNvSpPr>
              <a:spLocks/>
            </p:cNvSpPr>
            <p:nvPr/>
          </p:nvSpPr>
          <p:spPr bwMode="auto">
            <a:xfrm>
              <a:off x="7091" y="3077"/>
              <a:ext cx="376" cy="475"/>
            </a:xfrm>
            <a:custGeom>
              <a:avLst/>
              <a:gdLst>
                <a:gd name="T0" fmla="*/ 103 w 159"/>
                <a:gd name="T1" fmla="*/ 136 h 201"/>
                <a:gd name="T2" fmla="*/ 103 w 159"/>
                <a:gd name="T3" fmla="*/ 130 h 201"/>
                <a:gd name="T4" fmla="*/ 139 w 159"/>
                <a:gd name="T5" fmla="*/ 117 h 201"/>
                <a:gd name="T6" fmla="*/ 139 w 159"/>
                <a:gd name="T7" fmla="*/ 117 h 201"/>
                <a:gd name="T8" fmla="*/ 98 w 159"/>
                <a:gd name="T9" fmla="*/ 5 h 201"/>
                <a:gd name="T10" fmla="*/ 80 w 159"/>
                <a:gd name="T11" fmla="*/ 0 h 201"/>
                <a:gd name="T12" fmla="*/ 22 w 159"/>
                <a:gd name="T13" fmla="*/ 117 h 201"/>
                <a:gd name="T14" fmla="*/ 22 w 159"/>
                <a:gd name="T15" fmla="*/ 117 h 201"/>
                <a:gd name="T16" fmla="*/ 22 w 159"/>
                <a:gd name="T17" fmla="*/ 117 h 201"/>
                <a:gd name="T18" fmla="*/ 22 w 159"/>
                <a:gd name="T19" fmla="*/ 117 h 201"/>
                <a:gd name="T20" fmla="*/ 22 w 159"/>
                <a:gd name="T21" fmla="*/ 117 h 201"/>
                <a:gd name="T22" fmla="*/ 57 w 159"/>
                <a:gd name="T23" fmla="*/ 130 h 201"/>
                <a:gd name="T24" fmla="*/ 56 w 159"/>
                <a:gd name="T25" fmla="*/ 136 h 201"/>
                <a:gd name="T26" fmla="*/ 0 w 159"/>
                <a:gd name="T27" fmla="*/ 170 h 201"/>
                <a:gd name="T28" fmla="*/ 80 w 159"/>
                <a:gd name="T29" fmla="*/ 201 h 201"/>
                <a:gd name="T30" fmla="*/ 159 w 159"/>
                <a:gd name="T31" fmla="*/ 170 h 201"/>
                <a:gd name="T32" fmla="*/ 103 w 159"/>
                <a:gd name="T33" fmla="*/ 13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201">
                  <a:moveTo>
                    <a:pt x="103" y="136"/>
                  </a:moveTo>
                  <a:cubicBezTo>
                    <a:pt x="103" y="135"/>
                    <a:pt x="103" y="132"/>
                    <a:pt x="103" y="130"/>
                  </a:cubicBezTo>
                  <a:cubicBezTo>
                    <a:pt x="124" y="128"/>
                    <a:pt x="139" y="123"/>
                    <a:pt x="139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23" y="103"/>
                    <a:pt x="152" y="3"/>
                    <a:pt x="98" y="5"/>
                  </a:cubicBezTo>
                  <a:cubicBezTo>
                    <a:pt x="95" y="2"/>
                    <a:pt x="89" y="0"/>
                    <a:pt x="80" y="0"/>
                  </a:cubicBezTo>
                  <a:cubicBezTo>
                    <a:pt x="7" y="5"/>
                    <a:pt x="39" y="99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23"/>
                    <a:pt x="37" y="128"/>
                    <a:pt x="57" y="130"/>
                  </a:cubicBezTo>
                  <a:cubicBezTo>
                    <a:pt x="57" y="131"/>
                    <a:pt x="57" y="133"/>
                    <a:pt x="56" y="136"/>
                  </a:cubicBezTo>
                  <a:cubicBezTo>
                    <a:pt x="50" y="153"/>
                    <a:pt x="18" y="154"/>
                    <a:pt x="0" y="170"/>
                  </a:cubicBezTo>
                  <a:cubicBezTo>
                    <a:pt x="10" y="179"/>
                    <a:pt x="44" y="201"/>
                    <a:pt x="80" y="201"/>
                  </a:cubicBezTo>
                  <a:cubicBezTo>
                    <a:pt x="116" y="201"/>
                    <a:pt x="147" y="184"/>
                    <a:pt x="159" y="170"/>
                  </a:cubicBezTo>
                  <a:cubicBezTo>
                    <a:pt x="141" y="154"/>
                    <a:pt x="110" y="152"/>
                    <a:pt x="103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87"/>
            <p:cNvSpPr>
              <a:spLocks/>
            </p:cNvSpPr>
            <p:nvPr/>
          </p:nvSpPr>
          <p:spPr bwMode="auto">
            <a:xfrm>
              <a:off x="2398" y="4179"/>
              <a:ext cx="499" cy="430"/>
            </a:xfrm>
            <a:custGeom>
              <a:avLst/>
              <a:gdLst>
                <a:gd name="T0" fmla="*/ 154 w 211"/>
                <a:gd name="T1" fmla="*/ 0 h 182"/>
                <a:gd name="T2" fmla="*/ 106 w 211"/>
                <a:gd name="T3" fmla="*/ 26 h 182"/>
                <a:gd name="T4" fmla="*/ 58 w 211"/>
                <a:gd name="T5" fmla="*/ 0 h 182"/>
                <a:gd name="T6" fmla="*/ 0 w 211"/>
                <a:gd name="T7" fmla="*/ 57 h 182"/>
                <a:gd name="T8" fmla="*/ 106 w 211"/>
                <a:gd name="T9" fmla="*/ 182 h 182"/>
                <a:gd name="T10" fmla="*/ 211 w 211"/>
                <a:gd name="T11" fmla="*/ 57 h 182"/>
                <a:gd name="T12" fmla="*/ 154 w 211"/>
                <a:gd name="T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82">
                  <a:moveTo>
                    <a:pt x="154" y="0"/>
                  </a:moveTo>
                  <a:cubicBezTo>
                    <a:pt x="134" y="0"/>
                    <a:pt x="116" y="10"/>
                    <a:pt x="106" y="26"/>
                  </a:cubicBezTo>
                  <a:cubicBezTo>
                    <a:pt x="95" y="10"/>
                    <a:pt x="78" y="0"/>
                    <a:pt x="58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125"/>
                    <a:pt x="77" y="158"/>
                    <a:pt x="106" y="182"/>
                  </a:cubicBezTo>
                  <a:cubicBezTo>
                    <a:pt x="135" y="158"/>
                    <a:pt x="211" y="125"/>
                    <a:pt x="211" y="57"/>
                  </a:cubicBezTo>
                  <a:cubicBezTo>
                    <a:pt x="211" y="26"/>
                    <a:pt x="186" y="0"/>
                    <a:pt x="154" y="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88"/>
            <p:cNvSpPr>
              <a:spLocks/>
            </p:cNvSpPr>
            <p:nvPr/>
          </p:nvSpPr>
          <p:spPr bwMode="auto">
            <a:xfrm>
              <a:off x="1296" y="4363"/>
              <a:ext cx="406" cy="317"/>
            </a:xfrm>
            <a:custGeom>
              <a:avLst/>
              <a:gdLst>
                <a:gd name="T0" fmla="*/ 9 w 172"/>
                <a:gd name="T1" fmla="*/ 134 h 134"/>
                <a:gd name="T2" fmla="*/ 0 w 172"/>
                <a:gd name="T3" fmla="*/ 124 h 134"/>
                <a:gd name="T4" fmla="*/ 0 w 172"/>
                <a:gd name="T5" fmla="*/ 9 h 134"/>
                <a:gd name="T6" fmla="*/ 9 w 172"/>
                <a:gd name="T7" fmla="*/ 0 h 134"/>
                <a:gd name="T8" fmla="*/ 163 w 172"/>
                <a:gd name="T9" fmla="*/ 0 h 134"/>
                <a:gd name="T10" fmla="*/ 172 w 172"/>
                <a:gd name="T11" fmla="*/ 9 h 134"/>
                <a:gd name="T12" fmla="*/ 172 w 172"/>
                <a:gd name="T13" fmla="*/ 124 h 134"/>
                <a:gd name="T14" fmla="*/ 163 w 172"/>
                <a:gd name="T15" fmla="*/ 134 h 134"/>
                <a:gd name="T16" fmla="*/ 9 w 172"/>
                <a:gd name="T1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134">
                  <a:moveTo>
                    <a:pt x="9" y="134"/>
                  </a:moveTo>
                  <a:cubicBezTo>
                    <a:pt x="4" y="134"/>
                    <a:pt x="0" y="130"/>
                    <a:pt x="0" y="12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8" y="0"/>
                    <a:pt x="172" y="4"/>
                    <a:pt x="172" y="9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2" y="130"/>
                    <a:pt x="168" y="134"/>
                    <a:pt x="163" y="134"/>
                  </a:cubicBezTo>
                  <a:lnTo>
                    <a:pt x="9" y="134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89"/>
            <p:cNvSpPr>
              <a:spLocks/>
            </p:cNvSpPr>
            <p:nvPr/>
          </p:nvSpPr>
          <p:spPr bwMode="auto">
            <a:xfrm>
              <a:off x="1334" y="4120"/>
              <a:ext cx="274" cy="243"/>
            </a:xfrm>
            <a:custGeom>
              <a:avLst/>
              <a:gdLst>
                <a:gd name="T0" fmla="*/ 116 w 116"/>
                <a:gd name="T1" fmla="*/ 64 h 103"/>
                <a:gd name="T2" fmla="*/ 110 w 116"/>
                <a:gd name="T3" fmla="*/ 44 h 103"/>
                <a:gd name="T4" fmla="*/ 44 w 116"/>
                <a:gd name="T5" fmla="*/ 9 h 103"/>
                <a:gd name="T6" fmla="*/ 9 w 116"/>
                <a:gd name="T7" fmla="*/ 75 h 103"/>
                <a:gd name="T8" fmla="*/ 17 w 116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3">
                  <a:moveTo>
                    <a:pt x="116" y="64"/>
                  </a:moveTo>
                  <a:cubicBezTo>
                    <a:pt x="116" y="64"/>
                    <a:pt x="111" y="47"/>
                    <a:pt x="110" y="44"/>
                  </a:cubicBezTo>
                  <a:cubicBezTo>
                    <a:pt x="101" y="16"/>
                    <a:pt x="71" y="0"/>
                    <a:pt x="44" y="9"/>
                  </a:cubicBezTo>
                  <a:cubicBezTo>
                    <a:pt x="16" y="18"/>
                    <a:pt x="0" y="47"/>
                    <a:pt x="9" y="75"/>
                  </a:cubicBezTo>
                  <a:cubicBezTo>
                    <a:pt x="10" y="80"/>
                    <a:pt x="17" y="103"/>
                    <a:pt x="17" y="103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90"/>
            <p:cNvSpPr>
              <a:spLocks/>
            </p:cNvSpPr>
            <p:nvPr/>
          </p:nvSpPr>
          <p:spPr bwMode="auto">
            <a:xfrm>
              <a:off x="1466" y="4465"/>
              <a:ext cx="66" cy="114"/>
            </a:xfrm>
            <a:custGeom>
              <a:avLst/>
              <a:gdLst>
                <a:gd name="T0" fmla="*/ 28 w 28"/>
                <a:gd name="T1" fmla="*/ 14 h 48"/>
                <a:gd name="T2" fmla="*/ 14 w 28"/>
                <a:gd name="T3" fmla="*/ 0 h 48"/>
                <a:gd name="T4" fmla="*/ 0 w 28"/>
                <a:gd name="T5" fmla="*/ 14 h 48"/>
                <a:gd name="T6" fmla="*/ 4 w 28"/>
                <a:gd name="T7" fmla="*/ 25 h 48"/>
                <a:gd name="T8" fmla="*/ 4 w 28"/>
                <a:gd name="T9" fmla="*/ 38 h 48"/>
                <a:gd name="T10" fmla="*/ 14 w 28"/>
                <a:gd name="T11" fmla="*/ 48 h 48"/>
                <a:gd name="T12" fmla="*/ 24 w 28"/>
                <a:gd name="T13" fmla="*/ 38 h 48"/>
                <a:gd name="T14" fmla="*/ 24 w 28"/>
                <a:gd name="T15" fmla="*/ 25 h 48"/>
                <a:gd name="T16" fmla="*/ 28 w 28"/>
                <a:gd name="T17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2" y="22"/>
                    <a:pt x="4" y="2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3"/>
                    <a:pt x="9" y="48"/>
                    <a:pt x="14" y="48"/>
                  </a:cubicBezTo>
                  <a:cubicBezTo>
                    <a:pt x="19" y="48"/>
                    <a:pt x="24" y="43"/>
                    <a:pt x="24" y="38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7" y="22"/>
                    <a:pt x="28" y="18"/>
                    <a:pt x="28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91"/>
            <p:cNvSpPr>
              <a:spLocks/>
            </p:cNvSpPr>
            <p:nvPr/>
          </p:nvSpPr>
          <p:spPr bwMode="auto">
            <a:xfrm>
              <a:off x="168" y="4342"/>
              <a:ext cx="409" cy="320"/>
            </a:xfrm>
            <a:custGeom>
              <a:avLst/>
              <a:gdLst>
                <a:gd name="T0" fmla="*/ 10 w 173"/>
                <a:gd name="T1" fmla="*/ 135 h 135"/>
                <a:gd name="T2" fmla="*/ 0 w 173"/>
                <a:gd name="T3" fmla="*/ 125 h 135"/>
                <a:gd name="T4" fmla="*/ 0 w 173"/>
                <a:gd name="T5" fmla="*/ 10 h 135"/>
                <a:gd name="T6" fmla="*/ 10 w 173"/>
                <a:gd name="T7" fmla="*/ 0 h 135"/>
                <a:gd name="T8" fmla="*/ 163 w 173"/>
                <a:gd name="T9" fmla="*/ 0 h 135"/>
                <a:gd name="T10" fmla="*/ 173 w 173"/>
                <a:gd name="T11" fmla="*/ 10 h 135"/>
                <a:gd name="T12" fmla="*/ 173 w 173"/>
                <a:gd name="T13" fmla="*/ 125 h 135"/>
                <a:gd name="T14" fmla="*/ 163 w 173"/>
                <a:gd name="T15" fmla="*/ 135 h 135"/>
                <a:gd name="T16" fmla="*/ 10 w 173"/>
                <a:gd name="T1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35">
                  <a:moveTo>
                    <a:pt x="10" y="135"/>
                  </a:moveTo>
                  <a:cubicBezTo>
                    <a:pt x="4" y="135"/>
                    <a:pt x="0" y="130"/>
                    <a:pt x="0" y="12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9" y="0"/>
                    <a:pt x="173" y="5"/>
                    <a:pt x="173" y="10"/>
                  </a:cubicBezTo>
                  <a:cubicBezTo>
                    <a:pt x="173" y="125"/>
                    <a:pt x="173" y="125"/>
                    <a:pt x="173" y="125"/>
                  </a:cubicBezTo>
                  <a:cubicBezTo>
                    <a:pt x="173" y="130"/>
                    <a:pt x="169" y="135"/>
                    <a:pt x="163" y="135"/>
                  </a:cubicBezTo>
                  <a:lnTo>
                    <a:pt x="10" y="13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92"/>
            <p:cNvSpPr>
              <a:spLocks/>
            </p:cNvSpPr>
            <p:nvPr/>
          </p:nvSpPr>
          <p:spPr bwMode="auto">
            <a:xfrm>
              <a:off x="248" y="4151"/>
              <a:ext cx="249" cy="191"/>
            </a:xfrm>
            <a:custGeom>
              <a:avLst/>
              <a:gdLst>
                <a:gd name="T0" fmla="*/ 105 w 105"/>
                <a:gd name="T1" fmla="*/ 81 h 81"/>
                <a:gd name="T2" fmla="*/ 105 w 105"/>
                <a:gd name="T3" fmla="*/ 52 h 81"/>
                <a:gd name="T4" fmla="*/ 53 w 105"/>
                <a:gd name="T5" fmla="*/ 0 h 81"/>
                <a:gd name="T6" fmla="*/ 0 w 105"/>
                <a:gd name="T7" fmla="*/ 52 h 81"/>
                <a:gd name="T8" fmla="*/ 0 w 105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1">
                  <a:moveTo>
                    <a:pt x="105" y="81"/>
                  </a:moveTo>
                  <a:cubicBezTo>
                    <a:pt x="105" y="81"/>
                    <a:pt x="105" y="58"/>
                    <a:pt x="105" y="52"/>
                  </a:cubicBezTo>
                  <a:cubicBezTo>
                    <a:pt x="105" y="23"/>
                    <a:pt x="82" y="0"/>
                    <a:pt x="53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8"/>
                    <a:pt x="0" y="81"/>
                    <a:pt x="0" y="8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93"/>
            <p:cNvSpPr>
              <a:spLocks/>
            </p:cNvSpPr>
            <p:nvPr/>
          </p:nvSpPr>
          <p:spPr bwMode="auto">
            <a:xfrm>
              <a:off x="338" y="4444"/>
              <a:ext cx="69" cy="113"/>
            </a:xfrm>
            <a:custGeom>
              <a:avLst/>
              <a:gdLst>
                <a:gd name="T0" fmla="*/ 29 w 29"/>
                <a:gd name="T1" fmla="*/ 15 h 48"/>
                <a:gd name="T2" fmla="*/ 15 w 29"/>
                <a:gd name="T3" fmla="*/ 0 h 48"/>
                <a:gd name="T4" fmla="*/ 0 w 29"/>
                <a:gd name="T5" fmla="*/ 15 h 48"/>
                <a:gd name="T6" fmla="*/ 5 w 29"/>
                <a:gd name="T7" fmla="*/ 25 h 48"/>
                <a:gd name="T8" fmla="*/ 5 w 29"/>
                <a:gd name="T9" fmla="*/ 39 h 48"/>
                <a:gd name="T10" fmla="*/ 15 w 29"/>
                <a:gd name="T11" fmla="*/ 48 h 48"/>
                <a:gd name="T12" fmla="*/ 24 w 29"/>
                <a:gd name="T13" fmla="*/ 39 h 48"/>
                <a:gd name="T14" fmla="*/ 24 w 29"/>
                <a:gd name="T15" fmla="*/ 25 h 48"/>
                <a:gd name="T16" fmla="*/ 29 w 29"/>
                <a:gd name="T17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8">
                  <a:moveTo>
                    <a:pt x="29" y="15"/>
                  </a:moveTo>
                  <a:cubicBezTo>
                    <a:pt x="29" y="7"/>
                    <a:pt x="22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9"/>
                    <a:pt x="2" y="23"/>
                    <a:pt x="5" y="2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4"/>
                    <a:pt x="9" y="48"/>
                    <a:pt x="15" y="48"/>
                  </a:cubicBezTo>
                  <a:cubicBezTo>
                    <a:pt x="20" y="48"/>
                    <a:pt x="24" y="44"/>
                    <a:pt x="24" y="3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7" y="23"/>
                    <a:pt x="29" y="19"/>
                    <a:pt x="29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Rectangle 94"/>
            <p:cNvSpPr>
              <a:spLocks noChangeArrowheads="1"/>
            </p:cNvSpPr>
            <p:nvPr/>
          </p:nvSpPr>
          <p:spPr bwMode="auto">
            <a:xfrm>
              <a:off x="2412" y="3027"/>
              <a:ext cx="546" cy="499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Line 95"/>
            <p:cNvSpPr>
              <a:spLocks noChangeShapeType="1"/>
            </p:cNvSpPr>
            <p:nvPr/>
          </p:nvSpPr>
          <p:spPr bwMode="auto">
            <a:xfrm>
              <a:off x="2504" y="3275"/>
              <a:ext cx="374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Line 96"/>
            <p:cNvSpPr>
              <a:spLocks noChangeShapeType="1"/>
            </p:cNvSpPr>
            <p:nvPr/>
          </p:nvSpPr>
          <p:spPr bwMode="auto">
            <a:xfrm>
              <a:off x="2889" y="3084"/>
              <a:ext cx="5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Line 97"/>
            <p:cNvSpPr>
              <a:spLocks noChangeShapeType="1"/>
            </p:cNvSpPr>
            <p:nvPr/>
          </p:nvSpPr>
          <p:spPr bwMode="auto">
            <a:xfrm>
              <a:off x="2889" y="3141"/>
              <a:ext cx="5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Line 98"/>
            <p:cNvSpPr>
              <a:spLocks noChangeShapeType="1"/>
            </p:cNvSpPr>
            <p:nvPr/>
          </p:nvSpPr>
          <p:spPr bwMode="auto">
            <a:xfrm>
              <a:off x="2889" y="3197"/>
              <a:ext cx="5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Line 99"/>
            <p:cNvSpPr>
              <a:spLocks noChangeShapeType="1"/>
            </p:cNvSpPr>
            <p:nvPr/>
          </p:nvSpPr>
          <p:spPr bwMode="auto">
            <a:xfrm>
              <a:off x="2889" y="3254"/>
              <a:ext cx="5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Line 100"/>
            <p:cNvSpPr>
              <a:spLocks noChangeShapeType="1"/>
            </p:cNvSpPr>
            <p:nvPr/>
          </p:nvSpPr>
          <p:spPr bwMode="auto">
            <a:xfrm>
              <a:off x="2889" y="3311"/>
              <a:ext cx="5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Line 101"/>
            <p:cNvSpPr>
              <a:spLocks noChangeShapeType="1"/>
            </p:cNvSpPr>
            <p:nvPr/>
          </p:nvSpPr>
          <p:spPr bwMode="auto">
            <a:xfrm>
              <a:off x="2889" y="3368"/>
              <a:ext cx="5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Line 102"/>
            <p:cNvSpPr>
              <a:spLocks noChangeShapeType="1"/>
            </p:cNvSpPr>
            <p:nvPr/>
          </p:nvSpPr>
          <p:spPr bwMode="auto">
            <a:xfrm>
              <a:off x="2889" y="3424"/>
              <a:ext cx="5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Rectangle 103"/>
            <p:cNvSpPr>
              <a:spLocks noChangeArrowheads="1"/>
            </p:cNvSpPr>
            <p:nvPr/>
          </p:nvSpPr>
          <p:spPr bwMode="auto">
            <a:xfrm>
              <a:off x="2894" y="3067"/>
              <a:ext cx="19" cy="4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Rectangle 104"/>
            <p:cNvSpPr>
              <a:spLocks noChangeArrowheads="1"/>
            </p:cNvSpPr>
            <p:nvPr/>
          </p:nvSpPr>
          <p:spPr bwMode="auto">
            <a:xfrm>
              <a:off x="2856" y="3027"/>
              <a:ext cx="33" cy="49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Line 105"/>
            <p:cNvSpPr>
              <a:spLocks noChangeShapeType="1"/>
            </p:cNvSpPr>
            <p:nvPr/>
          </p:nvSpPr>
          <p:spPr bwMode="auto">
            <a:xfrm flipH="1">
              <a:off x="2469" y="3114"/>
              <a:ext cx="4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Line 106"/>
            <p:cNvSpPr>
              <a:spLocks noChangeShapeType="1"/>
            </p:cNvSpPr>
            <p:nvPr/>
          </p:nvSpPr>
          <p:spPr bwMode="auto">
            <a:xfrm flipH="1">
              <a:off x="2469" y="3162"/>
              <a:ext cx="4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Line 107"/>
            <p:cNvSpPr>
              <a:spLocks noChangeShapeType="1"/>
            </p:cNvSpPr>
            <p:nvPr/>
          </p:nvSpPr>
          <p:spPr bwMode="auto">
            <a:xfrm flipH="1">
              <a:off x="2469" y="3209"/>
              <a:ext cx="4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Line 108"/>
            <p:cNvSpPr>
              <a:spLocks noChangeShapeType="1"/>
            </p:cNvSpPr>
            <p:nvPr/>
          </p:nvSpPr>
          <p:spPr bwMode="auto">
            <a:xfrm flipH="1">
              <a:off x="2469" y="3256"/>
              <a:ext cx="4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Line 109"/>
            <p:cNvSpPr>
              <a:spLocks noChangeShapeType="1"/>
            </p:cNvSpPr>
            <p:nvPr/>
          </p:nvSpPr>
          <p:spPr bwMode="auto">
            <a:xfrm flipH="1">
              <a:off x="2469" y="3304"/>
              <a:ext cx="4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Line 110"/>
            <p:cNvSpPr>
              <a:spLocks noChangeShapeType="1"/>
            </p:cNvSpPr>
            <p:nvPr/>
          </p:nvSpPr>
          <p:spPr bwMode="auto">
            <a:xfrm flipH="1">
              <a:off x="2469" y="3351"/>
              <a:ext cx="4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Line 111"/>
            <p:cNvSpPr>
              <a:spLocks noChangeShapeType="1"/>
            </p:cNvSpPr>
            <p:nvPr/>
          </p:nvSpPr>
          <p:spPr bwMode="auto">
            <a:xfrm flipH="1">
              <a:off x="2469" y="3398"/>
              <a:ext cx="47" cy="0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Rectangle 112"/>
            <p:cNvSpPr>
              <a:spLocks noChangeArrowheads="1"/>
            </p:cNvSpPr>
            <p:nvPr/>
          </p:nvSpPr>
          <p:spPr bwMode="auto">
            <a:xfrm>
              <a:off x="2459" y="3067"/>
              <a:ext cx="19" cy="4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Rectangle 113"/>
            <p:cNvSpPr>
              <a:spLocks noChangeArrowheads="1"/>
            </p:cNvSpPr>
            <p:nvPr/>
          </p:nvSpPr>
          <p:spPr bwMode="auto">
            <a:xfrm>
              <a:off x="2480" y="3027"/>
              <a:ext cx="36" cy="49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Rectangle 114"/>
            <p:cNvSpPr>
              <a:spLocks noChangeArrowheads="1"/>
            </p:cNvSpPr>
            <p:nvPr/>
          </p:nvSpPr>
          <p:spPr bwMode="auto">
            <a:xfrm>
              <a:off x="1260" y="3044"/>
              <a:ext cx="568" cy="492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Rectangle 115"/>
            <p:cNvSpPr>
              <a:spLocks noChangeArrowheads="1"/>
            </p:cNvSpPr>
            <p:nvPr/>
          </p:nvSpPr>
          <p:spPr bwMode="auto">
            <a:xfrm>
              <a:off x="1308" y="3093"/>
              <a:ext cx="473" cy="395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Oval 116"/>
            <p:cNvSpPr>
              <a:spLocks noChangeArrowheads="1"/>
            </p:cNvSpPr>
            <p:nvPr/>
          </p:nvSpPr>
          <p:spPr bwMode="auto">
            <a:xfrm>
              <a:off x="1627" y="3122"/>
              <a:ext cx="71" cy="7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117"/>
            <p:cNvSpPr>
              <a:spLocks/>
            </p:cNvSpPr>
            <p:nvPr/>
          </p:nvSpPr>
          <p:spPr bwMode="auto">
            <a:xfrm>
              <a:off x="1308" y="3216"/>
              <a:ext cx="283" cy="149"/>
            </a:xfrm>
            <a:custGeom>
              <a:avLst/>
              <a:gdLst>
                <a:gd name="T0" fmla="*/ 0 w 283"/>
                <a:gd name="T1" fmla="*/ 149 h 149"/>
                <a:gd name="T2" fmla="*/ 153 w 283"/>
                <a:gd name="T3" fmla="*/ 0 h 149"/>
                <a:gd name="T4" fmla="*/ 283 w 283"/>
                <a:gd name="T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3" h="149">
                  <a:moveTo>
                    <a:pt x="0" y="149"/>
                  </a:moveTo>
                  <a:lnTo>
                    <a:pt x="153" y="0"/>
                  </a:lnTo>
                  <a:lnTo>
                    <a:pt x="283" y="149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118"/>
            <p:cNvSpPr>
              <a:spLocks/>
            </p:cNvSpPr>
            <p:nvPr/>
          </p:nvSpPr>
          <p:spPr bwMode="auto">
            <a:xfrm>
              <a:off x="1556" y="3223"/>
              <a:ext cx="225" cy="135"/>
            </a:xfrm>
            <a:custGeom>
              <a:avLst/>
              <a:gdLst>
                <a:gd name="T0" fmla="*/ 0 w 225"/>
                <a:gd name="T1" fmla="*/ 97 h 135"/>
                <a:gd name="T2" fmla="*/ 94 w 225"/>
                <a:gd name="T3" fmla="*/ 0 h 135"/>
                <a:gd name="T4" fmla="*/ 225 w 225"/>
                <a:gd name="T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5" h="135">
                  <a:moveTo>
                    <a:pt x="0" y="97"/>
                  </a:moveTo>
                  <a:lnTo>
                    <a:pt x="94" y="0"/>
                  </a:lnTo>
                  <a:lnTo>
                    <a:pt x="225" y="135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119"/>
            <p:cNvSpPr>
              <a:spLocks/>
            </p:cNvSpPr>
            <p:nvPr/>
          </p:nvSpPr>
          <p:spPr bwMode="auto">
            <a:xfrm>
              <a:off x="3511" y="4110"/>
              <a:ext cx="568" cy="568"/>
            </a:xfrm>
            <a:custGeom>
              <a:avLst/>
              <a:gdLst>
                <a:gd name="T0" fmla="*/ 568 w 568"/>
                <a:gd name="T1" fmla="*/ 0 h 568"/>
                <a:gd name="T2" fmla="*/ 0 w 568"/>
                <a:gd name="T3" fmla="*/ 244 h 568"/>
                <a:gd name="T4" fmla="*/ 218 w 568"/>
                <a:gd name="T5" fmla="*/ 353 h 568"/>
                <a:gd name="T6" fmla="*/ 324 w 568"/>
                <a:gd name="T7" fmla="*/ 568 h 568"/>
                <a:gd name="T8" fmla="*/ 568 w 568"/>
                <a:gd name="T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568">
                  <a:moveTo>
                    <a:pt x="568" y="0"/>
                  </a:moveTo>
                  <a:lnTo>
                    <a:pt x="0" y="244"/>
                  </a:lnTo>
                  <a:lnTo>
                    <a:pt x="218" y="353"/>
                  </a:lnTo>
                  <a:lnTo>
                    <a:pt x="324" y="568"/>
                  </a:lnTo>
                  <a:lnTo>
                    <a:pt x="568" y="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Line 120"/>
            <p:cNvSpPr>
              <a:spLocks noChangeShapeType="1"/>
            </p:cNvSpPr>
            <p:nvPr/>
          </p:nvSpPr>
          <p:spPr bwMode="auto">
            <a:xfrm flipV="1">
              <a:off x="3733" y="4129"/>
              <a:ext cx="327" cy="327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121"/>
            <p:cNvSpPr>
              <a:spLocks/>
            </p:cNvSpPr>
            <p:nvPr/>
          </p:nvSpPr>
          <p:spPr bwMode="auto">
            <a:xfrm>
              <a:off x="4717" y="4224"/>
              <a:ext cx="454" cy="362"/>
            </a:xfrm>
            <a:custGeom>
              <a:avLst/>
              <a:gdLst>
                <a:gd name="T0" fmla="*/ 0 w 454"/>
                <a:gd name="T1" fmla="*/ 135 h 362"/>
                <a:gd name="T2" fmla="*/ 0 w 454"/>
                <a:gd name="T3" fmla="*/ 203 h 362"/>
                <a:gd name="T4" fmla="*/ 454 w 454"/>
                <a:gd name="T5" fmla="*/ 362 h 362"/>
                <a:gd name="T6" fmla="*/ 454 w 454"/>
                <a:gd name="T7" fmla="*/ 0 h 362"/>
                <a:gd name="T8" fmla="*/ 0 w 454"/>
                <a:gd name="T9" fmla="*/ 13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362">
                  <a:moveTo>
                    <a:pt x="0" y="135"/>
                  </a:moveTo>
                  <a:lnTo>
                    <a:pt x="0" y="203"/>
                  </a:lnTo>
                  <a:lnTo>
                    <a:pt x="454" y="362"/>
                  </a:lnTo>
                  <a:lnTo>
                    <a:pt x="454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122"/>
            <p:cNvSpPr>
              <a:spLocks/>
            </p:cNvSpPr>
            <p:nvPr/>
          </p:nvSpPr>
          <p:spPr bwMode="auto">
            <a:xfrm>
              <a:off x="4812" y="4475"/>
              <a:ext cx="137" cy="99"/>
            </a:xfrm>
            <a:custGeom>
              <a:avLst/>
              <a:gdLst>
                <a:gd name="T0" fmla="*/ 58 w 58"/>
                <a:gd name="T1" fmla="*/ 17 h 42"/>
                <a:gd name="T2" fmla="*/ 54 w 58"/>
                <a:gd name="T3" fmla="*/ 29 h 42"/>
                <a:gd name="T4" fmla="*/ 33 w 58"/>
                <a:gd name="T5" fmla="*/ 39 h 42"/>
                <a:gd name="T6" fmla="*/ 13 w 58"/>
                <a:gd name="T7" fmla="*/ 32 h 42"/>
                <a:gd name="T8" fmla="*/ 2 w 58"/>
                <a:gd name="T9" fmla="*/ 11 h 42"/>
                <a:gd name="T10" fmla="*/ 7 w 58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2">
                  <a:moveTo>
                    <a:pt x="58" y="17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51" y="37"/>
                    <a:pt x="41" y="42"/>
                    <a:pt x="33" y="3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4" y="30"/>
                    <a:pt x="0" y="20"/>
                    <a:pt x="2" y="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123"/>
            <p:cNvSpPr>
              <a:spLocks/>
            </p:cNvSpPr>
            <p:nvPr/>
          </p:nvSpPr>
          <p:spPr bwMode="auto">
            <a:xfrm>
              <a:off x="5133" y="4236"/>
              <a:ext cx="38" cy="340"/>
            </a:xfrm>
            <a:custGeom>
              <a:avLst/>
              <a:gdLst>
                <a:gd name="T0" fmla="*/ 0 w 16"/>
                <a:gd name="T1" fmla="*/ 136 h 144"/>
                <a:gd name="T2" fmla="*/ 8 w 16"/>
                <a:gd name="T3" fmla="*/ 144 h 144"/>
                <a:gd name="T4" fmla="*/ 16 w 16"/>
                <a:gd name="T5" fmla="*/ 136 h 144"/>
                <a:gd name="T6" fmla="*/ 16 w 16"/>
                <a:gd name="T7" fmla="*/ 8 h 144"/>
                <a:gd name="T8" fmla="*/ 8 w 16"/>
                <a:gd name="T9" fmla="*/ 0 h 144"/>
                <a:gd name="T10" fmla="*/ 0 w 16"/>
                <a:gd name="T11" fmla="*/ 8 h 144"/>
                <a:gd name="T12" fmla="*/ 0 w 16"/>
                <a:gd name="T13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4">
                  <a:moveTo>
                    <a:pt x="0" y="136"/>
                  </a:moveTo>
                  <a:cubicBezTo>
                    <a:pt x="0" y="140"/>
                    <a:pt x="4" y="144"/>
                    <a:pt x="8" y="144"/>
                  </a:cubicBezTo>
                  <a:cubicBezTo>
                    <a:pt x="12" y="144"/>
                    <a:pt x="16" y="140"/>
                    <a:pt x="16" y="13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13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124"/>
            <p:cNvSpPr>
              <a:spLocks/>
            </p:cNvSpPr>
            <p:nvPr/>
          </p:nvSpPr>
          <p:spPr bwMode="auto">
            <a:xfrm>
              <a:off x="4717" y="4349"/>
              <a:ext cx="38" cy="95"/>
            </a:xfrm>
            <a:custGeom>
              <a:avLst/>
              <a:gdLst>
                <a:gd name="T0" fmla="*/ 0 w 16"/>
                <a:gd name="T1" fmla="*/ 32 h 40"/>
                <a:gd name="T2" fmla="*/ 8 w 16"/>
                <a:gd name="T3" fmla="*/ 40 h 40"/>
                <a:gd name="T4" fmla="*/ 16 w 16"/>
                <a:gd name="T5" fmla="*/ 32 h 40"/>
                <a:gd name="T6" fmla="*/ 16 w 16"/>
                <a:gd name="T7" fmla="*/ 8 h 40"/>
                <a:gd name="T8" fmla="*/ 8 w 16"/>
                <a:gd name="T9" fmla="*/ 0 h 40"/>
                <a:gd name="T10" fmla="*/ 0 w 16"/>
                <a:gd name="T11" fmla="*/ 8 h 40"/>
                <a:gd name="T12" fmla="*/ 0 w 16"/>
                <a:gd name="T1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0" y="32"/>
                  </a:moveTo>
                  <a:cubicBezTo>
                    <a:pt x="0" y="36"/>
                    <a:pt x="4" y="40"/>
                    <a:pt x="8" y="40"/>
                  </a:cubicBezTo>
                  <a:cubicBezTo>
                    <a:pt x="12" y="40"/>
                    <a:pt x="16" y="36"/>
                    <a:pt x="16" y="3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3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125"/>
            <p:cNvSpPr>
              <a:spLocks/>
            </p:cNvSpPr>
            <p:nvPr/>
          </p:nvSpPr>
          <p:spPr bwMode="auto">
            <a:xfrm>
              <a:off x="5935" y="4153"/>
              <a:ext cx="409" cy="490"/>
            </a:xfrm>
            <a:custGeom>
              <a:avLst/>
              <a:gdLst>
                <a:gd name="T0" fmla="*/ 173 w 173"/>
                <a:gd name="T1" fmla="*/ 187 h 207"/>
                <a:gd name="T2" fmla="*/ 153 w 173"/>
                <a:gd name="T3" fmla="*/ 207 h 207"/>
                <a:gd name="T4" fmla="*/ 19 w 173"/>
                <a:gd name="T5" fmla="*/ 207 h 207"/>
                <a:gd name="T6" fmla="*/ 0 w 173"/>
                <a:gd name="T7" fmla="*/ 187 h 207"/>
                <a:gd name="T8" fmla="*/ 0 w 173"/>
                <a:gd name="T9" fmla="*/ 19 h 207"/>
                <a:gd name="T10" fmla="*/ 19 w 173"/>
                <a:gd name="T11" fmla="*/ 0 h 207"/>
                <a:gd name="T12" fmla="*/ 153 w 173"/>
                <a:gd name="T13" fmla="*/ 0 h 207"/>
                <a:gd name="T14" fmla="*/ 173 w 173"/>
                <a:gd name="T15" fmla="*/ 19 h 207"/>
                <a:gd name="T16" fmla="*/ 173 w 173"/>
                <a:gd name="T17" fmla="*/ 18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207">
                  <a:moveTo>
                    <a:pt x="173" y="187"/>
                  </a:moveTo>
                  <a:cubicBezTo>
                    <a:pt x="173" y="198"/>
                    <a:pt x="164" y="207"/>
                    <a:pt x="153" y="207"/>
                  </a:cubicBezTo>
                  <a:cubicBezTo>
                    <a:pt x="19" y="207"/>
                    <a:pt x="19" y="207"/>
                    <a:pt x="19" y="207"/>
                  </a:cubicBezTo>
                  <a:cubicBezTo>
                    <a:pt x="8" y="207"/>
                    <a:pt x="0" y="198"/>
                    <a:pt x="0" y="18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19"/>
                  </a:cubicBezTo>
                  <a:lnTo>
                    <a:pt x="173" y="187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126"/>
            <p:cNvSpPr>
              <a:spLocks/>
            </p:cNvSpPr>
            <p:nvPr/>
          </p:nvSpPr>
          <p:spPr bwMode="auto">
            <a:xfrm>
              <a:off x="6081" y="4404"/>
              <a:ext cx="114" cy="21"/>
            </a:xfrm>
            <a:custGeom>
              <a:avLst/>
              <a:gdLst>
                <a:gd name="T0" fmla="*/ 0 w 48"/>
                <a:gd name="T1" fmla="*/ 0 h 9"/>
                <a:gd name="T2" fmla="*/ 10 w 48"/>
                <a:gd name="T3" fmla="*/ 9 h 9"/>
                <a:gd name="T4" fmla="*/ 39 w 48"/>
                <a:gd name="T5" fmla="*/ 9 h 9"/>
                <a:gd name="T6" fmla="*/ 48 w 4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9">
                  <a:moveTo>
                    <a:pt x="0" y="0"/>
                  </a:moveTo>
                  <a:cubicBezTo>
                    <a:pt x="0" y="5"/>
                    <a:pt x="3" y="9"/>
                    <a:pt x="10" y="9"/>
                  </a:cubicBezTo>
                  <a:cubicBezTo>
                    <a:pt x="15" y="9"/>
                    <a:pt x="34" y="9"/>
                    <a:pt x="39" y="9"/>
                  </a:cubicBezTo>
                  <a:cubicBezTo>
                    <a:pt x="46" y="9"/>
                    <a:pt x="48" y="5"/>
                    <a:pt x="4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127"/>
            <p:cNvSpPr>
              <a:spLocks/>
            </p:cNvSpPr>
            <p:nvPr/>
          </p:nvSpPr>
          <p:spPr bwMode="auto">
            <a:xfrm>
              <a:off x="6081" y="4562"/>
              <a:ext cx="114" cy="24"/>
            </a:xfrm>
            <a:custGeom>
              <a:avLst/>
              <a:gdLst>
                <a:gd name="T0" fmla="*/ 0 w 48"/>
                <a:gd name="T1" fmla="*/ 0 h 10"/>
                <a:gd name="T2" fmla="*/ 10 w 48"/>
                <a:gd name="T3" fmla="*/ 10 h 10"/>
                <a:gd name="T4" fmla="*/ 39 w 48"/>
                <a:gd name="T5" fmla="*/ 10 h 10"/>
                <a:gd name="T6" fmla="*/ 48 w 4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0">
                  <a:moveTo>
                    <a:pt x="0" y="0"/>
                  </a:moveTo>
                  <a:cubicBezTo>
                    <a:pt x="0" y="5"/>
                    <a:pt x="3" y="10"/>
                    <a:pt x="10" y="10"/>
                  </a:cubicBezTo>
                  <a:cubicBezTo>
                    <a:pt x="15" y="10"/>
                    <a:pt x="34" y="10"/>
                    <a:pt x="39" y="10"/>
                  </a:cubicBezTo>
                  <a:cubicBezTo>
                    <a:pt x="46" y="10"/>
                    <a:pt x="48" y="5"/>
                    <a:pt x="4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Line 128"/>
            <p:cNvSpPr>
              <a:spLocks noChangeShapeType="1"/>
            </p:cNvSpPr>
            <p:nvPr/>
          </p:nvSpPr>
          <p:spPr bwMode="auto">
            <a:xfrm>
              <a:off x="5935" y="4482"/>
              <a:ext cx="409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129"/>
            <p:cNvSpPr>
              <a:spLocks/>
            </p:cNvSpPr>
            <p:nvPr/>
          </p:nvSpPr>
          <p:spPr bwMode="auto">
            <a:xfrm>
              <a:off x="7037" y="4262"/>
              <a:ext cx="487" cy="272"/>
            </a:xfrm>
            <a:custGeom>
              <a:avLst/>
              <a:gdLst>
                <a:gd name="T0" fmla="*/ 206 w 206"/>
                <a:gd name="T1" fmla="*/ 38 h 115"/>
                <a:gd name="T2" fmla="*/ 192 w 206"/>
                <a:gd name="T3" fmla="*/ 38 h 115"/>
                <a:gd name="T4" fmla="*/ 192 w 206"/>
                <a:gd name="T5" fmla="*/ 19 h 115"/>
                <a:gd name="T6" fmla="*/ 172 w 206"/>
                <a:gd name="T7" fmla="*/ 0 h 115"/>
                <a:gd name="T8" fmla="*/ 19 w 206"/>
                <a:gd name="T9" fmla="*/ 0 h 115"/>
                <a:gd name="T10" fmla="*/ 0 w 206"/>
                <a:gd name="T11" fmla="*/ 19 h 115"/>
                <a:gd name="T12" fmla="*/ 0 w 206"/>
                <a:gd name="T13" fmla="*/ 96 h 115"/>
                <a:gd name="T14" fmla="*/ 19 w 206"/>
                <a:gd name="T15" fmla="*/ 115 h 115"/>
                <a:gd name="T16" fmla="*/ 172 w 206"/>
                <a:gd name="T17" fmla="*/ 115 h 115"/>
                <a:gd name="T18" fmla="*/ 192 w 206"/>
                <a:gd name="T19" fmla="*/ 96 h 115"/>
                <a:gd name="T20" fmla="*/ 192 w 206"/>
                <a:gd name="T21" fmla="*/ 77 h 115"/>
                <a:gd name="T22" fmla="*/ 206 w 206"/>
                <a:gd name="T23" fmla="*/ 77 h 115"/>
                <a:gd name="T24" fmla="*/ 206 w 206"/>
                <a:gd name="T25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115">
                  <a:moveTo>
                    <a:pt x="206" y="38"/>
                  </a:moveTo>
                  <a:cubicBezTo>
                    <a:pt x="192" y="38"/>
                    <a:pt x="192" y="38"/>
                    <a:pt x="192" y="38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92" y="8"/>
                    <a:pt x="183" y="0"/>
                    <a:pt x="17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6"/>
                    <a:pt x="8" y="115"/>
                    <a:pt x="19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83" y="115"/>
                    <a:pt x="192" y="106"/>
                    <a:pt x="192" y="9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206" y="77"/>
                    <a:pt x="206" y="77"/>
                    <a:pt x="206" y="77"/>
                  </a:cubicBezTo>
                  <a:lnTo>
                    <a:pt x="206" y="3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Line 130"/>
            <p:cNvSpPr>
              <a:spLocks noChangeShapeType="1"/>
            </p:cNvSpPr>
            <p:nvPr/>
          </p:nvSpPr>
          <p:spPr bwMode="auto">
            <a:xfrm>
              <a:off x="7112" y="4321"/>
              <a:ext cx="0" cy="151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Line 131"/>
            <p:cNvSpPr>
              <a:spLocks noChangeShapeType="1"/>
            </p:cNvSpPr>
            <p:nvPr/>
          </p:nvSpPr>
          <p:spPr bwMode="auto">
            <a:xfrm>
              <a:off x="7126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Line 132"/>
            <p:cNvSpPr>
              <a:spLocks noChangeShapeType="1"/>
            </p:cNvSpPr>
            <p:nvPr/>
          </p:nvSpPr>
          <p:spPr bwMode="auto">
            <a:xfrm>
              <a:off x="7171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Line 133"/>
            <p:cNvSpPr>
              <a:spLocks noChangeShapeType="1"/>
            </p:cNvSpPr>
            <p:nvPr/>
          </p:nvSpPr>
          <p:spPr bwMode="auto">
            <a:xfrm>
              <a:off x="7216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Line 134"/>
            <p:cNvSpPr>
              <a:spLocks noChangeShapeType="1"/>
            </p:cNvSpPr>
            <p:nvPr/>
          </p:nvSpPr>
          <p:spPr bwMode="auto">
            <a:xfrm>
              <a:off x="7264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Line 135"/>
            <p:cNvSpPr>
              <a:spLocks noChangeShapeType="1"/>
            </p:cNvSpPr>
            <p:nvPr/>
          </p:nvSpPr>
          <p:spPr bwMode="auto">
            <a:xfrm>
              <a:off x="7308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Line 136"/>
            <p:cNvSpPr>
              <a:spLocks noChangeShapeType="1"/>
            </p:cNvSpPr>
            <p:nvPr/>
          </p:nvSpPr>
          <p:spPr bwMode="auto">
            <a:xfrm>
              <a:off x="7353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Line 137"/>
            <p:cNvSpPr>
              <a:spLocks noChangeShapeType="1"/>
            </p:cNvSpPr>
            <p:nvPr/>
          </p:nvSpPr>
          <p:spPr bwMode="auto">
            <a:xfrm>
              <a:off x="7398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Line 138"/>
            <p:cNvSpPr>
              <a:spLocks noChangeShapeType="1"/>
            </p:cNvSpPr>
            <p:nvPr/>
          </p:nvSpPr>
          <p:spPr bwMode="auto">
            <a:xfrm>
              <a:off x="7443" y="4307"/>
              <a:ext cx="0" cy="182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291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roup 4"/>
          <p:cNvGrpSpPr>
            <a:grpSpLocks noChangeAspect="1"/>
          </p:cNvGrpSpPr>
          <p:nvPr/>
        </p:nvGrpSpPr>
        <p:grpSpPr bwMode="auto">
          <a:xfrm>
            <a:off x="350774" y="764704"/>
            <a:ext cx="8397690" cy="5738019"/>
            <a:chOff x="708" y="47"/>
            <a:chExt cx="6258" cy="4276"/>
          </a:xfrm>
        </p:grpSpPr>
        <p:sp>
          <p:nvSpPr>
            <p:cNvPr id="134" name="Freeform 5"/>
            <p:cNvSpPr>
              <a:spLocks noEditPoints="1"/>
            </p:cNvSpPr>
            <p:nvPr/>
          </p:nvSpPr>
          <p:spPr bwMode="auto">
            <a:xfrm>
              <a:off x="786" y="63"/>
              <a:ext cx="337" cy="453"/>
            </a:xfrm>
            <a:custGeom>
              <a:avLst/>
              <a:gdLst>
                <a:gd name="T0" fmla="*/ 167 w 168"/>
                <a:gd name="T1" fmla="*/ 137 h 226"/>
                <a:gd name="T2" fmla="*/ 129 w 168"/>
                <a:gd name="T3" fmla="*/ 86 h 226"/>
                <a:gd name="T4" fmla="*/ 167 w 168"/>
                <a:gd name="T5" fmla="*/ 40 h 226"/>
                <a:gd name="T6" fmla="*/ 167 w 168"/>
                <a:gd name="T7" fmla="*/ 36 h 226"/>
                <a:gd name="T8" fmla="*/ 164 w 168"/>
                <a:gd name="T9" fmla="*/ 33 h 226"/>
                <a:gd name="T10" fmla="*/ 101 w 168"/>
                <a:gd name="T11" fmla="*/ 33 h 226"/>
                <a:gd name="T12" fmla="*/ 101 w 168"/>
                <a:gd name="T13" fmla="*/ 19 h 226"/>
                <a:gd name="T14" fmla="*/ 97 w 168"/>
                <a:gd name="T15" fmla="*/ 15 h 226"/>
                <a:gd name="T16" fmla="*/ 8 w 168"/>
                <a:gd name="T17" fmla="*/ 7 h 226"/>
                <a:gd name="T18" fmla="*/ 8 w 168"/>
                <a:gd name="T19" fmla="*/ 7 h 226"/>
                <a:gd name="T20" fmla="*/ 8 w 168"/>
                <a:gd name="T21" fmla="*/ 0 h 226"/>
                <a:gd name="T22" fmla="*/ 0 w 168"/>
                <a:gd name="T23" fmla="*/ 0 h 226"/>
                <a:gd name="T24" fmla="*/ 0 w 168"/>
                <a:gd name="T25" fmla="*/ 226 h 226"/>
                <a:gd name="T26" fmla="*/ 8 w 168"/>
                <a:gd name="T27" fmla="*/ 226 h 226"/>
                <a:gd name="T28" fmla="*/ 8 w 168"/>
                <a:gd name="T29" fmla="*/ 130 h 226"/>
                <a:gd name="T30" fmla="*/ 93 w 168"/>
                <a:gd name="T31" fmla="*/ 123 h 226"/>
                <a:gd name="T32" fmla="*/ 93 w 168"/>
                <a:gd name="T33" fmla="*/ 139 h 226"/>
                <a:gd name="T34" fmla="*/ 97 w 168"/>
                <a:gd name="T35" fmla="*/ 143 h 226"/>
                <a:gd name="T36" fmla="*/ 164 w 168"/>
                <a:gd name="T37" fmla="*/ 143 h 226"/>
                <a:gd name="T38" fmla="*/ 167 w 168"/>
                <a:gd name="T39" fmla="*/ 141 h 226"/>
                <a:gd name="T40" fmla="*/ 167 w 168"/>
                <a:gd name="T41" fmla="*/ 137 h 226"/>
                <a:gd name="T42" fmla="*/ 8 w 168"/>
                <a:gd name="T43" fmla="*/ 15 h 226"/>
                <a:gd name="T44" fmla="*/ 93 w 168"/>
                <a:gd name="T45" fmla="*/ 23 h 226"/>
                <a:gd name="T46" fmla="*/ 93 w 168"/>
                <a:gd name="T47" fmla="*/ 115 h 226"/>
                <a:gd name="T48" fmla="*/ 8 w 168"/>
                <a:gd name="T49" fmla="*/ 122 h 226"/>
                <a:gd name="T50" fmla="*/ 8 w 168"/>
                <a:gd name="T51" fmla="*/ 15 h 226"/>
                <a:gd name="T52" fmla="*/ 101 w 168"/>
                <a:gd name="T53" fmla="*/ 135 h 226"/>
                <a:gd name="T54" fmla="*/ 101 w 168"/>
                <a:gd name="T55" fmla="*/ 118 h 226"/>
                <a:gd name="T56" fmla="*/ 101 w 168"/>
                <a:gd name="T57" fmla="*/ 41 h 226"/>
                <a:gd name="T58" fmla="*/ 155 w 168"/>
                <a:gd name="T59" fmla="*/ 41 h 226"/>
                <a:gd name="T60" fmla="*/ 121 w 168"/>
                <a:gd name="T61" fmla="*/ 83 h 226"/>
                <a:gd name="T62" fmla="*/ 120 w 168"/>
                <a:gd name="T63" fmla="*/ 88 h 226"/>
                <a:gd name="T64" fmla="*/ 156 w 168"/>
                <a:gd name="T65" fmla="*/ 135 h 226"/>
                <a:gd name="T66" fmla="*/ 101 w 168"/>
                <a:gd name="T67" fmla="*/ 13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8" h="226">
                  <a:moveTo>
                    <a:pt x="167" y="137"/>
                  </a:moveTo>
                  <a:cubicBezTo>
                    <a:pt x="129" y="86"/>
                    <a:pt x="129" y="86"/>
                    <a:pt x="129" y="86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8" y="39"/>
                    <a:pt x="168" y="37"/>
                    <a:pt x="167" y="36"/>
                  </a:cubicBezTo>
                  <a:cubicBezTo>
                    <a:pt x="167" y="34"/>
                    <a:pt x="165" y="33"/>
                    <a:pt x="164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7"/>
                    <a:pt x="99" y="16"/>
                    <a:pt x="97" y="1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8" y="226"/>
                    <a:pt x="8" y="226"/>
                    <a:pt x="8" y="226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41"/>
                    <a:pt x="95" y="143"/>
                    <a:pt x="97" y="143"/>
                  </a:cubicBezTo>
                  <a:cubicBezTo>
                    <a:pt x="164" y="143"/>
                    <a:pt x="164" y="143"/>
                    <a:pt x="164" y="143"/>
                  </a:cubicBezTo>
                  <a:cubicBezTo>
                    <a:pt x="165" y="143"/>
                    <a:pt x="167" y="142"/>
                    <a:pt x="167" y="141"/>
                  </a:cubicBezTo>
                  <a:cubicBezTo>
                    <a:pt x="168" y="140"/>
                    <a:pt x="168" y="138"/>
                    <a:pt x="167" y="137"/>
                  </a:cubicBezTo>
                  <a:close/>
                  <a:moveTo>
                    <a:pt x="8" y="15"/>
                  </a:moveTo>
                  <a:cubicBezTo>
                    <a:pt x="93" y="23"/>
                    <a:pt x="93" y="23"/>
                    <a:pt x="93" y="23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8" y="122"/>
                    <a:pt x="8" y="122"/>
                    <a:pt x="8" y="122"/>
                  </a:cubicBezTo>
                  <a:lnTo>
                    <a:pt x="8" y="15"/>
                  </a:lnTo>
                  <a:close/>
                  <a:moveTo>
                    <a:pt x="101" y="135"/>
                  </a:moveTo>
                  <a:cubicBezTo>
                    <a:pt x="101" y="118"/>
                    <a:pt x="101" y="118"/>
                    <a:pt x="101" y="118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21" y="83"/>
                    <a:pt x="121" y="83"/>
                    <a:pt x="121" y="83"/>
                  </a:cubicBezTo>
                  <a:cubicBezTo>
                    <a:pt x="119" y="85"/>
                    <a:pt x="119" y="87"/>
                    <a:pt x="120" y="88"/>
                  </a:cubicBezTo>
                  <a:cubicBezTo>
                    <a:pt x="156" y="135"/>
                    <a:pt x="156" y="135"/>
                    <a:pt x="156" y="135"/>
                  </a:cubicBezTo>
                  <a:lnTo>
                    <a:pt x="101" y="13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6"/>
            <p:cNvSpPr>
              <a:spLocks noEditPoints="1"/>
            </p:cNvSpPr>
            <p:nvPr/>
          </p:nvSpPr>
          <p:spPr bwMode="auto">
            <a:xfrm>
              <a:off x="1692" y="249"/>
              <a:ext cx="439" cy="85"/>
            </a:xfrm>
            <a:custGeom>
              <a:avLst/>
              <a:gdLst>
                <a:gd name="T0" fmla="*/ 46 w 219"/>
                <a:gd name="T1" fmla="*/ 0 h 42"/>
                <a:gd name="T2" fmla="*/ 26 w 219"/>
                <a:gd name="T3" fmla="*/ 16 h 42"/>
                <a:gd name="T4" fmla="*/ 0 w 219"/>
                <a:gd name="T5" fmla="*/ 16 h 42"/>
                <a:gd name="T6" fmla="*/ 0 w 219"/>
                <a:gd name="T7" fmla="*/ 24 h 42"/>
                <a:gd name="T8" fmla="*/ 26 w 219"/>
                <a:gd name="T9" fmla="*/ 24 h 42"/>
                <a:gd name="T10" fmla="*/ 46 w 219"/>
                <a:gd name="T11" fmla="*/ 42 h 42"/>
                <a:gd name="T12" fmla="*/ 67 w 219"/>
                <a:gd name="T13" fmla="*/ 24 h 42"/>
                <a:gd name="T14" fmla="*/ 219 w 219"/>
                <a:gd name="T15" fmla="*/ 24 h 42"/>
                <a:gd name="T16" fmla="*/ 219 w 219"/>
                <a:gd name="T17" fmla="*/ 16 h 42"/>
                <a:gd name="T18" fmla="*/ 66 w 219"/>
                <a:gd name="T19" fmla="*/ 16 h 42"/>
                <a:gd name="T20" fmla="*/ 46 w 219"/>
                <a:gd name="T21" fmla="*/ 0 h 42"/>
                <a:gd name="T22" fmla="*/ 46 w 219"/>
                <a:gd name="T23" fmla="*/ 34 h 42"/>
                <a:gd name="T24" fmla="*/ 33 w 219"/>
                <a:gd name="T25" fmla="*/ 21 h 42"/>
                <a:gd name="T26" fmla="*/ 46 w 219"/>
                <a:gd name="T27" fmla="*/ 8 h 42"/>
                <a:gd name="T28" fmla="*/ 59 w 219"/>
                <a:gd name="T29" fmla="*/ 21 h 42"/>
                <a:gd name="T30" fmla="*/ 46 w 219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2">
                  <a:moveTo>
                    <a:pt x="46" y="0"/>
                  </a:moveTo>
                  <a:cubicBezTo>
                    <a:pt x="36" y="0"/>
                    <a:pt x="28" y="7"/>
                    <a:pt x="2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34"/>
                    <a:pt x="36" y="42"/>
                    <a:pt x="46" y="42"/>
                  </a:cubicBezTo>
                  <a:cubicBezTo>
                    <a:pt x="56" y="42"/>
                    <a:pt x="65" y="34"/>
                    <a:pt x="67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16"/>
                    <a:pt x="219" y="16"/>
                    <a:pt x="219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4" y="7"/>
                    <a:pt x="56" y="0"/>
                    <a:pt x="46" y="0"/>
                  </a:cubicBezTo>
                  <a:close/>
                  <a:moveTo>
                    <a:pt x="46" y="34"/>
                  </a:moveTo>
                  <a:cubicBezTo>
                    <a:pt x="39" y="34"/>
                    <a:pt x="33" y="28"/>
                    <a:pt x="33" y="21"/>
                  </a:cubicBezTo>
                  <a:cubicBezTo>
                    <a:pt x="33" y="14"/>
                    <a:pt x="39" y="8"/>
                    <a:pt x="46" y="8"/>
                  </a:cubicBezTo>
                  <a:cubicBezTo>
                    <a:pt x="53" y="8"/>
                    <a:pt x="59" y="14"/>
                    <a:pt x="59" y="21"/>
                  </a:cubicBezTo>
                  <a:cubicBezTo>
                    <a:pt x="59" y="28"/>
                    <a:pt x="53" y="34"/>
                    <a:pt x="46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7"/>
            <p:cNvSpPr>
              <a:spLocks noEditPoints="1"/>
            </p:cNvSpPr>
            <p:nvPr/>
          </p:nvSpPr>
          <p:spPr bwMode="auto">
            <a:xfrm>
              <a:off x="1690" y="398"/>
              <a:ext cx="441" cy="84"/>
            </a:xfrm>
            <a:custGeom>
              <a:avLst/>
              <a:gdLst>
                <a:gd name="T0" fmla="*/ 111 w 220"/>
                <a:gd name="T1" fmla="*/ 0 h 42"/>
                <a:gd name="T2" fmla="*/ 91 w 220"/>
                <a:gd name="T3" fmla="*/ 17 h 42"/>
                <a:gd name="T4" fmla="*/ 0 w 220"/>
                <a:gd name="T5" fmla="*/ 17 h 42"/>
                <a:gd name="T6" fmla="*/ 0 w 220"/>
                <a:gd name="T7" fmla="*/ 25 h 42"/>
                <a:gd name="T8" fmla="*/ 91 w 220"/>
                <a:gd name="T9" fmla="*/ 25 h 42"/>
                <a:gd name="T10" fmla="*/ 111 w 220"/>
                <a:gd name="T11" fmla="*/ 42 h 42"/>
                <a:gd name="T12" fmla="*/ 131 w 220"/>
                <a:gd name="T13" fmla="*/ 25 h 42"/>
                <a:gd name="T14" fmla="*/ 220 w 220"/>
                <a:gd name="T15" fmla="*/ 25 h 42"/>
                <a:gd name="T16" fmla="*/ 220 w 220"/>
                <a:gd name="T17" fmla="*/ 17 h 42"/>
                <a:gd name="T18" fmla="*/ 131 w 220"/>
                <a:gd name="T19" fmla="*/ 17 h 42"/>
                <a:gd name="T20" fmla="*/ 111 w 220"/>
                <a:gd name="T21" fmla="*/ 0 h 42"/>
                <a:gd name="T22" fmla="*/ 111 w 220"/>
                <a:gd name="T23" fmla="*/ 34 h 42"/>
                <a:gd name="T24" fmla="*/ 98 w 220"/>
                <a:gd name="T25" fmla="*/ 21 h 42"/>
                <a:gd name="T26" fmla="*/ 111 w 220"/>
                <a:gd name="T27" fmla="*/ 8 h 42"/>
                <a:gd name="T28" fmla="*/ 124 w 220"/>
                <a:gd name="T29" fmla="*/ 21 h 42"/>
                <a:gd name="T30" fmla="*/ 111 w 220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0" h="42">
                  <a:moveTo>
                    <a:pt x="111" y="0"/>
                  </a:moveTo>
                  <a:cubicBezTo>
                    <a:pt x="101" y="0"/>
                    <a:pt x="92" y="8"/>
                    <a:pt x="9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35"/>
                    <a:pt x="101" y="42"/>
                    <a:pt x="111" y="42"/>
                  </a:cubicBezTo>
                  <a:cubicBezTo>
                    <a:pt x="121" y="42"/>
                    <a:pt x="130" y="35"/>
                    <a:pt x="131" y="25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8"/>
                    <a:pt x="121" y="0"/>
                    <a:pt x="111" y="0"/>
                  </a:cubicBezTo>
                  <a:close/>
                  <a:moveTo>
                    <a:pt x="111" y="34"/>
                  </a:moveTo>
                  <a:cubicBezTo>
                    <a:pt x="104" y="34"/>
                    <a:pt x="98" y="28"/>
                    <a:pt x="98" y="21"/>
                  </a:cubicBezTo>
                  <a:cubicBezTo>
                    <a:pt x="98" y="14"/>
                    <a:pt x="104" y="8"/>
                    <a:pt x="111" y="8"/>
                  </a:cubicBezTo>
                  <a:cubicBezTo>
                    <a:pt x="118" y="8"/>
                    <a:pt x="124" y="14"/>
                    <a:pt x="124" y="21"/>
                  </a:cubicBezTo>
                  <a:cubicBezTo>
                    <a:pt x="124" y="28"/>
                    <a:pt x="118" y="34"/>
                    <a:pt x="111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8"/>
            <p:cNvSpPr>
              <a:spLocks noEditPoints="1"/>
            </p:cNvSpPr>
            <p:nvPr/>
          </p:nvSpPr>
          <p:spPr bwMode="auto">
            <a:xfrm>
              <a:off x="1690" y="105"/>
              <a:ext cx="441" cy="84"/>
            </a:xfrm>
            <a:custGeom>
              <a:avLst/>
              <a:gdLst>
                <a:gd name="T0" fmla="*/ 183 w 220"/>
                <a:gd name="T1" fmla="*/ 17 h 42"/>
                <a:gd name="T2" fmla="*/ 163 w 220"/>
                <a:gd name="T3" fmla="*/ 0 h 42"/>
                <a:gd name="T4" fmla="*/ 143 w 220"/>
                <a:gd name="T5" fmla="*/ 17 h 42"/>
                <a:gd name="T6" fmla="*/ 0 w 220"/>
                <a:gd name="T7" fmla="*/ 17 h 42"/>
                <a:gd name="T8" fmla="*/ 0 w 220"/>
                <a:gd name="T9" fmla="*/ 25 h 42"/>
                <a:gd name="T10" fmla="*/ 143 w 220"/>
                <a:gd name="T11" fmla="*/ 25 h 42"/>
                <a:gd name="T12" fmla="*/ 163 w 220"/>
                <a:gd name="T13" fmla="*/ 42 h 42"/>
                <a:gd name="T14" fmla="*/ 183 w 220"/>
                <a:gd name="T15" fmla="*/ 25 h 42"/>
                <a:gd name="T16" fmla="*/ 220 w 220"/>
                <a:gd name="T17" fmla="*/ 25 h 42"/>
                <a:gd name="T18" fmla="*/ 220 w 220"/>
                <a:gd name="T19" fmla="*/ 17 h 42"/>
                <a:gd name="T20" fmla="*/ 183 w 220"/>
                <a:gd name="T21" fmla="*/ 17 h 42"/>
                <a:gd name="T22" fmla="*/ 163 w 220"/>
                <a:gd name="T23" fmla="*/ 34 h 42"/>
                <a:gd name="T24" fmla="*/ 150 w 220"/>
                <a:gd name="T25" fmla="*/ 21 h 42"/>
                <a:gd name="T26" fmla="*/ 163 w 220"/>
                <a:gd name="T27" fmla="*/ 8 h 42"/>
                <a:gd name="T28" fmla="*/ 176 w 220"/>
                <a:gd name="T29" fmla="*/ 21 h 42"/>
                <a:gd name="T30" fmla="*/ 163 w 220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0" h="42">
                  <a:moveTo>
                    <a:pt x="183" y="17"/>
                  </a:moveTo>
                  <a:cubicBezTo>
                    <a:pt x="182" y="8"/>
                    <a:pt x="173" y="0"/>
                    <a:pt x="163" y="0"/>
                  </a:cubicBezTo>
                  <a:cubicBezTo>
                    <a:pt x="153" y="0"/>
                    <a:pt x="144" y="8"/>
                    <a:pt x="14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3" y="25"/>
                    <a:pt x="143" y="25"/>
                    <a:pt x="143" y="25"/>
                  </a:cubicBezTo>
                  <a:cubicBezTo>
                    <a:pt x="144" y="35"/>
                    <a:pt x="153" y="42"/>
                    <a:pt x="163" y="42"/>
                  </a:cubicBezTo>
                  <a:cubicBezTo>
                    <a:pt x="173" y="42"/>
                    <a:pt x="182" y="35"/>
                    <a:pt x="183" y="25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17"/>
                    <a:pt x="220" y="17"/>
                    <a:pt x="220" y="17"/>
                  </a:cubicBezTo>
                  <a:lnTo>
                    <a:pt x="183" y="17"/>
                  </a:lnTo>
                  <a:close/>
                  <a:moveTo>
                    <a:pt x="163" y="34"/>
                  </a:moveTo>
                  <a:cubicBezTo>
                    <a:pt x="156" y="34"/>
                    <a:pt x="150" y="28"/>
                    <a:pt x="150" y="21"/>
                  </a:cubicBezTo>
                  <a:cubicBezTo>
                    <a:pt x="150" y="14"/>
                    <a:pt x="156" y="8"/>
                    <a:pt x="163" y="8"/>
                  </a:cubicBezTo>
                  <a:cubicBezTo>
                    <a:pt x="170" y="8"/>
                    <a:pt x="176" y="14"/>
                    <a:pt x="176" y="21"/>
                  </a:cubicBezTo>
                  <a:cubicBezTo>
                    <a:pt x="176" y="28"/>
                    <a:pt x="170" y="34"/>
                    <a:pt x="163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9"/>
            <p:cNvSpPr>
              <a:spLocks noEditPoints="1"/>
            </p:cNvSpPr>
            <p:nvPr/>
          </p:nvSpPr>
          <p:spPr bwMode="auto">
            <a:xfrm>
              <a:off x="2646" y="77"/>
              <a:ext cx="440" cy="393"/>
            </a:xfrm>
            <a:custGeom>
              <a:avLst/>
              <a:gdLst>
                <a:gd name="T0" fmla="*/ 0 w 440"/>
                <a:gd name="T1" fmla="*/ 0 h 393"/>
                <a:gd name="T2" fmla="*/ 0 w 440"/>
                <a:gd name="T3" fmla="*/ 393 h 393"/>
                <a:gd name="T4" fmla="*/ 440 w 440"/>
                <a:gd name="T5" fmla="*/ 393 h 393"/>
                <a:gd name="T6" fmla="*/ 440 w 440"/>
                <a:gd name="T7" fmla="*/ 0 h 393"/>
                <a:gd name="T8" fmla="*/ 0 w 440"/>
                <a:gd name="T9" fmla="*/ 0 h 393"/>
                <a:gd name="T10" fmla="*/ 424 w 440"/>
                <a:gd name="T11" fmla="*/ 377 h 393"/>
                <a:gd name="T12" fmla="*/ 16 w 440"/>
                <a:gd name="T13" fmla="*/ 377 h 393"/>
                <a:gd name="T14" fmla="*/ 16 w 440"/>
                <a:gd name="T15" fmla="*/ 16 h 393"/>
                <a:gd name="T16" fmla="*/ 424 w 440"/>
                <a:gd name="T17" fmla="*/ 16 h 393"/>
                <a:gd name="T18" fmla="*/ 424 w 440"/>
                <a:gd name="T19" fmla="*/ 37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393">
                  <a:moveTo>
                    <a:pt x="0" y="0"/>
                  </a:moveTo>
                  <a:lnTo>
                    <a:pt x="0" y="393"/>
                  </a:lnTo>
                  <a:lnTo>
                    <a:pt x="440" y="393"/>
                  </a:lnTo>
                  <a:lnTo>
                    <a:pt x="440" y="0"/>
                  </a:lnTo>
                  <a:lnTo>
                    <a:pt x="0" y="0"/>
                  </a:lnTo>
                  <a:close/>
                  <a:moveTo>
                    <a:pt x="424" y="377"/>
                  </a:moveTo>
                  <a:lnTo>
                    <a:pt x="16" y="377"/>
                  </a:lnTo>
                  <a:lnTo>
                    <a:pt x="16" y="16"/>
                  </a:lnTo>
                  <a:lnTo>
                    <a:pt x="424" y="16"/>
                  </a:lnTo>
                  <a:lnTo>
                    <a:pt x="424" y="37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Rectangle 10"/>
            <p:cNvSpPr>
              <a:spLocks noChangeArrowheads="1"/>
            </p:cNvSpPr>
            <p:nvPr/>
          </p:nvSpPr>
          <p:spPr bwMode="auto">
            <a:xfrm>
              <a:off x="2710" y="129"/>
              <a:ext cx="312" cy="3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Rectangle 11"/>
            <p:cNvSpPr>
              <a:spLocks noChangeArrowheads="1"/>
            </p:cNvSpPr>
            <p:nvPr/>
          </p:nvSpPr>
          <p:spPr bwMode="auto">
            <a:xfrm>
              <a:off x="2702" y="237"/>
              <a:ext cx="82" cy="1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Rectangle 12"/>
            <p:cNvSpPr>
              <a:spLocks noChangeArrowheads="1"/>
            </p:cNvSpPr>
            <p:nvPr/>
          </p:nvSpPr>
          <p:spPr bwMode="auto">
            <a:xfrm>
              <a:off x="2702" y="205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Rectangle 13"/>
            <p:cNvSpPr>
              <a:spLocks noChangeArrowheads="1"/>
            </p:cNvSpPr>
            <p:nvPr/>
          </p:nvSpPr>
          <p:spPr bwMode="auto">
            <a:xfrm>
              <a:off x="2702" y="270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Rectangle 14"/>
            <p:cNvSpPr>
              <a:spLocks noChangeArrowheads="1"/>
            </p:cNvSpPr>
            <p:nvPr/>
          </p:nvSpPr>
          <p:spPr bwMode="auto">
            <a:xfrm>
              <a:off x="2702" y="302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Rectangle 15"/>
            <p:cNvSpPr>
              <a:spLocks noChangeArrowheads="1"/>
            </p:cNvSpPr>
            <p:nvPr/>
          </p:nvSpPr>
          <p:spPr bwMode="auto">
            <a:xfrm>
              <a:off x="2702" y="334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Rectangle 16"/>
            <p:cNvSpPr>
              <a:spLocks noChangeArrowheads="1"/>
            </p:cNvSpPr>
            <p:nvPr/>
          </p:nvSpPr>
          <p:spPr bwMode="auto">
            <a:xfrm>
              <a:off x="2702" y="382"/>
              <a:ext cx="33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Rectangle 17"/>
            <p:cNvSpPr>
              <a:spLocks noChangeArrowheads="1"/>
            </p:cNvSpPr>
            <p:nvPr/>
          </p:nvSpPr>
          <p:spPr bwMode="auto">
            <a:xfrm>
              <a:off x="2702" y="414"/>
              <a:ext cx="33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Rectangle 18"/>
            <p:cNvSpPr>
              <a:spLocks noChangeArrowheads="1"/>
            </p:cNvSpPr>
            <p:nvPr/>
          </p:nvSpPr>
          <p:spPr bwMode="auto">
            <a:xfrm>
              <a:off x="2812" y="211"/>
              <a:ext cx="220" cy="13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19"/>
            <p:cNvSpPr>
              <a:spLocks noEditPoints="1"/>
            </p:cNvSpPr>
            <p:nvPr/>
          </p:nvSpPr>
          <p:spPr bwMode="auto">
            <a:xfrm>
              <a:off x="3595" y="47"/>
              <a:ext cx="441" cy="455"/>
            </a:xfrm>
            <a:custGeom>
              <a:avLst/>
              <a:gdLst>
                <a:gd name="T0" fmla="*/ 220 w 220"/>
                <a:gd name="T1" fmla="*/ 109 h 227"/>
                <a:gd name="T2" fmla="*/ 114 w 220"/>
                <a:gd name="T3" fmla="*/ 63 h 227"/>
                <a:gd name="T4" fmla="*/ 114 w 220"/>
                <a:gd name="T5" fmla="*/ 0 h 227"/>
                <a:gd name="T6" fmla="*/ 105 w 220"/>
                <a:gd name="T7" fmla="*/ 0 h 227"/>
                <a:gd name="T8" fmla="*/ 105 w 220"/>
                <a:gd name="T9" fmla="*/ 63 h 227"/>
                <a:gd name="T10" fmla="*/ 0 w 220"/>
                <a:gd name="T11" fmla="*/ 109 h 227"/>
                <a:gd name="T12" fmla="*/ 0 w 220"/>
                <a:gd name="T13" fmla="*/ 109 h 227"/>
                <a:gd name="T14" fmla="*/ 0 w 220"/>
                <a:gd name="T15" fmla="*/ 163 h 227"/>
                <a:gd name="T16" fmla="*/ 110 w 220"/>
                <a:gd name="T17" fmla="*/ 227 h 227"/>
                <a:gd name="T18" fmla="*/ 220 w 220"/>
                <a:gd name="T19" fmla="*/ 163 h 227"/>
                <a:gd name="T20" fmla="*/ 220 w 220"/>
                <a:gd name="T21" fmla="*/ 109 h 227"/>
                <a:gd name="T22" fmla="*/ 220 w 220"/>
                <a:gd name="T23" fmla="*/ 109 h 227"/>
                <a:gd name="T24" fmla="*/ 8 w 220"/>
                <a:gd name="T25" fmla="*/ 158 h 227"/>
                <a:gd name="T26" fmla="*/ 8 w 220"/>
                <a:gd name="T27" fmla="*/ 114 h 227"/>
                <a:gd name="T28" fmla="*/ 9 w 220"/>
                <a:gd name="T29" fmla="*/ 114 h 227"/>
                <a:gd name="T30" fmla="*/ 106 w 220"/>
                <a:gd name="T31" fmla="*/ 169 h 227"/>
                <a:gd name="T32" fmla="*/ 106 w 220"/>
                <a:gd name="T33" fmla="*/ 215 h 227"/>
                <a:gd name="T34" fmla="*/ 8 w 220"/>
                <a:gd name="T35" fmla="*/ 158 h 227"/>
                <a:gd name="T36" fmla="*/ 18 w 220"/>
                <a:gd name="T37" fmla="*/ 110 h 227"/>
                <a:gd name="T38" fmla="*/ 105 w 220"/>
                <a:gd name="T39" fmla="*/ 72 h 227"/>
                <a:gd name="T40" fmla="*/ 105 w 220"/>
                <a:gd name="T41" fmla="*/ 116 h 227"/>
                <a:gd name="T42" fmla="*/ 86 w 220"/>
                <a:gd name="T43" fmla="*/ 96 h 227"/>
                <a:gd name="T44" fmla="*/ 80 w 220"/>
                <a:gd name="T45" fmla="*/ 102 h 227"/>
                <a:gd name="T46" fmla="*/ 110 w 220"/>
                <a:gd name="T47" fmla="*/ 132 h 227"/>
                <a:gd name="T48" fmla="*/ 140 w 220"/>
                <a:gd name="T49" fmla="*/ 102 h 227"/>
                <a:gd name="T50" fmla="*/ 134 w 220"/>
                <a:gd name="T51" fmla="*/ 96 h 227"/>
                <a:gd name="T52" fmla="*/ 114 w 220"/>
                <a:gd name="T53" fmla="*/ 116 h 227"/>
                <a:gd name="T54" fmla="*/ 114 w 220"/>
                <a:gd name="T55" fmla="*/ 71 h 227"/>
                <a:gd name="T56" fmla="*/ 202 w 220"/>
                <a:gd name="T57" fmla="*/ 110 h 227"/>
                <a:gd name="T58" fmla="*/ 110 w 220"/>
                <a:gd name="T59" fmla="*/ 162 h 227"/>
                <a:gd name="T60" fmla="*/ 18 w 220"/>
                <a:gd name="T61" fmla="*/ 110 h 227"/>
                <a:gd name="T62" fmla="*/ 212 w 220"/>
                <a:gd name="T63" fmla="*/ 158 h 227"/>
                <a:gd name="T64" fmla="*/ 114 w 220"/>
                <a:gd name="T65" fmla="*/ 215 h 227"/>
                <a:gd name="T66" fmla="*/ 114 w 220"/>
                <a:gd name="T67" fmla="*/ 169 h 227"/>
                <a:gd name="T68" fmla="*/ 210 w 220"/>
                <a:gd name="T69" fmla="*/ 115 h 227"/>
                <a:gd name="T70" fmla="*/ 212 w 220"/>
                <a:gd name="T71" fmla="*/ 115 h 227"/>
                <a:gd name="T72" fmla="*/ 212 w 220"/>
                <a:gd name="T73" fmla="*/ 158 h 227"/>
                <a:gd name="T74" fmla="*/ 220 w 220"/>
                <a:gd name="T75" fmla="*/ 109 h 227"/>
                <a:gd name="T76" fmla="*/ 220 w 220"/>
                <a:gd name="T77" fmla="*/ 109 h 227"/>
                <a:gd name="T78" fmla="*/ 220 w 220"/>
                <a:gd name="T79" fmla="*/ 109 h 227"/>
                <a:gd name="T80" fmla="*/ 220 w 220"/>
                <a:gd name="T81" fmla="*/ 10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0" h="227">
                  <a:moveTo>
                    <a:pt x="220" y="109"/>
                  </a:moveTo>
                  <a:cubicBezTo>
                    <a:pt x="114" y="63"/>
                    <a:pt x="114" y="63"/>
                    <a:pt x="114" y="63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10" y="227"/>
                    <a:pt x="110" y="227"/>
                    <a:pt x="110" y="227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20" y="109"/>
                    <a:pt x="220" y="109"/>
                    <a:pt x="220" y="109"/>
                  </a:cubicBezTo>
                  <a:close/>
                  <a:moveTo>
                    <a:pt x="8" y="158"/>
                  </a:moveTo>
                  <a:cubicBezTo>
                    <a:pt x="8" y="114"/>
                    <a:pt x="8" y="114"/>
                    <a:pt x="8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06" y="215"/>
                    <a:pt x="106" y="215"/>
                    <a:pt x="106" y="215"/>
                  </a:cubicBezTo>
                  <a:lnTo>
                    <a:pt x="8" y="158"/>
                  </a:lnTo>
                  <a:close/>
                  <a:moveTo>
                    <a:pt x="18" y="110"/>
                  </a:moveTo>
                  <a:cubicBezTo>
                    <a:pt x="105" y="72"/>
                    <a:pt x="105" y="72"/>
                    <a:pt x="105" y="72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110" y="162"/>
                    <a:pt x="110" y="162"/>
                    <a:pt x="110" y="162"/>
                  </a:cubicBezTo>
                  <a:lnTo>
                    <a:pt x="18" y="110"/>
                  </a:lnTo>
                  <a:close/>
                  <a:moveTo>
                    <a:pt x="212" y="158"/>
                  </a:moveTo>
                  <a:cubicBezTo>
                    <a:pt x="114" y="215"/>
                    <a:pt x="114" y="215"/>
                    <a:pt x="114" y="215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2" y="115"/>
                    <a:pt x="212" y="115"/>
                    <a:pt x="212" y="115"/>
                  </a:cubicBezTo>
                  <a:lnTo>
                    <a:pt x="212" y="158"/>
                  </a:lnTo>
                  <a:close/>
                  <a:moveTo>
                    <a:pt x="220" y="109"/>
                  </a:moveTo>
                  <a:cubicBezTo>
                    <a:pt x="220" y="109"/>
                    <a:pt x="220" y="109"/>
                    <a:pt x="220" y="109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20" y="109"/>
                    <a:pt x="220" y="109"/>
                    <a:pt x="220" y="10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20"/>
            <p:cNvSpPr>
              <a:spLocks noEditPoints="1"/>
            </p:cNvSpPr>
            <p:nvPr/>
          </p:nvSpPr>
          <p:spPr bwMode="auto">
            <a:xfrm>
              <a:off x="4557" y="63"/>
              <a:ext cx="441" cy="455"/>
            </a:xfrm>
            <a:custGeom>
              <a:avLst/>
              <a:gdLst>
                <a:gd name="T0" fmla="*/ 110 w 220"/>
                <a:gd name="T1" fmla="*/ 0 h 227"/>
                <a:gd name="T2" fmla="*/ 0 w 220"/>
                <a:gd name="T3" fmla="*/ 64 h 227"/>
                <a:gd name="T4" fmla="*/ 0 w 220"/>
                <a:gd name="T5" fmla="*/ 117 h 227"/>
                <a:gd name="T6" fmla="*/ 0 w 220"/>
                <a:gd name="T7" fmla="*/ 117 h 227"/>
                <a:gd name="T8" fmla="*/ 106 w 220"/>
                <a:gd name="T9" fmla="*/ 164 h 227"/>
                <a:gd name="T10" fmla="*/ 106 w 220"/>
                <a:gd name="T11" fmla="*/ 227 h 227"/>
                <a:gd name="T12" fmla="*/ 114 w 220"/>
                <a:gd name="T13" fmla="*/ 227 h 227"/>
                <a:gd name="T14" fmla="*/ 114 w 220"/>
                <a:gd name="T15" fmla="*/ 164 h 227"/>
                <a:gd name="T16" fmla="*/ 220 w 220"/>
                <a:gd name="T17" fmla="*/ 117 h 227"/>
                <a:gd name="T18" fmla="*/ 220 w 220"/>
                <a:gd name="T19" fmla="*/ 118 h 227"/>
                <a:gd name="T20" fmla="*/ 220 w 220"/>
                <a:gd name="T21" fmla="*/ 64 h 227"/>
                <a:gd name="T22" fmla="*/ 110 w 220"/>
                <a:gd name="T23" fmla="*/ 0 h 227"/>
                <a:gd name="T24" fmla="*/ 8 w 220"/>
                <a:gd name="T25" fmla="*/ 112 h 227"/>
                <a:gd name="T26" fmla="*/ 8 w 220"/>
                <a:gd name="T27" fmla="*/ 69 h 227"/>
                <a:gd name="T28" fmla="*/ 106 w 220"/>
                <a:gd name="T29" fmla="*/ 11 h 227"/>
                <a:gd name="T30" fmla="*/ 106 w 220"/>
                <a:gd name="T31" fmla="*/ 58 h 227"/>
                <a:gd name="T32" fmla="*/ 10 w 220"/>
                <a:gd name="T33" fmla="*/ 112 h 227"/>
                <a:gd name="T34" fmla="*/ 8 w 220"/>
                <a:gd name="T35" fmla="*/ 112 h 227"/>
                <a:gd name="T36" fmla="*/ 114 w 220"/>
                <a:gd name="T37" fmla="*/ 155 h 227"/>
                <a:gd name="T38" fmla="*/ 114 w 220"/>
                <a:gd name="T39" fmla="*/ 110 h 227"/>
                <a:gd name="T40" fmla="*/ 134 w 220"/>
                <a:gd name="T41" fmla="*/ 130 h 227"/>
                <a:gd name="T42" fmla="*/ 140 w 220"/>
                <a:gd name="T43" fmla="*/ 125 h 227"/>
                <a:gd name="T44" fmla="*/ 110 w 220"/>
                <a:gd name="T45" fmla="*/ 95 h 227"/>
                <a:gd name="T46" fmla="*/ 81 w 220"/>
                <a:gd name="T47" fmla="*/ 125 h 227"/>
                <a:gd name="T48" fmla="*/ 86 w 220"/>
                <a:gd name="T49" fmla="*/ 130 h 227"/>
                <a:gd name="T50" fmla="*/ 106 w 220"/>
                <a:gd name="T51" fmla="*/ 111 h 227"/>
                <a:gd name="T52" fmla="*/ 106 w 220"/>
                <a:gd name="T53" fmla="*/ 155 h 227"/>
                <a:gd name="T54" fmla="*/ 18 w 220"/>
                <a:gd name="T55" fmla="*/ 117 h 227"/>
                <a:gd name="T56" fmla="*/ 110 w 220"/>
                <a:gd name="T57" fmla="*/ 65 h 227"/>
                <a:gd name="T58" fmla="*/ 202 w 220"/>
                <a:gd name="T59" fmla="*/ 117 h 227"/>
                <a:gd name="T60" fmla="*/ 114 w 220"/>
                <a:gd name="T61" fmla="*/ 155 h 227"/>
                <a:gd name="T62" fmla="*/ 212 w 220"/>
                <a:gd name="T63" fmla="*/ 112 h 227"/>
                <a:gd name="T64" fmla="*/ 211 w 220"/>
                <a:gd name="T65" fmla="*/ 112 h 227"/>
                <a:gd name="T66" fmla="*/ 114 w 220"/>
                <a:gd name="T67" fmla="*/ 58 h 227"/>
                <a:gd name="T68" fmla="*/ 114 w 220"/>
                <a:gd name="T69" fmla="*/ 11 h 227"/>
                <a:gd name="T70" fmla="*/ 212 w 220"/>
                <a:gd name="T71" fmla="*/ 68 h 227"/>
                <a:gd name="T72" fmla="*/ 212 w 220"/>
                <a:gd name="T73" fmla="*/ 112 h 227"/>
                <a:gd name="T74" fmla="*/ 220 w 220"/>
                <a:gd name="T75" fmla="*/ 117 h 227"/>
                <a:gd name="T76" fmla="*/ 220 w 220"/>
                <a:gd name="T77" fmla="*/ 117 h 227"/>
                <a:gd name="T78" fmla="*/ 220 w 220"/>
                <a:gd name="T79" fmla="*/ 11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0" h="227">
                  <a:moveTo>
                    <a:pt x="11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6" y="227"/>
                    <a:pt x="106" y="227"/>
                    <a:pt x="106" y="227"/>
                  </a:cubicBezTo>
                  <a:cubicBezTo>
                    <a:pt x="114" y="227"/>
                    <a:pt x="114" y="227"/>
                    <a:pt x="114" y="227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220" y="117"/>
                    <a:pt x="220" y="117"/>
                    <a:pt x="220" y="117"/>
                  </a:cubicBezTo>
                  <a:cubicBezTo>
                    <a:pt x="220" y="118"/>
                    <a:pt x="220" y="118"/>
                    <a:pt x="220" y="118"/>
                  </a:cubicBezTo>
                  <a:cubicBezTo>
                    <a:pt x="220" y="64"/>
                    <a:pt x="220" y="64"/>
                    <a:pt x="220" y="64"/>
                  </a:cubicBezTo>
                  <a:lnTo>
                    <a:pt x="110" y="0"/>
                  </a:lnTo>
                  <a:close/>
                  <a:moveTo>
                    <a:pt x="8" y="112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" y="112"/>
                    <a:pt x="10" y="112"/>
                    <a:pt x="10" y="112"/>
                  </a:cubicBezTo>
                  <a:lnTo>
                    <a:pt x="8" y="112"/>
                  </a:lnTo>
                  <a:close/>
                  <a:moveTo>
                    <a:pt x="114" y="155"/>
                  </a:moveTo>
                  <a:cubicBezTo>
                    <a:pt x="114" y="110"/>
                    <a:pt x="114" y="110"/>
                    <a:pt x="114" y="110"/>
                  </a:cubicBezTo>
                  <a:cubicBezTo>
                    <a:pt x="134" y="130"/>
                    <a:pt x="134" y="130"/>
                    <a:pt x="134" y="130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202" y="117"/>
                    <a:pt x="202" y="117"/>
                    <a:pt x="202" y="117"/>
                  </a:cubicBezTo>
                  <a:lnTo>
                    <a:pt x="114" y="155"/>
                  </a:lnTo>
                  <a:close/>
                  <a:moveTo>
                    <a:pt x="212" y="112"/>
                  </a:moveTo>
                  <a:cubicBezTo>
                    <a:pt x="211" y="112"/>
                    <a:pt x="211" y="112"/>
                    <a:pt x="211" y="112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212" y="68"/>
                    <a:pt x="212" y="68"/>
                    <a:pt x="212" y="68"/>
                  </a:cubicBezTo>
                  <a:lnTo>
                    <a:pt x="212" y="112"/>
                  </a:lnTo>
                  <a:close/>
                  <a:moveTo>
                    <a:pt x="220" y="117"/>
                  </a:moveTo>
                  <a:cubicBezTo>
                    <a:pt x="220" y="117"/>
                    <a:pt x="220" y="117"/>
                    <a:pt x="220" y="117"/>
                  </a:cubicBezTo>
                  <a:cubicBezTo>
                    <a:pt x="220" y="117"/>
                    <a:pt x="220" y="117"/>
                    <a:pt x="220" y="1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21"/>
            <p:cNvSpPr>
              <a:spLocks noEditPoints="1"/>
            </p:cNvSpPr>
            <p:nvPr/>
          </p:nvSpPr>
          <p:spPr bwMode="auto">
            <a:xfrm>
              <a:off x="5565" y="51"/>
              <a:ext cx="385" cy="455"/>
            </a:xfrm>
            <a:custGeom>
              <a:avLst/>
              <a:gdLst>
                <a:gd name="T0" fmla="*/ 154 w 192"/>
                <a:gd name="T1" fmla="*/ 17 h 227"/>
                <a:gd name="T2" fmla="*/ 146 w 192"/>
                <a:gd name="T3" fmla="*/ 0 h 227"/>
                <a:gd name="T4" fmla="*/ 118 w 192"/>
                <a:gd name="T5" fmla="*/ 17 h 227"/>
                <a:gd name="T6" fmla="*/ 110 w 192"/>
                <a:gd name="T7" fmla="*/ 0 h 227"/>
                <a:gd name="T8" fmla="*/ 82 w 192"/>
                <a:gd name="T9" fmla="*/ 17 h 227"/>
                <a:gd name="T10" fmla="*/ 74 w 192"/>
                <a:gd name="T11" fmla="*/ 0 h 227"/>
                <a:gd name="T12" fmla="*/ 46 w 192"/>
                <a:gd name="T13" fmla="*/ 17 h 227"/>
                <a:gd name="T14" fmla="*/ 38 w 192"/>
                <a:gd name="T15" fmla="*/ 0 h 227"/>
                <a:gd name="T16" fmla="*/ 24 w 192"/>
                <a:gd name="T17" fmla="*/ 17 h 227"/>
                <a:gd name="T18" fmla="*/ 0 w 192"/>
                <a:gd name="T19" fmla="*/ 203 h 227"/>
                <a:gd name="T20" fmla="*/ 168 w 192"/>
                <a:gd name="T21" fmla="*/ 227 h 227"/>
                <a:gd name="T22" fmla="*/ 192 w 192"/>
                <a:gd name="T23" fmla="*/ 41 h 227"/>
                <a:gd name="T24" fmla="*/ 24 w 192"/>
                <a:gd name="T25" fmla="*/ 25 h 227"/>
                <a:gd name="T26" fmla="*/ 38 w 192"/>
                <a:gd name="T27" fmla="*/ 34 h 227"/>
                <a:gd name="T28" fmla="*/ 46 w 192"/>
                <a:gd name="T29" fmla="*/ 25 h 227"/>
                <a:gd name="T30" fmla="*/ 74 w 192"/>
                <a:gd name="T31" fmla="*/ 34 h 227"/>
                <a:gd name="T32" fmla="*/ 82 w 192"/>
                <a:gd name="T33" fmla="*/ 25 h 227"/>
                <a:gd name="T34" fmla="*/ 110 w 192"/>
                <a:gd name="T35" fmla="*/ 34 h 227"/>
                <a:gd name="T36" fmla="*/ 118 w 192"/>
                <a:gd name="T37" fmla="*/ 25 h 227"/>
                <a:gd name="T38" fmla="*/ 146 w 192"/>
                <a:gd name="T39" fmla="*/ 34 h 227"/>
                <a:gd name="T40" fmla="*/ 154 w 192"/>
                <a:gd name="T41" fmla="*/ 25 h 227"/>
                <a:gd name="T42" fmla="*/ 184 w 192"/>
                <a:gd name="T43" fmla="*/ 41 h 227"/>
                <a:gd name="T44" fmla="*/ 8 w 192"/>
                <a:gd name="T45" fmla="*/ 61 h 227"/>
                <a:gd name="T46" fmla="*/ 24 w 192"/>
                <a:gd name="T47" fmla="*/ 25 h 227"/>
                <a:gd name="T48" fmla="*/ 8 w 192"/>
                <a:gd name="T49" fmla="*/ 109 h 227"/>
                <a:gd name="T50" fmla="*/ 184 w 192"/>
                <a:gd name="T51" fmla="*/ 141 h 227"/>
                <a:gd name="T52" fmla="*/ 184 w 192"/>
                <a:gd name="T53" fmla="*/ 149 h 227"/>
                <a:gd name="T54" fmla="*/ 8 w 192"/>
                <a:gd name="T55" fmla="*/ 181 h 227"/>
                <a:gd name="T56" fmla="*/ 184 w 192"/>
                <a:gd name="T57" fmla="*/ 149 h 227"/>
                <a:gd name="T58" fmla="*/ 8 w 192"/>
                <a:gd name="T59" fmla="*/ 69 h 227"/>
                <a:gd name="T60" fmla="*/ 184 w 192"/>
                <a:gd name="T61" fmla="*/ 101 h 227"/>
                <a:gd name="T62" fmla="*/ 168 w 192"/>
                <a:gd name="T63" fmla="*/ 219 h 227"/>
                <a:gd name="T64" fmla="*/ 8 w 192"/>
                <a:gd name="T65" fmla="*/ 203 h 227"/>
                <a:gd name="T66" fmla="*/ 184 w 192"/>
                <a:gd name="T67" fmla="*/ 189 h 227"/>
                <a:gd name="T68" fmla="*/ 168 w 192"/>
                <a:gd name="T69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2" h="227">
                  <a:moveTo>
                    <a:pt x="168" y="17"/>
                  </a:moveTo>
                  <a:cubicBezTo>
                    <a:pt x="154" y="17"/>
                    <a:pt x="154" y="17"/>
                    <a:pt x="154" y="17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1" y="17"/>
                    <a:pt x="0" y="28"/>
                    <a:pt x="0" y="4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6"/>
                    <a:pt x="11" y="227"/>
                    <a:pt x="24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82" y="227"/>
                    <a:pt x="192" y="216"/>
                    <a:pt x="192" y="203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28"/>
                    <a:pt x="182" y="17"/>
                    <a:pt x="168" y="17"/>
                  </a:cubicBezTo>
                  <a:close/>
                  <a:moveTo>
                    <a:pt x="24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7" y="25"/>
                    <a:pt x="184" y="32"/>
                    <a:pt x="184" y="41"/>
                  </a:cubicBezTo>
                  <a:cubicBezTo>
                    <a:pt x="184" y="61"/>
                    <a:pt x="184" y="61"/>
                    <a:pt x="184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32"/>
                    <a:pt x="15" y="25"/>
                    <a:pt x="24" y="25"/>
                  </a:cubicBezTo>
                  <a:close/>
                  <a:moveTo>
                    <a:pt x="8" y="141"/>
                  </a:moveTo>
                  <a:cubicBezTo>
                    <a:pt x="8" y="109"/>
                    <a:pt x="8" y="109"/>
                    <a:pt x="8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41"/>
                    <a:pt x="184" y="141"/>
                    <a:pt x="184" y="141"/>
                  </a:cubicBezTo>
                  <a:lnTo>
                    <a:pt x="8" y="141"/>
                  </a:lnTo>
                  <a:close/>
                  <a:moveTo>
                    <a:pt x="184" y="149"/>
                  </a:moveTo>
                  <a:cubicBezTo>
                    <a:pt x="184" y="181"/>
                    <a:pt x="184" y="181"/>
                    <a:pt x="184" y="181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8" y="149"/>
                    <a:pt x="8" y="149"/>
                    <a:pt x="8" y="149"/>
                  </a:cubicBezTo>
                  <a:lnTo>
                    <a:pt x="184" y="149"/>
                  </a:lnTo>
                  <a:close/>
                  <a:moveTo>
                    <a:pt x="8" y="101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101"/>
                    <a:pt x="184" y="101"/>
                    <a:pt x="184" y="101"/>
                  </a:cubicBezTo>
                  <a:lnTo>
                    <a:pt x="8" y="101"/>
                  </a:lnTo>
                  <a:close/>
                  <a:moveTo>
                    <a:pt x="168" y="219"/>
                  </a:move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184" y="189"/>
                    <a:pt x="184" y="189"/>
                    <a:pt x="184" y="189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12"/>
                    <a:pt x="177" y="219"/>
                    <a:pt x="168" y="2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22"/>
            <p:cNvSpPr>
              <a:spLocks noEditPoints="1"/>
            </p:cNvSpPr>
            <p:nvPr/>
          </p:nvSpPr>
          <p:spPr bwMode="auto">
            <a:xfrm>
              <a:off x="6497" y="51"/>
              <a:ext cx="457" cy="455"/>
            </a:xfrm>
            <a:custGeom>
              <a:avLst/>
              <a:gdLst>
                <a:gd name="T0" fmla="*/ 204 w 228"/>
                <a:gd name="T1" fmla="*/ 0 h 227"/>
                <a:gd name="T2" fmla="*/ 24 w 228"/>
                <a:gd name="T3" fmla="*/ 0 h 227"/>
                <a:gd name="T4" fmla="*/ 0 w 228"/>
                <a:gd name="T5" fmla="*/ 24 h 227"/>
                <a:gd name="T6" fmla="*/ 0 w 228"/>
                <a:gd name="T7" fmla="*/ 203 h 227"/>
                <a:gd name="T8" fmla="*/ 24 w 228"/>
                <a:gd name="T9" fmla="*/ 227 h 227"/>
                <a:gd name="T10" fmla="*/ 204 w 228"/>
                <a:gd name="T11" fmla="*/ 227 h 227"/>
                <a:gd name="T12" fmla="*/ 228 w 228"/>
                <a:gd name="T13" fmla="*/ 203 h 227"/>
                <a:gd name="T14" fmla="*/ 228 w 228"/>
                <a:gd name="T15" fmla="*/ 24 h 227"/>
                <a:gd name="T16" fmla="*/ 204 w 228"/>
                <a:gd name="T17" fmla="*/ 0 h 227"/>
                <a:gd name="T18" fmla="*/ 220 w 228"/>
                <a:gd name="T19" fmla="*/ 203 h 227"/>
                <a:gd name="T20" fmla="*/ 204 w 228"/>
                <a:gd name="T21" fmla="*/ 219 h 227"/>
                <a:gd name="T22" fmla="*/ 24 w 228"/>
                <a:gd name="T23" fmla="*/ 219 h 227"/>
                <a:gd name="T24" fmla="*/ 8 w 228"/>
                <a:gd name="T25" fmla="*/ 203 h 227"/>
                <a:gd name="T26" fmla="*/ 8 w 228"/>
                <a:gd name="T27" fmla="*/ 70 h 227"/>
                <a:gd name="T28" fmla="*/ 220 w 228"/>
                <a:gd name="T29" fmla="*/ 70 h 227"/>
                <a:gd name="T30" fmla="*/ 220 w 228"/>
                <a:gd name="T31" fmla="*/ 203 h 227"/>
                <a:gd name="T32" fmla="*/ 220 w 228"/>
                <a:gd name="T33" fmla="*/ 62 h 227"/>
                <a:gd name="T34" fmla="*/ 8 w 228"/>
                <a:gd name="T35" fmla="*/ 62 h 227"/>
                <a:gd name="T36" fmla="*/ 8 w 228"/>
                <a:gd name="T37" fmla="*/ 24 h 227"/>
                <a:gd name="T38" fmla="*/ 24 w 228"/>
                <a:gd name="T39" fmla="*/ 8 h 227"/>
                <a:gd name="T40" fmla="*/ 204 w 228"/>
                <a:gd name="T41" fmla="*/ 8 h 227"/>
                <a:gd name="T42" fmla="*/ 220 w 228"/>
                <a:gd name="T43" fmla="*/ 24 h 227"/>
                <a:gd name="T44" fmla="*/ 220 w 228"/>
                <a:gd name="T45" fmla="*/ 6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227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1" y="227"/>
                    <a:pt x="24" y="227"/>
                  </a:cubicBezTo>
                  <a:cubicBezTo>
                    <a:pt x="204" y="227"/>
                    <a:pt x="204" y="227"/>
                    <a:pt x="204" y="227"/>
                  </a:cubicBezTo>
                  <a:cubicBezTo>
                    <a:pt x="217" y="227"/>
                    <a:pt x="228" y="217"/>
                    <a:pt x="228" y="203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20" y="203"/>
                  </a:moveTo>
                  <a:cubicBezTo>
                    <a:pt x="220" y="212"/>
                    <a:pt x="212" y="219"/>
                    <a:pt x="20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220" y="70"/>
                    <a:pt x="220" y="70"/>
                    <a:pt x="220" y="70"/>
                  </a:cubicBezTo>
                  <a:lnTo>
                    <a:pt x="220" y="203"/>
                  </a:lnTo>
                  <a:close/>
                  <a:moveTo>
                    <a:pt x="220" y="62"/>
                  </a:moveTo>
                  <a:cubicBezTo>
                    <a:pt x="8" y="62"/>
                    <a:pt x="8" y="62"/>
                    <a:pt x="8" y="6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lnTo>
                    <a:pt x="220" y="6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Oval 23"/>
            <p:cNvSpPr>
              <a:spLocks noChangeArrowheads="1"/>
            </p:cNvSpPr>
            <p:nvPr/>
          </p:nvSpPr>
          <p:spPr bwMode="auto">
            <a:xfrm>
              <a:off x="6613" y="107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Oval 24"/>
            <p:cNvSpPr>
              <a:spLocks noChangeArrowheads="1"/>
            </p:cNvSpPr>
            <p:nvPr/>
          </p:nvSpPr>
          <p:spPr bwMode="auto">
            <a:xfrm>
              <a:off x="6806" y="107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25"/>
            <p:cNvSpPr>
              <a:spLocks/>
            </p:cNvSpPr>
            <p:nvPr/>
          </p:nvSpPr>
          <p:spPr bwMode="auto">
            <a:xfrm>
              <a:off x="6685" y="225"/>
              <a:ext cx="86" cy="229"/>
            </a:xfrm>
            <a:custGeom>
              <a:avLst/>
              <a:gdLst>
                <a:gd name="T0" fmla="*/ 86 w 86"/>
                <a:gd name="T1" fmla="*/ 213 h 229"/>
                <a:gd name="T2" fmla="*/ 50 w 86"/>
                <a:gd name="T3" fmla="*/ 213 h 229"/>
                <a:gd name="T4" fmla="*/ 50 w 86"/>
                <a:gd name="T5" fmla="*/ 0 h 229"/>
                <a:gd name="T6" fmla="*/ 2 w 86"/>
                <a:gd name="T7" fmla="*/ 49 h 229"/>
                <a:gd name="T8" fmla="*/ 12 w 86"/>
                <a:gd name="T9" fmla="*/ 61 h 229"/>
                <a:gd name="T10" fmla="*/ 34 w 86"/>
                <a:gd name="T11" fmla="*/ 41 h 229"/>
                <a:gd name="T12" fmla="*/ 34 w 86"/>
                <a:gd name="T13" fmla="*/ 213 h 229"/>
                <a:gd name="T14" fmla="*/ 0 w 86"/>
                <a:gd name="T15" fmla="*/ 213 h 229"/>
                <a:gd name="T16" fmla="*/ 0 w 86"/>
                <a:gd name="T17" fmla="*/ 229 h 229"/>
                <a:gd name="T18" fmla="*/ 86 w 86"/>
                <a:gd name="T19" fmla="*/ 229 h 229"/>
                <a:gd name="T20" fmla="*/ 86 w 86"/>
                <a:gd name="T21" fmla="*/ 21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29">
                  <a:moveTo>
                    <a:pt x="86" y="213"/>
                  </a:moveTo>
                  <a:lnTo>
                    <a:pt x="50" y="213"/>
                  </a:lnTo>
                  <a:lnTo>
                    <a:pt x="50" y="0"/>
                  </a:lnTo>
                  <a:lnTo>
                    <a:pt x="2" y="49"/>
                  </a:lnTo>
                  <a:lnTo>
                    <a:pt x="12" y="61"/>
                  </a:lnTo>
                  <a:lnTo>
                    <a:pt x="34" y="41"/>
                  </a:lnTo>
                  <a:lnTo>
                    <a:pt x="34" y="213"/>
                  </a:lnTo>
                  <a:lnTo>
                    <a:pt x="0" y="213"/>
                  </a:lnTo>
                  <a:lnTo>
                    <a:pt x="0" y="229"/>
                  </a:lnTo>
                  <a:lnTo>
                    <a:pt x="86" y="229"/>
                  </a:lnTo>
                  <a:lnTo>
                    <a:pt x="86" y="21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26"/>
            <p:cNvSpPr>
              <a:spLocks noEditPoints="1"/>
            </p:cNvSpPr>
            <p:nvPr/>
          </p:nvSpPr>
          <p:spPr bwMode="auto">
            <a:xfrm>
              <a:off x="708" y="1009"/>
              <a:ext cx="457" cy="455"/>
            </a:xfrm>
            <a:custGeom>
              <a:avLst/>
              <a:gdLst>
                <a:gd name="T0" fmla="*/ 24 w 228"/>
                <a:gd name="T1" fmla="*/ 0 h 227"/>
                <a:gd name="T2" fmla="*/ 0 w 228"/>
                <a:gd name="T3" fmla="*/ 203 h 227"/>
                <a:gd name="T4" fmla="*/ 204 w 228"/>
                <a:gd name="T5" fmla="*/ 227 h 227"/>
                <a:gd name="T6" fmla="*/ 228 w 228"/>
                <a:gd name="T7" fmla="*/ 24 h 227"/>
                <a:gd name="T8" fmla="*/ 96 w 228"/>
                <a:gd name="T9" fmla="*/ 142 h 227"/>
                <a:gd name="T10" fmla="*/ 132 w 228"/>
                <a:gd name="T11" fmla="*/ 108 h 227"/>
                <a:gd name="T12" fmla="*/ 96 w 228"/>
                <a:gd name="T13" fmla="*/ 142 h 227"/>
                <a:gd name="T14" fmla="*/ 132 w 228"/>
                <a:gd name="T15" fmla="*/ 182 h 227"/>
                <a:gd name="T16" fmla="*/ 96 w 228"/>
                <a:gd name="T17" fmla="*/ 148 h 227"/>
                <a:gd name="T18" fmla="*/ 89 w 228"/>
                <a:gd name="T19" fmla="*/ 142 h 227"/>
                <a:gd name="T20" fmla="*/ 52 w 228"/>
                <a:gd name="T21" fmla="*/ 108 h 227"/>
                <a:gd name="T22" fmla="*/ 89 w 228"/>
                <a:gd name="T23" fmla="*/ 142 h 227"/>
                <a:gd name="T24" fmla="*/ 175 w 228"/>
                <a:gd name="T25" fmla="*/ 108 h 227"/>
                <a:gd name="T26" fmla="*/ 139 w 228"/>
                <a:gd name="T27" fmla="*/ 142 h 227"/>
                <a:gd name="T28" fmla="*/ 139 w 228"/>
                <a:gd name="T29" fmla="*/ 102 h 227"/>
                <a:gd name="T30" fmla="*/ 175 w 228"/>
                <a:gd name="T31" fmla="*/ 69 h 227"/>
                <a:gd name="T32" fmla="*/ 139 w 228"/>
                <a:gd name="T33" fmla="*/ 102 h 227"/>
                <a:gd name="T34" fmla="*/ 96 w 228"/>
                <a:gd name="T35" fmla="*/ 102 h 227"/>
                <a:gd name="T36" fmla="*/ 132 w 228"/>
                <a:gd name="T37" fmla="*/ 69 h 227"/>
                <a:gd name="T38" fmla="*/ 89 w 228"/>
                <a:gd name="T39" fmla="*/ 102 h 227"/>
                <a:gd name="T40" fmla="*/ 52 w 228"/>
                <a:gd name="T41" fmla="*/ 69 h 227"/>
                <a:gd name="T42" fmla="*/ 89 w 228"/>
                <a:gd name="T43" fmla="*/ 102 h 227"/>
                <a:gd name="T44" fmla="*/ 8 w 228"/>
                <a:gd name="T45" fmla="*/ 102 h 227"/>
                <a:gd name="T46" fmla="*/ 45 w 228"/>
                <a:gd name="T47" fmla="*/ 69 h 227"/>
                <a:gd name="T48" fmla="*/ 45 w 228"/>
                <a:gd name="T49" fmla="*/ 108 h 227"/>
                <a:gd name="T50" fmla="*/ 8 w 228"/>
                <a:gd name="T51" fmla="*/ 142 h 227"/>
                <a:gd name="T52" fmla="*/ 45 w 228"/>
                <a:gd name="T53" fmla="*/ 108 h 227"/>
                <a:gd name="T54" fmla="*/ 45 w 228"/>
                <a:gd name="T55" fmla="*/ 182 h 227"/>
                <a:gd name="T56" fmla="*/ 8 w 228"/>
                <a:gd name="T57" fmla="*/ 148 h 227"/>
                <a:gd name="T58" fmla="*/ 52 w 228"/>
                <a:gd name="T59" fmla="*/ 148 h 227"/>
                <a:gd name="T60" fmla="*/ 89 w 228"/>
                <a:gd name="T61" fmla="*/ 182 h 227"/>
                <a:gd name="T62" fmla="*/ 52 w 228"/>
                <a:gd name="T63" fmla="*/ 148 h 227"/>
                <a:gd name="T64" fmla="*/ 89 w 228"/>
                <a:gd name="T65" fmla="*/ 219 h 227"/>
                <a:gd name="T66" fmla="*/ 52 w 228"/>
                <a:gd name="T67" fmla="*/ 188 h 227"/>
                <a:gd name="T68" fmla="*/ 96 w 228"/>
                <a:gd name="T69" fmla="*/ 188 h 227"/>
                <a:gd name="T70" fmla="*/ 132 w 228"/>
                <a:gd name="T71" fmla="*/ 219 h 227"/>
                <a:gd name="T72" fmla="*/ 96 w 228"/>
                <a:gd name="T73" fmla="*/ 188 h 227"/>
                <a:gd name="T74" fmla="*/ 175 w 228"/>
                <a:gd name="T75" fmla="*/ 188 h 227"/>
                <a:gd name="T76" fmla="*/ 139 w 228"/>
                <a:gd name="T77" fmla="*/ 219 h 227"/>
                <a:gd name="T78" fmla="*/ 139 w 228"/>
                <a:gd name="T79" fmla="*/ 182 h 227"/>
                <a:gd name="T80" fmla="*/ 175 w 228"/>
                <a:gd name="T81" fmla="*/ 148 h 227"/>
                <a:gd name="T82" fmla="*/ 139 w 228"/>
                <a:gd name="T83" fmla="*/ 182 h 227"/>
                <a:gd name="T84" fmla="*/ 220 w 228"/>
                <a:gd name="T85" fmla="*/ 148 h 227"/>
                <a:gd name="T86" fmla="*/ 182 w 228"/>
                <a:gd name="T87" fmla="*/ 182 h 227"/>
                <a:gd name="T88" fmla="*/ 182 w 228"/>
                <a:gd name="T89" fmla="*/ 142 h 227"/>
                <a:gd name="T90" fmla="*/ 220 w 228"/>
                <a:gd name="T91" fmla="*/ 108 h 227"/>
                <a:gd name="T92" fmla="*/ 182 w 228"/>
                <a:gd name="T93" fmla="*/ 142 h 227"/>
                <a:gd name="T94" fmla="*/ 182 w 228"/>
                <a:gd name="T95" fmla="*/ 69 h 227"/>
                <a:gd name="T96" fmla="*/ 220 w 228"/>
                <a:gd name="T97" fmla="*/ 102 h 227"/>
                <a:gd name="T98" fmla="*/ 24 w 228"/>
                <a:gd name="T99" fmla="*/ 8 h 227"/>
                <a:gd name="T100" fmla="*/ 220 w 228"/>
                <a:gd name="T101" fmla="*/ 24 h 227"/>
                <a:gd name="T102" fmla="*/ 8 w 228"/>
                <a:gd name="T103" fmla="*/ 61 h 227"/>
                <a:gd name="T104" fmla="*/ 24 w 228"/>
                <a:gd name="T105" fmla="*/ 8 h 227"/>
                <a:gd name="T106" fmla="*/ 8 w 228"/>
                <a:gd name="T107" fmla="*/ 188 h 227"/>
                <a:gd name="T108" fmla="*/ 45 w 228"/>
                <a:gd name="T109" fmla="*/ 219 h 227"/>
                <a:gd name="T110" fmla="*/ 8 w 228"/>
                <a:gd name="T111" fmla="*/ 203 h 227"/>
                <a:gd name="T112" fmla="*/ 182 w 228"/>
                <a:gd name="T113" fmla="*/ 219 h 227"/>
                <a:gd name="T114" fmla="*/ 220 w 228"/>
                <a:gd name="T115" fmla="*/ 188 h 227"/>
                <a:gd name="T116" fmla="*/ 204 w 228"/>
                <a:gd name="T117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8" h="227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1" y="227"/>
                    <a:pt x="24" y="227"/>
                  </a:cubicBezTo>
                  <a:cubicBezTo>
                    <a:pt x="204" y="227"/>
                    <a:pt x="204" y="227"/>
                    <a:pt x="204" y="227"/>
                  </a:cubicBezTo>
                  <a:cubicBezTo>
                    <a:pt x="217" y="227"/>
                    <a:pt x="228" y="217"/>
                    <a:pt x="228" y="203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96" y="142"/>
                  </a:moveTo>
                  <a:cubicBezTo>
                    <a:pt x="96" y="108"/>
                    <a:pt x="96" y="108"/>
                    <a:pt x="9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2" y="142"/>
                    <a:pt x="132" y="142"/>
                    <a:pt x="132" y="142"/>
                  </a:cubicBezTo>
                  <a:lnTo>
                    <a:pt x="96" y="142"/>
                  </a:lnTo>
                  <a:close/>
                  <a:moveTo>
                    <a:pt x="132" y="148"/>
                  </a:moveTo>
                  <a:cubicBezTo>
                    <a:pt x="132" y="182"/>
                    <a:pt x="132" y="182"/>
                    <a:pt x="132" y="182"/>
                  </a:cubicBezTo>
                  <a:cubicBezTo>
                    <a:pt x="96" y="182"/>
                    <a:pt x="96" y="182"/>
                    <a:pt x="96" y="182"/>
                  </a:cubicBezTo>
                  <a:cubicBezTo>
                    <a:pt x="96" y="148"/>
                    <a:pt x="96" y="148"/>
                    <a:pt x="96" y="148"/>
                  </a:cubicBezTo>
                  <a:lnTo>
                    <a:pt x="132" y="148"/>
                  </a:lnTo>
                  <a:close/>
                  <a:moveTo>
                    <a:pt x="89" y="142"/>
                  </a:moveTo>
                  <a:cubicBezTo>
                    <a:pt x="52" y="142"/>
                    <a:pt x="52" y="142"/>
                    <a:pt x="52" y="142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89" y="108"/>
                    <a:pt x="89" y="108"/>
                    <a:pt x="89" y="108"/>
                  </a:cubicBezTo>
                  <a:lnTo>
                    <a:pt x="89" y="142"/>
                  </a:lnTo>
                  <a:close/>
                  <a:moveTo>
                    <a:pt x="139" y="108"/>
                  </a:moveTo>
                  <a:cubicBezTo>
                    <a:pt x="175" y="108"/>
                    <a:pt x="175" y="108"/>
                    <a:pt x="175" y="108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39" y="142"/>
                    <a:pt x="139" y="142"/>
                    <a:pt x="139" y="142"/>
                  </a:cubicBezTo>
                  <a:lnTo>
                    <a:pt x="139" y="108"/>
                  </a:lnTo>
                  <a:close/>
                  <a:moveTo>
                    <a:pt x="139" y="102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102"/>
                    <a:pt x="175" y="102"/>
                    <a:pt x="175" y="102"/>
                  </a:cubicBezTo>
                  <a:lnTo>
                    <a:pt x="139" y="102"/>
                  </a:lnTo>
                  <a:close/>
                  <a:moveTo>
                    <a:pt x="132" y="102"/>
                  </a:moveTo>
                  <a:cubicBezTo>
                    <a:pt x="96" y="102"/>
                    <a:pt x="96" y="102"/>
                    <a:pt x="96" y="102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32" y="69"/>
                    <a:pt x="132" y="69"/>
                    <a:pt x="132" y="69"/>
                  </a:cubicBezTo>
                  <a:lnTo>
                    <a:pt x="132" y="102"/>
                  </a:lnTo>
                  <a:close/>
                  <a:moveTo>
                    <a:pt x="89" y="102"/>
                  </a:moveTo>
                  <a:cubicBezTo>
                    <a:pt x="52" y="102"/>
                    <a:pt x="52" y="102"/>
                    <a:pt x="52" y="102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89" y="69"/>
                    <a:pt x="89" y="69"/>
                    <a:pt x="89" y="69"/>
                  </a:cubicBezTo>
                  <a:lnTo>
                    <a:pt x="89" y="102"/>
                  </a:lnTo>
                  <a:close/>
                  <a:moveTo>
                    <a:pt x="45" y="102"/>
                  </a:moveTo>
                  <a:cubicBezTo>
                    <a:pt x="8" y="102"/>
                    <a:pt x="8" y="102"/>
                    <a:pt x="8" y="10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45" y="102"/>
                  </a:lnTo>
                  <a:close/>
                  <a:moveTo>
                    <a:pt x="45" y="108"/>
                  </a:moveTo>
                  <a:cubicBezTo>
                    <a:pt x="45" y="142"/>
                    <a:pt x="45" y="142"/>
                    <a:pt x="45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08"/>
                    <a:pt x="8" y="108"/>
                    <a:pt x="8" y="108"/>
                  </a:cubicBezTo>
                  <a:lnTo>
                    <a:pt x="45" y="108"/>
                  </a:lnTo>
                  <a:close/>
                  <a:moveTo>
                    <a:pt x="45" y="148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8" y="148"/>
                    <a:pt x="8" y="148"/>
                    <a:pt x="8" y="148"/>
                  </a:cubicBezTo>
                  <a:lnTo>
                    <a:pt x="45" y="148"/>
                  </a:lnTo>
                  <a:close/>
                  <a:moveTo>
                    <a:pt x="52" y="148"/>
                  </a:moveTo>
                  <a:cubicBezTo>
                    <a:pt x="89" y="148"/>
                    <a:pt x="89" y="148"/>
                    <a:pt x="89" y="148"/>
                  </a:cubicBezTo>
                  <a:cubicBezTo>
                    <a:pt x="89" y="182"/>
                    <a:pt x="89" y="182"/>
                    <a:pt x="89" y="182"/>
                  </a:cubicBezTo>
                  <a:cubicBezTo>
                    <a:pt x="52" y="182"/>
                    <a:pt x="52" y="182"/>
                    <a:pt x="52" y="182"/>
                  </a:cubicBezTo>
                  <a:lnTo>
                    <a:pt x="52" y="148"/>
                  </a:lnTo>
                  <a:close/>
                  <a:moveTo>
                    <a:pt x="89" y="188"/>
                  </a:moveTo>
                  <a:cubicBezTo>
                    <a:pt x="89" y="219"/>
                    <a:pt x="89" y="219"/>
                    <a:pt x="89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188"/>
                    <a:pt x="52" y="188"/>
                    <a:pt x="52" y="188"/>
                  </a:cubicBezTo>
                  <a:lnTo>
                    <a:pt x="89" y="188"/>
                  </a:lnTo>
                  <a:close/>
                  <a:moveTo>
                    <a:pt x="96" y="188"/>
                  </a:moveTo>
                  <a:cubicBezTo>
                    <a:pt x="132" y="188"/>
                    <a:pt x="132" y="188"/>
                    <a:pt x="132" y="188"/>
                  </a:cubicBezTo>
                  <a:cubicBezTo>
                    <a:pt x="132" y="219"/>
                    <a:pt x="132" y="219"/>
                    <a:pt x="132" y="219"/>
                  </a:cubicBezTo>
                  <a:cubicBezTo>
                    <a:pt x="96" y="219"/>
                    <a:pt x="96" y="219"/>
                    <a:pt x="96" y="219"/>
                  </a:cubicBezTo>
                  <a:lnTo>
                    <a:pt x="96" y="188"/>
                  </a:lnTo>
                  <a:close/>
                  <a:moveTo>
                    <a:pt x="139" y="188"/>
                  </a:moveTo>
                  <a:cubicBezTo>
                    <a:pt x="175" y="188"/>
                    <a:pt x="175" y="188"/>
                    <a:pt x="175" y="188"/>
                  </a:cubicBezTo>
                  <a:cubicBezTo>
                    <a:pt x="175" y="219"/>
                    <a:pt x="175" y="219"/>
                    <a:pt x="175" y="219"/>
                  </a:cubicBezTo>
                  <a:cubicBezTo>
                    <a:pt x="139" y="219"/>
                    <a:pt x="139" y="219"/>
                    <a:pt x="139" y="219"/>
                  </a:cubicBezTo>
                  <a:lnTo>
                    <a:pt x="139" y="188"/>
                  </a:lnTo>
                  <a:close/>
                  <a:moveTo>
                    <a:pt x="139" y="182"/>
                  </a:moveTo>
                  <a:cubicBezTo>
                    <a:pt x="139" y="148"/>
                    <a:pt x="139" y="148"/>
                    <a:pt x="139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82"/>
                    <a:pt x="175" y="182"/>
                    <a:pt x="175" y="182"/>
                  </a:cubicBezTo>
                  <a:lnTo>
                    <a:pt x="139" y="182"/>
                  </a:lnTo>
                  <a:close/>
                  <a:moveTo>
                    <a:pt x="182" y="148"/>
                  </a:moveTo>
                  <a:cubicBezTo>
                    <a:pt x="220" y="148"/>
                    <a:pt x="220" y="148"/>
                    <a:pt x="220" y="148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182" y="182"/>
                    <a:pt x="182" y="182"/>
                    <a:pt x="182" y="182"/>
                  </a:cubicBezTo>
                  <a:lnTo>
                    <a:pt x="182" y="148"/>
                  </a:lnTo>
                  <a:close/>
                  <a:moveTo>
                    <a:pt x="182" y="142"/>
                  </a:moveTo>
                  <a:cubicBezTo>
                    <a:pt x="182" y="108"/>
                    <a:pt x="182" y="108"/>
                    <a:pt x="182" y="108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0" y="142"/>
                    <a:pt x="220" y="142"/>
                    <a:pt x="220" y="142"/>
                  </a:cubicBezTo>
                  <a:lnTo>
                    <a:pt x="182" y="142"/>
                  </a:lnTo>
                  <a:close/>
                  <a:moveTo>
                    <a:pt x="182" y="102"/>
                  </a:moveTo>
                  <a:cubicBezTo>
                    <a:pt x="182" y="69"/>
                    <a:pt x="182" y="69"/>
                    <a:pt x="182" y="69"/>
                  </a:cubicBezTo>
                  <a:cubicBezTo>
                    <a:pt x="220" y="69"/>
                    <a:pt x="220" y="69"/>
                    <a:pt x="220" y="69"/>
                  </a:cubicBezTo>
                  <a:cubicBezTo>
                    <a:pt x="220" y="102"/>
                    <a:pt x="220" y="102"/>
                    <a:pt x="220" y="102"/>
                  </a:cubicBezTo>
                  <a:lnTo>
                    <a:pt x="182" y="102"/>
                  </a:ln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cubicBezTo>
                    <a:pt x="220" y="61"/>
                    <a:pt x="220" y="61"/>
                    <a:pt x="220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8" y="203"/>
                  </a:moveTo>
                  <a:cubicBezTo>
                    <a:pt x="8" y="188"/>
                    <a:pt x="8" y="188"/>
                    <a:pt x="8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lose/>
                  <a:moveTo>
                    <a:pt x="204" y="219"/>
                  </a:moveTo>
                  <a:cubicBezTo>
                    <a:pt x="182" y="219"/>
                    <a:pt x="182" y="219"/>
                    <a:pt x="182" y="219"/>
                  </a:cubicBezTo>
                  <a:cubicBezTo>
                    <a:pt x="182" y="188"/>
                    <a:pt x="182" y="188"/>
                    <a:pt x="182" y="188"/>
                  </a:cubicBezTo>
                  <a:cubicBezTo>
                    <a:pt x="220" y="188"/>
                    <a:pt x="220" y="188"/>
                    <a:pt x="220" y="188"/>
                  </a:cubicBezTo>
                  <a:cubicBezTo>
                    <a:pt x="220" y="203"/>
                    <a:pt x="220" y="203"/>
                    <a:pt x="220" y="203"/>
                  </a:cubicBezTo>
                  <a:cubicBezTo>
                    <a:pt x="220" y="212"/>
                    <a:pt x="212" y="219"/>
                    <a:pt x="204" y="2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Oval 27"/>
            <p:cNvSpPr>
              <a:spLocks noChangeArrowheads="1"/>
            </p:cNvSpPr>
            <p:nvPr/>
          </p:nvSpPr>
          <p:spPr bwMode="auto">
            <a:xfrm>
              <a:off x="824" y="1065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Oval 28"/>
            <p:cNvSpPr>
              <a:spLocks noChangeArrowheads="1"/>
            </p:cNvSpPr>
            <p:nvPr/>
          </p:nvSpPr>
          <p:spPr bwMode="auto">
            <a:xfrm>
              <a:off x="1017" y="1065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29"/>
            <p:cNvSpPr>
              <a:spLocks noEditPoints="1"/>
            </p:cNvSpPr>
            <p:nvPr/>
          </p:nvSpPr>
          <p:spPr bwMode="auto">
            <a:xfrm>
              <a:off x="1688" y="1047"/>
              <a:ext cx="455" cy="385"/>
            </a:xfrm>
            <a:custGeom>
              <a:avLst/>
              <a:gdLst>
                <a:gd name="T0" fmla="*/ 203 w 227"/>
                <a:gd name="T1" fmla="*/ 0 h 192"/>
                <a:gd name="T2" fmla="*/ 24 w 227"/>
                <a:gd name="T3" fmla="*/ 0 h 192"/>
                <a:gd name="T4" fmla="*/ 0 w 227"/>
                <a:gd name="T5" fmla="*/ 24 h 192"/>
                <a:gd name="T6" fmla="*/ 0 w 227"/>
                <a:gd name="T7" fmla="*/ 168 h 192"/>
                <a:gd name="T8" fmla="*/ 24 w 227"/>
                <a:gd name="T9" fmla="*/ 192 h 192"/>
                <a:gd name="T10" fmla="*/ 203 w 227"/>
                <a:gd name="T11" fmla="*/ 192 h 192"/>
                <a:gd name="T12" fmla="*/ 227 w 227"/>
                <a:gd name="T13" fmla="*/ 168 h 192"/>
                <a:gd name="T14" fmla="*/ 227 w 227"/>
                <a:gd name="T15" fmla="*/ 24 h 192"/>
                <a:gd name="T16" fmla="*/ 203 w 227"/>
                <a:gd name="T17" fmla="*/ 0 h 192"/>
                <a:gd name="T18" fmla="*/ 24 w 227"/>
                <a:gd name="T19" fmla="*/ 8 h 192"/>
                <a:gd name="T20" fmla="*/ 203 w 227"/>
                <a:gd name="T21" fmla="*/ 8 h 192"/>
                <a:gd name="T22" fmla="*/ 219 w 227"/>
                <a:gd name="T23" fmla="*/ 24 h 192"/>
                <a:gd name="T24" fmla="*/ 219 w 227"/>
                <a:gd name="T25" fmla="*/ 61 h 192"/>
                <a:gd name="T26" fmla="*/ 8 w 227"/>
                <a:gd name="T27" fmla="*/ 61 h 192"/>
                <a:gd name="T28" fmla="*/ 8 w 227"/>
                <a:gd name="T29" fmla="*/ 24 h 192"/>
                <a:gd name="T30" fmla="*/ 24 w 227"/>
                <a:gd name="T31" fmla="*/ 8 h 192"/>
                <a:gd name="T32" fmla="*/ 203 w 227"/>
                <a:gd name="T33" fmla="*/ 184 h 192"/>
                <a:gd name="T34" fmla="*/ 24 w 227"/>
                <a:gd name="T35" fmla="*/ 184 h 192"/>
                <a:gd name="T36" fmla="*/ 8 w 227"/>
                <a:gd name="T37" fmla="*/ 168 h 192"/>
                <a:gd name="T38" fmla="*/ 8 w 227"/>
                <a:gd name="T39" fmla="*/ 69 h 192"/>
                <a:gd name="T40" fmla="*/ 219 w 227"/>
                <a:gd name="T41" fmla="*/ 69 h 192"/>
                <a:gd name="T42" fmla="*/ 219 w 227"/>
                <a:gd name="T43" fmla="*/ 168 h 192"/>
                <a:gd name="T44" fmla="*/ 203 w 227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92">
                  <a:moveTo>
                    <a:pt x="20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2"/>
                    <a:pt x="10" y="192"/>
                    <a:pt x="24" y="192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17" y="192"/>
                    <a:pt x="227" y="182"/>
                    <a:pt x="227" y="168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7" y="11"/>
                    <a:pt x="217" y="0"/>
                    <a:pt x="203" y="0"/>
                  </a:cubicBezTo>
                  <a:close/>
                  <a:moveTo>
                    <a:pt x="24" y="8"/>
                  </a:moveTo>
                  <a:cubicBezTo>
                    <a:pt x="203" y="8"/>
                    <a:pt x="203" y="8"/>
                    <a:pt x="203" y="8"/>
                  </a:cubicBezTo>
                  <a:cubicBezTo>
                    <a:pt x="212" y="8"/>
                    <a:pt x="219" y="16"/>
                    <a:pt x="219" y="24"/>
                  </a:cubicBezTo>
                  <a:cubicBezTo>
                    <a:pt x="219" y="61"/>
                    <a:pt x="219" y="61"/>
                    <a:pt x="219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lose/>
                  <a:moveTo>
                    <a:pt x="203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7"/>
                    <a:pt x="8" y="1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219" y="69"/>
                    <a:pt x="219" y="69"/>
                    <a:pt x="219" y="69"/>
                  </a:cubicBezTo>
                  <a:cubicBezTo>
                    <a:pt x="219" y="168"/>
                    <a:pt x="219" y="168"/>
                    <a:pt x="219" y="168"/>
                  </a:cubicBezTo>
                  <a:cubicBezTo>
                    <a:pt x="219" y="177"/>
                    <a:pt x="212" y="184"/>
                    <a:pt x="203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30"/>
            <p:cNvSpPr>
              <a:spLocks noEditPoints="1"/>
            </p:cNvSpPr>
            <p:nvPr/>
          </p:nvSpPr>
          <p:spPr bwMode="auto">
            <a:xfrm>
              <a:off x="1730" y="108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31"/>
            <p:cNvSpPr>
              <a:spLocks noEditPoints="1"/>
            </p:cNvSpPr>
            <p:nvPr/>
          </p:nvSpPr>
          <p:spPr bwMode="auto">
            <a:xfrm>
              <a:off x="1810" y="108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32"/>
            <p:cNvSpPr>
              <a:spLocks noEditPoints="1"/>
            </p:cNvSpPr>
            <p:nvPr/>
          </p:nvSpPr>
          <p:spPr bwMode="auto">
            <a:xfrm>
              <a:off x="1890" y="108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Rectangle 33"/>
            <p:cNvSpPr>
              <a:spLocks noChangeArrowheads="1"/>
            </p:cNvSpPr>
            <p:nvPr/>
          </p:nvSpPr>
          <p:spPr bwMode="auto">
            <a:xfrm>
              <a:off x="1762" y="1234"/>
              <a:ext cx="303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Rectangle 34"/>
            <p:cNvSpPr>
              <a:spLocks noChangeArrowheads="1"/>
            </p:cNvSpPr>
            <p:nvPr/>
          </p:nvSpPr>
          <p:spPr bwMode="auto">
            <a:xfrm>
              <a:off x="1762" y="1282"/>
              <a:ext cx="303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Rectangle 35"/>
            <p:cNvSpPr>
              <a:spLocks noChangeArrowheads="1"/>
            </p:cNvSpPr>
            <p:nvPr/>
          </p:nvSpPr>
          <p:spPr bwMode="auto">
            <a:xfrm>
              <a:off x="1762" y="1330"/>
              <a:ext cx="1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36"/>
            <p:cNvSpPr>
              <a:spLocks noEditPoints="1"/>
            </p:cNvSpPr>
            <p:nvPr/>
          </p:nvSpPr>
          <p:spPr bwMode="auto">
            <a:xfrm>
              <a:off x="2632" y="1029"/>
              <a:ext cx="457" cy="385"/>
            </a:xfrm>
            <a:custGeom>
              <a:avLst/>
              <a:gdLst>
                <a:gd name="T0" fmla="*/ 204 w 228"/>
                <a:gd name="T1" fmla="*/ 0 h 192"/>
                <a:gd name="T2" fmla="*/ 24 w 228"/>
                <a:gd name="T3" fmla="*/ 0 h 192"/>
                <a:gd name="T4" fmla="*/ 0 w 228"/>
                <a:gd name="T5" fmla="*/ 24 h 192"/>
                <a:gd name="T6" fmla="*/ 0 w 228"/>
                <a:gd name="T7" fmla="*/ 168 h 192"/>
                <a:gd name="T8" fmla="*/ 24 w 228"/>
                <a:gd name="T9" fmla="*/ 192 h 192"/>
                <a:gd name="T10" fmla="*/ 204 w 228"/>
                <a:gd name="T11" fmla="*/ 192 h 192"/>
                <a:gd name="T12" fmla="*/ 228 w 228"/>
                <a:gd name="T13" fmla="*/ 168 h 192"/>
                <a:gd name="T14" fmla="*/ 228 w 228"/>
                <a:gd name="T15" fmla="*/ 24 h 192"/>
                <a:gd name="T16" fmla="*/ 204 w 228"/>
                <a:gd name="T17" fmla="*/ 0 h 192"/>
                <a:gd name="T18" fmla="*/ 24 w 228"/>
                <a:gd name="T19" fmla="*/ 8 h 192"/>
                <a:gd name="T20" fmla="*/ 204 w 228"/>
                <a:gd name="T21" fmla="*/ 8 h 192"/>
                <a:gd name="T22" fmla="*/ 220 w 228"/>
                <a:gd name="T23" fmla="*/ 24 h 192"/>
                <a:gd name="T24" fmla="*/ 220 w 228"/>
                <a:gd name="T25" fmla="*/ 60 h 192"/>
                <a:gd name="T26" fmla="*/ 8 w 228"/>
                <a:gd name="T27" fmla="*/ 60 h 192"/>
                <a:gd name="T28" fmla="*/ 8 w 228"/>
                <a:gd name="T29" fmla="*/ 24 h 192"/>
                <a:gd name="T30" fmla="*/ 24 w 228"/>
                <a:gd name="T31" fmla="*/ 8 h 192"/>
                <a:gd name="T32" fmla="*/ 204 w 228"/>
                <a:gd name="T33" fmla="*/ 184 h 192"/>
                <a:gd name="T34" fmla="*/ 24 w 228"/>
                <a:gd name="T35" fmla="*/ 184 h 192"/>
                <a:gd name="T36" fmla="*/ 8 w 228"/>
                <a:gd name="T37" fmla="*/ 168 h 192"/>
                <a:gd name="T38" fmla="*/ 8 w 228"/>
                <a:gd name="T39" fmla="*/ 68 h 192"/>
                <a:gd name="T40" fmla="*/ 220 w 228"/>
                <a:gd name="T41" fmla="*/ 68 h 192"/>
                <a:gd name="T42" fmla="*/ 220 w 228"/>
                <a:gd name="T43" fmla="*/ 168 h 192"/>
                <a:gd name="T44" fmla="*/ 204 w 228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9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17" y="192"/>
                    <a:pt x="228" y="181"/>
                    <a:pt x="228" y="16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204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7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77"/>
                    <a:pt x="213" y="184"/>
                    <a:pt x="204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37"/>
            <p:cNvSpPr>
              <a:spLocks noEditPoints="1"/>
            </p:cNvSpPr>
            <p:nvPr/>
          </p:nvSpPr>
          <p:spPr bwMode="auto">
            <a:xfrm>
              <a:off x="2676" y="106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38"/>
            <p:cNvSpPr>
              <a:spLocks noEditPoints="1"/>
            </p:cNvSpPr>
            <p:nvPr/>
          </p:nvSpPr>
          <p:spPr bwMode="auto">
            <a:xfrm>
              <a:off x="2756" y="106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39"/>
            <p:cNvSpPr>
              <a:spLocks noEditPoints="1"/>
            </p:cNvSpPr>
            <p:nvPr/>
          </p:nvSpPr>
          <p:spPr bwMode="auto">
            <a:xfrm>
              <a:off x="2836" y="106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40"/>
            <p:cNvSpPr>
              <a:spLocks/>
            </p:cNvSpPr>
            <p:nvPr/>
          </p:nvSpPr>
          <p:spPr bwMode="auto">
            <a:xfrm>
              <a:off x="2736" y="1190"/>
              <a:ext cx="244" cy="166"/>
            </a:xfrm>
            <a:custGeom>
              <a:avLst/>
              <a:gdLst>
                <a:gd name="T0" fmla="*/ 115 w 122"/>
                <a:gd name="T1" fmla="*/ 2 h 83"/>
                <a:gd name="T2" fmla="*/ 45 w 122"/>
                <a:gd name="T3" fmla="*/ 74 h 83"/>
                <a:gd name="T4" fmla="*/ 7 w 122"/>
                <a:gd name="T5" fmla="*/ 40 h 83"/>
                <a:gd name="T6" fmla="*/ 1 w 122"/>
                <a:gd name="T7" fmla="*/ 41 h 83"/>
                <a:gd name="T8" fmla="*/ 2 w 122"/>
                <a:gd name="T9" fmla="*/ 46 h 83"/>
                <a:gd name="T10" fmla="*/ 43 w 122"/>
                <a:gd name="T11" fmla="*/ 82 h 83"/>
                <a:gd name="T12" fmla="*/ 46 w 122"/>
                <a:gd name="T13" fmla="*/ 83 h 83"/>
                <a:gd name="T14" fmla="*/ 48 w 122"/>
                <a:gd name="T15" fmla="*/ 82 h 83"/>
                <a:gd name="T16" fmla="*/ 120 w 122"/>
                <a:gd name="T17" fmla="*/ 8 h 83"/>
                <a:gd name="T18" fmla="*/ 120 w 122"/>
                <a:gd name="T19" fmla="*/ 2 h 83"/>
                <a:gd name="T20" fmla="*/ 115 w 122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83">
                  <a:moveTo>
                    <a:pt x="115" y="2"/>
                  </a:moveTo>
                  <a:cubicBezTo>
                    <a:pt x="45" y="74"/>
                    <a:pt x="45" y="74"/>
                    <a:pt x="45" y="74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5" y="39"/>
                    <a:pt x="3" y="39"/>
                    <a:pt x="1" y="41"/>
                  </a:cubicBezTo>
                  <a:cubicBezTo>
                    <a:pt x="0" y="42"/>
                    <a:pt x="0" y="45"/>
                    <a:pt x="2" y="46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3"/>
                    <a:pt x="45" y="83"/>
                    <a:pt x="46" y="83"/>
                  </a:cubicBezTo>
                  <a:cubicBezTo>
                    <a:pt x="47" y="83"/>
                    <a:pt x="48" y="83"/>
                    <a:pt x="48" y="82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2" y="6"/>
                    <a:pt x="122" y="3"/>
                    <a:pt x="120" y="2"/>
                  </a:cubicBezTo>
                  <a:cubicBezTo>
                    <a:pt x="119" y="0"/>
                    <a:pt x="116" y="0"/>
                    <a:pt x="115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41"/>
            <p:cNvSpPr>
              <a:spLocks/>
            </p:cNvSpPr>
            <p:nvPr/>
          </p:nvSpPr>
          <p:spPr bwMode="auto">
            <a:xfrm>
              <a:off x="3752" y="1204"/>
              <a:ext cx="146" cy="140"/>
            </a:xfrm>
            <a:custGeom>
              <a:avLst/>
              <a:gdLst>
                <a:gd name="T0" fmla="*/ 92 w 146"/>
                <a:gd name="T1" fmla="*/ 52 h 140"/>
                <a:gd name="T2" fmla="*/ 72 w 146"/>
                <a:gd name="T3" fmla="*/ 0 h 140"/>
                <a:gd name="T4" fmla="*/ 52 w 146"/>
                <a:gd name="T5" fmla="*/ 52 h 140"/>
                <a:gd name="T6" fmla="*/ 0 w 146"/>
                <a:gd name="T7" fmla="*/ 54 h 140"/>
                <a:gd name="T8" fmla="*/ 42 w 146"/>
                <a:gd name="T9" fmla="*/ 88 h 140"/>
                <a:gd name="T10" fmla="*/ 28 w 146"/>
                <a:gd name="T11" fmla="*/ 140 h 140"/>
                <a:gd name="T12" fmla="*/ 72 w 146"/>
                <a:gd name="T13" fmla="*/ 112 h 140"/>
                <a:gd name="T14" fmla="*/ 118 w 146"/>
                <a:gd name="T15" fmla="*/ 140 h 140"/>
                <a:gd name="T16" fmla="*/ 102 w 146"/>
                <a:gd name="T17" fmla="*/ 88 h 140"/>
                <a:gd name="T18" fmla="*/ 146 w 146"/>
                <a:gd name="T19" fmla="*/ 54 h 140"/>
                <a:gd name="T20" fmla="*/ 92 w 146"/>
                <a:gd name="T21" fmla="*/ 5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0">
                  <a:moveTo>
                    <a:pt x="92" y="52"/>
                  </a:moveTo>
                  <a:lnTo>
                    <a:pt x="72" y="0"/>
                  </a:lnTo>
                  <a:lnTo>
                    <a:pt x="52" y="52"/>
                  </a:lnTo>
                  <a:lnTo>
                    <a:pt x="0" y="54"/>
                  </a:lnTo>
                  <a:lnTo>
                    <a:pt x="42" y="88"/>
                  </a:lnTo>
                  <a:lnTo>
                    <a:pt x="28" y="140"/>
                  </a:lnTo>
                  <a:lnTo>
                    <a:pt x="72" y="112"/>
                  </a:lnTo>
                  <a:lnTo>
                    <a:pt x="118" y="140"/>
                  </a:lnTo>
                  <a:lnTo>
                    <a:pt x="102" y="88"/>
                  </a:lnTo>
                  <a:lnTo>
                    <a:pt x="146" y="54"/>
                  </a:lnTo>
                  <a:lnTo>
                    <a:pt x="92" y="5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42"/>
            <p:cNvSpPr>
              <a:spLocks noEditPoints="1"/>
            </p:cNvSpPr>
            <p:nvPr/>
          </p:nvSpPr>
          <p:spPr bwMode="auto">
            <a:xfrm>
              <a:off x="3599" y="1029"/>
              <a:ext cx="457" cy="385"/>
            </a:xfrm>
            <a:custGeom>
              <a:avLst/>
              <a:gdLst>
                <a:gd name="T0" fmla="*/ 204 w 228"/>
                <a:gd name="T1" fmla="*/ 0 h 192"/>
                <a:gd name="T2" fmla="*/ 24 w 228"/>
                <a:gd name="T3" fmla="*/ 0 h 192"/>
                <a:gd name="T4" fmla="*/ 0 w 228"/>
                <a:gd name="T5" fmla="*/ 24 h 192"/>
                <a:gd name="T6" fmla="*/ 0 w 228"/>
                <a:gd name="T7" fmla="*/ 168 h 192"/>
                <a:gd name="T8" fmla="*/ 24 w 228"/>
                <a:gd name="T9" fmla="*/ 192 h 192"/>
                <a:gd name="T10" fmla="*/ 204 w 228"/>
                <a:gd name="T11" fmla="*/ 192 h 192"/>
                <a:gd name="T12" fmla="*/ 228 w 228"/>
                <a:gd name="T13" fmla="*/ 168 h 192"/>
                <a:gd name="T14" fmla="*/ 228 w 228"/>
                <a:gd name="T15" fmla="*/ 24 h 192"/>
                <a:gd name="T16" fmla="*/ 204 w 228"/>
                <a:gd name="T17" fmla="*/ 0 h 192"/>
                <a:gd name="T18" fmla="*/ 24 w 228"/>
                <a:gd name="T19" fmla="*/ 8 h 192"/>
                <a:gd name="T20" fmla="*/ 204 w 228"/>
                <a:gd name="T21" fmla="*/ 8 h 192"/>
                <a:gd name="T22" fmla="*/ 220 w 228"/>
                <a:gd name="T23" fmla="*/ 24 h 192"/>
                <a:gd name="T24" fmla="*/ 220 w 228"/>
                <a:gd name="T25" fmla="*/ 60 h 192"/>
                <a:gd name="T26" fmla="*/ 8 w 228"/>
                <a:gd name="T27" fmla="*/ 60 h 192"/>
                <a:gd name="T28" fmla="*/ 8 w 228"/>
                <a:gd name="T29" fmla="*/ 24 h 192"/>
                <a:gd name="T30" fmla="*/ 24 w 228"/>
                <a:gd name="T31" fmla="*/ 8 h 192"/>
                <a:gd name="T32" fmla="*/ 204 w 228"/>
                <a:gd name="T33" fmla="*/ 184 h 192"/>
                <a:gd name="T34" fmla="*/ 24 w 228"/>
                <a:gd name="T35" fmla="*/ 184 h 192"/>
                <a:gd name="T36" fmla="*/ 8 w 228"/>
                <a:gd name="T37" fmla="*/ 168 h 192"/>
                <a:gd name="T38" fmla="*/ 8 w 228"/>
                <a:gd name="T39" fmla="*/ 68 h 192"/>
                <a:gd name="T40" fmla="*/ 220 w 228"/>
                <a:gd name="T41" fmla="*/ 68 h 192"/>
                <a:gd name="T42" fmla="*/ 220 w 228"/>
                <a:gd name="T43" fmla="*/ 168 h 192"/>
                <a:gd name="T44" fmla="*/ 204 w 228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9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2"/>
                    <a:pt x="11" y="192"/>
                    <a:pt x="24" y="192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17" y="192"/>
                    <a:pt x="228" y="182"/>
                    <a:pt x="228" y="16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6" y="8"/>
                    <a:pt x="24" y="8"/>
                  </a:cubicBezTo>
                  <a:close/>
                  <a:moveTo>
                    <a:pt x="204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6" y="184"/>
                    <a:pt x="8" y="177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77"/>
                    <a:pt x="213" y="184"/>
                    <a:pt x="204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43"/>
            <p:cNvSpPr>
              <a:spLocks noEditPoints="1"/>
            </p:cNvSpPr>
            <p:nvPr/>
          </p:nvSpPr>
          <p:spPr bwMode="auto">
            <a:xfrm>
              <a:off x="3644" y="1067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4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44"/>
            <p:cNvSpPr>
              <a:spLocks noEditPoints="1"/>
            </p:cNvSpPr>
            <p:nvPr/>
          </p:nvSpPr>
          <p:spPr bwMode="auto">
            <a:xfrm>
              <a:off x="3724" y="1067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4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45"/>
            <p:cNvSpPr>
              <a:spLocks noEditPoints="1"/>
            </p:cNvSpPr>
            <p:nvPr/>
          </p:nvSpPr>
          <p:spPr bwMode="auto">
            <a:xfrm>
              <a:off x="3804" y="1067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4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Rectangle 46"/>
            <p:cNvSpPr>
              <a:spLocks noChangeArrowheads="1"/>
            </p:cNvSpPr>
            <p:nvPr/>
          </p:nvSpPr>
          <p:spPr bwMode="auto">
            <a:xfrm>
              <a:off x="4615" y="1228"/>
              <a:ext cx="375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47"/>
            <p:cNvSpPr>
              <a:spLocks noEditPoints="1"/>
            </p:cNvSpPr>
            <p:nvPr/>
          </p:nvSpPr>
          <p:spPr bwMode="auto">
            <a:xfrm>
              <a:off x="5527" y="1019"/>
              <a:ext cx="463" cy="413"/>
            </a:xfrm>
            <a:custGeom>
              <a:avLst/>
              <a:gdLst>
                <a:gd name="T0" fmla="*/ 228 w 231"/>
                <a:gd name="T1" fmla="*/ 44 h 206"/>
                <a:gd name="T2" fmla="*/ 117 w 231"/>
                <a:gd name="T3" fmla="*/ 1 h 206"/>
                <a:gd name="T4" fmla="*/ 114 w 231"/>
                <a:gd name="T5" fmla="*/ 1 h 206"/>
                <a:gd name="T6" fmla="*/ 2 w 231"/>
                <a:gd name="T7" fmla="*/ 44 h 206"/>
                <a:gd name="T8" fmla="*/ 0 w 231"/>
                <a:gd name="T9" fmla="*/ 48 h 206"/>
                <a:gd name="T10" fmla="*/ 2 w 231"/>
                <a:gd name="T11" fmla="*/ 51 h 206"/>
                <a:gd name="T12" fmla="*/ 37 w 231"/>
                <a:gd name="T13" fmla="*/ 66 h 206"/>
                <a:gd name="T14" fmla="*/ 37 w 231"/>
                <a:gd name="T15" fmla="*/ 131 h 206"/>
                <a:gd name="T16" fmla="*/ 41 w 231"/>
                <a:gd name="T17" fmla="*/ 131 h 206"/>
                <a:gd name="T18" fmla="*/ 113 w 231"/>
                <a:gd name="T19" fmla="*/ 160 h 206"/>
                <a:gd name="T20" fmla="*/ 115 w 231"/>
                <a:gd name="T21" fmla="*/ 162 h 206"/>
                <a:gd name="T22" fmla="*/ 118 w 231"/>
                <a:gd name="T23" fmla="*/ 160 h 206"/>
                <a:gd name="T24" fmla="*/ 160 w 231"/>
                <a:gd name="T25" fmla="*/ 138 h 206"/>
                <a:gd name="T26" fmla="*/ 155 w 231"/>
                <a:gd name="T27" fmla="*/ 202 h 206"/>
                <a:gd name="T28" fmla="*/ 158 w 231"/>
                <a:gd name="T29" fmla="*/ 206 h 206"/>
                <a:gd name="T30" fmla="*/ 163 w 231"/>
                <a:gd name="T31" fmla="*/ 202 h 206"/>
                <a:gd name="T32" fmla="*/ 168 w 231"/>
                <a:gd name="T33" fmla="*/ 142 h 206"/>
                <a:gd name="T34" fmla="*/ 175 w 231"/>
                <a:gd name="T35" fmla="*/ 203 h 206"/>
                <a:gd name="T36" fmla="*/ 179 w 231"/>
                <a:gd name="T37" fmla="*/ 206 h 206"/>
                <a:gd name="T38" fmla="*/ 179 w 231"/>
                <a:gd name="T39" fmla="*/ 206 h 206"/>
                <a:gd name="T40" fmla="*/ 183 w 231"/>
                <a:gd name="T41" fmla="*/ 202 h 206"/>
                <a:gd name="T42" fmla="*/ 175 w 231"/>
                <a:gd name="T43" fmla="*/ 134 h 206"/>
                <a:gd name="T44" fmla="*/ 190 w 231"/>
                <a:gd name="T45" fmla="*/ 134 h 206"/>
                <a:gd name="T46" fmla="*/ 195 w 231"/>
                <a:gd name="T47" fmla="*/ 135 h 206"/>
                <a:gd name="T48" fmla="*/ 195 w 231"/>
                <a:gd name="T49" fmla="*/ 66 h 206"/>
                <a:gd name="T50" fmla="*/ 194 w 231"/>
                <a:gd name="T51" fmla="*/ 66 h 206"/>
                <a:gd name="T52" fmla="*/ 228 w 231"/>
                <a:gd name="T53" fmla="*/ 51 h 206"/>
                <a:gd name="T54" fmla="*/ 231 w 231"/>
                <a:gd name="T55" fmla="*/ 48 h 206"/>
                <a:gd name="T56" fmla="*/ 228 w 231"/>
                <a:gd name="T57" fmla="*/ 44 h 206"/>
                <a:gd name="T58" fmla="*/ 115 w 231"/>
                <a:gd name="T59" fmla="*/ 152 h 206"/>
                <a:gd name="T60" fmla="*/ 45 w 231"/>
                <a:gd name="T61" fmla="*/ 123 h 206"/>
                <a:gd name="T62" fmla="*/ 45 w 231"/>
                <a:gd name="T63" fmla="*/ 70 h 206"/>
                <a:gd name="T64" fmla="*/ 114 w 231"/>
                <a:gd name="T65" fmla="*/ 99 h 206"/>
                <a:gd name="T66" fmla="*/ 115 w 231"/>
                <a:gd name="T67" fmla="*/ 99 h 206"/>
                <a:gd name="T68" fmla="*/ 117 w 231"/>
                <a:gd name="T69" fmla="*/ 99 h 206"/>
                <a:gd name="T70" fmla="*/ 163 w 231"/>
                <a:gd name="T71" fmla="*/ 79 h 206"/>
                <a:gd name="T72" fmla="*/ 163 w 231"/>
                <a:gd name="T73" fmla="*/ 101 h 206"/>
                <a:gd name="T74" fmla="*/ 161 w 231"/>
                <a:gd name="T75" fmla="*/ 129 h 206"/>
                <a:gd name="T76" fmla="*/ 115 w 231"/>
                <a:gd name="T77" fmla="*/ 152 h 206"/>
                <a:gd name="T78" fmla="*/ 187 w 231"/>
                <a:gd name="T79" fmla="*/ 125 h 206"/>
                <a:gd name="T80" fmla="*/ 174 w 231"/>
                <a:gd name="T81" fmla="*/ 126 h 206"/>
                <a:gd name="T82" fmla="*/ 172 w 231"/>
                <a:gd name="T83" fmla="*/ 101 h 206"/>
                <a:gd name="T84" fmla="*/ 172 w 231"/>
                <a:gd name="T85" fmla="*/ 75 h 206"/>
                <a:gd name="T86" fmla="*/ 187 w 231"/>
                <a:gd name="T87" fmla="*/ 69 h 206"/>
                <a:gd name="T88" fmla="*/ 187 w 231"/>
                <a:gd name="T89" fmla="*/ 125 h 206"/>
                <a:gd name="T90" fmla="*/ 169 w 231"/>
                <a:gd name="T91" fmla="*/ 68 h 206"/>
                <a:gd name="T92" fmla="*/ 122 w 231"/>
                <a:gd name="T93" fmla="*/ 47 h 206"/>
                <a:gd name="T94" fmla="*/ 115 w 231"/>
                <a:gd name="T95" fmla="*/ 45 h 206"/>
                <a:gd name="T96" fmla="*/ 106 w 231"/>
                <a:gd name="T97" fmla="*/ 49 h 206"/>
                <a:gd name="T98" fmla="*/ 115 w 231"/>
                <a:gd name="T99" fmla="*/ 53 h 206"/>
                <a:gd name="T100" fmla="*/ 115 w 231"/>
                <a:gd name="T101" fmla="*/ 53 h 206"/>
                <a:gd name="T102" fmla="*/ 159 w 231"/>
                <a:gd name="T103" fmla="*/ 72 h 206"/>
                <a:gd name="T104" fmla="*/ 115 w 231"/>
                <a:gd name="T105" fmla="*/ 90 h 206"/>
                <a:gd name="T106" fmla="*/ 14 w 231"/>
                <a:gd name="T107" fmla="*/ 48 h 206"/>
                <a:gd name="T108" fmla="*/ 115 w 231"/>
                <a:gd name="T109" fmla="*/ 9 h 206"/>
                <a:gd name="T110" fmla="*/ 216 w 231"/>
                <a:gd name="T111" fmla="*/ 48 h 206"/>
                <a:gd name="T112" fmla="*/ 169 w 231"/>
                <a:gd name="T113" fmla="*/ 6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206">
                  <a:moveTo>
                    <a:pt x="228" y="44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6" y="0"/>
                    <a:pt x="115" y="0"/>
                    <a:pt x="114" y="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6"/>
                    <a:pt x="0" y="48"/>
                  </a:cubicBezTo>
                  <a:cubicBezTo>
                    <a:pt x="0" y="49"/>
                    <a:pt x="1" y="51"/>
                    <a:pt x="2" y="51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2" y="131"/>
                    <a:pt x="73" y="130"/>
                    <a:pt x="113" y="160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33" y="148"/>
                    <a:pt x="148" y="141"/>
                    <a:pt x="160" y="138"/>
                  </a:cubicBezTo>
                  <a:cubicBezTo>
                    <a:pt x="155" y="202"/>
                    <a:pt x="155" y="202"/>
                    <a:pt x="155" y="202"/>
                  </a:cubicBezTo>
                  <a:cubicBezTo>
                    <a:pt x="154" y="204"/>
                    <a:pt x="156" y="206"/>
                    <a:pt x="158" y="206"/>
                  </a:cubicBezTo>
                  <a:cubicBezTo>
                    <a:pt x="160" y="206"/>
                    <a:pt x="162" y="205"/>
                    <a:pt x="163" y="202"/>
                  </a:cubicBezTo>
                  <a:cubicBezTo>
                    <a:pt x="168" y="142"/>
                    <a:pt x="168" y="142"/>
                    <a:pt x="168" y="142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5"/>
                    <a:pt x="177" y="206"/>
                    <a:pt x="179" y="206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82" y="206"/>
                    <a:pt x="183" y="204"/>
                    <a:pt x="183" y="202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85" y="133"/>
                    <a:pt x="190" y="134"/>
                    <a:pt x="190" y="134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95" y="66"/>
                    <a:pt x="195" y="66"/>
                    <a:pt x="195" y="66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30" y="51"/>
                    <a:pt x="231" y="49"/>
                    <a:pt x="231" y="48"/>
                  </a:cubicBezTo>
                  <a:cubicBezTo>
                    <a:pt x="231" y="46"/>
                    <a:pt x="230" y="44"/>
                    <a:pt x="228" y="44"/>
                  </a:cubicBezTo>
                  <a:close/>
                  <a:moveTo>
                    <a:pt x="115" y="152"/>
                  </a:moveTo>
                  <a:cubicBezTo>
                    <a:pt x="82" y="128"/>
                    <a:pt x="55" y="123"/>
                    <a:pt x="45" y="123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99"/>
                    <a:pt x="115" y="99"/>
                    <a:pt x="115" y="99"/>
                  </a:cubicBezTo>
                  <a:cubicBezTo>
                    <a:pt x="116" y="99"/>
                    <a:pt x="117" y="99"/>
                    <a:pt x="117" y="9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48" y="132"/>
                    <a:pt x="132" y="139"/>
                    <a:pt x="115" y="152"/>
                  </a:cubicBezTo>
                  <a:close/>
                  <a:moveTo>
                    <a:pt x="187" y="125"/>
                  </a:moveTo>
                  <a:cubicBezTo>
                    <a:pt x="184" y="125"/>
                    <a:pt x="180" y="125"/>
                    <a:pt x="174" y="126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87" y="69"/>
                    <a:pt x="187" y="69"/>
                    <a:pt x="187" y="69"/>
                  </a:cubicBezTo>
                  <a:lnTo>
                    <a:pt x="187" y="125"/>
                  </a:lnTo>
                  <a:close/>
                  <a:moveTo>
                    <a:pt x="169" y="68"/>
                  </a:moveTo>
                  <a:cubicBezTo>
                    <a:pt x="122" y="47"/>
                    <a:pt x="122" y="47"/>
                    <a:pt x="122" y="47"/>
                  </a:cubicBezTo>
                  <a:cubicBezTo>
                    <a:pt x="120" y="46"/>
                    <a:pt x="118" y="45"/>
                    <a:pt x="115" y="45"/>
                  </a:cubicBezTo>
                  <a:cubicBezTo>
                    <a:pt x="110" y="45"/>
                    <a:pt x="106" y="46"/>
                    <a:pt x="106" y="49"/>
                  </a:cubicBezTo>
                  <a:cubicBezTo>
                    <a:pt x="106" y="51"/>
                    <a:pt x="110" y="53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216" y="48"/>
                    <a:pt x="216" y="48"/>
                    <a:pt x="216" y="48"/>
                  </a:cubicBezTo>
                  <a:lnTo>
                    <a:pt x="169" y="6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48"/>
            <p:cNvSpPr>
              <a:spLocks noEditPoints="1"/>
            </p:cNvSpPr>
            <p:nvPr/>
          </p:nvSpPr>
          <p:spPr bwMode="auto">
            <a:xfrm>
              <a:off x="6497" y="997"/>
              <a:ext cx="457" cy="457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34 w 228"/>
                <a:gd name="T5" fmla="*/ 195 h 228"/>
                <a:gd name="T6" fmla="*/ 114 w 228"/>
                <a:gd name="T7" fmla="*/ 228 h 228"/>
                <a:gd name="T8" fmla="*/ 193 w 228"/>
                <a:gd name="T9" fmla="*/ 195 h 228"/>
                <a:gd name="T10" fmla="*/ 228 w 228"/>
                <a:gd name="T11" fmla="*/ 114 h 228"/>
                <a:gd name="T12" fmla="*/ 114 w 228"/>
                <a:gd name="T13" fmla="*/ 0 h 228"/>
                <a:gd name="T14" fmla="*/ 188 w 228"/>
                <a:gd name="T15" fmla="*/ 189 h 228"/>
                <a:gd name="T16" fmla="*/ 181 w 228"/>
                <a:gd name="T17" fmla="*/ 175 h 228"/>
                <a:gd name="T18" fmla="*/ 170 w 228"/>
                <a:gd name="T19" fmla="*/ 161 h 228"/>
                <a:gd name="T20" fmla="*/ 138 w 228"/>
                <a:gd name="T21" fmla="*/ 151 h 228"/>
                <a:gd name="T22" fmla="*/ 130 w 228"/>
                <a:gd name="T23" fmla="*/ 140 h 228"/>
                <a:gd name="T24" fmla="*/ 152 w 228"/>
                <a:gd name="T25" fmla="*/ 93 h 228"/>
                <a:gd name="T26" fmla="*/ 114 w 228"/>
                <a:gd name="T27" fmla="*/ 54 h 228"/>
                <a:gd name="T28" fmla="*/ 76 w 228"/>
                <a:gd name="T29" fmla="*/ 93 h 228"/>
                <a:gd name="T30" fmla="*/ 97 w 228"/>
                <a:gd name="T31" fmla="*/ 140 h 228"/>
                <a:gd name="T32" fmla="*/ 90 w 228"/>
                <a:gd name="T33" fmla="*/ 151 h 228"/>
                <a:gd name="T34" fmla="*/ 57 w 228"/>
                <a:gd name="T35" fmla="*/ 161 h 228"/>
                <a:gd name="T36" fmla="*/ 46 w 228"/>
                <a:gd name="T37" fmla="*/ 175 h 228"/>
                <a:gd name="T38" fmla="*/ 39 w 228"/>
                <a:gd name="T39" fmla="*/ 189 h 228"/>
                <a:gd name="T40" fmla="*/ 8 w 228"/>
                <a:gd name="T41" fmla="*/ 114 h 228"/>
                <a:gd name="T42" fmla="*/ 114 w 228"/>
                <a:gd name="T43" fmla="*/ 8 h 228"/>
                <a:gd name="T44" fmla="*/ 220 w 228"/>
                <a:gd name="T45" fmla="*/ 114 h 228"/>
                <a:gd name="T46" fmla="*/ 188 w 228"/>
                <a:gd name="T47" fmla="*/ 18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45"/>
                    <a:pt x="12" y="174"/>
                    <a:pt x="34" y="195"/>
                  </a:cubicBezTo>
                  <a:cubicBezTo>
                    <a:pt x="55" y="216"/>
                    <a:pt x="84" y="228"/>
                    <a:pt x="114" y="228"/>
                  </a:cubicBezTo>
                  <a:cubicBezTo>
                    <a:pt x="144" y="228"/>
                    <a:pt x="172" y="216"/>
                    <a:pt x="193" y="195"/>
                  </a:cubicBezTo>
                  <a:cubicBezTo>
                    <a:pt x="215" y="174"/>
                    <a:pt x="228" y="145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88" y="189"/>
                  </a:moveTo>
                  <a:cubicBezTo>
                    <a:pt x="186" y="186"/>
                    <a:pt x="183" y="181"/>
                    <a:pt x="181" y="175"/>
                  </a:cubicBezTo>
                  <a:cubicBezTo>
                    <a:pt x="179" y="165"/>
                    <a:pt x="170" y="161"/>
                    <a:pt x="170" y="161"/>
                  </a:cubicBezTo>
                  <a:cubicBezTo>
                    <a:pt x="170" y="161"/>
                    <a:pt x="146" y="154"/>
                    <a:pt x="138" y="151"/>
                  </a:cubicBezTo>
                  <a:cubicBezTo>
                    <a:pt x="133" y="149"/>
                    <a:pt x="131" y="144"/>
                    <a:pt x="130" y="140"/>
                  </a:cubicBezTo>
                  <a:cubicBezTo>
                    <a:pt x="143" y="133"/>
                    <a:pt x="152" y="115"/>
                    <a:pt x="152" y="93"/>
                  </a:cubicBezTo>
                  <a:cubicBezTo>
                    <a:pt x="152" y="62"/>
                    <a:pt x="135" y="54"/>
                    <a:pt x="114" y="54"/>
                  </a:cubicBezTo>
                  <a:cubicBezTo>
                    <a:pt x="93" y="54"/>
                    <a:pt x="76" y="62"/>
                    <a:pt x="76" y="93"/>
                  </a:cubicBezTo>
                  <a:cubicBezTo>
                    <a:pt x="76" y="115"/>
                    <a:pt x="85" y="133"/>
                    <a:pt x="97" y="140"/>
                  </a:cubicBezTo>
                  <a:cubicBezTo>
                    <a:pt x="96" y="144"/>
                    <a:pt x="94" y="149"/>
                    <a:pt x="90" y="151"/>
                  </a:cubicBezTo>
                  <a:cubicBezTo>
                    <a:pt x="81" y="154"/>
                    <a:pt x="57" y="161"/>
                    <a:pt x="57" y="161"/>
                  </a:cubicBezTo>
                  <a:cubicBezTo>
                    <a:pt x="57" y="161"/>
                    <a:pt x="49" y="165"/>
                    <a:pt x="46" y="175"/>
                  </a:cubicBezTo>
                  <a:cubicBezTo>
                    <a:pt x="44" y="180"/>
                    <a:pt x="41" y="186"/>
                    <a:pt x="39" y="189"/>
                  </a:cubicBezTo>
                  <a:cubicBezTo>
                    <a:pt x="19" y="169"/>
                    <a:pt x="8" y="143"/>
                    <a:pt x="8" y="114"/>
                  </a:cubicBezTo>
                  <a:cubicBezTo>
                    <a:pt x="8" y="56"/>
                    <a:pt x="55" y="8"/>
                    <a:pt x="114" y="8"/>
                  </a:cubicBezTo>
                  <a:cubicBezTo>
                    <a:pt x="172" y="8"/>
                    <a:pt x="220" y="56"/>
                    <a:pt x="220" y="114"/>
                  </a:cubicBezTo>
                  <a:cubicBezTo>
                    <a:pt x="220" y="143"/>
                    <a:pt x="208" y="169"/>
                    <a:pt x="188" y="18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49"/>
            <p:cNvSpPr>
              <a:spLocks noEditPoints="1"/>
            </p:cNvSpPr>
            <p:nvPr/>
          </p:nvSpPr>
          <p:spPr bwMode="auto">
            <a:xfrm>
              <a:off x="720" y="1969"/>
              <a:ext cx="447" cy="429"/>
            </a:xfrm>
            <a:custGeom>
              <a:avLst/>
              <a:gdLst>
                <a:gd name="T0" fmla="*/ 210 w 223"/>
                <a:gd name="T1" fmla="*/ 166 h 214"/>
                <a:gd name="T2" fmla="*/ 194 w 223"/>
                <a:gd name="T3" fmla="*/ 146 h 214"/>
                <a:gd name="T4" fmla="*/ 146 w 223"/>
                <a:gd name="T5" fmla="*/ 132 h 214"/>
                <a:gd name="T6" fmla="*/ 138 w 223"/>
                <a:gd name="T7" fmla="*/ 124 h 214"/>
                <a:gd name="T8" fmla="*/ 167 w 223"/>
                <a:gd name="T9" fmla="*/ 57 h 214"/>
                <a:gd name="T10" fmla="*/ 112 w 223"/>
                <a:gd name="T11" fmla="*/ 0 h 214"/>
                <a:gd name="T12" fmla="*/ 56 w 223"/>
                <a:gd name="T13" fmla="*/ 57 h 214"/>
                <a:gd name="T14" fmla="*/ 85 w 223"/>
                <a:gd name="T15" fmla="*/ 123 h 214"/>
                <a:gd name="T16" fmla="*/ 77 w 223"/>
                <a:gd name="T17" fmla="*/ 132 h 214"/>
                <a:gd name="T18" fmla="*/ 30 w 223"/>
                <a:gd name="T19" fmla="*/ 146 h 214"/>
                <a:gd name="T20" fmla="*/ 14 w 223"/>
                <a:gd name="T21" fmla="*/ 166 h 214"/>
                <a:gd name="T22" fmla="*/ 0 w 223"/>
                <a:gd name="T23" fmla="*/ 192 h 214"/>
                <a:gd name="T24" fmla="*/ 112 w 223"/>
                <a:gd name="T25" fmla="*/ 214 h 214"/>
                <a:gd name="T26" fmla="*/ 223 w 223"/>
                <a:gd name="T27" fmla="*/ 192 h 214"/>
                <a:gd name="T28" fmla="*/ 210 w 223"/>
                <a:gd name="T29" fmla="*/ 166 h 214"/>
                <a:gd name="T30" fmla="*/ 12 w 223"/>
                <a:gd name="T31" fmla="*/ 190 h 214"/>
                <a:gd name="T32" fmla="*/ 22 w 223"/>
                <a:gd name="T33" fmla="*/ 169 h 214"/>
                <a:gd name="T34" fmla="*/ 33 w 223"/>
                <a:gd name="T35" fmla="*/ 154 h 214"/>
                <a:gd name="T36" fmla="*/ 80 w 223"/>
                <a:gd name="T37" fmla="*/ 140 h 214"/>
                <a:gd name="T38" fmla="*/ 93 w 223"/>
                <a:gd name="T39" fmla="*/ 128 h 214"/>
                <a:gd name="T40" fmla="*/ 97 w 223"/>
                <a:gd name="T41" fmla="*/ 121 h 214"/>
                <a:gd name="T42" fmla="*/ 90 w 223"/>
                <a:gd name="T43" fmla="*/ 116 h 214"/>
                <a:gd name="T44" fmla="*/ 65 w 223"/>
                <a:gd name="T45" fmla="*/ 57 h 214"/>
                <a:gd name="T46" fmla="*/ 112 w 223"/>
                <a:gd name="T47" fmla="*/ 9 h 214"/>
                <a:gd name="T48" fmla="*/ 158 w 223"/>
                <a:gd name="T49" fmla="*/ 57 h 214"/>
                <a:gd name="T50" fmla="*/ 133 w 223"/>
                <a:gd name="T51" fmla="*/ 116 h 214"/>
                <a:gd name="T52" fmla="*/ 127 w 223"/>
                <a:gd name="T53" fmla="*/ 121 h 214"/>
                <a:gd name="T54" fmla="*/ 131 w 223"/>
                <a:gd name="T55" fmla="*/ 128 h 214"/>
                <a:gd name="T56" fmla="*/ 143 w 223"/>
                <a:gd name="T57" fmla="*/ 140 h 214"/>
                <a:gd name="T58" fmla="*/ 190 w 223"/>
                <a:gd name="T59" fmla="*/ 154 h 214"/>
                <a:gd name="T60" fmla="*/ 201 w 223"/>
                <a:gd name="T61" fmla="*/ 169 h 214"/>
                <a:gd name="T62" fmla="*/ 211 w 223"/>
                <a:gd name="T63" fmla="*/ 190 h 214"/>
                <a:gd name="T64" fmla="*/ 112 w 223"/>
                <a:gd name="T65" fmla="*/ 205 h 214"/>
                <a:gd name="T66" fmla="*/ 12 w 223"/>
                <a:gd name="T67" fmla="*/ 19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214">
                  <a:moveTo>
                    <a:pt x="210" y="166"/>
                  </a:moveTo>
                  <a:cubicBezTo>
                    <a:pt x="206" y="153"/>
                    <a:pt x="194" y="146"/>
                    <a:pt x="194" y="146"/>
                  </a:cubicBezTo>
                  <a:cubicBezTo>
                    <a:pt x="194" y="146"/>
                    <a:pt x="158" y="137"/>
                    <a:pt x="146" y="132"/>
                  </a:cubicBezTo>
                  <a:cubicBezTo>
                    <a:pt x="143" y="130"/>
                    <a:pt x="140" y="127"/>
                    <a:pt x="138" y="124"/>
                  </a:cubicBezTo>
                  <a:cubicBezTo>
                    <a:pt x="155" y="112"/>
                    <a:pt x="167" y="88"/>
                    <a:pt x="167" y="57"/>
                  </a:cubicBezTo>
                  <a:cubicBezTo>
                    <a:pt x="167" y="12"/>
                    <a:pt x="142" y="0"/>
                    <a:pt x="112" y="0"/>
                  </a:cubicBezTo>
                  <a:cubicBezTo>
                    <a:pt x="81" y="0"/>
                    <a:pt x="56" y="12"/>
                    <a:pt x="56" y="57"/>
                  </a:cubicBezTo>
                  <a:cubicBezTo>
                    <a:pt x="56" y="87"/>
                    <a:pt x="68" y="111"/>
                    <a:pt x="85" y="123"/>
                  </a:cubicBezTo>
                  <a:cubicBezTo>
                    <a:pt x="83" y="127"/>
                    <a:pt x="81" y="130"/>
                    <a:pt x="77" y="132"/>
                  </a:cubicBezTo>
                  <a:cubicBezTo>
                    <a:pt x="65" y="137"/>
                    <a:pt x="30" y="146"/>
                    <a:pt x="30" y="146"/>
                  </a:cubicBezTo>
                  <a:cubicBezTo>
                    <a:pt x="30" y="146"/>
                    <a:pt x="18" y="153"/>
                    <a:pt x="14" y="166"/>
                  </a:cubicBezTo>
                  <a:cubicBezTo>
                    <a:pt x="10" y="179"/>
                    <a:pt x="2" y="190"/>
                    <a:pt x="0" y="192"/>
                  </a:cubicBezTo>
                  <a:cubicBezTo>
                    <a:pt x="15" y="206"/>
                    <a:pt x="63" y="214"/>
                    <a:pt x="112" y="214"/>
                  </a:cubicBezTo>
                  <a:cubicBezTo>
                    <a:pt x="160" y="214"/>
                    <a:pt x="209" y="207"/>
                    <a:pt x="223" y="192"/>
                  </a:cubicBezTo>
                  <a:cubicBezTo>
                    <a:pt x="221" y="190"/>
                    <a:pt x="213" y="179"/>
                    <a:pt x="210" y="166"/>
                  </a:cubicBezTo>
                  <a:close/>
                  <a:moveTo>
                    <a:pt x="12" y="190"/>
                  </a:moveTo>
                  <a:cubicBezTo>
                    <a:pt x="15" y="185"/>
                    <a:pt x="19" y="177"/>
                    <a:pt x="22" y="169"/>
                  </a:cubicBezTo>
                  <a:cubicBezTo>
                    <a:pt x="24" y="161"/>
                    <a:pt x="31" y="156"/>
                    <a:pt x="33" y="154"/>
                  </a:cubicBezTo>
                  <a:cubicBezTo>
                    <a:pt x="40" y="152"/>
                    <a:pt x="69" y="145"/>
                    <a:pt x="80" y="140"/>
                  </a:cubicBezTo>
                  <a:cubicBezTo>
                    <a:pt x="85" y="137"/>
                    <a:pt x="90" y="133"/>
                    <a:pt x="9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74" y="105"/>
                    <a:pt x="65" y="83"/>
                    <a:pt x="65" y="57"/>
                  </a:cubicBezTo>
                  <a:cubicBezTo>
                    <a:pt x="65" y="23"/>
                    <a:pt x="79" y="9"/>
                    <a:pt x="112" y="9"/>
                  </a:cubicBezTo>
                  <a:cubicBezTo>
                    <a:pt x="145" y="9"/>
                    <a:pt x="158" y="23"/>
                    <a:pt x="158" y="57"/>
                  </a:cubicBezTo>
                  <a:cubicBezTo>
                    <a:pt x="158" y="83"/>
                    <a:pt x="149" y="105"/>
                    <a:pt x="133" y="116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4" y="133"/>
                    <a:pt x="138" y="137"/>
                    <a:pt x="143" y="140"/>
                  </a:cubicBezTo>
                  <a:cubicBezTo>
                    <a:pt x="154" y="145"/>
                    <a:pt x="183" y="152"/>
                    <a:pt x="190" y="154"/>
                  </a:cubicBezTo>
                  <a:cubicBezTo>
                    <a:pt x="192" y="156"/>
                    <a:pt x="199" y="161"/>
                    <a:pt x="201" y="169"/>
                  </a:cubicBezTo>
                  <a:cubicBezTo>
                    <a:pt x="204" y="177"/>
                    <a:pt x="208" y="185"/>
                    <a:pt x="211" y="190"/>
                  </a:cubicBezTo>
                  <a:cubicBezTo>
                    <a:pt x="195" y="199"/>
                    <a:pt x="156" y="205"/>
                    <a:pt x="112" y="205"/>
                  </a:cubicBezTo>
                  <a:cubicBezTo>
                    <a:pt x="67" y="205"/>
                    <a:pt x="29" y="199"/>
                    <a:pt x="12" y="19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50"/>
            <p:cNvSpPr>
              <a:spLocks noEditPoints="1"/>
            </p:cNvSpPr>
            <p:nvPr/>
          </p:nvSpPr>
          <p:spPr bwMode="auto">
            <a:xfrm>
              <a:off x="1684" y="2022"/>
              <a:ext cx="455" cy="330"/>
            </a:xfrm>
            <a:custGeom>
              <a:avLst/>
              <a:gdLst>
                <a:gd name="T0" fmla="*/ 204 w 227"/>
                <a:gd name="T1" fmla="*/ 113 h 165"/>
                <a:gd name="T2" fmla="*/ 161 w 227"/>
                <a:gd name="T3" fmla="*/ 96 h 165"/>
                <a:gd name="T4" fmla="*/ 141 w 227"/>
                <a:gd name="T5" fmla="*/ 0 h 165"/>
                <a:gd name="T6" fmla="*/ 121 w 227"/>
                <a:gd name="T7" fmla="*/ 95 h 165"/>
                <a:gd name="T8" fmla="*/ 108 w 227"/>
                <a:gd name="T9" fmla="*/ 104 h 165"/>
                <a:gd name="T10" fmla="*/ 78 w 227"/>
                <a:gd name="T11" fmla="*/ 92 h 165"/>
                <a:gd name="T12" fmla="*/ 89 w 227"/>
                <a:gd name="T13" fmla="*/ 52 h 165"/>
                <a:gd name="T14" fmla="*/ 30 w 227"/>
                <a:gd name="T15" fmla="*/ 52 h 165"/>
                <a:gd name="T16" fmla="*/ 41 w 227"/>
                <a:gd name="T17" fmla="*/ 92 h 165"/>
                <a:gd name="T18" fmla="*/ 7 w 227"/>
                <a:gd name="T19" fmla="*/ 111 h 165"/>
                <a:gd name="T20" fmla="*/ 60 w 227"/>
                <a:gd name="T21" fmla="*/ 136 h 165"/>
                <a:gd name="T22" fmla="*/ 55 w 227"/>
                <a:gd name="T23" fmla="*/ 149 h 165"/>
                <a:gd name="T24" fmla="*/ 227 w 227"/>
                <a:gd name="T25" fmla="*/ 149 h 165"/>
                <a:gd name="T26" fmla="*/ 11 w 227"/>
                <a:gd name="T27" fmla="*/ 122 h 165"/>
                <a:gd name="T28" fmla="*/ 19 w 227"/>
                <a:gd name="T29" fmla="*/ 108 h 165"/>
                <a:gd name="T30" fmla="*/ 52 w 227"/>
                <a:gd name="T31" fmla="*/ 92 h 165"/>
                <a:gd name="T32" fmla="*/ 50 w 227"/>
                <a:gd name="T33" fmla="*/ 81 h 165"/>
                <a:gd name="T34" fmla="*/ 59 w 227"/>
                <a:gd name="T35" fmla="*/ 30 h 165"/>
                <a:gd name="T36" fmla="*/ 69 w 227"/>
                <a:gd name="T37" fmla="*/ 81 h 165"/>
                <a:gd name="T38" fmla="*/ 67 w 227"/>
                <a:gd name="T39" fmla="*/ 92 h 165"/>
                <a:gd name="T40" fmla="*/ 99 w 227"/>
                <a:gd name="T41" fmla="*/ 107 h 165"/>
                <a:gd name="T42" fmla="*/ 66 w 227"/>
                <a:gd name="T43" fmla="*/ 128 h 165"/>
                <a:gd name="T44" fmla="*/ 11 w 227"/>
                <a:gd name="T45" fmla="*/ 122 h 165"/>
                <a:gd name="T46" fmla="*/ 66 w 227"/>
                <a:gd name="T47" fmla="*/ 146 h 165"/>
                <a:gd name="T48" fmla="*/ 81 w 227"/>
                <a:gd name="T49" fmla="*/ 120 h 165"/>
                <a:gd name="T50" fmla="*/ 128 w 227"/>
                <a:gd name="T51" fmla="*/ 99 h 165"/>
                <a:gd name="T52" fmla="*/ 125 w 227"/>
                <a:gd name="T53" fmla="*/ 89 h 165"/>
                <a:gd name="T54" fmla="*/ 141 w 227"/>
                <a:gd name="T55" fmla="*/ 8 h 165"/>
                <a:gd name="T56" fmla="*/ 157 w 227"/>
                <a:gd name="T57" fmla="*/ 89 h 165"/>
                <a:gd name="T58" fmla="*/ 155 w 227"/>
                <a:gd name="T59" fmla="*/ 100 h 165"/>
                <a:gd name="T60" fmla="*/ 201 w 227"/>
                <a:gd name="T61" fmla="*/ 120 h 165"/>
                <a:gd name="T62" fmla="*/ 216 w 227"/>
                <a:gd name="T63" fmla="*/ 14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" h="165">
                  <a:moveTo>
                    <a:pt x="217" y="129"/>
                  </a:moveTo>
                  <a:cubicBezTo>
                    <a:pt x="214" y="118"/>
                    <a:pt x="204" y="113"/>
                    <a:pt x="204" y="113"/>
                  </a:cubicBezTo>
                  <a:cubicBezTo>
                    <a:pt x="204" y="113"/>
                    <a:pt x="177" y="106"/>
                    <a:pt x="168" y="102"/>
                  </a:cubicBezTo>
                  <a:cubicBezTo>
                    <a:pt x="165" y="101"/>
                    <a:pt x="163" y="98"/>
                    <a:pt x="161" y="96"/>
                  </a:cubicBezTo>
                  <a:cubicBezTo>
                    <a:pt x="175" y="86"/>
                    <a:pt x="184" y="68"/>
                    <a:pt x="184" y="44"/>
                  </a:cubicBezTo>
                  <a:cubicBezTo>
                    <a:pt x="184" y="10"/>
                    <a:pt x="165" y="0"/>
                    <a:pt x="141" y="0"/>
                  </a:cubicBezTo>
                  <a:cubicBezTo>
                    <a:pt x="118" y="0"/>
                    <a:pt x="98" y="10"/>
                    <a:pt x="98" y="44"/>
                  </a:cubicBezTo>
                  <a:cubicBezTo>
                    <a:pt x="98" y="68"/>
                    <a:pt x="107" y="86"/>
                    <a:pt x="121" y="95"/>
                  </a:cubicBezTo>
                  <a:cubicBezTo>
                    <a:pt x="119" y="98"/>
                    <a:pt x="117" y="101"/>
                    <a:pt x="114" y="102"/>
                  </a:cubicBezTo>
                  <a:cubicBezTo>
                    <a:pt x="113" y="103"/>
                    <a:pt x="110" y="103"/>
                    <a:pt x="108" y="104"/>
                  </a:cubicBezTo>
                  <a:cubicBezTo>
                    <a:pt x="106" y="102"/>
                    <a:pt x="103" y="100"/>
                    <a:pt x="103" y="100"/>
                  </a:cubicBezTo>
                  <a:cubicBezTo>
                    <a:pt x="103" y="100"/>
                    <a:pt x="84" y="95"/>
                    <a:pt x="78" y="92"/>
                  </a:cubicBezTo>
                  <a:cubicBezTo>
                    <a:pt x="76" y="91"/>
                    <a:pt x="75" y="90"/>
                    <a:pt x="74" y="88"/>
                  </a:cubicBezTo>
                  <a:cubicBezTo>
                    <a:pt x="83" y="82"/>
                    <a:pt x="89" y="69"/>
                    <a:pt x="89" y="52"/>
                  </a:cubicBezTo>
                  <a:cubicBezTo>
                    <a:pt x="89" y="28"/>
                    <a:pt x="76" y="22"/>
                    <a:pt x="59" y="22"/>
                  </a:cubicBezTo>
                  <a:cubicBezTo>
                    <a:pt x="43" y="22"/>
                    <a:pt x="30" y="28"/>
                    <a:pt x="30" y="52"/>
                  </a:cubicBezTo>
                  <a:cubicBezTo>
                    <a:pt x="30" y="69"/>
                    <a:pt x="36" y="82"/>
                    <a:pt x="45" y="88"/>
                  </a:cubicBezTo>
                  <a:cubicBezTo>
                    <a:pt x="44" y="90"/>
                    <a:pt x="43" y="91"/>
                    <a:pt x="41" y="92"/>
                  </a:cubicBezTo>
                  <a:cubicBezTo>
                    <a:pt x="34" y="95"/>
                    <a:pt x="15" y="100"/>
                    <a:pt x="15" y="100"/>
                  </a:cubicBezTo>
                  <a:cubicBezTo>
                    <a:pt x="15" y="100"/>
                    <a:pt x="9" y="104"/>
                    <a:pt x="7" y="111"/>
                  </a:cubicBezTo>
                  <a:cubicBezTo>
                    <a:pt x="5" y="118"/>
                    <a:pt x="1" y="123"/>
                    <a:pt x="0" y="125"/>
                  </a:cubicBezTo>
                  <a:cubicBezTo>
                    <a:pt x="7" y="132"/>
                    <a:pt x="33" y="136"/>
                    <a:pt x="60" y="136"/>
                  </a:cubicBezTo>
                  <a:cubicBezTo>
                    <a:pt x="61" y="136"/>
                    <a:pt x="62" y="136"/>
                    <a:pt x="62" y="136"/>
                  </a:cubicBezTo>
                  <a:cubicBezTo>
                    <a:pt x="60" y="142"/>
                    <a:pt x="56" y="147"/>
                    <a:pt x="55" y="149"/>
                  </a:cubicBezTo>
                  <a:cubicBezTo>
                    <a:pt x="66" y="160"/>
                    <a:pt x="104" y="165"/>
                    <a:pt x="141" y="165"/>
                  </a:cubicBezTo>
                  <a:cubicBezTo>
                    <a:pt x="179" y="165"/>
                    <a:pt x="216" y="160"/>
                    <a:pt x="227" y="149"/>
                  </a:cubicBezTo>
                  <a:cubicBezTo>
                    <a:pt x="226" y="147"/>
                    <a:pt x="220" y="138"/>
                    <a:pt x="217" y="129"/>
                  </a:cubicBezTo>
                  <a:close/>
                  <a:moveTo>
                    <a:pt x="11" y="122"/>
                  </a:moveTo>
                  <a:cubicBezTo>
                    <a:pt x="12" y="120"/>
                    <a:pt x="14" y="117"/>
                    <a:pt x="15" y="113"/>
                  </a:cubicBezTo>
                  <a:cubicBezTo>
                    <a:pt x="15" y="110"/>
                    <a:pt x="18" y="108"/>
                    <a:pt x="19" y="108"/>
                  </a:cubicBezTo>
                  <a:cubicBezTo>
                    <a:pt x="24" y="106"/>
                    <a:pt x="38" y="102"/>
                    <a:pt x="44" y="100"/>
                  </a:cubicBezTo>
                  <a:cubicBezTo>
                    <a:pt x="47" y="98"/>
                    <a:pt x="50" y="96"/>
                    <a:pt x="52" y="92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2" y="76"/>
                    <a:pt x="38" y="65"/>
                    <a:pt x="38" y="52"/>
                  </a:cubicBezTo>
                  <a:cubicBezTo>
                    <a:pt x="38" y="36"/>
                    <a:pt x="44" y="30"/>
                    <a:pt x="59" y="30"/>
                  </a:cubicBezTo>
                  <a:cubicBezTo>
                    <a:pt x="75" y="30"/>
                    <a:pt x="81" y="36"/>
                    <a:pt x="81" y="52"/>
                  </a:cubicBezTo>
                  <a:cubicBezTo>
                    <a:pt x="81" y="65"/>
                    <a:pt x="77" y="76"/>
                    <a:pt x="69" y="81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9" y="96"/>
                    <a:pt x="71" y="98"/>
                    <a:pt x="75" y="100"/>
                  </a:cubicBezTo>
                  <a:cubicBezTo>
                    <a:pt x="80" y="102"/>
                    <a:pt x="93" y="106"/>
                    <a:pt x="99" y="107"/>
                  </a:cubicBezTo>
                  <a:cubicBezTo>
                    <a:pt x="88" y="110"/>
                    <a:pt x="78" y="113"/>
                    <a:pt x="78" y="113"/>
                  </a:cubicBezTo>
                  <a:cubicBezTo>
                    <a:pt x="78" y="113"/>
                    <a:pt x="69" y="118"/>
                    <a:pt x="66" y="128"/>
                  </a:cubicBezTo>
                  <a:cubicBezTo>
                    <a:pt x="64" y="128"/>
                    <a:pt x="62" y="128"/>
                    <a:pt x="60" y="128"/>
                  </a:cubicBezTo>
                  <a:cubicBezTo>
                    <a:pt x="37" y="128"/>
                    <a:pt x="20" y="125"/>
                    <a:pt x="11" y="122"/>
                  </a:cubicBezTo>
                  <a:close/>
                  <a:moveTo>
                    <a:pt x="141" y="157"/>
                  </a:moveTo>
                  <a:cubicBezTo>
                    <a:pt x="105" y="157"/>
                    <a:pt x="78" y="152"/>
                    <a:pt x="66" y="146"/>
                  </a:cubicBezTo>
                  <a:cubicBezTo>
                    <a:pt x="69" y="142"/>
                    <a:pt x="71" y="137"/>
                    <a:pt x="73" y="131"/>
                  </a:cubicBezTo>
                  <a:cubicBezTo>
                    <a:pt x="75" y="125"/>
                    <a:pt x="79" y="122"/>
                    <a:pt x="81" y="120"/>
                  </a:cubicBezTo>
                  <a:cubicBezTo>
                    <a:pt x="87" y="119"/>
                    <a:pt x="109" y="113"/>
                    <a:pt x="118" y="109"/>
                  </a:cubicBezTo>
                  <a:cubicBezTo>
                    <a:pt x="122" y="107"/>
                    <a:pt x="125" y="104"/>
                    <a:pt x="128" y="99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13" y="81"/>
                    <a:pt x="106" y="64"/>
                    <a:pt x="106" y="44"/>
                  </a:cubicBezTo>
                  <a:cubicBezTo>
                    <a:pt x="106" y="19"/>
                    <a:pt x="117" y="8"/>
                    <a:pt x="141" y="8"/>
                  </a:cubicBezTo>
                  <a:cubicBezTo>
                    <a:pt x="165" y="8"/>
                    <a:pt x="176" y="19"/>
                    <a:pt x="176" y="44"/>
                  </a:cubicBezTo>
                  <a:cubicBezTo>
                    <a:pt x="176" y="64"/>
                    <a:pt x="169" y="81"/>
                    <a:pt x="157" y="89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7" y="104"/>
                    <a:pt x="160" y="107"/>
                    <a:pt x="165" y="109"/>
                  </a:cubicBezTo>
                  <a:cubicBezTo>
                    <a:pt x="173" y="113"/>
                    <a:pt x="195" y="119"/>
                    <a:pt x="201" y="120"/>
                  </a:cubicBezTo>
                  <a:cubicBezTo>
                    <a:pt x="203" y="122"/>
                    <a:pt x="207" y="125"/>
                    <a:pt x="209" y="131"/>
                  </a:cubicBezTo>
                  <a:cubicBezTo>
                    <a:pt x="211" y="137"/>
                    <a:pt x="214" y="143"/>
                    <a:pt x="216" y="147"/>
                  </a:cubicBezTo>
                  <a:cubicBezTo>
                    <a:pt x="204" y="152"/>
                    <a:pt x="177" y="157"/>
                    <a:pt x="141" y="15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51"/>
            <p:cNvSpPr>
              <a:spLocks noEditPoints="1"/>
            </p:cNvSpPr>
            <p:nvPr/>
          </p:nvSpPr>
          <p:spPr bwMode="auto">
            <a:xfrm>
              <a:off x="2624" y="2010"/>
              <a:ext cx="456" cy="318"/>
            </a:xfrm>
            <a:custGeom>
              <a:avLst/>
              <a:gdLst>
                <a:gd name="T0" fmla="*/ 204 w 228"/>
                <a:gd name="T1" fmla="*/ 0 h 159"/>
                <a:gd name="T2" fmla="*/ 24 w 228"/>
                <a:gd name="T3" fmla="*/ 0 h 159"/>
                <a:gd name="T4" fmla="*/ 0 w 228"/>
                <a:gd name="T5" fmla="*/ 24 h 159"/>
                <a:gd name="T6" fmla="*/ 0 w 228"/>
                <a:gd name="T7" fmla="*/ 135 h 159"/>
                <a:gd name="T8" fmla="*/ 24 w 228"/>
                <a:gd name="T9" fmla="*/ 159 h 159"/>
                <a:gd name="T10" fmla="*/ 204 w 228"/>
                <a:gd name="T11" fmla="*/ 159 h 159"/>
                <a:gd name="T12" fmla="*/ 228 w 228"/>
                <a:gd name="T13" fmla="*/ 135 h 159"/>
                <a:gd name="T14" fmla="*/ 228 w 228"/>
                <a:gd name="T15" fmla="*/ 24 h 159"/>
                <a:gd name="T16" fmla="*/ 204 w 228"/>
                <a:gd name="T17" fmla="*/ 0 h 159"/>
                <a:gd name="T18" fmla="*/ 220 w 228"/>
                <a:gd name="T19" fmla="*/ 135 h 159"/>
                <a:gd name="T20" fmla="*/ 204 w 228"/>
                <a:gd name="T21" fmla="*/ 151 h 159"/>
                <a:gd name="T22" fmla="*/ 136 w 228"/>
                <a:gd name="T23" fmla="*/ 151 h 159"/>
                <a:gd name="T24" fmla="*/ 131 w 228"/>
                <a:gd name="T25" fmla="*/ 139 h 159"/>
                <a:gd name="T26" fmla="*/ 121 w 228"/>
                <a:gd name="T27" fmla="*/ 128 h 159"/>
                <a:gd name="T28" fmla="*/ 94 w 228"/>
                <a:gd name="T29" fmla="*/ 119 h 159"/>
                <a:gd name="T30" fmla="*/ 87 w 228"/>
                <a:gd name="T31" fmla="*/ 111 h 159"/>
                <a:gd name="T32" fmla="*/ 106 w 228"/>
                <a:gd name="T33" fmla="*/ 70 h 159"/>
                <a:gd name="T34" fmla="*/ 73 w 228"/>
                <a:gd name="T35" fmla="*/ 37 h 159"/>
                <a:gd name="T36" fmla="*/ 41 w 228"/>
                <a:gd name="T37" fmla="*/ 70 h 159"/>
                <a:gd name="T38" fmla="*/ 60 w 228"/>
                <a:gd name="T39" fmla="*/ 110 h 159"/>
                <a:gd name="T40" fmla="*/ 53 w 228"/>
                <a:gd name="T41" fmla="*/ 119 h 159"/>
                <a:gd name="T42" fmla="*/ 25 w 228"/>
                <a:gd name="T43" fmla="*/ 128 h 159"/>
                <a:gd name="T44" fmla="*/ 16 w 228"/>
                <a:gd name="T45" fmla="*/ 139 h 159"/>
                <a:gd name="T46" fmla="*/ 13 w 228"/>
                <a:gd name="T47" fmla="*/ 147 h 159"/>
                <a:gd name="T48" fmla="*/ 8 w 228"/>
                <a:gd name="T49" fmla="*/ 135 h 159"/>
                <a:gd name="T50" fmla="*/ 8 w 228"/>
                <a:gd name="T51" fmla="*/ 24 h 159"/>
                <a:gd name="T52" fmla="*/ 24 w 228"/>
                <a:gd name="T53" fmla="*/ 8 h 159"/>
                <a:gd name="T54" fmla="*/ 204 w 228"/>
                <a:gd name="T55" fmla="*/ 8 h 159"/>
                <a:gd name="T56" fmla="*/ 220 w 228"/>
                <a:gd name="T57" fmla="*/ 24 h 159"/>
                <a:gd name="T58" fmla="*/ 220 w 228"/>
                <a:gd name="T59" fmla="*/ 13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159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8"/>
                    <a:pt x="11" y="159"/>
                    <a:pt x="24" y="159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17" y="159"/>
                    <a:pt x="228" y="148"/>
                    <a:pt x="228" y="135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20" y="135"/>
                  </a:moveTo>
                  <a:cubicBezTo>
                    <a:pt x="220" y="144"/>
                    <a:pt x="213" y="151"/>
                    <a:pt x="204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4" y="148"/>
                    <a:pt x="132" y="144"/>
                    <a:pt x="131" y="139"/>
                  </a:cubicBezTo>
                  <a:cubicBezTo>
                    <a:pt x="128" y="132"/>
                    <a:pt x="121" y="128"/>
                    <a:pt x="121" y="128"/>
                  </a:cubicBezTo>
                  <a:cubicBezTo>
                    <a:pt x="121" y="128"/>
                    <a:pt x="101" y="122"/>
                    <a:pt x="94" y="119"/>
                  </a:cubicBezTo>
                  <a:cubicBezTo>
                    <a:pt x="90" y="118"/>
                    <a:pt x="88" y="114"/>
                    <a:pt x="87" y="111"/>
                  </a:cubicBezTo>
                  <a:cubicBezTo>
                    <a:pt x="98" y="104"/>
                    <a:pt x="106" y="89"/>
                    <a:pt x="106" y="70"/>
                  </a:cubicBezTo>
                  <a:cubicBezTo>
                    <a:pt x="106" y="44"/>
                    <a:pt x="91" y="37"/>
                    <a:pt x="73" y="37"/>
                  </a:cubicBezTo>
                  <a:cubicBezTo>
                    <a:pt x="56" y="37"/>
                    <a:pt x="41" y="44"/>
                    <a:pt x="41" y="70"/>
                  </a:cubicBezTo>
                  <a:cubicBezTo>
                    <a:pt x="41" y="89"/>
                    <a:pt x="49" y="104"/>
                    <a:pt x="60" y="110"/>
                  </a:cubicBezTo>
                  <a:cubicBezTo>
                    <a:pt x="59" y="114"/>
                    <a:pt x="57" y="118"/>
                    <a:pt x="53" y="119"/>
                  </a:cubicBezTo>
                  <a:cubicBezTo>
                    <a:pt x="46" y="122"/>
                    <a:pt x="25" y="128"/>
                    <a:pt x="25" y="128"/>
                  </a:cubicBezTo>
                  <a:cubicBezTo>
                    <a:pt x="25" y="128"/>
                    <a:pt x="18" y="132"/>
                    <a:pt x="16" y="139"/>
                  </a:cubicBezTo>
                  <a:cubicBezTo>
                    <a:pt x="15" y="142"/>
                    <a:pt x="14" y="144"/>
                    <a:pt x="13" y="147"/>
                  </a:cubicBezTo>
                  <a:cubicBezTo>
                    <a:pt x="10" y="144"/>
                    <a:pt x="8" y="140"/>
                    <a:pt x="8" y="13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lnTo>
                    <a:pt x="220" y="13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Rectangle 52"/>
            <p:cNvSpPr>
              <a:spLocks noChangeArrowheads="1"/>
            </p:cNvSpPr>
            <p:nvPr/>
          </p:nvSpPr>
          <p:spPr bwMode="auto">
            <a:xfrm>
              <a:off x="2900" y="2082"/>
              <a:ext cx="12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Rectangle 53"/>
            <p:cNvSpPr>
              <a:spLocks noChangeArrowheads="1"/>
            </p:cNvSpPr>
            <p:nvPr/>
          </p:nvSpPr>
          <p:spPr bwMode="auto">
            <a:xfrm>
              <a:off x="2900" y="2138"/>
              <a:ext cx="12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Rectangle 54"/>
            <p:cNvSpPr>
              <a:spLocks noChangeArrowheads="1"/>
            </p:cNvSpPr>
            <p:nvPr/>
          </p:nvSpPr>
          <p:spPr bwMode="auto">
            <a:xfrm>
              <a:off x="2900" y="2194"/>
              <a:ext cx="12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Rectangle 55"/>
            <p:cNvSpPr>
              <a:spLocks noChangeArrowheads="1"/>
            </p:cNvSpPr>
            <p:nvPr/>
          </p:nvSpPr>
          <p:spPr bwMode="auto">
            <a:xfrm>
              <a:off x="2972" y="2250"/>
              <a:ext cx="48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56"/>
            <p:cNvSpPr>
              <a:spLocks noEditPoints="1"/>
            </p:cNvSpPr>
            <p:nvPr/>
          </p:nvSpPr>
          <p:spPr bwMode="auto">
            <a:xfrm>
              <a:off x="3646" y="1941"/>
              <a:ext cx="384" cy="457"/>
            </a:xfrm>
            <a:custGeom>
              <a:avLst/>
              <a:gdLst>
                <a:gd name="T0" fmla="*/ 168 w 192"/>
                <a:gd name="T1" fmla="*/ 0 h 228"/>
                <a:gd name="T2" fmla="*/ 24 w 192"/>
                <a:gd name="T3" fmla="*/ 0 h 228"/>
                <a:gd name="T4" fmla="*/ 0 w 192"/>
                <a:gd name="T5" fmla="*/ 24 h 228"/>
                <a:gd name="T6" fmla="*/ 0 w 192"/>
                <a:gd name="T7" fmla="*/ 204 h 228"/>
                <a:gd name="T8" fmla="*/ 24 w 192"/>
                <a:gd name="T9" fmla="*/ 228 h 228"/>
                <a:gd name="T10" fmla="*/ 168 w 192"/>
                <a:gd name="T11" fmla="*/ 228 h 228"/>
                <a:gd name="T12" fmla="*/ 192 w 192"/>
                <a:gd name="T13" fmla="*/ 204 h 228"/>
                <a:gd name="T14" fmla="*/ 192 w 192"/>
                <a:gd name="T15" fmla="*/ 24 h 228"/>
                <a:gd name="T16" fmla="*/ 168 w 192"/>
                <a:gd name="T17" fmla="*/ 0 h 228"/>
                <a:gd name="T18" fmla="*/ 24 w 192"/>
                <a:gd name="T19" fmla="*/ 8 h 228"/>
                <a:gd name="T20" fmla="*/ 168 w 192"/>
                <a:gd name="T21" fmla="*/ 8 h 228"/>
                <a:gd name="T22" fmla="*/ 184 w 192"/>
                <a:gd name="T23" fmla="*/ 24 h 228"/>
                <a:gd name="T24" fmla="*/ 184 w 192"/>
                <a:gd name="T25" fmla="*/ 111 h 228"/>
                <a:gd name="T26" fmla="*/ 8 w 192"/>
                <a:gd name="T27" fmla="*/ 111 h 228"/>
                <a:gd name="T28" fmla="*/ 8 w 192"/>
                <a:gd name="T29" fmla="*/ 24 h 228"/>
                <a:gd name="T30" fmla="*/ 24 w 192"/>
                <a:gd name="T31" fmla="*/ 8 h 228"/>
                <a:gd name="T32" fmla="*/ 168 w 192"/>
                <a:gd name="T33" fmla="*/ 220 h 228"/>
                <a:gd name="T34" fmla="*/ 24 w 192"/>
                <a:gd name="T35" fmla="*/ 220 h 228"/>
                <a:gd name="T36" fmla="*/ 8 w 192"/>
                <a:gd name="T37" fmla="*/ 204 h 228"/>
                <a:gd name="T38" fmla="*/ 8 w 192"/>
                <a:gd name="T39" fmla="*/ 119 h 228"/>
                <a:gd name="T40" fmla="*/ 184 w 192"/>
                <a:gd name="T41" fmla="*/ 119 h 228"/>
                <a:gd name="T42" fmla="*/ 184 w 192"/>
                <a:gd name="T43" fmla="*/ 204 h 228"/>
                <a:gd name="T44" fmla="*/ 168 w 192"/>
                <a:gd name="T45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228">
                  <a:moveTo>
                    <a:pt x="16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7"/>
                    <a:pt x="11" y="228"/>
                    <a:pt x="24" y="228"/>
                  </a:cubicBezTo>
                  <a:cubicBezTo>
                    <a:pt x="168" y="228"/>
                    <a:pt x="168" y="228"/>
                    <a:pt x="168" y="228"/>
                  </a:cubicBezTo>
                  <a:cubicBezTo>
                    <a:pt x="181" y="228"/>
                    <a:pt x="192" y="217"/>
                    <a:pt x="192" y="20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1" y="0"/>
                    <a:pt x="168" y="0"/>
                  </a:cubicBezTo>
                  <a:close/>
                  <a:moveTo>
                    <a:pt x="24" y="8"/>
                  </a:moveTo>
                  <a:cubicBezTo>
                    <a:pt x="168" y="8"/>
                    <a:pt x="168" y="8"/>
                    <a:pt x="168" y="8"/>
                  </a:cubicBezTo>
                  <a:cubicBezTo>
                    <a:pt x="177" y="8"/>
                    <a:pt x="184" y="15"/>
                    <a:pt x="184" y="24"/>
                  </a:cubicBezTo>
                  <a:cubicBezTo>
                    <a:pt x="184" y="111"/>
                    <a:pt x="184" y="111"/>
                    <a:pt x="184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168" y="220"/>
                  </a:moveTo>
                  <a:cubicBezTo>
                    <a:pt x="24" y="220"/>
                    <a:pt x="24" y="220"/>
                    <a:pt x="24" y="220"/>
                  </a:cubicBezTo>
                  <a:cubicBezTo>
                    <a:pt x="15" y="220"/>
                    <a:pt x="8" y="213"/>
                    <a:pt x="8" y="204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204"/>
                    <a:pt x="184" y="204"/>
                    <a:pt x="184" y="204"/>
                  </a:cubicBezTo>
                  <a:cubicBezTo>
                    <a:pt x="184" y="213"/>
                    <a:pt x="177" y="220"/>
                    <a:pt x="168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57"/>
            <p:cNvSpPr>
              <a:spLocks/>
            </p:cNvSpPr>
            <p:nvPr/>
          </p:nvSpPr>
          <p:spPr bwMode="auto">
            <a:xfrm>
              <a:off x="3762" y="2042"/>
              <a:ext cx="152" cy="34"/>
            </a:xfrm>
            <a:custGeom>
              <a:avLst/>
              <a:gdLst>
                <a:gd name="T0" fmla="*/ 16 w 152"/>
                <a:gd name="T1" fmla="*/ 16 h 34"/>
                <a:gd name="T2" fmla="*/ 134 w 152"/>
                <a:gd name="T3" fmla="*/ 16 h 34"/>
                <a:gd name="T4" fmla="*/ 134 w 152"/>
                <a:gd name="T5" fmla="*/ 34 h 34"/>
                <a:gd name="T6" fmla="*/ 152 w 152"/>
                <a:gd name="T7" fmla="*/ 34 h 34"/>
                <a:gd name="T8" fmla="*/ 152 w 152"/>
                <a:gd name="T9" fmla="*/ 0 h 34"/>
                <a:gd name="T10" fmla="*/ 0 w 152"/>
                <a:gd name="T11" fmla="*/ 0 h 34"/>
                <a:gd name="T12" fmla="*/ 0 w 152"/>
                <a:gd name="T13" fmla="*/ 34 h 34"/>
                <a:gd name="T14" fmla="*/ 16 w 152"/>
                <a:gd name="T15" fmla="*/ 34 h 34"/>
                <a:gd name="T16" fmla="*/ 16 w 152"/>
                <a:gd name="T17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34">
                  <a:moveTo>
                    <a:pt x="16" y="16"/>
                  </a:moveTo>
                  <a:lnTo>
                    <a:pt x="134" y="16"/>
                  </a:lnTo>
                  <a:lnTo>
                    <a:pt x="134" y="34"/>
                  </a:lnTo>
                  <a:lnTo>
                    <a:pt x="152" y="34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58"/>
            <p:cNvSpPr>
              <a:spLocks/>
            </p:cNvSpPr>
            <p:nvPr/>
          </p:nvSpPr>
          <p:spPr bwMode="auto">
            <a:xfrm>
              <a:off x="3762" y="2266"/>
              <a:ext cx="152" cy="34"/>
            </a:xfrm>
            <a:custGeom>
              <a:avLst/>
              <a:gdLst>
                <a:gd name="T0" fmla="*/ 0 w 152"/>
                <a:gd name="T1" fmla="*/ 34 h 34"/>
                <a:gd name="T2" fmla="*/ 16 w 152"/>
                <a:gd name="T3" fmla="*/ 34 h 34"/>
                <a:gd name="T4" fmla="*/ 16 w 152"/>
                <a:gd name="T5" fmla="*/ 16 h 34"/>
                <a:gd name="T6" fmla="*/ 134 w 152"/>
                <a:gd name="T7" fmla="*/ 16 h 34"/>
                <a:gd name="T8" fmla="*/ 134 w 152"/>
                <a:gd name="T9" fmla="*/ 34 h 34"/>
                <a:gd name="T10" fmla="*/ 152 w 152"/>
                <a:gd name="T11" fmla="*/ 34 h 34"/>
                <a:gd name="T12" fmla="*/ 152 w 152"/>
                <a:gd name="T13" fmla="*/ 0 h 34"/>
                <a:gd name="T14" fmla="*/ 0 w 152"/>
                <a:gd name="T15" fmla="*/ 0 h 34"/>
                <a:gd name="T16" fmla="*/ 0 w 152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34">
                  <a:moveTo>
                    <a:pt x="0" y="34"/>
                  </a:moveTo>
                  <a:lnTo>
                    <a:pt x="16" y="34"/>
                  </a:lnTo>
                  <a:lnTo>
                    <a:pt x="16" y="16"/>
                  </a:lnTo>
                  <a:lnTo>
                    <a:pt x="134" y="16"/>
                  </a:lnTo>
                  <a:lnTo>
                    <a:pt x="134" y="34"/>
                  </a:lnTo>
                  <a:lnTo>
                    <a:pt x="152" y="34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59"/>
            <p:cNvSpPr>
              <a:spLocks noEditPoints="1"/>
            </p:cNvSpPr>
            <p:nvPr/>
          </p:nvSpPr>
          <p:spPr bwMode="auto">
            <a:xfrm>
              <a:off x="4563" y="2236"/>
              <a:ext cx="441" cy="120"/>
            </a:xfrm>
            <a:custGeom>
              <a:avLst/>
              <a:gdLst>
                <a:gd name="T0" fmla="*/ 177 w 441"/>
                <a:gd name="T1" fmla="*/ 0 h 120"/>
                <a:gd name="T2" fmla="*/ 0 w 441"/>
                <a:gd name="T3" fmla="*/ 0 h 120"/>
                <a:gd name="T4" fmla="*/ 0 w 441"/>
                <a:gd name="T5" fmla="*/ 120 h 120"/>
                <a:gd name="T6" fmla="*/ 177 w 441"/>
                <a:gd name="T7" fmla="*/ 120 h 120"/>
                <a:gd name="T8" fmla="*/ 405 w 441"/>
                <a:gd name="T9" fmla="*/ 120 h 120"/>
                <a:gd name="T10" fmla="*/ 441 w 441"/>
                <a:gd name="T11" fmla="*/ 120 h 120"/>
                <a:gd name="T12" fmla="*/ 441 w 441"/>
                <a:gd name="T13" fmla="*/ 0 h 120"/>
                <a:gd name="T14" fmla="*/ 405 w 441"/>
                <a:gd name="T15" fmla="*/ 0 h 120"/>
                <a:gd name="T16" fmla="*/ 177 w 441"/>
                <a:gd name="T17" fmla="*/ 0 h 120"/>
                <a:gd name="T18" fmla="*/ 185 w 441"/>
                <a:gd name="T19" fmla="*/ 16 h 120"/>
                <a:gd name="T20" fmla="*/ 397 w 441"/>
                <a:gd name="T21" fmla="*/ 16 h 120"/>
                <a:gd name="T22" fmla="*/ 397 w 441"/>
                <a:gd name="T23" fmla="*/ 104 h 120"/>
                <a:gd name="T24" fmla="*/ 185 w 441"/>
                <a:gd name="T25" fmla="*/ 104 h 120"/>
                <a:gd name="T26" fmla="*/ 185 w 441"/>
                <a:gd name="T27" fmla="*/ 16 h 120"/>
                <a:gd name="T28" fmla="*/ 16 w 441"/>
                <a:gd name="T29" fmla="*/ 16 h 120"/>
                <a:gd name="T30" fmla="*/ 169 w 441"/>
                <a:gd name="T31" fmla="*/ 16 h 120"/>
                <a:gd name="T32" fmla="*/ 169 w 441"/>
                <a:gd name="T33" fmla="*/ 104 h 120"/>
                <a:gd name="T34" fmla="*/ 16 w 441"/>
                <a:gd name="T35" fmla="*/ 104 h 120"/>
                <a:gd name="T36" fmla="*/ 16 w 441"/>
                <a:gd name="T37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" h="120">
                  <a:moveTo>
                    <a:pt x="177" y="0"/>
                  </a:moveTo>
                  <a:lnTo>
                    <a:pt x="0" y="0"/>
                  </a:lnTo>
                  <a:lnTo>
                    <a:pt x="0" y="120"/>
                  </a:lnTo>
                  <a:lnTo>
                    <a:pt x="177" y="120"/>
                  </a:lnTo>
                  <a:lnTo>
                    <a:pt x="405" y="120"/>
                  </a:lnTo>
                  <a:lnTo>
                    <a:pt x="441" y="120"/>
                  </a:lnTo>
                  <a:lnTo>
                    <a:pt x="441" y="0"/>
                  </a:lnTo>
                  <a:lnTo>
                    <a:pt x="405" y="0"/>
                  </a:lnTo>
                  <a:lnTo>
                    <a:pt x="177" y="0"/>
                  </a:lnTo>
                  <a:close/>
                  <a:moveTo>
                    <a:pt x="185" y="16"/>
                  </a:moveTo>
                  <a:lnTo>
                    <a:pt x="397" y="16"/>
                  </a:lnTo>
                  <a:lnTo>
                    <a:pt x="397" y="104"/>
                  </a:lnTo>
                  <a:lnTo>
                    <a:pt x="185" y="104"/>
                  </a:lnTo>
                  <a:lnTo>
                    <a:pt x="185" y="16"/>
                  </a:lnTo>
                  <a:close/>
                  <a:moveTo>
                    <a:pt x="16" y="16"/>
                  </a:moveTo>
                  <a:lnTo>
                    <a:pt x="169" y="16"/>
                  </a:lnTo>
                  <a:lnTo>
                    <a:pt x="169" y="104"/>
                  </a:lnTo>
                  <a:lnTo>
                    <a:pt x="16" y="104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60"/>
            <p:cNvSpPr>
              <a:spLocks/>
            </p:cNvSpPr>
            <p:nvPr/>
          </p:nvSpPr>
          <p:spPr bwMode="auto">
            <a:xfrm>
              <a:off x="4956" y="2012"/>
              <a:ext cx="72" cy="206"/>
            </a:xfrm>
            <a:custGeom>
              <a:avLst/>
              <a:gdLst>
                <a:gd name="T0" fmla="*/ 21 w 36"/>
                <a:gd name="T1" fmla="*/ 97 h 103"/>
                <a:gd name="T2" fmla="*/ 22 w 36"/>
                <a:gd name="T3" fmla="*/ 56 h 103"/>
                <a:gd name="T4" fmla="*/ 21 w 36"/>
                <a:gd name="T5" fmla="*/ 0 h 103"/>
                <a:gd name="T6" fmla="*/ 15 w 36"/>
                <a:gd name="T7" fmla="*/ 4 h 103"/>
                <a:gd name="T8" fmla="*/ 14 w 36"/>
                <a:gd name="T9" fmla="*/ 53 h 103"/>
                <a:gd name="T10" fmla="*/ 15 w 36"/>
                <a:gd name="T11" fmla="*/ 103 h 103"/>
                <a:gd name="T12" fmla="*/ 21 w 36"/>
                <a:gd name="T13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3">
                  <a:moveTo>
                    <a:pt x="21" y="97"/>
                  </a:moveTo>
                  <a:cubicBezTo>
                    <a:pt x="20" y="97"/>
                    <a:pt x="9" y="85"/>
                    <a:pt x="22" y="56"/>
                  </a:cubicBezTo>
                  <a:cubicBezTo>
                    <a:pt x="36" y="23"/>
                    <a:pt x="22" y="1"/>
                    <a:pt x="21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27" y="23"/>
                    <a:pt x="14" y="53"/>
                  </a:cubicBezTo>
                  <a:cubicBezTo>
                    <a:pt x="0" y="87"/>
                    <a:pt x="15" y="102"/>
                    <a:pt x="15" y="103"/>
                  </a:cubicBezTo>
                  <a:lnTo>
                    <a:pt x="21" y="9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61"/>
            <p:cNvSpPr>
              <a:spLocks/>
            </p:cNvSpPr>
            <p:nvPr/>
          </p:nvSpPr>
          <p:spPr bwMode="auto">
            <a:xfrm>
              <a:off x="4900" y="2012"/>
              <a:ext cx="72" cy="206"/>
            </a:xfrm>
            <a:custGeom>
              <a:avLst/>
              <a:gdLst>
                <a:gd name="T0" fmla="*/ 21 w 36"/>
                <a:gd name="T1" fmla="*/ 97 h 103"/>
                <a:gd name="T2" fmla="*/ 22 w 36"/>
                <a:gd name="T3" fmla="*/ 56 h 103"/>
                <a:gd name="T4" fmla="*/ 21 w 36"/>
                <a:gd name="T5" fmla="*/ 0 h 103"/>
                <a:gd name="T6" fmla="*/ 15 w 36"/>
                <a:gd name="T7" fmla="*/ 4 h 103"/>
                <a:gd name="T8" fmla="*/ 14 w 36"/>
                <a:gd name="T9" fmla="*/ 53 h 103"/>
                <a:gd name="T10" fmla="*/ 15 w 36"/>
                <a:gd name="T11" fmla="*/ 103 h 103"/>
                <a:gd name="T12" fmla="*/ 21 w 36"/>
                <a:gd name="T13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3">
                  <a:moveTo>
                    <a:pt x="21" y="97"/>
                  </a:moveTo>
                  <a:cubicBezTo>
                    <a:pt x="20" y="97"/>
                    <a:pt x="9" y="85"/>
                    <a:pt x="22" y="56"/>
                  </a:cubicBezTo>
                  <a:cubicBezTo>
                    <a:pt x="36" y="23"/>
                    <a:pt x="22" y="1"/>
                    <a:pt x="21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27" y="23"/>
                    <a:pt x="14" y="53"/>
                  </a:cubicBezTo>
                  <a:cubicBezTo>
                    <a:pt x="0" y="87"/>
                    <a:pt x="15" y="102"/>
                    <a:pt x="15" y="103"/>
                  </a:cubicBezTo>
                  <a:lnTo>
                    <a:pt x="21" y="9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62"/>
            <p:cNvSpPr>
              <a:spLocks noEditPoints="1"/>
            </p:cNvSpPr>
            <p:nvPr/>
          </p:nvSpPr>
          <p:spPr bwMode="auto">
            <a:xfrm>
              <a:off x="5563" y="1945"/>
              <a:ext cx="389" cy="458"/>
            </a:xfrm>
            <a:custGeom>
              <a:avLst/>
              <a:gdLst>
                <a:gd name="T0" fmla="*/ 186 w 194"/>
                <a:gd name="T1" fmla="*/ 80 h 228"/>
                <a:gd name="T2" fmla="*/ 97 w 194"/>
                <a:gd name="T3" fmla="*/ 0 h 228"/>
                <a:gd name="T4" fmla="*/ 9 w 194"/>
                <a:gd name="T5" fmla="*/ 80 h 228"/>
                <a:gd name="T6" fmla="*/ 0 w 194"/>
                <a:gd name="T7" fmla="*/ 228 h 228"/>
                <a:gd name="T8" fmla="*/ 194 w 194"/>
                <a:gd name="T9" fmla="*/ 228 h 228"/>
                <a:gd name="T10" fmla="*/ 186 w 194"/>
                <a:gd name="T11" fmla="*/ 80 h 228"/>
                <a:gd name="T12" fmla="*/ 146 w 194"/>
                <a:gd name="T13" fmla="*/ 220 h 228"/>
                <a:gd name="T14" fmla="*/ 146 w 194"/>
                <a:gd name="T15" fmla="*/ 183 h 228"/>
                <a:gd name="T16" fmla="*/ 138 w 194"/>
                <a:gd name="T17" fmla="*/ 183 h 228"/>
                <a:gd name="T18" fmla="*/ 138 w 194"/>
                <a:gd name="T19" fmla="*/ 220 h 228"/>
                <a:gd name="T20" fmla="*/ 101 w 194"/>
                <a:gd name="T21" fmla="*/ 220 h 228"/>
                <a:gd name="T22" fmla="*/ 101 w 194"/>
                <a:gd name="T23" fmla="*/ 159 h 228"/>
                <a:gd name="T24" fmla="*/ 93 w 194"/>
                <a:gd name="T25" fmla="*/ 159 h 228"/>
                <a:gd name="T26" fmla="*/ 93 w 194"/>
                <a:gd name="T27" fmla="*/ 220 h 228"/>
                <a:gd name="T28" fmla="*/ 54 w 194"/>
                <a:gd name="T29" fmla="*/ 220 h 228"/>
                <a:gd name="T30" fmla="*/ 54 w 194"/>
                <a:gd name="T31" fmla="*/ 183 h 228"/>
                <a:gd name="T32" fmla="*/ 46 w 194"/>
                <a:gd name="T33" fmla="*/ 183 h 228"/>
                <a:gd name="T34" fmla="*/ 46 w 194"/>
                <a:gd name="T35" fmla="*/ 220 h 228"/>
                <a:gd name="T36" fmla="*/ 9 w 194"/>
                <a:gd name="T37" fmla="*/ 220 h 228"/>
                <a:gd name="T38" fmla="*/ 17 w 194"/>
                <a:gd name="T39" fmla="*/ 80 h 228"/>
                <a:gd name="T40" fmla="*/ 97 w 194"/>
                <a:gd name="T41" fmla="*/ 8 h 228"/>
                <a:gd name="T42" fmla="*/ 178 w 194"/>
                <a:gd name="T43" fmla="*/ 80 h 228"/>
                <a:gd name="T44" fmla="*/ 186 w 194"/>
                <a:gd name="T45" fmla="*/ 220 h 228"/>
                <a:gd name="T46" fmla="*/ 146 w 194"/>
                <a:gd name="T47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228">
                  <a:moveTo>
                    <a:pt x="186" y="80"/>
                  </a:moveTo>
                  <a:cubicBezTo>
                    <a:pt x="186" y="34"/>
                    <a:pt x="139" y="0"/>
                    <a:pt x="97" y="0"/>
                  </a:cubicBezTo>
                  <a:cubicBezTo>
                    <a:pt x="55" y="0"/>
                    <a:pt x="9" y="34"/>
                    <a:pt x="9" y="8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94" y="228"/>
                    <a:pt x="194" y="228"/>
                    <a:pt x="194" y="228"/>
                  </a:cubicBezTo>
                  <a:lnTo>
                    <a:pt x="186" y="80"/>
                  </a:lnTo>
                  <a:close/>
                  <a:moveTo>
                    <a:pt x="146" y="220"/>
                  </a:moveTo>
                  <a:cubicBezTo>
                    <a:pt x="146" y="183"/>
                    <a:pt x="146" y="183"/>
                    <a:pt x="146" y="183"/>
                  </a:cubicBezTo>
                  <a:cubicBezTo>
                    <a:pt x="138" y="183"/>
                    <a:pt x="138" y="183"/>
                    <a:pt x="138" y="183"/>
                  </a:cubicBezTo>
                  <a:cubicBezTo>
                    <a:pt x="138" y="220"/>
                    <a:pt x="138" y="220"/>
                    <a:pt x="138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39"/>
                    <a:pt x="59" y="8"/>
                    <a:pt x="97" y="8"/>
                  </a:cubicBezTo>
                  <a:cubicBezTo>
                    <a:pt x="135" y="8"/>
                    <a:pt x="178" y="39"/>
                    <a:pt x="178" y="80"/>
                  </a:cubicBezTo>
                  <a:cubicBezTo>
                    <a:pt x="186" y="220"/>
                    <a:pt x="186" y="220"/>
                    <a:pt x="186" y="220"/>
                  </a:cubicBezTo>
                  <a:lnTo>
                    <a:pt x="146" y="2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63"/>
            <p:cNvSpPr>
              <a:spLocks noEditPoints="1"/>
            </p:cNvSpPr>
            <p:nvPr/>
          </p:nvSpPr>
          <p:spPr bwMode="auto">
            <a:xfrm>
              <a:off x="5776" y="2078"/>
              <a:ext cx="64" cy="64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64"/>
            <p:cNvSpPr>
              <a:spLocks noEditPoints="1"/>
            </p:cNvSpPr>
            <p:nvPr/>
          </p:nvSpPr>
          <p:spPr bwMode="auto">
            <a:xfrm>
              <a:off x="5679" y="2078"/>
              <a:ext cx="65" cy="64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65"/>
            <p:cNvSpPr>
              <a:spLocks noEditPoints="1"/>
            </p:cNvSpPr>
            <p:nvPr/>
          </p:nvSpPr>
          <p:spPr bwMode="auto">
            <a:xfrm>
              <a:off x="6497" y="2030"/>
              <a:ext cx="457" cy="288"/>
            </a:xfrm>
            <a:custGeom>
              <a:avLst/>
              <a:gdLst>
                <a:gd name="T0" fmla="*/ 0 w 457"/>
                <a:gd name="T1" fmla="*/ 0 h 288"/>
                <a:gd name="T2" fmla="*/ 0 w 457"/>
                <a:gd name="T3" fmla="*/ 288 h 288"/>
                <a:gd name="T4" fmla="*/ 457 w 457"/>
                <a:gd name="T5" fmla="*/ 288 h 288"/>
                <a:gd name="T6" fmla="*/ 457 w 457"/>
                <a:gd name="T7" fmla="*/ 0 h 288"/>
                <a:gd name="T8" fmla="*/ 0 w 457"/>
                <a:gd name="T9" fmla="*/ 0 h 288"/>
                <a:gd name="T10" fmla="*/ 441 w 457"/>
                <a:gd name="T11" fmla="*/ 272 h 288"/>
                <a:gd name="T12" fmla="*/ 16 w 457"/>
                <a:gd name="T13" fmla="*/ 272 h 288"/>
                <a:gd name="T14" fmla="*/ 16 w 457"/>
                <a:gd name="T15" fmla="*/ 16 h 288"/>
                <a:gd name="T16" fmla="*/ 441 w 457"/>
                <a:gd name="T17" fmla="*/ 16 h 288"/>
                <a:gd name="T18" fmla="*/ 441 w 457"/>
                <a:gd name="T19" fmla="*/ 2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288">
                  <a:moveTo>
                    <a:pt x="0" y="0"/>
                  </a:moveTo>
                  <a:lnTo>
                    <a:pt x="0" y="288"/>
                  </a:lnTo>
                  <a:lnTo>
                    <a:pt x="457" y="288"/>
                  </a:lnTo>
                  <a:lnTo>
                    <a:pt x="457" y="0"/>
                  </a:lnTo>
                  <a:lnTo>
                    <a:pt x="0" y="0"/>
                  </a:lnTo>
                  <a:close/>
                  <a:moveTo>
                    <a:pt x="441" y="272"/>
                  </a:moveTo>
                  <a:lnTo>
                    <a:pt x="16" y="272"/>
                  </a:lnTo>
                  <a:lnTo>
                    <a:pt x="16" y="16"/>
                  </a:lnTo>
                  <a:lnTo>
                    <a:pt x="441" y="16"/>
                  </a:lnTo>
                  <a:lnTo>
                    <a:pt x="441" y="27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Rectangle 66"/>
            <p:cNvSpPr>
              <a:spLocks noChangeArrowheads="1"/>
            </p:cNvSpPr>
            <p:nvPr/>
          </p:nvSpPr>
          <p:spPr bwMode="auto">
            <a:xfrm>
              <a:off x="6541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Rectangle 67"/>
            <p:cNvSpPr>
              <a:spLocks noChangeArrowheads="1"/>
            </p:cNvSpPr>
            <p:nvPr/>
          </p:nvSpPr>
          <p:spPr bwMode="auto">
            <a:xfrm>
              <a:off x="6581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Rectangle 68"/>
            <p:cNvSpPr>
              <a:spLocks noChangeArrowheads="1"/>
            </p:cNvSpPr>
            <p:nvPr/>
          </p:nvSpPr>
          <p:spPr bwMode="auto">
            <a:xfrm>
              <a:off x="6621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Rectangle 69"/>
            <p:cNvSpPr>
              <a:spLocks noChangeArrowheads="1"/>
            </p:cNvSpPr>
            <p:nvPr/>
          </p:nvSpPr>
          <p:spPr bwMode="auto">
            <a:xfrm>
              <a:off x="6814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Rectangle 70"/>
            <p:cNvSpPr>
              <a:spLocks noChangeArrowheads="1"/>
            </p:cNvSpPr>
            <p:nvPr/>
          </p:nvSpPr>
          <p:spPr bwMode="auto">
            <a:xfrm>
              <a:off x="6854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Rectangle 71"/>
            <p:cNvSpPr>
              <a:spLocks noChangeArrowheads="1"/>
            </p:cNvSpPr>
            <p:nvPr/>
          </p:nvSpPr>
          <p:spPr bwMode="auto">
            <a:xfrm>
              <a:off x="6894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Oval 72"/>
            <p:cNvSpPr>
              <a:spLocks noChangeArrowheads="1"/>
            </p:cNvSpPr>
            <p:nvPr/>
          </p:nvSpPr>
          <p:spPr bwMode="auto">
            <a:xfrm>
              <a:off x="6703" y="2082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Oval 73"/>
            <p:cNvSpPr>
              <a:spLocks noChangeArrowheads="1"/>
            </p:cNvSpPr>
            <p:nvPr/>
          </p:nvSpPr>
          <p:spPr bwMode="auto">
            <a:xfrm>
              <a:off x="6711" y="2176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Oval 74"/>
            <p:cNvSpPr>
              <a:spLocks noChangeArrowheads="1"/>
            </p:cNvSpPr>
            <p:nvPr/>
          </p:nvSpPr>
          <p:spPr bwMode="auto">
            <a:xfrm>
              <a:off x="6711" y="2232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75"/>
            <p:cNvSpPr>
              <a:spLocks noEditPoints="1"/>
            </p:cNvSpPr>
            <p:nvPr/>
          </p:nvSpPr>
          <p:spPr bwMode="auto">
            <a:xfrm>
              <a:off x="726" y="2930"/>
              <a:ext cx="451" cy="232"/>
            </a:xfrm>
            <a:custGeom>
              <a:avLst/>
              <a:gdLst>
                <a:gd name="T0" fmla="*/ 224 w 225"/>
                <a:gd name="T1" fmla="*/ 110 h 116"/>
                <a:gd name="T2" fmla="*/ 176 w 225"/>
                <a:gd name="T3" fmla="*/ 2 h 116"/>
                <a:gd name="T4" fmla="*/ 173 w 225"/>
                <a:gd name="T5" fmla="*/ 0 h 116"/>
                <a:gd name="T6" fmla="*/ 52 w 225"/>
                <a:gd name="T7" fmla="*/ 0 h 116"/>
                <a:gd name="T8" fmla="*/ 48 w 225"/>
                <a:gd name="T9" fmla="*/ 2 h 116"/>
                <a:gd name="T10" fmla="*/ 0 w 225"/>
                <a:gd name="T11" fmla="*/ 110 h 116"/>
                <a:gd name="T12" fmla="*/ 1 w 225"/>
                <a:gd name="T13" fmla="*/ 114 h 116"/>
                <a:gd name="T14" fmla="*/ 4 w 225"/>
                <a:gd name="T15" fmla="*/ 116 h 116"/>
                <a:gd name="T16" fmla="*/ 221 w 225"/>
                <a:gd name="T17" fmla="*/ 116 h 116"/>
                <a:gd name="T18" fmla="*/ 224 w 225"/>
                <a:gd name="T19" fmla="*/ 114 h 116"/>
                <a:gd name="T20" fmla="*/ 224 w 225"/>
                <a:gd name="T21" fmla="*/ 110 h 116"/>
                <a:gd name="T22" fmla="*/ 10 w 225"/>
                <a:gd name="T23" fmla="*/ 108 h 116"/>
                <a:gd name="T24" fmla="*/ 55 w 225"/>
                <a:gd name="T25" fmla="*/ 8 h 116"/>
                <a:gd name="T26" fmla="*/ 170 w 225"/>
                <a:gd name="T27" fmla="*/ 8 h 116"/>
                <a:gd name="T28" fmla="*/ 214 w 225"/>
                <a:gd name="T29" fmla="*/ 108 h 116"/>
                <a:gd name="T30" fmla="*/ 10 w 225"/>
                <a:gd name="T31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5" h="116">
                  <a:moveTo>
                    <a:pt x="224" y="110"/>
                  </a:moveTo>
                  <a:cubicBezTo>
                    <a:pt x="176" y="2"/>
                    <a:pt x="176" y="2"/>
                    <a:pt x="176" y="2"/>
                  </a:cubicBezTo>
                  <a:cubicBezTo>
                    <a:pt x="176" y="1"/>
                    <a:pt x="174" y="0"/>
                    <a:pt x="17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9" y="1"/>
                    <a:pt x="48" y="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3"/>
                    <a:pt x="1" y="114"/>
                  </a:cubicBezTo>
                  <a:cubicBezTo>
                    <a:pt x="1" y="115"/>
                    <a:pt x="3" y="116"/>
                    <a:pt x="4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2" y="116"/>
                    <a:pt x="223" y="115"/>
                    <a:pt x="224" y="114"/>
                  </a:cubicBezTo>
                  <a:cubicBezTo>
                    <a:pt x="225" y="113"/>
                    <a:pt x="225" y="111"/>
                    <a:pt x="224" y="110"/>
                  </a:cubicBezTo>
                  <a:close/>
                  <a:moveTo>
                    <a:pt x="10" y="108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214" y="108"/>
                    <a:pt x="214" y="108"/>
                    <a:pt x="214" y="108"/>
                  </a:cubicBezTo>
                  <a:lnTo>
                    <a:pt x="10" y="10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Rectangle 76"/>
            <p:cNvSpPr>
              <a:spLocks noChangeArrowheads="1"/>
            </p:cNvSpPr>
            <p:nvPr/>
          </p:nvSpPr>
          <p:spPr bwMode="auto">
            <a:xfrm>
              <a:off x="730" y="3204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Rectangle 77"/>
            <p:cNvSpPr>
              <a:spLocks noChangeArrowheads="1"/>
            </p:cNvSpPr>
            <p:nvPr/>
          </p:nvSpPr>
          <p:spPr bwMode="auto">
            <a:xfrm>
              <a:off x="730" y="3261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Rectangle 78"/>
            <p:cNvSpPr>
              <a:spLocks noChangeArrowheads="1"/>
            </p:cNvSpPr>
            <p:nvPr/>
          </p:nvSpPr>
          <p:spPr bwMode="auto">
            <a:xfrm>
              <a:off x="730" y="3317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79"/>
            <p:cNvSpPr>
              <a:spLocks noEditPoints="1"/>
            </p:cNvSpPr>
            <p:nvPr/>
          </p:nvSpPr>
          <p:spPr bwMode="auto">
            <a:xfrm>
              <a:off x="1682" y="3076"/>
              <a:ext cx="116" cy="116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1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1" y="8"/>
                    <a:pt x="50" y="18"/>
                    <a:pt x="50" y="29"/>
                  </a:cubicBezTo>
                  <a:cubicBezTo>
                    <a:pt x="50" y="41"/>
                    <a:pt x="41" y="50"/>
                    <a:pt x="29" y="5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80"/>
            <p:cNvSpPr>
              <a:spLocks noEditPoints="1"/>
            </p:cNvSpPr>
            <p:nvPr/>
          </p:nvSpPr>
          <p:spPr bwMode="auto">
            <a:xfrm>
              <a:off x="1854" y="3076"/>
              <a:ext cx="114" cy="116"/>
            </a:xfrm>
            <a:custGeom>
              <a:avLst/>
              <a:gdLst>
                <a:gd name="T0" fmla="*/ 28 w 57"/>
                <a:gd name="T1" fmla="*/ 0 h 58"/>
                <a:gd name="T2" fmla="*/ 0 w 57"/>
                <a:gd name="T3" fmla="*/ 29 h 58"/>
                <a:gd name="T4" fmla="*/ 28 w 57"/>
                <a:gd name="T5" fmla="*/ 58 h 58"/>
                <a:gd name="T6" fmla="*/ 57 w 57"/>
                <a:gd name="T7" fmla="*/ 29 h 58"/>
                <a:gd name="T8" fmla="*/ 28 w 57"/>
                <a:gd name="T9" fmla="*/ 0 h 58"/>
                <a:gd name="T10" fmla="*/ 28 w 57"/>
                <a:gd name="T11" fmla="*/ 50 h 58"/>
                <a:gd name="T12" fmla="*/ 8 w 57"/>
                <a:gd name="T13" fmla="*/ 29 h 58"/>
                <a:gd name="T14" fmla="*/ 28 w 57"/>
                <a:gd name="T15" fmla="*/ 8 h 58"/>
                <a:gd name="T16" fmla="*/ 49 w 57"/>
                <a:gd name="T17" fmla="*/ 29 h 58"/>
                <a:gd name="T18" fmla="*/ 28 w 57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8" y="58"/>
                  </a:cubicBezTo>
                  <a:cubicBezTo>
                    <a:pt x="44" y="58"/>
                    <a:pt x="57" y="45"/>
                    <a:pt x="57" y="29"/>
                  </a:cubicBezTo>
                  <a:cubicBezTo>
                    <a:pt x="57" y="13"/>
                    <a:pt x="44" y="0"/>
                    <a:pt x="28" y="0"/>
                  </a:cubicBezTo>
                  <a:close/>
                  <a:moveTo>
                    <a:pt x="28" y="50"/>
                  </a:moveTo>
                  <a:cubicBezTo>
                    <a:pt x="17" y="50"/>
                    <a:pt x="8" y="40"/>
                    <a:pt x="8" y="29"/>
                  </a:cubicBezTo>
                  <a:cubicBezTo>
                    <a:pt x="8" y="18"/>
                    <a:pt x="17" y="8"/>
                    <a:pt x="28" y="8"/>
                  </a:cubicBezTo>
                  <a:cubicBezTo>
                    <a:pt x="40" y="8"/>
                    <a:pt x="49" y="18"/>
                    <a:pt x="49" y="29"/>
                  </a:cubicBezTo>
                  <a:cubicBezTo>
                    <a:pt x="49" y="40"/>
                    <a:pt x="40" y="50"/>
                    <a:pt x="28" y="5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81"/>
            <p:cNvSpPr>
              <a:spLocks noEditPoints="1"/>
            </p:cNvSpPr>
            <p:nvPr/>
          </p:nvSpPr>
          <p:spPr bwMode="auto">
            <a:xfrm>
              <a:off x="2024" y="3076"/>
              <a:ext cx="117" cy="116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7" y="50"/>
                    <a:pt x="8" y="41"/>
                    <a:pt x="8" y="29"/>
                  </a:cubicBezTo>
                  <a:cubicBezTo>
                    <a:pt x="8" y="18"/>
                    <a:pt x="17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1"/>
                    <a:pt x="40" y="50"/>
                    <a:pt x="29" y="5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Oval 82"/>
            <p:cNvSpPr>
              <a:spLocks noChangeArrowheads="1"/>
            </p:cNvSpPr>
            <p:nvPr/>
          </p:nvSpPr>
          <p:spPr bwMode="auto">
            <a:xfrm>
              <a:off x="2638" y="3060"/>
              <a:ext cx="116" cy="114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Oval 83"/>
            <p:cNvSpPr>
              <a:spLocks noChangeArrowheads="1"/>
            </p:cNvSpPr>
            <p:nvPr/>
          </p:nvSpPr>
          <p:spPr bwMode="auto">
            <a:xfrm>
              <a:off x="2808" y="3058"/>
              <a:ext cx="116" cy="11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Oval 84"/>
            <p:cNvSpPr>
              <a:spLocks noChangeArrowheads="1"/>
            </p:cNvSpPr>
            <p:nvPr/>
          </p:nvSpPr>
          <p:spPr bwMode="auto">
            <a:xfrm>
              <a:off x="2980" y="3060"/>
              <a:ext cx="115" cy="114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85"/>
            <p:cNvSpPr>
              <a:spLocks noEditPoints="1"/>
            </p:cNvSpPr>
            <p:nvPr/>
          </p:nvSpPr>
          <p:spPr bwMode="auto">
            <a:xfrm>
              <a:off x="3605" y="2906"/>
              <a:ext cx="449" cy="425"/>
            </a:xfrm>
            <a:custGeom>
              <a:avLst/>
              <a:gdLst>
                <a:gd name="T0" fmla="*/ 179 w 224"/>
                <a:gd name="T1" fmla="*/ 80 h 212"/>
                <a:gd name="T2" fmla="*/ 180 w 224"/>
                <a:gd name="T3" fmla="*/ 68 h 212"/>
                <a:gd name="T4" fmla="*/ 112 w 224"/>
                <a:gd name="T5" fmla="*/ 0 h 212"/>
                <a:gd name="T6" fmla="*/ 44 w 224"/>
                <a:gd name="T7" fmla="*/ 68 h 212"/>
                <a:gd name="T8" fmla="*/ 45 w 224"/>
                <a:gd name="T9" fmla="*/ 80 h 212"/>
                <a:gd name="T10" fmla="*/ 0 w 224"/>
                <a:gd name="T11" fmla="*/ 144 h 212"/>
                <a:gd name="T12" fmla="*/ 68 w 224"/>
                <a:gd name="T13" fmla="*/ 212 h 212"/>
                <a:gd name="T14" fmla="*/ 112 w 224"/>
                <a:gd name="T15" fmla="*/ 195 h 212"/>
                <a:gd name="T16" fmla="*/ 156 w 224"/>
                <a:gd name="T17" fmla="*/ 212 h 212"/>
                <a:gd name="T18" fmla="*/ 224 w 224"/>
                <a:gd name="T19" fmla="*/ 144 h 212"/>
                <a:gd name="T20" fmla="*/ 179 w 224"/>
                <a:gd name="T21" fmla="*/ 80 h 212"/>
                <a:gd name="T22" fmla="*/ 52 w 224"/>
                <a:gd name="T23" fmla="*/ 68 h 212"/>
                <a:gd name="T24" fmla="*/ 112 w 224"/>
                <a:gd name="T25" fmla="*/ 8 h 212"/>
                <a:gd name="T26" fmla="*/ 172 w 224"/>
                <a:gd name="T27" fmla="*/ 68 h 212"/>
                <a:gd name="T28" fmla="*/ 171 w 224"/>
                <a:gd name="T29" fmla="*/ 78 h 212"/>
                <a:gd name="T30" fmla="*/ 156 w 224"/>
                <a:gd name="T31" fmla="*/ 76 h 212"/>
                <a:gd name="T32" fmla="*/ 112 w 224"/>
                <a:gd name="T33" fmla="*/ 92 h 212"/>
                <a:gd name="T34" fmla="*/ 68 w 224"/>
                <a:gd name="T35" fmla="*/ 76 h 212"/>
                <a:gd name="T36" fmla="*/ 53 w 224"/>
                <a:gd name="T37" fmla="*/ 78 h 212"/>
                <a:gd name="T38" fmla="*/ 52 w 224"/>
                <a:gd name="T39" fmla="*/ 68 h 212"/>
                <a:gd name="T40" fmla="*/ 128 w 224"/>
                <a:gd name="T41" fmla="*/ 144 h 212"/>
                <a:gd name="T42" fmla="*/ 112 w 224"/>
                <a:gd name="T43" fmla="*/ 184 h 212"/>
                <a:gd name="T44" fmla="*/ 96 w 224"/>
                <a:gd name="T45" fmla="*/ 144 h 212"/>
                <a:gd name="T46" fmla="*/ 97 w 224"/>
                <a:gd name="T47" fmla="*/ 134 h 212"/>
                <a:gd name="T48" fmla="*/ 112 w 224"/>
                <a:gd name="T49" fmla="*/ 136 h 212"/>
                <a:gd name="T50" fmla="*/ 127 w 224"/>
                <a:gd name="T51" fmla="*/ 134 h 212"/>
                <a:gd name="T52" fmla="*/ 128 w 224"/>
                <a:gd name="T53" fmla="*/ 144 h 212"/>
                <a:gd name="T54" fmla="*/ 112 w 224"/>
                <a:gd name="T55" fmla="*/ 128 h 212"/>
                <a:gd name="T56" fmla="*/ 99 w 224"/>
                <a:gd name="T57" fmla="*/ 126 h 212"/>
                <a:gd name="T58" fmla="*/ 112 w 224"/>
                <a:gd name="T59" fmla="*/ 103 h 212"/>
                <a:gd name="T60" fmla="*/ 125 w 224"/>
                <a:gd name="T61" fmla="*/ 126 h 212"/>
                <a:gd name="T62" fmla="*/ 112 w 224"/>
                <a:gd name="T63" fmla="*/ 128 h 212"/>
                <a:gd name="T64" fmla="*/ 91 w 224"/>
                <a:gd name="T65" fmla="*/ 124 h 212"/>
                <a:gd name="T66" fmla="*/ 55 w 224"/>
                <a:gd name="T67" fmla="*/ 85 h 212"/>
                <a:gd name="T68" fmla="*/ 68 w 224"/>
                <a:gd name="T69" fmla="*/ 84 h 212"/>
                <a:gd name="T70" fmla="*/ 106 w 224"/>
                <a:gd name="T71" fmla="*/ 98 h 212"/>
                <a:gd name="T72" fmla="*/ 91 w 224"/>
                <a:gd name="T73" fmla="*/ 124 h 212"/>
                <a:gd name="T74" fmla="*/ 118 w 224"/>
                <a:gd name="T75" fmla="*/ 98 h 212"/>
                <a:gd name="T76" fmla="*/ 156 w 224"/>
                <a:gd name="T77" fmla="*/ 84 h 212"/>
                <a:gd name="T78" fmla="*/ 169 w 224"/>
                <a:gd name="T79" fmla="*/ 85 h 212"/>
                <a:gd name="T80" fmla="*/ 133 w 224"/>
                <a:gd name="T81" fmla="*/ 124 h 212"/>
                <a:gd name="T82" fmla="*/ 118 w 224"/>
                <a:gd name="T83" fmla="*/ 98 h 212"/>
                <a:gd name="T84" fmla="*/ 8 w 224"/>
                <a:gd name="T85" fmla="*/ 144 h 212"/>
                <a:gd name="T86" fmla="*/ 47 w 224"/>
                <a:gd name="T87" fmla="*/ 88 h 212"/>
                <a:gd name="T88" fmla="*/ 89 w 224"/>
                <a:gd name="T89" fmla="*/ 132 h 212"/>
                <a:gd name="T90" fmla="*/ 88 w 224"/>
                <a:gd name="T91" fmla="*/ 144 h 212"/>
                <a:gd name="T92" fmla="*/ 106 w 224"/>
                <a:gd name="T93" fmla="*/ 190 h 212"/>
                <a:gd name="T94" fmla="*/ 68 w 224"/>
                <a:gd name="T95" fmla="*/ 204 h 212"/>
                <a:gd name="T96" fmla="*/ 8 w 224"/>
                <a:gd name="T97" fmla="*/ 144 h 212"/>
                <a:gd name="T98" fmla="*/ 156 w 224"/>
                <a:gd name="T99" fmla="*/ 204 h 212"/>
                <a:gd name="T100" fmla="*/ 118 w 224"/>
                <a:gd name="T101" fmla="*/ 190 h 212"/>
                <a:gd name="T102" fmla="*/ 136 w 224"/>
                <a:gd name="T103" fmla="*/ 144 h 212"/>
                <a:gd name="T104" fmla="*/ 135 w 224"/>
                <a:gd name="T105" fmla="*/ 132 h 212"/>
                <a:gd name="T106" fmla="*/ 177 w 224"/>
                <a:gd name="T107" fmla="*/ 88 h 212"/>
                <a:gd name="T108" fmla="*/ 216 w 224"/>
                <a:gd name="T109" fmla="*/ 144 h 212"/>
                <a:gd name="T110" fmla="*/ 156 w 224"/>
                <a:gd name="T111" fmla="*/ 20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" h="212">
                  <a:moveTo>
                    <a:pt x="179" y="80"/>
                  </a:moveTo>
                  <a:cubicBezTo>
                    <a:pt x="179" y="76"/>
                    <a:pt x="180" y="72"/>
                    <a:pt x="180" y="68"/>
                  </a:cubicBezTo>
                  <a:cubicBezTo>
                    <a:pt x="180" y="30"/>
                    <a:pt x="149" y="0"/>
                    <a:pt x="112" y="0"/>
                  </a:cubicBezTo>
                  <a:cubicBezTo>
                    <a:pt x="74" y="0"/>
                    <a:pt x="44" y="30"/>
                    <a:pt x="44" y="68"/>
                  </a:cubicBezTo>
                  <a:cubicBezTo>
                    <a:pt x="44" y="72"/>
                    <a:pt x="44" y="76"/>
                    <a:pt x="45" y="80"/>
                  </a:cubicBezTo>
                  <a:cubicBezTo>
                    <a:pt x="19" y="89"/>
                    <a:pt x="0" y="114"/>
                    <a:pt x="0" y="144"/>
                  </a:cubicBezTo>
                  <a:cubicBezTo>
                    <a:pt x="0" y="181"/>
                    <a:pt x="30" y="212"/>
                    <a:pt x="68" y="212"/>
                  </a:cubicBezTo>
                  <a:cubicBezTo>
                    <a:pt x="85" y="212"/>
                    <a:pt x="100" y="206"/>
                    <a:pt x="112" y="195"/>
                  </a:cubicBezTo>
                  <a:cubicBezTo>
                    <a:pt x="124" y="206"/>
                    <a:pt x="139" y="212"/>
                    <a:pt x="156" y="212"/>
                  </a:cubicBezTo>
                  <a:cubicBezTo>
                    <a:pt x="193" y="212"/>
                    <a:pt x="224" y="181"/>
                    <a:pt x="224" y="144"/>
                  </a:cubicBezTo>
                  <a:cubicBezTo>
                    <a:pt x="224" y="114"/>
                    <a:pt x="205" y="89"/>
                    <a:pt x="179" y="80"/>
                  </a:cubicBezTo>
                  <a:close/>
                  <a:moveTo>
                    <a:pt x="52" y="68"/>
                  </a:moveTo>
                  <a:cubicBezTo>
                    <a:pt x="52" y="35"/>
                    <a:pt x="79" y="8"/>
                    <a:pt x="112" y="8"/>
                  </a:cubicBezTo>
                  <a:cubicBezTo>
                    <a:pt x="145" y="8"/>
                    <a:pt x="172" y="35"/>
                    <a:pt x="172" y="68"/>
                  </a:cubicBezTo>
                  <a:cubicBezTo>
                    <a:pt x="172" y="71"/>
                    <a:pt x="171" y="74"/>
                    <a:pt x="171" y="78"/>
                  </a:cubicBezTo>
                  <a:cubicBezTo>
                    <a:pt x="166" y="77"/>
                    <a:pt x="161" y="76"/>
                    <a:pt x="156" y="76"/>
                  </a:cubicBezTo>
                  <a:cubicBezTo>
                    <a:pt x="139" y="76"/>
                    <a:pt x="124" y="82"/>
                    <a:pt x="112" y="92"/>
                  </a:cubicBezTo>
                  <a:cubicBezTo>
                    <a:pt x="100" y="82"/>
                    <a:pt x="85" y="76"/>
                    <a:pt x="68" y="76"/>
                  </a:cubicBezTo>
                  <a:cubicBezTo>
                    <a:pt x="63" y="76"/>
                    <a:pt x="58" y="77"/>
                    <a:pt x="53" y="78"/>
                  </a:cubicBezTo>
                  <a:cubicBezTo>
                    <a:pt x="52" y="74"/>
                    <a:pt x="52" y="71"/>
                    <a:pt x="52" y="68"/>
                  </a:cubicBezTo>
                  <a:close/>
                  <a:moveTo>
                    <a:pt x="128" y="144"/>
                  </a:moveTo>
                  <a:cubicBezTo>
                    <a:pt x="128" y="159"/>
                    <a:pt x="122" y="174"/>
                    <a:pt x="112" y="184"/>
                  </a:cubicBezTo>
                  <a:cubicBezTo>
                    <a:pt x="102" y="174"/>
                    <a:pt x="96" y="159"/>
                    <a:pt x="96" y="144"/>
                  </a:cubicBezTo>
                  <a:cubicBezTo>
                    <a:pt x="96" y="140"/>
                    <a:pt x="96" y="137"/>
                    <a:pt x="97" y="134"/>
                  </a:cubicBezTo>
                  <a:cubicBezTo>
                    <a:pt x="102" y="135"/>
                    <a:pt x="107" y="136"/>
                    <a:pt x="112" y="136"/>
                  </a:cubicBezTo>
                  <a:cubicBezTo>
                    <a:pt x="117" y="136"/>
                    <a:pt x="122" y="135"/>
                    <a:pt x="127" y="134"/>
                  </a:cubicBezTo>
                  <a:cubicBezTo>
                    <a:pt x="127" y="137"/>
                    <a:pt x="128" y="140"/>
                    <a:pt x="128" y="144"/>
                  </a:cubicBezTo>
                  <a:close/>
                  <a:moveTo>
                    <a:pt x="112" y="128"/>
                  </a:moveTo>
                  <a:cubicBezTo>
                    <a:pt x="107" y="128"/>
                    <a:pt x="103" y="127"/>
                    <a:pt x="99" y="126"/>
                  </a:cubicBezTo>
                  <a:cubicBezTo>
                    <a:pt x="101" y="118"/>
                    <a:pt x="106" y="110"/>
                    <a:pt x="112" y="103"/>
                  </a:cubicBezTo>
                  <a:cubicBezTo>
                    <a:pt x="118" y="110"/>
                    <a:pt x="122" y="118"/>
                    <a:pt x="125" y="126"/>
                  </a:cubicBezTo>
                  <a:cubicBezTo>
                    <a:pt x="121" y="127"/>
                    <a:pt x="116" y="128"/>
                    <a:pt x="112" y="128"/>
                  </a:cubicBezTo>
                  <a:close/>
                  <a:moveTo>
                    <a:pt x="91" y="124"/>
                  </a:moveTo>
                  <a:cubicBezTo>
                    <a:pt x="74" y="117"/>
                    <a:pt x="60" y="103"/>
                    <a:pt x="55" y="85"/>
                  </a:cubicBezTo>
                  <a:cubicBezTo>
                    <a:pt x="59" y="84"/>
                    <a:pt x="63" y="84"/>
                    <a:pt x="68" y="84"/>
                  </a:cubicBezTo>
                  <a:cubicBezTo>
                    <a:pt x="82" y="84"/>
                    <a:pt x="96" y="89"/>
                    <a:pt x="106" y="98"/>
                  </a:cubicBezTo>
                  <a:cubicBezTo>
                    <a:pt x="99" y="105"/>
                    <a:pt x="94" y="114"/>
                    <a:pt x="91" y="124"/>
                  </a:cubicBezTo>
                  <a:close/>
                  <a:moveTo>
                    <a:pt x="118" y="98"/>
                  </a:moveTo>
                  <a:cubicBezTo>
                    <a:pt x="128" y="89"/>
                    <a:pt x="141" y="84"/>
                    <a:pt x="156" y="84"/>
                  </a:cubicBezTo>
                  <a:cubicBezTo>
                    <a:pt x="160" y="84"/>
                    <a:pt x="165" y="84"/>
                    <a:pt x="169" y="85"/>
                  </a:cubicBezTo>
                  <a:cubicBezTo>
                    <a:pt x="164" y="103"/>
                    <a:pt x="150" y="117"/>
                    <a:pt x="133" y="124"/>
                  </a:cubicBezTo>
                  <a:cubicBezTo>
                    <a:pt x="130" y="114"/>
                    <a:pt x="124" y="105"/>
                    <a:pt x="118" y="98"/>
                  </a:cubicBezTo>
                  <a:close/>
                  <a:moveTo>
                    <a:pt x="8" y="144"/>
                  </a:moveTo>
                  <a:cubicBezTo>
                    <a:pt x="8" y="118"/>
                    <a:pt x="24" y="96"/>
                    <a:pt x="47" y="88"/>
                  </a:cubicBezTo>
                  <a:cubicBezTo>
                    <a:pt x="53" y="108"/>
                    <a:pt x="69" y="125"/>
                    <a:pt x="89" y="132"/>
                  </a:cubicBezTo>
                  <a:cubicBezTo>
                    <a:pt x="88" y="136"/>
                    <a:pt x="88" y="140"/>
                    <a:pt x="88" y="144"/>
                  </a:cubicBezTo>
                  <a:cubicBezTo>
                    <a:pt x="88" y="162"/>
                    <a:pt x="95" y="178"/>
                    <a:pt x="106" y="190"/>
                  </a:cubicBezTo>
                  <a:cubicBezTo>
                    <a:pt x="96" y="198"/>
                    <a:pt x="82" y="204"/>
                    <a:pt x="68" y="204"/>
                  </a:cubicBezTo>
                  <a:cubicBezTo>
                    <a:pt x="35" y="204"/>
                    <a:pt x="8" y="177"/>
                    <a:pt x="8" y="144"/>
                  </a:cubicBezTo>
                  <a:close/>
                  <a:moveTo>
                    <a:pt x="156" y="204"/>
                  </a:moveTo>
                  <a:cubicBezTo>
                    <a:pt x="141" y="204"/>
                    <a:pt x="128" y="198"/>
                    <a:pt x="118" y="190"/>
                  </a:cubicBezTo>
                  <a:cubicBezTo>
                    <a:pt x="129" y="178"/>
                    <a:pt x="136" y="162"/>
                    <a:pt x="136" y="144"/>
                  </a:cubicBezTo>
                  <a:cubicBezTo>
                    <a:pt x="136" y="140"/>
                    <a:pt x="135" y="136"/>
                    <a:pt x="135" y="132"/>
                  </a:cubicBezTo>
                  <a:cubicBezTo>
                    <a:pt x="155" y="125"/>
                    <a:pt x="170" y="108"/>
                    <a:pt x="177" y="88"/>
                  </a:cubicBezTo>
                  <a:cubicBezTo>
                    <a:pt x="199" y="96"/>
                    <a:pt x="216" y="118"/>
                    <a:pt x="216" y="144"/>
                  </a:cubicBezTo>
                  <a:cubicBezTo>
                    <a:pt x="216" y="177"/>
                    <a:pt x="189" y="204"/>
                    <a:pt x="156" y="20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86"/>
            <p:cNvSpPr>
              <a:spLocks noEditPoints="1"/>
            </p:cNvSpPr>
            <p:nvPr/>
          </p:nvSpPr>
          <p:spPr bwMode="auto">
            <a:xfrm>
              <a:off x="4623" y="2902"/>
              <a:ext cx="331" cy="457"/>
            </a:xfrm>
            <a:custGeom>
              <a:avLst/>
              <a:gdLst>
                <a:gd name="T0" fmla="*/ 141 w 165"/>
                <a:gd name="T1" fmla="*/ 0 h 228"/>
                <a:gd name="T2" fmla="*/ 24 w 165"/>
                <a:gd name="T3" fmla="*/ 0 h 228"/>
                <a:gd name="T4" fmla="*/ 0 w 165"/>
                <a:gd name="T5" fmla="*/ 24 h 228"/>
                <a:gd name="T6" fmla="*/ 0 w 165"/>
                <a:gd name="T7" fmla="*/ 204 h 228"/>
                <a:gd name="T8" fmla="*/ 24 w 165"/>
                <a:gd name="T9" fmla="*/ 228 h 228"/>
                <a:gd name="T10" fmla="*/ 141 w 165"/>
                <a:gd name="T11" fmla="*/ 228 h 228"/>
                <a:gd name="T12" fmla="*/ 165 w 165"/>
                <a:gd name="T13" fmla="*/ 204 h 228"/>
                <a:gd name="T14" fmla="*/ 165 w 165"/>
                <a:gd name="T15" fmla="*/ 24 h 228"/>
                <a:gd name="T16" fmla="*/ 141 w 165"/>
                <a:gd name="T17" fmla="*/ 0 h 228"/>
                <a:gd name="T18" fmla="*/ 157 w 165"/>
                <a:gd name="T19" fmla="*/ 204 h 228"/>
                <a:gd name="T20" fmla="*/ 141 w 165"/>
                <a:gd name="T21" fmla="*/ 220 h 228"/>
                <a:gd name="T22" fmla="*/ 24 w 165"/>
                <a:gd name="T23" fmla="*/ 220 h 228"/>
                <a:gd name="T24" fmla="*/ 8 w 165"/>
                <a:gd name="T25" fmla="*/ 204 h 228"/>
                <a:gd name="T26" fmla="*/ 8 w 165"/>
                <a:gd name="T27" fmla="*/ 24 h 228"/>
                <a:gd name="T28" fmla="*/ 24 w 165"/>
                <a:gd name="T29" fmla="*/ 8 h 228"/>
                <a:gd name="T30" fmla="*/ 141 w 165"/>
                <a:gd name="T31" fmla="*/ 8 h 228"/>
                <a:gd name="T32" fmla="*/ 157 w 165"/>
                <a:gd name="T33" fmla="*/ 24 h 228"/>
                <a:gd name="T34" fmla="*/ 157 w 165"/>
                <a:gd name="T35" fmla="*/ 2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8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7"/>
                    <a:pt x="10" y="228"/>
                    <a:pt x="24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54" y="228"/>
                    <a:pt x="165" y="217"/>
                    <a:pt x="165" y="20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1"/>
                    <a:pt x="154" y="0"/>
                    <a:pt x="141" y="0"/>
                  </a:cubicBezTo>
                  <a:close/>
                  <a:moveTo>
                    <a:pt x="157" y="204"/>
                  </a:moveTo>
                  <a:cubicBezTo>
                    <a:pt x="157" y="213"/>
                    <a:pt x="150" y="220"/>
                    <a:pt x="141" y="220"/>
                  </a:cubicBezTo>
                  <a:cubicBezTo>
                    <a:pt x="24" y="220"/>
                    <a:pt x="24" y="220"/>
                    <a:pt x="24" y="220"/>
                  </a:cubicBezTo>
                  <a:cubicBezTo>
                    <a:pt x="15" y="220"/>
                    <a:pt x="8" y="213"/>
                    <a:pt x="8" y="20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6"/>
                    <a:pt x="157" y="24"/>
                  </a:cubicBezTo>
                  <a:lnTo>
                    <a:pt x="157" y="2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Rectangle 87"/>
            <p:cNvSpPr>
              <a:spLocks noChangeArrowheads="1"/>
            </p:cNvSpPr>
            <p:nvPr/>
          </p:nvSpPr>
          <p:spPr bwMode="auto">
            <a:xfrm>
              <a:off x="4684" y="2966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Rectangle 88"/>
            <p:cNvSpPr>
              <a:spLocks noChangeArrowheads="1"/>
            </p:cNvSpPr>
            <p:nvPr/>
          </p:nvSpPr>
          <p:spPr bwMode="auto">
            <a:xfrm>
              <a:off x="4684" y="3022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Rectangle 89"/>
            <p:cNvSpPr>
              <a:spLocks noChangeArrowheads="1"/>
            </p:cNvSpPr>
            <p:nvPr/>
          </p:nvSpPr>
          <p:spPr bwMode="auto">
            <a:xfrm>
              <a:off x="4684" y="3078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Rectangle 90"/>
            <p:cNvSpPr>
              <a:spLocks noChangeArrowheads="1"/>
            </p:cNvSpPr>
            <p:nvPr/>
          </p:nvSpPr>
          <p:spPr bwMode="auto">
            <a:xfrm>
              <a:off x="4684" y="3134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Rectangle 91"/>
            <p:cNvSpPr>
              <a:spLocks noChangeArrowheads="1"/>
            </p:cNvSpPr>
            <p:nvPr/>
          </p:nvSpPr>
          <p:spPr bwMode="auto">
            <a:xfrm>
              <a:off x="4684" y="3190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Rectangle 92"/>
            <p:cNvSpPr>
              <a:spLocks noChangeArrowheads="1"/>
            </p:cNvSpPr>
            <p:nvPr/>
          </p:nvSpPr>
          <p:spPr bwMode="auto">
            <a:xfrm>
              <a:off x="4684" y="3246"/>
              <a:ext cx="106" cy="1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93"/>
            <p:cNvSpPr>
              <a:spLocks noEditPoints="1"/>
            </p:cNvSpPr>
            <p:nvPr/>
          </p:nvSpPr>
          <p:spPr bwMode="auto">
            <a:xfrm>
              <a:off x="5593" y="2894"/>
              <a:ext cx="331" cy="455"/>
            </a:xfrm>
            <a:custGeom>
              <a:avLst/>
              <a:gdLst>
                <a:gd name="T0" fmla="*/ 141 w 165"/>
                <a:gd name="T1" fmla="*/ 0 h 227"/>
                <a:gd name="T2" fmla="*/ 24 w 165"/>
                <a:gd name="T3" fmla="*/ 0 h 227"/>
                <a:gd name="T4" fmla="*/ 0 w 165"/>
                <a:gd name="T5" fmla="*/ 24 h 227"/>
                <a:gd name="T6" fmla="*/ 0 w 165"/>
                <a:gd name="T7" fmla="*/ 203 h 227"/>
                <a:gd name="T8" fmla="*/ 24 w 165"/>
                <a:gd name="T9" fmla="*/ 227 h 227"/>
                <a:gd name="T10" fmla="*/ 141 w 165"/>
                <a:gd name="T11" fmla="*/ 227 h 227"/>
                <a:gd name="T12" fmla="*/ 165 w 165"/>
                <a:gd name="T13" fmla="*/ 203 h 227"/>
                <a:gd name="T14" fmla="*/ 165 w 165"/>
                <a:gd name="T15" fmla="*/ 24 h 227"/>
                <a:gd name="T16" fmla="*/ 141 w 165"/>
                <a:gd name="T17" fmla="*/ 0 h 227"/>
                <a:gd name="T18" fmla="*/ 157 w 165"/>
                <a:gd name="T19" fmla="*/ 203 h 227"/>
                <a:gd name="T20" fmla="*/ 141 w 165"/>
                <a:gd name="T21" fmla="*/ 219 h 227"/>
                <a:gd name="T22" fmla="*/ 24 w 165"/>
                <a:gd name="T23" fmla="*/ 219 h 227"/>
                <a:gd name="T24" fmla="*/ 8 w 165"/>
                <a:gd name="T25" fmla="*/ 203 h 227"/>
                <a:gd name="T26" fmla="*/ 8 w 165"/>
                <a:gd name="T27" fmla="*/ 24 h 227"/>
                <a:gd name="T28" fmla="*/ 24 w 165"/>
                <a:gd name="T29" fmla="*/ 8 h 227"/>
                <a:gd name="T30" fmla="*/ 141 w 165"/>
                <a:gd name="T31" fmla="*/ 8 h 227"/>
                <a:gd name="T32" fmla="*/ 157 w 165"/>
                <a:gd name="T33" fmla="*/ 24 h 227"/>
                <a:gd name="T34" fmla="*/ 157 w 165"/>
                <a:gd name="T35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7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0" y="227"/>
                    <a:pt x="24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54" y="227"/>
                    <a:pt x="165" y="217"/>
                    <a:pt x="165" y="203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0"/>
                    <a:pt x="154" y="0"/>
                    <a:pt x="141" y="0"/>
                  </a:cubicBezTo>
                  <a:close/>
                  <a:moveTo>
                    <a:pt x="157" y="203"/>
                  </a:moveTo>
                  <a:cubicBezTo>
                    <a:pt x="157" y="212"/>
                    <a:pt x="150" y="219"/>
                    <a:pt x="141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5"/>
                    <a:pt x="157" y="24"/>
                  </a:cubicBezTo>
                  <a:lnTo>
                    <a:pt x="157" y="20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Rectangle 94"/>
            <p:cNvSpPr>
              <a:spLocks noChangeArrowheads="1"/>
            </p:cNvSpPr>
            <p:nvPr/>
          </p:nvSpPr>
          <p:spPr bwMode="auto">
            <a:xfrm>
              <a:off x="5651" y="3126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Rectangle 95"/>
            <p:cNvSpPr>
              <a:spLocks noChangeArrowheads="1"/>
            </p:cNvSpPr>
            <p:nvPr/>
          </p:nvSpPr>
          <p:spPr bwMode="auto">
            <a:xfrm>
              <a:off x="5651" y="3182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Rectangle 96"/>
            <p:cNvSpPr>
              <a:spLocks noChangeArrowheads="1"/>
            </p:cNvSpPr>
            <p:nvPr/>
          </p:nvSpPr>
          <p:spPr bwMode="auto">
            <a:xfrm>
              <a:off x="5651" y="3238"/>
              <a:ext cx="107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Rectangle 97"/>
            <p:cNvSpPr>
              <a:spLocks noChangeArrowheads="1"/>
            </p:cNvSpPr>
            <p:nvPr/>
          </p:nvSpPr>
          <p:spPr bwMode="auto">
            <a:xfrm>
              <a:off x="5651" y="2954"/>
              <a:ext cx="211" cy="13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6609" y="2894"/>
              <a:ext cx="331" cy="455"/>
            </a:xfrm>
            <a:custGeom>
              <a:avLst/>
              <a:gdLst>
                <a:gd name="T0" fmla="*/ 141 w 165"/>
                <a:gd name="T1" fmla="*/ 0 h 227"/>
                <a:gd name="T2" fmla="*/ 24 w 165"/>
                <a:gd name="T3" fmla="*/ 0 h 227"/>
                <a:gd name="T4" fmla="*/ 0 w 165"/>
                <a:gd name="T5" fmla="*/ 24 h 227"/>
                <a:gd name="T6" fmla="*/ 0 w 165"/>
                <a:gd name="T7" fmla="*/ 203 h 227"/>
                <a:gd name="T8" fmla="*/ 24 w 165"/>
                <a:gd name="T9" fmla="*/ 227 h 227"/>
                <a:gd name="T10" fmla="*/ 141 w 165"/>
                <a:gd name="T11" fmla="*/ 227 h 227"/>
                <a:gd name="T12" fmla="*/ 165 w 165"/>
                <a:gd name="T13" fmla="*/ 203 h 227"/>
                <a:gd name="T14" fmla="*/ 165 w 165"/>
                <a:gd name="T15" fmla="*/ 24 h 227"/>
                <a:gd name="T16" fmla="*/ 141 w 165"/>
                <a:gd name="T17" fmla="*/ 0 h 227"/>
                <a:gd name="T18" fmla="*/ 157 w 165"/>
                <a:gd name="T19" fmla="*/ 203 h 227"/>
                <a:gd name="T20" fmla="*/ 141 w 165"/>
                <a:gd name="T21" fmla="*/ 219 h 227"/>
                <a:gd name="T22" fmla="*/ 24 w 165"/>
                <a:gd name="T23" fmla="*/ 219 h 227"/>
                <a:gd name="T24" fmla="*/ 8 w 165"/>
                <a:gd name="T25" fmla="*/ 203 h 227"/>
                <a:gd name="T26" fmla="*/ 8 w 165"/>
                <a:gd name="T27" fmla="*/ 24 h 227"/>
                <a:gd name="T28" fmla="*/ 24 w 165"/>
                <a:gd name="T29" fmla="*/ 8 h 227"/>
                <a:gd name="T30" fmla="*/ 141 w 165"/>
                <a:gd name="T31" fmla="*/ 8 h 227"/>
                <a:gd name="T32" fmla="*/ 157 w 165"/>
                <a:gd name="T33" fmla="*/ 24 h 227"/>
                <a:gd name="T34" fmla="*/ 157 w 165"/>
                <a:gd name="T35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7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0" y="227"/>
                    <a:pt x="24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54" y="227"/>
                    <a:pt x="165" y="217"/>
                    <a:pt x="165" y="203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0"/>
                    <a:pt x="154" y="0"/>
                    <a:pt x="141" y="0"/>
                  </a:cubicBezTo>
                  <a:close/>
                  <a:moveTo>
                    <a:pt x="157" y="203"/>
                  </a:moveTo>
                  <a:cubicBezTo>
                    <a:pt x="157" y="212"/>
                    <a:pt x="150" y="219"/>
                    <a:pt x="141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5"/>
                    <a:pt x="157" y="24"/>
                  </a:cubicBezTo>
                  <a:lnTo>
                    <a:pt x="157" y="20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Rectangle 99"/>
            <p:cNvSpPr>
              <a:spLocks noChangeArrowheads="1"/>
            </p:cNvSpPr>
            <p:nvPr/>
          </p:nvSpPr>
          <p:spPr bwMode="auto">
            <a:xfrm>
              <a:off x="6667" y="2958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Rectangle 100"/>
            <p:cNvSpPr>
              <a:spLocks noChangeArrowheads="1"/>
            </p:cNvSpPr>
            <p:nvPr/>
          </p:nvSpPr>
          <p:spPr bwMode="auto">
            <a:xfrm>
              <a:off x="6667" y="3014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Rectangle 101"/>
            <p:cNvSpPr>
              <a:spLocks noChangeArrowheads="1"/>
            </p:cNvSpPr>
            <p:nvPr/>
          </p:nvSpPr>
          <p:spPr bwMode="auto">
            <a:xfrm>
              <a:off x="6667" y="3070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6667" y="3126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Rectangle 103"/>
            <p:cNvSpPr>
              <a:spLocks noChangeArrowheads="1"/>
            </p:cNvSpPr>
            <p:nvPr/>
          </p:nvSpPr>
          <p:spPr bwMode="auto">
            <a:xfrm>
              <a:off x="6667" y="3182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Rectangle 104"/>
            <p:cNvSpPr>
              <a:spLocks noChangeArrowheads="1"/>
            </p:cNvSpPr>
            <p:nvPr/>
          </p:nvSpPr>
          <p:spPr bwMode="auto">
            <a:xfrm>
              <a:off x="6667" y="3238"/>
              <a:ext cx="107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Rectangle 105"/>
            <p:cNvSpPr>
              <a:spLocks noChangeArrowheads="1"/>
            </p:cNvSpPr>
            <p:nvPr/>
          </p:nvSpPr>
          <p:spPr bwMode="auto">
            <a:xfrm>
              <a:off x="6559" y="2936"/>
              <a:ext cx="16" cy="36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Rectangle 106"/>
            <p:cNvSpPr>
              <a:spLocks noChangeArrowheads="1"/>
            </p:cNvSpPr>
            <p:nvPr/>
          </p:nvSpPr>
          <p:spPr bwMode="auto">
            <a:xfrm>
              <a:off x="6511" y="2968"/>
              <a:ext cx="16" cy="30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107"/>
            <p:cNvSpPr>
              <a:spLocks noEditPoints="1"/>
            </p:cNvSpPr>
            <p:nvPr/>
          </p:nvSpPr>
          <p:spPr bwMode="auto">
            <a:xfrm>
              <a:off x="844" y="3850"/>
              <a:ext cx="331" cy="457"/>
            </a:xfrm>
            <a:custGeom>
              <a:avLst/>
              <a:gdLst>
                <a:gd name="T0" fmla="*/ 141 w 165"/>
                <a:gd name="T1" fmla="*/ 0 h 228"/>
                <a:gd name="T2" fmla="*/ 24 w 165"/>
                <a:gd name="T3" fmla="*/ 0 h 228"/>
                <a:gd name="T4" fmla="*/ 0 w 165"/>
                <a:gd name="T5" fmla="*/ 24 h 228"/>
                <a:gd name="T6" fmla="*/ 0 w 165"/>
                <a:gd name="T7" fmla="*/ 204 h 228"/>
                <a:gd name="T8" fmla="*/ 24 w 165"/>
                <a:gd name="T9" fmla="*/ 228 h 228"/>
                <a:gd name="T10" fmla="*/ 141 w 165"/>
                <a:gd name="T11" fmla="*/ 228 h 228"/>
                <a:gd name="T12" fmla="*/ 165 w 165"/>
                <a:gd name="T13" fmla="*/ 204 h 228"/>
                <a:gd name="T14" fmla="*/ 165 w 165"/>
                <a:gd name="T15" fmla="*/ 24 h 228"/>
                <a:gd name="T16" fmla="*/ 141 w 165"/>
                <a:gd name="T17" fmla="*/ 0 h 228"/>
                <a:gd name="T18" fmla="*/ 157 w 165"/>
                <a:gd name="T19" fmla="*/ 204 h 228"/>
                <a:gd name="T20" fmla="*/ 141 w 165"/>
                <a:gd name="T21" fmla="*/ 220 h 228"/>
                <a:gd name="T22" fmla="*/ 24 w 165"/>
                <a:gd name="T23" fmla="*/ 220 h 228"/>
                <a:gd name="T24" fmla="*/ 8 w 165"/>
                <a:gd name="T25" fmla="*/ 204 h 228"/>
                <a:gd name="T26" fmla="*/ 8 w 165"/>
                <a:gd name="T27" fmla="*/ 24 h 228"/>
                <a:gd name="T28" fmla="*/ 24 w 165"/>
                <a:gd name="T29" fmla="*/ 8 h 228"/>
                <a:gd name="T30" fmla="*/ 141 w 165"/>
                <a:gd name="T31" fmla="*/ 8 h 228"/>
                <a:gd name="T32" fmla="*/ 157 w 165"/>
                <a:gd name="T33" fmla="*/ 24 h 228"/>
                <a:gd name="T34" fmla="*/ 157 w 165"/>
                <a:gd name="T35" fmla="*/ 2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8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7"/>
                    <a:pt x="11" y="228"/>
                    <a:pt x="24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55" y="228"/>
                    <a:pt x="165" y="217"/>
                    <a:pt x="165" y="20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1"/>
                    <a:pt x="155" y="0"/>
                    <a:pt x="141" y="0"/>
                  </a:cubicBezTo>
                  <a:close/>
                  <a:moveTo>
                    <a:pt x="157" y="204"/>
                  </a:moveTo>
                  <a:cubicBezTo>
                    <a:pt x="157" y="212"/>
                    <a:pt x="150" y="220"/>
                    <a:pt x="141" y="220"/>
                  </a:cubicBezTo>
                  <a:cubicBezTo>
                    <a:pt x="24" y="220"/>
                    <a:pt x="24" y="220"/>
                    <a:pt x="24" y="220"/>
                  </a:cubicBezTo>
                  <a:cubicBezTo>
                    <a:pt x="15" y="220"/>
                    <a:pt x="8" y="212"/>
                    <a:pt x="8" y="20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5"/>
                    <a:pt x="157" y="24"/>
                  </a:cubicBezTo>
                  <a:lnTo>
                    <a:pt x="157" y="2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Rectangle 108"/>
            <p:cNvSpPr>
              <a:spLocks noChangeArrowheads="1"/>
            </p:cNvSpPr>
            <p:nvPr/>
          </p:nvSpPr>
          <p:spPr bwMode="auto">
            <a:xfrm>
              <a:off x="904" y="4082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Rectangle 109"/>
            <p:cNvSpPr>
              <a:spLocks noChangeArrowheads="1"/>
            </p:cNvSpPr>
            <p:nvPr/>
          </p:nvSpPr>
          <p:spPr bwMode="auto">
            <a:xfrm>
              <a:off x="904" y="4139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Rectangle 110"/>
            <p:cNvSpPr>
              <a:spLocks noChangeArrowheads="1"/>
            </p:cNvSpPr>
            <p:nvPr/>
          </p:nvSpPr>
          <p:spPr bwMode="auto">
            <a:xfrm>
              <a:off x="904" y="4195"/>
              <a:ext cx="107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Rectangle 111"/>
            <p:cNvSpPr>
              <a:spLocks noChangeArrowheads="1"/>
            </p:cNvSpPr>
            <p:nvPr/>
          </p:nvSpPr>
          <p:spPr bwMode="auto">
            <a:xfrm>
              <a:off x="794" y="3894"/>
              <a:ext cx="16" cy="36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Rectangle 112"/>
            <p:cNvSpPr>
              <a:spLocks noChangeArrowheads="1"/>
            </p:cNvSpPr>
            <p:nvPr/>
          </p:nvSpPr>
          <p:spPr bwMode="auto">
            <a:xfrm>
              <a:off x="746" y="3926"/>
              <a:ext cx="16" cy="30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Rectangle 113"/>
            <p:cNvSpPr>
              <a:spLocks noChangeArrowheads="1"/>
            </p:cNvSpPr>
            <p:nvPr/>
          </p:nvSpPr>
          <p:spPr bwMode="auto">
            <a:xfrm>
              <a:off x="904" y="3910"/>
              <a:ext cx="211" cy="13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114"/>
            <p:cNvSpPr>
              <a:spLocks noEditPoints="1"/>
            </p:cNvSpPr>
            <p:nvPr/>
          </p:nvSpPr>
          <p:spPr bwMode="auto">
            <a:xfrm>
              <a:off x="1694" y="3838"/>
              <a:ext cx="451" cy="339"/>
            </a:xfrm>
            <a:custGeom>
              <a:avLst/>
              <a:gdLst>
                <a:gd name="T0" fmla="*/ 224 w 225"/>
                <a:gd name="T1" fmla="*/ 164 h 169"/>
                <a:gd name="T2" fmla="*/ 176 w 225"/>
                <a:gd name="T3" fmla="*/ 56 h 169"/>
                <a:gd name="T4" fmla="*/ 173 w 225"/>
                <a:gd name="T5" fmla="*/ 53 h 169"/>
                <a:gd name="T6" fmla="*/ 116 w 225"/>
                <a:gd name="T7" fmla="*/ 53 h 169"/>
                <a:gd name="T8" fmla="*/ 116 w 225"/>
                <a:gd name="T9" fmla="*/ 0 h 169"/>
                <a:gd name="T10" fmla="*/ 108 w 225"/>
                <a:gd name="T11" fmla="*/ 0 h 169"/>
                <a:gd name="T12" fmla="*/ 108 w 225"/>
                <a:gd name="T13" fmla="*/ 53 h 169"/>
                <a:gd name="T14" fmla="*/ 52 w 225"/>
                <a:gd name="T15" fmla="*/ 53 h 169"/>
                <a:gd name="T16" fmla="*/ 48 w 225"/>
                <a:gd name="T17" fmla="*/ 56 h 169"/>
                <a:gd name="T18" fmla="*/ 0 w 225"/>
                <a:gd name="T19" fmla="*/ 164 h 169"/>
                <a:gd name="T20" fmla="*/ 1 w 225"/>
                <a:gd name="T21" fmla="*/ 167 h 169"/>
                <a:gd name="T22" fmla="*/ 4 w 225"/>
                <a:gd name="T23" fmla="*/ 169 h 169"/>
                <a:gd name="T24" fmla="*/ 221 w 225"/>
                <a:gd name="T25" fmla="*/ 169 h 169"/>
                <a:gd name="T26" fmla="*/ 224 w 225"/>
                <a:gd name="T27" fmla="*/ 167 h 169"/>
                <a:gd name="T28" fmla="*/ 224 w 225"/>
                <a:gd name="T29" fmla="*/ 164 h 169"/>
                <a:gd name="T30" fmla="*/ 10 w 225"/>
                <a:gd name="T31" fmla="*/ 161 h 169"/>
                <a:gd name="T32" fmla="*/ 55 w 225"/>
                <a:gd name="T33" fmla="*/ 61 h 169"/>
                <a:gd name="T34" fmla="*/ 108 w 225"/>
                <a:gd name="T35" fmla="*/ 61 h 169"/>
                <a:gd name="T36" fmla="*/ 108 w 225"/>
                <a:gd name="T37" fmla="*/ 112 h 169"/>
                <a:gd name="T38" fmla="*/ 88 w 225"/>
                <a:gd name="T39" fmla="*/ 93 h 169"/>
                <a:gd name="T40" fmla="*/ 83 w 225"/>
                <a:gd name="T41" fmla="*/ 98 h 169"/>
                <a:gd name="T42" fmla="*/ 112 w 225"/>
                <a:gd name="T43" fmla="*/ 128 h 169"/>
                <a:gd name="T44" fmla="*/ 142 w 225"/>
                <a:gd name="T45" fmla="*/ 98 h 169"/>
                <a:gd name="T46" fmla="*/ 136 w 225"/>
                <a:gd name="T47" fmla="*/ 93 h 169"/>
                <a:gd name="T48" fmla="*/ 116 w 225"/>
                <a:gd name="T49" fmla="*/ 113 h 169"/>
                <a:gd name="T50" fmla="*/ 116 w 225"/>
                <a:gd name="T51" fmla="*/ 61 h 169"/>
                <a:gd name="T52" fmla="*/ 170 w 225"/>
                <a:gd name="T53" fmla="*/ 61 h 169"/>
                <a:gd name="T54" fmla="*/ 215 w 225"/>
                <a:gd name="T55" fmla="*/ 161 h 169"/>
                <a:gd name="T56" fmla="*/ 10 w 225"/>
                <a:gd name="T57" fmla="*/ 16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5" h="169">
                  <a:moveTo>
                    <a:pt x="224" y="164"/>
                  </a:moveTo>
                  <a:cubicBezTo>
                    <a:pt x="176" y="56"/>
                    <a:pt x="176" y="56"/>
                    <a:pt x="176" y="56"/>
                  </a:cubicBezTo>
                  <a:cubicBezTo>
                    <a:pt x="176" y="54"/>
                    <a:pt x="174" y="53"/>
                    <a:pt x="173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3"/>
                    <a:pt x="49" y="54"/>
                    <a:pt x="48" y="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7"/>
                  </a:cubicBezTo>
                  <a:cubicBezTo>
                    <a:pt x="2" y="169"/>
                    <a:pt x="3" y="169"/>
                    <a:pt x="4" y="169"/>
                  </a:cubicBezTo>
                  <a:cubicBezTo>
                    <a:pt x="221" y="169"/>
                    <a:pt x="221" y="169"/>
                    <a:pt x="221" y="169"/>
                  </a:cubicBezTo>
                  <a:cubicBezTo>
                    <a:pt x="222" y="169"/>
                    <a:pt x="223" y="169"/>
                    <a:pt x="224" y="167"/>
                  </a:cubicBezTo>
                  <a:cubicBezTo>
                    <a:pt x="225" y="166"/>
                    <a:pt x="225" y="165"/>
                    <a:pt x="224" y="164"/>
                  </a:cubicBezTo>
                  <a:close/>
                  <a:moveTo>
                    <a:pt x="10" y="1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215" y="161"/>
                    <a:pt x="215" y="161"/>
                    <a:pt x="215" y="161"/>
                  </a:cubicBezTo>
                  <a:lnTo>
                    <a:pt x="10" y="16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Rectangle 115"/>
            <p:cNvSpPr>
              <a:spLocks noChangeArrowheads="1"/>
            </p:cNvSpPr>
            <p:nvPr/>
          </p:nvSpPr>
          <p:spPr bwMode="auto">
            <a:xfrm>
              <a:off x="1698" y="4235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Rectangle 116"/>
            <p:cNvSpPr>
              <a:spLocks noChangeArrowheads="1"/>
            </p:cNvSpPr>
            <p:nvPr/>
          </p:nvSpPr>
          <p:spPr bwMode="auto">
            <a:xfrm>
              <a:off x="1698" y="4307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117"/>
            <p:cNvSpPr>
              <a:spLocks noEditPoints="1"/>
            </p:cNvSpPr>
            <p:nvPr/>
          </p:nvSpPr>
          <p:spPr bwMode="auto">
            <a:xfrm>
              <a:off x="2650" y="3872"/>
              <a:ext cx="455" cy="385"/>
            </a:xfrm>
            <a:custGeom>
              <a:avLst/>
              <a:gdLst>
                <a:gd name="T0" fmla="*/ 203 w 227"/>
                <a:gd name="T1" fmla="*/ 0 h 192"/>
                <a:gd name="T2" fmla="*/ 24 w 227"/>
                <a:gd name="T3" fmla="*/ 0 h 192"/>
                <a:gd name="T4" fmla="*/ 0 w 227"/>
                <a:gd name="T5" fmla="*/ 24 h 192"/>
                <a:gd name="T6" fmla="*/ 0 w 227"/>
                <a:gd name="T7" fmla="*/ 168 h 192"/>
                <a:gd name="T8" fmla="*/ 24 w 227"/>
                <a:gd name="T9" fmla="*/ 192 h 192"/>
                <a:gd name="T10" fmla="*/ 203 w 227"/>
                <a:gd name="T11" fmla="*/ 192 h 192"/>
                <a:gd name="T12" fmla="*/ 227 w 227"/>
                <a:gd name="T13" fmla="*/ 168 h 192"/>
                <a:gd name="T14" fmla="*/ 227 w 227"/>
                <a:gd name="T15" fmla="*/ 24 h 192"/>
                <a:gd name="T16" fmla="*/ 203 w 227"/>
                <a:gd name="T17" fmla="*/ 0 h 192"/>
                <a:gd name="T18" fmla="*/ 24 w 227"/>
                <a:gd name="T19" fmla="*/ 8 h 192"/>
                <a:gd name="T20" fmla="*/ 203 w 227"/>
                <a:gd name="T21" fmla="*/ 8 h 192"/>
                <a:gd name="T22" fmla="*/ 219 w 227"/>
                <a:gd name="T23" fmla="*/ 24 h 192"/>
                <a:gd name="T24" fmla="*/ 219 w 227"/>
                <a:gd name="T25" fmla="*/ 60 h 192"/>
                <a:gd name="T26" fmla="*/ 8 w 227"/>
                <a:gd name="T27" fmla="*/ 60 h 192"/>
                <a:gd name="T28" fmla="*/ 8 w 227"/>
                <a:gd name="T29" fmla="*/ 24 h 192"/>
                <a:gd name="T30" fmla="*/ 24 w 227"/>
                <a:gd name="T31" fmla="*/ 8 h 192"/>
                <a:gd name="T32" fmla="*/ 203 w 227"/>
                <a:gd name="T33" fmla="*/ 184 h 192"/>
                <a:gd name="T34" fmla="*/ 24 w 227"/>
                <a:gd name="T35" fmla="*/ 184 h 192"/>
                <a:gd name="T36" fmla="*/ 8 w 227"/>
                <a:gd name="T37" fmla="*/ 168 h 192"/>
                <a:gd name="T38" fmla="*/ 8 w 227"/>
                <a:gd name="T39" fmla="*/ 68 h 192"/>
                <a:gd name="T40" fmla="*/ 219 w 227"/>
                <a:gd name="T41" fmla="*/ 68 h 192"/>
                <a:gd name="T42" fmla="*/ 219 w 227"/>
                <a:gd name="T43" fmla="*/ 168 h 192"/>
                <a:gd name="T44" fmla="*/ 203 w 227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92">
                  <a:moveTo>
                    <a:pt x="20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0" y="192"/>
                    <a:pt x="24" y="192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17" y="192"/>
                    <a:pt x="227" y="181"/>
                    <a:pt x="227" y="168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7" y="11"/>
                    <a:pt x="217" y="0"/>
                    <a:pt x="203" y="0"/>
                  </a:cubicBezTo>
                  <a:close/>
                  <a:moveTo>
                    <a:pt x="24" y="8"/>
                  </a:moveTo>
                  <a:cubicBezTo>
                    <a:pt x="203" y="8"/>
                    <a:pt x="203" y="8"/>
                    <a:pt x="203" y="8"/>
                  </a:cubicBezTo>
                  <a:cubicBezTo>
                    <a:pt x="212" y="8"/>
                    <a:pt x="219" y="15"/>
                    <a:pt x="219" y="24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203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7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9" y="168"/>
                    <a:pt x="219" y="168"/>
                    <a:pt x="219" y="168"/>
                  </a:cubicBezTo>
                  <a:cubicBezTo>
                    <a:pt x="219" y="177"/>
                    <a:pt x="212" y="184"/>
                    <a:pt x="203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118"/>
            <p:cNvSpPr>
              <a:spLocks noEditPoints="1"/>
            </p:cNvSpPr>
            <p:nvPr/>
          </p:nvSpPr>
          <p:spPr bwMode="auto">
            <a:xfrm>
              <a:off x="2694" y="3908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4" y="32"/>
                    <a:pt x="32" y="25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1"/>
                    <a:pt x="20" y="24"/>
                    <a:pt x="16" y="24"/>
                  </a:cubicBezTo>
                  <a:cubicBezTo>
                    <a:pt x="11" y="24"/>
                    <a:pt x="8" y="21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119"/>
            <p:cNvSpPr>
              <a:spLocks noEditPoints="1"/>
            </p:cNvSpPr>
            <p:nvPr/>
          </p:nvSpPr>
          <p:spPr bwMode="auto">
            <a:xfrm>
              <a:off x="2774" y="3908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4" y="32"/>
                    <a:pt x="32" y="25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1"/>
                    <a:pt x="20" y="24"/>
                    <a:pt x="16" y="24"/>
                  </a:cubicBezTo>
                  <a:cubicBezTo>
                    <a:pt x="11" y="24"/>
                    <a:pt x="8" y="21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120"/>
            <p:cNvSpPr>
              <a:spLocks noEditPoints="1"/>
            </p:cNvSpPr>
            <p:nvPr/>
          </p:nvSpPr>
          <p:spPr bwMode="auto">
            <a:xfrm>
              <a:off x="2854" y="3908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4" y="32"/>
                    <a:pt x="32" y="25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1"/>
                    <a:pt x="20" y="24"/>
                    <a:pt x="16" y="24"/>
                  </a:cubicBezTo>
                  <a:cubicBezTo>
                    <a:pt x="11" y="24"/>
                    <a:pt x="8" y="21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121"/>
            <p:cNvSpPr>
              <a:spLocks/>
            </p:cNvSpPr>
            <p:nvPr/>
          </p:nvSpPr>
          <p:spPr bwMode="auto">
            <a:xfrm>
              <a:off x="2808" y="4064"/>
              <a:ext cx="140" cy="139"/>
            </a:xfrm>
            <a:custGeom>
              <a:avLst/>
              <a:gdLst>
                <a:gd name="T0" fmla="*/ 49 w 70"/>
                <a:gd name="T1" fmla="*/ 0 h 69"/>
                <a:gd name="T2" fmla="*/ 35 w 70"/>
                <a:gd name="T3" fmla="*/ 7 h 69"/>
                <a:gd name="T4" fmla="*/ 19 w 70"/>
                <a:gd name="T5" fmla="*/ 1 h 69"/>
                <a:gd name="T6" fmla="*/ 0 w 70"/>
                <a:gd name="T7" fmla="*/ 23 h 69"/>
                <a:gd name="T8" fmla="*/ 20 w 70"/>
                <a:gd name="T9" fmla="*/ 51 h 69"/>
                <a:gd name="T10" fmla="*/ 33 w 70"/>
                <a:gd name="T11" fmla="*/ 67 h 69"/>
                <a:gd name="T12" fmla="*/ 35 w 70"/>
                <a:gd name="T13" fmla="*/ 69 h 69"/>
                <a:gd name="T14" fmla="*/ 35 w 70"/>
                <a:gd name="T15" fmla="*/ 69 h 69"/>
                <a:gd name="T16" fmla="*/ 37 w 70"/>
                <a:gd name="T17" fmla="*/ 67 h 69"/>
                <a:gd name="T18" fmla="*/ 50 w 70"/>
                <a:gd name="T19" fmla="*/ 52 h 69"/>
                <a:gd name="T20" fmla="*/ 70 w 70"/>
                <a:gd name="T21" fmla="*/ 23 h 69"/>
                <a:gd name="T22" fmla="*/ 49 w 70"/>
                <a:gd name="T2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69">
                  <a:moveTo>
                    <a:pt x="49" y="0"/>
                  </a:moveTo>
                  <a:cubicBezTo>
                    <a:pt x="46" y="0"/>
                    <a:pt x="40" y="1"/>
                    <a:pt x="35" y="7"/>
                  </a:cubicBezTo>
                  <a:cubicBezTo>
                    <a:pt x="30" y="3"/>
                    <a:pt x="24" y="1"/>
                    <a:pt x="19" y="1"/>
                  </a:cubicBezTo>
                  <a:cubicBezTo>
                    <a:pt x="7" y="1"/>
                    <a:pt x="0" y="12"/>
                    <a:pt x="0" y="23"/>
                  </a:cubicBezTo>
                  <a:cubicBezTo>
                    <a:pt x="0" y="34"/>
                    <a:pt x="11" y="43"/>
                    <a:pt x="20" y="51"/>
                  </a:cubicBezTo>
                  <a:cubicBezTo>
                    <a:pt x="27" y="57"/>
                    <a:pt x="33" y="63"/>
                    <a:pt x="33" y="67"/>
                  </a:cubicBezTo>
                  <a:cubicBezTo>
                    <a:pt x="33" y="68"/>
                    <a:pt x="34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69"/>
                    <a:pt x="37" y="68"/>
                    <a:pt x="37" y="67"/>
                  </a:cubicBezTo>
                  <a:cubicBezTo>
                    <a:pt x="37" y="63"/>
                    <a:pt x="43" y="57"/>
                    <a:pt x="50" y="52"/>
                  </a:cubicBezTo>
                  <a:cubicBezTo>
                    <a:pt x="59" y="44"/>
                    <a:pt x="70" y="34"/>
                    <a:pt x="70" y="23"/>
                  </a:cubicBezTo>
                  <a:cubicBezTo>
                    <a:pt x="70" y="11"/>
                    <a:pt x="60" y="0"/>
                    <a:pt x="4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122"/>
            <p:cNvSpPr>
              <a:spLocks/>
            </p:cNvSpPr>
            <p:nvPr/>
          </p:nvSpPr>
          <p:spPr bwMode="auto">
            <a:xfrm>
              <a:off x="3758" y="4064"/>
              <a:ext cx="130" cy="131"/>
            </a:xfrm>
            <a:custGeom>
              <a:avLst/>
              <a:gdLst>
                <a:gd name="T0" fmla="*/ 68 w 130"/>
                <a:gd name="T1" fmla="*/ 65 h 131"/>
                <a:gd name="T2" fmla="*/ 72 w 130"/>
                <a:gd name="T3" fmla="*/ 131 h 131"/>
                <a:gd name="T4" fmla="*/ 130 w 130"/>
                <a:gd name="T5" fmla="*/ 0 h 131"/>
                <a:gd name="T6" fmla="*/ 0 w 130"/>
                <a:gd name="T7" fmla="*/ 59 h 131"/>
                <a:gd name="T8" fmla="*/ 68 w 130"/>
                <a:gd name="T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1">
                  <a:moveTo>
                    <a:pt x="68" y="65"/>
                  </a:moveTo>
                  <a:lnTo>
                    <a:pt x="72" y="131"/>
                  </a:lnTo>
                  <a:lnTo>
                    <a:pt x="130" y="0"/>
                  </a:lnTo>
                  <a:lnTo>
                    <a:pt x="0" y="59"/>
                  </a:lnTo>
                  <a:lnTo>
                    <a:pt x="68" y="6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123"/>
            <p:cNvSpPr>
              <a:spLocks noEditPoints="1"/>
            </p:cNvSpPr>
            <p:nvPr/>
          </p:nvSpPr>
          <p:spPr bwMode="auto">
            <a:xfrm>
              <a:off x="3607" y="3874"/>
              <a:ext cx="457" cy="385"/>
            </a:xfrm>
            <a:custGeom>
              <a:avLst/>
              <a:gdLst>
                <a:gd name="T0" fmla="*/ 204 w 228"/>
                <a:gd name="T1" fmla="*/ 0 h 192"/>
                <a:gd name="T2" fmla="*/ 24 w 228"/>
                <a:gd name="T3" fmla="*/ 0 h 192"/>
                <a:gd name="T4" fmla="*/ 0 w 228"/>
                <a:gd name="T5" fmla="*/ 24 h 192"/>
                <a:gd name="T6" fmla="*/ 0 w 228"/>
                <a:gd name="T7" fmla="*/ 168 h 192"/>
                <a:gd name="T8" fmla="*/ 24 w 228"/>
                <a:gd name="T9" fmla="*/ 192 h 192"/>
                <a:gd name="T10" fmla="*/ 204 w 228"/>
                <a:gd name="T11" fmla="*/ 192 h 192"/>
                <a:gd name="T12" fmla="*/ 228 w 228"/>
                <a:gd name="T13" fmla="*/ 168 h 192"/>
                <a:gd name="T14" fmla="*/ 228 w 228"/>
                <a:gd name="T15" fmla="*/ 24 h 192"/>
                <a:gd name="T16" fmla="*/ 204 w 228"/>
                <a:gd name="T17" fmla="*/ 0 h 192"/>
                <a:gd name="T18" fmla="*/ 24 w 228"/>
                <a:gd name="T19" fmla="*/ 8 h 192"/>
                <a:gd name="T20" fmla="*/ 204 w 228"/>
                <a:gd name="T21" fmla="*/ 8 h 192"/>
                <a:gd name="T22" fmla="*/ 220 w 228"/>
                <a:gd name="T23" fmla="*/ 24 h 192"/>
                <a:gd name="T24" fmla="*/ 220 w 228"/>
                <a:gd name="T25" fmla="*/ 60 h 192"/>
                <a:gd name="T26" fmla="*/ 8 w 228"/>
                <a:gd name="T27" fmla="*/ 60 h 192"/>
                <a:gd name="T28" fmla="*/ 8 w 228"/>
                <a:gd name="T29" fmla="*/ 24 h 192"/>
                <a:gd name="T30" fmla="*/ 24 w 228"/>
                <a:gd name="T31" fmla="*/ 8 h 192"/>
                <a:gd name="T32" fmla="*/ 204 w 228"/>
                <a:gd name="T33" fmla="*/ 184 h 192"/>
                <a:gd name="T34" fmla="*/ 24 w 228"/>
                <a:gd name="T35" fmla="*/ 184 h 192"/>
                <a:gd name="T36" fmla="*/ 8 w 228"/>
                <a:gd name="T37" fmla="*/ 168 h 192"/>
                <a:gd name="T38" fmla="*/ 8 w 228"/>
                <a:gd name="T39" fmla="*/ 68 h 192"/>
                <a:gd name="T40" fmla="*/ 220 w 228"/>
                <a:gd name="T41" fmla="*/ 68 h 192"/>
                <a:gd name="T42" fmla="*/ 220 w 228"/>
                <a:gd name="T43" fmla="*/ 168 h 192"/>
                <a:gd name="T44" fmla="*/ 204 w 228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9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17" y="192"/>
                    <a:pt x="228" y="181"/>
                    <a:pt x="228" y="16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204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6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76"/>
                    <a:pt x="212" y="184"/>
                    <a:pt x="204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124"/>
            <p:cNvSpPr>
              <a:spLocks noEditPoints="1"/>
            </p:cNvSpPr>
            <p:nvPr/>
          </p:nvSpPr>
          <p:spPr bwMode="auto">
            <a:xfrm>
              <a:off x="3652" y="3910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1" y="24"/>
                    <a:pt x="8" y="20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125"/>
            <p:cNvSpPr>
              <a:spLocks noEditPoints="1"/>
            </p:cNvSpPr>
            <p:nvPr/>
          </p:nvSpPr>
          <p:spPr bwMode="auto">
            <a:xfrm>
              <a:off x="3732" y="3910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1" y="24"/>
                    <a:pt x="8" y="20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126"/>
            <p:cNvSpPr>
              <a:spLocks noEditPoints="1"/>
            </p:cNvSpPr>
            <p:nvPr/>
          </p:nvSpPr>
          <p:spPr bwMode="auto">
            <a:xfrm>
              <a:off x="3812" y="3910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1" y="24"/>
                    <a:pt x="8" y="20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127"/>
            <p:cNvSpPr>
              <a:spLocks/>
            </p:cNvSpPr>
            <p:nvPr/>
          </p:nvSpPr>
          <p:spPr bwMode="auto">
            <a:xfrm>
              <a:off x="4822" y="3856"/>
              <a:ext cx="126" cy="126"/>
            </a:xfrm>
            <a:custGeom>
              <a:avLst/>
              <a:gdLst>
                <a:gd name="T0" fmla="*/ 126 w 126"/>
                <a:gd name="T1" fmla="*/ 126 h 126"/>
                <a:gd name="T2" fmla="*/ 0 w 126"/>
                <a:gd name="T3" fmla="*/ 126 h 126"/>
                <a:gd name="T4" fmla="*/ 0 w 126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126">
                  <a:moveTo>
                    <a:pt x="126" y="126"/>
                  </a:moveTo>
                  <a:lnTo>
                    <a:pt x="0" y="126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128"/>
            <p:cNvSpPr>
              <a:spLocks/>
            </p:cNvSpPr>
            <p:nvPr/>
          </p:nvSpPr>
          <p:spPr bwMode="auto">
            <a:xfrm>
              <a:off x="4629" y="3846"/>
              <a:ext cx="329" cy="463"/>
            </a:xfrm>
            <a:custGeom>
              <a:avLst/>
              <a:gdLst>
                <a:gd name="T0" fmla="*/ 329 w 329"/>
                <a:gd name="T1" fmla="*/ 463 h 463"/>
                <a:gd name="T2" fmla="*/ 0 w 329"/>
                <a:gd name="T3" fmla="*/ 463 h 463"/>
                <a:gd name="T4" fmla="*/ 0 w 329"/>
                <a:gd name="T5" fmla="*/ 0 h 463"/>
                <a:gd name="T6" fmla="*/ 193 w 329"/>
                <a:gd name="T7" fmla="*/ 0 h 463"/>
                <a:gd name="T8" fmla="*/ 329 w 329"/>
                <a:gd name="T9" fmla="*/ 136 h 463"/>
                <a:gd name="T10" fmla="*/ 329 w 329"/>
                <a:gd name="T11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463">
                  <a:moveTo>
                    <a:pt x="329" y="463"/>
                  </a:moveTo>
                  <a:lnTo>
                    <a:pt x="0" y="463"/>
                  </a:lnTo>
                  <a:lnTo>
                    <a:pt x="0" y="0"/>
                  </a:lnTo>
                  <a:lnTo>
                    <a:pt x="193" y="0"/>
                  </a:lnTo>
                  <a:lnTo>
                    <a:pt x="329" y="136"/>
                  </a:lnTo>
                  <a:lnTo>
                    <a:pt x="329" y="463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129"/>
            <p:cNvSpPr>
              <a:spLocks/>
            </p:cNvSpPr>
            <p:nvPr/>
          </p:nvSpPr>
          <p:spPr bwMode="auto">
            <a:xfrm>
              <a:off x="5685" y="3930"/>
              <a:ext cx="107" cy="104"/>
            </a:xfrm>
            <a:custGeom>
              <a:avLst/>
              <a:gdLst>
                <a:gd name="T0" fmla="*/ 107 w 107"/>
                <a:gd name="T1" fmla="*/ 104 h 104"/>
                <a:gd name="T2" fmla="*/ 0 w 107"/>
                <a:gd name="T3" fmla="*/ 104 h 104"/>
                <a:gd name="T4" fmla="*/ 0 w 107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4">
                  <a:moveTo>
                    <a:pt x="107" y="104"/>
                  </a:moveTo>
                  <a:lnTo>
                    <a:pt x="0" y="104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130"/>
            <p:cNvSpPr>
              <a:spLocks/>
            </p:cNvSpPr>
            <p:nvPr/>
          </p:nvSpPr>
          <p:spPr bwMode="auto">
            <a:xfrm>
              <a:off x="5523" y="3920"/>
              <a:ext cx="279" cy="385"/>
            </a:xfrm>
            <a:custGeom>
              <a:avLst/>
              <a:gdLst>
                <a:gd name="T0" fmla="*/ 279 w 279"/>
                <a:gd name="T1" fmla="*/ 385 h 385"/>
                <a:gd name="T2" fmla="*/ 0 w 279"/>
                <a:gd name="T3" fmla="*/ 385 h 385"/>
                <a:gd name="T4" fmla="*/ 0 w 279"/>
                <a:gd name="T5" fmla="*/ 0 h 385"/>
                <a:gd name="T6" fmla="*/ 162 w 279"/>
                <a:gd name="T7" fmla="*/ 0 h 385"/>
                <a:gd name="T8" fmla="*/ 279 w 279"/>
                <a:gd name="T9" fmla="*/ 114 h 385"/>
                <a:gd name="T10" fmla="*/ 279 w 279"/>
                <a:gd name="T11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385">
                  <a:moveTo>
                    <a:pt x="279" y="385"/>
                  </a:moveTo>
                  <a:lnTo>
                    <a:pt x="0" y="385"/>
                  </a:lnTo>
                  <a:lnTo>
                    <a:pt x="0" y="0"/>
                  </a:lnTo>
                  <a:lnTo>
                    <a:pt x="162" y="0"/>
                  </a:lnTo>
                  <a:lnTo>
                    <a:pt x="279" y="114"/>
                  </a:lnTo>
                  <a:lnTo>
                    <a:pt x="279" y="385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131"/>
            <p:cNvSpPr>
              <a:spLocks/>
            </p:cNvSpPr>
            <p:nvPr/>
          </p:nvSpPr>
          <p:spPr bwMode="auto">
            <a:xfrm>
              <a:off x="5868" y="3852"/>
              <a:ext cx="106" cy="106"/>
            </a:xfrm>
            <a:custGeom>
              <a:avLst/>
              <a:gdLst>
                <a:gd name="T0" fmla="*/ 106 w 106"/>
                <a:gd name="T1" fmla="*/ 106 h 106"/>
                <a:gd name="T2" fmla="*/ 0 w 106"/>
                <a:gd name="T3" fmla="*/ 106 h 106"/>
                <a:gd name="T4" fmla="*/ 0 w 106"/>
                <a:gd name="T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106">
                  <a:moveTo>
                    <a:pt x="106" y="106"/>
                  </a:moveTo>
                  <a:lnTo>
                    <a:pt x="0" y="106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132"/>
            <p:cNvSpPr>
              <a:spLocks/>
            </p:cNvSpPr>
            <p:nvPr/>
          </p:nvSpPr>
          <p:spPr bwMode="auto">
            <a:xfrm>
              <a:off x="5695" y="3834"/>
              <a:ext cx="299" cy="403"/>
            </a:xfrm>
            <a:custGeom>
              <a:avLst/>
              <a:gdLst>
                <a:gd name="T0" fmla="*/ 177 w 299"/>
                <a:gd name="T1" fmla="*/ 0 h 403"/>
                <a:gd name="T2" fmla="*/ 0 w 299"/>
                <a:gd name="T3" fmla="*/ 0 h 403"/>
                <a:gd name="T4" fmla="*/ 0 w 299"/>
                <a:gd name="T5" fmla="*/ 56 h 403"/>
                <a:gd name="T6" fmla="*/ 20 w 299"/>
                <a:gd name="T7" fmla="*/ 76 h 403"/>
                <a:gd name="T8" fmla="*/ 20 w 299"/>
                <a:gd name="T9" fmla="*/ 18 h 403"/>
                <a:gd name="T10" fmla="*/ 169 w 299"/>
                <a:gd name="T11" fmla="*/ 18 h 403"/>
                <a:gd name="T12" fmla="*/ 279 w 299"/>
                <a:gd name="T13" fmla="*/ 128 h 403"/>
                <a:gd name="T14" fmla="*/ 279 w 299"/>
                <a:gd name="T15" fmla="*/ 385 h 403"/>
                <a:gd name="T16" fmla="*/ 135 w 299"/>
                <a:gd name="T17" fmla="*/ 385 h 403"/>
                <a:gd name="T18" fmla="*/ 135 w 299"/>
                <a:gd name="T19" fmla="*/ 403 h 403"/>
                <a:gd name="T20" fmla="*/ 299 w 299"/>
                <a:gd name="T21" fmla="*/ 403 h 403"/>
                <a:gd name="T22" fmla="*/ 299 w 299"/>
                <a:gd name="T23" fmla="*/ 120 h 403"/>
                <a:gd name="T24" fmla="*/ 177 w 299"/>
                <a:gd name="T2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9" h="403">
                  <a:moveTo>
                    <a:pt x="177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20" y="76"/>
                  </a:lnTo>
                  <a:lnTo>
                    <a:pt x="20" y="18"/>
                  </a:lnTo>
                  <a:lnTo>
                    <a:pt x="169" y="18"/>
                  </a:lnTo>
                  <a:lnTo>
                    <a:pt x="279" y="128"/>
                  </a:lnTo>
                  <a:lnTo>
                    <a:pt x="279" y="385"/>
                  </a:lnTo>
                  <a:lnTo>
                    <a:pt x="135" y="385"/>
                  </a:lnTo>
                  <a:lnTo>
                    <a:pt x="135" y="403"/>
                  </a:lnTo>
                  <a:lnTo>
                    <a:pt x="299" y="403"/>
                  </a:lnTo>
                  <a:lnTo>
                    <a:pt x="299" y="120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133"/>
            <p:cNvSpPr>
              <a:spLocks/>
            </p:cNvSpPr>
            <p:nvPr/>
          </p:nvSpPr>
          <p:spPr bwMode="auto">
            <a:xfrm>
              <a:off x="6485" y="3852"/>
              <a:ext cx="481" cy="433"/>
            </a:xfrm>
            <a:custGeom>
              <a:avLst/>
              <a:gdLst>
                <a:gd name="T0" fmla="*/ 230 w 240"/>
                <a:gd name="T1" fmla="*/ 21 h 216"/>
                <a:gd name="T2" fmla="*/ 85 w 240"/>
                <a:gd name="T3" fmla="*/ 21 h 216"/>
                <a:gd name="T4" fmla="*/ 65 w 240"/>
                <a:gd name="T5" fmla="*/ 0 h 216"/>
                <a:gd name="T6" fmla="*/ 10 w 240"/>
                <a:gd name="T7" fmla="*/ 0 h 216"/>
                <a:gd name="T8" fmla="*/ 0 w 240"/>
                <a:gd name="T9" fmla="*/ 10 h 216"/>
                <a:gd name="T10" fmla="*/ 0 w 240"/>
                <a:gd name="T11" fmla="*/ 31 h 216"/>
                <a:gd name="T12" fmla="*/ 0 w 240"/>
                <a:gd name="T13" fmla="*/ 185 h 216"/>
                <a:gd name="T14" fmla="*/ 0 w 240"/>
                <a:gd name="T15" fmla="*/ 206 h 216"/>
                <a:gd name="T16" fmla="*/ 10 w 240"/>
                <a:gd name="T17" fmla="*/ 216 h 216"/>
                <a:gd name="T18" fmla="*/ 230 w 240"/>
                <a:gd name="T19" fmla="*/ 216 h 216"/>
                <a:gd name="T20" fmla="*/ 240 w 240"/>
                <a:gd name="T21" fmla="*/ 206 h 216"/>
                <a:gd name="T22" fmla="*/ 240 w 240"/>
                <a:gd name="T23" fmla="*/ 31 h 216"/>
                <a:gd name="T24" fmla="*/ 230 w 240"/>
                <a:gd name="T25" fmla="*/ 2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0" h="216">
                  <a:moveTo>
                    <a:pt x="230" y="21"/>
                  </a:moveTo>
                  <a:cubicBezTo>
                    <a:pt x="230" y="21"/>
                    <a:pt x="92" y="21"/>
                    <a:pt x="85" y="21"/>
                  </a:cubicBezTo>
                  <a:cubicBezTo>
                    <a:pt x="77" y="21"/>
                    <a:pt x="72" y="0"/>
                    <a:pt x="6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2"/>
                    <a:pt x="4" y="216"/>
                    <a:pt x="10" y="216"/>
                  </a:cubicBezTo>
                  <a:cubicBezTo>
                    <a:pt x="230" y="216"/>
                    <a:pt x="230" y="216"/>
                    <a:pt x="230" y="216"/>
                  </a:cubicBezTo>
                  <a:cubicBezTo>
                    <a:pt x="235" y="216"/>
                    <a:pt x="240" y="212"/>
                    <a:pt x="240" y="206"/>
                  </a:cubicBezTo>
                  <a:cubicBezTo>
                    <a:pt x="240" y="31"/>
                    <a:pt x="240" y="31"/>
                    <a:pt x="240" y="31"/>
                  </a:cubicBezTo>
                  <a:cubicBezTo>
                    <a:pt x="240" y="25"/>
                    <a:pt x="235" y="21"/>
                    <a:pt x="230" y="21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Freeform 134"/>
            <p:cNvSpPr>
              <a:spLocks/>
            </p:cNvSpPr>
            <p:nvPr/>
          </p:nvSpPr>
          <p:spPr bwMode="auto">
            <a:xfrm>
              <a:off x="6485" y="3956"/>
              <a:ext cx="481" cy="132"/>
            </a:xfrm>
            <a:custGeom>
              <a:avLst/>
              <a:gdLst>
                <a:gd name="T0" fmla="*/ 0 w 240"/>
                <a:gd name="T1" fmla="*/ 66 h 66"/>
                <a:gd name="T2" fmla="*/ 0 w 240"/>
                <a:gd name="T3" fmla="*/ 10 h 66"/>
                <a:gd name="T4" fmla="*/ 10 w 240"/>
                <a:gd name="T5" fmla="*/ 0 h 66"/>
                <a:gd name="T6" fmla="*/ 230 w 240"/>
                <a:gd name="T7" fmla="*/ 0 h 66"/>
                <a:gd name="T8" fmla="*/ 240 w 240"/>
                <a:gd name="T9" fmla="*/ 10 h 66"/>
                <a:gd name="T10" fmla="*/ 240 w 240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66">
                  <a:moveTo>
                    <a:pt x="0" y="6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5" y="0"/>
                    <a:pt x="240" y="4"/>
                    <a:pt x="240" y="10"/>
                  </a:cubicBezTo>
                  <a:cubicBezTo>
                    <a:pt x="240" y="66"/>
                    <a:pt x="240" y="66"/>
                    <a:pt x="240" y="66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4301494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23221</TotalTime>
  <Words>161</Words>
  <Application>Microsoft Office PowerPoint</Application>
  <PresentationFormat>全屏显示(4:3)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Windows User</cp:lastModifiedBy>
  <cp:revision>1159</cp:revision>
  <dcterms:created xsi:type="dcterms:W3CDTF">2009-02-11T05:37:22Z</dcterms:created>
  <dcterms:modified xsi:type="dcterms:W3CDTF">2017-01-11T09:07:39Z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