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29"/>
  </p:notesMasterIdLst>
  <p:handoutMasterIdLst>
    <p:handoutMasterId r:id="rId30"/>
  </p:handoutMasterIdLst>
  <p:sldIdLst>
    <p:sldId id="427" r:id="rId3"/>
    <p:sldId id="428" r:id="rId4"/>
    <p:sldId id="429" r:id="rId5"/>
    <p:sldId id="430" r:id="rId6"/>
    <p:sldId id="431" r:id="rId7"/>
    <p:sldId id="432" r:id="rId8"/>
    <p:sldId id="433" r:id="rId9"/>
    <p:sldId id="434" r:id="rId10"/>
    <p:sldId id="435" r:id="rId11"/>
    <p:sldId id="436" r:id="rId12"/>
    <p:sldId id="437" r:id="rId13"/>
    <p:sldId id="438" r:id="rId14"/>
    <p:sldId id="439" r:id="rId15"/>
    <p:sldId id="440" r:id="rId16"/>
    <p:sldId id="441" r:id="rId17"/>
    <p:sldId id="442" r:id="rId18"/>
    <p:sldId id="443" r:id="rId19"/>
    <p:sldId id="444" r:id="rId20"/>
    <p:sldId id="445" r:id="rId21"/>
    <p:sldId id="446" r:id="rId22"/>
    <p:sldId id="447" r:id="rId23"/>
    <p:sldId id="448" r:id="rId24"/>
    <p:sldId id="449" r:id="rId25"/>
    <p:sldId id="450" r:id="rId26"/>
    <p:sldId id="451" r:id="rId27"/>
    <p:sldId id="359" r:id="rId2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120" d="100"/>
          <a:sy n="120" d="100"/>
        </p:scale>
        <p:origin x="-1578" y="-16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5304"/>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2017/1/11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2017/1/11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2017/1/11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2017/1/11</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6.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1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17.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椭圆 93"/>
          <p:cNvSpPr/>
          <p:nvPr/>
        </p:nvSpPr>
        <p:spPr>
          <a:xfrm>
            <a:off x="2005492" y="2165970"/>
            <a:ext cx="783907" cy="783907"/>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rPr>
              <a:t>01</a:t>
            </a:r>
            <a:endParaRPr kumimoji="0" lang="zh-CN" altLang="en-US" sz="20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95" name="椭圆 94"/>
          <p:cNvSpPr/>
          <p:nvPr/>
        </p:nvSpPr>
        <p:spPr>
          <a:xfrm>
            <a:off x="2005492" y="3221157"/>
            <a:ext cx="783907" cy="783907"/>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6" name="椭圆 95"/>
          <p:cNvSpPr/>
          <p:nvPr/>
        </p:nvSpPr>
        <p:spPr>
          <a:xfrm>
            <a:off x="4799492" y="2154421"/>
            <a:ext cx="783907" cy="783907"/>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7" name="椭圆 96"/>
          <p:cNvSpPr/>
          <p:nvPr/>
        </p:nvSpPr>
        <p:spPr>
          <a:xfrm>
            <a:off x="4799492" y="3209608"/>
            <a:ext cx="783907" cy="783907"/>
          </a:xfrm>
          <a:prstGeom prst="ellips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04</a:t>
            </a:r>
            <a:endParaRPr kumimoji="0" lang="zh-CN" altLang="en-US" sz="20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8" name="文本框 42"/>
          <p:cNvSpPr txBox="1"/>
          <p:nvPr/>
        </p:nvSpPr>
        <p:spPr>
          <a:xfrm>
            <a:off x="2862763" y="2261219"/>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99" name="文本框 43"/>
          <p:cNvSpPr txBox="1"/>
          <p:nvPr/>
        </p:nvSpPr>
        <p:spPr>
          <a:xfrm>
            <a:off x="2862763" y="2661329"/>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nvGrpSpPr>
          <p:cNvPr id="100" name="组合 99"/>
          <p:cNvGrpSpPr/>
          <p:nvPr/>
        </p:nvGrpSpPr>
        <p:grpSpPr>
          <a:xfrm>
            <a:off x="2862763" y="3327955"/>
            <a:ext cx="1723549" cy="677109"/>
            <a:chOff x="4342034" y="1829986"/>
            <a:chExt cx="1723549" cy="677109"/>
          </a:xfrm>
        </p:grpSpPr>
        <p:sp>
          <p:nvSpPr>
            <p:cNvPr id="101" name="文本框 59"/>
            <p:cNvSpPr txBox="1"/>
            <p:nvPr/>
          </p:nvSpPr>
          <p:spPr>
            <a:xfrm>
              <a:off x="4342034" y="1829986"/>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102" name="文本框 68"/>
            <p:cNvSpPr txBox="1"/>
            <p:nvPr/>
          </p:nvSpPr>
          <p:spPr>
            <a:xfrm>
              <a:off x="4342034" y="2230096"/>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grpSp>
        <p:nvGrpSpPr>
          <p:cNvPr id="103" name="组合 102"/>
          <p:cNvGrpSpPr/>
          <p:nvPr/>
        </p:nvGrpSpPr>
        <p:grpSpPr>
          <a:xfrm>
            <a:off x="5656763" y="2249670"/>
            <a:ext cx="1723549" cy="677109"/>
            <a:chOff x="4342034" y="2878822"/>
            <a:chExt cx="1723549" cy="677109"/>
          </a:xfrm>
        </p:grpSpPr>
        <p:sp>
          <p:nvSpPr>
            <p:cNvPr id="104" name="文本框 70"/>
            <p:cNvSpPr txBox="1"/>
            <p:nvPr/>
          </p:nvSpPr>
          <p:spPr>
            <a:xfrm>
              <a:off x="4342034" y="2878822"/>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105" name="文本框 71"/>
            <p:cNvSpPr txBox="1"/>
            <p:nvPr/>
          </p:nvSpPr>
          <p:spPr>
            <a:xfrm>
              <a:off x="4342034" y="3278932"/>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grpSp>
        <p:nvGrpSpPr>
          <p:cNvPr id="106" name="组合 105"/>
          <p:cNvGrpSpPr/>
          <p:nvPr/>
        </p:nvGrpSpPr>
        <p:grpSpPr>
          <a:xfrm>
            <a:off x="5656763" y="3316406"/>
            <a:ext cx="1723549" cy="677109"/>
            <a:chOff x="4342034" y="3945558"/>
            <a:chExt cx="1723549" cy="677109"/>
          </a:xfrm>
        </p:grpSpPr>
        <p:sp>
          <p:nvSpPr>
            <p:cNvPr id="107" name="文本框 73"/>
            <p:cNvSpPr txBox="1"/>
            <p:nvPr/>
          </p:nvSpPr>
          <p:spPr>
            <a:xfrm>
              <a:off x="4342034" y="3945558"/>
              <a:ext cx="1723549" cy="400110"/>
            </a:xfrm>
            <a:prstGeom prst="rect">
              <a:avLst/>
            </a:prstGeom>
            <a:noFill/>
          </p:spPr>
          <p:txBody>
            <a:bodyPr wrap="none" rtlCol="0">
              <a:spAutoFit/>
            </a:bodyPr>
            <a:lstStyle/>
            <a:p>
              <a:r>
                <a:rPr lang="zh-CN" altLang="en-US" sz="2000" b="1" dirty="0">
                  <a:latin typeface="微软雅黑" panose="020B0503020204020204" pitchFamily="34" charset="-122"/>
                  <a:ea typeface="微软雅黑" panose="020B0503020204020204" pitchFamily="34" charset="-122"/>
                </a:rPr>
                <a:t>单击添加标题</a:t>
              </a:r>
            </a:p>
          </p:txBody>
        </p:sp>
        <p:sp>
          <p:nvSpPr>
            <p:cNvPr id="108" name="文本框 74"/>
            <p:cNvSpPr txBox="1"/>
            <p:nvPr/>
          </p:nvSpPr>
          <p:spPr>
            <a:xfrm>
              <a:off x="4342034" y="4345668"/>
              <a:ext cx="1723549"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单击此处添加标题文字</a:t>
              </a:r>
            </a:p>
          </p:txBody>
        </p:sp>
      </p:grpSp>
    </p:spTree>
    <p:extLst>
      <p:ext uri="{BB962C8B-B14F-4D97-AF65-F5344CB8AC3E}">
        <p14:creationId xmlns:p14="http://schemas.microsoft.com/office/powerpoint/2010/main" val="694383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4"/>
                                        </p:tgtEl>
                                        <p:attrNameLst>
                                          <p:attrName>style.visibility</p:attrName>
                                        </p:attrNameLst>
                                      </p:cBhvr>
                                      <p:to>
                                        <p:strVal val="visible"/>
                                      </p:to>
                                    </p:set>
                                    <p:animEffect transition="in" filter="fade">
                                      <p:cBhvr>
                                        <p:cTn id="7" dur="1000"/>
                                        <p:tgtEl>
                                          <p:spTgt spid="94"/>
                                        </p:tgtEl>
                                      </p:cBhvr>
                                    </p:animEffect>
                                    <p:anim calcmode="lin" valueType="num">
                                      <p:cBhvr>
                                        <p:cTn id="8" dur="1000" fill="hold"/>
                                        <p:tgtEl>
                                          <p:spTgt spid="94"/>
                                        </p:tgtEl>
                                        <p:attrNameLst>
                                          <p:attrName>ppt_x</p:attrName>
                                        </p:attrNameLst>
                                      </p:cBhvr>
                                      <p:tavLst>
                                        <p:tav tm="0">
                                          <p:val>
                                            <p:strVal val="#ppt_x"/>
                                          </p:val>
                                        </p:tav>
                                        <p:tav tm="100000">
                                          <p:val>
                                            <p:strVal val="#ppt_x"/>
                                          </p:val>
                                        </p:tav>
                                      </p:tavLst>
                                    </p:anim>
                                    <p:anim calcmode="lin" valueType="num">
                                      <p:cBhvr>
                                        <p:cTn id="9" dur="1000" fill="hold"/>
                                        <p:tgtEl>
                                          <p:spTgt spid="9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98"/>
                                        </p:tgtEl>
                                        <p:attrNameLst>
                                          <p:attrName>style.visibility</p:attrName>
                                        </p:attrNameLst>
                                      </p:cBhvr>
                                      <p:to>
                                        <p:strVal val="visible"/>
                                      </p:to>
                                    </p:set>
                                    <p:animEffect transition="in" filter="fade">
                                      <p:cBhvr>
                                        <p:cTn id="13" dur="1000"/>
                                        <p:tgtEl>
                                          <p:spTgt spid="98"/>
                                        </p:tgtEl>
                                      </p:cBhvr>
                                    </p:animEffect>
                                    <p:anim calcmode="lin" valueType="num">
                                      <p:cBhvr>
                                        <p:cTn id="14" dur="1000" fill="hold"/>
                                        <p:tgtEl>
                                          <p:spTgt spid="98"/>
                                        </p:tgtEl>
                                        <p:attrNameLst>
                                          <p:attrName>ppt_x</p:attrName>
                                        </p:attrNameLst>
                                      </p:cBhvr>
                                      <p:tavLst>
                                        <p:tav tm="0">
                                          <p:val>
                                            <p:strVal val="#ppt_x"/>
                                          </p:val>
                                        </p:tav>
                                        <p:tav tm="100000">
                                          <p:val>
                                            <p:strVal val="#ppt_x"/>
                                          </p:val>
                                        </p:tav>
                                      </p:tavLst>
                                    </p:anim>
                                    <p:anim calcmode="lin" valueType="num">
                                      <p:cBhvr>
                                        <p:cTn id="15" dur="1000" fill="hold"/>
                                        <p:tgtEl>
                                          <p:spTgt spid="9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95"/>
                                        </p:tgtEl>
                                        <p:attrNameLst>
                                          <p:attrName>style.visibility</p:attrName>
                                        </p:attrNameLst>
                                      </p:cBhvr>
                                      <p:to>
                                        <p:strVal val="visible"/>
                                      </p:to>
                                    </p:set>
                                    <p:animEffect transition="in" filter="fade">
                                      <p:cBhvr>
                                        <p:cTn id="24" dur="1000"/>
                                        <p:tgtEl>
                                          <p:spTgt spid="95"/>
                                        </p:tgtEl>
                                      </p:cBhvr>
                                    </p:animEffect>
                                    <p:anim calcmode="lin" valueType="num">
                                      <p:cBhvr>
                                        <p:cTn id="25" dur="1000" fill="hold"/>
                                        <p:tgtEl>
                                          <p:spTgt spid="95"/>
                                        </p:tgtEl>
                                        <p:attrNameLst>
                                          <p:attrName>ppt_x</p:attrName>
                                        </p:attrNameLst>
                                      </p:cBhvr>
                                      <p:tavLst>
                                        <p:tav tm="0">
                                          <p:val>
                                            <p:strVal val="#ppt_x"/>
                                          </p:val>
                                        </p:tav>
                                        <p:tav tm="100000">
                                          <p:val>
                                            <p:strVal val="#ppt_x"/>
                                          </p:val>
                                        </p:tav>
                                      </p:tavLst>
                                    </p:anim>
                                    <p:anim calcmode="lin" valueType="num">
                                      <p:cBhvr>
                                        <p:cTn id="26" dur="1000" fill="hold"/>
                                        <p:tgtEl>
                                          <p:spTgt spid="9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0"/>
                                        </p:tgtEl>
                                        <p:attrNameLst>
                                          <p:attrName>style.visibility</p:attrName>
                                        </p:attrNameLst>
                                      </p:cBhvr>
                                      <p:to>
                                        <p:strVal val="visible"/>
                                      </p:to>
                                    </p:set>
                                    <p:animEffect transition="in" filter="fade">
                                      <p:cBhvr>
                                        <p:cTn id="29" dur="1000"/>
                                        <p:tgtEl>
                                          <p:spTgt spid="100"/>
                                        </p:tgtEl>
                                      </p:cBhvr>
                                    </p:animEffect>
                                    <p:anim calcmode="lin" valueType="num">
                                      <p:cBhvr>
                                        <p:cTn id="30" dur="1000" fill="hold"/>
                                        <p:tgtEl>
                                          <p:spTgt spid="100"/>
                                        </p:tgtEl>
                                        <p:attrNameLst>
                                          <p:attrName>ppt_x</p:attrName>
                                        </p:attrNameLst>
                                      </p:cBhvr>
                                      <p:tavLst>
                                        <p:tav tm="0">
                                          <p:val>
                                            <p:strVal val="#ppt_x"/>
                                          </p:val>
                                        </p:tav>
                                        <p:tav tm="100000">
                                          <p:val>
                                            <p:strVal val="#ppt_x"/>
                                          </p:val>
                                        </p:tav>
                                      </p:tavLst>
                                    </p:anim>
                                    <p:anim calcmode="lin" valueType="num">
                                      <p:cBhvr>
                                        <p:cTn id="31" dur="1000" fill="hold"/>
                                        <p:tgtEl>
                                          <p:spTgt spid="100"/>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96"/>
                                        </p:tgtEl>
                                        <p:attrNameLst>
                                          <p:attrName>style.visibility</p:attrName>
                                        </p:attrNameLst>
                                      </p:cBhvr>
                                      <p:to>
                                        <p:strVal val="visible"/>
                                      </p:to>
                                    </p:set>
                                    <p:animEffect transition="in" filter="fade">
                                      <p:cBhvr>
                                        <p:cTn id="35" dur="1000"/>
                                        <p:tgtEl>
                                          <p:spTgt spid="96"/>
                                        </p:tgtEl>
                                      </p:cBhvr>
                                    </p:animEffect>
                                    <p:anim calcmode="lin" valueType="num">
                                      <p:cBhvr>
                                        <p:cTn id="36" dur="1000" fill="hold"/>
                                        <p:tgtEl>
                                          <p:spTgt spid="96"/>
                                        </p:tgtEl>
                                        <p:attrNameLst>
                                          <p:attrName>ppt_x</p:attrName>
                                        </p:attrNameLst>
                                      </p:cBhvr>
                                      <p:tavLst>
                                        <p:tav tm="0">
                                          <p:val>
                                            <p:strVal val="#ppt_x"/>
                                          </p:val>
                                        </p:tav>
                                        <p:tav tm="100000">
                                          <p:val>
                                            <p:strVal val="#ppt_x"/>
                                          </p:val>
                                        </p:tav>
                                      </p:tavLst>
                                    </p:anim>
                                    <p:anim calcmode="lin" valueType="num">
                                      <p:cBhvr>
                                        <p:cTn id="37" dur="1000" fill="hold"/>
                                        <p:tgtEl>
                                          <p:spTgt spid="96"/>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03"/>
                                        </p:tgtEl>
                                        <p:attrNameLst>
                                          <p:attrName>style.visibility</p:attrName>
                                        </p:attrNameLst>
                                      </p:cBhvr>
                                      <p:to>
                                        <p:strVal val="visible"/>
                                      </p:to>
                                    </p:set>
                                    <p:animEffect transition="in" filter="fade">
                                      <p:cBhvr>
                                        <p:cTn id="40" dur="1000"/>
                                        <p:tgtEl>
                                          <p:spTgt spid="103"/>
                                        </p:tgtEl>
                                      </p:cBhvr>
                                    </p:animEffect>
                                    <p:anim calcmode="lin" valueType="num">
                                      <p:cBhvr>
                                        <p:cTn id="41" dur="1000" fill="hold"/>
                                        <p:tgtEl>
                                          <p:spTgt spid="103"/>
                                        </p:tgtEl>
                                        <p:attrNameLst>
                                          <p:attrName>ppt_x</p:attrName>
                                        </p:attrNameLst>
                                      </p:cBhvr>
                                      <p:tavLst>
                                        <p:tav tm="0">
                                          <p:val>
                                            <p:strVal val="#ppt_x"/>
                                          </p:val>
                                        </p:tav>
                                        <p:tav tm="100000">
                                          <p:val>
                                            <p:strVal val="#ppt_x"/>
                                          </p:val>
                                        </p:tav>
                                      </p:tavLst>
                                    </p:anim>
                                    <p:anim calcmode="lin" valueType="num">
                                      <p:cBhvr>
                                        <p:cTn id="42" dur="1000" fill="hold"/>
                                        <p:tgtEl>
                                          <p:spTgt spid="103"/>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grpId="0" nodeType="afterEffect">
                                  <p:stCondLst>
                                    <p:cond delay="0"/>
                                  </p:stCondLst>
                                  <p:childTnLst>
                                    <p:set>
                                      <p:cBhvr>
                                        <p:cTn id="45" dur="1" fill="hold">
                                          <p:stCondLst>
                                            <p:cond delay="0"/>
                                          </p:stCondLst>
                                        </p:cTn>
                                        <p:tgtEl>
                                          <p:spTgt spid="97"/>
                                        </p:tgtEl>
                                        <p:attrNameLst>
                                          <p:attrName>style.visibility</p:attrName>
                                        </p:attrNameLst>
                                      </p:cBhvr>
                                      <p:to>
                                        <p:strVal val="visible"/>
                                      </p:to>
                                    </p:set>
                                    <p:animEffect transition="in" filter="fade">
                                      <p:cBhvr>
                                        <p:cTn id="46" dur="1000"/>
                                        <p:tgtEl>
                                          <p:spTgt spid="97"/>
                                        </p:tgtEl>
                                      </p:cBhvr>
                                    </p:animEffect>
                                    <p:anim calcmode="lin" valueType="num">
                                      <p:cBhvr>
                                        <p:cTn id="47" dur="1000" fill="hold"/>
                                        <p:tgtEl>
                                          <p:spTgt spid="97"/>
                                        </p:tgtEl>
                                        <p:attrNameLst>
                                          <p:attrName>ppt_x</p:attrName>
                                        </p:attrNameLst>
                                      </p:cBhvr>
                                      <p:tavLst>
                                        <p:tav tm="0">
                                          <p:val>
                                            <p:strVal val="#ppt_x"/>
                                          </p:val>
                                        </p:tav>
                                        <p:tav tm="100000">
                                          <p:val>
                                            <p:strVal val="#ppt_x"/>
                                          </p:val>
                                        </p:tav>
                                      </p:tavLst>
                                    </p:anim>
                                    <p:anim calcmode="lin" valueType="num">
                                      <p:cBhvr>
                                        <p:cTn id="48" dur="1000" fill="hold"/>
                                        <p:tgtEl>
                                          <p:spTgt spid="97"/>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106"/>
                                        </p:tgtEl>
                                        <p:attrNameLst>
                                          <p:attrName>style.visibility</p:attrName>
                                        </p:attrNameLst>
                                      </p:cBhvr>
                                      <p:to>
                                        <p:strVal val="visible"/>
                                      </p:to>
                                    </p:set>
                                    <p:animEffect transition="in" filter="fade">
                                      <p:cBhvr>
                                        <p:cTn id="51" dur="1000"/>
                                        <p:tgtEl>
                                          <p:spTgt spid="106"/>
                                        </p:tgtEl>
                                      </p:cBhvr>
                                    </p:animEffect>
                                    <p:anim calcmode="lin" valueType="num">
                                      <p:cBhvr>
                                        <p:cTn id="52" dur="1000" fill="hold"/>
                                        <p:tgtEl>
                                          <p:spTgt spid="106"/>
                                        </p:tgtEl>
                                        <p:attrNameLst>
                                          <p:attrName>ppt_x</p:attrName>
                                        </p:attrNameLst>
                                      </p:cBhvr>
                                      <p:tavLst>
                                        <p:tav tm="0">
                                          <p:val>
                                            <p:strVal val="#ppt_x"/>
                                          </p:val>
                                        </p:tav>
                                        <p:tav tm="100000">
                                          <p:val>
                                            <p:strVal val="#ppt_x"/>
                                          </p:val>
                                        </p:tav>
                                      </p:tavLst>
                                    </p:anim>
                                    <p:anim calcmode="lin" valueType="num">
                                      <p:cBhvr>
                                        <p:cTn id="53"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95" grpId="0" animBg="1"/>
      <p:bldP spid="96" grpId="0" animBg="1"/>
      <p:bldP spid="97" grpId="0" animBg="1"/>
      <p:bldP spid="98" grpId="0"/>
      <p:bldP spid="9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AutoShape 60"/>
          <p:cNvSpPr>
            <a:spLocks noChangeArrowheads="1"/>
          </p:cNvSpPr>
          <p:nvPr/>
        </p:nvSpPr>
        <p:spPr bwMode="auto">
          <a:xfrm>
            <a:off x="2339752" y="2209028"/>
            <a:ext cx="4967310" cy="2160000"/>
          </a:xfrm>
          <a:prstGeom prst="rightArrow">
            <a:avLst>
              <a:gd name="adj1" fmla="val 68556"/>
              <a:gd name="adj2" fmla="val 38969"/>
            </a:avLst>
          </a:prstGeom>
          <a:solidFill>
            <a:sysClr val="window" lastClr="FFFFFF">
              <a:alpha val="60000"/>
            </a:sysClr>
          </a:solidFill>
          <a:ln w="25400" cap="flat" cmpd="sng" algn="ctr">
            <a:noFill/>
            <a:prstDash val="solid"/>
            <a:miter lim="800000"/>
          </a:ln>
          <a:effectLst>
            <a:outerShdw blurRad="225425" dist="38100" dir="5220000" algn="ctr">
              <a:srgbClr val="000000">
                <a:alpha val="33000"/>
              </a:srgbClr>
            </a:outerShdw>
          </a:effectLst>
          <a:scene3d>
            <a:camera prst="orthographicFront"/>
            <a:lightRig rig="flat" dir="t"/>
          </a:scene3d>
          <a:sp3d contourW="19050">
            <a:bevelT w="101600" prst="artDeco"/>
            <a:bevelB w="0" h="0"/>
            <a:contourClr>
              <a:sysClr val="window" lastClr="FFFFFF"/>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tab pos="136525" algn="l"/>
              </a:tabLst>
              <a:defRPr/>
            </a:pP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0" name="圆角矩形 19"/>
          <p:cNvSpPr/>
          <p:nvPr/>
        </p:nvSpPr>
        <p:spPr bwMode="auto">
          <a:xfrm>
            <a:off x="2843012" y="3693973"/>
            <a:ext cx="3168650" cy="1368425"/>
          </a:xfrm>
          <a:prstGeom prst="roundRect">
            <a:avLst>
              <a:gd name="adj" fmla="val 7848"/>
            </a:avLst>
          </a:prstGeom>
          <a:gradFill flip="none" rotWithShape="1">
            <a:gsLst>
              <a:gs pos="30000">
                <a:sysClr val="window" lastClr="FFFFFF"/>
              </a:gs>
              <a:gs pos="100000">
                <a:sysClr val="window" lastClr="FFFFFF">
                  <a:lumMod val="75000"/>
                </a:sysClr>
              </a:gs>
            </a:gsLst>
            <a:lin ang="2700000" scaled="1"/>
            <a:tileRect/>
          </a:gradFill>
          <a:ln w="38100" cap="flat" cmpd="sng" algn="ctr">
            <a:solidFill>
              <a:srgbClr val="FF6E00"/>
            </a:solidFill>
            <a:prstDash val="solid"/>
            <a:miter lim="800000"/>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ysClr val="window" lastClr="FFFFFF"/>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rgbClr val="ED7D31"/>
              </a:solidFill>
              <a:effectLst/>
              <a:uLnTx/>
              <a:uFillTx/>
              <a:latin typeface="微软雅黑" pitchFamily="34" charset="-122"/>
              <a:ea typeface="微软雅黑" pitchFamily="34" charset="-122"/>
              <a:cs typeface="+mn-cs"/>
            </a:endParaRPr>
          </a:p>
        </p:txBody>
      </p:sp>
      <p:sp>
        <p:nvSpPr>
          <p:cNvPr id="21" name="矩形 87"/>
          <p:cNvSpPr>
            <a:spLocks noChangeArrowheads="1"/>
          </p:cNvSpPr>
          <p:nvPr/>
        </p:nvSpPr>
        <p:spPr bwMode="auto">
          <a:xfrm>
            <a:off x="2957088" y="4282608"/>
            <a:ext cx="2940498" cy="524436"/>
          </a:xfrm>
          <a:prstGeom prst="rect">
            <a:avLst/>
          </a:prstGeom>
          <a:noFill/>
          <a:ln w="9525">
            <a:noFill/>
            <a:miter lim="800000"/>
            <a:headEnd/>
            <a:tailEnd/>
          </a:ln>
        </p:spPr>
        <p:txBody>
          <a:bodyPr>
            <a:spAutoFit/>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点击添加文本</a:t>
            </a:r>
          </a:p>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点击添加文本</a:t>
            </a:r>
          </a:p>
        </p:txBody>
      </p:sp>
      <p:sp>
        <p:nvSpPr>
          <p:cNvPr id="22" name="圆角矩形 21"/>
          <p:cNvSpPr/>
          <p:nvPr/>
        </p:nvSpPr>
        <p:spPr bwMode="auto">
          <a:xfrm>
            <a:off x="2843012" y="1538148"/>
            <a:ext cx="3168650" cy="1366837"/>
          </a:xfrm>
          <a:prstGeom prst="roundRect">
            <a:avLst>
              <a:gd name="adj" fmla="val 7848"/>
            </a:avLst>
          </a:prstGeom>
          <a:gradFill flip="none" rotWithShape="1">
            <a:gsLst>
              <a:gs pos="30000">
                <a:sysClr val="window" lastClr="FFFFFF"/>
              </a:gs>
              <a:gs pos="100000">
                <a:sysClr val="window" lastClr="FFFFFF">
                  <a:lumMod val="75000"/>
                </a:sysClr>
              </a:gs>
            </a:gsLst>
            <a:lin ang="2700000" scaled="1"/>
            <a:tileRect/>
          </a:gradFill>
          <a:ln w="38100" cap="flat" cmpd="sng" algn="ctr">
            <a:solidFill>
              <a:srgbClr val="C80000"/>
            </a:solidFill>
            <a:prstDash val="solid"/>
            <a:miter lim="800000"/>
          </a:ln>
          <a:effectLst>
            <a:outerShdw blurRad="225425" dist="38100" dir="5220000" algn="ctr">
              <a:srgbClr val="000000">
                <a:alpha val="33000"/>
              </a:srgbClr>
            </a:outerShdw>
          </a:effectLst>
          <a:scene3d>
            <a:camera prst="orthographicFront"/>
            <a:lightRig rig="flat" dir="t"/>
          </a:scene3d>
          <a:sp3d contourW="19050">
            <a:bevelT w="165100" h="127000" prst="artDeco"/>
            <a:bevelB w="0" h="0"/>
            <a:contourClr>
              <a:sysClr val="window" lastClr="FFFFFF"/>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endParaRPr>
          </a:p>
        </p:txBody>
      </p:sp>
      <p:sp>
        <p:nvSpPr>
          <p:cNvPr id="23" name="矩形 87"/>
          <p:cNvSpPr>
            <a:spLocks noChangeArrowheads="1"/>
          </p:cNvSpPr>
          <p:nvPr/>
        </p:nvSpPr>
        <p:spPr bwMode="auto">
          <a:xfrm>
            <a:off x="2872611" y="1785436"/>
            <a:ext cx="3109452" cy="523220"/>
          </a:xfrm>
          <a:prstGeom prst="rect">
            <a:avLst/>
          </a:prstGeom>
          <a:noFill/>
          <a:ln w="9525">
            <a:noFill/>
            <a:miter lim="800000"/>
            <a:headEnd/>
            <a:tailEnd/>
          </a:ln>
        </p:spPr>
        <p:txBody>
          <a:bodyPr>
            <a:spAutoFit/>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点击添加文本</a:t>
            </a:r>
          </a:p>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r>
              <a:rPr kumimoji="0" lang="zh-CN" altLang="en-US" sz="1400" b="0" i="0" u="none" strike="noStrike" kern="0" cap="none" spc="0" normalizeH="0" baseline="0" noProof="0" dirty="0">
                <a:ln>
                  <a:noFill/>
                </a:ln>
                <a:solidFill>
                  <a:sysClr val="windowText" lastClr="000000">
                    <a:lumMod val="85000"/>
                    <a:lumOff val="15000"/>
                  </a:sysClr>
                </a:solidFill>
                <a:effectLst/>
                <a:uLnTx/>
                <a:uFillTx/>
                <a:latin typeface="微软雅黑" pitchFamily="34" charset="-122"/>
                <a:ea typeface="微软雅黑" pitchFamily="34" charset="-122"/>
              </a:rPr>
              <a:t>点击添加文本 点击添加文本</a:t>
            </a:r>
          </a:p>
        </p:txBody>
      </p:sp>
      <p:grpSp>
        <p:nvGrpSpPr>
          <p:cNvPr id="24" name="组合 26"/>
          <p:cNvGrpSpPr>
            <a:grpSpLocks noChangeAspect="1"/>
          </p:cNvGrpSpPr>
          <p:nvPr/>
        </p:nvGrpSpPr>
        <p:grpSpPr bwMode="auto">
          <a:xfrm>
            <a:off x="3206549" y="2647811"/>
            <a:ext cx="2443163" cy="554038"/>
            <a:chOff x="855540" y="3513439"/>
            <a:chExt cx="1399872" cy="987727"/>
          </a:xfrm>
          <a:scene3d>
            <a:camera prst="orthographicFront">
              <a:rot lat="0" lon="0" rev="0"/>
            </a:camera>
            <a:lightRig rig="balanced" dir="t">
              <a:rot lat="0" lon="0" rev="8700000"/>
            </a:lightRig>
          </a:scene3d>
        </p:grpSpPr>
        <p:sp>
          <p:nvSpPr>
            <p:cNvPr id="25" name="圆角矩形 24"/>
            <p:cNvSpPr/>
            <p:nvPr/>
          </p:nvSpPr>
          <p:spPr>
            <a:xfrm>
              <a:off x="855540" y="3513439"/>
              <a:ext cx="1399872" cy="987727"/>
            </a:xfrm>
            <a:prstGeom prst="roundRect">
              <a:avLst>
                <a:gd name="adj" fmla="val 10568"/>
              </a:avLst>
            </a:prstGeom>
            <a:solidFill>
              <a:srgbClr val="C80000"/>
            </a:solidFill>
            <a:ln w="25400" cap="flat" cmpd="sng" algn="ctr">
              <a:noFill/>
              <a:prstDash val="solid"/>
              <a:miter lim="800000"/>
            </a:ln>
            <a:effectLst>
              <a:outerShdw blurRad="44450" dist="27940" dir="5400000" algn="ctr">
                <a:srgbClr val="000000">
                  <a:alpha val="32000"/>
                </a:srgbClr>
              </a:outerShdw>
            </a:effectLst>
            <a:sp3d>
              <a:bevelT w="190500" h="38100"/>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6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6" name="矩形 14"/>
            <p:cNvSpPr>
              <a:spLocks noChangeArrowheads="1"/>
            </p:cNvSpPr>
            <p:nvPr/>
          </p:nvSpPr>
          <p:spPr bwMode="auto">
            <a:xfrm>
              <a:off x="1004859" y="3717519"/>
              <a:ext cx="1101235" cy="603569"/>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marL="0" marR="0" lvl="0" indent="0" algn="ctr" defTabSz="914400" eaLnBrk="1" fontAlgn="ctr" latinLnBrk="0" hangingPunct="1">
                <a:lnSpc>
                  <a:spcPct val="100000"/>
                </a:lnSpc>
                <a:spcBef>
                  <a:spcPts val="0"/>
                </a:spcBef>
                <a:spcAft>
                  <a:spcPts val="0"/>
                </a:spcAft>
                <a:buClr>
                  <a:srgbClr val="FF0000"/>
                </a:buClr>
                <a:buSzPct val="70000"/>
                <a:buFontTx/>
                <a:buNone/>
                <a:tabLst/>
                <a:defRPr/>
              </a:pPr>
              <a:r>
                <a:rPr kumimoji="1"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添加标题</a:t>
              </a:r>
            </a:p>
          </p:txBody>
        </p:sp>
      </p:grpSp>
      <p:grpSp>
        <p:nvGrpSpPr>
          <p:cNvPr id="27" name="组合 26"/>
          <p:cNvGrpSpPr>
            <a:grpSpLocks noChangeAspect="1"/>
          </p:cNvGrpSpPr>
          <p:nvPr/>
        </p:nvGrpSpPr>
        <p:grpSpPr bwMode="auto">
          <a:xfrm>
            <a:off x="3206549" y="3405048"/>
            <a:ext cx="2443163" cy="555625"/>
            <a:chOff x="855540" y="3513439"/>
            <a:chExt cx="1399872" cy="987727"/>
          </a:xfrm>
          <a:scene3d>
            <a:camera prst="orthographicFront">
              <a:rot lat="0" lon="0" rev="0"/>
            </a:camera>
            <a:lightRig rig="balanced" dir="t">
              <a:rot lat="0" lon="0" rev="8700000"/>
            </a:lightRig>
          </a:scene3d>
        </p:grpSpPr>
        <p:sp>
          <p:nvSpPr>
            <p:cNvPr id="28" name="圆角矩形 27"/>
            <p:cNvSpPr/>
            <p:nvPr/>
          </p:nvSpPr>
          <p:spPr>
            <a:xfrm>
              <a:off x="855540" y="3513439"/>
              <a:ext cx="1399872" cy="987727"/>
            </a:xfrm>
            <a:prstGeom prst="roundRect">
              <a:avLst>
                <a:gd name="adj" fmla="val 10568"/>
              </a:avLst>
            </a:prstGeom>
            <a:solidFill>
              <a:srgbClr val="FF6E00"/>
            </a:solidFill>
            <a:ln w="25400" cap="flat" cmpd="sng" algn="ctr">
              <a:noFill/>
              <a:prstDash val="solid"/>
              <a:miter lim="800000"/>
            </a:ln>
            <a:effectLst>
              <a:outerShdw blurRad="44450" dist="27940" dir="5400000" algn="ctr">
                <a:srgbClr val="000000">
                  <a:alpha val="32000"/>
                </a:srgbClr>
              </a:outerShdw>
            </a:effectLst>
            <a:sp3d>
              <a:bevelT w="190500" h="38100"/>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defRPr/>
              </a:pPr>
              <a:endParaRPr kumimoji="0" lang="zh-CN" altLang="en-US" sz="16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cs typeface="+mn-cs"/>
              </a:endParaRPr>
            </a:p>
          </p:txBody>
        </p:sp>
        <p:sp>
          <p:nvSpPr>
            <p:cNvPr id="29" name="矩形 28"/>
            <p:cNvSpPr>
              <a:spLocks noChangeArrowheads="1"/>
            </p:cNvSpPr>
            <p:nvPr/>
          </p:nvSpPr>
          <p:spPr bwMode="auto">
            <a:xfrm>
              <a:off x="930021" y="3706380"/>
              <a:ext cx="1250910" cy="601843"/>
            </a:xfrm>
            <a:prstGeom prst="rect">
              <a:avLst/>
            </a:prstGeom>
            <a:noFill/>
            <a:ln w="9525">
              <a:noFill/>
              <a:miter lim="800000"/>
              <a:headEnd/>
              <a:tailEnd/>
            </a:ln>
            <a:effectLst>
              <a:outerShdw blurRad="44450" dist="27940" dir="5400000" algn="ctr">
                <a:srgbClr val="000000">
                  <a:alpha val="32000"/>
                </a:srgbClr>
              </a:outerShdw>
            </a:effectLst>
            <a:sp3d>
              <a:bevelT w="190500" h="38100"/>
            </a:sp3d>
          </p:spPr>
          <p:txBody>
            <a:bodyPr anchor="ctr">
              <a:spAutoFit/>
            </a:bodyPr>
            <a:lstStyle/>
            <a:p>
              <a:pPr marL="0" marR="0" lvl="0" indent="0" algn="ctr" defTabSz="914400" eaLnBrk="1" fontAlgn="ctr" latinLnBrk="0" hangingPunct="1">
                <a:lnSpc>
                  <a:spcPct val="100000"/>
                </a:lnSpc>
                <a:spcBef>
                  <a:spcPts val="0"/>
                </a:spcBef>
                <a:spcAft>
                  <a:spcPts val="0"/>
                </a:spcAft>
                <a:buClr>
                  <a:srgbClr val="FF0000"/>
                </a:buClr>
                <a:buSzPct val="70000"/>
                <a:buFontTx/>
                <a:buNone/>
                <a:tabLst/>
                <a:defRPr/>
              </a:pPr>
              <a:r>
                <a:rPr kumimoji="1" lang="zh-CN" altLang="en-US" sz="16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添加标题</a:t>
              </a:r>
            </a:p>
          </p:txBody>
        </p:sp>
      </p:grpSp>
      <p:grpSp>
        <p:nvGrpSpPr>
          <p:cNvPr id="30" name="组合 29"/>
          <p:cNvGrpSpPr/>
          <p:nvPr/>
        </p:nvGrpSpPr>
        <p:grpSpPr>
          <a:xfrm>
            <a:off x="6556158" y="2298560"/>
            <a:ext cx="1979612" cy="1981200"/>
            <a:chOff x="6556158" y="1824136"/>
            <a:chExt cx="1979612" cy="1981200"/>
          </a:xfrm>
        </p:grpSpPr>
        <p:grpSp>
          <p:nvGrpSpPr>
            <p:cNvPr id="31" name="组合 43"/>
            <p:cNvGrpSpPr>
              <a:grpSpLocks/>
            </p:cNvGrpSpPr>
            <p:nvPr/>
          </p:nvGrpSpPr>
          <p:grpSpPr bwMode="auto">
            <a:xfrm>
              <a:off x="6556158" y="1824136"/>
              <a:ext cx="1979612" cy="1981200"/>
              <a:chOff x="5217600" y="3058600"/>
              <a:chExt cx="1116000" cy="1116000"/>
            </a:xfrm>
          </p:grpSpPr>
          <p:sp>
            <p:nvSpPr>
              <p:cNvPr id="33" name="Oval 2"/>
              <p:cNvSpPr>
                <a:spLocks noChangeAspect="1" noChangeArrowheads="1"/>
              </p:cNvSpPr>
              <p:nvPr/>
            </p:nvSpPr>
            <p:spPr bwMode="auto">
              <a:xfrm>
                <a:off x="5217600" y="3058600"/>
                <a:ext cx="1116000" cy="1116000"/>
              </a:xfrm>
              <a:prstGeom prst="ellipse">
                <a:avLst/>
              </a:prstGeom>
              <a:solidFill>
                <a:srgbClr val="F20000"/>
              </a:solidFill>
              <a:ln w="25400" cap="flat" cmpd="sng" algn="ctr">
                <a:noFill/>
                <a:prstDash val="solid"/>
                <a:miter lim="800000"/>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txBody>
              <a:bodyPr anchor="ctr">
                <a:sp3d/>
              </a:bodyPr>
              <a:lstStyle/>
              <a:p>
                <a:pPr marL="0" marR="0" lvl="0" indent="0" algn="ctr" defTabSz="914400" eaLnBrk="0" fontAlgn="ctr" latinLnBrk="0" hangingPunct="0">
                  <a:lnSpc>
                    <a:spcPct val="100000"/>
                  </a:lnSpc>
                  <a:spcBef>
                    <a:spcPts val="0"/>
                  </a:spcBef>
                  <a:spcAft>
                    <a:spcPts val="0"/>
                  </a:spcAft>
                  <a:buClr>
                    <a:srgbClr val="FF0000"/>
                  </a:buClr>
                  <a:buSzPct val="70000"/>
                  <a:buFontTx/>
                  <a:buNone/>
                  <a:tabLst/>
                  <a:defRPr/>
                </a:pPr>
                <a:endParaRPr kumimoji="0" lang="fr-FR" altLang="zh-CN" sz="16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34" name="椭圆 33"/>
              <p:cNvSpPr>
                <a:spLocks/>
              </p:cNvSpPr>
              <p:nvPr/>
            </p:nvSpPr>
            <p:spPr>
              <a:xfrm rot="19388639">
                <a:off x="5222074" y="3126562"/>
                <a:ext cx="756231" cy="540115"/>
              </a:xfrm>
              <a:prstGeom prst="ellipse">
                <a:avLst/>
              </a:prstGeom>
              <a:gradFill flip="none" rotWithShape="1">
                <a:gsLst>
                  <a:gs pos="0">
                    <a:sysClr val="window" lastClr="FFFFFF"/>
                  </a:gs>
                  <a:gs pos="45000">
                    <a:sysClr val="window" lastClr="FFFFFF">
                      <a:alpha val="0"/>
                    </a:sysClr>
                  </a:gs>
                </a:gsLst>
                <a:lin ang="5400000" scaled="1"/>
                <a:tileRect/>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等线"/>
                  <a:ea typeface="微软雅黑" pitchFamily="34" charset="-122"/>
                  <a:cs typeface="+mn-cs"/>
                </a:endParaRPr>
              </a:p>
            </p:txBody>
          </p:sp>
        </p:grpSp>
        <p:sp>
          <p:nvSpPr>
            <p:cNvPr id="32" name="Text Box 29"/>
            <p:cNvSpPr txBox="1">
              <a:spLocks noChangeArrowheads="1"/>
            </p:cNvSpPr>
            <p:nvPr/>
          </p:nvSpPr>
          <p:spPr bwMode="gray">
            <a:xfrm>
              <a:off x="6780134" y="2431876"/>
              <a:ext cx="1531794" cy="830997"/>
            </a:xfrm>
            <a:prstGeom prst="rect">
              <a:avLst/>
            </a:prstGeom>
            <a:noFill/>
            <a:ln>
              <a:noFill/>
            </a:ln>
            <a:effectLst/>
          </p:spPr>
          <p:txBody>
            <a:bodyPr>
              <a:spAutoFit/>
            </a:bodyPr>
            <a:lstStyle/>
            <a:p>
              <a:pPr marL="0" marR="0" lvl="0" indent="0" algn="ctr" defTabSz="914400" eaLnBrk="1" fontAlgn="auto" latinLnBrk="0" hangingPunct="1">
                <a:lnSpc>
                  <a:spcPct val="100000"/>
                </a:lnSpc>
                <a:spcBef>
                  <a:spcPts val="0"/>
                </a:spcBef>
                <a:spcAft>
                  <a:spcPts val="0"/>
                </a:spcAft>
                <a:buClr>
                  <a:sysClr val="windowText" lastClr="000000"/>
                </a:buClr>
                <a:buSzPct val="120000"/>
                <a:buFontTx/>
                <a:buNone/>
                <a:tabLst/>
                <a:defRPr/>
              </a:pPr>
              <a:r>
                <a:rPr kumimoji="0" lang="zh-CN" altLang="en-US" sz="2400" b="0" i="0" u="none" strike="noStrike" kern="0" cap="none" spc="300" normalizeH="0" baseline="0" noProof="0" dirty="0">
                  <a:ln w="12700" cmpd="sng">
                    <a:noFill/>
                    <a:prstDash val="solid"/>
                    <a:miter lim="800000"/>
                  </a:ln>
                  <a:solidFill>
                    <a:sysClr val="window" lastClr="FFFFFF"/>
                  </a:solidFill>
                  <a:effectLst/>
                  <a:uLnTx/>
                  <a:uFillTx/>
                  <a:latin typeface="微软雅黑" pitchFamily="34" charset="-122"/>
                  <a:ea typeface="微软雅黑" pitchFamily="34" charset="-122"/>
                </a:rPr>
                <a:t>点击添加文本</a:t>
              </a:r>
            </a:p>
          </p:txBody>
        </p:sp>
      </p:grpSp>
      <p:pic>
        <p:nvPicPr>
          <p:cNvPr id="35" name="图片 34" descr="未标题-3.png"/>
          <p:cNvPicPr>
            <a:picLocks noChangeAspect="1"/>
          </p:cNvPicPr>
          <p:nvPr/>
        </p:nvPicPr>
        <p:blipFill>
          <a:blip r:embed="rId2"/>
          <a:stretch>
            <a:fillRect/>
          </a:stretch>
        </p:blipFill>
        <p:spPr>
          <a:xfrm>
            <a:off x="26715" y="2505350"/>
            <a:ext cx="2139078" cy="2939874"/>
          </a:xfrm>
          <a:prstGeom prst="rect">
            <a:avLst/>
          </a:prstGeom>
        </p:spPr>
      </p:pic>
    </p:spTree>
    <p:extLst>
      <p:ext uri="{BB962C8B-B14F-4D97-AF65-F5344CB8AC3E}">
        <p14:creationId xmlns:p14="http://schemas.microsoft.com/office/powerpoint/2010/main" val="2350851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2"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strVal val="4*#ppt_w"/>
                                          </p:val>
                                        </p:tav>
                                        <p:tav tm="100000">
                                          <p:val>
                                            <p:strVal val="#ppt_w"/>
                                          </p:val>
                                        </p:tav>
                                      </p:tavLst>
                                    </p:anim>
                                    <p:anim calcmode="lin" valueType="num">
                                      <p:cBhvr>
                                        <p:cTn id="13" dur="500" fill="hold"/>
                                        <p:tgtEl>
                                          <p:spTgt spid="30"/>
                                        </p:tgtEl>
                                        <p:attrNameLst>
                                          <p:attrName>ppt_h</p:attrName>
                                        </p:attrNameLst>
                                      </p:cBhvr>
                                      <p:tavLst>
                                        <p:tav tm="0">
                                          <p:val>
                                            <p:strVal val="4*#ppt_h"/>
                                          </p:val>
                                        </p:tav>
                                        <p:tav tm="100000">
                                          <p:val>
                                            <p:strVal val="#ppt_h"/>
                                          </p:val>
                                        </p:tav>
                                      </p:tavLst>
                                    </p:anim>
                                  </p:childTnLst>
                                </p:cTn>
                              </p:par>
                              <p:par>
                                <p:cTn id="14" presetID="8" presetClass="emph" presetSubtype="0" fill="hold" nodeType="withEffect">
                                  <p:stCondLst>
                                    <p:cond delay="0"/>
                                  </p:stCondLst>
                                  <p:childTnLst>
                                    <p:animRot by="21600000">
                                      <p:cBhvr>
                                        <p:cTn id="15" dur="500" fill="hold"/>
                                        <p:tgtEl>
                                          <p:spTgt spid="30"/>
                                        </p:tgtEl>
                                        <p:attrNameLst>
                                          <p:attrName>r</p:attrName>
                                        </p:attrNameLst>
                                      </p:cBhvr>
                                    </p:animRot>
                                  </p:childTnLst>
                                </p:cTn>
                              </p:par>
                            </p:childTnLst>
                          </p:cTn>
                        </p:par>
                        <p:par>
                          <p:cTn id="16" fill="hold">
                            <p:stCondLst>
                              <p:cond delay="1000"/>
                            </p:stCondLst>
                            <p:childTnLst>
                              <p:par>
                                <p:cTn id="17" presetID="1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750"/>
                                        <p:tgtEl>
                                          <p:spTgt spid="22"/>
                                        </p:tgtEl>
                                        <p:attrNameLst>
                                          <p:attrName>ppt_y</p:attrName>
                                        </p:attrNameLst>
                                      </p:cBhvr>
                                      <p:tavLst>
                                        <p:tav tm="0">
                                          <p:val>
                                            <p:strVal val="#ppt_y+#ppt_h*1.125000"/>
                                          </p:val>
                                        </p:tav>
                                        <p:tav tm="100000">
                                          <p:val>
                                            <p:strVal val="#ppt_y"/>
                                          </p:val>
                                        </p:tav>
                                      </p:tavLst>
                                    </p:anim>
                                    <p:animEffect transition="in" filter="wipe(up)">
                                      <p:cBhvr>
                                        <p:cTn id="20" dur="750"/>
                                        <p:tgtEl>
                                          <p:spTgt spid="22"/>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750"/>
                                        <p:tgtEl>
                                          <p:spTgt spid="20"/>
                                        </p:tgtEl>
                                        <p:attrNameLst>
                                          <p:attrName>ppt_y</p:attrName>
                                        </p:attrNameLst>
                                      </p:cBhvr>
                                      <p:tavLst>
                                        <p:tav tm="0">
                                          <p:val>
                                            <p:strVal val="#ppt_y-#ppt_h*1.125000"/>
                                          </p:val>
                                        </p:tav>
                                        <p:tav tm="100000">
                                          <p:val>
                                            <p:strVal val="#ppt_y"/>
                                          </p:val>
                                        </p:tav>
                                      </p:tavLst>
                                    </p:anim>
                                    <p:animEffect transition="in" filter="wipe(down)">
                                      <p:cBhvr>
                                        <p:cTn id="24" dur="750"/>
                                        <p:tgtEl>
                                          <p:spTgt spid="20"/>
                                        </p:tgtEl>
                                      </p:cBhvr>
                                    </p:animEffect>
                                  </p:childTnLst>
                                </p:cTn>
                              </p:par>
                            </p:childTnLst>
                          </p:cTn>
                        </p:par>
                        <p:par>
                          <p:cTn id="25" fill="hold">
                            <p:stCondLst>
                              <p:cond delay="175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childTnLst>
                                </p:cTn>
                              </p:par>
                              <p:par>
                                <p:cTn id="29" presetID="10"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childTnLst>
                                </p:cTn>
                              </p:par>
                            </p:childTnLst>
                          </p:cTn>
                        </p:par>
                        <p:par>
                          <p:cTn id="32" fill="hold">
                            <p:stCondLst>
                              <p:cond delay="2750"/>
                            </p:stCondLst>
                            <p:childTnLst>
                              <p:par>
                                <p:cTn id="33" presetID="12" presetClass="entr" presetSubtype="4"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p:tgtEl>
                                          <p:spTgt spid="23"/>
                                        </p:tgtEl>
                                        <p:attrNameLst>
                                          <p:attrName>ppt_y</p:attrName>
                                        </p:attrNameLst>
                                      </p:cBhvr>
                                      <p:tavLst>
                                        <p:tav tm="0">
                                          <p:val>
                                            <p:strVal val="#ppt_y+#ppt_h*1.125000"/>
                                          </p:val>
                                        </p:tav>
                                        <p:tav tm="100000">
                                          <p:val>
                                            <p:strVal val="#ppt_y"/>
                                          </p:val>
                                        </p:tav>
                                      </p:tavLst>
                                    </p:anim>
                                    <p:animEffect transition="in" filter="wipe(up)">
                                      <p:cBhvr>
                                        <p:cTn id="36" dur="500"/>
                                        <p:tgtEl>
                                          <p:spTgt spid="23"/>
                                        </p:tgtEl>
                                      </p:cBhvr>
                                    </p:animEffect>
                                  </p:childTnLst>
                                </p:cTn>
                              </p:par>
                              <p:par>
                                <p:cTn id="37" presetID="12" presetClass="entr" presetSubtype="4" fill="hold" grpId="0" nodeType="withEffect">
                                  <p:stCondLst>
                                    <p:cond delay="0"/>
                                  </p:stCondLst>
                                  <p:iterate type="lt">
                                    <p:tmPct val="10000"/>
                                  </p:iterate>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p:tgtEl>
                                          <p:spTgt spid="21"/>
                                        </p:tgtEl>
                                        <p:attrNameLst>
                                          <p:attrName>ppt_y</p:attrName>
                                        </p:attrNameLst>
                                      </p:cBhvr>
                                      <p:tavLst>
                                        <p:tav tm="0">
                                          <p:val>
                                            <p:strVal val="#ppt_y+#ppt_h*1.125000"/>
                                          </p:val>
                                        </p:tav>
                                        <p:tav tm="100000">
                                          <p:val>
                                            <p:strVal val="#ppt_y"/>
                                          </p:val>
                                        </p:tav>
                                      </p:tavLst>
                                    </p:anim>
                                    <p:animEffect transition="in" filter="wipe(up)">
                                      <p:cBhvr>
                                        <p:cTn id="40" dur="500"/>
                                        <p:tgtEl>
                                          <p:spTgt spid="21"/>
                                        </p:tgtEl>
                                      </p:cBhvr>
                                    </p:animEffect>
                                  </p:childTnLst>
                                </p:cTn>
                              </p:par>
                            </p:childTnLst>
                          </p:cTn>
                        </p:par>
                        <p:par>
                          <p:cTn id="41" fill="hold">
                            <p:stCondLst>
                              <p:cond delay="4400"/>
                            </p:stCondLst>
                            <p:childTnLst>
                              <p:par>
                                <p:cTn id="42" presetID="42" presetClass="entr" presetSubtype="0" fill="hold"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1000"/>
                                        <p:tgtEl>
                                          <p:spTgt spid="35"/>
                                        </p:tgtEl>
                                      </p:cBhvr>
                                    </p:animEffect>
                                    <p:anim calcmode="lin" valueType="num">
                                      <p:cBhvr>
                                        <p:cTn id="45" dur="1000" fill="hold"/>
                                        <p:tgtEl>
                                          <p:spTgt spid="35"/>
                                        </p:tgtEl>
                                        <p:attrNameLst>
                                          <p:attrName>ppt_x</p:attrName>
                                        </p:attrNameLst>
                                      </p:cBhvr>
                                      <p:tavLst>
                                        <p:tav tm="0">
                                          <p:val>
                                            <p:strVal val="#ppt_x"/>
                                          </p:val>
                                        </p:tav>
                                        <p:tav tm="100000">
                                          <p:val>
                                            <p:strVal val="#ppt_x"/>
                                          </p:val>
                                        </p:tav>
                                      </p:tavLst>
                                    </p:anim>
                                    <p:anim calcmode="lin" valueType="num">
                                      <p:cBhvr>
                                        <p:cTn id="4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p:bldP spid="22"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接连接符 31"/>
          <p:cNvCxnSpPr/>
          <p:nvPr/>
        </p:nvCxnSpPr>
        <p:spPr>
          <a:xfrm flipH="1">
            <a:off x="1787958" y="3678401"/>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1811911" y="3235412"/>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787958" y="2695166"/>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787958" y="2209112"/>
            <a:ext cx="4020398"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6" name="图片 3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24455" y="2047094"/>
            <a:ext cx="1643889" cy="1096028"/>
          </a:xfrm>
          <a:prstGeom prst="rect">
            <a:avLst/>
          </a:prstGeom>
          <a:solidFill>
            <a:srgbClr val="EF4961"/>
          </a:solidFill>
          <a:ln w="28575">
            <a:solidFill>
              <a:srgbClr val="B6302E"/>
            </a:solidFill>
          </a:ln>
        </p:spPr>
      </p:pic>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455" y="3311292"/>
            <a:ext cx="1643889" cy="1158668"/>
          </a:xfrm>
          <a:prstGeom prst="rect">
            <a:avLst/>
          </a:prstGeom>
          <a:solidFill>
            <a:srgbClr val="EF4961"/>
          </a:solidFill>
          <a:ln w="28575">
            <a:solidFill>
              <a:srgbClr val="B6302E"/>
            </a:solidFill>
          </a:ln>
        </p:spPr>
      </p:pic>
      <p:cxnSp>
        <p:nvCxnSpPr>
          <p:cNvPr id="38" name="直接连接符 37"/>
          <p:cNvCxnSpPr/>
          <p:nvPr/>
        </p:nvCxnSpPr>
        <p:spPr>
          <a:xfrm>
            <a:off x="1811912" y="4153328"/>
            <a:ext cx="3996444"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1811912" y="2047094"/>
            <a:ext cx="0" cy="2106234"/>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0" name="TextBox 18"/>
          <p:cNvSpPr txBox="1"/>
          <p:nvPr/>
        </p:nvSpPr>
        <p:spPr>
          <a:xfrm>
            <a:off x="1441710" y="2406347"/>
            <a:ext cx="346249" cy="1631216"/>
          </a:xfrm>
          <a:prstGeom prst="rect">
            <a:avLst/>
          </a:prstGeom>
          <a:noFill/>
        </p:spPr>
        <p:txBody>
          <a:bodyPr vert="eaVert" wrap="none" rtlCol="0">
            <a:spAutoFit/>
          </a:bodyPr>
          <a:lstStyle/>
          <a:p>
            <a:r>
              <a:rPr lang="zh-CN" altLang="en-US" sz="1050" spc="45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grpSp>
        <p:nvGrpSpPr>
          <p:cNvPr id="41" name="组合 40"/>
          <p:cNvGrpSpPr/>
          <p:nvPr/>
        </p:nvGrpSpPr>
        <p:grpSpPr>
          <a:xfrm>
            <a:off x="2189954" y="4173733"/>
            <a:ext cx="3328642" cy="253916"/>
            <a:chOff x="1782738" y="4077220"/>
            <a:chExt cx="4438189" cy="338555"/>
          </a:xfrm>
        </p:grpSpPr>
        <p:sp>
          <p:nvSpPr>
            <p:cNvPr id="42" name="矩形 41"/>
            <p:cNvSpPr/>
            <p:nvPr/>
          </p:nvSpPr>
          <p:spPr>
            <a:xfrm>
              <a:off x="1782738"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工作一</a:t>
              </a:r>
            </a:p>
          </p:txBody>
        </p:sp>
        <p:sp>
          <p:nvSpPr>
            <p:cNvPr id="43" name="矩形 42"/>
            <p:cNvSpPr/>
            <p:nvPr/>
          </p:nvSpPr>
          <p:spPr>
            <a:xfrm>
              <a:off x="2987825"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工作二</a:t>
              </a:r>
            </a:p>
          </p:txBody>
        </p:sp>
        <p:sp>
          <p:nvSpPr>
            <p:cNvPr id="44" name="矩形 43"/>
            <p:cNvSpPr/>
            <p:nvPr/>
          </p:nvSpPr>
          <p:spPr>
            <a:xfrm>
              <a:off x="5436096"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工作四</a:t>
              </a:r>
            </a:p>
          </p:txBody>
        </p:sp>
        <p:sp>
          <p:nvSpPr>
            <p:cNvPr id="45" name="矩形 44"/>
            <p:cNvSpPr/>
            <p:nvPr/>
          </p:nvSpPr>
          <p:spPr>
            <a:xfrm>
              <a:off x="4211960" y="4077220"/>
              <a:ext cx="784831" cy="338555"/>
            </a:xfrm>
            <a:prstGeom prst="rect">
              <a:avLst/>
            </a:prstGeom>
          </p:spPr>
          <p:txBody>
            <a:bodyPr wrap="none">
              <a:spAutoFit/>
            </a:bodyPr>
            <a:lstStyle/>
            <a:p>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工作三</a:t>
              </a:r>
            </a:p>
          </p:txBody>
        </p:sp>
      </p:grpSp>
      <p:sp>
        <p:nvSpPr>
          <p:cNvPr id="46" name="矩形 45"/>
          <p:cNvSpPr/>
          <p:nvPr/>
        </p:nvSpPr>
        <p:spPr>
          <a:xfrm>
            <a:off x="2135948" y="3287865"/>
            <a:ext cx="216024" cy="85805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7" name="矩形 46"/>
          <p:cNvSpPr/>
          <p:nvPr/>
        </p:nvSpPr>
        <p:spPr>
          <a:xfrm>
            <a:off x="2433869" y="2911190"/>
            <a:ext cx="216024" cy="123473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8" name="矩形 47"/>
          <p:cNvSpPr/>
          <p:nvPr/>
        </p:nvSpPr>
        <p:spPr>
          <a:xfrm>
            <a:off x="3116557" y="2819086"/>
            <a:ext cx="216024" cy="132264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9" name="矩形 48"/>
          <p:cNvSpPr/>
          <p:nvPr/>
        </p:nvSpPr>
        <p:spPr>
          <a:xfrm>
            <a:off x="3414479" y="2406347"/>
            <a:ext cx="216024" cy="173538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0" name="矩形 49"/>
          <p:cNvSpPr/>
          <p:nvPr/>
        </p:nvSpPr>
        <p:spPr>
          <a:xfrm>
            <a:off x="4034933" y="3222578"/>
            <a:ext cx="216024" cy="919151"/>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1" name="矩形 50"/>
          <p:cNvSpPr/>
          <p:nvPr/>
        </p:nvSpPr>
        <p:spPr>
          <a:xfrm>
            <a:off x="4332854" y="2819085"/>
            <a:ext cx="216024" cy="1322644"/>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2" name="矩形 51"/>
          <p:cNvSpPr/>
          <p:nvPr/>
        </p:nvSpPr>
        <p:spPr>
          <a:xfrm>
            <a:off x="4958907" y="3023870"/>
            <a:ext cx="216024" cy="111785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3" name="矩形 52"/>
          <p:cNvSpPr/>
          <p:nvPr/>
        </p:nvSpPr>
        <p:spPr>
          <a:xfrm>
            <a:off x="5256829" y="2533149"/>
            <a:ext cx="216024" cy="1608580"/>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4" name="TextBox 32"/>
          <p:cNvSpPr txBox="1"/>
          <p:nvPr/>
        </p:nvSpPr>
        <p:spPr>
          <a:xfrm>
            <a:off x="2324605" y="2680357"/>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57%</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33"/>
          <p:cNvSpPr txBox="1"/>
          <p:nvPr/>
        </p:nvSpPr>
        <p:spPr>
          <a:xfrm>
            <a:off x="3318588" y="2175514"/>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81%</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TextBox 34"/>
          <p:cNvSpPr txBox="1"/>
          <p:nvPr/>
        </p:nvSpPr>
        <p:spPr>
          <a:xfrm>
            <a:off x="4234311" y="2579750"/>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59%</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35"/>
          <p:cNvSpPr txBox="1"/>
          <p:nvPr/>
        </p:nvSpPr>
        <p:spPr>
          <a:xfrm>
            <a:off x="5160938" y="2290751"/>
            <a:ext cx="461986" cy="253916"/>
          </a:xfrm>
          <a:prstGeom prst="rect">
            <a:avLst/>
          </a:prstGeom>
          <a:noFill/>
        </p:spPr>
        <p:txBody>
          <a:bodyPr wrap="none" rtlCol="0">
            <a:spAutoFit/>
          </a:bodyPr>
          <a:lstStyle/>
          <a:p>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rPr>
              <a:t>72%</a:t>
            </a:r>
            <a:endPar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 57"/>
          <p:cNvSpPr/>
          <p:nvPr/>
        </p:nvSpPr>
        <p:spPr>
          <a:xfrm>
            <a:off x="1947236" y="4586462"/>
            <a:ext cx="216024" cy="144381"/>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9" name="矩形 58"/>
          <p:cNvSpPr/>
          <p:nvPr/>
        </p:nvSpPr>
        <p:spPr>
          <a:xfrm>
            <a:off x="3008545" y="4586461"/>
            <a:ext cx="216024" cy="144380"/>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0" name="矩形 59"/>
          <p:cNvSpPr/>
          <p:nvPr/>
        </p:nvSpPr>
        <p:spPr>
          <a:xfrm>
            <a:off x="2189954" y="4543235"/>
            <a:ext cx="588623" cy="253916"/>
          </a:xfrm>
          <a:prstGeom prst="rect">
            <a:avLst/>
          </a:prstGeom>
        </p:spPr>
        <p:txBody>
          <a:bodyPr wrap="none">
            <a:spAutoFit/>
          </a:bodyPr>
          <a:lstStyle/>
          <a:p>
            <a:r>
              <a:rPr lang="zh-CN" altLang="en-US" sz="1050" dirty="0">
                <a:solidFill>
                  <a:schemeClr val="tx1">
                    <a:lumMod val="75000"/>
                    <a:lumOff val="25000"/>
                  </a:schemeClr>
                </a:solidFill>
              </a:rPr>
              <a:t>计划数</a:t>
            </a:r>
          </a:p>
        </p:txBody>
      </p:sp>
      <p:sp>
        <p:nvSpPr>
          <p:cNvPr id="61" name="矩形 60"/>
          <p:cNvSpPr/>
          <p:nvPr/>
        </p:nvSpPr>
        <p:spPr>
          <a:xfrm>
            <a:off x="3298250" y="4543236"/>
            <a:ext cx="588623" cy="253916"/>
          </a:xfrm>
          <a:prstGeom prst="rect">
            <a:avLst/>
          </a:prstGeom>
        </p:spPr>
        <p:txBody>
          <a:bodyPr wrap="none">
            <a:spAutoFit/>
          </a:bodyPr>
          <a:lstStyle/>
          <a:p>
            <a:r>
              <a:rPr lang="zh-CN" altLang="en-US" sz="1050" dirty="0">
                <a:solidFill>
                  <a:schemeClr val="tx1">
                    <a:lumMod val="75000"/>
                    <a:lumOff val="25000"/>
                  </a:schemeClr>
                </a:solidFill>
              </a:rPr>
              <a:t>实际数</a:t>
            </a:r>
          </a:p>
        </p:txBody>
      </p:sp>
    </p:spTree>
    <p:extLst>
      <p:ext uri="{BB962C8B-B14F-4D97-AF65-F5344CB8AC3E}">
        <p14:creationId xmlns:p14="http://schemas.microsoft.com/office/powerpoint/2010/main" val="3746881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0-#ppt_w/2"/>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0-#ppt_w/2"/>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wipe(down)">
                                      <p:cBhvr>
                                        <p:cTn id="16" dur="500"/>
                                        <p:tgtEl>
                                          <p:spTgt spid="39"/>
                                        </p:tgtEl>
                                      </p:cBhvr>
                                    </p:animEffect>
                                  </p:childTnLst>
                                </p:cTn>
                              </p:par>
                              <p:par>
                                <p:cTn id="17" presetID="22" presetClass="entr" presetSubtype="8"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left)">
                                      <p:cBhvr>
                                        <p:cTn id="19" dur="500"/>
                                        <p:tgtEl>
                                          <p:spTgt spid="38"/>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40"/>
                                        </p:tgtEl>
                                        <p:attrNameLst>
                                          <p:attrName>style.visibility</p:attrName>
                                        </p:attrNameLst>
                                      </p:cBhvr>
                                      <p:to>
                                        <p:strVal val="visible"/>
                                      </p:to>
                                    </p:set>
                                    <p:animEffect transition="in" filter="fade">
                                      <p:cBhvr>
                                        <p:cTn id="26" dur="500"/>
                                        <p:tgtEl>
                                          <p:spTgt spid="40"/>
                                        </p:tgtEl>
                                      </p:cBhvr>
                                    </p:animEffect>
                                  </p:childTnLst>
                                </p:cTn>
                              </p:par>
                              <p:par>
                                <p:cTn id="27" presetID="22" presetClass="entr" presetSubtype="8" fill="hold" nodeType="withEffect">
                                  <p:stCondLst>
                                    <p:cond delay="250"/>
                                  </p:stCondLst>
                                  <p:childTnLst>
                                    <p:set>
                                      <p:cBhvr>
                                        <p:cTn id="28" dur="1" fill="hold">
                                          <p:stCondLst>
                                            <p:cond delay="0"/>
                                          </p:stCondLst>
                                        </p:cTn>
                                        <p:tgtEl>
                                          <p:spTgt spid="32"/>
                                        </p:tgtEl>
                                        <p:attrNameLst>
                                          <p:attrName>style.visibility</p:attrName>
                                        </p:attrNameLst>
                                      </p:cBhvr>
                                      <p:to>
                                        <p:strVal val="visible"/>
                                      </p:to>
                                    </p:set>
                                    <p:animEffect transition="in" filter="wipe(left)">
                                      <p:cBhvr>
                                        <p:cTn id="29" dur="500"/>
                                        <p:tgtEl>
                                          <p:spTgt spid="32"/>
                                        </p:tgtEl>
                                      </p:cBhvr>
                                    </p:animEffect>
                                  </p:childTnLst>
                                </p:cTn>
                              </p:par>
                              <p:par>
                                <p:cTn id="30" presetID="22" presetClass="entr" presetSubtype="8" fill="hold" nodeType="withEffect">
                                  <p:stCondLst>
                                    <p:cond delay="250"/>
                                  </p:stCondLst>
                                  <p:childTnLst>
                                    <p:set>
                                      <p:cBhvr>
                                        <p:cTn id="31" dur="1" fill="hold">
                                          <p:stCondLst>
                                            <p:cond delay="0"/>
                                          </p:stCondLst>
                                        </p:cTn>
                                        <p:tgtEl>
                                          <p:spTgt spid="33"/>
                                        </p:tgtEl>
                                        <p:attrNameLst>
                                          <p:attrName>style.visibility</p:attrName>
                                        </p:attrNameLst>
                                      </p:cBhvr>
                                      <p:to>
                                        <p:strVal val="visible"/>
                                      </p:to>
                                    </p:set>
                                    <p:animEffect transition="in" filter="wipe(left)">
                                      <p:cBhvr>
                                        <p:cTn id="32" dur="500"/>
                                        <p:tgtEl>
                                          <p:spTgt spid="33"/>
                                        </p:tgtEl>
                                      </p:cBhvr>
                                    </p:animEffect>
                                  </p:childTnLst>
                                </p:cTn>
                              </p:par>
                              <p:par>
                                <p:cTn id="33" presetID="22" presetClass="entr" presetSubtype="8" fill="hold" nodeType="withEffect">
                                  <p:stCondLst>
                                    <p:cond delay="25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par>
                                <p:cTn id="36" presetID="22" presetClass="entr" presetSubtype="8" fill="hold" nodeType="withEffect">
                                  <p:stCondLst>
                                    <p:cond delay="250"/>
                                  </p:stCondLst>
                                  <p:childTnLst>
                                    <p:set>
                                      <p:cBhvr>
                                        <p:cTn id="37" dur="1" fill="hold">
                                          <p:stCondLst>
                                            <p:cond delay="0"/>
                                          </p:stCondLst>
                                        </p:cTn>
                                        <p:tgtEl>
                                          <p:spTgt spid="35"/>
                                        </p:tgtEl>
                                        <p:attrNameLst>
                                          <p:attrName>style.visibility</p:attrName>
                                        </p:attrNameLst>
                                      </p:cBhvr>
                                      <p:to>
                                        <p:strVal val="visible"/>
                                      </p:to>
                                    </p:set>
                                    <p:animEffect transition="in" filter="wipe(left)">
                                      <p:cBhvr>
                                        <p:cTn id="38" dur="500"/>
                                        <p:tgtEl>
                                          <p:spTgt spid="35"/>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down)">
                                      <p:cBhvr>
                                        <p:cTn id="48" dur="500"/>
                                        <p:tgtEl>
                                          <p:spTgt spid="4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down)">
                                      <p:cBhvr>
                                        <p:cTn id="51" dur="500"/>
                                        <p:tgtEl>
                                          <p:spTgt spid="49"/>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wipe(down)">
                                      <p:cBhvr>
                                        <p:cTn id="54" dur="500"/>
                                        <p:tgtEl>
                                          <p:spTgt spid="50"/>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wipe(down)">
                                      <p:cBhvr>
                                        <p:cTn id="57" dur="500"/>
                                        <p:tgtEl>
                                          <p:spTgt spid="51"/>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wipe(down)">
                                      <p:cBhvr>
                                        <p:cTn id="60" dur="500"/>
                                        <p:tgtEl>
                                          <p:spTgt spid="52"/>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3"/>
                                        </p:tgtEl>
                                        <p:attrNameLst>
                                          <p:attrName>style.visibility</p:attrName>
                                        </p:attrNameLst>
                                      </p:cBhvr>
                                      <p:to>
                                        <p:strVal val="visible"/>
                                      </p:to>
                                    </p:set>
                                    <p:animEffect transition="in" filter="wipe(down)">
                                      <p:cBhvr>
                                        <p:cTn id="63" dur="500"/>
                                        <p:tgtEl>
                                          <p:spTgt spid="53"/>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54"/>
                                        </p:tgtEl>
                                        <p:attrNameLst>
                                          <p:attrName>style.visibility</p:attrName>
                                        </p:attrNameLst>
                                      </p:cBhvr>
                                      <p:to>
                                        <p:strVal val="visible"/>
                                      </p:to>
                                    </p:set>
                                    <p:anim calcmode="lin" valueType="num">
                                      <p:cBhvr additive="base">
                                        <p:cTn id="67" dur="500" fill="hold"/>
                                        <p:tgtEl>
                                          <p:spTgt spid="54"/>
                                        </p:tgtEl>
                                        <p:attrNameLst>
                                          <p:attrName>ppt_x</p:attrName>
                                        </p:attrNameLst>
                                      </p:cBhvr>
                                      <p:tavLst>
                                        <p:tav tm="0">
                                          <p:val>
                                            <p:strVal val="0-#ppt_w/2"/>
                                          </p:val>
                                        </p:tav>
                                        <p:tav tm="100000">
                                          <p:val>
                                            <p:strVal val="#ppt_x"/>
                                          </p:val>
                                        </p:tav>
                                      </p:tavLst>
                                    </p:anim>
                                    <p:anim calcmode="lin" valueType="num">
                                      <p:cBhvr additive="base">
                                        <p:cTn id="68" dur="500" fill="hold"/>
                                        <p:tgtEl>
                                          <p:spTgt spid="54"/>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additive="base">
                                        <p:cTn id="71" dur="500" fill="hold"/>
                                        <p:tgtEl>
                                          <p:spTgt spid="55"/>
                                        </p:tgtEl>
                                        <p:attrNameLst>
                                          <p:attrName>ppt_x</p:attrName>
                                        </p:attrNameLst>
                                      </p:cBhvr>
                                      <p:tavLst>
                                        <p:tav tm="0">
                                          <p:val>
                                            <p:strVal val="0-#ppt_w/2"/>
                                          </p:val>
                                        </p:tav>
                                        <p:tav tm="100000">
                                          <p:val>
                                            <p:strVal val="#ppt_x"/>
                                          </p:val>
                                        </p:tav>
                                      </p:tavLst>
                                    </p:anim>
                                    <p:anim calcmode="lin" valueType="num">
                                      <p:cBhvr additive="base">
                                        <p:cTn id="72" dur="500" fill="hold"/>
                                        <p:tgtEl>
                                          <p:spTgt spid="55"/>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56"/>
                                        </p:tgtEl>
                                        <p:attrNameLst>
                                          <p:attrName>style.visibility</p:attrName>
                                        </p:attrNameLst>
                                      </p:cBhvr>
                                      <p:to>
                                        <p:strVal val="visible"/>
                                      </p:to>
                                    </p:set>
                                    <p:anim calcmode="lin" valueType="num">
                                      <p:cBhvr additive="base">
                                        <p:cTn id="75" dur="500" fill="hold"/>
                                        <p:tgtEl>
                                          <p:spTgt spid="56"/>
                                        </p:tgtEl>
                                        <p:attrNameLst>
                                          <p:attrName>ppt_x</p:attrName>
                                        </p:attrNameLst>
                                      </p:cBhvr>
                                      <p:tavLst>
                                        <p:tav tm="0">
                                          <p:val>
                                            <p:strVal val="0-#ppt_w/2"/>
                                          </p:val>
                                        </p:tav>
                                        <p:tav tm="100000">
                                          <p:val>
                                            <p:strVal val="#ppt_x"/>
                                          </p:val>
                                        </p:tav>
                                      </p:tavLst>
                                    </p:anim>
                                    <p:anim calcmode="lin" valueType="num">
                                      <p:cBhvr additive="base">
                                        <p:cTn id="76" dur="500" fill="hold"/>
                                        <p:tgtEl>
                                          <p:spTgt spid="56"/>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fill="hold"/>
                                        <p:tgtEl>
                                          <p:spTgt spid="57"/>
                                        </p:tgtEl>
                                        <p:attrNameLst>
                                          <p:attrName>ppt_x</p:attrName>
                                        </p:attrNameLst>
                                      </p:cBhvr>
                                      <p:tavLst>
                                        <p:tav tm="0">
                                          <p:val>
                                            <p:strVal val="0-#ppt_w/2"/>
                                          </p:val>
                                        </p:tav>
                                        <p:tav tm="100000">
                                          <p:val>
                                            <p:strVal val="#ppt_x"/>
                                          </p:val>
                                        </p:tav>
                                      </p:tavLst>
                                    </p:anim>
                                    <p:anim calcmode="lin" valueType="num">
                                      <p:cBhvr additive="base">
                                        <p:cTn id="80" dur="500" fill="hold"/>
                                        <p:tgtEl>
                                          <p:spTgt spid="57"/>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59"/>
                                        </p:tgtEl>
                                        <p:attrNameLst>
                                          <p:attrName>style.visibility</p:attrName>
                                        </p:attrNameLst>
                                      </p:cBhvr>
                                      <p:to>
                                        <p:strVal val="visible"/>
                                      </p:to>
                                    </p:set>
                                    <p:anim calcmode="lin" valueType="num">
                                      <p:cBhvr additive="base">
                                        <p:cTn id="88" dur="500" fill="hold"/>
                                        <p:tgtEl>
                                          <p:spTgt spid="59"/>
                                        </p:tgtEl>
                                        <p:attrNameLst>
                                          <p:attrName>ppt_x</p:attrName>
                                        </p:attrNameLst>
                                      </p:cBhvr>
                                      <p:tavLst>
                                        <p:tav tm="0">
                                          <p:val>
                                            <p:strVal val="#ppt_x"/>
                                          </p:val>
                                        </p:tav>
                                        <p:tav tm="100000">
                                          <p:val>
                                            <p:strVal val="#ppt_x"/>
                                          </p:val>
                                        </p:tav>
                                      </p:tavLst>
                                    </p:anim>
                                    <p:anim calcmode="lin" valueType="num">
                                      <p:cBhvr additive="base">
                                        <p:cTn id="89" dur="500" fill="hold"/>
                                        <p:tgtEl>
                                          <p:spTgt spid="5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additive="base">
                                        <p:cTn id="92" dur="500" fill="hold"/>
                                        <p:tgtEl>
                                          <p:spTgt spid="60"/>
                                        </p:tgtEl>
                                        <p:attrNameLst>
                                          <p:attrName>ppt_x</p:attrName>
                                        </p:attrNameLst>
                                      </p:cBhvr>
                                      <p:tavLst>
                                        <p:tav tm="0">
                                          <p:val>
                                            <p:strVal val="#ppt_x"/>
                                          </p:val>
                                        </p:tav>
                                        <p:tav tm="100000">
                                          <p:val>
                                            <p:strVal val="#ppt_x"/>
                                          </p:val>
                                        </p:tav>
                                      </p:tavLst>
                                    </p:anim>
                                    <p:anim calcmode="lin" valueType="num">
                                      <p:cBhvr additive="base">
                                        <p:cTn id="93" dur="500" fill="hold"/>
                                        <p:tgtEl>
                                          <p:spTgt spid="6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fill="hold"/>
                                        <p:tgtEl>
                                          <p:spTgt spid="61"/>
                                        </p:tgtEl>
                                        <p:attrNameLst>
                                          <p:attrName>ppt_x</p:attrName>
                                        </p:attrNameLst>
                                      </p:cBhvr>
                                      <p:tavLst>
                                        <p:tav tm="0">
                                          <p:val>
                                            <p:strVal val="#ppt_x"/>
                                          </p:val>
                                        </p:tav>
                                        <p:tav tm="100000">
                                          <p:val>
                                            <p:strVal val="#ppt_x"/>
                                          </p:val>
                                        </p:tav>
                                      </p:tavLst>
                                    </p:anim>
                                    <p:anim calcmode="lin" valueType="num">
                                      <p:cBhvr additive="base">
                                        <p:cTn id="97"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6" grpId="0" animBg="1"/>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animBg="1"/>
      <p:bldP spid="59" grpId="0" animBg="1"/>
      <p:bldP spid="60" grpId="0"/>
      <p:bldP spid="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5"/>
          <p:cNvSpPr txBox="1"/>
          <p:nvPr/>
        </p:nvSpPr>
        <p:spPr>
          <a:xfrm>
            <a:off x="1547665" y="1816948"/>
            <a:ext cx="4680520"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17" name="椭圆 16"/>
          <p:cNvSpPr/>
          <p:nvPr/>
        </p:nvSpPr>
        <p:spPr>
          <a:xfrm>
            <a:off x="683569" y="1718841"/>
            <a:ext cx="687215" cy="687215"/>
          </a:xfrm>
          <a:prstGeom prst="ellipse">
            <a:avLst/>
          </a:prstGeom>
          <a:solidFill>
            <a:srgbClr val="FFC000"/>
          </a:solidFill>
          <a:ln w="12700" cap="flat" cmpd="sng" algn="ctr">
            <a:noFill/>
            <a:prstDash val="solid"/>
            <a:miter lim="800000"/>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FCFCFC"/>
                </a:solidFill>
                <a:effectLst/>
                <a:uLnTx/>
                <a:uFillTx/>
                <a:latin typeface="微软雅黑" pitchFamily="34" charset="-122"/>
                <a:ea typeface="微软雅黑" pitchFamily="34" charset="-122"/>
                <a:cs typeface="+mn-cs"/>
              </a:rPr>
              <a:t>1</a:t>
            </a:r>
            <a:endParaRPr kumimoji="0" lang="zh-CN" altLang="en-US" sz="3200" b="0" i="0" u="none" strike="noStrike" kern="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grpSp>
        <p:nvGrpSpPr>
          <p:cNvPr id="18" name="组合 17"/>
          <p:cNvGrpSpPr/>
          <p:nvPr/>
        </p:nvGrpSpPr>
        <p:grpSpPr>
          <a:xfrm>
            <a:off x="971600" y="2442954"/>
            <a:ext cx="677033" cy="67703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rPr>
                <a:t>2</a:t>
              </a:r>
              <a:endParaRPr kumimoji="0" lang="zh-CN" altLang="en-US" sz="3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21" name="椭圆 20"/>
          <p:cNvSpPr/>
          <p:nvPr/>
        </p:nvSpPr>
        <p:spPr>
          <a:xfrm>
            <a:off x="1259632" y="3163034"/>
            <a:ext cx="687215" cy="687215"/>
          </a:xfrm>
          <a:prstGeom prst="ellipse">
            <a:avLst/>
          </a:prstGeom>
          <a:solidFill>
            <a:srgbClr val="ED7D31"/>
          </a:solidFill>
          <a:ln w="12700" cap="flat" cmpd="sng" algn="ctr">
            <a:noFill/>
            <a:prstDash val="solid"/>
            <a:miter lim="800000"/>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FCFCFC"/>
                </a:solidFill>
                <a:effectLst/>
                <a:uLnTx/>
                <a:uFillTx/>
                <a:latin typeface="微软雅黑" pitchFamily="34" charset="-122"/>
                <a:ea typeface="微软雅黑" pitchFamily="34" charset="-122"/>
                <a:cs typeface="+mn-cs"/>
              </a:rPr>
              <a:t>3</a:t>
            </a:r>
            <a:endParaRPr kumimoji="0" lang="zh-CN" altLang="en-US" sz="3200" b="0" i="0" u="none" strike="noStrike" kern="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grpSp>
        <p:nvGrpSpPr>
          <p:cNvPr id="22" name="组合 21"/>
          <p:cNvGrpSpPr/>
          <p:nvPr/>
        </p:nvGrpSpPr>
        <p:grpSpPr>
          <a:xfrm>
            <a:off x="1547664" y="3883114"/>
            <a:ext cx="677033" cy="677033"/>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C00000"/>
                </a:solidFill>
                <a:effectLst/>
                <a:uLnTx/>
                <a:uFillTx/>
                <a:latin typeface="微软雅黑" pitchFamily="34" charset="-122"/>
                <a:ea typeface="微软雅黑" pitchFamily="34" charset="-122"/>
                <a:cs typeface="+mn-cs"/>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rPr>
                <a:t>4</a:t>
              </a:r>
              <a:endParaRPr kumimoji="0" lang="zh-CN" altLang="en-US" sz="3200" b="0" i="0" u="none" strike="noStrike" kern="0" cap="none" spc="0" normalizeH="0" baseline="0" noProof="0" dirty="0">
                <a:ln>
                  <a:noFill/>
                </a:ln>
                <a:solidFill>
                  <a:srgbClr val="080808"/>
                </a:solidFill>
                <a:effectLst/>
                <a:uLnTx/>
                <a:uFillTx/>
                <a:latin typeface="微软雅黑" pitchFamily="34" charset="-122"/>
                <a:ea typeface="微软雅黑" pitchFamily="34" charset="-122"/>
                <a:cs typeface="+mn-cs"/>
              </a:endParaRPr>
            </a:p>
          </p:txBody>
        </p:sp>
      </p:grpSp>
      <p:sp>
        <p:nvSpPr>
          <p:cNvPr id="25" name="椭圆 24"/>
          <p:cNvSpPr/>
          <p:nvPr/>
        </p:nvSpPr>
        <p:spPr>
          <a:xfrm>
            <a:off x="1835696" y="4613993"/>
            <a:ext cx="687215" cy="687215"/>
          </a:xfrm>
          <a:prstGeom prst="ellipse">
            <a:avLst/>
          </a:prstGeom>
          <a:solidFill>
            <a:srgbClr val="A5A5A5"/>
          </a:solidFill>
          <a:ln w="12700" cap="flat" cmpd="sng" algn="ctr">
            <a:noFill/>
            <a:prstDash val="solid"/>
            <a:miter lim="800000"/>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a:ln>
                  <a:noFill/>
                </a:ln>
                <a:solidFill>
                  <a:srgbClr val="FCFCFC"/>
                </a:solidFill>
                <a:effectLst/>
                <a:uLnTx/>
                <a:uFillTx/>
                <a:latin typeface="微软雅黑" pitchFamily="34" charset="-122"/>
                <a:ea typeface="微软雅黑" pitchFamily="34" charset="-122"/>
                <a:cs typeface="+mn-cs"/>
              </a:rPr>
              <a:t>5</a:t>
            </a:r>
            <a:endParaRPr kumimoji="0" lang="zh-CN" altLang="en-US" sz="3200" b="0" i="0" u="none" strike="noStrike" kern="0" cap="none" spc="0" normalizeH="0" baseline="0" noProof="0" dirty="0">
              <a:ln>
                <a:noFill/>
              </a:ln>
              <a:solidFill>
                <a:srgbClr val="FCFCFC"/>
              </a:solidFill>
              <a:effectLst/>
              <a:uLnTx/>
              <a:uFillTx/>
              <a:latin typeface="微软雅黑" pitchFamily="34" charset="-122"/>
              <a:ea typeface="微软雅黑" pitchFamily="34" charset="-122"/>
              <a:cs typeface="+mn-cs"/>
            </a:endParaRPr>
          </a:p>
        </p:txBody>
      </p:sp>
      <p:sp>
        <p:nvSpPr>
          <p:cNvPr id="26" name="TextBox 21"/>
          <p:cNvSpPr txBox="1"/>
          <p:nvPr/>
        </p:nvSpPr>
        <p:spPr>
          <a:xfrm>
            <a:off x="1763688" y="2531394"/>
            <a:ext cx="5472608"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27" name="TextBox 22"/>
          <p:cNvSpPr txBox="1"/>
          <p:nvPr/>
        </p:nvSpPr>
        <p:spPr>
          <a:xfrm>
            <a:off x="2051720" y="3256970"/>
            <a:ext cx="5544616"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28" name="TextBox 23"/>
          <p:cNvSpPr txBox="1"/>
          <p:nvPr/>
        </p:nvSpPr>
        <p:spPr>
          <a:xfrm>
            <a:off x="2411760" y="3955122"/>
            <a:ext cx="5688632"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
        <p:nvSpPr>
          <p:cNvPr id="29" name="TextBox 24"/>
          <p:cNvSpPr txBox="1"/>
          <p:nvPr/>
        </p:nvSpPr>
        <p:spPr>
          <a:xfrm>
            <a:off x="2699791" y="4747210"/>
            <a:ext cx="5832649" cy="400110"/>
          </a:xfrm>
          <a:prstGeom prst="rect">
            <a:avLst/>
          </a:prstGeom>
          <a:noFill/>
        </p:spPr>
        <p:txBody>
          <a:bodyPr wrap="square" rtlCol="0">
            <a:spAutoFit/>
          </a:bodyPr>
          <a:lstStyle/>
          <a:p>
            <a:r>
              <a:rPr lang="zh-CN" altLang="en-US" sz="1000" dirty="0">
                <a:solidFill>
                  <a:prstClr val="black"/>
                </a:solidFill>
                <a:latin typeface="微软雅黑" pitchFamily="34" charset="-122"/>
                <a:ea typeface="微软雅黑" pitchFamily="34" charset="-122"/>
              </a:rPr>
              <a:t>点击输入简要文字内容，文字内容需概括精炼，不用多余的文字修饰。点击输入简要文字内容，文字内容需概括精炼，不用多余的文字修饰。</a:t>
            </a:r>
            <a:endParaRPr lang="en-US" altLang="zh-CN" sz="1000"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1263826245"/>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14:presetBounceEnd="66667">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66667">
                                          <p:cBhvr additive="base">
                                            <p:cTn id="7" dur="500" fill="hold"/>
                                            <p:tgtEl>
                                              <p:spTgt spid="17"/>
                                            </p:tgtEl>
                                            <p:attrNameLst>
                                              <p:attrName>ppt_x</p:attrName>
                                            </p:attrNameLst>
                                          </p:cBhvr>
                                          <p:tavLst>
                                            <p:tav tm="0">
                                              <p:val>
                                                <p:strVal val="#ppt_x"/>
                                              </p:val>
                                            </p:tav>
                                            <p:tav tm="100000">
                                              <p:val>
                                                <p:strVal val="#ppt_x"/>
                                              </p:val>
                                            </p:tav>
                                          </p:tavLst>
                                        </p:anim>
                                        <p:anim calcmode="lin" valueType="num" p14:bounceEnd="66667">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14:presetBounceEnd="66667">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14:bounceEnd="66667">
                                          <p:cBhvr additive="base">
                                            <p:cTn id="12" dur="500" fill="hold"/>
                                            <p:tgtEl>
                                              <p:spTgt spid="18"/>
                                            </p:tgtEl>
                                            <p:attrNameLst>
                                              <p:attrName>ppt_x</p:attrName>
                                            </p:attrNameLst>
                                          </p:cBhvr>
                                          <p:tavLst>
                                            <p:tav tm="0">
                                              <p:val>
                                                <p:strVal val="#ppt_x"/>
                                              </p:val>
                                            </p:tav>
                                            <p:tav tm="100000">
                                              <p:val>
                                                <p:strVal val="#ppt_x"/>
                                              </p:val>
                                            </p:tav>
                                          </p:tavLst>
                                        </p:anim>
                                        <p:anim calcmode="lin" valueType="num" p14:bounceEnd="66667">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14:presetBounceEnd="66667">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14:bounceEnd="66667">
                                          <p:cBhvr additive="base">
                                            <p:cTn id="17" dur="500" fill="hold"/>
                                            <p:tgtEl>
                                              <p:spTgt spid="21"/>
                                            </p:tgtEl>
                                            <p:attrNameLst>
                                              <p:attrName>ppt_x</p:attrName>
                                            </p:attrNameLst>
                                          </p:cBhvr>
                                          <p:tavLst>
                                            <p:tav tm="0">
                                              <p:val>
                                                <p:strVal val="#ppt_x"/>
                                              </p:val>
                                            </p:tav>
                                            <p:tav tm="100000">
                                              <p:val>
                                                <p:strVal val="#ppt_x"/>
                                              </p:val>
                                            </p:tav>
                                          </p:tavLst>
                                        </p:anim>
                                        <p:anim calcmode="lin" valueType="num" p14:bounceEnd="66667">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14:presetBounceEnd="66667">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14:bounceEnd="66667">
                                          <p:cBhvr additive="base">
                                            <p:cTn id="22" dur="500" fill="hold"/>
                                            <p:tgtEl>
                                              <p:spTgt spid="22"/>
                                            </p:tgtEl>
                                            <p:attrNameLst>
                                              <p:attrName>ppt_x</p:attrName>
                                            </p:attrNameLst>
                                          </p:cBhvr>
                                          <p:tavLst>
                                            <p:tav tm="0">
                                              <p:val>
                                                <p:strVal val="#ppt_x"/>
                                              </p:val>
                                            </p:tav>
                                            <p:tav tm="100000">
                                              <p:val>
                                                <p:strVal val="#ppt_x"/>
                                              </p:val>
                                            </p:tav>
                                          </p:tavLst>
                                        </p:anim>
                                        <p:anim calcmode="lin" valueType="num" p14:bounceEnd="66667">
                                          <p:cBhvr additive="base">
                                            <p:cTn id="23" dur="50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14:presetBounceEnd="66667">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14:bounceEnd="66667">
                                          <p:cBhvr additive="base">
                                            <p:cTn id="27" dur="500" fill="hold"/>
                                            <p:tgtEl>
                                              <p:spTgt spid="25"/>
                                            </p:tgtEl>
                                            <p:attrNameLst>
                                              <p:attrName>ppt_x</p:attrName>
                                            </p:attrNameLst>
                                          </p:cBhvr>
                                          <p:tavLst>
                                            <p:tav tm="0">
                                              <p:val>
                                                <p:strVal val="#ppt_x"/>
                                              </p:val>
                                            </p:tav>
                                            <p:tav tm="100000">
                                              <p:val>
                                                <p:strVal val="#ppt_x"/>
                                              </p:val>
                                            </p:tav>
                                          </p:tavLst>
                                        </p:anim>
                                        <p:anim calcmode="lin" valueType="num" p14:bounceEnd="66667">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ppt_x</p:attrName>
                                            </p:attrNameLst>
                                          </p:cBhvr>
                                          <p:tavLst>
                                            <p:tav tm="0">
                                              <p:val>
                                                <p:strVal val="#ppt_x-#ppt_w*1.125000"/>
                                              </p:val>
                                            </p:tav>
                                            <p:tav tm="100000">
                                              <p:val>
                                                <p:strVal val="#ppt_x"/>
                                              </p:val>
                                            </p:tav>
                                          </p:tavLst>
                                        </p:anim>
                                        <p:animEffect transition="in" filter="wipe(right)">
                                          <p:cBhvr>
                                            <p:cTn id="41" dur="500"/>
                                            <p:tgtEl>
                                              <p:spTgt spid="27"/>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p:tgtEl>
                                              <p:spTgt spid="28"/>
                                            </p:tgtEl>
                                            <p:attrNameLst>
                                              <p:attrName>ppt_x</p:attrName>
                                            </p:attrNameLst>
                                          </p:cBhvr>
                                          <p:tavLst>
                                            <p:tav tm="0">
                                              <p:val>
                                                <p:strVal val="#ppt_x-#ppt_w*1.125000"/>
                                              </p:val>
                                            </p:tav>
                                            <p:tav tm="100000">
                                              <p:val>
                                                <p:strVal val="#ppt_x"/>
                                              </p:val>
                                            </p:tav>
                                          </p:tavLst>
                                        </p:anim>
                                        <p:animEffect transition="in" filter="wipe(right)">
                                          <p:cBhvr>
                                            <p:cTn id="45" dur="500"/>
                                            <p:tgtEl>
                                              <p:spTgt spid="28"/>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p:tgtEl>
                                              <p:spTgt spid="29"/>
                                            </p:tgtEl>
                                            <p:attrNameLst>
                                              <p:attrName>ppt_x</p:attrName>
                                            </p:attrNameLst>
                                          </p:cBhvr>
                                          <p:tavLst>
                                            <p:tav tm="0">
                                              <p:val>
                                                <p:strVal val="#ppt_x-#ppt_w*1.125000"/>
                                              </p:val>
                                            </p:tav>
                                            <p:tav tm="100000">
                                              <p:val>
                                                <p:strVal val="#ppt_x"/>
                                              </p:val>
                                            </p:tav>
                                          </p:tavLst>
                                        </p:anim>
                                        <p:animEffect transition="in" filter="wipe(right)">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21" grpId="0" animBg="1"/>
          <p:bldP spid="25" grpId="0" animBg="1"/>
          <p:bldP spid="26" grpId="0"/>
          <p:bldP spid="27" grpId="0"/>
          <p:bldP spid="28" grpId="0"/>
          <p:bldP spid="2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ppt_x"/>
                                              </p:val>
                                            </p:tav>
                                            <p:tav tm="100000">
                                              <p:val>
                                                <p:strVal val="#ppt_x"/>
                                              </p:val>
                                            </p:tav>
                                          </p:tavLst>
                                        </p:anim>
                                        <p:anim calcmode="lin" valueType="num">
                                          <p:cBhvr additive="base">
                                            <p:cTn id="13" dur="500" fill="hold"/>
                                            <p:tgtEl>
                                              <p:spTgt spid="1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500" fill="hold"/>
                                            <p:tgtEl>
                                              <p:spTgt spid="21"/>
                                            </p:tgtEl>
                                            <p:attrNameLst>
                                              <p:attrName>ppt_x</p:attrName>
                                            </p:attrNameLst>
                                          </p:cBhvr>
                                          <p:tavLst>
                                            <p:tav tm="0">
                                              <p:val>
                                                <p:strVal val="#ppt_x"/>
                                              </p:val>
                                            </p:tav>
                                            <p:tav tm="100000">
                                              <p:val>
                                                <p:strVal val="#ppt_x"/>
                                              </p:val>
                                            </p:tav>
                                          </p:tavLst>
                                        </p:anim>
                                        <p:anim calcmode="lin" valueType="num">
                                          <p:cBhvr additive="base">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additive="base">
                                            <p:cTn id="27" dur="500" fill="hold"/>
                                            <p:tgtEl>
                                              <p:spTgt spid="25"/>
                                            </p:tgtEl>
                                            <p:attrNameLst>
                                              <p:attrName>ppt_x</p:attrName>
                                            </p:attrNameLst>
                                          </p:cBhvr>
                                          <p:tavLst>
                                            <p:tav tm="0">
                                              <p:val>
                                                <p:strVal val="#ppt_x"/>
                                              </p:val>
                                            </p:tav>
                                            <p:tav tm="100000">
                                              <p:val>
                                                <p:strVal val="#ppt_x"/>
                                              </p:val>
                                            </p:tav>
                                          </p:tavLst>
                                        </p:anim>
                                        <p:anim calcmode="lin" valueType="num">
                                          <p:cBhvr additive="base">
                                            <p:cTn id="28" dur="500" fill="hold"/>
                                            <p:tgtEl>
                                              <p:spTgt spid="2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12" presetClass="entr" presetSubtype="8"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p:tgtEl>
                                              <p:spTgt spid="16"/>
                                            </p:tgtEl>
                                            <p:attrNameLst>
                                              <p:attrName>ppt_x</p:attrName>
                                            </p:attrNameLst>
                                          </p:cBhvr>
                                          <p:tavLst>
                                            <p:tav tm="0">
                                              <p:val>
                                                <p:strVal val="#ppt_x-#ppt_w*1.125000"/>
                                              </p:val>
                                            </p:tav>
                                            <p:tav tm="100000">
                                              <p:val>
                                                <p:strVal val="#ppt_x"/>
                                              </p:val>
                                            </p:tav>
                                          </p:tavLst>
                                        </p:anim>
                                        <p:animEffect transition="in" filter="wipe(right)">
                                          <p:cBhvr>
                                            <p:cTn id="33" dur="500"/>
                                            <p:tgtEl>
                                              <p:spTgt spid="16"/>
                                            </p:tgtEl>
                                          </p:cBhvr>
                                        </p:animEffect>
                                      </p:childTnLst>
                                    </p:cTn>
                                  </p:par>
                                  <p:par>
                                    <p:cTn id="34" presetID="12" presetClass="entr" presetSubtype="8" fill="hold" grpId="0" nodeType="withEffect">
                                      <p:stCondLst>
                                        <p:cond delay="10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500"/>
                                            <p:tgtEl>
                                              <p:spTgt spid="26"/>
                                            </p:tgtEl>
                                            <p:attrNameLst>
                                              <p:attrName>ppt_x</p:attrName>
                                            </p:attrNameLst>
                                          </p:cBhvr>
                                          <p:tavLst>
                                            <p:tav tm="0">
                                              <p:val>
                                                <p:strVal val="#ppt_x-#ppt_w*1.125000"/>
                                              </p:val>
                                            </p:tav>
                                            <p:tav tm="100000">
                                              <p:val>
                                                <p:strVal val="#ppt_x"/>
                                              </p:val>
                                            </p:tav>
                                          </p:tavLst>
                                        </p:anim>
                                        <p:animEffect transition="in" filter="wipe(right)">
                                          <p:cBhvr>
                                            <p:cTn id="37" dur="500"/>
                                            <p:tgtEl>
                                              <p:spTgt spid="26"/>
                                            </p:tgtEl>
                                          </p:cBhvr>
                                        </p:animEffect>
                                      </p:childTnLst>
                                    </p:cTn>
                                  </p:par>
                                  <p:par>
                                    <p:cTn id="38" presetID="12" presetClass="entr" presetSubtype="8" fill="hold" grpId="0" nodeType="withEffect">
                                      <p:stCondLst>
                                        <p:cond delay="2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500"/>
                                            <p:tgtEl>
                                              <p:spTgt spid="27"/>
                                            </p:tgtEl>
                                            <p:attrNameLst>
                                              <p:attrName>ppt_x</p:attrName>
                                            </p:attrNameLst>
                                          </p:cBhvr>
                                          <p:tavLst>
                                            <p:tav tm="0">
                                              <p:val>
                                                <p:strVal val="#ppt_x-#ppt_w*1.125000"/>
                                              </p:val>
                                            </p:tav>
                                            <p:tav tm="100000">
                                              <p:val>
                                                <p:strVal val="#ppt_x"/>
                                              </p:val>
                                            </p:tav>
                                          </p:tavLst>
                                        </p:anim>
                                        <p:animEffect transition="in" filter="wipe(right)">
                                          <p:cBhvr>
                                            <p:cTn id="41" dur="500"/>
                                            <p:tgtEl>
                                              <p:spTgt spid="27"/>
                                            </p:tgtEl>
                                          </p:cBhvr>
                                        </p:animEffect>
                                      </p:childTnLst>
                                    </p:cTn>
                                  </p:par>
                                  <p:par>
                                    <p:cTn id="42" presetID="12" presetClass="entr" presetSubtype="8" fill="hold" grpId="0" nodeType="withEffect">
                                      <p:stCondLst>
                                        <p:cond delay="400"/>
                                      </p:stCondLst>
                                      <p:childTnLst>
                                        <p:set>
                                          <p:cBhvr>
                                            <p:cTn id="43" dur="1" fill="hold">
                                              <p:stCondLst>
                                                <p:cond delay="0"/>
                                              </p:stCondLst>
                                            </p:cTn>
                                            <p:tgtEl>
                                              <p:spTgt spid="28"/>
                                            </p:tgtEl>
                                            <p:attrNameLst>
                                              <p:attrName>style.visibility</p:attrName>
                                            </p:attrNameLst>
                                          </p:cBhvr>
                                          <p:to>
                                            <p:strVal val="visible"/>
                                          </p:to>
                                        </p:set>
                                        <p:anim calcmode="lin" valueType="num">
                                          <p:cBhvr additive="base">
                                            <p:cTn id="44" dur="500"/>
                                            <p:tgtEl>
                                              <p:spTgt spid="28"/>
                                            </p:tgtEl>
                                            <p:attrNameLst>
                                              <p:attrName>ppt_x</p:attrName>
                                            </p:attrNameLst>
                                          </p:cBhvr>
                                          <p:tavLst>
                                            <p:tav tm="0">
                                              <p:val>
                                                <p:strVal val="#ppt_x-#ppt_w*1.125000"/>
                                              </p:val>
                                            </p:tav>
                                            <p:tav tm="100000">
                                              <p:val>
                                                <p:strVal val="#ppt_x"/>
                                              </p:val>
                                            </p:tav>
                                          </p:tavLst>
                                        </p:anim>
                                        <p:animEffect transition="in" filter="wipe(right)">
                                          <p:cBhvr>
                                            <p:cTn id="45" dur="500"/>
                                            <p:tgtEl>
                                              <p:spTgt spid="28"/>
                                            </p:tgtEl>
                                          </p:cBhvr>
                                        </p:animEffect>
                                      </p:childTnLst>
                                    </p:cTn>
                                  </p:par>
                                  <p:par>
                                    <p:cTn id="46" presetID="12" presetClass="entr" presetSubtype="8" fill="hold" grpId="0" nodeType="withEffect">
                                      <p:stCondLst>
                                        <p:cond delay="50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p:tgtEl>
                                              <p:spTgt spid="29"/>
                                            </p:tgtEl>
                                            <p:attrNameLst>
                                              <p:attrName>ppt_x</p:attrName>
                                            </p:attrNameLst>
                                          </p:cBhvr>
                                          <p:tavLst>
                                            <p:tav tm="0">
                                              <p:val>
                                                <p:strVal val="#ppt_x-#ppt_w*1.125000"/>
                                              </p:val>
                                            </p:tav>
                                            <p:tav tm="100000">
                                              <p:val>
                                                <p:strVal val="#ppt_x"/>
                                              </p:val>
                                            </p:tav>
                                          </p:tavLst>
                                        </p:anim>
                                        <p:animEffect transition="in" filter="wipe(right)">
                                          <p:cBhvr>
                                            <p:cTn id="4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21" grpId="0" animBg="1"/>
          <p:bldP spid="25" grpId="0" animBg="1"/>
          <p:bldP spid="26" grpId="0"/>
          <p:bldP spid="27" grpId="0"/>
          <p:bldP spid="28" grpId="0"/>
          <p:bldP spid="2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8"/>
          <p:cNvSpPr>
            <a:spLocks/>
          </p:cNvSpPr>
          <p:nvPr/>
        </p:nvSpPr>
        <p:spPr bwMode="auto">
          <a:xfrm>
            <a:off x="1464625" y="2925420"/>
            <a:ext cx="2291309" cy="1007161"/>
          </a:xfrm>
          <a:custGeom>
            <a:avLst/>
            <a:gdLst>
              <a:gd name="T0" fmla="*/ 0 w 690"/>
              <a:gd name="T1" fmla="*/ 190 h 254"/>
              <a:gd name="T2" fmla="*/ 0 w 690"/>
              <a:gd name="T3" fmla="*/ 190 h 254"/>
              <a:gd name="T4" fmla="*/ 0 w 690"/>
              <a:gd name="T5" fmla="*/ 62 h 254"/>
              <a:gd name="T6" fmla="*/ 618 w 690"/>
              <a:gd name="T7" fmla="*/ 62 h 254"/>
              <a:gd name="T8" fmla="*/ 618 w 690"/>
              <a:gd name="T9" fmla="*/ 0 h 254"/>
              <a:gd name="T10" fmla="*/ 689 w 690"/>
              <a:gd name="T11" fmla="*/ 128 h 254"/>
              <a:gd name="T12" fmla="*/ 618 w 690"/>
              <a:gd name="T13" fmla="*/ 253 h 254"/>
              <a:gd name="T14" fmla="*/ 618 w 690"/>
              <a:gd name="T15" fmla="*/ 190 h 254"/>
              <a:gd name="T16" fmla="*/ 0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0" y="190"/>
                </a:moveTo>
                <a:lnTo>
                  <a:pt x="0" y="190"/>
                </a:lnTo>
                <a:lnTo>
                  <a:pt x="0" y="62"/>
                </a:lnTo>
                <a:lnTo>
                  <a:pt x="618" y="62"/>
                </a:lnTo>
                <a:lnTo>
                  <a:pt x="618" y="0"/>
                </a:lnTo>
                <a:lnTo>
                  <a:pt x="689" y="128"/>
                </a:lnTo>
                <a:lnTo>
                  <a:pt x="618" y="253"/>
                </a:lnTo>
                <a:lnTo>
                  <a:pt x="618" y="190"/>
                </a:lnTo>
                <a:lnTo>
                  <a:pt x="0"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18" name="Freeform 19"/>
          <p:cNvSpPr>
            <a:spLocks/>
          </p:cNvSpPr>
          <p:nvPr/>
        </p:nvSpPr>
        <p:spPr bwMode="auto">
          <a:xfrm>
            <a:off x="1464625" y="1628800"/>
            <a:ext cx="2965419" cy="1102325"/>
          </a:xfrm>
          <a:custGeom>
            <a:avLst/>
            <a:gdLst>
              <a:gd name="T0" fmla="*/ 0 w 893"/>
              <a:gd name="T1" fmla="*/ 0 h 278"/>
              <a:gd name="T2" fmla="*/ 0 w 893"/>
              <a:gd name="T3" fmla="*/ 0 h 278"/>
              <a:gd name="T4" fmla="*/ 696 w 893"/>
              <a:gd name="T5" fmla="*/ 0 h 278"/>
              <a:gd name="T6" fmla="*/ 838 w 893"/>
              <a:gd name="T7" fmla="*/ 155 h 278"/>
              <a:gd name="T8" fmla="*/ 892 w 893"/>
              <a:gd name="T9" fmla="*/ 112 h 278"/>
              <a:gd name="T10" fmla="*/ 835 w 893"/>
              <a:gd name="T11" fmla="*/ 244 h 278"/>
              <a:gd name="T12" fmla="*/ 686 w 893"/>
              <a:gd name="T13" fmla="*/ 277 h 278"/>
              <a:gd name="T14" fmla="*/ 735 w 893"/>
              <a:gd name="T15" fmla="*/ 237 h 278"/>
              <a:gd name="T16" fmla="*/ 639 w 893"/>
              <a:gd name="T17" fmla="*/ 135 h 278"/>
              <a:gd name="T18" fmla="*/ 0 w 893"/>
              <a:gd name="T19" fmla="*/ 135 h 278"/>
              <a:gd name="T20" fmla="*/ 0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0"/>
                </a:moveTo>
                <a:lnTo>
                  <a:pt x="0" y="0"/>
                </a:lnTo>
                <a:lnTo>
                  <a:pt x="696" y="0"/>
                </a:lnTo>
                <a:lnTo>
                  <a:pt x="838" y="155"/>
                </a:lnTo>
                <a:lnTo>
                  <a:pt x="892" y="112"/>
                </a:lnTo>
                <a:lnTo>
                  <a:pt x="835" y="244"/>
                </a:lnTo>
                <a:lnTo>
                  <a:pt x="686" y="277"/>
                </a:lnTo>
                <a:lnTo>
                  <a:pt x="735" y="237"/>
                </a:lnTo>
                <a:lnTo>
                  <a:pt x="639" y="135"/>
                </a:lnTo>
                <a:lnTo>
                  <a:pt x="0" y="135"/>
                </a:lnTo>
                <a:lnTo>
                  <a:pt x="0"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19" name="Freeform 20"/>
          <p:cNvSpPr>
            <a:spLocks/>
          </p:cNvSpPr>
          <p:nvPr/>
        </p:nvSpPr>
        <p:spPr bwMode="auto">
          <a:xfrm>
            <a:off x="4981285" y="1628800"/>
            <a:ext cx="2965419" cy="1102325"/>
          </a:xfrm>
          <a:custGeom>
            <a:avLst/>
            <a:gdLst>
              <a:gd name="T0" fmla="*/ 892 w 893"/>
              <a:gd name="T1" fmla="*/ 0 h 278"/>
              <a:gd name="T2" fmla="*/ 892 w 893"/>
              <a:gd name="T3" fmla="*/ 0 h 278"/>
              <a:gd name="T4" fmla="*/ 195 w 893"/>
              <a:gd name="T5" fmla="*/ 0 h 278"/>
              <a:gd name="T6" fmla="*/ 53 w 893"/>
              <a:gd name="T7" fmla="*/ 155 h 278"/>
              <a:gd name="T8" fmla="*/ 0 w 893"/>
              <a:gd name="T9" fmla="*/ 112 h 278"/>
              <a:gd name="T10" fmla="*/ 57 w 893"/>
              <a:gd name="T11" fmla="*/ 244 h 278"/>
              <a:gd name="T12" fmla="*/ 206 w 893"/>
              <a:gd name="T13" fmla="*/ 277 h 278"/>
              <a:gd name="T14" fmla="*/ 156 w 893"/>
              <a:gd name="T15" fmla="*/ 237 h 278"/>
              <a:gd name="T16" fmla="*/ 252 w 893"/>
              <a:gd name="T17" fmla="*/ 135 h 278"/>
              <a:gd name="T18" fmla="*/ 892 w 893"/>
              <a:gd name="T19" fmla="*/ 135 h 278"/>
              <a:gd name="T20" fmla="*/ 892 w 893"/>
              <a:gd name="T21"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0"/>
                </a:moveTo>
                <a:lnTo>
                  <a:pt x="892" y="0"/>
                </a:lnTo>
                <a:lnTo>
                  <a:pt x="195" y="0"/>
                </a:lnTo>
                <a:lnTo>
                  <a:pt x="53" y="155"/>
                </a:lnTo>
                <a:lnTo>
                  <a:pt x="0" y="112"/>
                </a:lnTo>
                <a:lnTo>
                  <a:pt x="57" y="244"/>
                </a:lnTo>
                <a:lnTo>
                  <a:pt x="206" y="277"/>
                </a:lnTo>
                <a:lnTo>
                  <a:pt x="156" y="237"/>
                </a:lnTo>
                <a:lnTo>
                  <a:pt x="252" y="135"/>
                </a:lnTo>
                <a:lnTo>
                  <a:pt x="892" y="135"/>
                </a:lnTo>
                <a:lnTo>
                  <a:pt x="892" y="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20" name="Freeform 21"/>
          <p:cNvSpPr>
            <a:spLocks/>
          </p:cNvSpPr>
          <p:nvPr/>
        </p:nvSpPr>
        <p:spPr bwMode="auto">
          <a:xfrm>
            <a:off x="1464625" y="4126875"/>
            <a:ext cx="2965419" cy="1102325"/>
          </a:xfrm>
          <a:custGeom>
            <a:avLst/>
            <a:gdLst>
              <a:gd name="T0" fmla="*/ 0 w 893"/>
              <a:gd name="T1" fmla="*/ 277 h 278"/>
              <a:gd name="T2" fmla="*/ 0 w 893"/>
              <a:gd name="T3" fmla="*/ 277 h 278"/>
              <a:gd name="T4" fmla="*/ 696 w 893"/>
              <a:gd name="T5" fmla="*/ 277 h 278"/>
              <a:gd name="T6" fmla="*/ 838 w 893"/>
              <a:gd name="T7" fmla="*/ 125 h 278"/>
              <a:gd name="T8" fmla="*/ 892 w 893"/>
              <a:gd name="T9" fmla="*/ 165 h 278"/>
              <a:gd name="T10" fmla="*/ 835 w 893"/>
              <a:gd name="T11" fmla="*/ 33 h 278"/>
              <a:gd name="T12" fmla="*/ 686 w 893"/>
              <a:gd name="T13" fmla="*/ 0 h 278"/>
              <a:gd name="T14" fmla="*/ 735 w 893"/>
              <a:gd name="T15" fmla="*/ 40 h 278"/>
              <a:gd name="T16" fmla="*/ 639 w 893"/>
              <a:gd name="T17" fmla="*/ 142 h 278"/>
              <a:gd name="T18" fmla="*/ 0 w 893"/>
              <a:gd name="T19" fmla="*/ 142 h 278"/>
              <a:gd name="T20" fmla="*/ 0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0" y="277"/>
                </a:moveTo>
                <a:lnTo>
                  <a:pt x="0" y="277"/>
                </a:lnTo>
                <a:lnTo>
                  <a:pt x="696" y="277"/>
                </a:lnTo>
                <a:lnTo>
                  <a:pt x="838" y="125"/>
                </a:lnTo>
                <a:lnTo>
                  <a:pt x="892" y="165"/>
                </a:lnTo>
                <a:lnTo>
                  <a:pt x="835" y="33"/>
                </a:lnTo>
                <a:lnTo>
                  <a:pt x="686" y="0"/>
                </a:lnTo>
                <a:lnTo>
                  <a:pt x="735" y="40"/>
                </a:lnTo>
                <a:lnTo>
                  <a:pt x="639" y="142"/>
                </a:lnTo>
                <a:lnTo>
                  <a:pt x="0" y="142"/>
                </a:lnTo>
                <a:lnTo>
                  <a:pt x="0"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21" name="Freeform 22"/>
          <p:cNvSpPr>
            <a:spLocks/>
          </p:cNvSpPr>
          <p:nvPr/>
        </p:nvSpPr>
        <p:spPr bwMode="auto">
          <a:xfrm>
            <a:off x="4981285" y="4126875"/>
            <a:ext cx="2965419" cy="1102325"/>
          </a:xfrm>
          <a:custGeom>
            <a:avLst/>
            <a:gdLst>
              <a:gd name="T0" fmla="*/ 892 w 893"/>
              <a:gd name="T1" fmla="*/ 277 h 278"/>
              <a:gd name="T2" fmla="*/ 892 w 893"/>
              <a:gd name="T3" fmla="*/ 277 h 278"/>
              <a:gd name="T4" fmla="*/ 195 w 893"/>
              <a:gd name="T5" fmla="*/ 277 h 278"/>
              <a:gd name="T6" fmla="*/ 53 w 893"/>
              <a:gd name="T7" fmla="*/ 125 h 278"/>
              <a:gd name="T8" fmla="*/ 0 w 893"/>
              <a:gd name="T9" fmla="*/ 165 h 278"/>
              <a:gd name="T10" fmla="*/ 57 w 893"/>
              <a:gd name="T11" fmla="*/ 33 h 278"/>
              <a:gd name="T12" fmla="*/ 206 w 893"/>
              <a:gd name="T13" fmla="*/ 0 h 278"/>
              <a:gd name="T14" fmla="*/ 156 w 893"/>
              <a:gd name="T15" fmla="*/ 40 h 278"/>
              <a:gd name="T16" fmla="*/ 252 w 893"/>
              <a:gd name="T17" fmla="*/ 142 h 278"/>
              <a:gd name="T18" fmla="*/ 892 w 893"/>
              <a:gd name="T19" fmla="*/ 142 h 278"/>
              <a:gd name="T20" fmla="*/ 892 w 893"/>
              <a:gd name="T21"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3" h="278">
                <a:moveTo>
                  <a:pt x="892" y="277"/>
                </a:moveTo>
                <a:lnTo>
                  <a:pt x="892" y="277"/>
                </a:lnTo>
                <a:lnTo>
                  <a:pt x="195" y="277"/>
                </a:lnTo>
                <a:lnTo>
                  <a:pt x="53" y="125"/>
                </a:lnTo>
                <a:lnTo>
                  <a:pt x="0" y="165"/>
                </a:lnTo>
                <a:lnTo>
                  <a:pt x="57" y="33"/>
                </a:lnTo>
                <a:lnTo>
                  <a:pt x="206" y="0"/>
                </a:lnTo>
                <a:lnTo>
                  <a:pt x="156" y="40"/>
                </a:lnTo>
                <a:lnTo>
                  <a:pt x="252" y="142"/>
                </a:lnTo>
                <a:lnTo>
                  <a:pt x="892" y="142"/>
                </a:lnTo>
                <a:lnTo>
                  <a:pt x="892" y="277"/>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22" name="Freeform 23"/>
          <p:cNvSpPr>
            <a:spLocks/>
          </p:cNvSpPr>
          <p:nvPr/>
        </p:nvSpPr>
        <p:spPr bwMode="auto">
          <a:xfrm>
            <a:off x="5655396" y="2925420"/>
            <a:ext cx="2291309" cy="1007161"/>
          </a:xfrm>
          <a:custGeom>
            <a:avLst/>
            <a:gdLst>
              <a:gd name="T0" fmla="*/ 689 w 690"/>
              <a:gd name="T1" fmla="*/ 190 h 254"/>
              <a:gd name="T2" fmla="*/ 689 w 690"/>
              <a:gd name="T3" fmla="*/ 190 h 254"/>
              <a:gd name="T4" fmla="*/ 689 w 690"/>
              <a:gd name="T5" fmla="*/ 62 h 254"/>
              <a:gd name="T6" fmla="*/ 71 w 690"/>
              <a:gd name="T7" fmla="*/ 62 h 254"/>
              <a:gd name="T8" fmla="*/ 67 w 690"/>
              <a:gd name="T9" fmla="*/ 0 h 254"/>
              <a:gd name="T10" fmla="*/ 0 w 690"/>
              <a:gd name="T11" fmla="*/ 128 h 254"/>
              <a:gd name="T12" fmla="*/ 71 w 690"/>
              <a:gd name="T13" fmla="*/ 253 h 254"/>
              <a:gd name="T14" fmla="*/ 71 w 690"/>
              <a:gd name="T15" fmla="*/ 190 h 254"/>
              <a:gd name="T16" fmla="*/ 689 w 690"/>
              <a:gd name="T17" fmla="*/ 19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0" h="254">
                <a:moveTo>
                  <a:pt x="689" y="190"/>
                </a:moveTo>
                <a:lnTo>
                  <a:pt x="689" y="190"/>
                </a:lnTo>
                <a:lnTo>
                  <a:pt x="689" y="62"/>
                </a:lnTo>
                <a:lnTo>
                  <a:pt x="71" y="62"/>
                </a:lnTo>
                <a:lnTo>
                  <a:pt x="67" y="0"/>
                </a:lnTo>
                <a:lnTo>
                  <a:pt x="0" y="128"/>
                </a:lnTo>
                <a:lnTo>
                  <a:pt x="71" y="253"/>
                </a:lnTo>
                <a:lnTo>
                  <a:pt x="71" y="190"/>
                </a:lnTo>
                <a:lnTo>
                  <a:pt x="689" y="190"/>
                </a:lnTo>
              </a:path>
            </a:pathLst>
          </a:cu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endParaRPr lang="en-US" sz="1200" kern="0">
              <a:solidFill>
                <a:srgbClr val="F9F9F9"/>
              </a:solidFill>
              <a:latin typeface="微软雅黑" pitchFamily="34" charset="-122"/>
              <a:ea typeface="微软雅黑" pitchFamily="34" charset="-122"/>
            </a:endParaRPr>
          </a:p>
        </p:txBody>
      </p:sp>
      <p:sp>
        <p:nvSpPr>
          <p:cNvPr id="23" name="TextBox 53"/>
          <p:cNvSpPr txBox="1">
            <a:spLocks noChangeArrowheads="1"/>
          </p:cNvSpPr>
          <p:nvPr/>
        </p:nvSpPr>
        <p:spPr bwMode="auto">
          <a:xfrm>
            <a:off x="1488134" y="1749590"/>
            <a:ext cx="2328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24" name="TextBox 53"/>
          <p:cNvSpPr txBox="1">
            <a:spLocks noChangeArrowheads="1"/>
          </p:cNvSpPr>
          <p:nvPr/>
        </p:nvSpPr>
        <p:spPr bwMode="auto">
          <a:xfrm>
            <a:off x="1403648" y="327569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25" name="TextBox 53"/>
          <p:cNvSpPr txBox="1">
            <a:spLocks noChangeArrowheads="1"/>
          </p:cNvSpPr>
          <p:nvPr/>
        </p:nvSpPr>
        <p:spPr bwMode="auto">
          <a:xfrm>
            <a:off x="1497618" y="4818637"/>
            <a:ext cx="231929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26" name="TextBox 53"/>
          <p:cNvSpPr txBox="1">
            <a:spLocks noChangeArrowheads="1"/>
          </p:cNvSpPr>
          <p:nvPr/>
        </p:nvSpPr>
        <p:spPr bwMode="auto">
          <a:xfrm>
            <a:off x="5655396" y="4818637"/>
            <a:ext cx="229130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lang="zh-CN" altLang="en-US" sz="2400" kern="0" dirty="0">
              <a:solidFill>
                <a:sysClr val="window" lastClr="FFFFFF">
                  <a:lumMod val="95000"/>
                </a:sysClr>
              </a:solidFill>
              <a:latin typeface="Arial" pitchFamily="34" charset="0"/>
              <a:ea typeface="宋体" pitchFamily="2" charset="-122"/>
              <a:cs typeface="宋体" pitchFamily="2" charset="-122"/>
            </a:endParaRPr>
          </a:p>
        </p:txBody>
      </p:sp>
      <p:sp>
        <p:nvSpPr>
          <p:cNvPr id="27" name="TextBox 53"/>
          <p:cNvSpPr txBox="1">
            <a:spLocks noChangeArrowheads="1"/>
          </p:cNvSpPr>
          <p:nvPr/>
        </p:nvSpPr>
        <p:spPr bwMode="auto">
          <a:xfrm>
            <a:off x="5594419" y="3275692"/>
            <a:ext cx="24132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latin typeface="微软雅黑" pitchFamily="34" charset="-122"/>
                <a:ea typeface="微软雅黑" pitchFamily="34" charset="-122"/>
                <a:cs typeface="宋体" pitchFamily="2" charset="-122"/>
              </a:rPr>
              <a:t>在此输入内容文本</a:t>
            </a:r>
            <a:endParaRPr lang="zh-CN" altLang="en-US" sz="2400" kern="0" dirty="0">
              <a:latin typeface="Arial" pitchFamily="34" charset="0"/>
              <a:ea typeface="宋体" pitchFamily="2" charset="-122"/>
              <a:cs typeface="宋体" pitchFamily="2" charset="-122"/>
            </a:endParaRPr>
          </a:p>
        </p:txBody>
      </p:sp>
      <p:sp>
        <p:nvSpPr>
          <p:cNvPr id="28" name="TextBox 27"/>
          <p:cNvSpPr txBox="1">
            <a:spLocks noChangeArrowheads="1"/>
          </p:cNvSpPr>
          <p:nvPr/>
        </p:nvSpPr>
        <p:spPr bwMode="auto">
          <a:xfrm>
            <a:off x="5655396" y="1749590"/>
            <a:ext cx="231296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defRPr/>
            </a:pPr>
            <a:r>
              <a:rPr lang="zh-CN" altLang="en-US" sz="1600" kern="0" dirty="0">
                <a:solidFill>
                  <a:sysClr val="window" lastClr="FFFFFF">
                    <a:lumMod val="95000"/>
                  </a:sysClr>
                </a:solidFill>
                <a:latin typeface="微软雅黑" pitchFamily="34" charset="-122"/>
                <a:ea typeface="微软雅黑" pitchFamily="34" charset="-122"/>
                <a:cs typeface="宋体" pitchFamily="2" charset="-122"/>
              </a:rPr>
              <a:t>在此输入内容文本</a:t>
            </a:r>
            <a:endParaRPr kumimoji="0" lang="zh-CN" altLang="en-US" sz="2400" i="0" u="none" strike="noStrike" kern="0" cap="none" spc="0" normalizeH="0" baseline="0" noProof="0" dirty="0">
              <a:ln>
                <a:noFill/>
              </a:ln>
              <a:solidFill>
                <a:sysClr val="window" lastClr="FFFFFF">
                  <a:lumMod val="95000"/>
                </a:sysClr>
              </a:solidFill>
              <a:effectLst/>
              <a:uLnTx/>
              <a:uFillTx/>
              <a:latin typeface="Arial" pitchFamily="34" charset="0"/>
              <a:ea typeface="宋体" pitchFamily="2" charset="-122"/>
              <a:cs typeface="宋体" pitchFamily="2" charset="-122"/>
            </a:endParaRPr>
          </a:p>
        </p:txBody>
      </p:sp>
      <p:grpSp>
        <p:nvGrpSpPr>
          <p:cNvPr id="29" name="组合 28"/>
          <p:cNvGrpSpPr/>
          <p:nvPr/>
        </p:nvGrpSpPr>
        <p:grpSpPr>
          <a:xfrm>
            <a:off x="3910879" y="2826290"/>
            <a:ext cx="1586249" cy="1292655"/>
            <a:chOff x="3910879" y="2268230"/>
            <a:chExt cx="1586249" cy="1292655"/>
          </a:xfrm>
        </p:grpSpPr>
        <p:sp>
          <p:nvSpPr>
            <p:cNvPr id="30" name="AutoShape 17"/>
            <p:cNvSpPr>
              <a:spLocks noChangeArrowheads="1"/>
            </p:cNvSpPr>
            <p:nvPr/>
          </p:nvSpPr>
          <p:spPr bwMode="auto">
            <a:xfrm>
              <a:off x="3910879" y="2268230"/>
              <a:ext cx="1586249" cy="1292655"/>
            </a:xfrm>
            <a:prstGeom prst="hexagon">
              <a:avLst>
                <a:gd name="adj" fmla="val 30740"/>
                <a:gd name="vf" fmla="val 115470"/>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endParaRPr kumimoji="0" lang="en-US" altLang="zh-SG"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1" name="TextBox 30"/>
            <p:cNvSpPr txBox="1"/>
            <p:nvPr/>
          </p:nvSpPr>
          <p:spPr>
            <a:xfrm>
              <a:off x="4252596" y="2474342"/>
              <a:ext cx="902811" cy="95410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点击</a:t>
              </a:r>
              <a:endParaRPr kumimoji="0" lang="en-US" altLang="zh-CN"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Arial Unicode MS" pitchFamily="34" charset="-122"/>
                </a:rPr>
                <a:t>添加</a:t>
              </a:r>
            </a:p>
          </p:txBody>
        </p:sp>
      </p:grpSp>
    </p:spTree>
    <p:extLst>
      <p:ext uri="{BB962C8B-B14F-4D97-AF65-F5344CB8AC3E}">
        <p14:creationId xmlns:p14="http://schemas.microsoft.com/office/powerpoint/2010/main" val="2899037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p:cTn id="7" dur="1000" fill="hold"/>
                                        <p:tgtEl>
                                          <p:spTgt spid="29"/>
                                        </p:tgtEl>
                                        <p:attrNameLst>
                                          <p:attrName>ppt_w</p:attrName>
                                        </p:attrNameLst>
                                      </p:cBhvr>
                                      <p:tavLst>
                                        <p:tav tm="0">
                                          <p:val>
                                            <p:fltVal val="0"/>
                                          </p:val>
                                        </p:tav>
                                        <p:tav tm="100000">
                                          <p:val>
                                            <p:strVal val="#ppt_w"/>
                                          </p:val>
                                        </p:tav>
                                      </p:tavLst>
                                    </p:anim>
                                    <p:anim calcmode="lin" valueType="num">
                                      <p:cBhvr>
                                        <p:cTn id="8" dur="1000" fill="hold"/>
                                        <p:tgtEl>
                                          <p:spTgt spid="29"/>
                                        </p:tgtEl>
                                        <p:attrNameLst>
                                          <p:attrName>ppt_h</p:attrName>
                                        </p:attrNameLst>
                                      </p:cBhvr>
                                      <p:tavLst>
                                        <p:tav tm="0">
                                          <p:val>
                                            <p:fltVal val="0"/>
                                          </p:val>
                                        </p:tav>
                                        <p:tav tm="100000">
                                          <p:val>
                                            <p:strVal val="#ppt_h"/>
                                          </p:val>
                                        </p:tav>
                                      </p:tavLst>
                                    </p:anim>
                                    <p:anim calcmode="lin" valueType="num">
                                      <p:cBhvr>
                                        <p:cTn id="9" dur="1000" fill="hold"/>
                                        <p:tgtEl>
                                          <p:spTgt spid="29"/>
                                        </p:tgtEl>
                                        <p:attrNameLst>
                                          <p:attrName>style.rotation</p:attrName>
                                        </p:attrNameLst>
                                      </p:cBhvr>
                                      <p:tavLst>
                                        <p:tav tm="0">
                                          <p:val>
                                            <p:fltVal val="90"/>
                                          </p:val>
                                        </p:tav>
                                        <p:tav tm="100000">
                                          <p:val>
                                            <p:fltVal val="0"/>
                                          </p:val>
                                        </p:tav>
                                      </p:tavLst>
                                    </p:anim>
                                    <p:animEffect transition="in" filter="fade">
                                      <p:cBhvr>
                                        <p:cTn id="10" dur="1000"/>
                                        <p:tgtEl>
                                          <p:spTgt spid="29"/>
                                        </p:tgtEl>
                                      </p:cBhvr>
                                    </p:animEffect>
                                  </p:childTnLst>
                                </p:cTn>
                              </p:par>
                            </p:childTnLst>
                          </p:cTn>
                        </p:par>
                        <p:par>
                          <p:cTn id="11" fill="hold">
                            <p:stCondLst>
                              <p:cond delay="1000"/>
                            </p:stCondLst>
                            <p:childTnLst>
                              <p:par>
                                <p:cTn id="12" presetID="9" presetClass="path" presetSubtype="0" accel="50000" decel="50000" fill="hold" nodeType="afterEffect">
                                  <p:stCondLst>
                                    <p:cond delay="250"/>
                                  </p:stCondLst>
                                  <p:childTnLst>
                                    <p:animMotion origin="layout" path="M 0.0033 -0.02963 C 0.01528 -0.06142 0.03299 -0.22068 0.05799 -0.22068 C 0.09497 -0.22068 0.125 -0.17253 0.125 -0.11235 C 0.125 -0.0926 0.12205 -0.075 0.11597 -0.05895 C 0.11701 -0.05895 2.77778E-7 0.18117 2.77778E-7 0.18302 C 2.77778E-7 0.18117 -0.11701 -0.05895 -0.11597 -0.05895 C -0.12205 -0.075 -0.125 -0.0926 -0.125 -0.11235 C -0.125 -0.17253 -0.09497 -0.22068 -0.05694 -0.22068 C -0.03299 -0.22068 -0.00868 -0.06142 0.0033 -0.02963 Z " pathEditMode="relative" rAng="0" ptsTypes="fffffffff">
                                      <p:cBhvr>
                                        <p:cTn id="13" dur="2000" fill="hold"/>
                                        <p:tgtEl>
                                          <p:spTgt spid="29"/>
                                        </p:tgtEl>
                                        <p:attrNameLst>
                                          <p:attrName>ppt_x</p:attrName>
                                          <p:attrName>ppt_y</p:attrName>
                                        </p:attrNameLst>
                                      </p:cBhvr>
                                      <p:rCtr x="-330" y="1080"/>
                                    </p:animMotion>
                                  </p:childTnLst>
                                </p:cTn>
                              </p:par>
                              <p:par>
                                <p:cTn id="14" presetID="10" presetClass="entr" presetSubtype="0" fill="hold" grpId="0" nodeType="withEffect">
                                  <p:stCondLst>
                                    <p:cond delay="60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750"/>
                                        <p:tgtEl>
                                          <p:spTgt spid="19"/>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750"/>
                                        <p:tgtEl>
                                          <p:spTgt spid="22"/>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750"/>
                                        <p:tgtEl>
                                          <p:spTgt spid="21"/>
                                        </p:tgtEl>
                                      </p:cBhvr>
                                    </p:animEffect>
                                  </p:childTnLst>
                                </p:cTn>
                              </p:par>
                              <p:par>
                                <p:cTn id="23" presetID="10" presetClass="entr" presetSubtype="0" fill="hold" grpId="0" nodeType="withEffect">
                                  <p:stCondLst>
                                    <p:cond delay="1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750"/>
                                        <p:tgtEl>
                                          <p:spTgt spid="20"/>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750"/>
                                        <p:tgtEl>
                                          <p:spTgt spid="17"/>
                                        </p:tgtEl>
                                      </p:cBhvr>
                                    </p:animEffect>
                                  </p:childTnLst>
                                </p:cTn>
                              </p:par>
                              <p:par>
                                <p:cTn id="29" presetID="10" presetClass="entr" presetSubtype="0" fill="hold" grpId="0" nodeType="withEffect">
                                  <p:stCondLst>
                                    <p:cond delay="175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750"/>
                                        <p:tgtEl>
                                          <p:spTgt spid="18"/>
                                        </p:tgtEl>
                                      </p:cBhvr>
                                    </p:animEffect>
                                  </p:childTnLst>
                                </p:cTn>
                              </p:par>
                            </p:childTnLst>
                          </p:cTn>
                        </p:par>
                        <p:par>
                          <p:cTn id="32" fill="hold">
                            <p:stCondLst>
                              <p:cond delay="3500"/>
                            </p:stCondLst>
                            <p:childTnLst>
                              <p:par>
                                <p:cTn id="33" presetID="38" presetClass="entr" presetSubtype="0" accel="50000" fill="hold" grpId="0" nodeType="afterEffect">
                                  <p:stCondLst>
                                    <p:cond delay="0"/>
                                  </p:stCondLst>
                                  <p:iterate type="lt">
                                    <p:tmPct val="10000"/>
                                  </p:iterate>
                                  <p:childTnLst>
                                    <p:set>
                                      <p:cBhvr>
                                        <p:cTn id="34" dur="1" fill="hold">
                                          <p:stCondLst>
                                            <p:cond delay="0"/>
                                          </p:stCondLst>
                                        </p:cTn>
                                        <p:tgtEl>
                                          <p:spTgt spid="28"/>
                                        </p:tgtEl>
                                        <p:attrNameLst>
                                          <p:attrName>style.visibility</p:attrName>
                                        </p:attrNameLst>
                                      </p:cBhvr>
                                      <p:to>
                                        <p:strVal val="visible"/>
                                      </p:to>
                                    </p:set>
                                    <p:set>
                                      <p:cBhvr>
                                        <p:cTn id="35" dur="455" fill="hold">
                                          <p:stCondLst>
                                            <p:cond delay="0"/>
                                          </p:stCondLst>
                                        </p:cTn>
                                        <p:tgtEl>
                                          <p:spTgt spid="28"/>
                                        </p:tgtEl>
                                        <p:attrNameLst>
                                          <p:attrName>style.rotation</p:attrName>
                                        </p:attrNameLst>
                                      </p:cBhvr>
                                      <p:to>
                                        <p:strVal val="-45.0"/>
                                      </p:to>
                                    </p:set>
                                    <p:anim calcmode="lin" valueType="num">
                                      <p:cBhvr>
                                        <p:cTn id="36" dur="455" fill="hold">
                                          <p:stCondLst>
                                            <p:cond delay="455"/>
                                          </p:stCondLst>
                                        </p:cTn>
                                        <p:tgtEl>
                                          <p:spTgt spid="28"/>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28"/>
                                        </p:tgtEl>
                                        <p:attrNameLst>
                                          <p:attrName>ppt_y</p:attrName>
                                        </p:attrNameLst>
                                      </p:cBhvr>
                                      <p:tavLst>
                                        <p:tav tm="0">
                                          <p:val>
                                            <p:strVal val="#ppt_y-1"/>
                                          </p:val>
                                        </p:tav>
                                        <p:tav tm="100000">
                                          <p:val>
                                            <p:strVal val="#ppt_y-(0.354*#ppt_w-0.172*#ppt_h)"/>
                                          </p:val>
                                        </p:tav>
                                      </p:tavLst>
                                    </p:anim>
                                    <p:anim calcmode="lin" valueType="num">
                                      <p:cBhvr>
                                        <p:cTn id="38" dur="156" decel="50000" autoRev="1" fill="hold">
                                          <p:stCondLst>
                                            <p:cond delay="455"/>
                                          </p:stCondLst>
                                        </p:cTn>
                                        <p:tgtEl>
                                          <p:spTgt spid="28"/>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28"/>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grpId="0" nodeType="withEffect">
                                  <p:stCondLst>
                                    <p:cond delay="0"/>
                                  </p:stCondLst>
                                  <p:iterate type="lt">
                                    <p:tmPct val="10000"/>
                                  </p:iterate>
                                  <p:childTnLst>
                                    <p:set>
                                      <p:cBhvr>
                                        <p:cTn id="41" dur="1" fill="hold">
                                          <p:stCondLst>
                                            <p:cond delay="0"/>
                                          </p:stCondLst>
                                        </p:cTn>
                                        <p:tgtEl>
                                          <p:spTgt spid="23"/>
                                        </p:tgtEl>
                                        <p:attrNameLst>
                                          <p:attrName>style.visibility</p:attrName>
                                        </p:attrNameLst>
                                      </p:cBhvr>
                                      <p:to>
                                        <p:strVal val="visible"/>
                                      </p:to>
                                    </p:set>
                                    <p:set>
                                      <p:cBhvr>
                                        <p:cTn id="42" dur="455" fill="hold">
                                          <p:stCondLst>
                                            <p:cond delay="0"/>
                                          </p:stCondLst>
                                        </p:cTn>
                                        <p:tgtEl>
                                          <p:spTgt spid="23"/>
                                        </p:tgtEl>
                                        <p:attrNameLst>
                                          <p:attrName>style.rotation</p:attrName>
                                        </p:attrNameLst>
                                      </p:cBhvr>
                                      <p:to>
                                        <p:strVal val="-45.0"/>
                                      </p:to>
                                    </p:set>
                                    <p:anim calcmode="lin" valueType="num">
                                      <p:cBhvr>
                                        <p:cTn id="43" dur="455" fill="hold">
                                          <p:stCondLst>
                                            <p:cond delay="455"/>
                                          </p:stCondLst>
                                        </p:cTn>
                                        <p:tgtEl>
                                          <p:spTgt spid="23"/>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23"/>
                                        </p:tgtEl>
                                        <p:attrNameLst>
                                          <p:attrName>ppt_y</p:attrName>
                                        </p:attrNameLst>
                                      </p:cBhvr>
                                      <p:tavLst>
                                        <p:tav tm="0">
                                          <p:val>
                                            <p:strVal val="#ppt_y-1"/>
                                          </p:val>
                                        </p:tav>
                                        <p:tav tm="100000">
                                          <p:val>
                                            <p:strVal val="#ppt_y-(0.354*#ppt_w-0.172*#ppt_h)"/>
                                          </p:val>
                                        </p:tav>
                                      </p:tavLst>
                                    </p:anim>
                                    <p:anim calcmode="lin" valueType="num">
                                      <p:cBhvr>
                                        <p:cTn id="45" dur="156" decel="50000" autoRev="1" fill="hold">
                                          <p:stCondLst>
                                            <p:cond delay="455"/>
                                          </p:stCondLst>
                                        </p:cTn>
                                        <p:tgtEl>
                                          <p:spTgt spid="23"/>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23"/>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grpId="0" nodeType="withEffect">
                                  <p:stCondLst>
                                    <p:cond delay="0"/>
                                  </p:stCondLst>
                                  <p:iterate type="lt">
                                    <p:tmPct val="10000"/>
                                  </p:iterate>
                                  <p:childTnLst>
                                    <p:set>
                                      <p:cBhvr>
                                        <p:cTn id="48" dur="1" fill="hold">
                                          <p:stCondLst>
                                            <p:cond delay="0"/>
                                          </p:stCondLst>
                                        </p:cTn>
                                        <p:tgtEl>
                                          <p:spTgt spid="24"/>
                                        </p:tgtEl>
                                        <p:attrNameLst>
                                          <p:attrName>style.visibility</p:attrName>
                                        </p:attrNameLst>
                                      </p:cBhvr>
                                      <p:to>
                                        <p:strVal val="visible"/>
                                      </p:to>
                                    </p:set>
                                    <p:set>
                                      <p:cBhvr>
                                        <p:cTn id="49" dur="455" fill="hold">
                                          <p:stCondLst>
                                            <p:cond delay="0"/>
                                          </p:stCondLst>
                                        </p:cTn>
                                        <p:tgtEl>
                                          <p:spTgt spid="24"/>
                                        </p:tgtEl>
                                        <p:attrNameLst>
                                          <p:attrName>style.rotation</p:attrName>
                                        </p:attrNameLst>
                                      </p:cBhvr>
                                      <p:to>
                                        <p:strVal val="-45.0"/>
                                      </p:to>
                                    </p:set>
                                    <p:anim calcmode="lin" valueType="num">
                                      <p:cBhvr>
                                        <p:cTn id="50" dur="455" fill="hold">
                                          <p:stCondLst>
                                            <p:cond delay="455"/>
                                          </p:stCondLst>
                                        </p:cTn>
                                        <p:tgtEl>
                                          <p:spTgt spid="24"/>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24"/>
                                        </p:tgtEl>
                                        <p:attrNameLst>
                                          <p:attrName>ppt_y</p:attrName>
                                        </p:attrNameLst>
                                      </p:cBhvr>
                                      <p:tavLst>
                                        <p:tav tm="0">
                                          <p:val>
                                            <p:strVal val="#ppt_y-1"/>
                                          </p:val>
                                        </p:tav>
                                        <p:tav tm="100000">
                                          <p:val>
                                            <p:strVal val="#ppt_y-(0.354*#ppt_w-0.172*#ppt_h)"/>
                                          </p:val>
                                        </p:tav>
                                      </p:tavLst>
                                    </p:anim>
                                    <p:anim calcmode="lin" valueType="num">
                                      <p:cBhvr>
                                        <p:cTn id="52" dur="156" decel="50000" autoRev="1" fill="hold">
                                          <p:stCondLst>
                                            <p:cond delay="455"/>
                                          </p:stCondLst>
                                        </p:cTn>
                                        <p:tgtEl>
                                          <p:spTgt spid="24"/>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24"/>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grpId="0" nodeType="withEffect">
                                  <p:stCondLst>
                                    <p:cond delay="0"/>
                                  </p:stCondLst>
                                  <p:iterate type="lt">
                                    <p:tmPct val="10000"/>
                                  </p:iterate>
                                  <p:childTnLst>
                                    <p:set>
                                      <p:cBhvr>
                                        <p:cTn id="55" dur="1" fill="hold">
                                          <p:stCondLst>
                                            <p:cond delay="0"/>
                                          </p:stCondLst>
                                        </p:cTn>
                                        <p:tgtEl>
                                          <p:spTgt spid="25"/>
                                        </p:tgtEl>
                                        <p:attrNameLst>
                                          <p:attrName>style.visibility</p:attrName>
                                        </p:attrNameLst>
                                      </p:cBhvr>
                                      <p:to>
                                        <p:strVal val="visible"/>
                                      </p:to>
                                    </p:set>
                                    <p:set>
                                      <p:cBhvr>
                                        <p:cTn id="56" dur="455" fill="hold">
                                          <p:stCondLst>
                                            <p:cond delay="0"/>
                                          </p:stCondLst>
                                        </p:cTn>
                                        <p:tgtEl>
                                          <p:spTgt spid="25"/>
                                        </p:tgtEl>
                                        <p:attrNameLst>
                                          <p:attrName>style.rotation</p:attrName>
                                        </p:attrNameLst>
                                      </p:cBhvr>
                                      <p:to>
                                        <p:strVal val="-45.0"/>
                                      </p:to>
                                    </p:set>
                                    <p:anim calcmode="lin" valueType="num">
                                      <p:cBhvr>
                                        <p:cTn id="57" dur="455" fill="hold">
                                          <p:stCondLst>
                                            <p:cond delay="455"/>
                                          </p:stCondLst>
                                        </p:cTn>
                                        <p:tgtEl>
                                          <p:spTgt spid="25"/>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25"/>
                                        </p:tgtEl>
                                        <p:attrNameLst>
                                          <p:attrName>ppt_y</p:attrName>
                                        </p:attrNameLst>
                                      </p:cBhvr>
                                      <p:tavLst>
                                        <p:tav tm="0">
                                          <p:val>
                                            <p:strVal val="#ppt_y-1"/>
                                          </p:val>
                                        </p:tav>
                                        <p:tav tm="100000">
                                          <p:val>
                                            <p:strVal val="#ppt_y-(0.354*#ppt_w-0.172*#ppt_h)"/>
                                          </p:val>
                                        </p:tav>
                                      </p:tavLst>
                                    </p:anim>
                                    <p:anim calcmode="lin" valueType="num">
                                      <p:cBhvr>
                                        <p:cTn id="59" dur="156" decel="50000" autoRev="1" fill="hold">
                                          <p:stCondLst>
                                            <p:cond delay="455"/>
                                          </p:stCondLst>
                                        </p:cTn>
                                        <p:tgtEl>
                                          <p:spTgt spid="25"/>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25"/>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grpId="0" nodeType="withEffect">
                                  <p:stCondLst>
                                    <p:cond delay="0"/>
                                  </p:stCondLst>
                                  <p:iterate type="lt">
                                    <p:tmPct val="10000"/>
                                  </p:iterate>
                                  <p:childTnLst>
                                    <p:set>
                                      <p:cBhvr>
                                        <p:cTn id="62" dur="1" fill="hold">
                                          <p:stCondLst>
                                            <p:cond delay="0"/>
                                          </p:stCondLst>
                                        </p:cTn>
                                        <p:tgtEl>
                                          <p:spTgt spid="27"/>
                                        </p:tgtEl>
                                        <p:attrNameLst>
                                          <p:attrName>style.visibility</p:attrName>
                                        </p:attrNameLst>
                                      </p:cBhvr>
                                      <p:to>
                                        <p:strVal val="visible"/>
                                      </p:to>
                                    </p:set>
                                    <p:set>
                                      <p:cBhvr>
                                        <p:cTn id="63" dur="455" fill="hold">
                                          <p:stCondLst>
                                            <p:cond delay="0"/>
                                          </p:stCondLst>
                                        </p:cTn>
                                        <p:tgtEl>
                                          <p:spTgt spid="27"/>
                                        </p:tgtEl>
                                        <p:attrNameLst>
                                          <p:attrName>style.rotation</p:attrName>
                                        </p:attrNameLst>
                                      </p:cBhvr>
                                      <p:to>
                                        <p:strVal val="-45.0"/>
                                      </p:to>
                                    </p:set>
                                    <p:anim calcmode="lin" valueType="num">
                                      <p:cBhvr>
                                        <p:cTn id="64" dur="455" fill="hold">
                                          <p:stCondLst>
                                            <p:cond delay="455"/>
                                          </p:stCondLst>
                                        </p:cTn>
                                        <p:tgtEl>
                                          <p:spTgt spid="27"/>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27"/>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27"/>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27"/>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grpId="0" nodeType="withEffect">
                                  <p:stCondLst>
                                    <p:cond delay="0"/>
                                  </p:stCondLst>
                                  <p:iterate type="lt">
                                    <p:tmPct val="10000"/>
                                  </p:iterate>
                                  <p:childTnLst>
                                    <p:set>
                                      <p:cBhvr>
                                        <p:cTn id="69" dur="1" fill="hold">
                                          <p:stCondLst>
                                            <p:cond delay="0"/>
                                          </p:stCondLst>
                                        </p:cTn>
                                        <p:tgtEl>
                                          <p:spTgt spid="26"/>
                                        </p:tgtEl>
                                        <p:attrNameLst>
                                          <p:attrName>style.visibility</p:attrName>
                                        </p:attrNameLst>
                                      </p:cBhvr>
                                      <p:to>
                                        <p:strVal val="visible"/>
                                      </p:to>
                                    </p:set>
                                    <p:set>
                                      <p:cBhvr>
                                        <p:cTn id="70" dur="455" fill="hold">
                                          <p:stCondLst>
                                            <p:cond delay="0"/>
                                          </p:stCondLst>
                                        </p:cTn>
                                        <p:tgtEl>
                                          <p:spTgt spid="26"/>
                                        </p:tgtEl>
                                        <p:attrNameLst>
                                          <p:attrName>style.rotation</p:attrName>
                                        </p:attrNameLst>
                                      </p:cBhvr>
                                      <p:to>
                                        <p:strVal val="-45.0"/>
                                      </p:to>
                                    </p:set>
                                    <p:anim calcmode="lin" valueType="num">
                                      <p:cBhvr>
                                        <p:cTn id="71" dur="455" fill="hold">
                                          <p:stCondLst>
                                            <p:cond delay="455"/>
                                          </p:stCondLst>
                                        </p:cTn>
                                        <p:tgtEl>
                                          <p:spTgt spid="26"/>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26"/>
                                        </p:tgtEl>
                                        <p:attrNameLst>
                                          <p:attrName>ppt_y</p:attrName>
                                        </p:attrNameLst>
                                      </p:cBhvr>
                                      <p:tavLst>
                                        <p:tav tm="0">
                                          <p:val>
                                            <p:strVal val="#ppt_y-1"/>
                                          </p:val>
                                        </p:tav>
                                        <p:tav tm="100000">
                                          <p:val>
                                            <p:strVal val="#ppt_y-(0.354*#ppt_w-0.172*#ppt_h)"/>
                                          </p:val>
                                        </p:tav>
                                      </p:tavLst>
                                    </p:anim>
                                    <p:anim calcmode="lin" valueType="num">
                                      <p:cBhvr>
                                        <p:cTn id="73" dur="156" decel="50000" autoRev="1" fill="hold">
                                          <p:stCondLst>
                                            <p:cond delay="455"/>
                                          </p:stCondLst>
                                        </p:cTn>
                                        <p:tgtEl>
                                          <p:spTgt spid="26"/>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26"/>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3291599" y="2186440"/>
            <a:ext cx="2650091" cy="2585455"/>
          </a:xfrm>
          <a:prstGeom prst="ellipse">
            <a:avLst/>
          </a:prstGeom>
          <a:solidFill>
            <a:srgbClr val="C80000"/>
          </a:soli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内容</a:t>
            </a:r>
          </a:p>
        </p:txBody>
      </p:sp>
      <p:grpSp>
        <p:nvGrpSpPr>
          <p:cNvPr id="25" name="组合 24"/>
          <p:cNvGrpSpPr/>
          <p:nvPr/>
        </p:nvGrpSpPr>
        <p:grpSpPr>
          <a:xfrm>
            <a:off x="2599409" y="2065692"/>
            <a:ext cx="1398549" cy="1398549"/>
            <a:chOff x="2270685" y="1963548"/>
            <a:chExt cx="1545717" cy="1545717"/>
          </a:xfrm>
        </p:grpSpPr>
        <p:sp>
          <p:nvSpPr>
            <p:cNvPr id="26" name="泪滴形 25"/>
            <p:cNvSpPr/>
            <p:nvPr/>
          </p:nvSpPr>
          <p:spPr>
            <a:xfrm rot="15133697">
              <a:off x="2270685" y="1963548"/>
              <a:ext cx="1545717" cy="1545717"/>
            </a:xfrm>
            <a:prstGeom prst="teardrop">
              <a:avLst/>
            </a:prstGeom>
            <a:solidFill>
              <a:srgbClr val="FF6E00"/>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27" name="椭圆 26"/>
            <p:cNvSpPr/>
            <p:nvPr/>
          </p:nvSpPr>
          <p:spPr>
            <a:xfrm>
              <a:off x="2428860" y="2121724"/>
              <a:ext cx="1214446" cy="12144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内容</a:t>
              </a:r>
            </a:p>
          </p:txBody>
        </p:sp>
      </p:grpSp>
      <p:grpSp>
        <p:nvGrpSpPr>
          <p:cNvPr id="28" name="组合 27"/>
          <p:cNvGrpSpPr/>
          <p:nvPr/>
        </p:nvGrpSpPr>
        <p:grpSpPr>
          <a:xfrm>
            <a:off x="3867654" y="1440978"/>
            <a:ext cx="1398549" cy="1398549"/>
            <a:chOff x="3674696" y="1248545"/>
            <a:chExt cx="1545717" cy="1545717"/>
          </a:xfrm>
          <a:effectLst/>
        </p:grpSpPr>
        <p:sp>
          <p:nvSpPr>
            <p:cNvPr id="29" name="泪滴形 28"/>
            <p:cNvSpPr/>
            <p:nvPr/>
          </p:nvSpPr>
          <p:spPr>
            <a:xfrm rot="18825864">
              <a:off x="3674696" y="1248545"/>
              <a:ext cx="1545717" cy="1545717"/>
            </a:xfrm>
            <a:prstGeom prst="teardrop">
              <a:avLst/>
            </a:prstGeom>
            <a:solidFill>
              <a:srgbClr val="FFCC00"/>
            </a:solidFill>
            <a:ln w="57150">
              <a:solidFill>
                <a:sysClr val="window" lastClr="FFFFFF"/>
              </a:solidFill>
            </a:ln>
            <a:effectLst/>
            <a:scene3d>
              <a:camera prst="orthographicFront">
                <a:rot lat="0" lon="0" rev="0"/>
              </a:camera>
              <a:lightRig rig="threePt" dir="t">
                <a:rot lat="0" lon="0" rev="1200000"/>
              </a:lightRig>
            </a:scene3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30" name="椭圆 29"/>
            <p:cNvSpPr/>
            <p:nvPr/>
          </p:nvSpPr>
          <p:spPr>
            <a:xfrm>
              <a:off x="3833870" y="1395281"/>
              <a:ext cx="1214446" cy="12144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内容</a:t>
              </a:r>
            </a:p>
          </p:txBody>
        </p:sp>
      </p:grpSp>
      <p:grpSp>
        <p:nvGrpSpPr>
          <p:cNvPr id="31" name="组合 30"/>
          <p:cNvGrpSpPr/>
          <p:nvPr/>
        </p:nvGrpSpPr>
        <p:grpSpPr>
          <a:xfrm>
            <a:off x="5176766" y="2035337"/>
            <a:ext cx="1398549" cy="1398549"/>
            <a:chOff x="5171906" y="1745625"/>
            <a:chExt cx="1545717" cy="1545717"/>
          </a:xfrm>
        </p:grpSpPr>
        <p:sp>
          <p:nvSpPr>
            <p:cNvPr id="32" name="泪滴形 31"/>
            <p:cNvSpPr/>
            <p:nvPr/>
          </p:nvSpPr>
          <p:spPr>
            <a:xfrm rot="521598">
              <a:off x="5171906" y="1745625"/>
              <a:ext cx="1545717" cy="1545717"/>
            </a:xfrm>
            <a:prstGeom prst="teardrop">
              <a:avLst/>
            </a:prstGeom>
            <a:solidFill>
              <a:srgbClr val="FF9933"/>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33" name="椭圆 32"/>
            <p:cNvSpPr/>
            <p:nvPr/>
          </p:nvSpPr>
          <p:spPr>
            <a:xfrm>
              <a:off x="5357818" y="1916927"/>
              <a:ext cx="1214446" cy="12144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内容</a:t>
              </a:r>
            </a:p>
          </p:txBody>
        </p:sp>
      </p:grpSp>
      <p:grpSp>
        <p:nvGrpSpPr>
          <p:cNvPr id="34" name="组合 33"/>
          <p:cNvGrpSpPr/>
          <p:nvPr/>
        </p:nvGrpSpPr>
        <p:grpSpPr>
          <a:xfrm>
            <a:off x="5170696" y="3479167"/>
            <a:ext cx="1398549" cy="1398549"/>
            <a:chOff x="5316511" y="3342364"/>
            <a:chExt cx="1545717" cy="1545717"/>
          </a:xfrm>
        </p:grpSpPr>
        <p:sp>
          <p:nvSpPr>
            <p:cNvPr id="35" name="泪滴形 34"/>
            <p:cNvSpPr/>
            <p:nvPr/>
          </p:nvSpPr>
          <p:spPr>
            <a:xfrm rot="4505506">
              <a:off x="5316511" y="3342364"/>
              <a:ext cx="1545717" cy="1545717"/>
            </a:xfrm>
            <a:prstGeom prst="teardrop">
              <a:avLst/>
            </a:prstGeom>
            <a:solidFill>
              <a:srgbClr val="FF6600"/>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36" name="椭圆 35"/>
            <p:cNvSpPr/>
            <p:nvPr/>
          </p:nvSpPr>
          <p:spPr>
            <a:xfrm>
              <a:off x="5488819" y="3502796"/>
              <a:ext cx="1214446" cy="12144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内容</a:t>
              </a:r>
            </a:p>
          </p:txBody>
        </p:sp>
      </p:grpSp>
      <p:grpSp>
        <p:nvGrpSpPr>
          <p:cNvPr id="37" name="组合 36"/>
          <p:cNvGrpSpPr/>
          <p:nvPr/>
        </p:nvGrpSpPr>
        <p:grpSpPr>
          <a:xfrm>
            <a:off x="3902451" y="4046675"/>
            <a:ext cx="1398549" cy="1398549"/>
            <a:chOff x="3925384" y="4127643"/>
            <a:chExt cx="1545717" cy="1545717"/>
          </a:xfrm>
        </p:grpSpPr>
        <p:sp>
          <p:nvSpPr>
            <p:cNvPr id="38" name="泪滴形 37"/>
            <p:cNvSpPr/>
            <p:nvPr/>
          </p:nvSpPr>
          <p:spPr>
            <a:xfrm rot="8197085">
              <a:off x="3925384" y="4127643"/>
              <a:ext cx="1545717" cy="1545717"/>
            </a:xfrm>
            <a:prstGeom prst="teardrop">
              <a:avLst/>
            </a:prstGeom>
            <a:solidFill>
              <a:srgbClr val="FF5050"/>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39" name="椭圆 38"/>
            <p:cNvSpPr/>
            <p:nvPr/>
          </p:nvSpPr>
          <p:spPr>
            <a:xfrm>
              <a:off x="4095872" y="4312364"/>
              <a:ext cx="1214446" cy="12144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内容</a:t>
              </a:r>
            </a:p>
          </p:txBody>
        </p:sp>
      </p:grpSp>
      <p:grpSp>
        <p:nvGrpSpPr>
          <p:cNvPr id="40" name="组合 39"/>
          <p:cNvGrpSpPr/>
          <p:nvPr/>
        </p:nvGrpSpPr>
        <p:grpSpPr>
          <a:xfrm>
            <a:off x="2613124" y="3479167"/>
            <a:ext cx="1398549" cy="1398549"/>
            <a:chOff x="2497542" y="3507721"/>
            <a:chExt cx="1545717" cy="1545717"/>
          </a:xfrm>
        </p:grpSpPr>
        <p:sp>
          <p:nvSpPr>
            <p:cNvPr id="41" name="泪滴形 40"/>
            <p:cNvSpPr/>
            <p:nvPr/>
          </p:nvSpPr>
          <p:spPr>
            <a:xfrm rot="11090926">
              <a:off x="2497542" y="3507721"/>
              <a:ext cx="1545717" cy="1545717"/>
            </a:xfrm>
            <a:prstGeom prst="teardrop">
              <a:avLst/>
            </a:prstGeom>
            <a:solidFill>
              <a:srgbClr val="FF3300"/>
            </a:solidFill>
            <a:ln w="5715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42" name="椭圆 41"/>
            <p:cNvSpPr/>
            <p:nvPr/>
          </p:nvSpPr>
          <p:spPr>
            <a:xfrm>
              <a:off x="2643174" y="3693360"/>
              <a:ext cx="1214446" cy="1214446"/>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mn-cs"/>
                </a:rPr>
                <a:t>内容</a:t>
              </a:r>
            </a:p>
          </p:txBody>
        </p:sp>
      </p:grpSp>
      <p:sp>
        <p:nvSpPr>
          <p:cNvPr id="43" name="Rectangle 11"/>
          <p:cNvSpPr>
            <a:spLocks noChangeArrowheads="1"/>
          </p:cNvSpPr>
          <p:nvPr/>
        </p:nvSpPr>
        <p:spPr bwMode="gray">
          <a:xfrm>
            <a:off x="323528" y="3003485"/>
            <a:ext cx="2500330" cy="358775"/>
          </a:xfrm>
          <a:prstGeom prst="rect">
            <a:avLst/>
          </a:prstGeom>
          <a:noFill/>
          <a:ln>
            <a:noFill/>
          </a:ln>
          <a:ex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
        <p:nvSpPr>
          <p:cNvPr id="44" name="Text Box 40"/>
          <p:cNvSpPr txBox="1">
            <a:spLocks noChangeArrowheads="1"/>
          </p:cNvSpPr>
          <p:nvPr/>
        </p:nvSpPr>
        <p:spPr bwMode="gray">
          <a:xfrm>
            <a:off x="6012160" y="3380355"/>
            <a:ext cx="3255336" cy="68454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45" name="Rectangle 11"/>
          <p:cNvSpPr>
            <a:spLocks noChangeArrowheads="1"/>
          </p:cNvSpPr>
          <p:nvPr/>
        </p:nvSpPr>
        <p:spPr bwMode="gray">
          <a:xfrm>
            <a:off x="6242747" y="3003485"/>
            <a:ext cx="2500330" cy="358775"/>
          </a:xfrm>
          <a:prstGeom prst="rect">
            <a:avLst/>
          </a:prstGeom>
          <a:noFill/>
          <a:ln>
            <a:noFill/>
          </a:ln>
          <a:ex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Tree>
    <p:extLst>
      <p:ext uri="{BB962C8B-B14F-4D97-AF65-F5344CB8AC3E}">
        <p14:creationId xmlns:p14="http://schemas.microsoft.com/office/powerpoint/2010/main" val="542244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750"/>
                                        <p:tgtEl>
                                          <p:spTgt spid="28"/>
                                        </p:tgtEl>
                                      </p:cBhvr>
                                    </p:animEffect>
                                  </p:childTnLst>
                                </p:cTn>
                              </p:par>
                              <p:par>
                                <p:cTn id="14" presetID="10" presetClass="entr" presetSubtype="0" fill="hold" nodeType="withEffect">
                                  <p:stCondLst>
                                    <p:cond delay="25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750"/>
                                        <p:tgtEl>
                                          <p:spTgt spid="31"/>
                                        </p:tgtEl>
                                      </p:cBhvr>
                                    </p:animEffect>
                                  </p:childTnLst>
                                </p:cTn>
                              </p:par>
                              <p:par>
                                <p:cTn id="17" presetID="10" presetClass="entr" presetSubtype="0" fill="hold" nodeType="withEffect">
                                  <p:stCondLst>
                                    <p:cond delay="50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750"/>
                                        <p:tgtEl>
                                          <p:spTgt spid="34"/>
                                        </p:tgtEl>
                                      </p:cBhvr>
                                    </p:animEffect>
                                  </p:childTnLst>
                                </p:cTn>
                              </p:par>
                              <p:par>
                                <p:cTn id="20" presetID="10" presetClass="entr" presetSubtype="0" fill="hold" nodeType="withEffect">
                                  <p:stCondLst>
                                    <p:cond delay="750"/>
                                  </p:stCondLst>
                                  <p:childTnLst>
                                    <p:set>
                                      <p:cBhvr>
                                        <p:cTn id="21" dur="1" fill="hold">
                                          <p:stCondLst>
                                            <p:cond delay="0"/>
                                          </p:stCondLst>
                                        </p:cTn>
                                        <p:tgtEl>
                                          <p:spTgt spid="37"/>
                                        </p:tgtEl>
                                        <p:attrNameLst>
                                          <p:attrName>style.visibility</p:attrName>
                                        </p:attrNameLst>
                                      </p:cBhvr>
                                      <p:to>
                                        <p:strVal val="visible"/>
                                      </p:to>
                                    </p:set>
                                    <p:animEffect transition="in" filter="fade">
                                      <p:cBhvr>
                                        <p:cTn id="22" dur="750"/>
                                        <p:tgtEl>
                                          <p:spTgt spid="37"/>
                                        </p:tgtEl>
                                      </p:cBhvr>
                                    </p:animEffect>
                                  </p:childTnLst>
                                </p:cTn>
                              </p:par>
                              <p:par>
                                <p:cTn id="23" presetID="10" presetClass="entr" presetSubtype="0" fill="hold" nodeType="withEffect">
                                  <p:stCondLst>
                                    <p:cond delay="100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750"/>
                                        <p:tgtEl>
                                          <p:spTgt spid="40"/>
                                        </p:tgtEl>
                                      </p:cBhvr>
                                    </p:animEffect>
                                  </p:childTnLst>
                                </p:cTn>
                              </p:par>
                              <p:par>
                                <p:cTn id="26" presetID="10" presetClass="entr" presetSubtype="0" fill="hold" nodeType="withEffect">
                                  <p:stCondLst>
                                    <p:cond delay="125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750"/>
                                        <p:tgtEl>
                                          <p:spTgt spid="25"/>
                                        </p:tgtEl>
                                      </p:cBhvr>
                                    </p:animEffect>
                                  </p:childTnLst>
                                </p:cTn>
                              </p:par>
                            </p:childTnLst>
                          </p:cTn>
                        </p:par>
                        <p:par>
                          <p:cTn id="29" fill="hold">
                            <p:stCondLst>
                              <p:cond delay="250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43"/>
                                        </p:tgtEl>
                                        <p:attrNameLst>
                                          <p:attrName>style.visibility</p:attrName>
                                        </p:attrNameLst>
                                      </p:cBhvr>
                                      <p:to>
                                        <p:strVal val="visible"/>
                                      </p:to>
                                    </p:set>
                                    <p:anim calcmode="lin" valueType="num">
                                      <p:cBhvr>
                                        <p:cTn id="32" dur="75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33" dur="750" fill="hold"/>
                                        <p:tgtEl>
                                          <p:spTgt spid="43"/>
                                        </p:tgtEl>
                                        <p:attrNameLst>
                                          <p:attrName>ppt_y</p:attrName>
                                        </p:attrNameLst>
                                      </p:cBhvr>
                                      <p:tavLst>
                                        <p:tav tm="0">
                                          <p:val>
                                            <p:strVal val="#ppt_y"/>
                                          </p:val>
                                        </p:tav>
                                        <p:tav tm="100000">
                                          <p:val>
                                            <p:strVal val="#ppt_y"/>
                                          </p:val>
                                        </p:tav>
                                      </p:tavLst>
                                    </p:anim>
                                    <p:anim calcmode="lin" valueType="num">
                                      <p:cBhvr>
                                        <p:cTn id="34" dur="75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35" dur="75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750" tmFilter="0,0; .5, 1; 1, 1"/>
                                        <p:tgtEl>
                                          <p:spTgt spid="43"/>
                                        </p:tgtEl>
                                      </p:cBhvr>
                                    </p:animEffect>
                                  </p:childTnLst>
                                </p:cTn>
                              </p:par>
                            </p:childTnLst>
                          </p:cTn>
                        </p:par>
                        <p:par>
                          <p:cTn id="37" fill="hold">
                            <p:stCondLst>
                              <p:cond delay="3775"/>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45"/>
                                        </p:tgtEl>
                                        <p:attrNameLst>
                                          <p:attrName>ppt_y</p:attrName>
                                        </p:attrNameLst>
                                      </p:cBhvr>
                                      <p:tavLst>
                                        <p:tav tm="0">
                                          <p:val>
                                            <p:strVal val="#ppt_y"/>
                                          </p:val>
                                        </p:tav>
                                        <p:tav tm="100000">
                                          <p:val>
                                            <p:strVal val="#ppt_y"/>
                                          </p:val>
                                        </p:tav>
                                      </p:tavLst>
                                    </p:anim>
                                    <p:anim calcmode="lin" valueType="num">
                                      <p:cBhvr>
                                        <p:cTn id="42"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45"/>
                                        </p:tgtEl>
                                      </p:cBhvr>
                                    </p:animEffect>
                                  </p:childTnLst>
                                </p:cTn>
                              </p:par>
                            </p:childTnLst>
                          </p:cTn>
                        </p:par>
                        <p:par>
                          <p:cTn id="45" fill="hold">
                            <p:stCondLst>
                              <p:cond delay="4625"/>
                            </p:stCondLst>
                            <p:childTnLst>
                              <p:par>
                                <p:cTn id="46" presetID="42" presetClass="entr" presetSubtype="0"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750"/>
                                        <p:tgtEl>
                                          <p:spTgt spid="44"/>
                                        </p:tgtEl>
                                      </p:cBhvr>
                                    </p:animEffect>
                                    <p:anim calcmode="lin" valueType="num">
                                      <p:cBhvr>
                                        <p:cTn id="49" dur="750" fill="hold"/>
                                        <p:tgtEl>
                                          <p:spTgt spid="44"/>
                                        </p:tgtEl>
                                        <p:attrNameLst>
                                          <p:attrName>ppt_x</p:attrName>
                                        </p:attrNameLst>
                                      </p:cBhvr>
                                      <p:tavLst>
                                        <p:tav tm="0">
                                          <p:val>
                                            <p:strVal val="#ppt_x"/>
                                          </p:val>
                                        </p:tav>
                                        <p:tav tm="100000">
                                          <p:val>
                                            <p:strVal val="#ppt_x"/>
                                          </p:val>
                                        </p:tav>
                                      </p:tavLst>
                                    </p:anim>
                                    <p:anim calcmode="lin" valueType="num">
                                      <p:cBhvr>
                                        <p:cTn id="50" dur="7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第三部分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6" name="直接连接符 15"/>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7"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03</a:t>
            </a:r>
            <a:endParaRPr lang="zh-CN" altLang="en-US" sz="1600" dirty="0">
              <a:solidFill>
                <a:srgbClr val="080808"/>
              </a:solidFill>
              <a:latin typeface="微软雅黑"/>
              <a:ea typeface="微软雅黑"/>
            </a:endParaRPr>
          </a:p>
        </p:txBody>
      </p:sp>
      <p:grpSp>
        <p:nvGrpSpPr>
          <p:cNvPr id="18" name="组合 17"/>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21"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2"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3"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4"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5"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03</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271468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1" grpId="0"/>
      <p:bldP spid="22" grpId="0"/>
      <p:bldP spid="23" grpId="0"/>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19"/>
          <p:cNvSpPr/>
          <p:nvPr/>
        </p:nvSpPr>
        <p:spPr>
          <a:xfrm>
            <a:off x="1797960" y="2017218"/>
            <a:ext cx="1860245" cy="339072"/>
          </a:xfrm>
          <a:prstGeom prst="roundRect">
            <a:avLst/>
          </a:prstGeom>
          <a:solidFill>
            <a:srgbClr val="5B9BD5"/>
          </a:solidFill>
          <a:ln w="12700" cap="flat" cmpd="sng" algn="ctr">
            <a:noFill/>
            <a:prstDash val="solid"/>
            <a:miter lim="800000"/>
          </a:ln>
          <a:effectLst>
            <a:outerShdw blurRad="152400" dist="152400" dir="5400000" sx="94000" sy="94000" algn="t" rotWithShape="0">
              <a:prstClr val="black">
                <a:alpha val="22000"/>
              </a:prstClr>
            </a:outerShdw>
          </a:effectLst>
        </p:spPr>
        <p:txBody>
          <a:bodyPr lIns="61109" tIns="30555" rIns="61109" bIns="3055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Light"/>
              <a:ea typeface="+mj-ea"/>
              <a:cs typeface="+mn-cs"/>
            </a:endParaRPr>
          </a:p>
        </p:txBody>
      </p:sp>
      <p:sp>
        <p:nvSpPr>
          <p:cNvPr id="21" name="圆角矩形 20"/>
          <p:cNvSpPr/>
          <p:nvPr/>
        </p:nvSpPr>
        <p:spPr>
          <a:xfrm>
            <a:off x="5391110" y="2005167"/>
            <a:ext cx="1860245" cy="339072"/>
          </a:xfrm>
          <a:prstGeom prst="roundRect">
            <a:avLst/>
          </a:prstGeom>
          <a:solidFill>
            <a:srgbClr val="ED7D31"/>
          </a:solidFill>
          <a:ln w="12700" cap="flat" cmpd="sng" algn="ctr">
            <a:noFill/>
            <a:prstDash val="solid"/>
            <a:miter lim="800000"/>
          </a:ln>
          <a:effectLst>
            <a:outerShdw blurRad="152400" dist="152400" dir="5400000" sx="94000" sy="94000" algn="t" rotWithShape="0">
              <a:prstClr val="black">
                <a:alpha val="22000"/>
              </a:prstClr>
            </a:outerShdw>
          </a:effectLst>
        </p:spPr>
        <p:txBody>
          <a:bodyPr lIns="61109" tIns="30555" rIns="61109" bIns="3055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Light"/>
              <a:ea typeface="+mj-ea"/>
              <a:cs typeface="+mn-cs"/>
            </a:endParaRPr>
          </a:p>
        </p:txBody>
      </p:sp>
      <p:cxnSp>
        <p:nvCxnSpPr>
          <p:cNvPr id="22" name="直接连接符 21"/>
          <p:cNvCxnSpPr/>
          <p:nvPr/>
        </p:nvCxnSpPr>
        <p:spPr bwMode="auto">
          <a:xfrm>
            <a:off x="4582020" y="1627031"/>
            <a:ext cx="0" cy="1458519"/>
          </a:xfrm>
          <a:prstGeom prst="line">
            <a:avLst/>
          </a:prstGeom>
          <a:solidFill>
            <a:srgbClr val="5B9BD5"/>
          </a:solidFill>
          <a:ln w="9525" cap="flat" cmpd="sng" algn="ctr">
            <a:solidFill>
              <a:srgbClr val="44546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直接连接符 22"/>
          <p:cNvCxnSpPr/>
          <p:nvPr/>
        </p:nvCxnSpPr>
        <p:spPr bwMode="auto">
          <a:xfrm>
            <a:off x="4582020" y="3770681"/>
            <a:ext cx="0" cy="1458519"/>
          </a:xfrm>
          <a:prstGeom prst="line">
            <a:avLst/>
          </a:prstGeom>
          <a:solidFill>
            <a:srgbClr val="5B9BD5"/>
          </a:solidFill>
          <a:ln w="9525" cap="flat" cmpd="sng" algn="ctr">
            <a:solidFill>
              <a:srgbClr val="44546A"/>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椭圆 23"/>
          <p:cNvSpPr/>
          <p:nvPr/>
        </p:nvSpPr>
        <p:spPr bwMode="auto">
          <a:xfrm>
            <a:off x="4172463" y="2951330"/>
            <a:ext cx="819114" cy="819351"/>
          </a:xfrm>
          <a:prstGeom prst="ellipse">
            <a:avLst/>
          </a:prstGeom>
          <a:solidFill>
            <a:srgbClr val="ED7D31"/>
          </a:solidFill>
          <a:ln w="9525" cap="flat" cmpd="sng" algn="ctr">
            <a:solidFill>
              <a:srgbClr val="F8F8F8"/>
            </a:solidFill>
            <a:prstDash val="solid"/>
            <a:round/>
            <a:headEnd type="none" w="med" len="med"/>
            <a:tailEnd type="none" w="med" len="med"/>
          </a:ln>
          <a:effectLst/>
          <a:extLst/>
        </p:spPr>
        <p:txBody>
          <a:bodyPr vert="horz" wrap="square" lIns="91438" tIns="45719" rIns="91438" bIns="45719" numCol="1" rtlCol="0" anchor="t" anchorCtr="0" compatLnSpc="1">
            <a:prstTxWarp prst="textNoShape">
              <a:avLst/>
            </a:prstTxWarp>
          </a:bodyPr>
          <a:lstStyle/>
          <a:p>
            <a:pPr marL="0" marR="0" lvl="0" indent="0" defTabSz="914379"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等线 Light"/>
              <a:ea typeface="+mj-ea"/>
            </a:endParaRPr>
          </a:p>
        </p:txBody>
      </p:sp>
      <p:sp>
        <p:nvSpPr>
          <p:cNvPr id="25" name="TextBox 26"/>
          <p:cNvSpPr txBox="1"/>
          <p:nvPr/>
        </p:nvSpPr>
        <p:spPr>
          <a:xfrm>
            <a:off x="1829872" y="2008479"/>
            <a:ext cx="1838961" cy="338552"/>
          </a:xfrm>
          <a:prstGeom prst="rect">
            <a:avLst/>
          </a:prstGeom>
          <a:solidFill>
            <a:srgbClr val="FFC000"/>
          </a:solidFill>
        </p:spPr>
        <p:txBody>
          <a:bodyPr wrap="none" lIns="91438" tIns="45719" rIns="91438" bIns="45719"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ysClr val="window" lastClr="FFFFFF"/>
                </a:solidFill>
                <a:effectLst/>
                <a:uLnTx/>
                <a:uFillTx/>
                <a:latin typeface="等线 Light"/>
                <a:ea typeface="+mj-ea"/>
              </a:rPr>
              <a:t>2016</a:t>
            </a:r>
            <a:r>
              <a:rPr kumimoji="0" lang="zh-CN" altLang="en-US" sz="1600" b="1" i="0" u="none" strike="noStrike" kern="0" cap="none" spc="0" normalizeH="0" baseline="0" noProof="0" dirty="0">
                <a:ln>
                  <a:noFill/>
                </a:ln>
                <a:solidFill>
                  <a:sysClr val="window" lastClr="FFFFFF"/>
                </a:solidFill>
                <a:effectLst/>
                <a:uLnTx/>
                <a:uFillTx/>
                <a:latin typeface="等线 Light"/>
                <a:ea typeface="+mj-ea"/>
              </a:rPr>
              <a:t>年上半年情况</a:t>
            </a:r>
          </a:p>
        </p:txBody>
      </p:sp>
      <p:sp>
        <p:nvSpPr>
          <p:cNvPr id="26" name="TextBox 27"/>
          <p:cNvSpPr txBox="1"/>
          <p:nvPr/>
        </p:nvSpPr>
        <p:spPr>
          <a:xfrm>
            <a:off x="5392020" y="2008479"/>
            <a:ext cx="1838961" cy="338552"/>
          </a:xfrm>
          <a:prstGeom prst="rect">
            <a:avLst/>
          </a:prstGeom>
          <a:solidFill>
            <a:srgbClr val="C00000"/>
          </a:solidFill>
        </p:spPr>
        <p:txBody>
          <a:bodyPr wrap="none" lIns="91438" tIns="45719" rIns="91438" bIns="45719"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ysClr val="window" lastClr="FFFFFF"/>
                </a:solidFill>
                <a:effectLst/>
                <a:uLnTx/>
                <a:uFillTx/>
                <a:latin typeface="等线 Light"/>
                <a:ea typeface="+mj-ea"/>
              </a:rPr>
              <a:t>2016</a:t>
            </a:r>
            <a:r>
              <a:rPr kumimoji="0" lang="zh-CN" altLang="en-US" sz="1600" b="1" i="0" u="none" strike="noStrike" kern="0" cap="none" spc="0" normalizeH="0" baseline="0" noProof="0" dirty="0">
                <a:ln>
                  <a:noFill/>
                </a:ln>
                <a:solidFill>
                  <a:sysClr val="window" lastClr="FFFFFF"/>
                </a:solidFill>
                <a:effectLst/>
                <a:uLnTx/>
                <a:uFillTx/>
                <a:latin typeface="等线 Light"/>
                <a:ea typeface="+mj-ea"/>
              </a:rPr>
              <a:t>年下半年情况</a:t>
            </a:r>
          </a:p>
        </p:txBody>
      </p:sp>
      <p:sp>
        <p:nvSpPr>
          <p:cNvPr id="27" name="TextBox 28"/>
          <p:cNvSpPr txBox="1"/>
          <p:nvPr/>
        </p:nvSpPr>
        <p:spPr>
          <a:xfrm>
            <a:off x="1010712" y="2436418"/>
            <a:ext cx="2728459" cy="600162"/>
          </a:xfrm>
          <a:prstGeom prst="rect">
            <a:avLst/>
          </a:prstGeom>
          <a:noFill/>
        </p:spPr>
        <p:txBody>
          <a:bodyPr wrap="square" lIns="91438" tIns="45719" rIns="91438" bIns="45719" rtlCol="0">
            <a:spAutoFit/>
          </a:bodyPr>
          <a:lstStyle/>
          <a:p>
            <a:pPr algn="r"/>
            <a:r>
              <a:rPr lang="zh-CN" altLang="en-US" sz="1100" dirty="0">
                <a:solidFill>
                  <a:srgbClr val="C00000"/>
                </a:solidFill>
                <a:latin typeface="+mj-ea"/>
                <a:ea typeface="+mj-ea"/>
              </a:rPr>
              <a:t>这里输入简要文字说明这里输入简要文字说明这里输入简要文字说明</a:t>
            </a:r>
          </a:p>
          <a:p>
            <a:pPr algn="r"/>
            <a:r>
              <a:rPr lang="zh-CN" altLang="en-US" sz="1100" dirty="0">
                <a:solidFill>
                  <a:srgbClr val="C00000"/>
                </a:solidFill>
                <a:latin typeface="+mj-ea"/>
                <a:ea typeface="+mj-ea"/>
              </a:rPr>
              <a:t>这里输入简要文字说明</a:t>
            </a:r>
          </a:p>
        </p:txBody>
      </p:sp>
      <p:sp>
        <p:nvSpPr>
          <p:cNvPr id="28" name="TextBox 29"/>
          <p:cNvSpPr txBox="1"/>
          <p:nvPr/>
        </p:nvSpPr>
        <p:spPr>
          <a:xfrm>
            <a:off x="5294837" y="2436418"/>
            <a:ext cx="2728459" cy="600162"/>
          </a:xfrm>
          <a:prstGeom prst="rect">
            <a:avLst/>
          </a:prstGeom>
          <a:noFill/>
        </p:spPr>
        <p:txBody>
          <a:bodyPr wrap="square" lIns="91438" tIns="45719" rIns="91438" bIns="45719" rtlCol="0">
            <a:spAutoFit/>
          </a:bodyPr>
          <a:lstStyle/>
          <a:p>
            <a:r>
              <a:rPr lang="zh-CN" altLang="en-US" sz="1100" dirty="0">
                <a:solidFill>
                  <a:srgbClr val="C00000"/>
                </a:solidFill>
                <a:latin typeface="+mj-ea"/>
                <a:ea typeface="+mj-ea"/>
              </a:rPr>
              <a:t>这里输入简要文字说明这里输入简要文字说明这里输入简要文字说明</a:t>
            </a:r>
          </a:p>
          <a:p>
            <a:r>
              <a:rPr lang="zh-CN" altLang="en-US" sz="1100" dirty="0">
                <a:solidFill>
                  <a:srgbClr val="C00000"/>
                </a:solidFill>
                <a:latin typeface="+mj-ea"/>
                <a:ea typeface="+mj-ea"/>
              </a:rPr>
              <a:t>这里输入简要文字说明</a:t>
            </a:r>
          </a:p>
        </p:txBody>
      </p:sp>
      <p:sp>
        <p:nvSpPr>
          <p:cNvPr id="29" name="矩形 28"/>
          <p:cNvSpPr/>
          <p:nvPr/>
        </p:nvSpPr>
        <p:spPr bwMode="auto">
          <a:xfrm>
            <a:off x="2015365" y="3361005"/>
            <a:ext cx="1612294" cy="264737"/>
          </a:xfrm>
          <a:prstGeom prst="rect">
            <a:avLst/>
          </a:prstGeom>
          <a:solidFill>
            <a:srgbClr val="ED7D31"/>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计划完成：</a:t>
            </a:r>
            <a:r>
              <a:rPr kumimoji="0" lang="en-US" altLang="zh-CN" sz="1300" b="0" i="0" u="none" strike="noStrike" kern="0" cap="none" spc="0" normalizeH="0" baseline="0" noProof="0" dirty="0">
                <a:ln>
                  <a:noFill/>
                </a:ln>
                <a:solidFill>
                  <a:sysClr val="window" lastClr="FFFFFF"/>
                </a:solidFill>
                <a:effectLst/>
                <a:uLnTx/>
                <a:uFillTx/>
                <a:latin typeface="等线 Light"/>
                <a:ea typeface="+mj-ea"/>
                <a:cs typeface="+mn-cs"/>
              </a:rPr>
              <a:t>60%</a:t>
            </a:r>
            <a:endPar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endParaRPr>
          </a:p>
        </p:txBody>
      </p:sp>
      <p:sp>
        <p:nvSpPr>
          <p:cNvPr id="30" name="矩形 29"/>
          <p:cNvSpPr/>
          <p:nvPr/>
        </p:nvSpPr>
        <p:spPr bwMode="auto">
          <a:xfrm>
            <a:off x="1363008" y="3694462"/>
            <a:ext cx="2264651" cy="264737"/>
          </a:xfrm>
          <a:prstGeom prst="rect">
            <a:avLst/>
          </a:prstGeom>
          <a:solidFill>
            <a:srgbClr val="ED7D31"/>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实际完成数：</a:t>
            </a:r>
            <a:r>
              <a:rPr kumimoji="0" lang="en-US" altLang="zh-CN" sz="1300" b="0" i="0" u="none" strike="noStrike" kern="0" cap="none" spc="0" normalizeH="0" baseline="0" noProof="0" dirty="0">
                <a:ln>
                  <a:noFill/>
                </a:ln>
                <a:solidFill>
                  <a:sysClr val="window" lastClr="FFFFFF"/>
                </a:solidFill>
                <a:effectLst/>
                <a:uLnTx/>
                <a:uFillTx/>
                <a:latin typeface="等线 Light"/>
                <a:ea typeface="+mj-ea"/>
                <a:cs typeface="+mn-cs"/>
              </a:rPr>
              <a:t>555</a:t>
            </a: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万</a:t>
            </a:r>
          </a:p>
        </p:txBody>
      </p:sp>
      <p:sp>
        <p:nvSpPr>
          <p:cNvPr id="31" name="矩形 30"/>
          <p:cNvSpPr/>
          <p:nvPr/>
        </p:nvSpPr>
        <p:spPr bwMode="auto">
          <a:xfrm>
            <a:off x="1687032" y="4066027"/>
            <a:ext cx="1940630" cy="264737"/>
          </a:xfrm>
          <a:prstGeom prst="rect">
            <a:avLst/>
          </a:prstGeom>
          <a:solidFill>
            <a:srgbClr val="ED7D31"/>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回款数：</a:t>
            </a:r>
            <a:r>
              <a:rPr kumimoji="0" lang="en-US" altLang="zh-CN" sz="1300" b="0" i="0" u="none" strike="noStrike" kern="0" cap="none" spc="0" normalizeH="0" baseline="0" noProof="0" dirty="0">
                <a:ln>
                  <a:noFill/>
                </a:ln>
                <a:solidFill>
                  <a:sysClr val="window" lastClr="FFFFFF"/>
                </a:solidFill>
                <a:effectLst/>
                <a:uLnTx/>
                <a:uFillTx/>
                <a:latin typeface="等线 Light"/>
                <a:ea typeface="+mj-ea"/>
                <a:cs typeface="+mn-cs"/>
              </a:rPr>
              <a:t>400</a:t>
            </a: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万</a:t>
            </a:r>
          </a:p>
        </p:txBody>
      </p:sp>
      <p:sp>
        <p:nvSpPr>
          <p:cNvPr id="32" name="矩形 31"/>
          <p:cNvSpPr/>
          <p:nvPr/>
        </p:nvSpPr>
        <p:spPr bwMode="auto">
          <a:xfrm>
            <a:off x="2065057" y="4436031"/>
            <a:ext cx="1562604" cy="264737"/>
          </a:xfrm>
          <a:prstGeom prst="rect">
            <a:avLst/>
          </a:prstGeom>
          <a:solidFill>
            <a:srgbClr val="ED7D31"/>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您的文字</a:t>
            </a:r>
          </a:p>
        </p:txBody>
      </p:sp>
      <p:sp>
        <p:nvSpPr>
          <p:cNvPr id="33" name="矩形 32"/>
          <p:cNvSpPr/>
          <p:nvPr/>
        </p:nvSpPr>
        <p:spPr bwMode="auto">
          <a:xfrm>
            <a:off x="5497171" y="3361005"/>
            <a:ext cx="1752237" cy="264737"/>
          </a:xfrm>
          <a:prstGeom prst="rect">
            <a:avLst/>
          </a:prstGeom>
          <a:solidFill>
            <a:srgbClr val="C00000"/>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计划完成：</a:t>
            </a:r>
            <a:r>
              <a:rPr kumimoji="0" lang="en-US" altLang="zh-CN" sz="1300" b="0" i="0" u="none" strike="noStrike" kern="0" cap="none" spc="0" normalizeH="0" baseline="0" noProof="0" dirty="0">
                <a:ln>
                  <a:noFill/>
                </a:ln>
                <a:solidFill>
                  <a:sysClr val="window" lastClr="FFFFFF"/>
                </a:solidFill>
                <a:effectLst/>
                <a:uLnTx/>
                <a:uFillTx/>
                <a:latin typeface="等线 Light"/>
                <a:ea typeface="+mj-ea"/>
                <a:cs typeface="+mn-cs"/>
              </a:rPr>
              <a:t>80%</a:t>
            </a:r>
            <a:endPar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endParaRPr>
          </a:p>
        </p:txBody>
      </p:sp>
      <p:sp>
        <p:nvSpPr>
          <p:cNvPr id="34" name="矩形 33"/>
          <p:cNvSpPr/>
          <p:nvPr/>
        </p:nvSpPr>
        <p:spPr bwMode="auto">
          <a:xfrm>
            <a:off x="5506204" y="3694462"/>
            <a:ext cx="2614276" cy="264737"/>
          </a:xfrm>
          <a:prstGeom prst="rect">
            <a:avLst/>
          </a:prstGeom>
          <a:solidFill>
            <a:srgbClr val="C00000"/>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实际完成数：</a:t>
            </a:r>
            <a:r>
              <a:rPr kumimoji="0" lang="en-US" altLang="zh-CN" sz="1300" b="0" i="0" u="none" strike="noStrike" kern="0" cap="none" spc="0" normalizeH="0" baseline="0" noProof="0" dirty="0">
                <a:ln>
                  <a:noFill/>
                </a:ln>
                <a:solidFill>
                  <a:sysClr val="window" lastClr="FFFFFF"/>
                </a:solidFill>
                <a:effectLst/>
                <a:uLnTx/>
                <a:uFillTx/>
                <a:latin typeface="等线 Light"/>
                <a:ea typeface="+mj-ea"/>
                <a:cs typeface="+mn-cs"/>
              </a:rPr>
              <a:t>800</a:t>
            </a: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万</a:t>
            </a:r>
          </a:p>
        </p:txBody>
      </p:sp>
      <p:sp>
        <p:nvSpPr>
          <p:cNvPr id="35" name="矩形 34"/>
          <p:cNvSpPr/>
          <p:nvPr/>
        </p:nvSpPr>
        <p:spPr bwMode="auto">
          <a:xfrm>
            <a:off x="5506205" y="4066027"/>
            <a:ext cx="1365178" cy="264737"/>
          </a:xfrm>
          <a:prstGeom prst="rect">
            <a:avLst/>
          </a:prstGeom>
          <a:solidFill>
            <a:srgbClr val="C00000"/>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回款数：</a:t>
            </a:r>
            <a:r>
              <a:rPr kumimoji="0" lang="en-US" altLang="zh-CN" sz="1300" b="0" i="0" u="none" strike="noStrike" kern="0" cap="none" spc="0" normalizeH="0" baseline="0" noProof="0" dirty="0">
                <a:ln>
                  <a:noFill/>
                </a:ln>
                <a:solidFill>
                  <a:sysClr val="window" lastClr="FFFFFF"/>
                </a:solidFill>
                <a:effectLst/>
                <a:uLnTx/>
                <a:uFillTx/>
                <a:latin typeface="等线 Light"/>
                <a:ea typeface="+mj-ea"/>
                <a:cs typeface="+mn-cs"/>
              </a:rPr>
              <a:t>500</a:t>
            </a: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万</a:t>
            </a:r>
          </a:p>
        </p:txBody>
      </p:sp>
      <p:sp>
        <p:nvSpPr>
          <p:cNvPr id="36" name="矩形 35"/>
          <p:cNvSpPr/>
          <p:nvPr/>
        </p:nvSpPr>
        <p:spPr bwMode="auto">
          <a:xfrm>
            <a:off x="5497170" y="4436031"/>
            <a:ext cx="1860245" cy="264737"/>
          </a:xfrm>
          <a:prstGeom prst="rect">
            <a:avLst/>
          </a:prstGeom>
          <a:solidFill>
            <a:srgbClr val="C00000"/>
          </a:solidFill>
          <a:ln w="34925" cap="flat" cmpd="sng" algn="ctr">
            <a:solidFill>
              <a:sysClr val="window" lastClr="FFFFFF"/>
            </a:solidFill>
            <a:prstDash val="solid"/>
            <a:miter lim="800000"/>
          </a:ln>
          <a:effectLst>
            <a:outerShdw blurRad="63500" dist="38100" dir="16500000" algn="tl" rotWithShape="0">
              <a:prstClr val="black">
                <a:alpha val="22000"/>
              </a:prstClr>
            </a:outerShdw>
          </a:effectLst>
          <a:extLst/>
        </p:spPr>
        <p:txBody>
          <a:bodyPr lIns="92354" tIns="46177" rIns="92354" bIns="46177" spcCol="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ysClr val="window" lastClr="FFFFFF"/>
                </a:solidFill>
                <a:effectLst/>
                <a:uLnTx/>
                <a:uFillTx/>
                <a:latin typeface="等线 Light"/>
                <a:ea typeface="+mj-ea"/>
                <a:cs typeface="+mn-cs"/>
              </a:rPr>
              <a:t>您的文字</a:t>
            </a:r>
          </a:p>
        </p:txBody>
      </p:sp>
      <p:sp>
        <p:nvSpPr>
          <p:cNvPr id="37" name="TextBox 38"/>
          <p:cNvSpPr txBox="1"/>
          <p:nvPr/>
        </p:nvSpPr>
        <p:spPr>
          <a:xfrm>
            <a:off x="4332113" y="3137134"/>
            <a:ext cx="566626" cy="461663"/>
          </a:xfrm>
          <a:prstGeom prst="rect">
            <a:avLst/>
          </a:prstGeom>
          <a:noFill/>
        </p:spPr>
        <p:txBody>
          <a:bodyPr wrap="none" lIns="91438" tIns="45719" rIns="91438" bIns="45719" rtlCol="0">
            <a:spAutoFit/>
          </a:bodyPr>
          <a:lstStyle/>
          <a:p>
            <a:r>
              <a:rPr lang="en-US" altLang="zh-CN" sz="2400" dirty="0">
                <a:solidFill>
                  <a:srgbClr val="F8F8F8"/>
                </a:solidFill>
                <a:latin typeface="+mj-ea"/>
                <a:ea typeface="+mj-ea"/>
              </a:rPr>
              <a:t>VS</a:t>
            </a:r>
            <a:endParaRPr lang="zh-CN" altLang="en-US" sz="2400" dirty="0">
              <a:solidFill>
                <a:srgbClr val="F8F8F8"/>
              </a:solidFill>
              <a:latin typeface="+mj-ea"/>
              <a:ea typeface="+mj-ea"/>
            </a:endParaRPr>
          </a:p>
        </p:txBody>
      </p:sp>
    </p:spTree>
    <p:extLst>
      <p:ext uri="{BB962C8B-B14F-4D97-AF65-F5344CB8AC3E}">
        <p14:creationId xmlns:p14="http://schemas.microsoft.com/office/powerpoint/2010/main" val="321833978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14:presetBounceEnd="20000">
                                      <p:stCondLst>
                                        <p:cond delay="0"/>
                                      </p:stCondLst>
                                      <p:iterate type="lt">
                                        <p:tmPct val="10000"/>
                                      </p:iterate>
                                      <p:childTnLst>
                                        <p:set>
                                          <p:cBhvr>
                                            <p:cTn id="36" dur="1" fill="hold">
                                              <p:stCondLst>
                                                <p:cond delay="0"/>
                                              </p:stCondLst>
                                            </p:cTn>
                                            <p:tgtEl>
                                              <p:spTgt spid="25"/>
                                            </p:tgtEl>
                                            <p:attrNameLst>
                                              <p:attrName>style.visibility</p:attrName>
                                            </p:attrNameLst>
                                          </p:cBhvr>
                                          <p:to>
                                            <p:strVal val="visible"/>
                                          </p:to>
                                        </p:set>
                                        <p:anim calcmode="lin" valueType="num" p14:bounceEnd="20000">
                                          <p:cBhvr additive="base">
                                            <p:cTn id="37" dur="500" fill="hold"/>
                                            <p:tgtEl>
                                              <p:spTgt spid="25"/>
                                            </p:tgtEl>
                                            <p:attrNameLst>
                                              <p:attrName>ppt_x</p:attrName>
                                            </p:attrNameLst>
                                          </p:cBhvr>
                                          <p:tavLst>
                                            <p:tav tm="0">
                                              <p:val>
                                                <p:strVal val="#ppt_x"/>
                                              </p:val>
                                            </p:tav>
                                            <p:tav tm="100000">
                                              <p:val>
                                                <p:strVal val="#ppt_x"/>
                                              </p:val>
                                            </p:tav>
                                          </p:tavLst>
                                        </p:anim>
                                        <p:anim calcmode="lin" valueType="num" p14:bounceEnd="20000">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14:presetBounceEnd="20000">
                                      <p:stCondLst>
                                        <p:cond delay="0"/>
                                      </p:stCondLst>
                                      <p:iterate type="lt">
                                        <p:tmPct val="10000"/>
                                      </p:iterate>
                                      <p:childTnLst>
                                        <p:set>
                                          <p:cBhvr>
                                            <p:cTn id="40" dur="1" fill="hold">
                                              <p:stCondLst>
                                                <p:cond delay="0"/>
                                              </p:stCondLst>
                                            </p:cTn>
                                            <p:tgtEl>
                                              <p:spTgt spid="26"/>
                                            </p:tgtEl>
                                            <p:attrNameLst>
                                              <p:attrName>style.visibility</p:attrName>
                                            </p:attrNameLst>
                                          </p:cBhvr>
                                          <p:to>
                                            <p:strVal val="visible"/>
                                          </p:to>
                                        </p:set>
                                        <p:anim calcmode="lin" valueType="num" p14:bounceEnd="20000">
                                          <p:cBhvr additive="base">
                                            <p:cTn id="41" dur="500" fill="hold"/>
                                            <p:tgtEl>
                                              <p:spTgt spid="26"/>
                                            </p:tgtEl>
                                            <p:attrNameLst>
                                              <p:attrName>ppt_x</p:attrName>
                                            </p:attrNameLst>
                                          </p:cBhvr>
                                          <p:tavLst>
                                            <p:tav tm="0">
                                              <p:val>
                                                <p:strVal val="#ppt_x"/>
                                              </p:val>
                                            </p:tav>
                                            <p:tav tm="100000">
                                              <p:val>
                                                <p:strVal val="#ppt_x"/>
                                              </p:val>
                                            </p:tav>
                                          </p:tavLst>
                                        </p:anim>
                                        <p:anim calcmode="lin" valueType="num" p14:bounceEnd="20000">
                                          <p:cBhvr additive="base">
                                            <p:cTn id="42" dur="500" fill="hold"/>
                                            <p:tgtEl>
                                              <p:spTgt spid="26"/>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right)">
                                          <p:cBhvr>
                                            <p:cTn id="60" dur="500"/>
                                            <p:tgtEl>
                                              <p:spTgt spid="3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right)">
                                          <p:cBhvr>
                                            <p:cTn id="67" dur="500"/>
                                            <p:tgtEl>
                                              <p:spTgt spid="3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500"/>
                                            <p:tgtEl>
                                              <p:spTgt spid="35"/>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righ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left)">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4" grpId="0" animBg="1"/>
          <p:bldP spid="25" grpId="0" animBg="1"/>
          <p:bldP spid="26" grpId="0" animBg="1"/>
          <p:bldP spid="27" grpId="0"/>
          <p:bldP spid="28" grpId="0"/>
          <p:bldP spid="29" grpId="0" animBg="1"/>
          <p:bldP spid="30" grpId="0" animBg="1"/>
          <p:bldP spid="31" grpId="0" animBg="1"/>
          <p:bldP spid="32" grpId="0" animBg="1"/>
          <p:bldP spid="33" grpId="0" animBg="1"/>
          <p:bldP spid="34" grpId="0" animBg="1"/>
          <p:bldP spid="35" grpId="0" animBg="1"/>
          <p:bldP spid="36" grpId="0" animBg="1"/>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up)">
                                          <p:cBhvr>
                                            <p:cTn id="7" dur="500"/>
                                            <p:tgtEl>
                                              <p:spTgt spid="22"/>
                                            </p:tgtEl>
                                          </p:cBhvr>
                                        </p:animEffect>
                                      </p:childTnLst>
                                    </p:cTn>
                                  </p:par>
                                  <p:par>
                                    <p:cTn id="8" presetID="2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anim calcmode="lin" valueType="num">
                                          <p:cBhvr>
                                            <p:cTn id="26" dur="1000" fill="hold"/>
                                            <p:tgtEl>
                                              <p:spTgt spid="20"/>
                                            </p:tgtEl>
                                            <p:attrNameLst>
                                              <p:attrName>ppt_x</p:attrName>
                                            </p:attrNameLst>
                                          </p:cBhvr>
                                          <p:tavLst>
                                            <p:tav tm="0">
                                              <p:val>
                                                <p:strVal val="#ppt_x"/>
                                              </p:val>
                                            </p:tav>
                                            <p:tav tm="100000">
                                              <p:val>
                                                <p:strVal val="#ppt_x"/>
                                              </p:val>
                                            </p:tav>
                                          </p:tavLst>
                                        </p:anim>
                                        <p:anim calcmode="lin" valueType="num">
                                          <p:cBhvr>
                                            <p:cTn id="27" dur="100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1000"/>
                                            <p:tgtEl>
                                              <p:spTgt spid="21"/>
                                            </p:tgtEl>
                                          </p:cBhvr>
                                        </p:animEffect>
                                        <p:anim calcmode="lin" valueType="num">
                                          <p:cBhvr>
                                            <p:cTn id="32" dur="1000" fill="hold"/>
                                            <p:tgtEl>
                                              <p:spTgt spid="21"/>
                                            </p:tgtEl>
                                            <p:attrNameLst>
                                              <p:attrName>ppt_x</p:attrName>
                                            </p:attrNameLst>
                                          </p:cBhvr>
                                          <p:tavLst>
                                            <p:tav tm="0">
                                              <p:val>
                                                <p:strVal val="#ppt_x"/>
                                              </p:val>
                                            </p:tav>
                                            <p:tav tm="100000">
                                              <p:val>
                                                <p:strVal val="#ppt_x"/>
                                              </p:val>
                                            </p:tav>
                                          </p:tavLst>
                                        </p:anim>
                                        <p:anim calcmode="lin" valueType="num">
                                          <p:cBhvr>
                                            <p:cTn id="33" dur="100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fill="hold"/>
                                            <p:tgtEl>
                                              <p:spTgt spid="25"/>
                                            </p:tgtEl>
                                            <p:attrNameLst>
                                              <p:attrName>ppt_x</p:attrName>
                                            </p:attrNameLst>
                                          </p:cBhvr>
                                          <p:tavLst>
                                            <p:tav tm="0">
                                              <p:val>
                                                <p:strVal val="#ppt_x"/>
                                              </p:val>
                                            </p:tav>
                                            <p:tav tm="100000">
                                              <p:val>
                                                <p:strVal val="#ppt_x"/>
                                              </p:val>
                                            </p:tav>
                                          </p:tavLst>
                                        </p:anim>
                                        <p:anim calcmode="lin" valueType="num">
                                          <p:cBhvr additive="base">
                                            <p:cTn id="38" dur="500" fill="hold"/>
                                            <p:tgtEl>
                                              <p:spTgt spid="25"/>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26"/>
                                            </p:tgtEl>
                                            <p:attrNameLst>
                                              <p:attrName>style.visibility</p:attrName>
                                            </p:attrNameLst>
                                          </p:cBhvr>
                                          <p:to>
                                            <p:strVal val="visible"/>
                                          </p:to>
                                        </p:set>
                                        <p:anim calcmode="lin" valueType="num">
                                          <p:cBhvr additive="base">
                                            <p:cTn id="41" dur="500" fill="hold"/>
                                            <p:tgtEl>
                                              <p:spTgt spid="26"/>
                                            </p:tgtEl>
                                            <p:attrNameLst>
                                              <p:attrName>ppt_x</p:attrName>
                                            </p:attrNameLst>
                                          </p:cBhvr>
                                          <p:tavLst>
                                            <p:tav tm="0">
                                              <p:val>
                                                <p:strVal val="#ppt_x"/>
                                              </p:val>
                                            </p:tav>
                                            <p:tav tm="100000">
                                              <p:val>
                                                <p:strVal val="#ppt_x"/>
                                              </p:val>
                                            </p:tav>
                                          </p:tavLst>
                                        </p:anim>
                                        <p:anim calcmode="lin" valueType="num">
                                          <p:cBhvr additive="base">
                                            <p:cTn id="42" dur="500" fill="hold"/>
                                            <p:tgtEl>
                                              <p:spTgt spid="26"/>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up)">
                                          <p:cBhvr>
                                            <p:cTn id="46" dur="500"/>
                                            <p:tgtEl>
                                              <p:spTgt spid="27"/>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up)">
                                          <p:cBhvr>
                                            <p:cTn id="49" dur="500"/>
                                            <p:tgtEl>
                                              <p:spTgt spid="28"/>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right)">
                                          <p:cBhvr>
                                            <p:cTn id="53" dur="500"/>
                                            <p:tgtEl>
                                              <p:spTgt spid="29"/>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wipe(left)">
                                          <p:cBhvr>
                                            <p:cTn id="56" dur="500"/>
                                            <p:tgtEl>
                                              <p:spTgt spid="33"/>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wipe(right)">
                                          <p:cBhvr>
                                            <p:cTn id="60" dur="500"/>
                                            <p:tgtEl>
                                              <p:spTgt spid="30"/>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4"/>
                                            </p:tgtEl>
                                            <p:attrNameLst>
                                              <p:attrName>style.visibility</p:attrName>
                                            </p:attrNameLst>
                                          </p:cBhvr>
                                          <p:to>
                                            <p:strVal val="visible"/>
                                          </p:to>
                                        </p:set>
                                        <p:animEffect transition="in" filter="wipe(left)">
                                          <p:cBhvr>
                                            <p:cTn id="63" dur="500"/>
                                            <p:tgtEl>
                                              <p:spTgt spid="34"/>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right)">
                                          <p:cBhvr>
                                            <p:cTn id="67" dur="500"/>
                                            <p:tgtEl>
                                              <p:spTgt spid="31"/>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wipe(left)">
                                          <p:cBhvr>
                                            <p:cTn id="70" dur="500"/>
                                            <p:tgtEl>
                                              <p:spTgt spid="35"/>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right)">
                                          <p:cBhvr>
                                            <p:cTn id="74" dur="500"/>
                                            <p:tgtEl>
                                              <p:spTgt spid="3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wipe(left)">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4" grpId="0" animBg="1"/>
          <p:bldP spid="25" grpId="0" animBg="1"/>
          <p:bldP spid="26" grpId="0" animBg="1"/>
          <p:bldP spid="27" grpId="0"/>
          <p:bldP spid="28" grpId="0"/>
          <p:bldP spid="29" grpId="0" animBg="1"/>
          <p:bldP spid="30" grpId="0" animBg="1"/>
          <p:bldP spid="31" grpId="0" animBg="1"/>
          <p:bldP spid="32" grpId="0" animBg="1"/>
          <p:bldP spid="33" grpId="0" animBg="1"/>
          <p:bldP spid="34" grpId="0" animBg="1"/>
          <p:bldP spid="35" grpId="0" animBg="1"/>
          <p:bldP spid="36" grpId="0" animBg="1"/>
          <p:bldP spid="3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Group 2"/>
          <p:cNvGrpSpPr>
            <a:grpSpLocks/>
          </p:cNvGrpSpPr>
          <p:nvPr/>
        </p:nvGrpSpPr>
        <p:grpSpPr bwMode="auto">
          <a:xfrm>
            <a:off x="3065463" y="2062460"/>
            <a:ext cx="2946400" cy="2806700"/>
            <a:chOff x="0" y="0"/>
            <a:chExt cx="2358" cy="2358"/>
          </a:xfrm>
        </p:grpSpPr>
        <p:sp>
          <p:nvSpPr>
            <p:cNvPr id="49" name="Oval 4"/>
            <p:cNvSpPr>
              <a:spLocks noChangeArrowheads="1"/>
            </p:cNvSpPr>
            <p:nvPr/>
          </p:nvSpPr>
          <p:spPr bwMode="auto">
            <a:xfrm>
              <a:off x="0" y="0"/>
              <a:ext cx="2358" cy="2358"/>
            </a:xfrm>
            <a:prstGeom prst="ellipse">
              <a:avLst/>
            </a:prstGeom>
            <a:gradFill rotWithShape="1">
              <a:gsLst>
                <a:gs pos="0">
                  <a:srgbClr val="E6E6E6"/>
                </a:gs>
                <a:gs pos="14998">
                  <a:srgbClr val="7D8496"/>
                </a:gs>
                <a:gs pos="53000">
                  <a:srgbClr val="E6E6E6"/>
                </a:gs>
                <a:gs pos="67998">
                  <a:srgbClr val="7D8496"/>
                </a:gs>
                <a:gs pos="92998">
                  <a:srgbClr val="E6E6E6"/>
                </a:gs>
                <a:gs pos="100000">
                  <a:srgbClr val="FFFFFF"/>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50" name="Oval 5"/>
            <p:cNvSpPr>
              <a:spLocks noChangeArrowheads="1"/>
            </p:cNvSpPr>
            <p:nvPr/>
          </p:nvSpPr>
          <p:spPr bwMode="auto">
            <a:xfrm>
              <a:off x="311" y="302"/>
              <a:ext cx="1732" cy="1730"/>
            </a:xfrm>
            <a:prstGeom prst="ellipse">
              <a:avLst/>
            </a:prstGeom>
            <a:gradFill rotWithShape="1">
              <a:gsLst>
                <a:gs pos="0">
                  <a:srgbClr val="FFFFFF"/>
                </a:gs>
                <a:gs pos="50000">
                  <a:srgbClr val="A1A1A1"/>
                </a:gs>
                <a:gs pos="100000">
                  <a:srgbClr val="FFFFFF"/>
                </a:gs>
              </a:gsLst>
              <a:lin ang="18900000" scaled="1"/>
            </a:gra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sp>
        <p:nvSpPr>
          <p:cNvPr id="51" name="Text Box 7"/>
          <p:cNvSpPr>
            <a:spLocks noChangeArrowheads="1"/>
          </p:cNvSpPr>
          <p:nvPr/>
        </p:nvSpPr>
        <p:spPr bwMode="auto">
          <a:xfrm>
            <a:off x="5248275" y="178941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000000"/>
                </a:solidFill>
                <a:effectLst/>
                <a:uLnTx/>
                <a:uFillTx/>
              </a:rPr>
              <a:t>点击输入文本信息点击输入文本信息</a:t>
            </a:r>
          </a:p>
        </p:txBody>
      </p:sp>
      <p:grpSp>
        <p:nvGrpSpPr>
          <p:cNvPr id="52" name="Group 6"/>
          <p:cNvGrpSpPr>
            <a:grpSpLocks/>
          </p:cNvGrpSpPr>
          <p:nvPr/>
        </p:nvGrpSpPr>
        <p:grpSpPr bwMode="auto">
          <a:xfrm>
            <a:off x="3876675" y="1668760"/>
            <a:ext cx="1285875" cy="1209675"/>
            <a:chOff x="0" y="0"/>
            <a:chExt cx="1028" cy="1016"/>
          </a:xfrm>
        </p:grpSpPr>
        <p:grpSp>
          <p:nvGrpSpPr>
            <p:cNvPr id="53" name="Group 7"/>
            <p:cNvGrpSpPr>
              <a:grpSpLocks/>
            </p:cNvGrpSpPr>
            <p:nvPr/>
          </p:nvGrpSpPr>
          <p:grpSpPr bwMode="auto">
            <a:xfrm>
              <a:off x="0" y="0"/>
              <a:ext cx="1028" cy="1016"/>
              <a:chOff x="0" y="0"/>
              <a:chExt cx="1110" cy="1096"/>
            </a:xfrm>
          </p:grpSpPr>
          <p:grpSp>
            <p:nvGrpSpPr>
              <p:cNvPr id="58" name="Group 8"/>
              <p:cNvGrpSpPr>
                <a:grpSpLocks/>
              </p:cNvGrpSpPr>
              <p:nvPr/>
            </p:nvGrpSpPr>
            <p:grpSpPr bwMode="auto">
              <a:xfrm>
                <a:off x="0" y="0"/>
                <a:ext cx="1110" cy="1096"/>
                <a:chOff x="0" y="0"/>
                <a:chExt cx="1110" cy="1096"/>
              </a:xfrm>
            </p:grpSpPr>
            <p:sp>
              <p:nvSpPr>
                <p:cNvPr id="62" name="Oval 12"/>
                <p:cNvSpPr>
                  <a:spLocks noChangeArrowheads="1"/>
                </p:cNvSpPr>
                <p:nvPr/>
              </p:nvSpPr>
              <p:spPr bwMode="auto">
                <a:xfrm>
                  <a:off x="0" y="0"/>
                  <a:ext cx="1110" cy="1096"/>
                </a:xfrm>
                <a:prstGeom prst="ellipse">
                  <a:avLst/>
                </a:prstGeom>
                <a:solidFill>
                  <a:srgbClr val="3333CC">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63" name="Oval 13"/>
                <p:cNvSpPr>
                  <a:spLocks noChangeArrowheads="1"/>
                </p:cNvSpPr>
                <p:nvPr/>
              </p:nvSpPr>
              <p:spPr bwMode="auto">
                <a:xfrm>
                  <a:off x="25" y="25"/>
                  <a:ext cx="1062" cy="1048"/>
                </a:xfrm>
                <a:prstGeom prst="ellipse">
                  <a:avLst/>
                </a:prstGeom>
                <a:solidFill>
                  <a:srgbClr val="0F6FC6">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grpSp>
            <p:nvGrpSpPr>
              <p:cNvPr id="59" name="Group 11"/>
              <p:cNvGrpSpPr>
                <a:grpSpLocks/>
              </p:cNvGrpSpPr>
              <p:nvPr/>
            </p:nvGrpSpPr>
            <p:grpSpPr bwMode="auto">
              <a:xfrm>
                <a:off x="49" y="48"/>
                <a:ext cx="1026" cy="1014"/>
                <a:chOff x="0" y="0"/>
                <a:chExt cx="1110" cy="1096"/>
              </a:xfrm>
            </p:grpSpPr>
            <p:sp>
              <p:nvSpPr>
                <p:cNvPr id="60" name="Oval 15"/>
                <p:cNvSpPr>
                  <a:spLocks noChangeArrowheads="1"/>
                </p:cNvSpPr>
                <p:nvPr/>
              </p:nvSpPr>
              <p:spPr bwMode="auto">
                <a:xfrm>
                  <a:off x="0" y="0"/>
                  <a:ext cx="1110" cy="1096"/>
                </a:xfrm>
                <a:prstGeom prst="ellipse">
                  <a:avLst/>
                </a:prstGeom>
                <a:solidFill>
                  <a:srgbClr val="0F6FC6">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61" name="Oval 16"/>
                <p:cNvSpPr>
                  <a:spLocks noChangeArrowheads="1"/>
                </p:cNvSpPr>
                <p:nvPr/>
              </p:nvSpPr>
              <p:spPr bwMode="auto">
                <a:xfrm>
                  <a:off x="25" y="25"/>
                  <a:ext cx="1062" cy="1048"/>
                </a:xfrm>
                <a:prstGeom prst="ellipse">
                  <a:avLst/>
                </a:prstGeom>
                <a:solidFill>
                  <a:srgbClr val="3333CC">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grpSp>
        <p:grpSp>
          <p:nvGrpSpPr>
            <p:cNvPr id="54" name="Group 14"/>
            <p:cNvGrpSpPr>
              <a:grpSpLocks/>
            </p:cNvGrpSpPr>
            <p:nvPr/>
          </p:nvGrpSpPr>
          <p:grpSpPr bwMode="auto">
            <a:xfrm>
              <a:off x="47" y="32"/>
              <a:ext cx="924" cy="912"/>
              <a:chOff x="0" y="0"/>
              <a:chExt cx="751" cy="742"/>
            </a:xfrm>
          </p:grpSpPr>
          <p:sp>
            <p:nvSpPr>
              <p:cNvPr id="56" name="Oval 32"/>
              <p:cNvSpPr>
                <a:spLocks noChangeArrowheads="1"/>
              </p:cNvSpPr>
              <p:nvPr/>
            </p:nvSpPr>
            <p:spPr bwMode="auto">
              <a:xfrm>
                <a:off x="20" y="32"/>
                <a:ext cx="716" cy="710"/>
              </a:xfrm>
              <a:prstGeom prst="ellipse">
                <a:avLst/>
              </a:prstGeom>
              <a:solidFill>
                <a:srgbClr val="C80000"/>
              </a:solidFill>
              <a:ln w="38100" cmpd="sng">
                <a:solidFill>
                  <a:srgbClr val="F8F8F8">
                    <a:alpha val="73999"/>
                  </a:srgbClr>
                </a:solidFill>
                <a:bevel/>
                <a:headEnd/>
                <a:tailEnd/>
              </a:ln>
              <a:effectLst>
                <a:glow rad="101600">
                  <a:srgbClr val="ED7D31">
                    <a:satMod val="175000"/>
                    <a:alpha val="4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pic>
            <p:nvPicPr>
              <p:cNvPr id="57" name="Picture 33"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auto">
              <a:xfrm>
                <a:off x="0" y="0"/>
                <a:ext cx="751" cy="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55" name="Rectangle 34"/>
            <p:cNvSpPr>
              <a:spLocks noChangeArrowheads="1"/>
            </p:cNvSpPr>
            <p:nvPr/>
          </p:nvSpPr>
          <p:spPr bwMode="auto">
            <a:xfrm>
              <a:off x="32" y="365"/>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rPr>
                <a:t> </a:t>
              </a:r>
              <a:r>
                <a:rPr kumimoji="0" lang="zh-CN" altLang="en-US" sz="1800" b="0" i="0" u="none" strike="noStrike" kern="0" cap="none" spc="0" normalizeH="0" baseline="0" noProof="0">
                  <a:ln>
                    <a:noFill/>
                  </a:ln>
                  <a:solidFill>
                    <a:srgbClr val="F8F8F8"/>
                  </a:solidFill>
                  <a:effectLst/>
                  <a:uLnTx/>
                  <a:uFillTx/>
                  <a:latin typeface="微软雅黑" pitchFamily="34" charset="-122"/>
                  <a:ea typeface="微软雅黑" pitchFamily="34" charset="-122"/>
                  <a:sym typeface="微软雅黑" pitchFamily="34" charset="-122"/>
                </a:rPr>
                <a:t>文本</a:t>
              </a: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64" name="Group 18"/>
          <p:cNvGrpSpPr>
            <a:grpSpLocks/>
          </p:cNvGrpSpPr>
          <p:nvPr/>
        </p:nvGrpSpPr>
        <p:grpSpPr bwMode="auto">
          <a:xfrm>
            <a:off x="2466975" y="3470573"/>
            <a:ext cx="1285875" cy="1209675"/>
            <a:chOff x="0" y="0"/>
            <a:chExt cx="1028" cy="1016"/>
          </a:xfrm>
        </p:grpSpPr>
        <p:grpSp>
          <p:nvGrpSpPr>
            <p:cNvPr id="65" name="Group 19"/>
            <p:cNvGrpSpPr>
              <a:grpSpLocks/>
            </p:cNvGrpSpPr>
            <p:nvPr/>
          </p:nvGrpSpPr>
          <p:grpSpPr bwMode="auto">
            <a:xfrm>
              <a:off x="0" y="0"/>
              <a:ext cx="1028" cy="1016"/>
              <a:chOff x="0" y="0"/>
              <a:chExt cx="1110" cy="1096"/>
            </a:xfrm>
          </p:grpSpPr>
          <p:grpSp>
            <p:nvGrpSpPr>
              <p:cNvPr id="70" name="Group 20"/>
              <p:cNvGrpSpPr>
                <a:grpSpLocks/>
              </p:cNvGrpSpPr>
              <p:nvPr/>
            </p:nvGrpSpPr>
            <p:grpSpPr bwMode="auto">
              <a:xfrm>
                <a:off x="0" y="0"/>
                <a:ext cx="1110" cy="1096"/>
                <a:chOff x="0" y="0"/>
                <a:chExt cx="1110" cy="1096"/>
              </a:xfrm>
            </p:grpSpPr>
            <p:sp>
              <p:nvSpPr>
                <p:cNvPr id="74" name="Oval 19"/>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75" name="Oval 20"/>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grpSp>
            <p:nvGrpSpPr>
              <p:cNvPr id="71" name="Group 23"/>
              <p:cNvGrpSpPr>
                <a:grpSpLocks/>
              </p:cNvGrpSpPr>
              <p:nvPr/>
            </p:nvGrpSpPr>
            <p:grpSpPr bwMode="auto">
              <a:xfrm>
                <a:off x="49" y="48"/>
                <a:ext cx="1026" cy="1014"/>
                <a:chOff x="0" y="0"/>
                <a:chExt cx="1110" cy="1096"/>
              </a:xfrm>
            </p:grpSpPr>
            <p:sp>
              <p:nvSpPr>
                <p:cNvPr id="72" name="Oval 22"/>
                <p:cNvSpPr>
                  <a:spLocks noChangeArrowheads="1"/>
                </p:cNvSpPr>
                <p:nvPr/>
              </p:nvSpPr>
              <p:spPr bwMode="auto">
                <a:xfrm>
                  <a:off x="0" y="0"/>
                  <a:ext cx="1110" cy="1096"/>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73" name="Oval 23"/>
                <p:cNvSpPr>
                  <a:spLocks noChangeArrowheads="1"/>
                </p:cNvSpPr>
                <p:nvPr/>
              </p:nvSpPr>
              <p:spPr bwMode="auto">
                <a:xfrm>
                  <a:off x="25" y="25"/>
                  <a:ext cx="1062" cy="1048"/>
                </a:xfrm>
                <a:prstGeom prst="ellipse">
                  <a:avLst/>
                </a:prstGeom>
                <a:solidFill>
                  <a:srgbClr val="009DD9">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grpSp>
        <p:grpSp>
          <p:nvGrpSpPr>
            <p:cNvPr id="66" name="Group 26"/>
            <p:cNvGrpSpPr>
              <a:grpSpLocks/>
            </p:cNvGrpSpPr>
            <p:nvPr/>
          </p:nvGrpSpPr>
          <p:grpSpPr bwMode="auto">
            <a:xfrm>
              <a:off x="45" y="39"/>
              <a:ext cx="924" cy="912"/>
              <a:chOff x="0" y="0"/>
              <a:chExt cx="751" cy="741"/>
            </a:xfrm>
          </p:grpSpPr>
          <p:sp>
            <p:nvSpPr>
              <p:cNvPr id="68" name="Oval 36"/>
              <p:cNvSpPr>
                <a:spLocks noChangeArrowheads="1"/>
              </p:cNvSpPr>
              <p:nvPr/>
            </p:nvSpPr>
            <p:spPr bwMode="auto">
              <a:xfrm>
                <a:off x="20" y="32"/>
                <a:ext cx="716" cy="709"/>
              </a:xfrm>
              <a:prstGeom prst="ellipse">
                <a:avLst/>
              </a:prstGeom>
              <a:solidFill>
                <a:srgbClr val="FF6E00"/>
              </a:solidFill>
              <a:ln w="38100" cmpd="sng">
                <a:solidFill>
                  <a:srgbClr val="F8F8F8">
                    <a:alpha val="73999"/>
                  </a:srgbClr>
                </a:solidFill>
                <a:bevel/>
                <a:headEnd/>
                <a:tailEnd/>
              </a:ln>
              <a:effectLst>
                <a:glow rad="101600">
                  <a:srgbClr val="A5A5A5">
                    <a:satMod val="175000"/>
                    <a:alpha val="40000"/>
                  </a:srgbClr>
                </a:glo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pic>
            <p:nvPicPr>
              <p:cNvPr id="69" name="Picture 37"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67" name="Rectangle 38"/>
            <p:cNvSpPr>
              <a:spLocks noChangeArrowheads="1"/>
            </p:cNvSpPr>
            <p:nvPr/>
          </p:nvSpPr>
          <p:spPr bwMode="auto">
            <a:xfrm>
              <a:off x="91" y="384"/>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latin typeface="微软雅黑" pitchFamily="34" charset="-122"/>
                  <a:ea typeface="微软雅黑" pitchFamily="34" charset="-122"/>
                  <a:sym typeface="微软雅黑" pitchFamily="34" charset="-122"/>
                </a:rPr>
                <a:t>文本</a:t>
              </a:r>
            </a:p>
          </p:txBody>
        </p:sp>
      </p:grpSp>
      <p:grpSp>
        <p:nvGrpSpPr>
          <p:cNvPr id="76" name="Group 30"/>
          <p:cNvGrpSpPr>
            <a:grpSpLocks/>
          </p:cNvGrpSpPr>
          <p:nvPr/>
        </p:nvGrpSpPr>
        <p:grpSpPr bwMode="auto">
          <a:xfrm>
            <a:off x="5197475" y="3470573"/>
            <a:ext cx="1285875" cy="1209675"/>
            <a:chOff x="0" y="0"/>
            <a:chExt cx="1028" cy="1016"/>
          </a:xfrm>
        </p:grpSpPr>
        <p:grpSp>
          <p:nvGrpSpPr>
            <p:cNvPr id="77" name="Group 31"/>
            <p:cNvGrpSpPr>
              <a:grpSpLocks/>
            </p:cNvGrpSpPr>
            <p:nvPr/>
          </p:nvGrpSpPr>
          <p:grpSpPr bwMode="auto">
            <a:xfrm>
              <a:off x="0" y="0"/>
              <a:ext cx="1028" cy="1016"/>
              <a:chOff x="0" y="0"/>
              <a:chExt cx="1110" cy="1096"/>
            </a:xfrm>
          </p:grpSpPr>
          <p:grpSp>
            <p:nvGrpSpPr>
              <p:cNvPr id="85" name="Group 32"/>
              <p:cNvGrpSpPr>
                <a:grpSpLocks/>
              </p:cNvGrpSpPr>
              <p:nvPr/>
            </p:nvGrpSpPr>
            <p:grpSpPr bwMode="auto">
              <a:xfrm>
                <a:off x="0" y="0"/>
                <a:ext cx="1110" cy="1096"/>
                <a:chOff x="0" y="0"/>
                <a:chExt cx="1110" cy="1096"/>
              </a:xfrm>
            </p:grpSpPr>
            <p:sp>
              <p:nvSpPr>
                <p:cNvPr id="89" name="Oval 26"/>
                <p:cNvSpPr>
                  <a:spLocks noChangeArrowheads="1"/>
                </p:cNvSpPr>
                <p:nvPr/>
              </p:nvSpPr>
              <p:spPr bwMode="auto">
                <a:xfrm>
                  <a:off x="0" y="0"/>
                  <a:ext cx="1110" cy="1096"/>
                </a:xfrm>
                <a:prstGeom prst="ellipse">
                  <a:avLst/>
                </a:prstGeom>
                <a:solidFill>
                  <a:srgbClr val="59A9F2">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90" name="Oval 27"/>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grpSp>
            <p:nvGrpSpPr>
              <p:cNvPr id="86" name="Group 35"/>
              <p:cNvGrpSpPr>
                <a:grpSpLocks/>
              </p:cNvGrpSpPr>
              <p:nvPr/>
            </p:nvGrpSpPr>
            <p:grpSpPr bwMode="auto">
              <a:xfrm>
                <a:off x="49" y="48"/>
                <a:ext cx="1026" cy="1014"/>
                <a:chOff x="0" y="0"/>
                <a:chExt cx="1110" cy="1096"/>
              </a:xfrm>
            </p:grpSpPr>
            <p:sp>
              <p:nvSpPr>
                <p:cNvPr id="87" name="Oval 29"/>
                <p:cNvSpPr>
                  <a:spLocks noChangeArrowheads="1"/>
                </p:cNvSpPr>
                <p:nvPr/>
              </p:nvSpPr>
              <p:spPr bwMode="auto">
                <a:xfrm>
                  <a:off x="0" y="0"/>
                  <a:ext cx="1110" cy="1096"/>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sp>
              <p:nvSpPr>
                <p:cNvPr id="88" name="Oval 30"/>
                <p:cNvSpPr>
                  <a:spLocks noChangeArrowheads="1"/>
                </p:cNvSpPr>
                <p:nvPr/>
              </p:nvSpPr>
              <p:spPr bwMode="auto">
                <a:xfrm>
                  <a:off x="25" y="25"/>
                  <a:ext cx="1062" cy="1048"/>
                </a:xfrm>
                <a:prstGeom prst="ellipse">
                  <a:avLst/>
                </a:prstGeom>
                <a:solidFill>
                  <a:srgbClr val="817E00">
                    <a:alpha val="9000"/>
                  </a:srgbClr>
                </a:solidFill>
                <a:ln>
                  <a:noFill/>
                </a:ln>
                <a:extLst>
                  <a:ext uri="{91240B29-F687-4F45-9708-019B960494DF}">
                    <a14:hiddenLine xmlns:a14="http://schemas.microsoft.com/office/drawing/2010/main" w="9525" cmpd="sng">
                      <a:solidFill>
                        <a:srgbClr val="000000"/>
                      </a:solidFill>
                      <a:bevel/>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grpSp>
        </p:grpSp>
        <p:grpSp>
          <p:nvGrpSpPr>
            <p:cNvPr id="78" name="Group 38"/>
            <p:cNvGrpSpPr>
              <a:grpSpLocks/>
            </p:cNvGrpSpPr>
            <p:nvPr/>
          </p:nvGrpSpPr>
          <p:grpSpPr bwMode="auto">
            <a:xfrm>
              <a:off x="64" y="39"/>
              <a:ext cx="924" cy="912"/>
              <a:chOff x="0" y="0"/>
              <a:chExt cx="751" cy="741"/>
            </a:xfrm>
          </p:grpSpPr>
          <p:sp>
            <p:nvSpPr>
              <p:cNvPr id="83" name="Oval 40"/>
              <p:cNvSpPr>
                <a:spLocks noChangeArrowheads="1"/>
              </p:cNvSpPr>
              <p:nvPr/>
            </p:nvSpPr>
            <p:spPr bwMode="auto">
              <a:xfrm>
                <a:off x="20" y="32"/>
                <a:ext cx="716" cy="709"/>
              </a:xfrm>
              <a:prstGeom prst="ellipse">
                <a:avLst/>
              </a:prstGeom>
              <a:gradFill rotWithShape="1">
                <a:gsLst>
                  <a:gs pos="0">
                    <a:srgbClr val="0099CC"/>
                  </a:gs>
                  <a:gs pos="100000">
                    <a:srgbClr val="003141"/>
                  </a:gs>
                </a:gsLst>
                <a:lin ang="5400000" scaled="1"/>
              </a:gradFill>
              <a:ln w="38100" cmpd="sng">
                <a:solidFill>
                  <a:srgbClr val="F8F8F8">
                    <a:alpha val="73999"/>
                  </a:srgbClr>
                </a:solidFill>
                <a:bevel/>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pic>
            <p:nvPicPr>
              <p:cNvPr id="84" name="Picture 41"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grpSp>
          <p:nvGrpSpPr>
            <p:cNvPr id="79" name="Group 41"/>
            <p:cNvGrpSpPr>
              <a:grpSpLocks/>
            </p:cNvGrpSpPr>
            <p:nvPr/>
          </p:nvGrpSpPr>
          <p:grpSpPr bwMode="auto">
            <a:xfrm>
              <a:off x="53" y="39"/>
              <a:ext cx="924" cy="912"/>
              <a:chOff x="0" y="0"/>
              <a:chExt cx="751" cy="741"/>
            </a:xfrm>
          </p:grpSpPr>
          <p:sp>
            <p:nvSpPr>
              <p:cNvPr id="81" name="Oval 43"/>
              <p:cNvSpPr>
                <a:spLocks noChangeArrowheads="1"/>
              </p:cNvSpPr>
              <p:nvPr/>
            </p:nvSpPr>
            <p:spPr bwMode="auto">
              <a:xfrm>
                <a:off x="20" y="32"/>
                <a:ext cx="716" cy="709"/>
              </a:xfrm>
              <a:prstGeom prst="ellipse">
                <a:avLst/>
              </a:prstGeom>
              <a:solidFill>
                <a:srgbClr val="FF9900"/>
              </a:solidFill>
              <a:ln w="38100" cmpd="sng">
                <a:solidFill>
                  <a:srgbClr val="F8F8F8">
                    <a:alpha val="73999"/>
                  </a:srgbClr>
                </a:solidFill>
                <a:bevel/>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rgbClr val="000000"/>
                  </a:solidFill>
                  <a:effectLst/>
                  <a:uLnTx/>
                  <a:uFillTx/>
                </a:endParaRPr>
              </a:p>
            </p:txBody>
          </p:sp>
          <p:pic>
            <p:nvPicPr>
              <p:cNvPr id="82" name="Picture 44"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auto">
              <a:xfrm>
                <a:off x="0" y="0"/>
                <a:ext cx="751"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grpSp>
        <p:sp>
          <p:nvSpPr>
            <p:cNvPr id="80" name="Rectangle 45"/>
            <p:cNvSpPr>
              <a:spLocks noChangeArrowheads="1"/>
            </p:cNvSpPr>
            <p:nvPr/>
          </p:nvSpPr>
          <p:spPr bwMode="auto">
            <a:xfrm>
              <a:off x="48" y="391"/>
              <a:ext cx="91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8F8F8"/>
                  </a:solidFill>
                  <a:effectLst/>
                  <a:uLnTx/>
                  <a:uFillTx/>
                  <a:latin typeface="微软雅黑" pitchFamily="34" charset="-122"/>
                  <a:ea typeface="微软雅黑" pitchFamily="34" charset="-122"/>
                  <a:sym typeface="微软雅黑" pitchFamily="34" charset="-122"/>
                </a:rPr>
                <a:t> 文本</a:t>
              </a: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91" name="Rectangle 45"/>
          <p:cNvSpPr>
            <a:spLocks noChangeArrowheads="1"/>
          </p:cNvSpPr>
          <p:nvPr/>
        </p:nvSpPr>
        <p:spPr bwMode="auto">
          <a:xfrm>
            <a:off x="4114800" y="3281660"/>
            <a:ext cx="838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a:ln>
                  <a:noFill/>
                </a:ln>
                <a:solidFill>
                  <a:srgbClr val="000000"/>
                </a:solidFill>
                <a:effectLst/>
                <a:uLnTx/>
                <a:uFillTx/>
                <a:latin typeface="微软雅黑" pitchFamily="34" charset="-122"/>
                <a:ea typeface="微软雅黑" pitchFamily="34" charset="-122"/>
                <a:sym typeface="微软雅黑" pitchFamily="34" charset="-122"/>
              </a:rPr>
              <a:t>标题</a:t>
            </a: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Text Box 7"/>
          <p:cNvSpPr>
            <a:spLocks noChangeArrowheads="1"/>
          </p:cNvSpPr>
          <p:nvPr/>
        </p:nvSpPr>
        <p:spPr bwMode="auto">
          <a:xfrm>
            <a:off x="6477000" y="3862685"/>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000000"/>
                </a:solidFill>
                <a:effectLst/>
                <a:uLnTx/>
                <a:uFillTx/>
              </a:rPr>
              <a:t>点击输入文本信息点击输入文本信息</a:t>
            </a:r>
          </a:p>
        </p:txBody>
      </p:sp>
      <p:sp>
        <p:nvSpPr>
          <p:cNvPr id="93" name="Text Box 7"/>
          <p:cNvSpPr>
            <a:spLocks noChangeArrowheads="1"/>
          </p:cNvSpPr>
          <p:nvPr/>
        </p:nvSpPr>
        <p:spPr bwMode="auto">
          <a:xfrm>
            <a:off x="762000" y="3891260"/>
            <a:ext cx="1609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000000"/>
                </a:solidFill>
                <a:effectLst/>
                <a:uLnTx/>
                <a:uFillTx/>
              </a:rPr>
              <a:t>点击输入文本信息点击输入文本信息</a:t>
            </a:r>
          </a:p>
        </p:txBody>
      </p:sp>
    </p:spTree>
    <p:extLst>
      <p:ext uri="{BB962C8B-B14F-4D97-AF65-F5344CB8AC3E}">
        <p14:creationId xmlns:p14="http://schemas.microsoft.com/office/powerpoint/2010/main" val="3328358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childTnLst>
                                </p:cTn>
                              </p:par>
                              <p:par>
                                <p:cTn id="9" presetID="2" presetClass="entr" presetSubtype="1"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anim calcmode="lin" valueType="num">
                                      <p:cBhvr>
                                        <p:cTn id="11" dur="500" fill="hold"/>
                                        <p:tgtEl>
                                          <p:spTgt spid="91"/>
                                        </p:tgtEl>
                                        <p:attrNameLst>
                                          <p:attrName>ppt_x</p:attrName>
                                        </p:attrNameLst>
                                      </p:cBhvr>
                                      <p:tavLst>
                                        <p:tav tm="0">
                                          <p:val>
                                            <p:strVal val="#ppt_x"/>
                                          </p:val>
                                        </p:tav>
                                        <p:tav tm="100000">
                                          <p:val>
                                            <p:strVal val="#ppt_x"/>
                                          </p:val>
                                        </p:tav>
                                      </p:tavLst>
                                    </p:anim>
                                    <p:anim calcmode="lin" valueType="num">
                                      <p:cBhvr>
                                        <p:cTn id="12" dur="500" fill="hold"/>
                                        <p:tgtEl>
                                          <p:spTgt spid="9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p:cBhvr>
                                        <p:cTn id="16" dur="500"/>
                                        <p:tgtEl>
                                          <p:spTgt spid="52"/>
                                        </p:tgtEl>
                                      </p:cBhvr>
                                    </p:animEffect>
                                  </p:childTnLst>
                                </p:cTn>
                              </p:par>
                              <p:par>
                                <p:cTn id="17" presetID="10" presetClass="entr" presetSubtype="0" fill="hold" nodeType="withEffect">
                                  <p:stCondLst>
                                    <p:cond delay="300"/>
                                  </p:stCondLst>
                                  <p:childTnLst>
                                    <p:set>
                                      <p:cBhvr>
                                        <p:cTn id="18" dur="1" fill="hold">
                                          <p:stCondLst>
                                            <p:cond delay="0"/>
                                          </p:stCondLst>
                                        </p:cTn>
                                        <p:tgtEl>
                                          <p:spTgt spid="64"/>
                                        </p:tgtEl>
                                        <p:attrNameLst>
                                          <p:attrName>style.visibility</p:attrName>
                                        </p:attrNameLst>
                                      </p:cBhvr>
                                      <p:to>
                                        <p:strVal val="visible"/>
                                      </p:to>
                                    </p:set>
                                    <p:animEffect>
                                      <p:cBhvr>
                                        <p:cTn id="19" dur="500"/>
                                        <p:tgtEl>
                                          <p:spTgt spid="64"/>
                                        </p:tgtEl>
                                      </p:cBhvr>
                                    </p:animEffect>
                                  </p:childTnLst>
                                </p:cTn>
                              </p:par>
                              <p:par>
                                <p:cTn id="20" presetID="10" presetClass="entr" presetSubtype="0" fill="hold" nodeType="withEffect">
                                  <p:stCondLst>
                                    <p:cond delay="500"/>
                                  </p:stCondLst>
                                  <p:childTnLst>
                                    <p:set>
                                      <p:cBhvr>
                                        <p:cTn id="21" dur="1" fill="hold">
                                          <p:stCondLst>
                                            <p:cond delay="0"/>
                                          </p:stCondLst>
                                        </p:cTn>
                                        <p:tgtEl>
                                          <p:spTgt spid="76"/>
                                        </p:tgtEl>
                                        <p:attrNameLst>
                                          <p:attrName>style.visibility</p:attrName>
                                        </p:attrNameLst>
                                      </p:cBhvr>
                                      <p:to>
                                        <p:strVal val="visible"/>
                                      </p:to>
                                    </p:set>
                                    <p:animEffect>
                                      <p:cBhvr>
                                        <p:cTn id="22" dur="500"/>
                                        <p:tgtEl>
                                          <p:spTgt spid="76"/>
                                        </p:tgtEl>
                                      </p:cBhvr>
                                    </p:animEffect>
                                  </p:childTnLst>
                                </p:cTn>
                              </p:par>
                            </p:childTnLst>
                          </p:cTn>
                        </p:par>
                        <p:par>
                          <p:cTn id="23" fill="hold">
                            <p:stCondLst>
                              <p:cond delay="1500"/>
                            </p:stCondLst>
                            <p:childTnLst>
                              <p:par>
                                <p:cTn id="24" presetID="2" presetClass="entr" presetSubtype="8" fill="hold" grpId="0" nodeType="afterEffect">
                                  <p:stCondLst>
                                    <p:cond delay="0"/>
                                  </p:stCondLst>
                                  <p:childTnLst>
                                    <p:set>
                                      <p:cBhvr>
                                        <p:cTn id="25" dur="1" fill="hold">
                                          <p:stCondLst>
                                            <p:cond delay="0"/>
                                          </p:stCondLst>
                                        </p:cTn>
                                        <p:tgtEl>
                                          <p:spTgt spid="93"/>
                                        </p:tgtEl>
                                        <p:attrNameLst>
                                          <p:attrName>style.visibility</p:attrName>
                                        </p:attrNameLst>
                                      </p:cBhvr>
                                      <p:to>
                                        <p:strVal val="visible"/>
                                      </p:to>
                                    </p:set>
                                    <p:anim calcmode="lin" valueType="num">
                                      <p:cBhvr>
                                        <p:cTn id="26" dur="500" fill="hold"/>
                                        <p:tgtEl>
                                          <p:spTgt spid="93"/>
                                        </p:tgtEl>
                                        <p:attrNameLst>
                                          <p:attrName>ppt_x</p:attrName>
                                        </p:attrNameLst>
                                      </p:cBhvr>
                                      <p:tavLst>
                                        <p:tav tm="0">
                                          <p:val>
                                            <p:strVal val="0-#ppt_w/2"/>
                                          </p:val>
                                        </p:tav>
                                        <p:tav tm="100000">
                                          <p:val>
                                            <p:strVal val="#ppt_x"/>
                                          </p:val>
                                        </p:tav>
                                      </p:tavLst>
                                    </p:anim>
                                    <p:anim calcmode="lin" valueType="num">
                                      <p:cBhvr>
                                        <p:cTn id="27" dur="500" fill="hold"/>
                                        <p:tgtEl>
                                          <p:spTgt spid="93"/>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92"/>
                                        </p:tgtEl>
                                        <p:attrNameLst>
                                          <p:attrName>style.visibility</p:attrName>
                                        </p:attrNameLst>
                                      </p:cBhvr>
                                      <p:to>
                                        <p:strVal val="visible"/>
                                      </p:to>
                                    </p:set>
                                    <p:anim calcmode="lin" valueType="num">
                                      <p:cBhvr>
                                        <p:cTn id="30" dur="500" fill="hold"/>
                                        <p:tgtEl>
                                          <p:spTgt spid="92"/>
                                        </p:tgtEl>
                                        <p:attrNameLst>
                                          <p:attrName>ppt_x</p:attrName>
                                        </p:attrNameLst>
                                      </p:cBhvr>
                                      <p:tavLst>
                                        <p:tav tm="0">
                                          <p:val>
                                            <p:strVal val="1+#ppt_w/2"/>
                                          </p:val>
                                        </p:tav>
                                        <p:tav tm="100000">
                                          <p:val>
                                            <p:strVal val="#ppt_x"/>
                                          </p:val>
                                        </p:tav>
                                      </p:tavLst>
                                    </p:anim>
                                    <p:anim calcmode="lin" valueType="num">
                                      <p:cBhvr>
                                        <p:cTn id="31" dur="500" fill="hold"/>
                                        <p:tgtEl>
                                          <p:spTgt spid="92"/>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p:cTn id="34" dur="500" fill="hold"/>
                                        <p:tgtEl>
                                          <p:spTgt spid="51"/>
                                        </p:tgtEl>
                                        <p:attrNameLst>
                                          <p:attrName>ppt_x</p:attrName>
                                        </p:attrNameLst>
                                      </p:cBhvr>
                                      <p:tavLst>
                                        <p:tav tm="0">
                                          <p:val>
                                            <p:strVal val="1+#ppt_w/2"/>
                                          </p:val>
                                        </p:tav>
                                        <p:tav tm="100000">
                                          <p:val>
                                            <p:strVal val="#ppt_x"/>
                                          </p:val>
                                        </p:tav>
                                      </p:tavLst>
                                    </p:anim>
                                    <p:anim calcmode="lin" valueType="num">
                                      <p:cBhvr>
                                        <p:cTn id="35"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bldLvl="0" autoUpdateAnimBg="0"/>
      <p:bldP spid="93"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5"/>
          <p:cNvSpPr>
            <a:spLocks noEditPoints="1"/>
          </p:cNvSpPr>
          <p:nvPr/>
        </p:nvSpPr>
        <p:spPr bwMode="auto">
          <a:xfrm>
            <a:off x="4150244" y="1129561"/>
            <a:ext cx="3956283" cy="4171647"/>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B6302E"/>
          </a:solidFill>
          <a:ln w="12700" cap="flat" cmpd="sng" algn="ctr">
            <a:noFill/>
            <a:prstDash val="solid"/>
            <a:miter lim="800000"/>
          </a:ln>
          <a:effectLst/>
        </p:spPr>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7" name="椭圆 16"/>
          <p:cNvSpPr/>
          <p:nvPr/>
        </p:nvSpPr>
        <p:spPr>
          <a:xfrm>
            <a:off x="4188903" y="2244608"/>
            <a:ext cx="1206017" cy="1206017"/>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50" b="1" i="0" u="none" strike="noStrike" kern="0" cap="none" spc="0" normalizeH="0" baseline="0" noProof="0" dirty="0">
                <a:ln>
                  <a:noFill/>
                </a:ln>
                <a:solidFill>
                  <a:srgbClr val="43536A"/>
                </a:solidFill>
                <a:effectLst/>
                <a:uLnTx/>
                <a:uFillTx/>
                <a:latin typeface="等线"/>
                <a:cs typeface="+mn-cs"/>
              </a:rPr>
              <a:t>2</a:t>
            </a:r>
            <a:endParaRPr kumimoji="0" lang="zh-CN" altLang="en-US" sz="4050" b="1" i="0" u="none" strike="noStrike" kern="0" cap="none" spc="0" normalizeH="0" baseline="0" noProof="0" dirty="0">
              <a:ln>
                <a:noFill/>
              </a:ln>
              <a:solidFill>
                <a:srgbClr val="43536A"/>
              </a:solidFill>
              <a:effectLst/>
              <a:uLnTx/>
              <a:uFillTx/>
              <a:latin typeface="等线"/>
              <a:cs typeface="+mn-cs"/>
            </a:endParaRPr>
          </a:p>
        </p:txBody>
      </p:sp>
      <p:sp>
        <p:nvSpPr>
          <p:cNvPr id="18" name="椭圆 17"/>
          <p:cNvSpPr/>
          <p:nvPr/>
        </p:nvSpPr>
        <p:spPr>
          <a:xfrm>
            <a:off x="4953982" y="3817652"/>
            <a:ext cx="859832" cy="859832"/>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50" b="1" i="0" u="none" strike="noStrike" kern="0" cap="none" spc="0" normalizeH="0" baseline="0" noProof="0" dirty="0">
                <a:ln>
                  <a:noFill/>
                </a:ln>
                <a:solidFill>
                  <a:srgbClr val="43536A"/>
                </a:solidFill>
                <a:effectLst/>
                <a:uLnTx/>
                <a:uFillTx/>
                <a:latin typeface="等线"/>
                <a:cs typeface="+mn-cs"/>
              </a:rPr>
              <a:t>3</a:t>
            </a:r>
            <a:endParaRPr kumimoji="0" lang="zh-CN" altLang="en-US" sz="4050" b="1" i="0" u="none" strike="noStrike" kern="0" cap="none" spc="0" normalizeH="0" baseline="0" noProof="0" dirty="0">
              <a:ln>
                <a:noFill/>
              </a:ln>
              <a:solidFill>
                <a:srgbClr val="43536A"/>
              </a:solidFill>
              <a:effectLst/>
              <a:uLnTx/>
              <a:uFillTx/>
              <a:latin typeface="等线"/>
              <a:cs typeface="+mn-cs"/>
            </a:endParaRPr>
          </a:p>
        </p:txBody>
      </p:sp>
      <p:sp>
        <p:nvSpPr>
          <p:cNvPr id="19" name="椭圆 18"/>
          <p:cNvSpPr/>
          <p:nvPr/>
        </p:nvSpPr>
        <p:spPr>
          <a:xfrm>
            <a:off x="6212522" y="4388539"/>
            <a:ext cx="885384" cy="885384"/>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50" b="1" i="0" u="none" strike="noStrike" kern="0" cap="none" spc="0" normalizeH="0" baseline="0" noProof="0" dirty="0">
                <a:ln>
                  <a:noFill/>
                </a:ln>
                <a:solidFill>
                  <a:srgbClr val="43536A"/>
                </a:solidFill>
                <a:effectLst/>
                <a:uLnTx/>
                <a:uFillTx/>
                <a:latin typeface="等线"/>
                <a:cs typeface="+mn-cs"/>
              </a:rPr>
              <a:t>4</a:t>
            </a:r>
            <a:endParaRPr kumimoji="0" lang="zh-CN" altLang="en-US" sz="4050" b="1" i="0" u="none" strike="noStrike" kern="0" cap="none" spc="0" normalizeH="0" baseline="0" noProof="0" dirty="0">
              <a:ln>
                <a:noFill/>
              </a:ln>
              <a:solidFill>
                <a:srgbClr val="43536A"/>
              </a:solidFill>
              <a:effectLst/>
              <a:uLnTx/>
              <a:uFillTx/>
              <a:latin typeface="等线"/>
              <a:cs typeface="+mn-cs"/>
            </a:endParaRPr>
          </a:p>
        </p:txBody>
      </p:sp>
      <p:sp>
        <p:nvSpPr>
          <p:cNvPr id="20" name="椭圆 19"/>
          <p:cNvSpPr/>
          <p:nvPr/>
        </p:nvSpPr>
        <p:spPr>
          <a:xfrm>
            <a:off x="4960706" y="1186950"/>
            <a:ext cx="969743" cy="969743"/>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50" b="1" i="0" u="none" strike="noStrike" kern="0" cap="none" spc="0" normalizeH="0" baseline="0" noProof="0" dirty="0">
                <a:ln>
                  <a:noFill/>
                </a:ln>
                <a:solidFill>
                  <a:srgbClr val="43536A"/>
                </a:solidFill>
                <a:effectLst/>
                <a:uLnTx/>
                <a:uFillTx/>
                <a:latin typeface="等线"/>
                <a:cs typeface="+mn-cs"/>
              </a:rPr>
              <a:t>1</a:t>
            </a:r>
            <a:endParaRPr kumimoji="0" lang="zh-CN" altLang="en-US" sz="4050" b="1" i="0" u="none" strike="noStrike" kern="0" cap="none" spc="0" normalizeH="0" baseline="0" noProof="0" dirty="0">
              <a:ln>
                <a:noFill/>
              </a:ln>
              <a:solidFill>
                <a:srgbClr val="43536A"/>
              </a:solidFill>
              <a:effectLst/>
              <a:uLnTx/>
              <a:uFillTx/>
              <a:latin typeface="等线"/>
              <a:cs typeface="+mn-cs"/>
            </a:endParaRPr>
          </a:p>
        </p:txBody>
      </p:sp>
      <p:sp>
        <p:nvSpPr>
          <p:cNvPr id="21" name="文本框 13"/>
          <p:cNvSpPr txBox="1"/>
          <p:nvPr/>
        </p:nvSpPr>
        <p:spPr>
          <a:xfrm>
            <a:off x="6274193" y="2404327"/>
            <a:ext cx="1700213" cy="92333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添加</a:t>
            </a:r>
            <a:endParaRPr kumimoji="0" lang="en-US" altLang="zh-CN" sz="27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70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rPr>
              <a:t>标题</a:t>
            </a:r>
          </a:p>
        </p:txBody>
      </p:sp>
      <p:sp>
        <p:nvSpPr>
          <p:cNvPr id="22" name="文本框 14"/>
          <p:cNvSpPr txBox="1"/>
          <p:nvPr/>
        </p:nvSpPr>
        <p:spPr>
          <a:xfrm>
            <a:off x="617123" y="1772816"/>
            <a:ext cx="2167506" cy="57708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3" name="文本框 15"/>
          <p:cNvSpPr txBox="1"/>
          <p:nvPr/>
        </p:nvSpPr>
        <p:spPr>
          <a:xfrm>
            <a:off x="617292" y="1380401"/>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24" name="文本框 16"/>
          <p:cNvSpPr txBox="1"/>
          <p:nvPr/>
        </p:nvSpPr>
        <p:spPr>
          <a:xfrm>
            <a:off x="617123" y="2745407"/>
            <a:ext cx="2167506" cy="57708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5" name="文本框 17"/>
          <p:cNvSpPr txBox="1"/>
          <p:nvPr/>
        </p:nvSpPr>
        <p:spPr>
          <a:xfrm>
            <a:off x="617292" y="2352992"/>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26" name="文本框 18"/>
          <p:cNvSpPr txBox="1"/>
          <p:nvPr/>
        </p:nvSpPr>
        <p:spPr>
          <a:xfrm>
            <a:off x="617123" y="3717997"/>
            <a:ext cx="2167506" cy="57708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7" name="文本框 19"/>
          <p:cNvSpPr txBox="1"/>
          <p:nvPr/>
        </p:nvSpPr>
        <p:spPr>
          <a:xfrm>
            <a:off x="617292" y="3325582"/>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
        <p:nvSpPr>
          <p:cNvPr id="28" name="文本框 20"/>
          <p:cNvSpPr txBox="1"/>
          <p:nvPr/>
        </p:nvSpPr>
        <p:spPr>
          <a:xfrm>
            <a:off x="617123" y="4690587"/>
            <a:ext cx="2167506" cy="57708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rPr>
              <a:t>单击此处添加您的标题文字单击此处添加您的标题文字单击此处添加</a:t>
            </a:r>
          </a:p>
        </p:txBody>
      </p:sp>
      <p:sp>
        <p:nvSpPr>
          <p:cNvPr id="29" name="文本框 21"/>
          <p:cNvSpPr txBox="1"/>
          <p:nvPr/>
        </p:nvSpPr>
        <p:spPr>
          <a:xfrm>
            <a:off x="617292" y="4298172"/>
            <a:ext cx="1700213" cy="415498"/>
          </a:xfrm>
          <a:prstGeom prst="rect">
            <a:avLst/>
          </a:prstGeom>
          <a:noFill/>
        </p:spPr>
        <p:txBody>
          <a:bodyPr wrap="square" rtlCol="0">
            <a:spAutoFit/>
          </a:bodyPr>
          <a:lstStyle/>
          <a:p>
            <a:r>
              <a:rPr lang="zh-CN" altLang="en-US" sz="2100" b="1" dirty="0">
                <a:solidFill>
                  <a:srgbClr val="B6302E"/>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val="402139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strVal val="(6*min(max(#ppt_w*#ppt_h,.3),1)-7.4)/-.7*#ppt_w"/>
                                          </p:val>
                                        </p:tav>
                                        <p:tav tm="100000">
                                          <p:val>
                                            <p:strVal val="#ppt_w"/>
                                          </p:val>
                                        </p:tav>
                                      </p:tavLst>
                                    </p:anim>
                                    <p:anim calcmode="lin" valueType="num">
                                      <p:cBhvr>
                                        <p:cTn id="8" dur="500" fill="hold"/>
                                        <p:tgtEl>
                                          <p:spTgt spid="16"/>
                                        </p:tgtEl>
                                        <p:attrNameLst>
                                          <p:attrName>ppt_h</p:attrName>
                                        </p:attrNameLst>
                                      </p:cBhvr>
                                      <p:tavLst>
                                        <p:tav tm="0">
                                          <p:val>
                                            <p:strVal val="(6*min(max(#ppt_w*#ppt_h,.3),1)-7.4)/-.7*#ppt_h"/>
                                          </p:val>
                                        </p:tav>
                                        <p:tav tm="100000">
                                          <p:val>
                                            <p:strVal val="#ppt_h"/>
                                          </p:val>
                                        </p:tav>
                                      </p:tavLst>
                                    </p:anim>
                                    <p:anim calcmode="lin" valueType="num">
                                      <p:cBhvr>
                                        <p:cTn id="9" dur="500" fill="hold"/>
                                        <p:tgtEl>
                                          <p:spTgt spid="16"/>
                                        </p:tgtEl>
                                        <p:attrNameLst>
                                          <p:attrName>ppt_x</p:attrName>
                                        </p:attrNameLst>
                                      </p:cBhvr>
                                      <p:tavLst>
                                        <p:tav tm="0">
                                          <p:val>
                                            <p:fltVal val="0.5"/>
                                          </p:val>
                                        </p:tav>
                                        <p:tav tm="100000">
                                          <p:val>
                                            <p:strVal val="#ppt_x"/>
                                          </p:val>
                                        </p:tav>
                                      </p:tavLst>
                                    </p:anim>
                                    <p:anim calcmode="lin" valueType="num">
                                      <p:cBhvr>
                                        <p:cTn id="10" dur="500" fill="hold"/>
                                        <p:tgtEl>
                                          <p:spTgt spid="16"/>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childTnLst>
                                </p:cTn>
                              </p:par>
                            </p:childTnLst>
                          </p:cTn>
                        </p:par>
                        <p:par>
                          <p:cTn id="15" fill="hold">
                            <p:stCondLst>
                              <p:cond delay="1000"/>
                            </p:stCondLst>
                            <p:childTnLst>
                              <p:par>
                                <p:cTn id="16" presetID="21" presetClass="entr" presetSubtype="1"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heel(1)">
                                      <p:cBhvr>
                                        <p:cTn id="18" dur="2000"/>
                                        <p:tgtEl>
                                          <p:spTgt spid="20"/>
                                        </p:tgtEl>
                                      </p:cBhvr>
                                    </p:animEffect>
                                  </p:childTnLst>
                                </p:cTn>
                              </p:par>
                            </p:childTnLst>
                          </p:cTn>
                        </p:par>
                        <p:par>
                          <p:cTn id="19" fill="hold">
                            <p:stCondLst>
                              <p:cond delay="3000"/>
                            </p:stCondLst>
                            <p:childTnLst>
                              <p:par>
                                <p:cTn id="20" presetID="16" presetClass="entr" presetSubtype="21"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barn(inVertical)">
                                      <p:cBhvr>
                                        <p:cTn id="25" dur="500"/>
                                        <p:tgtEl>
                                          <p:spTgt spid="23"/>
                                        </p:tgtEl>
                                      </p:cBhvr>
                                    </p:animEffect>
                                  </p:childTnLst>
                                </p:cTn>
                              </p:par>
                            </p:childTnLst>
                          </p:cTn>
                        </p:par>
                        <p:par>
                          <p:cTn id="26" fill="hold">
                            <p:stCondLst>
                              <p:cond delay="3500"/>
                            </p:stCondLst>
                            <p:childTnLst>
                              <p:par>
                                <p:cTn id="27" presetID="21"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heel(1)">
                                      <p:cBhvr>
                                        <p:cTn id="29" dur="2000"/>
                                        <p:tgtEl>
                                          <p:spTgt spid="17"/>
                                        </p:tgtEl>
                                      </p:cBhvr>
                                    </p:animEffect>
                                  </p:childTnLst>
                                </p:cTn>
                              </p:par>
                            </p:childTnLst>
                          </p:cTn>
                        </p:par>
                        <p:par>
                          <p:cTn id="30" fill="hold">
                            <p:stCondLst>
                              <p:cond delay="5500"/>
                            </p:stCondLst>
                            <p:childTnLst>
                              <p:par>
                                <p:cTn id="31" presetID="16" presetClass="entr" presetSubtype="2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barn(inVertical)">
                                      <p:cBhvr>
                                        <p:cTn id="36" dur="500"/>
                                        <p:tgtEl>
                                          <p:spTgt spid="25"/>
                                        </p:tgtEl>
                                      </p:cBhvr>
                                    </p:animEffect>
                                  </p:childTnLst>
                                </p:cTn>
                              </p:par>
                            </p:childTnLst>
                          </p:cTn>
                        </p:par>
                        <p:par>
                          <p:cTn id="37" fill="hold">
                            <p:stCondLst>
                              <p:cond delay="6000"/>
                            </p:stCondLst>
                            <p:childTnLst>
                              <p:par>
                                <p:cTn id="38" presetID="21"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heel(1)">
                                      <p:cBhvr>
                                        <p:cTn id="40" dur="2000"/>
                                        <p:tgtEl>
                                          <p:spTgt spid="18"/>
                                        </p:tgtEl>
                                      </p:cBhvr>
                                    </p:animEffect>
                                  </p:childTnLst>
                                </p:cTn>
                              </p:par>
                            </p:childTnLst>
                          </p:cTn>
                        </p:par>
                        <p:par>
                          <p:cTn id="41" fill="hold">
                            <p:stCondLst>
                              <p:cond delay="8000"/>
                            </p:stCondLst>
                            <p:childTnLst>
                              <p:par>
                                <p:cTn id="42" presetID="16" presetClass="entr" presetSubtype="21"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barn(inVertical)">
                                      <p:cBhvr>
                                        <p:cTn id="44" dur="500"/>
                                        <p:tgtEl>
                                          <p:spTgt spid="2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barn(inVertical)">
                                      <p:cBhvr>
                                        <p:cTn id="47" dur="500"/>
                                        <p:tgtEl>
                                          <p:spTgt spid="27"/>
                                        </p:tgtEl>
                                      </p:cBhvr>
                                    </p:animEffect>
                                  </p:childTnLst>
                                </p:cTn>
                              </p:par>
                            </p:childTnLst>
                          </p:cTn>
                        </p:par>
                        <p:par>
                          <p:cTn id="48" fill="hold">
                            <p:stCondLst>
                              <p:cond delay="8500"/>
                            </p:stCondLst>
                            <p:childTnLst>
                              <p:par>
                                <p:cTn id="49" presetID="21"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heel(1)">
                                      <p:cBhvr>
                                        <p:cTn id="51" dur="2000"/>
                                        <p:tgtEl>
                                          <p:spTgt spid="19"/>
                                        </p:tgtEl>
                                      </p:cBhvr>
                                    </p:animEffect>
                                  </p:childTnLst>
                                </p:cTn>
                              </p:par>
                            </p:childTnLst>
                          </p:cTn>
                        </p:par>
                        <p:par>
                          <p:cTn id="52" fill="hold">
                            <p:stCondLst>
                              <p:cond delay="10500"/>
                            </p:stCondLst>
                            <p:childTnLst>
                              <p:par>
                                <p:cTn id="53" presetID="16" presetClass="entr" presetSubtype="21"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barn(inVertical)">
                                      <p:cBhvr>
                                        <p:cTn id="55" dur="500"/>
                                        <p:tgtEl>
                                          <p:spTgt spid="28"/>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barn(inVertical)">
                                      <p:cBhvr>
                                        <p:cTn id="5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755916" y="2124323"/>
            <a:ext cx="3294347" cy="1872851"/>
            <a:chOff x="4734037" y="2628379"/>
            <a:chExt cx="3294347" cy="1872851"/>
          </a:xfrm>
          <a:solidFill>
            <a:srgbClr val="A5A5A5"/>
          </a:solidFill>
        </p:grpSpPr>
        <p:sp>
          <p:nvSpPr>
            <p:cNvPr id="16" name="AutoShape 3"/>
            <p:cNvSpPr>
              <a:spLocks noChangeArrowheads="1"/>
            </p:cNvSpPr>
            <p:nvPr/>
          </p:nvSpPr>
          <p:spPr bwMode="gray">
            <a:xfrm>
              <a:off x="4734037" y="2628379"/>
              <a:ext cx="3294347" cy="1872851"/>
            </a:xfrm>
            <a:prstGeom prst="rightArrow">
              <a:avLst>
                <a:gd name="adj1" fmla="val 64000"/>
                <a:gd name="adj2" fmla="val 37599"/>
              </a:avLst>
            </a:prstGeom>
            <a:solidFill>
              <a:srgbClr val="FF99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17" name="TextBox 11"/>
            <p:cNvSpPr txBox="1">
              <a:spLocks noChangeArrowheads="1"/>
            </p:cNvSpPr>
            <p:nvPr/>
          </p:nvSpPr>
          <p:spPr bwMode="auto">
            <a:xfrm flipH="1">
              <a:off x="5699417" y="3356992"/>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点击添加标题    </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18" name="AutoShape 5"/>
          <p:cNvSpPr>
            <a:spLocks noChangeArrowheads="1"/>
          </p:cNvSpPr>
          <p:nvPr/>
        </p:nvSpPr>
        <p:spPr bwMode="auto">
          <a:xfrm>
            <a:off x="4757405" y="2468346"/>
            <a:ext cx="963892" cy="662685"/>
          </a:xfrm>
          <a:custGeom>
            <a:avLst/>
            <a:gdLst>
              <a:gd name="connsiteX0" fmla="*/ 0 w 959131"/>
              <a:gd name="connsiteY0" fmla="*/ 641255 h 641255"/>
              <a:gd name="connsiteX1" fmla="*/ 0 w 959131"/>
              <a:gd name="connsiteY1" fmla="*/ 0 h 641255"/>
              <a:gd name="connsiteX2" fmla="*/ 959131 w 959131"/>
              <a:gd name="connsiteY2" fmla="*/ 641255 h 641255"/>
              <a:gd name="connsiteX3" fmla="*/ 0 w 959131"/>
              <a:gd name="connsiteY3" fmla="*/ 641255 h 641255"/>
              <a:gd name="connsiteX0" fmla="*/ 0 w 963893"/>
              <a:gd name="connsiteY0" fmla="*/ 641255 h 655542"/>
              <a:gd name="connsiteX1" fmla="*/ 0 w 963893"/>
              <a:gd name="connsiteY1" fmla="*/ 0 h 655542"/>
              <a:gd name="connsiteX2" fmla="*/ 963893 w 963893"/>
              <a:gd name="connsiteY2" fmla="*/ 655542 h 655542"/>
              <a:gd name="connsiteX3" fmla="*/ 0 w 963893"/>
              <a:gd name="connsiteY3" fmla="*/ 641255 h 655542"/>
              <a:gd name="connsiteX0" fmla="*/ 0 w 963893"/>
              <a:gd name="connsiteY0" fmla="*/ 660305 h 660305"/>
              <a:gd name="connsiteX1" fmla="*/ 0 w 963893"/>
              <a:gd name="connsiteY1" fmla="*/ 0 h 660305"/>
              <a:gd name="connsiteX2" fmla="*/ 963893 w 963893"/>
              <a:gd name="connsiteY2" fmla="*/ 655542 h 660305"/>
              <a:gd name="connsiteX3" fmla="*/ 0 w 963893"/>
              <a:gd name="connsiteY3" fmla="*/ 660305 h 660305"/>
              <a:gd name="connsiteX0" fmla="*/ 0 w 966274"/>
              <a:gd name="connsiteY0" fmla="*/ 660305 h 660305"/>
              <a:gd name="connsiteX1" fmla="*/ 0 w 966274"/>
              <a:gd name="connsiteY1" fmla="*/ 0 h 660305"/>
              <a:gd name="connsiteX2" fmla="*/ 966274 w 966274"/>
              <a:gd name="connsiteY2" fmla="*/ 657923 h 660305"/>
              <a:gd name="connsiteX3" fmla="*/ 0 w 966274"/>
              <a:gd name="connsiteY3" fmla="*/ 660305 h 660305"/>
              <a:gd name="connsiteX0" fmla="*/ 0 w 959130"/>
              <a:gd name="connsiteY0" fmla="*/ 660305 h 660305"/>
              <a:gd name="connsiteX1" fmla="*/ 0 w 959130"/>
              <a:gd name="connsiteY1" fmla="*/ 0 h 660305"/>
              <a:gd name="connsiteX2" fmla="*/ 959130 w 959130"/>
              <a:gd name="connsiteY2" fmla="*/ 657923 h 660305"/>
              <a:gd name="connsiteX3" fmla="*/ 0 w 959130"/>
              <a:gd name="connsiteY3" fmla="*/ 660305 h 660305"/>
              <a:gd name="connsiteX0" fmla="*/ 0 w 963892"/>
              <a:gd name="connsiteY0" fmla="*/ 660305 h 662685"/>
              <a:gd name="connsiteX1" fmla="*/ 0 w 963892"/>
              <a:gd name="connsiteY1" fmla="*/ 0 h 662685"/>
              <a:gd name="connsiteX2" fmla="*/ 963892 w 963892"/>
              <a:gd name="connsiteY2" fmla="*/ 662685 h 662685"/>
              <a:gd name="connsiteX3" fmla="*/ 0 w 963892"/>
              <a:gd name="connsiteY3" fmla="*/ 660305 h 662685"/>
            </a:gdLst>
            <a:ahLst/>
            <a:cxnLst>
              <a:cxn ang="0">
                <a:pos x="connsiteX0" y="connsiteY0"/>
              </a:cxn>
              <a:cxn ang="0">
                <a:pos x="connsiteX1" y="connsiteY1"/>
              </a:cxn>
              <a:cxn ang="0">
                <a:pos x="connsiteX2" y="connsiteY2"/>
              </a:cxn>
              <a:cxn ang="0">
                <a:pos x="connsiteX3" y="connsiteY3"/>
              </a:cxn>
            </a:cxnLst>
            <a:rect l="l" t="t" r="r" b="b"/>
            <a:pathLst>
              <a:path w="963892" h="662685">
                <a:moveTo>
                  <a:pt x="0" y="660305"/>
                </a:moveTo>
                <a:lnTo>
                  <a:pt x="0" y="0"/>
                </a:lnTo>
                <a:lnTo>
                  <a:pt x="963892" y="662685"/>
                </a:lnTo>
                <a:lnTo>
                  <a:pt x="0" y="660305"/>
                </a:lnTo>
                <a:close/>
              </a:path>
            </a:pathLst>
          </a:custGeom>
          <a:solidFill>
            <a:srgbClr val="FF99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19" name="组合 18"/>
          <p:cNvGrpSpPr/>
          <p:nvPr/>
        </p:nvGrpSpPr>
        <p:grpSpPr>
          <a:xfrm>
            <a:off x="2851415" y="3130241"/>
            <a:ext cx="2865008" cy="1133894"/>
            <a:chOff x="2829536" y="3634297"/>
            <a:chExt cx="2865008" cy="1133894"/>
          </a:xfrm>
          <a:solidFill>
            <a:srgbClr val="FF6E00"/>
          </a:solidFill>
        </p:grpSpPr>
        <p:sp>
          <p:nvSpPr>
            <p:cNvPr id="20" name="Rectangle 4"/>
            <p:cNvSpPr>
              <a:spLocks noChangeArrowheads="1"/>
            </p:cNvSpPr>
            <p:nvPr/>
          </p:nvSpPr>
          <p:spPr bwMode="gray">
            <a:xfrm>
              <a:off x="2829536" y="3634297"/>
              <a:ext cx="2865008" cy="1133894"/>
            </a:xfrm>
            <a:prstGeom prst="rect">
              <a:avLst/>
            </a:prstGeom>
            <a:grp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21" name="TextBox 11"/>
            <p:cNvSpPr txBox="1">
              <a:spLocks noChangeArrowheads="1"/>
            </p:cNvSpPr>
            <p:nvPr/>
          </p:nvSpPr>
          <p:spPr bwMode="auto">
            <a:xfrm flipH="1">
              <a:off x="3695549" y="3974399"/>
              <a:ext cx="1752902" cy="400110"/>
            </a:xfrm>
            <a:prstGeom prst="rect">
              <a:avLst/>
            </a:prstGeom>
            <a:grp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点击添加标题    </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22" name="AutoShape 8"/>
          <p:cNvSpPr>
            <a:spLocks noChangeArrowheads="1"/>
          </p:cNvSpPr>
          <p:nvPr/>
        </p:nvSpPr>
        <p:spPr bwMode="auto">
          <a:xfrm>
            <a:off x="2851414" y="3131031"/>
            <a:ext cx="778871" cy="695135"/>
          </a:xfrm>
          <a:custGeom>
            <a:avLst/>
            <a:gdLst>
              <a:gd name="connsiteX0" fmla="*/ 0 w 820146"/>
              <a:gd name="connsiteY0" fmla="*/ 697675 h 697675"/>
              <a:gd name="connsiteX1" fmla="*/ 0 w 820146"/>
              <a:gd name="connsiteY1" fmla="*/ 0 h 697675"/>
              <a:gd name="connsiteX2" fmla="*/ 820146 w 820146"/>
              <a:gd name="connsiteY2" fmla="*/ 697675 h 697675"/>
              <a:gd name="connsiteX3" fmla="*/ 0 w 820146"/>
              <a:gd name="connsiteY3" fmla="*/ 697675 h 697675"/>
              <a:gd name="connsiteX0" fmla="*/ 0 w 778871"/>
              <a:gd name="connsiteY0" fmla="*/ 697675 h 697675"/>
              <a:gd name="connsiteX1" fmla="*/ 0 w 778871"/>
              <a:gd name="connsiteY1" fmla="*/ 0 h 697675"/>
              <a:gd name="connsiteX2" fmla="*/ 778871 w 778871"/>
              <a:gd name="connsiteY2" fmla="*/ 678625 h 697675"/>
              <a:gd name="connsiteX3" fmla="*/ 0 w 778871"/>
              <a:gd name="connsiteY3" fmla="*/ 697675 h 69767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72275 h 678625"/>
              <a:gd name="connsiteX1" fmla="*/ 0 w 778871"/>
              <a:gd name="connsiteY1" fmla="*/ 0 h 678625"/>
              <a:gd name="connsiteX2" fmla="*/ 778871 w 778871"/>
              <a:gd name="connsiteY2" fmla="*/ 678625 h 678625"/>
              <a:gd name="connsiteX3" fmla="*/ 0 w 778871"/>
              <a:gd name="connsiteY3" fmla="*/ 672275 h 678625"/>
              <a:gd name="connsiteX0" fmla="*/ 0 w 778871"/>
              <a:gd name="connsiteY0" fmla="*/ 695135 h 695135"/>
              <a:gd name="connsiteX1" fmla="*/ 0 w 778871"/>
              <a:gd name="connsiteY1" fmla="*/ 0 h 695135"/>
              <a:gd name="connsiteX2" fmla="*/ 778871 w 778871"/>
              <a:gd name="connsiteY2" fmla="*/ 678625 h 695135"/>
              <a:gd name="connsiteX3" fmla="*/ 0 w 778871"/>
              <a:gd name="connsiteY3" fmla="*/ 695135 h 695135"/>
            </a:gdLst>
            <a:ahLst/>
            <a:cxnLst>
              <a:cxn ang="0">
                <a:pos x="connsiteX0" y="connsiteY0"/>
              </a:cxn>
              <a:cxn ang="0">
                <a:pos x="connsiteX1" y="connsiteY1"/>
              </a:cxn>
              <a:cxn ang="0">
                <a:pos x="connsiteX2" y="connsiteY2"/>
              </a:cxn>
              <a:cxn ang="0">
                <a:pos x="connsiteX3" y="connsiteY3"/>
              </a:cxn>
            </a:cxnLst>
            <a:rect l="l" t="t" r="r" b="b"/>
            <a:pathLst>
              <a:path w="778871" h="695135">
                <a:moveTo>
                  <a:pt x="0" y="695135"/>
                </a:moveTo>
                <a:lnTo>
                  <a:pt x="0" y="0"/>
                </a:lnTo>
                <a:lnTo>
                  <a:pt x="778871" y="678625"/>
                </a:lnTo>
                <a:lnTo>
                  <a:pt x="0" y="695135"/>
                </a:lnTo>
                <a:close/>
              </a:path>
            </a:pathLst>
          </a:custGeom>
          <a:solidFill>
            <a:srgbClr val="DE0000"/>
          </a:solidFill>
          <a:ln>
            <a:noFill/>
          </a:ln>
        </p:spPr>
        <p:txBody>
          <a:bodyPr wrap="none" lIns="0" tIns="0" rIns="0" bIns="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grpSp>
        <p:nvGrpSpPr>
          <p:cNvPr id="23" name="组合 22"/>
          <p:cNvGrpSpPr/>
          <p:nvPr/>
        </p:nvGrpSpPr>
        <p:grpSpPr>
          <a:xfrm>
            <a:off x="1142318" y="3805898"/>
            <a:ext cx="2479705" cy="1135270"/>
            <a:chOff x="1120439" y="4309954"/>
            <a:chExt cx="2479705" cy="1135270"/>
          </a:xfrm>
          <a:solidFill>
            <a:srgbClr val="5B9BD5"/>
          </a:solidFill>
        </p:grpSpPr>
        <p:sp>
          <p:nvSpPr>
            <p:cNvPr id="24" name="Rectangle 6"/>
            <p:cNvSpPr>
              <a:spLocks noChangeArrowheads="1"/>
            </p:cNvSpPr>
            <p:nvPr/>
          </p:nvSpPr>
          <p:spPr bwMode="gray">
            <a:xfrm>
              <a:off x="1120439" y="4309954"/>
              <a:ext cx="2479705" cy="1135270"/>
            </a:xfrm>
            <a:prstGeom prst="rect">
              <a:avLst/>
            </a:prstGeom>
            <a:solidFill>
              <a:srgbClr val="C80000"/>
            </a:solidFill>
            <a:ln w="25400" algn="ctr">
              <a:noFill/>
              <a:miter lim="800000"/>
              <a:headEnd/>
              <a:tailEnd/>
            </a:ln>
          </p:spPr>
          <p:txBody>
            <a:bodyPr lIns="45720" tIns="44450" rIns="45720" bIns="44450" anchor="ctr" anchorCtr="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TW" altLang="en-US" sz="1800" b="0" i="0" u="none" strike="noStrike" kern="0" cap="none" spc="0" normalizeH="0" baseline="0" noProof="0">
                <a:ln>
                  <a:noFill/>
                </a:ln>
                <a:solidFill>
                  <a:sysClr val="windowText" lastClr="000000"/>
                </a:solidFill>
                <a:effectLst/>
                <a:uLnTx/>
                <a:uFillTx/>
              </a:endParaRPr>
            </a:p>
          </p:txBody>
        </p:sp>
        <p:sp>
          <p:nvSpPr>
            <p:cNvPr id="25" name="TextBox 11"/>
            <p:cNvSpPr txBox="1">
              <a:spLocks noChangeArrowheads="1"/>
            </p:cNvSpPr>
            <p:nvPr/>
          </p:nvSpPr>
          <p:spPr bwMode="auto">
            <a:xfrm flipH="1">
              <a:off x="1490153" y="4677534"/>
              <a:ext cx="1752902" cy="400110"/>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点击添加标题    </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
        <p:nvSpPr>
          <p:cNvPr id="26" name="Text Box 40"/>
          <p:cNvSpPr txBox="1">
            <a:spLocks noChangeArrowheads="1"/>
          </p:cNvSpPr>
          <p:nvPr/>
        </p:nvSpPr>
        <p:spPr bwMode="gray">
          <a:xfrm>
            <a:off x="956624" y="2026494"/>
            <a:ext cx="3255336" cy="846001"/>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7" name="Rectangle 11"/>
          <p:cNvSpPr>
            <a:spLocks noChangeArrowheads="1"/>
          </p:cNvSpPr>
          <p:nvPr/>
        </p:nvSpPr>
        <p:spPr bwMode="gray">
          <a:xfrm>
            <a:off x="1030644" y="1649624"/>
            <a:ext cx="2500330"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单击此处输入小标题</a:t>
            </a:r>
          </a:p>
        </p:txBody>
      </p:sp>
    </p:spTree>
    <p:extLst>
      <p:ext uri="{BB962C8B-B14F-4D97-AF65-F5344CB8AC3E}">
        <p14:creationId xmlns:p14="http://schemas.microsoft.com/office/powerpoint/2010/main" val="2891723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300"/>
                                        <p:tgtEl>
                                          <p:spTgt spid="23"/>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down)">
                                      <p:cBhvr>
                                        <p:cTn id="11" dur="300"/>
                                        <p:tgtEl>
                                          <p:spTgt spid="22"/>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300"/>
                                        <p:tgtEl>
                                          <p:spTgt spid="19"/>
                                        </p:tgtEl>
                                      </p:cBhvr>
                                    </p:animEffect>
                                  </p:childTnLst>
                                </p:cTn>
                              </p:par>
                            </p:childTnLst>
                          </p:cTn>
                        </p:par>
                        <p:par>
                          <p:cTn id="16" fill="hold">
                            <p:stCondLst>
                              <p:cond delay="900"/>
                            </p:stCondLst>
                            <p:childTnLst>
                              <p:par>
                                <p:cTn id="17" presetID="22" presetClass="entr" presetSubtype="4"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300"/>
                                        <p:tgtEl>
                                          <p:spTgt spid="18"/>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300"/>
                                        <p:tgtEl>
                                          <p:spTgt spid="15"/>
                                        </p:tgtEl>
                                      </p:cBhvr>
                                    </p:animEffect>
                                  </p:childTnLst>
                                </p:cTn>
                              </p:par>
                            </p:childTnLst>
                          </p:cTn>
                        </p:par>
                        <p:par>
                          <p:cTn id="24" fill="hold">
                            <p:stCondLst>
                              <p:cond delay="1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7"/>
                                        </p:tgtEl>
                                        <p:attrNameLst>
                                          <p:attrName>ppt_y</p:attrName>
                                        </p:attrNameLst>
                                      </p:cBhvr>
                                      <p:tavLst>
                                        <p:tav tm="0">
                                          <p:val>
                                            <p:strVal val="#ppt_y"/>
                                          </p:val>
                                        </p:tav>
                                        <p:tav tm="100000">
                                          <p:val>
                                            <p:strVal val="#ppt_y"/>
                                          </p:val>
                                        </p:tav>
                                      </p:tavLst>
                                    </p:anim>
                                    <p:anim calcmode="lin" valueType="num">
                                      <p:cBhvr>
                                        <p:cTn id="2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7"/>
                                        </p:tgtEl>
                                      </p:cBhvr>
                                    </p:animEffect>
                                  </p:childTnLst>
                                </p:cTn>
                              </p:par>
                            </p:childTnLst>
                          </p:cTn>
                        </p:par>
                        <p:par>
                          <p:cTn id="32" fill="hold">
                            <p:stCondLst>
                              <p:cond delay="2400"/>
                            </p:stCondLst>
                            <p:childTnLst>
                              <p:par>
                                <p:cTn id="33" presetID="42" presetClass="entr" presetSubtype="0"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750"/>
                                        <p:tgtEl>
                                          <p:spTgt spid="26"/>
                                        </p:tgtEl>
                                      </p:cBhvr>
                                    </p:animEffect>
                                    <p:anim calcmode="lin" valueType="num">
                                      <p:cBhvr>
                                        <p:cTn id="36" dur="750" fill="hold"/>
                                        <p:tgtEl>
                                          <p:spTgt spid="26"/>
                                        </p:tgtEl>
                                        <p:attrNameLst>
                                          <p:attrName>ppt_x</p:attrName>
                                        </p:attrNameLst>
                                      </p:cBhvr>
                                      <p:tavLst>
                                        <p:tav tm="0">
                                          <p:val>
                                            <p:strVal val="#ppt_x"/>
                                          </p:val>
                                        </p:tav>
                                        <p:tav tm="100000">
                                          <p:val>
                                            <p:strVal val="#ppt_x"/>
                                          </p:val>
                                        </p:tav>
                                      </p:tavLst>
                                    </p:anim>
                                    <p:anim calcmode="lin" valueType="num">
                                      <p:cBhvr>
                                        <p:cTn id="37"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2" grpId="0" animBg="1"/>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330213" y="2127447"/>
            <a:ext cx="1602228" cy="1359398"/>
            <a:chOff x="5553262" y="2638733"/>
            <a:chExt cx="2397222" cy="2093640"/>
          </a:xfrm>
        </p:grpSpPr>
        <p:grpSp>
          <p:nvGrpSpPr>
            <p:cNvPr id="42" name="组合 41"/>
            <p:cNvGrpSpPr/>
            <p:nvPr/>
          </p:nvGrpSpPr>
          <p:grpSpPr>
            <a:xfrm>
              <a:off x="5553262" y="2638733"/>
              <a:ext cx="2397222" cy="2093640"/>
              <a:chOff x="5553262" y="2638733"/>
              <a:chExt cx="2397222" cy="2093640"/>
            </a:xfrm>
          </p:grpSpPr>
          <p:grpSp>
            <p:nvGrpSpPr>
              <p:cNvPr id="44" name="组合 43"/>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46"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47"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45"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43" name="TextBox 85"/>
            <p:cNvSpPr txBox="1"/>
            <p:nvPr/>
          </p:nvSpPr>
          <p:spPr>
            <a:xfrm>
              <a:off x="6259489" y="3110169"/>
              <a:ext cx="1273333"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03</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48" name="组合 47"/>
          <p:cNvGrpSpPr/>
          <p:nvPr/>
        </p:nvGrpSpPr>
        <p:grpSpPr>
          <a:xfrm>
            <a:off x="1876352" y="2138691"/>
            <a:ext cx="1602228" cy="1359398"/>
            <a:chOff x="1881842" y="2656049"/>
            <a:chExt cx="2397222" cy="2093640"/>
          </a:xfrm>
        </p:grpSpPr>
        <p:grpSp>
          <p:nvGrpSpPr>
            <p:cNvPr id="49" name="组合 48"/>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50"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51" name="TextBox 93"/>
            <p:cNvSpPr txBox="1"/>
            <p:nvPr/>
          </p:nvSpPr>
          <p:spPr>
            <a:xfrm>
              <a:off x="2575311" y="3250047"/>
              <a:ext cx="1157729"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01</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54" name="组合 53"/>
          <p:cNvGrpSpPr/>
          <p:nvPr/>
        </p:nvGrpSpPr>
        <p:grpSpPr>
          <a:xfrm>
            <a:off x="3106218" y="2818389"/>
            <a:ext cx="1602228" cy="1359398"/>
            <a:chOff x="3721944" y="3702869"/>
            <a:chExt cx="2397222" cy="2093640"/>
          </a:xfrm>
        </p:grpSpPr>
        <p:grpSp>
          <p:nvGrpSpPr>
            <p:cNvPr id="55" name="组合 54"/>
            <p:cNvGrpSpPr/>
            <p:nvPr/>
          </p:nvGrpSpPr>
          <p:grpSpPr>
            <a:xfrm>
              <a:off x="3721944" y="3702869"/>
              <a:ext cx="2397222" cy="2093640"/>
              <a:chOff x="3721944" y="3702869"/>
              <a:chExt cx="2397222" cy="2093640"/>
            </a:xfrm>
          </p:grpSpPr>
          <p:grpSp>
            <p:nvGrpSpPr>
              <p:cNvPr id="57" name="组合 56"/>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59"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0"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58"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56" name="TextBox 98"/>
            <p:cNvSpPr txBox="1"/>
            <p:nvPr/>
          </p:nvSpPr>
          <p:spPr>
            <a:xfrm>
              <a:off x="4382515" y="4183862"/>
              <a:ext cx="1220570"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02</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1" name="组合 60"/>
          <p:cNvGrpSpPr/>
          <p:nvPr/>
        </p:nvGrpSpPr>
        <p:grpSpPr>
          <a:xfrm>
            <a:off x="5556715" y="2811582"/>
            <a:ext cx="1602228" cy="1359398"/>
            <a:chOff x="7388330" y="3692384"/>
            <a:chExt cx="2397222" cy="2093640"/>
          </a:xfrm>
        </p:grpSpPr>
        <p:grpSp>
          <p:nvGrpSpPr>
            <p:cNvPr id="62" name="组合 61"/>
            <p:cNvGrpSpPr/>
            <p:nvPr/>
          </p:nvGrpSpPr>
          <p:grpSpPr>
            <a:xfrm>
              <a:off x="7388330" y="3692384"/>
              <a:ext cx="2397222" cy="2093640"/>
              <a:chOff x="7388330" y="3692384"/>
              <a:chExt cx="2397222" cy="2093640"/>
            </a:xfrm>
          </p:grpSpPr>
          <p:grpSp>
            <p:nvGrpSpPr>
              <p:cNvPr id="64" name="组合 63"/>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66"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ysClr val="window" lastClr="FFFFFF"/>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sp>
              <p:nvSpPr>
                <p:cNvPr id="67"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ysClr val="window" lastClr="FFFFFF">
                        <a:lumMod val="82000"/>
                        <a:lumOff val="18000"/>
                      </a:sysClr>
                    </a:gs>
                    <a:gs pos="47000">
                      <a:srgbClr val="F5F5F5"/>
                    </a:gs>
                    <a:gs pos="100000">
                      <a:sysClr val="window" lastClr="FFFFFF">
                        <a:lumMod val="95000"/>
                        <a:lumOff val="5000"/>
                      </a:sysClr>
                    </a:gs>
                  </a:gsLst>
                  <a:lin ang="18900000" scaled="0"/>
                </a:gra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5"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C00002"/>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a:ea typeface="微软雅黑"/>
                </a:endParaRPr>
              </a:p>
            </p:txBody>
          </p:sp>
        </p:grpSp>
        <p:sp>
          <p:nvSpPr>
            <p:cNvPr id="63" name="TextBox 105"/>
            <p:cNvSpPr txBox="1"/>
            <p:nvPr/>
          </p:nvSpPr>
          <p:spPr>
            <a:xfrm>
              <a:off x="8048903" y="4173377"/>
              <a:ext cx="1185202" cy="995429"/>
            </a:xfrm>
            <a:prstGeom prst="rect">
              <a:avLst/>
            </a:prstGeom>
            <a:noFill/>
          </p:spPr>
          <p:txBody>
            <a:bodyPr wrap="square" rtlCol="0">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600" b="0" i="0" u="none" strike="noStrike" kern="0" cap="none" spc="0" normalizeH="0" baseline="0" noProof="0" dirty="0">
                  <a:ln>
                    <a:noFill/>
                  </a:ln>
                  <a:solidFill>
                    <a:prstClr val="white"/>
                  </a:solidFill>
                  <a:effectLst/>
                  <a:uLnTx/>
                  <a:uFillTx/>
                  <a:latin typeface="微软雅黑"/>
                  <a:ea typeface="微软雅黑"/>
                </a:rPr>
                <a:t>04</a:t>
              </a:r>
              <a:endParaRPr kumimoji="0" lang="zh-CN" altLang="en-US" sz="3600" b="0" i="0" u="none" strike="noStrike" kern="0" cap="none" spc="0" normalizeH="0" baseline="0" noProof="0" dirty="0">
                <a:ln>
                  <a:noFill/>
                </a:ln>
                <a:solidFill>
                  <a:prstClr val="white"/>
                </a:solidFill>
                <a:effectLst/>
                <a:uLnTx/>
                <a:uFillTx/>
                <a:latin typeface="微软雅黑"/>
                <a:ea typeface="微软雅黑"/>
              </a:endParaRPr>
            </a:p>
          </p:txBody>
        </p:sp>
      </p:grpSp>
      <p:grpSp>
        <p:nvGrpSpPr>
          <p:cNvPr id="68" name="组合 67"/>
          <p:cNvGrpSpPr/>
          <p:nvPr/>
        </p:nvGrpSpPr>
        <p:grpSpPr>
          <a:xfrm>
            <a:off x="2154578" y="3613776"/>
            <a:ext cx="1389121" cy="656221"/>
            <a:chOff x="2328257" y="4927865"/>
            <a:chExt cx="1537897" cy="1010663"/>
          </a:xfrm>
        </p:grpSpPr>
        <p:sp>
          <p:nvSpPr>
            <p:cNvPr id="69" name="TextBox 111"/>
            <p:cNvSpPr txBox="1"/>
            <p:nvPr/>
          </p:nvSpPr>
          <p:spPr>
            <a:xfrm>
              <a:off x="2328257" y="4927865"/>
              <a:ext cx="1537897" cy="995431"/>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70" name="TextBox 112"/>
            <p:cNvSpPr txBox="1"/>
            <p:nvPr/>
          </p:nvSpPr>
          <p:spPr>
            <a:xfrm>
              <a:off x="2419469" y="5322308"/>
              <a:ext cx="1379770" cy="616220"/>
            </a:xfrm>
            <a:prstGeom prst="rect">
              <a:avLst/>
            </a:prstGeom>
            <a:noFill/>
          </p:spPr>
          <p:txBody>
            <a:bodyPr wrap="square" rtlCol="0">
              <a:spAutoFit/>
            </a:bodyPr>
            <a:lstStyle/>
            <a:p>
              <a:pPr defTabSz="914400" fontAlgn="base">
                <a:spcBef>
                  <a:spcPct val="0"/>
                </a:spcBef>
                <a:spcAft>
                  <a:spcPct val="0"/>
                </a:spcAft>
              </a:pPr>
              <a:r>
                <a:rPr lang="en-US" altLang="zh-CN" sz="1000" dirty="0">
                  <a:latin typeface="微软雅黑"/>
                  <a:ea typeface="微软雅黑"/>
                </a:rPr>
                <a:t>WORKREPORT</a:t>
              </a:r>
              <a:endParaRPr lang="zh-CN" altLang="en-US" sz="1000" dirty="0">
                <a:latin typeface="微软雅黑"/>
                <a:ea typeface="微软雅黑"/>
              </a:endParaRPr>
            </a:p>
          </p:txBody>
        </p:sp>
      </p:grpSp>
      <p:grpSp>
        <p:nvGrpSpPr>
          <p:cNvPr id="71" name="组合 70"/>
          <p:cNvGrpSpPr/>
          <p:nvPr/>
        </p:nvGrpSpPr>
        <p:grpSpPr>
          <a:xfrm>
            <a:off x="3374108" y="2187656"/>
            <a:ext cx="1389121" cy="646331"/>
            <a:chOff x="4246958" y="2731461"/>
            <a:chExt cx="1537897" cy="995430"/>
          </a:xfrm>
        </p:grpSpPr>
        <p:sp>
          <p:nvSpPr>
            <p:cNvPr id="72" name="TextBox 114"/>
            <p:cNvSpPr txBox="1"/>
            <p:nvPr/>
          </p:nvSpPr>
          <p:spPr>
            <a:xfrm>
              <a:off x="4246958" y="2731461"/>
              <a:ext cx="1537897" cy="995430"/>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73" name="TextBox 115"/>
            <p:cNvSpPr txBox="1"/>
            <p:nvPr/>
          </p:nvSpPr>
          <p:spPr>
            <a:xfrm>
              <a:off x="4335082" y="3111579"/>
              <a:ext cx="1286284" cy="568817"/>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grpSp>
        <p:nvGrpSpPr>
          <p:cNvPr id="74" name="组合 73"/>
          <p:cNvGrpSpPr/>
          <p:nvPr/>
        </p:nvGrpSpPr>
        <p:grpSpPr>
          <a:xfrm>
            <a:off x="4609100" y="3646765"/>
            <a:ext cx="1389121" cy="646331"/>
            <a:chOff x="5982926" y="4927865"/>
            <a:chExt cx="1537897" cy="995428"/>
          </a:xfrm>
        </p:grpSpPr>
        <p:sp>
          <p:nvSpPr>
            <p:cNvPr id="75" name="TextBox 117"/>
            <p:cNvSpPr txBox="1"/>
            <p:nvPr/>
          </p:nvSpPr>
          <p:spPr>
            <a:xfrm>
              <a:off x="5982926" y="4927865"/>
              <a:ext cx="1537897" cy="995428"/>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76" name="TextBox 118"/>
            <p:cNvSpPr txBox="1"/>
            <p:nvPr/>
          </p:nvSpPr>
          <p:spPr>
            <a:xfrm>
              <a:off x="6071050" y="5338463"/>
              <a:ext cx="1286284" cy="568816"/>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grpSp>
        <p:nvGrpSpPr>
          <p:cNvPr id="77" name="组合 76"/>
          <p:cNvGrpSpPr/>
          <p:nvPr/>
        </p:nvGrpSpPr>
        <p:grpSpPr>
          <a:xfrm>
            <a:off x="5775167" y="2187656"/>
            <a:ext cx="1389121" cy="646331"/>
            <a:chOff x="7839376" y="2731461"/>
            <a:chExt cx="1537897" cy="995430"/>
          </a:xfrm>
        </p:grpSpPr>
        <p:sp>
          <p:nvSpPr>
            <p:cNvPr id="78" name="TextBox 120"/>
            <p:cNvSpPr txBox="1"/>
            <p:nvPr/>
          </p:nvSpPr>
          <p:spPr>
            <a:xfrm>
              <a:off x="7839376" y="2731461"/>
              <a:ext cx="1537897" cy="995430"/>
            </a:xfrm>
            <a:prstGeom prst="rect">
              <a:avLst/>
            </a:prstGeom>
            <a:noFill/>
          </p:spPr>
          <p:txBody>
            <a:bodyPr wrap="square" rtlCol="0">
              <a:spAutoFit/>
            </a:bodyPr>
            <a:lstStyle/>
            <a:p>
              <a:pPr defTabSz="914400" fontAlgn="base">
                <a:spcBef>
                  <a:spcPct val="0"/>
                </a:spcBef>
                <a:spcAft>
                  <a:spcPct val="0"/>
                </a:spcAft>
              </a:pPr>
              <a:r>
                <a:rPr lang="zh-CN" altLang="en-US" sz="1800" dirty="0">
                  <a:latin typeface="微软雅黑"/>
                  <a:ea typeface="微软雅黑"/>
                </a:rPr>
                <a:t>标题内容</a:t>
              </a:r>
            </a:p>
          </p:txBody>
        </p:sp>
        <p:sp>
          <p:nvSpPr>
            <p:cNvPr id="79" name="TextBox 121"/>
            <p:cNvSpPr txBox="1"/>
            <p:nvPr/>
          </p:nvSpPr>
          <p:spPr>
            <a:xfrm>
              <a:off x="7947821" y="3111579"/>
              <a:ext cx="1286284" cy="568817"/>
            </a:xfrm>
            <a:prstGeom prst="rect">
              <a:avLst/>
            </a:prstGeom>
            <a:noFill/>
          </p:spPr>
          <p:txBody>
            <a:bodyPr wrap="square" rtlCol="0">
              <a:spAutoFit/>
            </a:bodyPr>
            <a:lstStyle/>
            <a:p>
              <a:pPr defTabSz="914400" fontAlgn="base">
                <a:spcBef>
                  <a:spcPct val="0"/>
                </a:spcBef>
                <a:spcAft>
                  <a:spcPct val="0"/>
                </a:spcAft>
              </a:pPr>
              <a:r>
                <a:rPr lang="en-US" altLang="zh-CN" sz="900" dirty="0">
                  <a:latin typeface="微软雅黑"/>
                  <a:ea typeface="微软雅黑"/>
                </a:rPr>
                <a:t>WORKREPORT</a:t>
              </a:r>
              <a:endParaRPr lang="zh-CN" altLang="en-US" sz="900" dirty="0">
                <a:latin typeface="微软雅黑"/>
                <a:ea typeface="微软雅黑"/>
              </a:endParaRPr>
            </a:p>
          </p:txBody>
        </p:sp>
      </p:grpSp>
    </p:spTree>
    <p:extLst>
      <p:ext uri="{BB962C8B-B14F-4D97-AF65-F5344CB8AC3E}">
        <p14:creationId xmlns:p14="http://schemas.microsoft.com/office/powerpoint/2010/main" val="3868545744"/>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14:presetBounceEnd="38000">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14:bounceEnd="38000">
                                          <p:cBhvr additive="base">
                                            <p:cTn id="7" dur="2000" fill="hold"/>
                                            <p:tgtEl>
                                              <p:spTgt spid="48"/>
                                            </p:tgtEl>
                                            <p:attrNameLst>
                                              <p:attrName>ppt_x</p:attrName>
                                            </p:attrNameLst>
                                          </p:cBhvr>
                                          <p:tavLst>
                                            <p:tav tm="0">
                                              <p:val>
                                                <p:strVal val="1+#ppt_w/2"/>
                                              </p:val>
                                            </p:tav>
                                            <p:tav tm="100000">
                                              <p:val>
                                                <p:strVal val="#ppt_x"/>
                                              </p:val>
                                            </p:tav>
                                          </p:tavLst>
                                        </p:anim>
                                        <p:anim calcmode="lin" valueType="num" p14:bounceEnd="38000">
                                          <p:cBhvr additive="base">
                                            <p:cTn id="8" dur="20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14:presetBounceEnd="38000">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14:bounceEnd="38000">
                                          <p:cBhvr additive="base">
                                            <p:cTn id="11" dur="2000" fill="hold"/>
                                            <p:tgtEl>
                                              <p:spTgt spid="54"/>
                                            </p:tgtEl>
                                            <p:attrNameLst>
                                              <p:attrName>ppt_x</p:attrName>
                                            </p:attrNameLst>
                                          </p:cBhvr>
                                          <p:tavLst>
                                            <p:tav tm="0">
                                              <p:val>
                                                <p:strVal val="0-#ppt_w/2"/>
                                              </p:val>
                                            </p:tav>
                                            <p:tav tm="100000">
                                              <p:val>
                                                <p:strVal val="#ppt_x"/>
                                              </p:val>
                                            </p:tav>
                                          </p:tavLst>
                                        </p:anim>
                                        <p:anim calcmode="lin" valueType="num" p14:bounceEnd="38000">
                                          <p:cBhvr additive="base">
                                            <p:cTn id="12" dur="20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14:presetBounceEnd="38000">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14:bounceEnd="38000">
                                          <p:cBhvr additive="base">
                                            <p:cTn id="15" dur="2000" fill="hold"/>
                                            <p:tgtEl>
                                              <p:spTgt spid="41"/>
                                            </p:tgtEl>
                                            <p:attrNameLst>
                                              <p:attrName>ppt_x</p:attrName>
                                            </p:attrNameLst>
                                          </p:cBhvr>
                                          <p:tavLst>
                                            <p:tav tm="0">
                                              <p:val>
                                                <p:strVal val="1+#ppt_w/2"/>
                                              </p:val>
                                            </p:tav>
                                            <p:tav tm="100000">
                                              <p:val>
                                                <p:strVal val="#ppt_x"/>
                                              </p:val>
                                            </p:tav>
                                          </p:tavLst>
                                        </p:anim>
                                        <p:anim calcmode="lin" valueType="num" p14:bounceEnd="38000">
                                          <p:cBhvr additive="base">
                                            <p:cTn id="16" dur="20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14:presetBounceEnd="38000">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14:bounceEnd="38000">
                                          <p:cBhvr additive="base">
                                            <p:cTn id="19" dur="2000" fill="hold"/>
                                            <p:tgtEl>
                                              <p:spTgt spid="61"/>
                                            </p:tgtEl>
                                            <p:attrNameLst>
                                              <p:attrName>ppt_x</p:attrName>
                                            </p:attrNameLst>
                                          </p:cBhvr>
                                          <p:tavLst>
                                            <p:tav tm="0">
                                              <p:val>
                                                <p:strVal val="0-#ppt_w/2"/>
                                              </p:val>
                                            </p:tav>
                                            <p:tav tm="100000">
                                              <p:val>
                                                <p:strVal val="#ppt_x"/>
                                              </p:val>
                                            </p:tav>
                                          </p:tavLst>
                                        </p:anim>
                                        <p:anim calcmode="lin" valueType="num" p14:bounceEnd="38000">
                                          <p:cBhvr additive="base">
                                            <p:cTn id="20" dur="2000" fill="hold"/>
                                            <p:tgtEl>
                                              <p:spTgt spid="61"/>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140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6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80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200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1000"/>
                                            <p:tgtEl>
                                              <p:spTgt spid="77"/>
                                            </p:tgtEl>
                                          </p:cBhvr>
                                        </p:animEffect>
                                        <p:anim calcmode="lin" valueType="num">
                                          <p:cBhvr>
                                            <p:cTn id="39" dur="1000" fill="hold"/>
                                            <p:tgtEl>
                                              <p:spTgt spid="77"/>
                                            </p:tgtEl>
                                            <p:attrNameLst>
                                              <p:attrName>ppt_x</p:attrName>
                                            </p:attrNameLst>
                                          </p:cBhvr>
                                          <p:tavLst>
                                            <p:tav tm="0">
                                              <p:val>
                                                <p:strVal val="#ppt_x"/>
                                              </p:val>
                                            </p:tav>
                                            <p:tav tm="100000">
                                              <p:val>
                                                <p:strVal val="#ppt_x"/>
                                              </p:val>
                                            </p:tav>
                                          </p:tavLst>
                                        </p:anim>
                                        <p:anim calcmode="lin" valueType="num">
                                          <p:cBhvr>
                                            <p:cTn id="40"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5200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2000" fill="hold"/>
                                            <p:tgtEl>
                                              <p:spTgt spid="48"/>
                                            </p:tgtEl>
                                            <p:attrNameLst>
                                              <p:attrName>ppt_x</p:attrName>
                                            </p:attrNameLst>
                                          </p:cBhvr>
                                          <p:tavLst>
                                            <p:tav tm="0">
                                              <p:val>
                                                <p:strVal val="1+#ppt_w/2"/>
                                              </p:val>
                                            </p:tav>
                                            <p:tav tm="100000">
                                              <p:val>
                                                <p:strVal val="#ppt_x"/>
                                              </p:val>
                                            </p:tav>
                                          </p:tavLst>
                                        </p:anim>
                                        <p:anim calcmode="lin" valueType="num">
                                          <p:cBhvr additive="base">
                                            <p:cTn id="8" dur="2000" fill="hold"/>
                                            <p:tgtEl>
                                              <p:spTgt spid="48"/>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2000" fill="hold"/>
                                            <p:tgtEl>
                                              <p:spTgt spid="54"/>
                                            </p:tgtEl>
                                            <p:attrNameLst>
                                              <p:attrName>ppt_x</p:attrName>
                                            </p:attrNameLst>
                                          </p:cBhvr>
                                          <p:tavLst>
                                            <p:tav tm="0">
                                              <p:val>
                                                <p:strVal val="0-#ppt_w/2"/>
                                              </p:val>
                                            </p:tav>
                                            <p:tav tm="100000">
                                              <p:val>
                                                <p:strVal val="#ppt_x"/>
                                              </p:val>
                                            </p:tav>
                                          </p:tavLst>
                                        </p:anim>
                                        <p:anim calcmode="lin" valueType="num">
                                          <p:cBhvr additive="base">
                                            <p:cTn id="12" dur="2000" fill="hold"/>
                                            <p:tgtEl>
                                              <p:spTgt spid="54"/>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2000" fill="hold"/>
                                            <p:tgtEl>
                                              <p:spTgt spid="41"/>
                                            </p:tgtEl>
                                            <p:attrNameLst>
                                              <p:attrName>ppt_x</p:attrName>
                                            </p:attrNameLst>
                                          </p:cBhvr>
                                          <p:tavLst>
                                            <p:tav tm="0">
                                              <p:val>
                                                <p:strVal val="1+#ppt_w/2"/>
                                              </p:val>
                                            </p:tav>
                                            <p:tav tm="100000">
                                              <p:val>
                                                <p:strVal val="#ppt_x"/>
                                              </p:val>
                                            </p:tav>
                                          </p:tavLst>
                                        </p:anim>
                                        <p:anim calcmode="lin" valueType="num">
                                          <p:cBhvr additive="base">
                                            <p:cTn id="16" dur="2000" fill="hold"/>
                                            <p:tgtEl>
                                              <p:spTgt spid="41"/>
                                            </p:tgtEl>
                                            <p:attrNameLst>
                                              <p:attrName>ppt_y</p:attrName>
                                            </p:attrNameLst>
                                          </p:cBhvr>
                                          <p:tavLst>
                                            <p:tav tm="0">
                                              <p:val>
                                                <p:strVal val="0-#ppt_h/2"/>
                                              </p:val>
                                            </p:tav>
                                            <p:tav tm="100000">
                                              <p:val>
                                                <p:strVal val="#ppt_y"/>
                                              </p:val>
                                            </p:tav>
                                          </p:tavLst>
                                        </p:anim>
                                      </p:childTnLst>
                                    </p:cTn>
                                  </p:par>
                                  <p:par>
                                    <p:cTn id="17" presetID="2" presetClass="entr" presetSubtype="12" accel="52000" fill="hold" nodeType="with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2000" fill="hold"/>
                                            <p:tgtEl>
                                              <p:spTgt spid="61"/>
                                            </p:tgtEl>
                                            <p:attrNameLst>
                                              <p:attrName>ppt_x</p:attrName>
                                            </p:attrNameLst>
                                          </p:cBhvr>
                                          <p:tavLst>
                                            <p:tav tm="0">
                                              <p:val>
                                                <p:strVal val="0-#ppt_w/2"/>
                                              </p:val>
                                            </p:tav>
                                            <p:tav tm="100000">
                                              <p:val>
                                                <p:strVal val="#ppt_x"/>
                                              </p:val>
                                            </p:tav>
                                          </p:tavLst>
                                        </p:anim>
                                        <p:anim calcmode="lin" valueType="num">
                                          <p:cBhvr additive="base">
                                            <p:cTn id="20" dur="2000" fill="hold"/>
                                            <p:tgtEl>
                                              <p:spTgt spid="61"/>
                                            </p:tgtEl>
                                            <p:attrNameLst>
                                              <p:attrName>ppt_y</p:attrName>
                                            </p:attrNameLst>
                                          </p:cBhvr>
                                          <p:tavLst>
                                            <p:tav tm="0">
                                              <p:val>
                                                <p:strVal val="1+#ppt_h/2"/>
                                              </p:val>
                                            </p:tav>
                                            <p:tav tm="100000">
                                              <p:val>
                                                <p:strVal val="#ppt_y"/>
                                              </p:val>
                                            </p:tav>
                                          </p:tavLst>
                                        </p:anim>
                                      </p:childTnLst>
                                    </p:cTn>
                                  </p:par>
                                  <p:par>
                                    <p:cTn id="21" presetID="42" presetClass="entr" presetSubtype="0" fill="hold" nodeType="withEffect">
                                      <p:stCondLst>
                                        <p:cond delay="140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1000"/>
                                            <p:tgtEl>
                                              <p:spTgt spid="68"/>
                                            </p:tgtEl>
                                          </p:cBhvr>
                                        </p:animEffect>
                                        <p:anim calcmode="lin" valueType="num">
                                          <p:cBhvr>
                                            <p:cTn id="24" dur="1000" fill="hold"/>
                                            <p:tgtEl>
                                              <p:spTgt spid="68"/>
                                            </p:tgtEl>
                                            <p:attrNameLst>
                                              <p:attrName>ppt_x</p:attrName>
                                            </p:attrNameLst>
                                          </p:cBhvr>
                                          <p:tavLst>
                                            <p:tav tm="0">
                                              <p:val>
                                                <p:strVal val="#ppt_x"/>
                                              </p:val>
                                            </p:tav>
                                            <p:tav tm="100000">
                                              <p:val>
                                                <p:strVal val="#ppt_x"/>
                                              </p:val>
                                            </p:tav>
                                          </p:tavLst>
                                        </p:anim>
                                        <p:anim calcmode="lin" valueType="num">
                                          <p:cBhvr>
                                            <p:cTn id="25" dur="1000" fill="hold"/>
                                            <p:tgtEl>
                                              <p:spTgt spid="68"/>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1600"/>
                                      </p:stCondLst>
                                      <p:childTnLst>
                                        <p:set>
                                          <p:cBhvr>
                                            <p:cTn id="27" dur="1" fill="hold">
                                              <p:stCondLst>
                                                <p:cond delay="0"/>
                                              </p:stCondLst>
                                            </p:cTn>
                                            <p:tgtEl>
                                              <p:spTgt spid="71"/>
                                            </p:tgtEl>
                                            <p:attrNameLst>
                                              <p:attrName>style.visibility</p:attrName>
                                            </p:attrNameLst>
                                          </p:cBhvr>
                                          <p:to>
                                            <p:strVal val="visible"/>
                                          </p:to>
                                        </p:set>
                                        <p:animEffect transition="in" filter="fade">
                                          <p:cBhvr>
                                            <p:cTn id="28" dur="1000"/>
                                            <p:tgtEl>
                                              <p:spTgt spid="71"/>
                                            </p:tgtEl>
                                          </p:cBhvr>
                                        </p:animEffect>
                                        <p:anim calcmode="lin" valueType="num">
                                          <p:cBhvr>
                                            <p:cTn id="29" dur="1000" fill="hold"/>
                                            <p:tgtEl>
                                              <p:spTgt spid="71"/>
                                            </p:tgtEl>
                                            <p:attrNameLst>
                                              <p:attrName>ppt_x</p:attrName>
                                            </p:attrNameLst>
                                          </p:cBhvr>
                                          <p:tavLst>
                                            <p:tav tm="0">
                                              <p:val>
                                                <p:strVal val="#ppt_x"/>
                                              </p:val>
                                            </p:tav>
                                            <p:tav tm="100000">
                                              <p:val>
                                                <p:strVal val="#ppt_x"/>
                                              </p:val>
                                            </p:tav>
                                          </p:tavLst>
                                        </p:anim>
                                        <p:anim calcmode="lin" valueType="num">
                                          <p:cBhvr>
                                            <p:cTn id="30" dur="1000" fill="hold"/>
                                            <p:tgtEl>
                                              <p:spTgt spid="7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800"/>
                                      </p:stCondLst>
                                      <p:childTnLst>
                                        <p:set>
                                          <p:cBhvr>
                                            <p:cTn id="32" dur="1" fill="hold">
                                              <p:stCondLst>
                                                <p:cond delay="0"/>
                                              </p:stCondLst>
                                            </p:cTn>
                                            <p:tgtEl>
                                              <p:spTgt spid="74"/>
                                            </p:tgtEl>
                                            <p:attrNameLst>
                                              <p:attrName>style.visibility</p:attrName>
                                            </p:attrNameLst>
                                          </p:cBhvr>
                                          <p:to>
                                            <p:strVal val="visible"/>
                                          </p:to>
                                        </p:set>
                                        <p:animEffect transition="in" filter="fade">
                                          <p:cBhvr>
                                            <p:cTn id="33" dur="1000"/>
                                            <p:tgtEl>
                                              <p:spTgt spid="74"/>
                                            </p:tgtEl>
                                          </p:cBhvr>
                                        </p:animEffect>
                                        <p:anim calcmode="lin" valueType="num">
                                          <p:cBhvr>
                                            <p:cTn id="34" dur="1000" fill="hold"/>
                                            <p:tgtEl>
                                              <p:spTgt spid="74"/>
                                            </p:tgtEl>
                                            <p:attrNameLst>
                                              <p:attrName>ppt_x</p:attrName>
                                            </p:attrNameLst>
                                          </p:cBhvr>
                                          <p:tavLst>
                                            <p:tav tm="0">
                                              <p:val>
                                                <p:strVal val="#ppt_x"/>
                                              </p:val>
                                            </p:tav>
                                            <p:tav tm="100000">
                                              <p:val>
                                                <p:strVal val="#ppt_x"/>
                                              </p:val>
                                            </p:tav>
                                          </p:tavLst>
                                        </p:anim>
                                        <p:anim calcmode="lin" valueType="num">
                                          <p:cBhvr>
                                            <p:cTn id="35" dur="1000" fill="hold"/>
                                            <p:tgtEl>
                                              <p:spTgt spid="74"/>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2000"/>
                                      </p:stCondLst>
                                      <p:childTnLst>
                                        <p:set>
                                          <p:cBhvr>
                                            <p:cTn id="37" dur="1" fill="hold">
                                              <p:stCondLst>
                                                <p:cond delay="0"/>
                                              </p:stCondLst>
                                            </p:cTn>
                                            <p:tgtEl>
                                              <p:spTgt spid="77"/>
                                            </p:tgtEl>
                                            <p:attrNameLst>
                                              <p:attrName>style.visibility</p:attrName>
                                            </p:attrNameLst>
                                          </p:cBhvr>
                                          <p:to>
                                            <p:strVal val="visible"/>
                                          </p:to>
                                        </p:set>
                                        <p:animEffect transition="in" filter="fade">
                                          <p:cBhvr>
                                            <p:cTn id="38" dur="1000"/>
                                            <p:tgtEl>
                                              <p:spTgt spid="77"/>
                                            </p:tgtEl>
                                          </p:cBhvr>
                                        </p:animEffect>
                                        <p:anim calcmode="lin" valueType="num">
                                          <p:cBhvr>
                                            <p:cTn id="39" dur="1000" fill="hold"/>
                                            <p:tgtEl>
                                              <p:spTgt spid="77"/>
                                            </p:tgtEl>
                                            <p:attrNameLst>
                                              <p:attrName>ppt_x</p:attrName>
                                            </p:attrNameLst>
                                          </p:cBhvr>
                                          <p:tavLst>
                                            <p:tav tm="0">
                                              <p:val>
                                                <p:strVal val="#ppt_x"/>
                                              </p:val>
                                            </p:tav>
                                            <p:tav tm="100000">
                                              <p:val>
                                                <p:strVal val="#ppt_x"/>
                                              </p:val>
                                            </p:tav>
                                          </p:tavLst>
                                        </p:anim>
                                        <p:anim calcmode="lin" valueType="num">
                                          <p:cBhvr>
                                            <p:cTn id="40"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0" name="组合 119"/>
          <p:cNvGrpSpPr/>
          <p:nvPr/>
        </p:nvGrpSpPr>
        <p:grpSpPr>
          <a:xfrm>
            <a:off x="607664" y="1683362"/>
            <a:ext cx="1804768" cy="3329814"/>
            <a:chOff x="1466173" y="1296754"/>
            <a:chExt cx="2406357" cy="4439752"/>
          </a:xfrm>
        </p:grpSpPr>
        <p:sp>
          <p:nvSpPr>
            <p:cNvPr id="121" name="圆角矩形 120"/>
            <p:cNvSpPr/>
            <p:nvPr/>
          </p:nvSpPr>
          <p:spPr>
            <a:xfrm>
              <a:off x="1517303" y="1296754"/>
              <a:ext cx="2303205" cy="4439752"/>
            </a:xfrm>
            <a:prstGeom prst="roundRect">
              <a:avLst>
                <a:gd name="adj" fmla="val 5531"/>
              </a:avLst>
            </a:prstGeom>
            <a:pattFill prst="dkDnDiag">
              <a:fgClr>
                <a:sysClr val="window" lastClr="FFFFFF"/>
              </a:fgClr>
              <a:bgClr>
                <a:srgbClr val="F9F9F9"/>
              </a:bgClr>
            </a:pattFill>
            <a:ln w="12700" cap="flat" cmpd="sng" algn="ctr">
              <a:noFill/>
              <a:prstDash val="solid"/>
              <a:miter lim="800000"/>
            </a:ln>
            <a:effectLst>
              <a:outerShdw dist="1778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nvGrpSpPr>
            <p:cNvPr id="122" name="组合 121"/>
            <p:cNvGrpSpPr/>
            <p:nvPr/>
          </p:nvGrpSpPr>
          <p:grpSpPr>
            <a:xfrm>
              <a:off x="2002721" y="1605930"/>
              <a:ext cx="1332368" cy="1332368"/>
              <a:chOff x="2002721" y="1605930"/>
              <a:chExt cx="1332368" cy="1332368"/>
            </a:xfrm>
          </p:grpSpPr>
          <p:grpSp>
            <p:nvGrpSpPr>
              <p:cNvPr id="134" name="组合 133"/>
              <p:cNvGrpSpPr/>
              <p:nvPr/>
            </p:nvGrpSpPr>
            <p:grpSpPr>
              <a:xfrm>
                <a:off x="2002721" y="1605930"/>
                <a:ext cx="1332368" cy="1332368"/>
                <a:chOff x="1236675" y="2423160"/>
                <a:chExt cx="1950720" cy="1950720"/>
              </a:xfrm>
            </p:grpSpPr>
            <p:sp>
              <p:nvSpPr>
                <p:cNvPr id="136" name="椭圆 135"/>
                <p:cNvSpPr/>
                <p:nvPr/>
              </p:nvSpPr>
              <p:spPr>
                <a:xfrm>
                  <a:off x="1236675" y="2423160"/>
                  <a:ext cx="1950720" cy="1950720"/>
                </a:xfrm>
                <a:prstGeom prst="ellipse">
                  <a:avLst/>
                </a:prstGeom>
                <a:solidFill>
                  <a:sysClr val="window" lastClr="FFFFFF"/>
                </a:solidFill>
                <a:ln w="12700" cap="flat" cmpd="sng" algn="ctr">
                  <a:noFill/>
                  <a:prstDash val="solid"/>
                  <a:miter lim="800000"/>
                </a:ln>
                <a:effectLst>
                  <a:outerShdw dist="101600" dir="2700000" algn="tl" rotWithShape="0">
                    <a:prstClr val="black">
                      <a:alpha val="1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37" name="椭圆 136"/>
                <p:cNvSpPr/>
                <p:nvPr/>
              </p:nvSpPr>
              <p:spPr>
                <a:xfrm>
                  <a:off x="1414428" y="2592937"/>
                  <a:ext cx="1595213" cy="1611166"/>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35" name="椭圆 134"/>
              <p:cNvSpPr/>
              <p:nvPr/>
            </p:nvSpPr>
            <p:spPr>
              <a:xfrm>
                <a:off x="2251694" y="1854903"/>
                <a:ext cx="834422" cy="834422"/>
              </a:xfrm>
              <a:prstGeom prst="ellipse">
                <a:avLst/>
              </a:prstGeom>
              <a:solidFill>
                <a:srgbClr val="C00000"/>
              </a:solidFill>
              <a:ln w="12700" cap="flat" cmpd="sng" algn="ctr">
                <a:noFill/>
                <a:prstDash val="solid"/>
                <a:miter lim="800000"/>
              </a:ln>
              <a:effectLst>
                <a:innerShdw dist="101600" dir="13500000">
                  <a:srgbClr val="5B9BD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23" name="文本框 36"/>
            <p:cNvSpPr txBox="1"/>
            <p:nvPr/>
          </p:nvSpPr>
          <p:spPr bwMode="auto">
            <a:xfrm>
              <a:off x="1611365" y="3101869"/>
              <a:ext cx="2115077" cy="615553"/>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lumMod val="75000"/>
                      <a:lumOff val="25000"/>
                    </a:sysClr>
                  </a:solidFill>
                  <a:effectLst/>
                  <a:uLnTx/>
                  <a:uFillTx/>
                  <a:latin typeface="Impact" panose="020B0806030902050204" pitchFamily="34" charset="0"/>
                  <a:ea typeface="时尚中黑简体" panose="01010104010101010101" pitchFamily="2" charset="-122"/>
                </a:rPr>
                <a:t>¥ 20015</a:t>
              </a:r>
              <a:endParaRPr kumimoji="0" lang="zh-CN" altLang="en-US" sz="2400" b="0" i="0" u="none" strike="noStrike" kern="0" cap="none" spc="0" normalizeH="0" baseline="0" noProof="0" dirty="0">
                <a:ln>
                  <a:noFill/>
                </a:ln>
                <a:solidFill>
                  <a:sysClr val="windowText" lastClr="000000">
                    <a:lumMod val="75000"/>
                    <a:lumOff val="25000"/>
                  </a:sysClr>
                </a:solidFill>
                <a:effectLst/>
                <a:uLnTx/>
                <a:uFillTx/>
                <a:latin typeface="Impact" panose="020B0806030902050204" pitchFamily="34" charset="0"/>
                <a:ea typeface="时尚中黑简体" panose="01010104010101010101" pitchFamily="2" charset="-122"/>
              </a:endParaRPr>
            </a:p>
          </p:txBody>
        </p:sp>
        <p:grpSp>
          <p:nvGrpSpPr>
            <p:cNvPr id="124" name="组合 123"/>
            <p:cNvGrpSpPr/>
            <p:nvPr/>
          </p:nvGrpSpPr>
          <p:grpSpPr>
            <a:xfrm>
              <a:off x="1466173" y="4020030"/>
              <a:ext cx="2406357" cy="646278"/>
              <a:chOff x="1599523" y="3924780"/>
              <a:chExt cx="2406357" cy="646278"/>
            </a:xfrm>
          </p:grpSpPr>
          <p:sp>
            <p:nvSpPr>
              <p:cNvPr id="132" name="文本框 45"/>
              <p:cNvSpPr txBox="1"/>
              <p:nvPr/>
            </p:nvSpPr>
            <p:spPr bwMode="auto">
              <a:xfrm>
                <a:off x="1599523" y="4244815"/>
                <a:ext cx="2406357" cy="326243"/>
              </a:xfrm>
              <a:prstGeom prst="rect">
                <a:avLst/>
              </a:prstGeom>
              <a:noFill/>
            </p:spPr>
            <p:txBody>
              <a:bodyPr wrap="square">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单击此处添加文本以及描述语句</a:t>
                </a:r>
              </a:p>
            </p:txBody>
          </p:sp>
          <p:sp>
            <p:nvSpPr>
              <p:cNvPr id="133" name="文本框 46"/>
              <p:cNvSpPr txBox="1"/>
              <p:nvPr/>
            </p:nvSpPr>
            <p:spPr bwMode="auto">
              <a:xfrm>
                <a:off x="1841303" y="3924780"/>
                <a:ext cx="1922797" cy="430886"/>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lumMod val="50000"/>
                      </a:sysClr>
                    </a:solidFill>
                    <a:effectLst/>
                    <a:uLnTx/>
                    <a:uFillTx/>
                    <a:latin typeface="时尚中黑简体" panose="01010104010101010101" pitchFamily="2" charset="-122"/>
                    <a:ea typeface="时尚中黑简体" panose="01010104010101010101" pitchFamily="2" charset="-122"/>
                  </a:rPr>
                  <a:t>在此添加标题</a:t>
                </a:r>
              </a:p>
            </p:txBody>
          </p:sp>
        </p:grpSp>
        <p:cxnSp>
          <p:nvCxnSpPr>
            <p:cNvPr id="125" name="直接连接符 124"/>
            <p:cNvCxnSpPr/>
            <p:nvPr/>
          </p:nvCxnSpPr>
          <p:spPr>
            <a:xfrm>
              <a:off x="1710281" y="3812113"/>
              <a:ext cx="1937303" cy="0"/>
            </a:xfrm>
            <a:prstGeom prst="line">
              <a:avLst/>
            </a:prstGeom>
            <a:noFill/>
            <a:ln w="12700" cap="flat" cmpd="sng" algn="ctr">
              <a:solidFill>
                <a:sysClr val="window" lastClr="FFFFFF">
                  <a:lumMod val="85000"/>
                </a:sysClr>
              </a:solidFill>
              <a:prstDash val="solid"/>
              <a:miter lim="800000"/>
            </a:ln>
            <a:effectLst/>
          </p:spPr>
        </p:cxnSp>
        <p:cxnSp>
          <p:nvCxnSpPr>
            <p:cNvPr id="126" name="直接连接符 125"/>
            <p:cNvCxnSpPr/>
            <p:nvPr/>
          </p:nvCxnSpPr>
          <p:spPr>
            <a:xfrm>
              <a:off x="1710281" y="5082113"/>
              <a:ext cx="1937303" cy="0"/>
            </a:xfrm>
            <a:prstGeom prst="line">
              <a:avLst/>
            </a:prstGeom>
            <a:noFill/>
            <a:ln w="12700" cap="flat" cmpd="sng" algn="ctr">
              <a:solidFill>
                <a:sysClr val="window" lastClr="FFFFFF">
                  <a:lumMod val="85000"/>
                </a:sysClr>
              </a:solidFill>
              <a:prstDash val="solid"/>
              <a:miter lim="800000"/>
            </a:ln>
            <a:effectLst/>
          </p:spPr>
        </p:cxnSp>
        <p:grpSp>
          <p:nvGrpSpPr>
            <p:cNvPr id="127" name="组合 126"/>
            <p:cNvGrpSpPr/>
            <p:nvPr/>
          </p:nvGrpSpPr>
          <p:grpSpPr>
            <a:xfrm>
              <a:off x="2454177" y="5366612"/>
              <a:ext cx="429452" cy="83127"/>
              <a:chOff x="4600573" y="2237622"/>
              <a:chExt cx="390411" cy="75570"/>
            </a:xfrm>
          </p:grpSpPr>
          <p:sp>
            <p:nvSpPr>
              <p:cNvPr id="128" name="椭圆 127"/>
              <p:cNvSpPr/>
              <p:nvPr/>
            </p:nvSpPr>
            <p:spPr>
              <a:xfrm>
                <a:off x="4600573" y="2237622"/>
                <a:ext cx="75570" cy="75570"/>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29" name="椭圆 128"/>
              <p:cNvSpPr/>
              <p:nvPr/>
            </p:nvSpPr>
            <p:spPr>
              <a:xfrm>
                <a:off x="4705520" y="2237622"/>
                <a:ext cx="75570" cy="75570"/>
              </a:xfrm>
              <a:prstGeom prst="ellipse">
                <a:avLst/>
              </a:prstGeom>
              <a:solidFill>
                <a:srgbClr val="BFBF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30" name="椭圆 129"/>
              <p:cNvSpPr/>
              <p:nvPr/>
            </p:nvSpPr>
            <p:spPr>
              <a:xfrm>
                <a:off x="4810467" y="2237622"/>
                <a:ext cx="75570" cy="75570"/>
              </a:xfrm>
              <a:prstGeom prst="ellips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31" name="椭圆 130"/>
              <p:cNvSpPr/>
              <p:nvPr/>
            </p:nvSpPr>
            <p:spPr>
              <a:xfrm>
                <a:off x="4915414" y="2237622"/>
                <a:ext cx="75570" cy="75570"/>
              </a:xfrm>
              <a:prstGeom prst="ellips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grpSp>
      <p:grpSp>
        <p:nvGrpSpPr>
          <p:cNvPr id="138" name="组合 137"/>
          <p:cNvGrpSpPr/>
          <p:nvPr/>
        </p:nvGrpSpPr>
        <p:grpSpPr>
          <a:xfrm>
            <a:off x="2649189" y="1683362"/>
            <a:ext cx="1804768" cy="3329814"/>
            <a:chOff x="1466173" y="1296754"/>
            <a:chExt cx="2406357" cy="4439752"/>
          </a:xfrm>
        </p:grpSpPr>
        <p:sp>
          <p:nvSpPr>
            <p:cNvPr id="139" name="圆角矩形 138"/>
            <p:cNvSpPr/>
            <p:nvPr/>
          </p:nvSpPr>
          <p:spPr>
            <a:xfrm>
              <a:off x="1517303" y="1296754"/>
              <a:ext cx="2303205" cy="4439752"/>
            </a:xfrm>
            <a:prstGeom prst="roundRect">
              <a:avLst>
                <a:gd name="adj" fmla="val 5531"/>
              </a:avLst>
            </a:prstGeom>
            <a:pattFill prst="dkDnDiag">
              <a:fgClr>
                <a:sysClr val="window" lastClr="FFFFFF"/>
              </a:fgClr>
              <a:bgClr>
                <a:srgbClr val="F9F9F9"/>
              </a:bgClr>
            </a:pattFill>
            <a:ln w="12700" cap="flat" cmpd="sng" algn="ctr">
              <a:noFill/>
              <a:prstDash val="solid"/>
              <a:miter lim="800000"/>
            </a:ln>
            <a:effectLst>
              <a:outerShdw dist="1778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nvGrpSpPr>
            <p:cNvPr id="140" name="组合 139"/>
            <p:cNvGrpSpPr/>
            <p:nvPr/>
          </p:nvGrpSpPr>
          <p:grpSpPr>
            <a:xfrm>
              <a:off x="2002721" y="1605930"/>
              <a:ext cx="1332368" cy="1332368"/>
              <a:chOff x="2002721" y="1605930"/>
              <a:chExt cx="1332368" cy="1332368"/>
            </a:xfrm>
          </p:grpSpPr>
          <p:grpSp>
            <p:nvGrpSpPr>
              <p:cNvPr id="152" name="组合 151"/>
              <p:cNvGrpSpPr/>
              <p:nvPr/>
            </p:nvGrpSpPr>
            <p:grpSpPr>
              <a:xfrm>
                <a:off x="2002721" y="1605930"/>
                <a:ext cx="1332368" cy="1332368"/>
                <a:chOff x="1236675" y="2423160"/>
                <a:chExt cx="1950720" cy="1950720"/>
              </a:xfrm>
            </p:grpSpPr>
            <p:sp>
              <p:nvSpPr>
                <p:cNvPr id="154" name="椭圆 153"/>
                <p:cNvSpPr/>
                <p:nvPr/>
              </p:nvSpPr>
              <p:spPr>
                <a:xfrm>
                  <a:off x="1236675" y="2423160"/>
                  <a:ext cx="1950720" cy="1950720"/>
                </a:xfrm>
                <a:prstGeom prst="ellipse">
                  <a:avLst/>
                </a:prstGeom>
                <a:solidFill>
                  <a:sysClr val="window" lastClr="FFFFFF"/>
                </a:solidFill>
                <a:ln w="12700" cap="flat" cmpd="sng" algn="ctr">
                  <a:noFill/>
                  <a:prstDash val="solid"/>
                  <a:miter lim="800000"/>
                </a:ln>
                <a:effectLst>
                  <a:outerShdw dist="101600" dir="2700000" algn="tl" rotWithShape="0">
                    <a:prstClr val="black">
                      <a:alpha val="1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55" name="椭圆 154"/>
                <p:cNvSpPr/>
                <p:nvPr/>
              </p:nvSpPr>
              <p:spPr>
                <a:xfrm>
                  <a:off x="1414428" y="2592937"/>
                  <a:ext cx="1595213" cy="1611166"/>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53" name="椭圆 152"/>
              <p:cNvSpPr/>
              <p:nvPr/>
            </p:nvSpPr>
            <p:spPr>
              <a:xfrm>
                <a:off x="2251694" y="1854903"/>
                <a:ext cx="834422" cy="834422"/>
              </a:xfrm>
              <a:prstGeom prst="ellipse">
                <a:avLst/>
              </a:prstGeom>
              <a:solidFill>
                <a:srgbClr val="B6302E"/>
              </a:solidFill>
              <a:ln w="12700" cap="flat" cmpd="sng" algn="ctr">
                <a:noFill/>
                <a:prstDash val="solid"/>
                <a:miter lim="800000"/>
              </a:ln>
              <a:effectLst>
                <a:innerShdw dist="101600" dir="13500000">
                  <a:srgbClr val="ED7D31">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41" name="文本框 54"/>
            <p:cNvSpPr txBox="1"/>
            <p:nvPr/>
          </p:nvSpPr>
          <p:spPr bwMode="auto">
            <a:xfrm>
              <a:off x="1611365" y="3101869"/>
              <a:ext cx="2115077" cy="615553"/>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B6302E"/>
                  </a:solidFill>
                  <a:effectLst/>
                  <a:uLnTx/>
                  <a:uFillTx/>
                  <a:latin typeface="Impact" panose="020B0806030902050204" pitchFamily="34" charset="0"/>
                  <a:ea typeface="时尚中黑简体" panose="01010104010101010101" pitchFamily="2" charset="-122"/>
                </a:rPr>
                <a:t>¥ 28015</a:t>
              </a:r>
              <a:endParaRPr kumimoji="0" lang="zh-CN" altLang="en-US" sz="2400" b="0" i="0" u="none" strike="noStrike" kern="0" cap="none" spc="0" normalizeH="0" baseline="0" noProof="0" dirty="0">
                <a:ln>
                  <a:noFill/>
                </a:ln>
                <a:solidFill>
                  <a:srgbClr val="B6302E"/>
                </a:solidFill>
                <a:effectLst/>
                <a:uLnTx/>
                <a:uFillTx/>
                <a:latin typeface="Impact" panose="020B0806030902050204" pitchFamily="34" charset="0"/>
                <a:ea typeface="时尚中黑简体" panose="01010104010101010101" pitchFamily="2" charset="-122"/>
              </a:endParaRPr>
            </a:p>
          </p:txBody>
        </p:sp>
        <p:grpSp>
          <p:nvGrpSpPr>
            <p:cNvPr id="142" name="组合 141"/>
            <p:cNvGrpSpPr/>
            <p:nvPr/>
          </p:nvGrpSpPr>
          <p:grpSpPr>
            <a:xfrm>
              <a:off x="1466173" y="4020030"/>
              <a:ext cx="2406357" cy="646278"/>
              <a:chOff x="1599523" y="3924780"/>
              <a:chExt cx="2406357" cy="646278"/>
            </a:xfrm>
          </p:grpSpPr>
          <p:sp>
            <p:nvSpPr>
              <p:cNvPr id="150" name="文本框 63"/>
              <p:cNvSpPr txBox="1"/>
              <p:nvPr/>
            </p:nvSpPr>
            <p:spPr bwMode="auto">
              <a:xfrm>
                <a:off x="1599523" y="4244815"/>
                <a:ext cx="2406357" cy="326243"/>
              </a:xfrm>
              <a:prstGeom prst="rect">
                <a:avLst/>
              </a:prstGeom>
              <a:noFill/>
            </p:spPr>
            <p:txBody>
              <a:bodyPr wrap="square">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单击此处添加文本以及描述语句</a:t>
                </a:r>
              </a:p>
            </p:txBody>
          </p:sp>
          <p:sp>
            <p:nvSpPr>
              <p:cNvPr id="151" name="文本框 64"/>
              <p:cNvSpPr txBox="1"/>
              <p:nvPr/>
            </p:nvSpPr>
            <p:spPr bwMode="auto">
              <a:xfrm>
                <a:off x="1841303" y="3924780"/>
                <a:ext cx="1922797" cy="430886"/>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lumMod val="50000"/>
                      </a:sysClr>
                    </a:solidFill>
                    <a:effectLst/>
                    <a:uLnTx/>
                    <a:uFillTx/>
                    <a:latin typeface="时尚中黑简体" panose="01010104010101010101" pitchFamily="2" charset="-122"/>
                    <a:ea typeface="时尚中黑简体" panose="01010104010101010101" pitchFamily="2" charset="-122"/>
                  </a:rPr>
                  <a:t>在此添加标题</a:t>
                </a:r>
              </a:p>
            </p:txBody>
          </p:sp>
        </p:grpSp>
        <p:cxnSp>
          <p:nvCxnSpPr>
            <p:cNvPr id="143" name="直接连接符 142"/>
            <p:cNvCxnSpPr/>
            <p:nvPr/>
          </p:nvCxnSpPr>
          <p:spPr>
            <a:xfrm>
              <a:off x="1710281" y="3812113"/>
              <a:ext cx="1937303" cy="0"/>
            </a:xfrm>
            <a:prstGeom prst="line">
              <a:avLst/>
            </a:prstGeom>
            <a:noFill/>
            <a:ln w="12700" cap="flat" cmpd="sng" algn="ctr">
              <a:solidFill>
                <a:sysClr val="window" lastClr="FFFFFF">
                  <a:lumMod val="85000"/>
                </a:sysClr>
              </a:solidFill>
              <a:prstDash val="solid"/>
              <a:miter lim="800000"/>
            </a:ln>
            <a:effectLst/>
          </p:spPr>
        </p:cxnSp>
        <p:cxnSp>
          <p:nvCxnSpPr>
            <p:cNvPr id="144" name="直接连接符 143"/>
            <p:cNvCxnSpPr/>
            <p:nvPr/>
          </p:nvCxnSpPr>
          <p:spPr>
            <a:xfrm>
              <a:off x="1710281" y="5082113"/>
              <a:ext cx="1937303" cy="0"/>
            </a:xfrm>
            <a:prstGeom prst="line">
              <a:avLst/>
            </a:prstGeom>
            <a:noFill/>
            <a:ln w="12700" cap="flat" cmpd="sng" algn="ctr">
              <a:solidFill>
                <a:sysClr val="window" lastClr="FFFFFF">
                  <a:lumMod val="85000"/>
                </a:sysClr>
              </a:solidFill>
              <a:prstDash val="solid"/>
              <a:miter lim="800000"/>
            </a:ln>
            <a:effectLst/>
          </p:spPr>
        </p:cxnSp>
        <p:grpSp>
          <p:nvGrpSpPr>
            <p:cNvPr id="145" name="组合 144"/>
            <p:cNvGrpSpPr/>
            <p:nvPr/>
          </p:nvGrpSpPr>
          <p:grpSpPr>
            <a:xfrm>
              <a:off x="2454177" y="5366612"/>
              <a:ext cx="429452" cy="83127"/>
              <a:chOff x="4600573" y="2237622"/>
              <a:chExt cx="390411" cy="75570"/>
            </a:xfrm>
          </p:grpSpPr>
          <p:sp>
            <p:nvSpPr>
              <p:cNvPr id="146" name="椭圆 145"/>
              <p:cNvSpPr/>
              <p:nvPr/>
            </p:nvSpPr>
            <p:spPr>
              <a:xfrm>
                <a:off x="4600573" y="2237622"/>
                <a:ext cx="75570" cy="75570"/>
              </a:xfrm>
              <a:prstGeom prst="ellipse">
                <a:avLst/>
              </a:prstGeom>
              <a:solidFill>
                <a:srgbClr val="BFBF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47" name="椭圆 146"/>
              <p:cNvSpPr/>
              <p:nvPr/>
            </p:nvSpPr>
            <p:spPr>
              <a:xfrm>
                <a:off x="4705520" y="2237622"/>
                <a:ext cx="75570" cy="75570"/>
              </a:xfrm>
              <a:prstGeom prst="ellipse">
                <a:avLst/>
              </a:prstGeom>
              <a:solidFill>
                <a:srgbClr val="B630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48" name="椭圆 147"/>
              <p:cNvSpPr/>
              <p:nvPr/>
            </p:nvSpPr>
            <p:spPr>
              <a:xfrm>
                <a:off x="4810467" y="2237622"/>
                <a:ext cx="75570" cy="75570"/>
              </a:xfrm>
              <a:prstGeom prst="ellips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49" name="椭圆 148"/>
              <p:cNvSpPr/>
              <p:nvPr/>
            </p:nvSpPr>
            <p:spPr>
              <a:xfrm>
                <a:off x="4915414" y="2237622"/>
                <a:ext cx="75570" cy="75570"/>
              </a:xfrm>
              <a:prstGeom prst="ellips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grpSp>
      <p:grpSp>
        <p:nvGrpSpPr>
          <p:cNvPr id="156" name="组合 155"/>
          <p:cNvGrpSpPr/>
          <p:nvPr/>
        </p:nvGrpSpPr>
        <p:grpSpPr>
          <a:xfrm>
            <a:off x="4690714" y="1683362"/>
            <a:ext cx="1804768" cy="3329814"/>
            <a:chOff x="1466173" y="1296754"/>
            <a:chExt cx="2406357" cy="4439752"/>
          </a:xfrm>
        </p:grpSpPr>
        <p:sp>
          <p:nvSpPr>
            <p:cNvPr id="157" name="圆角矩形 156"/>
            <p:cNvSpPr/>
            <p:nvPr/>
          </p:nvSpPr>
          <p:spPr>
            <a:xfrm>
              <a:off x="1505787" y="1296754"/>
              <a:ext cx="2304000" cy="4439752"/>
            </a:xfrm>
            <a:prstGeom prst="roundRect">
              <a:avLst>
                <a:gd name="adj" fmla="val 5531"/>
              </a:avLst>
            </a:prstGeom>
            <a:pattFill prst="dkDnDiag">
              <a:fgClr>
                <a:sysClr val="window" lastClr="FFFFFF"/>
              </a:fgClr>
              <a:bgClr>
                <a:srgbClr val="F9F9F9"/>
              </a:bgClr>
            </a:pattFill>
            <a:ln w="12700" cap="flat" cmpd="sng" algn="ctr">
              <a:noFill/>
              <a:prstDash val="solid"/>
              <a:miter lim="800000"/>
            </a:ln>
            <a:effectLst>
              <a:outerShdw dist="1778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nvGrpSpPr>
            <p:cNvPr id="158" name="组合 157"/>
            <p:cNvGrpSpPr/>
            <p:nvPr/>
          </p:nvGrpSpPr>
          <p:grpSpPr>
            <a:xfrm>
              <a:off x="2002721" y="1605930"/>
              <a:ext cx="1332368" cy="1332368"/>
              <a:chOff x="2002721" y="1605930"/>
              <a:chExt cx="1332368" cy="1332368"/>
            </a:xfrm>
          </p:grpSpPr>
          <p:grpSp>
            <p:nvGrpSpPr>
              <p:cNvPr id="170" name="组合 169"/>
              <p:cNvGrpSpPr/>
              <p:nvPr/>
            </p:nvGrpSpPr>
            <p:grpSpPr>
              <a:xfrm>
                <a:off x="2002721" y="1605930"/>
                <a:ext cx="1332368" cy="1332368"/>
                <a:chOff x="1236675" y="2423160"/>
                <a:chExt cx="1950720" cy="1950720"/>
              </a:xfrm>
            </p:grpSpPr>
            <p:sp>
              <p:nvSpPr>
                <p:cNvPr id="172" name="椭圆 171"/>
                <p:cNvSpPr/>
                <p:nvPr/>
              </p:nvSpPr>
              <p:spPr>
                <a:xfrm>
                  <a:off x="1236675" y="2423160"/>
                  <a:ext cx="1950720" cy="1950720"/>
                </a:xfrm>
                <a:prstGeom prst="ellipse">
                  <a:avLst/>
                </a:prstGeom>
                <a:solidFill>
                  <a:sysClr val="window" lastClr="FFFFFF"/>
                </a:solidFill>
                <a:ln w="12700" cap="flat" cmpd="sng" algn="ctr">
                  <a:noFill/>
                  <a:prstDash val="solid"/>
                  <a:miter lim="800000"/>
                </a:ln>
                <a:effectLst>
                  <a:outerShdw dist="101600" dir="2700000" algn="tl" rotWithShape="0">
                    <a:prstClr val="black">
                      <a:alpha val="1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73" name="椭圆 172"/>
                <p:cNvSpPr/>
                <p:nvPr/>
              </p:nvSpPr>
              <p:spPr>
                <a:xfrm>
                  <a:off x="1414428" y="2592937"/>
                  <a:ext cx="1595213" cy="1611166"/>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71" name="椭圆 170"/>
              <p:cNvSpPr/>
              <p:nvPr/>
            </p:nvSpPr>
            <p:spPr>
              <a:xfrm>
                <a:off x="2251694" y="1854903"/>
                <a:ext cx="834422" cy="834422"/>
              </a:xfrm>
              <a:prstGeom prst="ellipse">
                <a:avLst/>
              </a:prstGeom>
              <a:solidFill>
                <a:srgbClr val="C00000"/>
              </a:solidFill>
              <a:ln w="12700" cap="flat" cmpd="sng" algn="ctr">
                <a:noFill/>
                <a:prstDash val="solid"/>
                <a:miter lim="800000"/>
              </a:ln>
              <a:effectLst>
                <a:innerShdw dist="101600" dir="13500000">
                  <a:srgbClr val="A5A5A5">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59" name="文本框 72"/>
            <p:cNvSpPr txBox="1"/>
            <p:nvPr/>
          </p:nvSpPr>
          <p:spPr bwMode="auto">
            <a:xfrm>
              <a:off x="1611365" y="3101869"/>
              <a:ext cx="2115077" cy="615553"/>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ysClr val="windowText" lastClr="000000">
                      <a:lumMod val="75000"/>
                      <a:lumOff val="25000"/>
                    </a:sysClr>
                  </a:solidFill>
                  <a:effectLst/>
                  <a:uLnTx/>
                  <a:uFillTx/>
                  <a:latin typeface="Impact" panose="020B0806030902050204" pitchFamily="34" charset="0"/>
                  <a:ea typeface="时尚中黑简体" panose="01010104010101010101" pitchFamily="2" charset="-122"/>
                </a:rPr>
                <a:t>¥ 40515</a:t>
              </a:r>
              <a:endParaRPr kumimoji="0" lang="zh-CN" altLang="en-US" sz="2400" b="0" i="0" u="none" strike="noStrike" kern="0" cap="none" spc="0" normalizeH="0" baseline="0" noProof="0" dirty="0">
                <a:ln>
                  <a:noFill/>
                </a:ln>
                <a:solidFill>
                  <a:sysClr val="windowText" lastClr="000000">
                    <a:lumMod val="75000"/>
                    <a:lumOff val="25000"/>
                  </a:sysClr>
                </a:solidFill>
                <a:effectLst/>
                <a:uLnTx/>
                <a:uFillTx/>
                <a:latin typeface="Impact" panose="020B0806030902050204" pitchFamily="34" charset="0"/>
                <a:ea typeface="时尚中黑简体" panose="01010104010101010101" pitchFamily="2" charset="-122"/>
              </a:endParaRPr>
            </a:p>
          </p:txBody>
        </p:sp>
        <p:grpSp>
          <p:nvGrpSpPr>
            <p:cNvPr id="160" name="组合 159"/>
            <p:cNvGrpSpPr/>
            <p:nvPr/>
          </p:nvGrpSpPr>
          <p:grpSpPr>
            <a:xfrm>
              <a:off x="1466173" y="4020030"/>
              <a:ext cx="2406357" cy="646278"/>
              <a:chOff x="1599523" y="3924780"/>
              <a:chExt cx="2406357" cy="646278"/>
            </a:xfrm>
          </p:grpSpPr>
          <p:sp>
            <p:nvSpPr>
              <p:cNvPr id="168" name="文本框 81"/>
              <p:cNvSpPr txBox="1"/>
              <p:nvPr/>
            </p:nvSpPr>
            <p:spPr bwMode="auto">
              <a:xfrm>
                <a:off x="1599523" y="4244815"/>
                <a:ext cx="2406357" cy="326243"/>
              </a:xfrm>
              <a:prstGeom prst="rect">
                <a:avLst/>
              </a:prstGeom>
              <a:noFill/>
            </p:spPr>
            <p:txBody>
              <a:bodyPr wrap="square">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单击此处添加文本以及描述语句</a:t>
                </a:r>
              </a:p>
            </p:txBody>
          </p:sp>
          <p:sp>
            <p:nvSpPr>
              <p:cNvPr id="169" name="文本框 82"/>
              <p:cNvSpPr txBox="1"/>
              <p:nvPr/>
            </p:nvSpPr>
            <p:spPr bwMode="auto">
              <a:xfrm>
                <a:off x="1841303" y="3924780"/>
                <a:ext cx="1922797" cy="430886"/>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lumMod val="50000"/>
                      </a:sysClr>
                    </a:solidFill>
                    <a:effectLst/>
                    <a:uLnTx/>
                    <a:uFillTx/>
                    <a:latin typeface="时尚中黑简体" panose="01010104010101010101" pitchFamily="2" charset="-122"/>
                    <a:ea typeface="时尚中黑简体" panose="01010104010101010101" pitchFamily="2" charset="-122"/>
                  </a:rPr>
                  <a:t>在此添加标题</a:t>
                </a:r>
              </a:p>
            </p:txBody>
          </p:sp>
        </p:grpSp>
        <p:cxnSp>
          <p:nvCxnSpPr>
            <p:cNvPr id="161" name="直接连接符 160"/>
            <p:cNvCxnSpPr/>
            <p:nvPr/>
          </p:nvCxnSpPr>
          <p:spPr>
            <a:xfrm>
              <a:off x="1710281" y="3812113"/>
              <a:ext cx="1937303" cy="0"/>
            </a:xfrm>
            <a:prstGeom prst="line">
              <a:avLst/>
            </a:prstGeom>
            <a:noFill/>
            <a:ln w="12700" cap="flat" cmpd="sng" algn="ctr">
              <a:solidFill>
                <a:sysClr val="window" lastClr="FFFFFF">
                  <a:lumMod val="85000"/>
                </a:sysClr>
              </a:solidFill>
              <a:prstDash val="solid"/>
              <a:miter lim="800000"/>
            </a:ln>
            <a:effectLst/>
          </p:spPr>
        </p:cxnSp>
        <p:cxnSp>
          <p:nvCxnSpPr>
            <p:cNvPr id="162" name="直接连接符 161"/>
            <p:cNvCxnSpPr/>
            <p:nvPr/>
          </p:nvCxnSpPr>
          <p:spPr>
            <a:xfrm>
              <a:off x="1710281" y="5082113"/>
              <a:ext cx="1937303" cy="0"/>
            </a:xfrm>
            <a:prstGeom prst="line">
              <a:avLst/>
            </a:prstGeom>
            <a:noFill/>
            <a:ln w="12700" cap="flat" cmpd="sng" algn="ctr">
              <a:solidFill>
                <a:sysClr val="window" lastClr="FFFFFF">
                  <a:lumMod val="85000"/>
                </a:sysClr>
              </a:solidFill>
              <a:prstDash val="solid"/>
              <a:miter lim="800000"/>
            </a:ln>
            <a:effectLst/>
          </p:spPr>
        </p:cxnSp>
        <p:grpSp>
          <p:nvGrpSpPr>
            <p:cNvPr id="163" name="组合 162"/>
            <p:cNvGrpSpPr/>
            <p:nvPr/>
          </p:nvGrpSpPr>
          <p:grpSpPr>
            <a:xfrm>
              <a:off x="2454177" y="5366612"/>
              <a:ext cx="429452" cy="83127"/>
              <a:chOff x="4600573" y="2237622"/>
              <a:chExt cx="390411" cy="75570"/>
            </a:xfrm>
          </p:grpSpPr>
          <p:sp>
            <p:nvSpPr>
              <p:cNvPr id="164" name="椭圆 163"/>
              <p:cNvSpPr/>
              <p:nvPr/>
            </p:nvSpPr>
            <p:spPr>
              <a:xfrm>
                <a:off x="4600573" y="2237622"/>
                <a:ext cx="75570" cy="75570"/>
              </a:xfrm>
              <a:prstGeom prst="ellipse">
                <a:avLst/>
              </a:prstGeom>
              <a:solidFill>
                <a:srgbClr val="BFBF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65" name="椭圆 164"/>
              <p:cNvSpPr/>
              <p:nvPr/>
            </p:nvSpPr>
            <p:spPr>
              <a:xfrm>
                <a:off x="4705520" y="2237622"/>
                <a:ext cx="75570" cy="75570"/>
              </a:xfrm>
              <a:prstGeom prst="ellipse">
                <a:avLst/>
              </a:prstGeom>
              <a:solidFill>
                <a:srgbClr val="BFBF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66" name="椭圆 165"/>
              <p:cNvSpPr/>
              <p:nvPr/>
            </p:nvSpPr>
            <p:spPr>
              <a:xfrm>
                <a:off x="4810467" y="2237622"/>
                <a:ext cx="75570" cy="75570"/>
              </a:xfrm>
              <a:prstGeom prst="ellipse">
                <a:avLst/>
              </a:prstGeom>
              <a:solidFill>
                <a:sysClr val="windowText" lastClr="000000">
                  <a:lumMod val="75000"/>
                  <a:lumOff val="2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67" name="椭圆 166"/>
              <p:cNvSpPr/>
              <p:nvPr/>
            </p:nvSpPr>
            <p:spPr>
              <a:xfrm>
                <a:off x="4915414" y="2237622"/>
                <a:ext cx="75570" cy="75570"/>
              </a:xfrm>
              <a:prstGeom prst="ellips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grpSp>
      <p:grpSp>
        <p:nvGrpSpPr>
          <p:cNvPr id="174" name="组合 173"/>
          <p:cNvGrpSpPr/>
          <p:nvPr/>
        </p:nvGrpSpPr>
        <p:grpSpPr>
          <a:xfrm>
            <a:off x="6732239" y="1683362"/>
            <a:ext cx="1804768" cy="3329814"/>
            <a:chOff x="1466173" y="1296754"/>
            <a:chExt cx="2406357" cy="4439752"/>
          </a:xfrm>
        </p:grpSpPr>
        <p:sp>
          <p:nvSpPr>
            <p:cNvPr id="175" name="圆角矩形 174"/>
            <p:cNvSpPr/>
            <p:nvPr/>
          </p:nvSpPr>
          <p:spPr>
            <a:xfrm>
              <a:off x="1494156" y="1296754"/>
              <a:ext cx="2304000" cy="4439752"/>
            </a:xfrm>
            <a:prstGeom prst="roundRect">
              <a:avLst>
                <a:gd name="adj" fmla="val 5531"/>
              </a:avLst>
            </a:prstGeom>
            <a:pattFill prst="dkDnDiag">
              <a:fgClr>
                <a:sysClr val="window" lastClr="FFFFFF"/>
              </a:fgClr>
              <a:bgClr>
                <a:srgbClr val="F9F9F9"/>
              </a:bgClr>
            </a:pattFill>
            <a:ln w="12700" cap="flat" cmpd="sng" algn="ctr">
              <a:noFill/>
              <a:prstDash val="solid"/>
              <a:miter lim="800000"/>
            </a:ln>
            <a:effectLst>
              <a:outerShdw dist="177800" dir="2700000" algn="tl"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nvGrpSpPr>
            <p:cNvPr id="176" name="组合 175"/>
            <p:cNvGrpSpPr/>
            <p:nvPr/>
          </p:nvGrpSpPr>
          <p:grpSpPr>
            <a:xfrm>
              <a:off x="2002721" y="1605930"/>
              <a:ext cx="1332368" cy="1332368"/>
              <a:chOff x="2002721" y="1605930"/>
              <a:chExt cx="1332368" cy="1332368"/>
            </a:xfrm>
          </p:grpSpPr>
          <p:grpSp>
            <p:nvGrpSpPr>
              <p:cNvPr id="188" name="组合 187"/>
              <p:cNvGrpSpPr/>
              <p:nvPr/>
            </p:nvGrpSpPr>
            <p:grpSpPr>
              <a:xfrm>
                <a:off x="2002721" y="1605930"/>
                <a:ext cx="1332368" cy="1332368"/>
                <a:chOff x="1236675" y="2423160"/>
                <a:chExt cx="1950720" cy="1950720"/>
              </a:xfrm>
            </p:grpSpPr>
            <p:sp>
              <p:nvSpPr>
                <p:cNvPr id="190" name="椭圆 189"/>
                <p:cNvSpPr/>
                <p:nvPr/>
              </p:nvSpPr>
              <p:spPr>
                <a:xfrm>
                  <a:off x="1236675" y="2423160"/>
                  <a:ext cx="1950720" cy="1950720"/>
                </a:xfrm>
                <a:prstGeom prst="ellipse">
                  <a:avLst/>
                </a:prstGeom>
                <a:solidFill>
                  <a:sysClr val="window" lastClr="FFFFFF"/>
                </a:solidFill>
                <a:ln w="12700" cap="flat" cmpd="sng" algn="ctr">
                  <a:noFill/>
                  <a:prstDash val="solid"/>
                  <a:miter lim="800000"/>
                </a:ln>
                <a:effectLst>
                  <a:outerShdw dist="101600" dir="2700000" algn="tl" rotWithShape="0">
                    <a:prstClr val="black">
                      <a:alpha val="16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91" name="椭圆 190"/>
                <p:cNvSpPr/>
                <p:nvPr/>
              </p:nvSpPr>
              <p:spPr>
                <a:xfrm>
                  <a:off x="1414428" y="2592937"/>
                  <a:ext cx="1595213" cy="1611166"/>
                </a:xfrm>
                <a:prstGeom prst="ellipse">
                  <a:avLst/>
                </a:prstGeom>
                <a:solidFill>
                  <a:sysClr val="window" lastClr="FFFFFF">
                    <a:lumMod val="9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89" name="椭圆 188"/>
              <p:cNvSpPr/>
              <p:nvPr/>
            </p:nvSpPr>
            <p:spPr>
              <a:xfrm>
                <a:off x="2251694" y="1854903"/>
                <a:ext cx="834422" cy="834422"/>
              </a:xfrm>
              <a:prstGeom prst="ellipse">
                <a:avLst/>
              </a:prstGeom>
              <a:solidFill>
                <a:srgbClr val="B6302E"/>
              </a:solidFill>
              <a:ln w="12700" cap="flat" cmpd="sng" algn="ctr">
                <a:noFill/>
                <a:prstDash val="solid"/>
                <a:miter lim="800000"/>
              </a:ln>
              <a:effectLst>
                <a:innerShdw dist="101600" dir="13500000">
                  <a:srgbClr val="FFC000">
                    <a:lumMod val="50000"/>
                    <a:alpha val="50000"/>
                  </a:srgbClr>
                </a:inn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sp>
          <p:nvSpPr>
            <p:cNvPr id="177" name="文本框 90"/>
            <p:cNvSpPr txBox="1"/>
            <p:nvPr/>
          </p:nvSpPr>
          <p:spPr bwMode="auto">
            <a:xfrm>
              <a:off x="1611365" y="3101869"/>
              <a:ext cx="2115077" cy="615553"/>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srgbClr val="B6302E"/>
                  </a:solidFill>
                  <a:effectLst/>
                  <a:uLnTx/>
                  <a:uFillTx/>
                  <a:latin typeface="Impact" panose="020B0806030902050204" pitchFamily="34" charset="0"/>
                  <a:ea typeface="时尚中黑简体" panose="01010104010101010101" pitchFamily="2" charset="-122"/>
                </a:rPr>
                <a:t>¥ 50715</a:t>
              </a:r>
              <a:endParaRPr kumimoji="0" lang="zh-CN" altLang="en-US" sz="2400" b="0" i="0" u="none" strike="noStrike" kern="0" cap="none" spc="0" normalizeH="0" baseline="0" noProof="0" dirty="0">
                <a:ln>
                  <a:noFill/>
                </a:ln>
                <a:solidFill>
                  <a:srgbClr val="B6302E"/>
                </a:solidFill>
                <a:effectLst/>
                <a:uLnTx/>
                <a:uFillTx/>
                <a:latin typeface="Impact" panose="020B0806030902050204" pitchFamily="34" charset="0"/>
                <a:ea typeface="时尚中黑简体" panose="01010104010101010101" pitchFamily="2" charset="-122"/>
              </a:endParaRPr>
            </a:p>
          </p:txBody>
        </p:sp>
        <p:grpSp>
          <p:nvGrpSpPr>
            <p:cNvPr id="178" name="组合 177"/>
            <p:cNvGrpSpPr/>
            <p:nvPr/>
          </p:nvGrpSpPr>
          <p:grpSpPr>
            <a:xfrm>
              <a:off x="1466173" y="4020030"/>
              <a:ext cx="2406357" cy="646278"/>
              <a:chOff x="1599523" y="3924780"/>
              <a:chExt cx="2406357" cy="646278"/>
            </a:xfrm>
          </p:grpSpPr>
          <p:sp>
            <p:nvSpPr>
              <p:cNvPr id="186" name="文本框 99"/>
              <p:cNvSpPr txBox="1"/>
              <p:nvPr/>
            </p:nvSpPr>
            <p:spPr bwMode="auto">
              <a:xfrm>
                <a:off x="1599523" y="4244815"/>
                <a:ext cx="2406357" cy="326243"/>
              </a:xfrm>
              <a:prstGeom prst="rect">
                <a:avLst/>
              </a:prstGeom>
              <a:noFill/>
            </p:spPr>
            <p:txBody>
              <a:bodyPr wrap="square">
                <a:spAutoFit/>
              </a:bodyPr>
              <a:lstStyle/>
              <a:p>
                <a:pPr marL="0" marR="0" lvl="0" indent="0" algn="ctr" defTabSz="914400" eaLnBrk="1" fontAlgn="auto" latinLnBrk="0" hangingPunct="1">
                  <a:lnSpc>
                    <a:spcPct val="11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rgbClr val="FFFFFF">
                        <a:lumMod val="50000"/>
                      </a:srgbClr>
                    </a:solidFill>
                    <a:effectLst/>
                    <a:uLnTx/>
                    <a:uFillTx/>
                    <a:latin typeface="微软雅黑" panose="020B0503020204020204" pitchFamily="34" charset="-122"/>
                    <a:ea typeface="微软雅黑" panose="020B0503020204020204" pitchFamily="34" charset="-122"/>
                  </a:rPr>
                  <a:t>单击此处添加文本以及描述语句</a:t>
                </a:r>
              </a:p>
            </p:txBody>
          </p:sp>
          <p:sp>
            <p:nvSpPr>
              <p:cNvPr id="187" name="文本框 100"/>
              <p:cNvSpPr txBox="1"/>
              <p:nvPr/>
            </p:nvSpPr>
            <p:spPr bwMode="auto">
              <a:xfrm>
                <a:off x="1841303" y="3924780"/>
                <a:ext cx="1922797" cy="430886"/>
              </a:xfrm>
              <a:prstGeom prst="rect">
                <a:avLst/>
              </a:prstGeom>
              <a:noFill/>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0" i="0" u="none" strike="noStrike" kern="0" cap="none" spc="0" normalizeH="0" baseline="0" noProof="0" dirty="0">
                    <a:ln>
                      <a:noFill/>
                    </a:ln>
                    <a:solidFill>
                      <a:sysClr val="window" lastClr="FFFFFF">
                        <a:lumMod val="50000"/>
                      </a:sysClr>
                    </a:solidFill>
                    <a:effectLst/>
                    <a:uLnTx/>
                    <a:uFillTx/>
                    <a:latin typeface="时尚中黑简体" panose="01010104010101010101" pitchFamily="2" charset="-122"/>
                    <a:ea typeface="时尚中黑简体" panose="01010104010101010101" pitchFamily="2" charset="-122"/>
                  </a:rPr>
                  <a:t>在此添加标题</a:t>
                </a:r>
              </a:p>
            </p:txBody>
          </p:sp>
        </p:grpSp>
        <p:cxnSp>
          <p:nvCxnSpPr>
            <p:cNvPr id="179" name="直接连接符 178"/>
            <p:cNvCxnSpPr/>
            <p:nvPr/>
          </p:nvCxnSpPr>
          <p:spPr>
            <a:xfrm>
              <a:off x="1710281" y="3812113"/>
              <a:ext cx="1937303" cy="0"/>
            </a:xfrm>
            <a:prstGeom prst="line">
              <a:avLst/>
            </a:prstGeom>
            <a:noFill/>
            <a:ln w="12700" cap="flat" cmpd="sng" algn="ctr">
              <a:solidFill>
                <a:sysClr val="window" lastClr="FFFFFF">
                  <a:lumMod val="85000"/>
                </a:sysClr>
              </a:solidFill>
              <a:prstDash val="solid"/>
              <a:miter lim="800000"/>
            </a:ln>
            <a:effectLst/>
          </p:spPr>
        </p:cxnSp>
        <p:cxnSp>
          <p:nvCxnSpPr>
            <p:cNvPr id="180" name="直接连接符 179"/>
            <p:cNvCxnSpPr/>
            <p:nvPr/>
          </p:nvCxnSpPr>
          <p:spPr>
            <a:xfrm>
              <a:off x="1710281" y="5082113"/>
              <a:ext cx="1937303" cy="0"/>
            </a:xfrm>
            <a:prstGeom prst="line">
              <a:avLst/>
            </a:prstGeom>
            <a:noFill/>
            <a:ln w="12700" cap="flat" cmpd="sng" algn="ctr">
              <a:solidFill>
                <a:sysClr val="window" lastClr="FFFFFF">
                  <a:lumMod val="85000"/>
                </a:sysClr>
              </a:solidFill>
              <a:prstDash val="solid"/>
              <a:miter lim="800000"/>
            </a:ln>
            <a:effectLst/>
          </p:spPr>
        </p:cxnSp>
        <p:grpSp>
          <p:nvGrpSpPr>
            <p:cNvPr id="181" name="组合 180"/>
            <p:cNvGrpSpPr/>
            <p:nvPr/>
          </p:nvGrpSpPr>
          <p:grpSpPr>
            <a:xfrm>
              <a:off x="2454177" y="5366612"/>
              <a:ext cx="429452" cy="83127"/>
              <a:chOff x="4600573" y="2237622"/>
              <a:chExt cx="390411" cy="75570"/>
            </a:xfrm>
          </p:grpSpPr>
          <p:sp>
            <p:nvSpPr>
              <p:cNvPr id="182" name="椭圆 181"/>
              <p:cNvSpPr/>
              <p:nvPr/>
            </p:nvSpPr>
            <p:spPr>
              <a:xfrm>
                <a:off x="4600573" y="2237622"/>
                <a:ext cx="75570" cy="75570"/>
              </a:xfrm>
              <a:prstGeom prst="ellipse">
                <a:avLst/>
              </a:prstGeom>
              <a:solidFill>
                <a:srgbClr val="BFBF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83" name="椭圆 182"/>
              <p:cNvSpPr/>
              <p:nvPr/>
            </p:nvSpPr>
            <p:spPr>
              <a:xfrm>
                <a:off x="4705520" y="2237622"/>
                <a:ext cx="75570" cy="75570"/>
              </a:xfrm>
              <a:prstGeom prst="ellipse">
                <a:avLst/>
              </a:prstGeom>
              <a:solidFill>
                <a:srgbClr val="BFBFB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84" name="椭圆 183"/>
              <p:cNvSpPr/>
              <p:nvPr/>
            </p:nvSpPr>
            <p:spPr>
              <a:xfrm>
                <a:off x="4810467" y="2237622"/>
                <a:ext cx="75570" cy="75570"/>
              </a:xfrm>
              <a:prstGeom prst="ellipse">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85" name="椭圆 184"/>
              <p:cNvSpPr/>
              <p:nvPr/>
            </p:nvSpPr>
            <p:spPr>
              <a:xfrm>
                <a:off x="4915414" y="2237622"/>
                <a:ext cx="75570" cy="75570"/>
              </a:xfrm>
              <a:prstGeom prst="ellipse">
                <a:avLst/>
              </a:prstGeom>
              <a:solidFill>
                <a:srgbClr val="B630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grpSp>
      </p:grpSp>
      <p:grpSp>
        <p:nvGrpSpPr>
          <p:cNvPr id="192" name="组合 191"/>
          <p:cNvGrpSpPr/>
          <p:nvPr/>
        </p:nvGrpSpPr>
        <p:grpSpPr>
          <a:xfrm>
            <a:off x="1399000" y="2313561"/>
            <a:ext cx="230951" cy="229729"/>
            <a:chOff x="3856417" y="4248125"/>
            <a:chExt cx="409860" cy="407692"/>
          </a:xfrm>
          <a:solidFill>
            <a:sysClr val="window" lastClr="FFFFFF"/>
          </a:solidFill>
        </p:grpSpPr>
        <p:sp>
          <p:nvSpPr>
            <p:cNvPr id="193"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194"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195"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196"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197"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198"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199"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grpSp>
      <p:grpSp>
        <p:nvGrpSpPr>
          <p:cNvPr id="200" name="组合 199"/>
          <p:cNvGrpSpPr/>
          <p:nvPr/>
        </p:nvGrpSpPr>
        <p:grpSpPr>
          <a:xfrm>
            <a:off x="3425798" y="2271709"/>
            <a:ext cx="273108" cy="313433"/>
            <a:chOff x="2733098" y="4187405"/>
            <a:chExt cx="484675" cy="556238"/>
          </a:xfrm>
          <a:solidFill>
            <a:sysClr val="window" lastClr="FFFFFF"/>
          </a:solidFill>
        </p:grpSpPr>
        <p:sp>
          <p:nvSpPr>
            <p:cNvPr id="201"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2"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3"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4"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5"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6"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7"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8"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09"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0"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1"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2"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3"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4"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5"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6"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17"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grpSp>
      <p:grpSp>
        <p:nvGrpSpPr>
          <p:cNvPr id="218" name="组合 217"/>
          <p:cNvGrpSpPr/>
          <p:nvPr/>
        </p:nvGrpSpPr>
        <p:grpSpPr>
          <a:xfrm>
            <a:off x="5434954" y="2318755"/>
            <a:ext cx="321986" cy="219341"/>
            <a:chOff x="4895160" y="4287159"/>
            <a:chExt cx="571418" cy="389258"/>
          </a:xfrm>
          <a:solidFill>
            <a:sysClr val="window" lastClr="FFFFFF"/>
          </a:solidFill>
        </p:grpSpPr>
        <p:sp>
          <p:nvSpPr>
            <p:cNvPr id="21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2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grpSp>
      <p:grpSp>
        <p:nvGrpSpPr>
          <p:cNvPr id="228" name="组合 227"/>
          <p:cNvGrpSpPr/>
          <p:nvPr/>
        </p:nvGrpSpPr>
        <p:grpSpPr>
          <a:xfrm>
            <a:off x="7511822" y="2318755"/>
            <a:ext cx="246836" cy="219341"/>
            <a:chOff x="6007636" y="4287159"/>
            <a:chExt cx="438051" cy="389258"/>
          </a:xfrm>
          <a:solidFill>
            <a:sysClr val="window" lastClr="FFFFFF"/>
          </a:solidFill>
        </p:grpSpPr>
        <p:sp>
          <p:nvSpPr>
            <p:cNvPr id="229"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0"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1"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2"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3"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4"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5"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6"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sp>
          <p:nvSpPr>
            <p:cNvPr id="237"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rgbClr val="000000"/>
                </a:solidFill>
                <a:effectLst/>
                <a:uLnTx/>
                <a:uFillTx/>
              </a:endParaRPr>
            </a:p>
          </p:txBody>
        </p:sp>
      </p:grpSp>
    </p:spTree>
    <p:extLst>
      <p:ext uri="{BB962C8B-B14F-4D97-AF65-F5344CB8AC3E}">
        <p14:creationId xmlns:p14="http://schemas.microsoft.com/office/powerpoint/2010/main" val="41109073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第四部分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6" name="直接连接符 15"/>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7"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04</a:t>
            </a:r>
            <a:endParaRPr lang="zh-CN" altLang="en-US" sz="1600" dirty="0">
              <a:solidFill>
                <a:srgbClr val="080808"/>
              </a:solidFill>
              <a:latin typeface="微软雅黑"/>
              <a:ea typeface="微软雅黑"/>
            </a:endParaRPr>
          </a:p>
        </p:txBody>
      </p:sp>
      <p:grpSp>
        <p:nvGrpSpPr>
          <p:cNvPr id="18" name="组合 17"/>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21"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2"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3"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4"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5"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04</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2486351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1" grpId="0"/>
      <p:bldP spid="22" grpId="0"/>
      <p:bldP spid="23" grpId="0"/>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p:cNvSpPr/>
          <p:nvPr/>
        </p:nvSpPr>
        <p:spPr>
          <a:xfrm>
            <a:off x="971600" y="2403881"/>
            <a:ext cx="1423450" cy="1423450"/>
          </a:xfrm>
          <a:prstGeom prst="ellipse">
            <a:avLst/>
          </a:prstGeom>
          <a:solidFill>
            <a:srgbClr val="C00000"/>
          </a:solidFill>
          <a:ln w="12700" cap="flat" cmpd="sng" algn="ctr">
            <a:noFill/>
            <a:prstDash val="solid"/>
            <a:miter lim="800000"/>
          </a:ln>
          <a:effectLst>
            <a:outerShdw blurRad="444500" dist="254000" dir="8100000" algn="tr" rotWithShape="0">
              <a:prstClr val="black">
                <a:alpha val="5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等线 Light"/>
              <a:ea typeface="+mj-ea"/>
              <a:cs typeface="+mn-cs"/>
            </a:endParaRPr>
          </a:p>
        </p:txBody>
      </p:sp>
      <p:grpSp>
        <p:nvGrpSpPr>
          <p:cNvPr id="22" name="组合 21"/>
          <p:cNvGrpSpPr/>
          <p:nvPr/>
        </p:nvGrpSpPr>
        <p:grpSpPr>
          <a:xfrm>
            <a:off x="3004805" y="1734770"/>
            <a:ext cx="2846358" cy="2846358"/>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Light"/>
                <a:ea typeface="+mj-ea"/>
                <a:cs typeface="+mn-cs"/>
              </a:endParaRPr>
            </a:p>
          </p:txBody>
        </p:sp>
        <p:sp>
          <p:nvSpPr>
            <p:cNvPr id="24" name="椭圆 23"/>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Light"/>
                <a:ea typeface="+mj-ea"/>
                <a:cs typeface="+mn-cs"/>
              </a:endParaRPr>
            </a:p>
          </p:txBody>
        </p:sp>
      </p:grpSp>
      <p:grpSp>
        <p:nvGrpSpPr>
          <p:cNvPr id="25" name="组合 24"/>
          <p:cNvGrpSpPr/>
          <p:nvPr/>
        </p:nvGrpSpPr>
        <p:grpSpPr>
          <a:xfrm>
            <a:off x="4932040" y="1763764"/>
            <a:ext cx="623903" cy="623903"/>
            <a:chOff x="304800" y="673100"/>
            <a:chExt cx="4000500" cy="4000500"/>
          </a:xfrm>
          <a:effectLst>
            <a:outerShdw blurRad="317500" dist="1905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a:ln>
                  <a:noFill/>
                </a:ln>
                <a:solidFill>
                  <a:srgbClr val="A5A5A5"/>
                </a:solidFill>
                <a:effectLst/>
                <a:uLnTx/>
                <a:uFillTx/>
                <a:latin typeface="等线 Light"/>
                <a:ea typeface="+mj-ea"/>
                <a:cs typeface="+mn-cs"/>
              </a:endParaRPr>
            </a:p>
          </p:txBody>
        </p:sp>
        <p:sp>
          <p:nvSpPr>
            <p:cNvPr id="27" name="椭圆 2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rgbClr val="A5A5A5"/>
                  </a:solidFill>
                  <a:effectLst/>
                  <a:uLnTx/>
                  <a:uFillTx/>
                  <a:latin typeface="等线 Light"/>
                  <a:ea typeface="+mj-ea"/>
                  <a:cs typeface="+mn-cs"/>
                </a:rPr>
                <a:t>1</a:t>
              </a:r>
              <a:endParaRPr kumimoji="0" lang="zh-CN" altLang="en-US" sz="2500" b="1" i="0" u="none" strike="noStrike" kern="0" cap="none" spc="0" normalizeH="0" baseline="0" noProof="0" dirty="0">
                <a:ln>
                  <a:noFill/>
                </a:ln>
                <a:solidFill>
                  <a:srgbClr val="A5A5A5"/>
                </a:solidFill>
                <a:effectLst/>
                <a:uLnTx/>
                <a:uFillTx/>
                <a:latin typeface="等线 Light"/>
                <a:ea typeface="+mj-ea"/>
                <a:cs typeface="+mn-cs"/>
              </a:endParaRPr>
            </a:p>
          </p:txBody>
        </p:sp>
      </p:grpSp>
      <p:grpSp>
        <p:nvGrpSpPr>
          <p:cNvPr id="28" name="组合 27"/>
          <p:cNvGrpSpPr/>
          <p:nvPr/>
        </p:nvGrpSpPr>
        <p:grpSpPr>
          <a:xfrm>
            <a:off x="5477088" y="2803654"/>
            <a:ext cx="623903" cy="623903"/>
            <a:chOff x="304800" y="673100"/>
            <a:chExt cx="4000500" cy="4000500"/>
          </a:xfrm>
          <a:effectLst>
            <a:outerShdw blurRad="317500" dist="190500" dir="8100000" algn="tr" rotWithShape="0">
              <a:prstClr val="black">
                <a:alpha val="50000"/>
              </a:prstClr>
            </a:outerShdw>
          </a:effectLst>
        </p:grpSpPr>
        <p:sp>
          <p:nvSpPr>
            <p:cNvPr id="29" name="同心圆 2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a:ln>
                  <a:noFill/>
                </a:ln>
                <a:solidFill>
                  <a:srgbClr val="A5A5A5"/>
                </a:solidFill>
                <a:effectLst/>
                <a:uLnTx/>
                <a:uFillTx/>
                <a:latin typeface="等线 Light"/>
                <a:ea typeface="+mj-ea"/>
                <a:cs typeface="+mn-cs"/>
              </a:endParaRPr>
            </a:p>
          </p:txBody>
        </p:sp>
        <p:sp>
          <p:nvSpPr>
            <p:cNvPr id="30" name="椭圆 29"/>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rgbClr val="FFC000"/>
                  </a:solidFill>
                  <a:effectLst/>
                  <a:uLnTx/>
                  <a:uFillTx/>
                  <a:latin typeface="等线 Light"/>
                  <a:ea typeface="+mj-ea"/>
                  <a:cs typeface="+mn-cs"/>
                </a:rPr>
                <a:t>2</a:t>
              </a:r>
              <a:endParaRPr kumimoji="0" lang="zh-CN" altLang="en-US" sz="2500" b="1" i="0" u="none" strike="noStrike" kern="0" cap="none" spc="0" normalizeH="0" baseline="0" noProof="0" dirty="0">
                <a:ln>
                  <a:noFill/>
                </a:ln>
                <a:solidFill>
                  <a:srgbClr val="FFC000"/>
                </a:solidFill>
                <a:effectLst/>
                <a:uLnTx/>
                <a:uFillTx/>
                <a:latin typeface="等线 Light"/>
                <a:ea typeface="+mj-ea"/>
                <a:cs typeface="+mn-cs"/>
              </a:endParaRPr>
            </a:p>
          </p:txBody>
        </p:sp>
      </p:grpSp>
      <p:grpSp>
        <p:nvGrpSpPr>
          <p:cNvPr id="31" name="组合 30"/>
          <p:cNvGrpSpPr/>
          <p:nvPr/>
        </p:nvGrpSpPr>
        <p:grpSpPr>
          <a:xfrm>
            <a:off x="4932040" y="3895102"/>
            <a:ext cx="623903" cy="623903"/>
            <a:chOff x="304800" y="673100"/>
            <a:chExt cx="4000500" cy="4000500"/>
          </a:xfrm>
          <a:effectLst>
            <a:outerShdw blurRad="317500" dist="1905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500" b="1" i="0" u="none" strike="noStrike" kern="0" cap="none" spc="0" normalizeH="0" baseline="0" noProof="0">
                <a:ln>
                  <a:noFill/>
                </a:ln>
                <a:solidFill>
                  <a:srgbClr val="A5A5A5"/>
                </a:solidFill>
                <a:effectLst/>
                <a:uLnTx/>
                <a:uFillTx/>
                <a:latin typeface="等线 Light"/>
                <a:ea typeface="+mj-ea"/>
                <a:cs typeface="+mn-cs"/>
              </a:endParaRPr>
            </a:p>
          </p:txBody>
        </p:sp>
        <p:sp>
          <p:nvSpPr>
            <p:cNvPr id="33" name="椭圆 32"/>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500" b="1" i="0" u="none" strike="noStrike" kern="0" cap="none" spc="0" normalizeH="0" baseline="0" noProof="0" dirty="0">
                  <a:ln>
                    <a:noFill/>
                  </a:ln>
                  <a:solidFill>
                    <a:srgbClr val="ED7D31"/>
                  </a:solidFill>
                  <a:effectLst/>
                  <a:uLnTx/>
                  <a:uFillTx/>
                  <a:latin typeface="等线 Light"/>
                  <a:ea typeface="+mj-ea"/>
                  <a:cs typeface="+mn-cs"/>
                </a:rPr>
                <a:t>3</a:t>
              </a:r>
              <a:endParaRPr kumimoji="0" lang="zh-CN" altLang="en-US" sz="2500" b="1" i="0" u="none" strike="noStrike" kern="0" cap="none" spc="0" normalizeH="0" baseline="0" noProof="0" dirty="0">
                <a:ln>
                  <a:noFill/>
                </a:ln>
                <a:solidFill>
                  <a:srgbClr val="ED7D31"/>
                </a:solidFill>
                <a:effectLst/>
                <a:uLnTx/>
                <a:uFillTx/>
                <a:latin typeface="等线 Light"/>
                <a:ea typeface="+mj-ea"/>
                <a:cs typeface="+mn-cs"/>
              </a:endParaRPr>
            </a:p>
          </p:txBody>
        </p:sp>
      </p:grpSp>
      <p:sp>
        <p:nvSpPr>
          <p:cNvPr id="34" name="TextBox 15"/>
          <p:cNvSpPr txBox="1"/>
          <p:nvPr/>
        </p:nvSpPr>
        <p:spPr>
          <a:xfrm>
            <a:off x="1426843" y="2813447"/>
            <a:ext cx="512961" cy="615553"/>
          </a:xfrm>
          <a:prstGeom prst="rect">
            <a:avLst/>
          </a:prstGeom>
          <a:noFill/>
        </p:spPr>
        <p:txBody>
          <a:bodyPr wrap="non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等线 Light"/>
                <a:ea typeface="+mj-ea"/>
              </a:rPr>
              <a:t>标题</a:t>
            </a:r>
            <a:endParaRPr kumimoji="0" lang="en-US" altLang="zh-CN" sz="2000" b="1" i="0" u="none" strike="noStrike" kern="0" cap="none" spc="0" normalizeH="0" baseline="0" noProof="0" dirty="0">
              <a:ln>
                <a:noFill/>
              </a:ln>
              <a:solidFill>
                <a:sysClr val="window" lastClr="FFFFFF"/>
              </a:solidFill>
              <a:effectLst/>
              <a:uLnTx/>
              <a:uFillTx/>
              <a:latin typeface="等线 Light"/>
              <a:ea typeface="+mj-ea"/>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等线 Light"/>
                <a:ea typeface="+mj-ea"/>
              </a:rPr>
              <a:t>内容</a:t>
            </a:r>
          </a:p>
        </p:txBody>
      </p:sp>
      <p:sp>
        <p:nvSpPr>
          <p:cNvPr id="35" name="TextBox 16"/>
          <p:cNvSpPr txBox="1"/>
          <p:nvPr/>
        </p:nvSpPr>
        <p:spPr>
          <a:xfrm>
            <a:off x="5827796" y="1792011"/>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36" name="TextBox 17"/>
          <p:cNvSpPr txBox="1"/>
          <p:nvPr/>
        </p:nvSpPr>
        <p:spPr>
          <a:xfrm>
            <a:off x="6259844" y="2832079"/>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37" name="TextBox 18"/>
          <p:cNvSpPr txBox="1"/>
          <p:nvPr/>
        </p:nvSpPr>
        <p:spPr>
          <a:xfrm>
            <a:off x="5774440" y="3946393"/>
            <a:ext cx="2200588" cy="577081"/>
          </a:xfrm>
          <a:prstGeom prst="rect">
            <a:avLst/>
          </a:prstGeom>
          <a:noFill/>
        </p:spPr>
        <p:txBody>
          <a:bodyPr wrap="square" lIns="0" tIns="0" rIns="0" bIns="0" rtlCol="0">
            <a:spAutoFit/>
          </a:bodyPr>
          <a:lstStyle/>
          <a:p>
            <a:pPr algn="just">
              <a:lnSpc>
                <a:spcPts val="1500"/>
              </a:lnSpc>
            </a:pPr>
            <a:r>
              <a:rPr lang="zh-CN" altLang="en-US" sz="1000" dirty="0">
                <a:latin typeface="+mj-ea"/>
                <a:ea typeface="+mj-ea"/>
              </a:rPr>
              <a:t>点击输入简要文字内容，文字内容需概括精炼，不用多余的文字修饰，言简意赅的说明分项内容</a:t>
            </a:r>
            <a:r>
              <a:rPr lang="en-US" altLang="zh-CN" sz="1000" dirty="0">
                <a:latin typeface="+mj-ea"/>
                <a:ea typeface="+mj-ea"/>
              </a:rPr>
              <a:t>……</a:t>
            </a:r>
            <a:r>
              <a:rPr lang="zh-CN" altLang="en-US" sz="1000" dirty="0">
                <a:latin typeface="+mj-ea"/>
                <a:ea typeface="+mj-ea"/>
              </a:rPr>
              <a:t>。</a:t>
            </a:r>
            <a:endParaRPr lang="en-US" altLang="zh-CN" sz="1000" dirty="0">
              <a:latin typeface="+mj-ea"/>
              <a:ea typeface="+mj-ea"/>
            </a:endParaRPr>
          </a:p>
        </p:txBody>
      </p:sp>
      <p:sp>
        <p:nvSpPr>
          <p:cNvPr id="38" name="TextBox 19"/>
          <p:cNvSpPr txBox="1"/>
          <p:nvPr/>
        </p:nvSpPr>
        <p:spPr>
          <a:xfrm>
            <a:off x="3491879" y="2422619"/>
            <a:ext cx="1752111" cy="1373068"/>
          </a:xfrm>
          <a:prstGeom prst="rect">
            <a:avLst/>
          </a:prstGeom>
          <a:noFill/>
        </p:spPr>
        <p:txBody>
          <a:bodyPr wrap="square" lIns="0" tIns="0" rIns="0" bIns="0" rtlCol="0">
            <a:spAutoFit/>
          </a:bodyPr>
          <a:lstStyle/>
          <a:p>
            <a:pPr algn="just">
              <a:lnSpc>
                <a:spcPct val="130000"/>
              </a:lnSpc>
            </a:pPr>
            <a:r>
              <a:rPr lang="zh-CN" altLang="en-US" sz="1400" dirty="0">
                <a:latin typeface="+mj-ea"/>
                <a:ea typeface="+mj-ea"/>
              </a:rPr>
              <a:t>点击输入简要文字内容，文字内容需概括精炼，不用多余的文字修饰，言简意赅的说明分项内容</a:t>
            </a:r>
            <a:r>
              <a:rPr lang="en-US" altLang="zh-CN" sz="1400" dirty="0">
                <a:latin typeface="+mj-ea"/>
                <a:ea typeface="+mj-ea"/>
              </a:rPr>
              <a:t>……</a:t>
            </a:r>
          </a:p>
        </p:txBody>
      </p:sp>
      <p:sp>
        <p:nvSpPr>
          <p:cNvPr id="39" name="Half Frame 12"/>
          <p:cNvSpPr/>
          <p:nvPr/>
        </p:nvSpPr>
        <p:spPr>
          <a:xfrm rot="8097294">
            <a:off x="2428709" y="2922721"/>
            <a:ext cx="360168" cy="395798"/>
          </a:xfrm>
          <a:prstGeom prst="halfFrame">
            <a:avLst/>
          </a:prstGeom>
          <a:solidFill>
            <a:srgbClr val="C00000"/>
          </a:solidFill>
          <a:ln>
            <a:noFill/>
          </a:ln>
          <a:effectLst/>
        </p:spPr>
      </p:sp>
    </p:spTree>
    <p:extLst>
      <p:ext uri="{BB962C8B-B14F-4D97-AF65-F5344CB8AC3E}">
        <p14:creationId xmlns:p14="http://schemas.microsoft.com/office/powerpoint/2010/main" val="2064850940"/>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14:presetBounceEnd="4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44000">
                                          <p:cBhvr additive="base">
                                            <p:cTn id="7" dur="1000" fill="hold"/>
                                            <p:tgtEl>
                                              <p:spTgt spid="21"/>
                                            </p:tgtEl>
                                            <p:attrNameLst>
                                              <p:attrName>ppt_x</p:attrName>
                                            </p:attrNameLst>
                                          </p:cBhvr>
                                          <p:tavLst>
                                            <p:tav tm="0">
                                              <p:val>
                                                <p:strVal val="0-#ppt_w/2"/>
                                              </p:val>
                                            </p:tav>
                                            <p:tav tm="100000">
                                              <p:val>
                                                <p:strVal val="#ppt_x"/>
                                              </p:val>
                                            </p:tav>
                                          </p:tavLst>
                                        </p:anim>
                                        <p:anim calcmode="lin" valueType="num" p14:bounceEnd="44000">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par>
                              <p:cTn id="19" fill="hold">
                                <p:stCondLst>
                                  <p:cond delay="2000"/>
                                </p:stCondLst>
                                <p:childTnLst>
                                  <p:par>
                                    <p:cTn id="20" presetID="2" presetClass="entr" presetSubtype="4" accel="42000" fill="hold" nodeType="afterEffect" p14:presetBounceEnd="44000">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14:bounceEnd="44000">
                                          <p:cBhvr additive="base">
                                            <p:cTn id="22" dur="1000" fill="hold"/>
                                            <p:tgtEl>
                                              <p:spTgt spid="22"/>
                                            </p:tgtEl>
                                            <p:attrNameLst>
                                              <p:attrName>ppt_x</p:attrName>
                                            </p:attrNameLst>
                                          </p:cBhvr>
                                          <p:tavLst>
                                            <p:tav tm="0">
                                              <p:val>
                                                <p:strVal val="#ppt_x"/>
                                              </p:val>
                                            </p:tav>
                                            <p:tav tm="100000">
                                              <p:val>
                                                <p:strVal val="#ppt_x"/>
                                              </p:val>
                                            </p:tav>
                                          </p:tavLst>
                                        </p:anim>
                                        <p:anim calcmode="lin" valueType="num" p14:bounceEnd="44000">
                                          <p:cBhvr additive="base">
                                            <p:cTn id="23" dur="10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up)">
                                          <p:cBhvr>
                                            <p:cTn id="27" dur="500"/>
                                            <p:tgtEl>
                                              <p:spTgt spid="38"/>
                                            </p:tgtEl>
                                          </p:cBhvr>
                                        </p:animEffect>
                                      </p:childTnLst>
                                    </p:cTn>
                                  </p:par>
                                </p:childTnLst>
                              </p:cTn>
                            </p:par>
                            <p:par>
                              <p:cTn id="28" fill="hold">
                                <p:stCondLst>
                                  <p:cond delay="3500"/>
                                </p:stCondLst>
                                <p:childTnLst>
                                  <p:par>
                                    <p:cTn id="29" presetID="2" presetClass="entr" presetSubtype="3" accel="52000" fill="hold" nodeType="afterEffect" p14:presetBounceEnd="55000">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14:bounceEnd="55000">
                                          <p:cBhvr additive="base">
                                            <p:cTn id="31" dur="1600" fill="hold"/>
                                            <p:tgtEl>
                                              <p:spTgt spid="25"/>
                                            </p:tgtEl>
                                            <p:attrNameLst>
                                              <p:attrName>ppt_x</p:attrName>
                                            </p:attrNameLst>
                                          </p:cBhvr>
                                          <p:tavLst>
                                            <p:tav tm="0">
                                              <p:val>
                                                <p:strVal val="1+#ppt_w/2"/>
                                              </p:val>
                                            </p:tav>
                                            <p:tav tm="100000">
                                              <p:val>
                                                <p:strVal val="#ppt_x"/>
                                              </p:val>
                                            </p:tav>
                                          </p:tavLst>
                                        </p:anim>
                                        <p:anim calcmode="lin" valueType="num" p14:bounceEnd="55000">
                                          <p:cBhvr additive="base">
                                            <p:cTn id="32" dur="1600" fill="hold"/>
                                            <p:tgtEl>
                                              <p:spTgt spid="25"/>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14:presetBounceEnd="55000">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14:bounceEnd="55000">
                                          <p:cBhvr additive="base">
                                            <p:cTn id="35" dur="1600" fill="hold"/>
                                            <p:tgtEl>
                                              <p:spTgt spid="28"/>
                                            </p:tgtEl>
                                            <p:attrNameLst>
                                              <p:attrName>ppt_x</p:attrName>
                                            </p:attrNameLst>
                                          </p:cBhvr>
                                          <p:tavLst>
                                            <p:tav tm="0">
                                              <p:val>
                                                <p:strVal val="1+#ppt_w/2"/>
                                              </p:val>
                                            </p:tav>
                                            <p:tav tm="100000">
                                              <p:val>
                                                <p:strVal val="#ppt_x"/>
                                              </p:val>
                                            </p:tav>
                                          </p:tavLst>
                                        </p:anim>
                                        <p:anim calcmode="lin" valueType="num" p14:bounceEnd="55000">
                                          <p:cBhvr additive="base">
                                            <p:cTn id="36" dur="16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14:presetBounceEnd="55000">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14:bounceEnd="55000">
                                          <p:cBhvr additive="base">
                                            <p:cTn id="39" dur="1600" fill="hold"/>
                                            <p:tgtEl>
                                              <p:spTgt spid="31"/>
                                            </p:tgtEl>
                                            <p:attrNameLst>
                                              <p:attrName>ppt_x</p:attrName>
                                            </p:attrNameLst>
                                          </p:cBhvr>
                                          <p:tavLst>
                                            <p:tav tm="0">
                                              <p:val>
                                                <p:strVal val="1+#ppt_w/2"/>
                                              </p:val>
                                            </p:tav>
                                            <p:tav tm="100000">
                                              <p:val>
                                                <p:strVal val="#ppt_x"/>
                                              </p:val>
                                            </p:tav>
                                          </p:tavLst>
                                        </p:anim>
                                        <p:anim calcmode="lin" valueType="num" p14:bounceEnd="55000">
                                          <p:cBhvr additive="base">
                                            <p:cTn id="40" dur="1600" fill="hold"/>
                                            <p:tgtEl>
                                              <p:spTgt spid="31"/>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left)">
                                          <p:cBhvr>
                                            <p:cTn id="44" dur="500"/>
                                            <p:tgtEl>
                                              <p:spTgt spid="35"/>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4"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42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000" fill="hold"/>
                                            <p:tgtEl>
                                              <p:spTgt spid="21"/>
                                            </p:tgtEl>
                                            <p:attrNameLst>
                                              <p:attrName>ppt_x</p:attrName>
                                            </p:attrNameLst>
                                          </p:cBhvr>
                                          <p:tavLst>
                                            <p:tav tm="0">
                                              <p:val>
                                                <p:strVal val="0-#ppt_w/2"/>
                                              </p:val>
                                            </p:tav>
                                            <p:tav tm="100000">
                                              <p:val>
                                                <p:strVal val="#ppt_x"/>
                                              </p:val>
                                            </p:tav>
                                          </p:tavLst>
                                        </p:anim>
                                        <p:anim calcmode="lin" valueType="num">
                                          <p:cBhvr additive="base">
                                            <p:cTn id="8" dur="100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wipe(left)">
                                          <p:cBhvr>
                                            <p:cTn id="12" dur="500"/>
                                            <p:tgtEl>
                                              <p:spTgt spid="39"/>
                                            </p:tgtEl>
                                          </p:cBhvr>
                                        </p:animEffect>
                                      </p:childTnLst>
                                    </p:cTn>
                                  </p:par>
                                </p:childTnLst>
                              </p:cTn>
                            </p:par>
                            <p:par>
                              <p:cTn id="13" fill="hold">
                                <p:stCondLst>
                                  <p:cond delay="1500"/>
                                </p:stCondLst>
                                <p:childTnLst>
                                  <p:par>
                                    <p:cTn id="14" presetID="53" presetClass="entr" presetSubtype="16"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ppt_w</p:attrName>
                                            </p:attrNameLst>
                                          </p:cBhvr>
                                          <p:tavLst>
                                            <p:tav tm="0">
                                              <p:val>
                                                <p:fltVal val="0"/>
                                              </p:val>
                                            </p:tav>
                                            <p:tav tm="100000">
                                              <p:val>
                                                <p:strVal val="#ppt_w"/>
                                              </p:val>
                                            </p:tav>
                                          </p:tavLst>
                                        </p:anim>
                                        <p:anim calcmode="lin" valueType="num">
                                          <p:cBhvr>
                                            <p:cTn id="17" dur="500" fill="hold"/>
                                            <p:tgtEl>
                                              <p:spTgt spid="34"/>
                                            </p:tgtEl>
                                            <p:attrNameLst>
                                              <p:attrName>ppt_h</p:attrName>
                                            </p:attrNameLst>
                                          </p:cBhvr>
                                          <p:tavLst>
                                            <p:tav tm="0">
                                              <p:val>
                                                <p:fltVal val="0"/>
                                              </p:val>
                                            </p:tav>
                                            <p:tav tm="100000">
                                              <p:val>
                                                <p:strVal val="#ppt_h"/>
                                              </p:val>
                                            </p:tav>
                                          </p:tavLst>
                                        </p:anim>
                                        <p:animEffect transition="in" filter="fade">
                                          <p:cBhvr>
                                            <p:cTn id="18" dur="500"/>
                                            <p:tgtEl>
                                              <p:spTgt spid="34"/>
                                            </p:tgtEl>
                                          </p:cBhvr>
                                        </p:animEffect>
                                      </p:childTnLst>
                                    </p:cTn>
                                  </p:par>
                                </p:childTnLst>
                              </p:cTn>
                            </p:par>
                            <p:par>
                              <p:cTn id="19" fill="hold">
                                <p:stCondLst>
                                  <p:cond delay="2000"/>
                                </p:stCondLst>
                                <p:childTnLst>
                                  <p:par>
                                    <p:cTn id="20" presetID="2" presetClass="entr" presetSubtype="4" accel="4200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1000" fill="hold"/>
                                            <p:tgtEl>
                                              <p:spTgt spid="22"/>
                                            </p:tgtEl>
                                            <p:attrNameLst>
                                              <p:attrName>ppt_x</p:attrName>
                                            </p:attrNameLst>
                                          </p:cBhvr>
                                          <p:tavLst>
                                            <p:tav tm="0">
                                              <p:val>
                                                <p:strVal val="#ppt_x"/>
                                              </p:val>
                                            </p:tav>
                                            <p:tav tm="100000">
                                              <p:val>
                                                <p:strVal val="#ppt_x"/>
                                              </p:val>
                                            </p:tav>
                                          </p:tavLst>
                                        </p:anim>
                                        <p:anim calcmode="lin" valueType="num">
                                          <p:cBhvr additive="base">
                                            <p:cTn id="23" dur="1000" fill="hold"/>
                                            <p:tgtEl>
                                              <p:spTgt spid="22"/>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up)">
                                          <p:cBhvr>
                                            <p:cTn id="27" dur="500"/>
                                            <p:tgtEl>
                                              <p:spTgt spid="38"/>
                                            </p:tgtEl>
                                          </p:cBhvr>
                                        </p:animEffect>
                                      </p:childTnLst>
                                    </p:cTn>
                                  </p:par>
                                </p:childTnLst>
                              </p:cTn>
                            </p:par>
                            <p:par>
                              <p:cTn id="28" fill="hold">
                                <p:stCondLst>
                                  <p:cond delay="3500"/>
                                </p:stCondLst>
                                <p:childTnLst>
                                  <p:par>
                                    <p:cTn id="29" presetID="2" presetClass="entr" presetSubtype="3" accel="5200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1600" fill="hold"/>
                                            <p:tgtEl>
                                              <p:spTgt spid="25"/>
                                            </p:tgtEl>
                                            <p:attrNameLst>
                                              <p:attrName>ppt_x</p:attrName>
                                            </p:attrNameLst>
                                          </p:cBhvr>
                                          <p:tavLst>
                                            <p:tav tm="0">
                                              <p:val>
                                                <p:strVal val="1+#ppt_w/2"/>
                                              </p:val>
                                            </p:tav>
                                            <p:tav tm="100000">
                                              <p:val>
                                                <p:strVal val="#ppt_x"/>
                                              </p:val>
                                            </p:tav>
                                          </p:tavLst>
                                        </p:anim>
                                        <p:anim calcmode="lin" valueType="num">
                                          <p:cBhvr additive="base">
                                            <p:cTn id="32" dur="1600" fill="hold"/>
                                            <p:tgtEl>
                                              <p:spTgt spid="25"/>
                                            </p:tgtEl>
                                            <p:attrNameLst>
                                              <p:attrName>ppt_y</p:attrName>
                                            </p:attrNameLst>
                                          </p:cBhvr>
                                          <p:tavLst>
                                            <p:tav tm="0">
                                              <p:val>
                                                <p:strVal val="0-#ppt_h/2"/>
                                              </p:val>
                                            </p:tav>
                                            <p:tav tm="100000">
                                              <p:val>
                                                <p:strVal val="#ppt_y"/>
                                              </p:val>
                                            </p:tav>
                                          </p:tavLst>
                                        </p:anim>
                                      </p:childTnLst>
                                    </p:cTn>
                                  </p:par>
                                  <p:par>
                                    <p:cTn id="33" presetID="2" presetClass="entr" presetSubtype="2" accel="52000"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1600" fill="hold"/>
                                            <p:tgtEl>
                                              <p:spTgt spid="28"/>
                                            </p:tgtEl>
                                            <p:attrNameLst>
                                              <p:attrName>ppt_x</p:attrName>
                                            </p:attrNameLst>
                                          </p:cBhvr>
                                          <p:tavLst>
                                            <p:tav tm="0">
                                              <p:val>
                                                <p:strVal val="1+#ppt_w/2"/>
                                              </p:val>
                                            </p:tav>
                                            <p:tav tm="100000">
                                              <p:val>
                                                <p:strVal val="#ppt_x"/>
                                              </p:val>
                                            </p:tav>
                                          </p:tavLst>
                                        </p:anim>
                                        <p:anim calcmode="lin" valueType="num">
                                          <p:cBhvr additive="base">
                                            <p:cTn id="36" dur="1600" fill="hold"/>
                                            <p:tgtEl>
                                              <p:spTgt spid="28"/>
                                            </p:tgtEl>
                                            <p:attrNameLst>
                                              <p:attrName>ppt_y</p:attrName>
                                            </p:attrNameLst>
                                          </p:cBhvr>
                                          <p:tavLst>
                                            <p:tav tm="0">
                                              <p:val>
                                                <p:strVal val="#ppt_y"/>
                                              </p:val>
                                            </p:tav>
                                            <p:tav tm="100000">
                                              <p:val>
                                                <p:strVal val="#ppt_y"/>
                                              </p:val>
                                            </p:tav>
                                          </p:tavLst>
                                        </p:anim>
                                      </p:childTnLst>
                                    </p:cTn>
                                  </p:par>
                                  <p:par>
                                    <p:cTn id="37" presetID="2" presetClass="entr" presetSubtype="6" accel="52000"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1600" fill="hold"/>
                                            <p:tgtEl>
                                              <p:spTgt spid="31"/>
                                            </p:tgtEl>
                                            <p:attrNameLst>
                                              <p:attrName>ppt_x</p:attrName>
                                            </p:attrNameLst>
                                          </p:cBhvr>
                                          <p:tavLst>
                                            <p:tav tm="0">
                                              <p:val>
                                                <p:strVal val="1+#ppt_w/2"/>
                                              </p:val>
                                            </p:tav>
                                            <p:tav tm="100000">
                                              <p:val>
                                                <p:strVal val="#ppt_x"/>
                                              </p:val>
                                            </p:tav>
                                          </p:tavLst>
                                        </p:anim>
                                        <p:anim calcmode="lin" valueType="num">
                                          <p:cBhvr additive="base">
                                            <p:cTn id="40" dur="1600" fill="hold"/>
                                            <p:tgtEl>
                                              <p:spTgt spid="31"/>
                                            </p:tgtEl>
                                            <p:attrNameLst>
                                              <p:attrName>ppt_y</p:attrName>
                                            </p:attrNameLst>
                                          </p:cBhvr>
                                          <p:tavLst>
                                            <p:tav tm="0">
                                              <p:val>
                                                <p:strVal val="1+#ppt_h/2"/>
                                              </p:val>
                                            </p:tav>
                                            <p:tav tm="100000">
                                              <p:val>
                                                <p:strVal val="#ppt_y"/>
                                              </p:val>
                                            </p:tav>
                                          </p:tavLst>
                                        </p:anim>
                                      </p:childTnLst>
                                    </p:cTn>
                                  </p:par>
                                </p:childTnLst>
                              </p:cTn>
                            </p:par>
                            <p:par>
                              <p:cTn id="41" fill="hold">
                                <p:stCondLst>
                                  <p:cond delay="5100"/>
                                </p:stCondLst>
                                <p:childTnLst>
                                  <p:par>
                                    <p:cTn id="42" presetID="22" presetClass="entr" presetSubtype="8" fill="hold" grpId="0" nodeType="after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left)">
                                          <p:cBhvr>
                                            <p:cTn id="44" dur="500"/>
                                            <p:tgtEl>
                                              <p:spTgt spid="35"/>
                                            </p:tgtEl>
                                          </p:cBhvr>
                                        </p:animEffect>
                                      </p:childTnLst>
                                    </p:cTn>
                                  </p:par>
                                  <p:par>
                                    <p:cTn id="45" presetID="22" presetClass="entr" presetSubtype="8" fill="hold" grpId="0" nodeType="withEffect">
                                      <p:stCondLst>
                                        <p:cond delay="200"/>
                                      </p:stCondLst>
                                      <p:childTnLst>
                                        <p:set>
                                          <p:cBhvr>
                                            <p:cTn id="46" dur="1" fill="hold">
                                              <p:stCondLst>
                                                <p:cond delay="0"/>
                                              </p:stCondLst>
                                            </p:cTn>
                                            <p:tgtEl>
                                              <p:spTgt spid="36"/>
                                            </p:tgtEl>
                                            <p:attrNameLst>
                                              <p:attrName>style.visibility</p:attrName>
                                            </p:attrNameLst>
                                          </p:cBhvr>
                                          <p:to>
                                            <p:strVal val="visible"/>
                                          </p:to>
                                        </p:set>
                                        <p:animEffect transition="in" filter="wipe(left)">
                                          <p:cBhvr>
                                            <p:cTn id="47" dur="500"/>
                                            <p:tgtEl>
                                              <p:spTgt spid="36"/>
                                            </p:tgtEl>
                                          </p:cBhvr>
                                        </p:animEffect>
                                      </p:childTnLst>
                                    </p:cTn>
                                  </p:par>
                                  <p:par>
                                    <p:cTn id="48" presetID="22" presetClass="entr" presetSubtype="8" fill="hold" grpId="0" nodeType="withEffect">
                                      <p:stCondLst>
                                        <p:cond delay="400"/>
                                      </p:stCondLst>
                                      <p:childTnLst>
                                        <p:set>
                                          <p:cBhvr>
                                            <p:cTn id="49" dur="1" fill="hold">
                                              <p:stCondLst>
                                                <p:cond delay="0"/>
                                              </p:stCondLst>
                                            </p:cTn>
                                            <p:tgtEl>
                                              <p:spTgt spid="37"/>
                                            </p:tgtEl>
                                            <p:attrNameLst>
                                              <p:attrName>style.visibility</p:attrName>
                                            </p:attrNameLst>
                                          </p:cBhvr>
                                          <p:to>
                                            <p:strVal val="visible"/>
                                          </p:to>
                                        </p:set>
                                        <p:animEffect transition="in" filter="wipe(left)">
                                          <p:cBhvr>
                                            <p:cTn id="5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4" grpId="0"/>
          <p:bldP spid="35" grpId="0"/>
          <p:bldP spid="36" grpId="0"/>
          <p:bldP spid="37" grpId="0"/>
          <p:bldP spid="38"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3089083" y="1634010"/>
            <a:ext cx="1957685" cy="1622637"/>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3" name="椭圆 5"/>
          <p:cNvSpPr/>
          <p:nvPr/>
        </p:nvSpPr>
        <p:spPr>
          <a:xfrm>
            <a:off x="4592776" y="2410192"/>
            <a:ext cx="1495835" cy="1239830"/>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rgbClr val="B6302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013" b="0" i="0" u="none" strike="noStrike" kern="0" cap="none" spc="0" normalizeH="0" baseline="0" noProof="0">
              <a:ln>
                <a:noFill/>
              </a:ln>
              <a:solidFill>
                <a:sysClr val="window" lastClr="FFFFFF"/>
              </a:solidFill>
              <a:effectLst/>
              <a:uLnTx/>
              <a:uFillTx/>
              <a:latin typeface="等线"/>
              <a:cs typeface="+mn-cs"/>
            </a:endParaRPr>
          </a:p>
        </p:txBody>
      </p:sp>
      <p:sp>
        <p:nvSpPr>
          <p:cNvPr id="14" name="TextBox 15"/>
          <p:cNvSpPr txBox="1"/>
          <p:nvPr/>
        </p:nvSpPr>
        <p:spPr>
          <a:xfrm>
            <a:off x="537224" y="2064957"/>
            <a:ext cx="2443134" cy="4154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点击输入简要文字内容，文字内容需概括精炼，不用多余的文字修饰，言简意赅的说明分项内容。</a:t>
            </a:r>
            <a:endParaRPr kumimoji="0" lang="en-US" altLang="zh-CN"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5" name="TextBox 16"/>
          <p:cNvSpPr txBox="1"/>
          <p:nvPr/>
        </p:nvSpPr>
        <p:spPr>
          <a:xfrm>
            <a:off x="6277608" y="2715709"/>
            <a:ext cx="1773684" cy="415498"/>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rPr>
              <a:t>点击输入简要文字内容，文字内容需概括精炼，不用多余的文字修饰。</a:t>
            </a:r>
            <a:endParaRPr kumimoji="0" lang="en-US" altLang="zh-CN" sz="900" b="0" i="0" u="none" strike="noStrike" kern="0" cap="none" spc="0" normalizeH="0" baseline="0" noProof="0" dirty="0">
              <a:ln>
                <a:noFill/>
              </a:ln>
              <a:solidFill>
                <a:sysClr val="windowText" lastClr="000000">
                  <a:lumMod val="65000"/>
                  <a:lumOff val="35000"/>
                </a:sysClr>
              </a:solidFill>
              <a:effectLst/>
              <a:uLnTx/>
              <a:uFillTx/>
              <a:latin typeface="微软雅黑" pitchFamily="34" charset="-122"/>
              <a:ea typeface="微软雅黑" pitchFamily="34" charset="-122"/>
            </a:endParaRPr>
          </a:p>
        </p:txBody>
      </p:sp>
      <p:sp>
        <p:nvSpPr>
          <p:cNvPr id="16" name="TextBox 18"/>
          <p:cNvSpPr txBox="1"/>
          <p:nvPr/>
        </p:nvSpPr>
        <p:spPr>
          <a:xfrm>
            <a:off x="3643654" y="1972624"/>
            <a:ext cx="569388" cy="3231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目标</a:t>
            </a:r>
          </a:p>
        </p:txBody>
      </p:sp>
      <p:sp>
        <p:nvSpPr>
          <p:cNvPr id="17" name="TextBox 19"/>
          <p:cNvSpPr txBox="1"/>
          <p:nvPr/>
        </p:nvSpPr>
        <p:spPr>
          <a:xfrm>
            <a:off x="3361284" y="2395802"/>
            <a:ext cx="1231493" cy="423193"/>
          </a:xfrm>
          <a:prstGeom prst="rect">
            <a:avLst/>
          </a:prstGeom>
          <a:noFill/>
        </p:spPr>
        <p:txBody>
          <a:bodyPr wrap="square" lIns="0" tIns="0" rIns="0" bIns="0" rtlCol="0">
            <a:spAutoFit/>
          </a:bodyPr>
          <a:lstStyle/>
          <a:p>
            <a:pPr marL="0" marR="0" lvl="0" indent="0" algn="just" defTabSz="914400" eaLnBrk="1" fontAlgn="auto" latinLnBrk="0" hangingPunct="1">
              <a:lnSpc>
                <a:spcPts val="105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点击输入简要文字内容，文字内容需概括精炼，不用多余的文字修饰</a:t>
            </a:r>
            <a:r>
              <a:rPr kumimoji="0" lang="en-US" altLang="zh-CN" sz="750" b="0" i="0" u="none" strike="noStrike" kern="0" cap="none" spc="0" normalizeH="0" baseline="0" noProof="0" dirty="0">
                <a:ln>
                  <a:noFill/>
                </a:ln>
                <a:solidFill>
                  <a:sysClr val="window" lastClr="FFFFFF"/>
                </a:solidFill>
                <a:effectLst/>
                <a:uLnTx/>
                <a:uFillTx/>
                <a:latin typeface="微软雅黑 Light" pitchFamily="34" charset="-122"/>
                <a:ea typeface="微软雅黑 Light" pitchFamily="34" charset="-122"/>
              </a:rPr>
              <a:t>……</a:t>
            </a:r>
          </a:p>
        </p:txBody>
      </p:sp>
      <p:sp>
        <p:nvSpPr>
          <p:cNvPr id="18" name="TextBox 20"/>
          <p:cNvSpPr txBox="1"/>
          <p:nvPr/>
        </p:nvSpPr>
        <p:spPr>
          <a:xfrm>
            <a:off x="5202822" y="2676038"/>
            <a:ext cx="492444" cy="276999"/>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实际</a:t>
            </a:r>
          </a:p>
        </p:txBody>
      </p:sp>
      <p:sp>
        <p:nvSpPr>
          <p:cNvPr id="19" name="TextBox 21"/>
          <p:cNvSpPr txBox="1"/>
          <p:nvPr/>
        </p:nvSpPr>
        <p:spPr>
          <a:xfrm>
            <a:off x="5043997" y="2984114"/>
            <a:ext cx="909575" cy="346249"/>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7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点击输入简要文字内容，文字内容需概括精炼</a:t>
            </a:r>
            <a:r>
              <a:rPr kumimoji="0" lang="en-US" altLang="zh-CN" sz="7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a:t>
            </a:r>
          </a:p>
        </p:txBody>
      </p:sp>
      <p:sp>
        <p:nvSpPr>
          <p:cNvPr id="20" name="椭圆 19"/>
          <p:cNvSpPr/>
          <p:nvPr/>
        </p:nvSpPr>
        <p:spPr>
          <a:xfrm>
            <a:off x="3152336" y="1694915"/>
            <a:ext cx="432048" cy="432048"/>
          </a:xfrm>
          <a:prstGeom prst="ellipse">
            <a:avLst/>
          </a:prstGeom>
          <a:solidFill>
            <a:srgbClr val="B6302E"/>
          </a:solidFill>
          <a:ln w="12700" cap="flat" cmpd="sng" algn="ctr">
            <a:solidFill>
              <a:sysClr val="window" lastClr="FFFFFF"/>
            </a:solidFill>
            <a:prstDash val="solid"/>
            <a:miter lim="800000"/>
          </a:ln>
          <a:effectLst/>
        </p:spPr>
        <p:txBody>
          <a:bodyPr lIns="0" tIns="0" rIns="0" bIns="0" rtlCol="0"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100%</a:t>
            </a:r>
            <a:endParaRPr kumimoji="0" lang="zh-CN" altLang="en-US" sz="9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
        <p:nvSpPr>
          <p:cNvPr id="21" name="椭圆 20"/>
          <p:cNvSpPr/>
          <p:nvPr/>
        </p:nvSpPr>
        <p:spPr>
          <a:xfrm>
            <a:off x="5763544" y="2435047"/>
            <a:ext cx="349001" cy="349001"/>
          </a:xfrm>
          <a:prstGeom prst="ellipse">
            <a:avLst/>
          </a:prstGeom>
          <a:solidFill>
            <a:sysClr val="windowText" lastClr="000000">
              <a:lumMod val="75000"/>
              <a:lumOff val="25000"/>
            </a:sysClr>
          </a:solidFill>
          <a:ln w="12700" cap="flat" cmpd="sng" algn="ctr">
            <a:solidFill>
              <a:sysClr val="window" lastClr="FFFFFF"/>
            </a:solidFill>
            <a:prstDash val="solid"/>
            <a:miter lim="800000"/>
          </a:ln>
          <a:effectLst/>
        </p:spPr>
        <p:txBody>
          <a:bodyPr lIns="0" tIns="0" rIns="0" bIns="0" rtlCol="0" anchor="ctr" anchorCtr="1"/>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7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rPr>
              <a:t>50%</a:t>
            </a:r>
            <a:endParaRPr kumimoji="0" lang="zh-CN" altLang="en-US" sz="75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195046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32"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strVal val="4*#ppt_w"/>
                                          </p:val>
                                        </p:tav>
                                        <p:tav tm="100000">
                                          <p:val>
                                            <p:strVal val="#ppt_w"/>
                                          </p:val>
                                        </p:tav>
                                      </p:tavLst>
                                    </p:anim>
                                    <p:anim calcmode="lin" valueType="num">
                                      <p:cBhvr>
                                        <p:cTn id="17" dur="500" fill="hold"/>
                                        <p:tgtEl>
                                          <p:spTgt spid="20"/>
                                        </p:tgtEl>
                                        <p:attrNameLst>
                                          <p:attrName>ppt_h</p:attrName>
                                        </p:attrNameLst>
                                      </p:cBhvr>
                                      <p:tavLst>
                                        <p:tav tm="0">
                                          <p:val>
                                            <p:strVal val="4*#ppt_h"/>
                                          </p:val>
                                        </p:tav>
                                        <p:tav tm="100000">
                                          <p:val>
                                            <p:strVal val="#ppt_h"/>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childTnLst>
                          </p:cTn>
                        </p:par>
                        <p:par>
                          <p:cTn id="30" fill="hold">
                            <p:stCondLst>
                              <p:cond delay="2000"/>
                            </p:stCondLst>
                            <p:childTnLst>
                              <p:par>
                                <p:cTn id="31" presetID="23" presetClass="entr" presetSubtype="32"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strVal val="4*#ppt_w"/>
                                          </p:val>
                                        </p:tav>
                                        <p:tav tm="100000">
                                          <p:val>
                                            <p:strVal val="#ppt_w"/>
                                          </p:val>
                                        </p:tav>
                                      </p:tavLst>
                                    </p:anim>
                                    <p:anim calcmode="lin" valueType="num">
                                      <p:cBhvr>
                                        <p:cTn id="34" dur="500" fill="hold"/>
                                        <p:tgtEl>
                                          <p:spTgt spid="21"/>
                                        </p:tgtEl>
                                        <p:attrNameLst>
                                          <p:attrName>ppt_h</p:attrName>
                                        </p:attrNameLst>
                                      </p:cBhvr>
                                      <p:tavLst>
                                        <p:tav tm="0">
                                          <p:val>
                                            <p:strVal val="4*#ppt_h"/>
                                          </p:val>
                                        </p:tav>
                                        <p:tav tm="100000">
                                          <p:val>
                                            <p:strVal val="#ppt_h"/>
                                          </p:val>
                                        </p:tav>
                                      </p:tavLst>
                                    </p:anim>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p:cTn id="38" dur="500" fill="hold"/>
                                        <p:tgtEl>
                                          <p:spTgt spid="18"/>
                                        </p:tgtEl>
                                        <p:attrNameLst>
                                          <p:attrName>ppt_w</p:attrName>
                                        </p:attrNameLst>
                                      </p:cBhvr>
                                      <p:tavLst>
                                        <p:tav tm="0">
                                          <p:val>
                                            <p:fltVal val="0"/>
                                          </p:val>
                                        </p:tav>
                                        <p:tav tm="100000">
                                          <p:val>
                                            <p:strVal val="#ppt_w"/>
                                          </p:val>
                                        </p:tav>
                                      </p:tavLst>
                                    </p:anim>
                                    <p:anim calcmode="lin" valueType="num">
                                      <p:cBhvr>
                                        <p:cTn id="39" dur="500" fill="hold"/>
                                        <p:tgtEl>
                                          <p:spTgt spid="18"/>
                                        </p:tgtEl>
                                        <p:attrNameLst>
                                          <p:attrName>ppt_h</p:attrName>
                                        </p:attrNameLst>
                                      </p:cBhvr>
                                      <p:tavLst>
                                        <p:tav tm="0">
                                          <p:val>
                                            <p:fltVal val="0"/>
                                          </p:val>
                                        </p:tav>
                                        <p:tav tm="100000">
                                          <p:val>
                                            <p:strVal val="#ppt_h"/>
                                          </p:val>
                                        </p:tav>
                                      </p:tavLst>
                                    </p:anim>
                                    <p:animEffect transition="in" filter="fade">
                                      <p:cBhvr>
                                        <p:cTn id="40" dur="500"/>
                                        <p:tgtEl>
                                          <p:spTgt spid="18"/>
                                        </p:tgtEl>
                                      </p:cBhvr>
                                    </p:animEffect>
                                  </p:childTnLst>
                                </p:cTn>
                              </p:par>
                            </p:childTnLst>
                          </p:cTn>
                        </p:par>
                        <p:par>
                          <p:cTn id="41" fill="hold">
                            <p:stCondLst>
                              <p:cond delay="3000"/>
                            </p:stCondLst>
                            <p:childTnLst>
                              <p:par>
                                <p:cTn id="42" presetID="5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500" fill="hold"/>
                                        <p:tgtEl>
                                          <p:spTgt spid="19"/>
                                        </p:tgtEl>
                                        <p:attrNameLst>
                                          <p:attrName>ppt_w</p:attrName>
                                        </p:attrNameLst>
                                      </p:cBhvr>
                                      <p:tavLst>
                                        <p:tav tm="0">
                                          <p:val>
                                            <p:fltVal val="0"/>
                                          </p:val>
                                        </p:tav>
                                        <p:tav tm="100000">
                                          <p:val>
                                            <p:strVal val="#ppt_w"/>
                                          </p:val>
                                        </p:tav>
                                      </p:tavLst>
                                    </p:anim>
                                    <p:anim calcmode="lin" valueType="num">
                                      <p:cBhvr>
                                        <p:cTn id="45" dur="500" fill="hold"/>
                                        <p:tgtEl>
                                          <p:spTgt spid="19"/>
                                        </p:tgtEl>
                                        <p:attrNameLst>
                                          <p:attrName>ppt_h</p:attrName>
                                        </p:attrNameLst>
                                      </p:cBhvr>
                                      <p:tavLst>
                                        <p:tav tm="0">
                                          <p:val>
                                            <p:fltVal val="0"/>
                                          </p:val>
                                        </p:tav>
                                        <p:tav tm="100000">
                                          <p:val>
                                            <p:strVal val="#ppt_h"/>
                                          </p:val>
                                        </p:tav>
                                      </p:tavLst>
                                    </p:anim>
                                    <p:animEffect transition="in" filter="fade">
                                      <p:cBhvr>
                                        <p:cTn id="46" dur="500"/>
                                        <p:tgtEl>
                                          <p:spTgt spid="19"/>
                                        </p:tgtEl>
                                      </p:cBhvr>
                                    </p:animEffect>
                                  </p:childTnLst>
                                </p:cTn>
                              </p:par>
                            </p:childTnLst>
                          </p:cTn>
                        </p:par>
                        <p:par>
                          <p:cTn id="47" fill="hold">
                            <p:stCondLst>
                              <p:cond delay="350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childTnLst>
                          </p:cTn>
                        </p:par>
                        <p:par>
                          <p:cTn id="51" fill="hold">
                            <p:stCondLst>
                              <p:cond delay="4000"/>
                            </p:stCondLst>
                            <p:childTnLst>
                              <p:par>
                                <p:cTn id="52" presetID="22" presetClass="entr" presetSubtype="1"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up)">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p:bldP spid="15" grpId="0"/>
      <p:bldP spid="16" grpId="0"/>
      <p:bldP spid="17" grpId="0"/>
      <p:bldP spid="18" grpId="0"/>
      <p:bldP spid="19" grpId="0"/>
      <p:bldP spid="20" grpId="0" animBg="1"/>
      <p:bldP spid="2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Oval 65"/>
          <p:cNvSpPr>
            <a:spLocks noChangeArrowheads="1"/>
          </p:cNvSpPr>
          <p:nvPr/>
        </p:nvSpPr>
        <p:spPr bwMode="auto">
          <a:xfrm>
            <a:off x="1932499" y="4652316"/>
            <a:ext cx="5286412" cy="288852"/>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33" name="组合 32"/>
          <p:cNvGrpSpPr/>
          <p:nvPr/>
        </p:nvGrpSpPr>
        <p:grpSpPr>
          <a:xfrm>
            <a:off x="1096326" y="2280415"/>
            <a:ext cx="7091651" cy="2574088"/>
            <a:chOff x="1074762" y="3021992"/>
            <a:chExt cx="7091651" cy="2574088"/>
          </a:xfrm>
        </p:grpSpPr>
        <p:grpSp>
          <p:nvGrpSpPr>
            <p:cNvPr id="34" name="组合 33"/>
            <p:cNvGrpSpPr/>
            <p:nvPr/>
          </p:nvGrpSpPr>
          <p:grpSpPr>
            <a:xfrm rot="21139845">
              <a:off x="1074762" y="4135585"/>
              <a:ext cx="7091651" cy="1460495"/>
              <a:chOff x="1074762" y="4135585"/>
              <a:chExt cx="7091651" cy="1460495"/>
            </a:xfrm>
          </p:grpSpPr>
          <p:sp>
            <p:nvSpPr>
              <p:cNvPr id="51" name="椭圆 50"/>
              <p:cNvSpPr/>
              <p:nvPr/>
            </p:nvSpPr>
            <p:spPr>
              <a:xfrm>
                <a:off x="4411265" y="5167452"/>
                <a:ext cx="428628" cy="428628"/>
              </a:xfrm>
              <a:prstGeom prst="ellipse">
                <a:avLst/>
              </a:prstGeom>
              <a:solidFill>
                <a:sysClr val="window" lastClr="FFFFFF">
                  <a:lumMod val="75000"/>
                </a:sysClr>
              </a:solidFill>
              <a:ln w="25400" cap="flat" cmpd="sng" algn="ctr">
                <a:noFill/>
                <a:prstDash val="solid"/>
              </a:ln>
              <a:effectLst/>
              <a:scene3d>
                <a:camera prst="perspectiveBelow"/>
                <a:lightRig rig="threePt" dir="t"/>
              </a:scene3d>
              <a:sp3d extrusionH="1270000" prstMaterial="plastic">
                <a:bevelT w="120650"/>
                <a:bevelB w="88900" prst="relaxedInset"/>
                <a:extrusionClr>
                  <a:sysClr val="window" lastClr="FFFFFF">
                    <a:lumMod val="75000"/>
                  </a:sysClr>
                </a:extrusionClr>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52" name="圆角矩形 51"/>
              <p:cNvSpPr/>
              <p:nvPr/>
            </p:nvSpPr>
            <p:spPr>
              <a:xfrm rot="1040636">
                <a:off x="1074762" y="4135585"/>
                <a:ext cx="7091651" cy="1290043"/>
              </a:xfrm>
              <a:prstGeom prst="roundRect">
                <a:avLst>
                  <a:gd name="adj" fmla="val 8983"/>
                </a:avLst>
              </a:prstGeom>
              <a:gradFill flip="none" rotWithShape="1">
                <a:gsLst>
                  <a:gs pos="0">
                    <a:sysClr val="window" lastClr="FFFFFF">
                      <a:lumMod val="85000"/>
                    </a:sysClr>
                  </a:gs>
                  <a:gs pos="96000">
                    <a:sysClr val="window" lastClr="FFFFFF">
                      <a:lumMod val="85000"/>
                    </a:sysClr>
                  </a:gs>
                  <a:gs pos="1000">
                    <a:sysClr val="window" lastClr="FFFFFF">
                      <a:lumMod val="65000"/>
                    </a:sysClr>
                  </a:gs>
                </a:gsLst>
                <a:lin ang="16200000" scaled="1"/>
                <a:tileRect/>
              </a:gradFill>
              <a:ln w="34925" cap="flat" cmpd="sng" algn="ctr">
                <a:solidFill>
                  <a:srgbClr val="FFFFFF"/>
                </a:solidFill>
                <a:prstDash val="solid"/>
              </a:ln>
              <a:effectLst>
                <a:outerShdw blurRad="317500" dir="2700000" algn="ctr">
                  <a:srgbClr val="000000">
                    <a:alpha val="43000"/>
                  </a:srgbClr>
                </a:outerShdw>
              </a:effectLst>
              <a:scene3d>
                <a:camera prst="perspectiveFront" fov="2400000">
                  <a:rot lat="17195211" lon="29222" rev="569999"/>
                </a:camera>
                <a:lightRig rig="threePt" dir="t"/>
              </a:scene3d>
              <a:sp3d prstMaterial="metal">
                <a:bevelT w="158750" h="38100" prst="softRound"/>
                <a:bevelB w="57150" h="57150" prst="softRound"/>
              </a:sp3d>
            </p:spPr>
            <p:txBody>
              <a:bodyPr rtlCol="0" anchor="ctr">
                <a:flatTx/>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grpSp>
          <p:nvGrpSpPr>
            <p:cNvPr id="35" name="组合 34"/>
            <p:cNvGrpSpPr/>
            <p:nvPr/>
          </p:nvGrpSpPr>
          <p:grpSpPr>
            <a:xfrm>
              <a:off x="1553746" y="3590651"/>
              <a:ext cx="1276491" cy="1422525"/>
              <a:chOff x="1553746" y="3179314"/>
              <a:chExt cx="1276491" cy="1422525"/>
            </a:xfrm>
          </p:grpSpPr>
          <p:sp>
            <p:nvSpPr>
              <p:cNvPr id="44" name="Oval 65"/>
              <p:cNvSpPr>
                <a:spLocks noChangeArrowheads="1"/>
              </p:cNvSpPr>
              <p:nvPr/>
            </p:nvSpPr>
            <p:spPr bwMode="auto">
              <a:xfrm>
                <a:off x="1575397" y="4372890"/>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45" name="组合 16"/>
              <p:cNvGrpSpPr/>
              <p:nvPr/>
            </p:nvGrpSpPr>
            <p:grpSpPr>
              <a:xfrm>
                <a:off x="1553746" y="3179314"/>
                <a:ext cx="1276491" cy="1276491"/>
                <a:chOff x="1838602" y="3474594"/>
                <a:chExt cx="1159458" cy="1159458"/>
              </a:xfrm>
            </p:grpSpPr>
            <p:grpSp>
              <p:nvGrpSpPr>
                <p:cNvPr id="47" name="组合 46"/>
                <p:cNvGrpSpPr/>
                <p:nvPr/>
              </p:nvGrpSpPr>
              <p:grpSpPr>
                <a:xfrm>
                  <a:off x="1838602" y="3474594"/>
                  <a:ext cx="1159458" cy="1159458"/>
                  <a:chOff x="2768597" y="3009893"/>
                  <a:chExt cx="2214578" cy="2214577"/>
                </a:xfrm>
              </p:grpSpPr>
              <p:sp>
                <p:nvSpPr>
                  <p:cNvPr id="49" name="椭圆 48"/>
                  <p:cNvSpPr/>
                  <p:nvPr/>
                </p:nvSpPr>
                <p:spPr>
                  <a:xfrm>
                    <a:off x="2768597" y="3009893"/>
                    <a:ext cx="2214578" cy="2214577"/>
                  </a:xfrm>
                  <a:prstGeom prst="ellipse">
                    <a:avLst/>
                  </a:prstGeom>
                  <a:gradFill flip="none" rotWithShape="1">
                    <a:gsLst>
                      <a:gs pos="0">
                        <a:srgbClr val="FFC000"/>
                      </a:gs>
                      <a:gs pos="65000">
                        <a:srgbClr val="F79646">
                          <a:lumMod val="75000"/>
                        </a:srgbClr>
                      </a:gs>
                      <a:gs pos="82000">
                        <a:srgbClr val="F79646">
                          <a:lumMod val="75000"/>
                        </a:srgb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0" name="椭圆 49"/>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8" name="椭圆 47"/>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6" name="TextBox 45"/>
              <p:cNvSpPr txBox="1"/>
              <p:nvPr/>
            </p:nvSpPr>
            <p:spPr>
              <a:xfrm>
                <a:off x="1752494" y="3619901"/>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nvGrpSpPr>
            <p:cNvPr id="36" name="组合 35"/>
            <p:cNvGrpSpPr/>
            <p:nvPr/>
          </p:nvGrpSpPr>
          <p:grpSpPr>
            <a:xfrm>
              <a:off x="6203354" y="3021992"/>
              <a:ext cx="1770419" cy="1991184"/>
              <a:chOff x="6697281" y="3893695"/>
              <a:chExt cx="1276491" cy="1435665"/>
            </a:xfrm>
          </p:grpSpPr>
          <p:sp>
            <p:nvSpPr>
              <p:cNvPr id="37" name="Oval 65"/>
              <p:cNvSpPr>
                <a:spLocks noChangeArrowheads="1"/>
              </p:cNvSpPr>
              <p:nvPr/>
            </p:nvSpPr>
            <p:spPr bwMode="auto">
              <a:xfrm rot="393544">
                <a:off x="6706617" y="5100411"/>
                <a:ext cx="1143008" cy="228949"/>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Arial" pitchFamily="34" charset="0"/>
                </a:endParaRPr>
              </a:p>
            </p:txBody>
          </p:sp>
          <p:grpSp>
            <p:nvGrpSpPr>
              <p:cNvPr id="38" name="组合 37"/>
              <p:cNvGrpSpPr/>
              <p:nvPr/>
            </p:nvGrpSpPr>
            <p:grpSpPr>
              <a:xfrm>
                <a:off x="6697281" y="3893695"/>
                <a:ext cx="1276491" cy="1276491"/>
                <a:chOff x="1838601" y="3474595"/>
                <a:chExt cx="1159458" cy="1159458"/>
              </a:xfrm>
            </p:grpSpPr>
            <p:grpSp>
              <p:nvGrpSpPr>
                <p:cNvPr id="40" name="组合 5"/>
                <p:cNvGrpSpPr/>
                <p:nvPr/>
              </p:nvGrpSpPr>
              <p:grpSpPr>
                <a:xfrm>
                  <a:off x="1838601" y="3474595"/>
                  <a:ext cx="1159458" cy="1159458"/>
                  <a:chOff x="2768596" y="3009896"/>
                  <a:chExt cx="2214578" cy="2214578"/>
                </a:xfrm>
              </p:grpSpPr>
              <p:sp>
                <p:nvSpPr>
                  <p:cNvPr id="42" name="椭圆 41"/>
                  <p:cNvSpPr/>
                  <p:nvPr/>
                </p:nvSpPr>
                <p:spPr>
                  <a:xfrm>
                    <a:off x="2768596" y="3009896"/>
                    <a:ext cx="2214578" cy="2214578"/>
                  </a:xfrm>
                  <a:prstGeom prst="ellipse">
                    <a:avLst/>
                  </a:prstGeom>
                  <a:solidFill>
                    <a:srgbClr val="C8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3" name="椭圆 42"/>
                  <p:cNvSpPr/>
                  <p:nvPr/>
                </p:nvSpPr>
                <p:spPr>
                  <a:xfrm>
                    <a:off x="2841549" y="3149379"/>
                    <a:ext cx="1402450" cy="1154957"/>
                  </a:xfrm>
                  <a:prstGeom prst="ellipse">
                    <a:avLst/>
                  </a:prstGeom>
                  <a:gradFill flip="none" rotWithShape="1">
                    <a:gsLst>
                      <a:gs pos="0">
                        <a:sysClr val="window" lastClr="FFFFFF">
                          <a:alpha val="83000"/>
                        </a:sysClr>
                      </a:gs>
                      <a:gs pos="50000">
                        <a:sysClr val="window" lastClr="FFFFFF">
                          <a:alpha val="0"/>
                        </a:sysClr>
                      </a:gs>
                    </a:gsLst>
                    <a:path path="circl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41" name="椭圆 40"/>
                <p:cNvSpPr/>
                <p:nvPr/>
              </p:nvSpPr>
              <p:spPr>
                <a:xfrm rot="20122633">
                  <a:off x="2252737" y="4373332"/>
                  <a:ext cx="703537" cy="241608"/>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39" name="TextBox 38"/>
              <p:cNvSpPr txBox="1"/>
              <p:nvPr/>
            </p:nvSpPr>
            <p:spPr>
              <a:xfrm>
                <a:off x="6892777" y="4334450"/>
                <a:ext cx="883272" cy="400110"/>
              </a:xfrm>
              <a:prstGeom prst="rect">
                <a:avLst/>
              </a:prstGeom>
              <a:noFill/>
              <a:scene3d>
                <a:camera prst="orthographicFront"/>
                <a:lightRig rig="flat" dir="t"/>
              </a:scene3d>
            </p:spPr>
            <p:txBody>
              <a:bodyPr wrap="square" rtlCol="0">
                <a:spAutoFit/>
              </a:bodyPr>
              <a:lstStyle/>
              <a:p>
                <a:pPr algn="ct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rPr>
                  <a:t>文字</a:t>
                </a:r>
              </a:p>
            </p:txBody>
          </p:sp>
        </p:grpSp>
      </p:grpSp>
      <p:grpSp>
        <p:nvGrpSpPr>
          <p:cNvPr id="53" name="组合 52"/>
          <p:cNvGrpSpPr/>
          <p:nvPr/>
        </p:nvGrpSpPr>
        <p:grpSpPr>
          <a:xfrm>
            <a:off x="3794015" y="2879333"/>
            <a:ext cx="1663645" cy="756789"/>
            <a:chOff x="3545079" y="3620910"/>
            <a:chExt cx="1663645" cy="756789"/>
          </a:xfrm>
        </p:grpSpPr>
        <p:sp>
          <p:nvSpPr>
            <p:cNvPr id="54" name="下箭头 53"/>
            <p:cNvSpPr/>
            <p:nvPr/>
          </p:nvSpPr>
          <p:spPr>
            <a:xfrm rot="16801954">
              <a:off x="3998507" y="3167482"/>
              <a:ext cx="756789" cy="1663645"/>
            </a:xfrm>
            <a:prstGeom prst="downArrow">
              <a:avLst/>
            </a:prstGeom>
            <a:gradFill>
              <a:gsLst>
                <a:gs pos="2000">
                  <a:sysClr val="window" lastClr="FFFFFF">
                    <a:lumMod val="65000"/>
                  </a:sysClr>
                </a:gs>
                <a:gs pos="66000">
                  <a:sysClr val="window" lastClr="FFFFFF">
                    <a:lumMod val="65000"/>
                  </a:sysClr>
                </a:gs>
              </a:gsLst>
              <a:lin ang="5400000" scaled="0"/>
            </a:gradFill>
            <a:ln w="34925" cap="flat" cmpd="sng" algn="ctr">
              <a:solidFill>
                <a:srgbClr val="FFFFFF"/>
              </a:solidFill>
              <a:prstDash val="solid"/>
            </a:ln>
            <a:effectLst/>
            <a:scene3d>
              <a:camera prst="perspectiveFront" fov="2700000">
                <a:rot lat="21089046" lon="21421962" rev="60000"/>
              </a:camera>
              <a:lightRig rig="threePt" dir="t"/>
            </a:scene3d>
            <a:sp3d extrusionH="101600" prstMaterial="metal">
              <a:bevelT w="260350" h="50800" prst="softRound"/>
              <a:bevelB w="88900" h="196850" prst="softRound"/>
            </a:sp3d>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55" name="Text Box 39"/>
            <p:cNvSpPr txBox="1">
              <a:spLocks noChangeArrowheads="1"/>
            </p:cNvSpPr>
            <p:nvPr/>
          </p:nvSpPr>
          <p:spPr bwMode="auto">
            <a:xfrm rot="563558">
              <a:off x="3629695" y="3776223"/>
              <a:ext cx="1214446" cy="336695"/>
            </a:xfrm>
            <a:prstGeom prst="rect">
              <a:avLst/>
            </a:prstGeom>
            <a:noFill/>
            <a:ln w="9525">
              <a:noFill/>
              <a:miter lim="800000"/>
              <a:headEnd/>
              <a:tailEnd/>
            </a:ln>
          </p:spPr>
          <p:txBody>
            <a:bodyPr wrap="square">
              <a:spAutoFit/>
            </a:bodyPr>
            <a:lstStyle/>
            <a:p>
              <a:pPr algn="ctr">
                <a:lnSpc>
                  <a:spcPct val="150000"/>
                </a:lnSpc>
                <a:buClr>
                  <a:schemeClr val="tx1">
                    <a:lumMod val="50000"/>
                    <a:lumOff val="50000"/>
                  </a:schemeClr>
                </a:buClr>
              </a:pPr>
              <a:r>
                <a:rPr lang="zh-CN" altLang="en-US" sz="1200" b="1" dirty="0">
                  <a:latin typeface="微软雅黑" pitchFamily="34" charset="-122"/>
                  <a:ea typeface="微软雅黑" pitchFamily="34" charset="-122"/>
                </a:rPr>
                <a:t>添加内容文字</a:t>
              </a:r>
              <a:endParaRPr lang="en-US" altLang="zh-CN" sz="1200" b="1" dirty="0">
                <a:latin typeface="微软雅黑" pitchFamily="34" charset="-122"/>
                <a:ea typeface="微软雅黑" pitchFamily="34" charset="-122"/>
              </a:endParaRPr>
            </a:p>
          </p:txBody>
        </p:sp>
      </p:grpSp>
      <p:grpSp>
        <p:nvGrpSpPr>
          <p:cNvPr id="56" name="组合 55"/>
          <p:cNvGrpSpPr/>
          <p:nvPr/>
        </p:nvGrpSpPr>
        <p:grpSpPr>
          <a:xfrm>
            <a:off x="1295306" y="1391279"/>
            <a:ext cx="1899138" cy="887064"/>
            <a:chOff x="1273742" y="2132856"/>
            <a:chExt cx="1899138" cy="887064"/>
          </a:xfrm>
        </p:grpSpPr>
        <p:sp>
          <p:nvSpPr>
            <p:cNvPr id="57" name="Text Box 39"/>
            <p:cNvSpPr txBox="1">
              <a:spLocks noChangeArrowheads="1"/>
            </p:cNvSpPr>
            <p:nvPr/>
          </p:nvSpPr>
          <p:spPr bwMode="auto">
            <a:xfrm>
              <a:off x="1273742" y="2406226"/>
              <a:ext cx="1899138" cy="613694"/>
            </a:xfrm>
            <a:prstGeom prst="rect">
              <a:avLst/>
            </a:prstGeom>
            <a:noFill/>
            <a:ln w="9525">
              <a:noFill/>
              <a:miter lim="800000"/>
              <a:headEnd/>
              <a:tailEnd/>
            </a:ln>
          </p:spPr>
          <p:txBody>
            <a:bodyPr wrap="square">
              <a:spAutoFit/>
            </a:bodyPr>
            <a:lstStyle/>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p:txBody>
        </p:sp>
        <p:sp>
          <p:nvSpPr>
            <p:cNvPr id="58" name="Text Box 39"/>
            <p:cNvSpPr txBox="1">
              <a:spLocks noChangeArrowheads="1"/>
            </p:cNvSpPr>
            <p:nvPr/>
          </p:nvSpPr>
          <p:spPr bwMode="auto">
            <a:xfrm>
              <a:off x="1339431" y="2132856"/>
              <a:ext cx="1580361" cy="295145"/>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79646">
                      <a:lumMod val="75000"/>
                    </a:srgbClr>
                  </a:solidFill>
                  <a:effectLst/>
                  <a:uLnTx/>
                  <a:uFillTx/>
                  <a:latin typeface="微软雅黑" pitchFamily="34" charset="-122"/>
                  <a:ea typeface="微软雅黑" pitchFamily="34" charset="-122"/>
                </a:rPr>
                <a:t>此处添加内容文字</a:t>
              </a:r>
            </a:p>
          </p:txBody>
        </p:sp>
      </p:grpSp>
      <p:grpSp>
        <p:nvGrpSpPr>
          <p:cNvPr id="59" name="组合 58"/>
          <p:cNvGrpSpPr/>
          <p:nvPr/>
        </p:nvGrpSpPr>
        <p:grpSpPr>
          <a:xfrm>
            <a:off x="6249748" y="1368311"/>
            <a:ext cx="1899138" cy="887064"/>
            <a:chOff x="6228184" y="2109888"/>
            <a:chExt cx="1899138" cy="887064"/>
          </a:xfrm>
        </p:grpSpPr>
        <p:sp>
          <p:nvSpPr>
            <p:cNvPr id="60" name="Text Box 39"/>
            <p:cNvSpPr txBox="1">
              <a:spLocks noChangeArrowheads="1"/>
            </p:cNvSpPr>
            <p:nvPr/>
          </p:nvSpPr>
          <p:spPr bwMode="auto">
            <a:xfrm>
              <a:off x="6228184" y="2383258"/>
              <a:ext cx="1899138" cy="613694"/>
            </a:xfrm>
            <a:prstGeom prst="rect">
              <a:avLst/>
            </a:prstGeom>
            <a:noFill/>
            <a:ln w="9525">
              <a:noFill/>
              <a:miter lim="800000"/>
              <a:headEnd/>
              <a:tailEnd/>
            </a:ln>
          </p:spPr>
          <p:txBody>
            <a:bodyPr wrap="square">
              <a:spAutoFit/>
            </a:bodyPr>
            <a:lstStyle/>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a:p>
              <a:pPr>
                <a:lnSpc>
                  <a:spcPct val="150000"/>
                </a:lnSpc>
                <a:buClr>
                  <a:schemeClr val="tx1">
                    <a:lumMod val="50000"/>
                    <a:lumOff val="50000"/>
                  </a:schemeClr>
                </a:buClr>
              </a:pPr>
              <a:r>
                <a:rPr lang="zh-CN" altLang="en-US" sz="1200" b="0" dirty="0">
                  <a:latin typeface="微软雅黑" pitchFamily="34" charset="-122"/>
                  <a:ea typeface="微软雅黑" pitchFamily="34" charset="-122"/>
                </a:rPr>
                <a:t>点击此处添加内容文字</a:t>
              </a:r>
              <a:endParaRPr lang="en-US" altLang="zh-CN" sz="1200" b="0" dirty="0">
                <a:latin typeface="微软雅黑" pitchFamily="34" charset="-122"/>
                <a:ea typeface="微软雅黑" pitchFamily="34" charset="-122"/>
              </a:endParaRPr>
            </a:p>
          </p:txBody>
        </p:sp>
        <p:sp>
          <p:nvSpPr>
            <p:cNvPr id="61" name="Text Box 39"/>
            <p:cNvSpPr txBox="1">
              <a:spLocks noChangeArrowheads="1"/>
            </p:cNvSpPr>
            <p:nvPr/>
          </p:nvSpPr>
          <p:spPr bwMode="auto">
            <a:xfrm>
              <a:off x="6293873" y="2109888"/>
              <a:ext cx="1580361" cy="295145"/>
            </a:xfrm>
            <a:prstGeom prst="rect">
              <a:avLst/>
            </a:prstGeom>
            <a:noFill/>
            <a:ln w="9525">
              <a:noFill/>
              <a:miter lim="800000"/>
              <a:headEnd/>
              <a:tailEnd/>
            </a:ln>
          </p:spPr>
          <p:txBody>
            <a:bodyPr wrap="square">
              <a:spAutoFit/>
            </a:bodyPr>
            <a:lstStyle/>
            <a:p>
              <a:pPr algn="ctr">
                <a:lnSpc>
                  <a:spcPct val="120000"/>
                </a:lnSpc>
              </a:pPr>
              <a:r>
                <a:rPr lang="zh-CN" altLang="en-US" sz="1200" b="1" dirty="0">
                  <a:solidFill>
                    <a:srgbClr val="FF0000"/>
                  </a:solidFill>
                  <a:latin typeface="微软雅黑" pitchFamily="34" charset="-122"/>
                  <a:ea typeface="微软雅黑" pitchFamily="34" charset="-122"/>
                </a:rPr>
                <a:t>此处添加内容文字</a:t>
              </a:r>
            </a:p>
          </p:txBody>
        </p:sp>
      </p:grpSp>
    </p:spTree>
    <p:extLst>
      <p:ext uri="{BB962C8B-B14F-4D97-AF65-F5344CB8AC3E}">
        <p14:creationId xmlns:p14="http://schemas.microsoft.com/office/powerpoint/2010/main" val="221060518"/>
      </p:ext>
    </p:extLst>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accel="25500" fill="hold" nodeType="afterEffect" p14:presetBounceEnd="92000">
                                      <p:stCondLst>
                                        <p:cond delay="0"/>
                                      </p:stCondLst>
                                      <p:childTnLst>
                                        <p:animRot by="480000" p14:bounceEnd="92000">
                                          <p:cBhvr>
                                            <p:cTn id="12" dur="1500" fill="hold"/>
                                            <p:tgtEl>
                                              <p:spTgt spid="33"/>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80"/>
                                            <p:tgtEl>
                                              <p:spTgt spid="32"/>
                                            </p:tgtEl>
                                          </p:cBhvr>
                                        </p:animEffect>
                                      </p:childTnLst>
                                    </p:cTn>
                                  </p:par>
                                </p:childTnLst>
                              </p:cTn>
                            </p:par>
                            <p:par>
                              <p:cTn id="16" fill="hold">
                                <p:stCondLst>
                                  <p:cond delay="2500"/>
                                </p:stCondLst>
                                <p:childTnLst>
                                  <p:par>
                                    <p:cTn id="17" presetID="12" presetClass="entr" presetSubtype="8"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250"/>
                                            <p:tgtEl>
                                              <p:spTgt spid="53"/>
                                            </p:tgtEl>
                                            <p:attrNameLst>
                                              <p:attrName>ppt_x</p:attrName>
                                            </p:attrNameLst>
                                          </p:cBhvr>
                                          <p:tavLst>
                                            <p:tav tm="0">
                                              <p:val>
                                                <p:strVal val="#ppt_x-#ppt_w*1.125000"/>
                                              </p:val>
                                            </p:tav>
                                            <p:tav tm="100000">
                                              <p:val>
                                                <p:strVal val="#ppt_x"/>
                                              </p:val>
                                            </p:tav>
                                          </p:tavLst>
                                        </p:anim>
                                        <p:animEffect transition="in" filter="wipe(right)">
                                          <p:cBhvr>
                                            <p:cTn id="20" dur="250"/>
                                            <p:tgtEl>
                                              <p:spTgt spid="53"/>
                                            </p:tgtEl>
                                          </p:cBhvr>
                                        </p:animEffect>
                                      </p:childTnLst>
                                    </p:cTn>
                                  </p:par>
                                </p:childTnLst>
                              </p:cTn>
                            </p:par>
                            <p:par>
                              <p:cTn id="21" fill="hold">
                                <p:stCondLst>
                                  <p:cond delay="2750"/>
                                </p:stCondLst>
                                <p:childTnLst>
                                  <p:par>
                                    <p:cTn id="22" presetID="12" presetClass="entr" presetSubtype="4"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1000"/>
                                            <p:tgtEl>
                                              <p:spTgt spid="56"/>
                                            </p:tgtEl>
                                            <p:attrNameLst>
                                              <p:attrName>ppt_y</p:attrName>
                                            </p:attrNameLst>
                                          </p:cBhvr>
                                          <p:tavLst>
                                            <p:tav tm="0">
                                              <p:val>
                                                <p:strVal val="#ppt_y+#ppt_h*1.125000"/>
                                              </p:val>
                                            </p:tav>
                                            <p:tav tm="100000">
                                              <p:val>
                                                <p:strVal val="#ppt_y"/>
                                              </p:val>
                                            </p:tav>
                                          </p:tavLst>
                                        </p:anim>
                                        <p:animEffect transition="in" filter="wipe(up)">
                                          <p:cBhvr>
                                            <p:cTn id="25" dur="1000"/>
                                            <p:tgtEl>
                                              <p:spTgt spid="56"/>
                                            </p:tgtEl>
                                          </p:cBhvr>
                                        </p:animEffect>
                                      </p:childTnLst>
                                    </p:cTn>
                                  </p:par>
                                  <p:par>
                                    <p:cTn id="26" presetID="12" presetClass="entr" presetSubtype="4"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1000"/>
                                            <p:tgtEl>
                                              <p:spTgt spid="59"/>
                                            </p:tgtEl>
                                            <p:attrNameLst>
                                              <p:attrName>ppt_y</p:attrName>
                                            </p:attrNameLst>
                                          </p:cBhvr>
                                          <p:tavLst>
                                            <p:tav tm="0">
                                              <p:val>
                                                <p:strVal val="#ppt_y+#ppt_h*1.125000"/>
                                              </p:val>
                                            </p:tav>
                                            <p:tav tm="100000">
                                              <p:val>
                                                <p:strVal val="#ppt_y"/>
                                              </p:val>
                                            </p:tav>
                                          </p:tavLst>
                                        </p:anim>
                                        <p:animEffect transition="in" filter="wipe(up)">
                                          <p:cBhvr>
                                            <p:cTn id="29"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8" presetClass="emph" presetSubtype="0" accel="25500" fill="hold" nodeType="afterEffect">
                                      <p:stCondLst>
                                        <p:cond delay="0"/>
                                      </p:stCondLst>
                                      <p:childTnLst>
                                        <p:animRot by="480000">
                                          <p:cBhvr>
                                            <p:cTn id="12" dur="1500" fill="hold"/>
                                            <p:tgtEl>
                                              <p:spTgt spid="33"/>
                                            </p:tgtEl>
                                            <p:attrNameLst>
                                              <p:attrName>r</p:attrName>
                                            </p:attrNameLst>
                                          </p:cBhvr>
                                        </p:animRo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80"/>
                                            <p:tgtEl>
                                              <p:spTgt spid="32"/>
                                            </p:tgtEl>
                                          </p:cBhvr>
                                        </p:animEffect>
                                      </p:childTnLst>
                                    </p:cTn>
                                  </p:par>
                                </p:childTnLst>
                              </p:cTn>
                            </p:par>
                            <p:par>
                              <p:cTn id="16" fill="hold">
                                <p:stCondLst>
                                  <p:cond delay="2500"/>
                                </p:stCondLst>
                                <p:childTnLst>
                                  <p:par>
                                    <p:cTn id="17" presetID="12" presetClass="entr" presetSubtype="8"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250"/>
                                            <p:tgtEl>
                                              <p:spTgt spid="53"/>
                                            </p:tgtEl>
                                            <p:attrNameLst>
                                              <p:attrName>ppt_x</p:attrName>
                                            </p:attrNameLst>
                                          </p:cBhvr>
                                          <p:tavLst>
                                            <p:tav tm="0">
                                              <p:val>
                                                <p:strVal val="#ppt_x-#ppt_w*1.125000"/>
                                              </p:val>
                                            </p:tav>
                                            <p:tav tm="100000">
                                              <p:val>
                                                <p:strVal val="#ppt_x"/>
                                              </p:val>
                                            </p:tav>
                                          </p:tavLst>
                                        </p:anim>
                                        <p:animEffect transition="in" filter="wipe(right)">
                                          <p:cBhvr>
                                            <p:cTn id="20" dur="250"/>
                                            <p:tgtEl>
                                              <p:spTgt spid="53"/>
                                            </p:tgtEl>
                                          </p:cBhvr>
                                        </p:animEffect>
                                      </p:childTnLst>
                                    </p:cTn>
                                  </p:par>
                                </p:childTnLst>
                              </p:cTn>
                            </p:par>
                            <p:par>
                              <p:cTn id="21" fill="hold">
                                <p:stCondLst>
                                  <p:cond delay="2750"/>
                                </p:stCondLst>
                                <p:childTnLst>
                                  <p:par>
                                    <p:cTn id="22" presetID="12" presetClass="entr" presetSubtype="4"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additive="base">
                                            <p:cTn id="24" dur="1000"/>
                                            <p:tgtEl>
                                              <p:spTgt spid="56"/>
                                            </p:tgtEl>
                                            <p:attrNameLst>
                                              <p:attrName>ppt_y</p:attrName>
                                            </p:attrNameLst>
                                          </p:cBhvr>
                                          <p:tavLst>
                                            <p:tav tm="0">
                                              <p:val>
                                                <p:strVal val="#ppt_y+#ppt_h*1.125000"/>
                                              </p:val>
                                            </p:tav>
                                            <p:tav tm="100000">
                                              <p:val>
                                                <p:strVal val="#ppt_y"/>
                                              </p:val>
                                            </p:tav>
                                          </p:tavLst>
                                        </p:anim>
                                        <p:animEffect transition="in" filter="wipe(up)">
                                          <p:cBhvr>
                                            <p:cTn id="25" dur="1000"/>
                                            <p:tgtEl>
                                              <p:spTgt spid="56"/>
                                            </p:tgtEl>
                                          </p:cBhvr>
                                        </p:animEffect>
                                      </p:childTnLst>
                                    </p:cTn>
                                  </p:par>
                                  <p:par>
                                    <p:cTn id="26" presetID="12" presetClass="entr" presetSubtype="4" fill="hold" nodeType="with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additive="base">
                                            <p:cTn id="28" dur="1000"/>
                                            <p:tgtEl>
                                              <p:spTgt spid="59"/>
                                            </p:tgtEl>
                                            <p:attrNameLst>
                                              <p:attrName>ppt_y</p:attrName>
                                            </p:attrNameLst>
                                          </p:cBhvr>
                                          <p:tavLst>
                                            <p:tav tm="0">
                                              <p:val>
                                                <p:strVal val="#ppt_y+#ppt_h*1.125000"/>
                                              </p:val>
                                            </p:tav>
                                            <p:tav tm="100000">
                                              <p:val>
                                                <p:strVal val="#ppt_y"/>
                                              </p:val>
                                            </p:tav>
                                          </p:tavLst>
                                        </p:anim>
                                        <p:animEffect transition="in" filter="wipe(up)">
                                          <p:cBhvr>
                                            <p:cTn id="29"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436395">
            <a:off x="3010734" y="1426246"/>
            <a:ext cx="2757033" cy="2237671"/>
          </a:xfrm>
          <a:prstGeom prst="rect">
            <a:avLst/>
          </a:prstGeom>
        </p:spPr>
      </p:pic>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280502">
            <a:off x="204128" y="1388086"/>
            <a:ext cx="2757033" cy="2237672"/>
          </a:xfrm>
          <a:prstGeom prst="rect">
            <a:avLst/>
          </a:prstGeom>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405224">
            <a:off x="5817340" y="1418873"/>
            <a:ext cx="2757033" cy="2237672"/>
          </a:xfrm>
          <a:prstGeom prst="rect">
            <a:avLst/>
          </a:prstGeom>
        </p:spPr>
      </p:pic>
      <p:sp>
        <p:nvSpPr>
          <p:cNvPr id="26" name="Text Box 40"/>
          <p:cNvSpPr txBox="1">
            <a:spLocks noChangeArrowheads="1"/>
          </p:cNvSpPr>
          <p:nvPr/>
        </p:nvSpPr>
        <p:spPr bwMode="gray">
          <a:xfrm>
            <a:off x="437469" y="4400638"/>
            <a:ext cx="3255336" cy="68454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7" name="Rectangle 11"/>
          <p:cNvSpPr>
            <a:spLocks noChangeArrowheads="1"/>
          </p:cNvSpPr>
          <p:nvPr/>
        </p:nvSpPr>
        <p:spPr bwMode="gray">
          <a:xfrm>
            <a:off x="668056" y="4023768"/>
            <a:ext cx="2500330" cy="358775"/>
          </a:xfrm>
          <a:prstGeom prst="rect">
            <a:avLst/>
          </a:prstGeom>
          <a:noFill/>
          <a:ln>
            <a:noFill/>
          </a:ln>
          <a:ex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
        <p:nvSpPr>
          <p:cNvPr id="28" name="Text Box 40"/>
          <p:cNvSpPr txBox="1">
            <a:spLocks noChangeArrowheads="1"/>
          </p:cNvSpPr>
          <p:nvPr/>
        </p:nvSpPr>
        <p:spPr bwMode="gray">
          <a:xfrm>
            <a:off x="3173773" y="4400638"/>
            <a:ext cx="3255336" cy="68454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29" name="Rectangle 11"/>
          <p:cNvSpPr>
            <a:spLocks noChangeArrowheads="1"/>
          </p:cNvSpPr>
          <p:nvPr/>
        </p:nvSpPr>
        <p:spPr bwMode="gray">
          <a:xfrm>
            <a:off x="3547963" y="4023768"/>
            <a:ext cx="2500330" cy="358775"/>
          </a:xfrm>
          <a:prstGeom prst="rect">
            <a:avLst/>
          </a:prstGeom>
          <a:noFill/>
          <a:ln>
            <a:noFill/>
          </a:ln>
          <a:ex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
        <p:nvSpPr>
          <p:cNvPr id="30" name="Text Box 40"/>
          <p:cNvSpPr txBox="1">
            <a:spLocks noChangeArrowheads="1"/>
          </p:cNvSpPr>
          <p:nvPr/>
        </p:nvSpPr>
        <p:spPr bwMode="gray">
          <a:xfrm>
            <a:off x="5910077" y="4400638"/>
            <a:ext cx="3255336" cy="684546"/>
          </a:xfrm>
          <a:prstGeom prst="rect">
            <a:avLst/>
          </a:prstGeom>
          <a:noFill/>
          <a:ln w="9525">
            <a:noFill/>
            <a:miter lim="800000"/>
            <a:headEnd/>
            <a:tailEnd/>
          </a:ln>
        </p:spPr>
        <p:txBody>
          <a:bodyPr wrap="square">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31" name="Rectangle 11"/>
          <p:cNvSpPr>
            <a:spLocks noChangeArrowheads="1"/>
          </p:cNvSpPr>
          <p:nvPr/>
        </p:nvSpPr>
        <p:spPr bwMode="gray">
          <a:xfrm>
            <a:off x="6201646" y="4023768"/>
            <a:ext cx="2500330" cy="358775"/>
          </a:xfrm>
          <a:prstGeom prst="rect">
            <a:avLst/>
          </a:prstGeom>
          <a:noFill/>
          <a:ln>
            <a:noFill/>
          </a:ln>
          <a:extLst/>
        </p:spPr>
        <p:txBody>
          <a:bodyPr lIns="0" tIns="0" rIns="0" bIns="0"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
        <p:nvSpPr>
          <p:cNvPr id="32" name="TextBox 31"/>
          <p:cNvSpPr txBox="1"/>
          <p:nvPr/>
        </p:nvSpPr>
        <p:spPr>
          <a:xfrm>
            <a:off x="995530" y="1971237"/>
            <a:ext cx="954107"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ED7D31"/>
                </a:solidFill>
                <a:effectLst/>
                <a:uLnTx/>
                <a:uFillTx/>
                <a:latin typeface="微软雅黑" pitchFamily="34" charset="-122"/>
                <a:ea typeface="微软雅黑" pitchFamily="34" charset="-122"/>
                <a:cs typeface="Arial Unicode MS" pitchFamily="34" charset="-122"/>
              </a:rPr>
              <a:t>点击录</a:t>
            </a:r>
            <a:endParaRPr kumimoji="0" lang="en-US" altLang="zh-CN" sz="2000" b="1" i="0" u="none" strike="noStrike" kern="0" cap="none" spc="0" normalizeH="0" baseline="0" noProof="0" dirty="0">
              <a:ln>
                <a:noFill/>
              </a:ln>
              <a:solidFill>
                <a:srgbClr val="ED7D3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ED7D31"/>
                </a:solidFill>
                <a:effectLst/>
                <a:uLnTx/>
                <a:uFillTx/>
                <a:latin typeface="微软雅黑" pitchFamily="34" charset="-122"/>
                <a:ea typeface="微软雅黑" pitchFamily="34" charset="-122"/>
                <a:cs typeface="Arial Unicode MS" pitchFamily="34" charset="-122"/>
              </a:rPr>
              <a:t>入内容</a:t>
            </a:r>
          </a:p>
        </p:txBody>
      </p:sp>
      <p:sp>
        <p:nvSpPr>
          <p:cNvPr id="33" name="TextBox 32"/>
          <p:cNvSpPr txBox="1"/>
          <p:nvPr/>
        </p:nvSpPr>
        <p:spPr>
          <a:xfrm>
            <a:off x="3875300" y="1971237"/>
            <a:ext cx="954107" cy="707886"/>
          </a:xfrm>
          <a:prstGeom prst="rect">
            <a:avLst/>
          </a:prstGeom>
          <a:noFill/>
        </p:spPr>
        <p:txBody>
          <a:bodyPr wrap="none" rtlCol="0">
            <a:spAutoFit/>
          </a:bodyPr>
          <a:lstStyle/>
          <a:p>
            <a:pPr algn="ctr"/>
            <a:r>
              <a:rPr lang="zh-CN" altLang="en-US" sz="2000" b="1" dirty="0">
                <a:solidFill>
                  <a:srgbClr val="C80000"/>
                </a:solidFill>
                <a:latin typeface="微软雅黑" pitchFamily="34" charset="-122"/>
                <a:ea typeface="微软雅黑" pitchFamily="34" charset="-122"/>
                <a:cs typeface="Arial Unicode MS" pitchFamily="34" charset="-122"/>
              </a:rPr>
              <a:t>点击录</a:t>
            </a:r>
            <a:endParaRPr lang="en-US" altLang="zh-CN" sz="2000" b="1" dirty="0">
              <a:solidFill>
                <a:srgbClr val="C80000"/>
              </a:solidFill>
              <a:latin typeface="微软雅黑" pitchFamily="34" charset="-122"/>
              <a:ea typeface="微软雅黑" pitchFamily="34" charset="-122"/>
              <a:cs typeface="Arial Unicode MS" pitchFamily="34" charset="-122"/>
            </a:endParaRPr>
          </a:p>
          <a:p>
            <a:pPr algn="ctr"/>
            <a:r>
              <a:rPr lang="zh-CN" altLang="en-US" sz="2000" b="1" dirty="0">
                <a:solidFill>
                  <a:srgbClr val="C80000"/>
                </a:solidFill>
                <a:latin typeface="微软雅黑" pitchFamily="34" charset="-122"/>
                <a:ea typeface="微软雅黑" pitchFamily="34" charset="-122"/>
                <a:cs typeface="Arial Unicode MS" pitchFamily="34" charset="-122"/>
              </a:rPr>
              <a:t>入内容</a:t>
            </a:r>
          </a:p>
        </p:txBody>
      </p:sp>
      <p:sp>
        <p:nvSpPr>
          <p:cNvPr id="34" name="TextBox 33"/>
          <p:cNvSpPr txBox="1"/>
          <p:nvPr/>
        </p:nvSpPr>
        <p:spPr>
          <a:xfrm>
            <a:off x="6718802" y="1971237"/>
            <a:ext cx="954107" cy="707886"/>
          </a:xfrm>
          <a:prstGeom prst="rect">
            <a:avLst/>
          </a:prstGeom>
          <a:noFill/>
        </p:spPr>
        <p:txBody>
          <a:bodyPr wrap="none" rtlCol="0">
            <a:spAutoFit/>
          </a:bodyPr>
          <a:lstStyle/>
          <a:p>
            <a:pPr algn="ctr"/>
            <a:r>
              <a:rPr lang="zh-CN" altLang="en-US" sz="2000" b="1" dirty="0">
                <a:latin typeface="微软雅黑" pitchFamily="34" charset="-122"/>
                <a:ea typeface="微软雅黑" pitchFamily="34" charset="-122"/>
                <a:cs typeface="Arial Unicode MS" pitchFamily="34" charset="-122"/>
              </a:rPr>
              <a:t>点击录</a:t>
            </a:r>
            <a:endParaRPr lang="en-US" altLang="zh-CN" sz="2000" b="1" dirty="0">
              <a:latin typeface="微软雅黑" pitchFamily="34" charset="-122"/>
              <a:ea typeface="微软雅黑" pitchFamily="34" charset="-122"/>
              <a:cs typeface="Arial Unicode MS" pitchFamily="34" charset="-122"/>
            </a:endParaRPr>
          </a:p>
          <a:p>
            <a:pPr algn="ctr"/>
            <a:r>
              <a:rPr lang="zh-CN" altLang="en-US" sz="2000" b="1" dirty="0">
                <a:latin typeface="微软雅黑" pitchFamily="34" charset="-122"/>
                <a:ea typeface="微软雅黑" pitchFamily="34" charset="-122"/>
                <a:cs typeface="Arial Unicode MS" pitchFamily="34" charset="-122"/>
              </a:rPr>
              <a:t>入内容</a:t>
            </a:r>
          </a:p>
        </p:txBody>
      </p:sp>
    </p:spTree>
    <p:extLst>
      <p:ext uri="{BB962C8B-B14F-4D97-AF65-F5344CB8AC3E}">
        <p14:creationId xmlns:p14="http://schemas.microsoft.com/office/powerpoint/2010/main" val="336650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1000"/>
                                        <p:tgtEl>
                                          <p:spTgt spid="23"/>
                                        </p:tgtEl>
                                      </p:cBhvr>
                                    </p:animEffect>
                                    <p:anim calcmode="lin" valueType="num">
                                      <p:cBhvr>
                                        <p:cTn id="13" dur="1000" fill="hold"/>
                                        <p:tgtEl>
                                          <p:spTgt spid="23"/>
                                        </p:tgtEl>
                                        <p:attrNameLst>
                                          <p:attrName>ppt_x</p:attrName>
                                        </p:attrNameLst>
                                      </p:cBhvr>
                                      <p:tavLst>
                                        <p:tav tm="0">
                                          <p:val>
                                            <p:strVal val="#ppt_x"/>
                                          </p:val>
                                        </p:tav>
                                        <p:tav tm="100000">
                                          <p:val>
                                            <p:strVal val="#ppt_x"/>
                                          </p:val>
                                        </p:tav>
                                      </p:tavLst>
                                    </p:anim>
                                    <p:anim calcmode="lin" valueType="num">
                                      <p:cBhvr>
                                        <p:cTn id="14" dur="10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750"/>
                                        <p:tgtEl>
                                          <p:spTgt spid="3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750"/>
                                        <p:tgtEl>
                                          <p:spTgt spid="33"/>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750"/>
                                        <p:tgtEl>
                                          <p:spTgt spid="34"/>
                                        </p:tgtEl>
                                      </p:cBhvr>
                                    </p:animEffect>
                                  </p:childTnLst>
                                </p:cTn>
                              </p:par>
                            </p:childTnLst>
                          </p:cTn>
                        </p:par>
                        <p:par>
                          <p:cTn id="30" fill="hold">
                            <p:stCondLst>
                              <p:cond delay="22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7"/>
                                        </p:tgtEl>
                                        <p:attrNameLst>
                                          <p:attrName>style.visibility</p:attrName>
                                        </p:attrNameLst>
                                      </p:cBhvr>
                                      <p:to>
                                        <p:strVal val="visible"/>
                                      </p:to>
                                    </p:set>
                                    <p:anim calcmode="lin" valueType="num">
                                      <p:cBhvr>
                                        <p:cTn id="33"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7"/>
                                        </p:tgtEl>
                                        <p:attrNameLst>
                                          <p:attrName>ppt_y</p:attrName>
                                        </p:attrNameLst>
                                      </p:cBhvr>
                                      <p:tavLst>
                                        <p:tav tm="0">
                                          <p:val>
                                            <p:strVal val="#ppt_y"/>
                                          </p:val>
                                        </p:tav>
                                        <p:tav tm="100000">
                                          <p:val>
                                            <p:strVal val="#ppt_y"/>
                                          </p:val>
                                        </p:tav>
                                      </p:tavLst>
                                    </p:anim>
                                    <p:anim calcmode="lin" valueType="num">
                                      <p:cBhvr>
                                        <p:cTn id="35"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7"/>
                                        </p:tgtEl>
                                      </p:cBhvr>
                                    </p:animEffect>
                                  </p:childTnLst>
                                </p:cTn>
                              </p:par>
                            </p:childTnLst>
                          </p:cTn>
                        </p:par>
                        <p:par>
                          <p:cTn id="38" fill="hold">
                            <p:stCondLst>
                              <p:cond delay="3100"/>
                            </p:stCondLst>
                            <p:childTnLst>
                              <p:par>
                                <p:cTn id="39" presetID="42"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anim calcmode="lin" valueType="num">
                                      <p:cBhvr>
                                        <p:cTn id="42" dur="750" fill="hold"/>
                                        <p:tgtEl>
                                          <p:spTgt spid="26"/>
                                        </p:tgtEl>
                                        <p:attrNameLst>
                                          <p:attrName>ppt_x</p:attrName>
                                        </p:attrNameLst>
                                      </p:cBhvr>
                                      <p:tavLst>
                                        <p:tav tm="0">
                                          <p:val>
                                            <p:strVal val="#ppt_x"/>
                                          </p:val>
                                        </p:tav>
                                        <p:tav tm="100000">
                                          <p:val>
                                            <p:strVal val="#ppt_x"/>
                                          </p:val>
                                        </p:tav>
                                      </p:tavLst>
                                    </p:anim>
                                    <p:anim calcmode="lin" valueType="num">
                                      <p:cBhvr>
                                        <p:cTn id="43" dur="75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385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29"/>
                                        </p:tgtEl>
                                        <p:attrNameLst>
                                          <p:attrName>ppt_y</p:attrName>
                                        </p:attrNameLst>
                                      </p:cBhvr>
                                      <p:tavLst>
                                        <p:tav tm="0">
                                          <p:val>
                                            <p:strVal val="#ppt_y"/>
                                          </p:val>
                                        </p:tav>
                                        <p:tav tm="100000">
                                          <p:val>
                                            <p:strVal val="#ppt_y"/>
                                          </p:val>
                                        </p:tav>
                                      </p:tavLst>
                                    </p:anim>
                                    <p:anim calcmode="lin" valueType="num">
                                      <p:cBhvr>
                                        <p:cTn id="4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29"/>
                                        </p:tgtEl>
                                      </p:cBhvr>
                                    </p:animEffect>
                                  </p:childTnLst>
                                </p:cTn>
                              </p:par>
                            </p:childTnLst>
                          </p:cTn>
                        </p:par>
                        <p:par>
                          <p:cTn id="52" fill="hold">
                            <p:stCondLst>
                              <p:cond delay="4700"/>
                            </p:stCondLst>
                            <p:childTnLst>
                              <p:par>
                                <p:cTn id="53" presetID="42"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750"/>
                                        <p:tgtEl>
                                          <p:spTgt spid="28"/>
                                        </p:tgtEl>
                                      </p:cBhvr>
                                    </p:animEffect>
                                    <p:anim calcmode="lin" valueType="num">
                                      <p:cBhvr>
                                        <p:cTn id="56" dur="750" fill="hold"/>
                                        <p:tgtEl>
                                          <p:spTgt spid="28"/>
                                        </p:tgtEl>
                                        <p:attrNameLst>
                                          <p:attrName>ppt_x</p:attrName>
                                        </p:attrNameLst>
                                      </p:cBhvr>
                                      <p:tavLst>
                                        <p:tav tm="0">
                                          <p:val>
                                            <p:strVal val="#ppt_x"/>
                                          </p:val>
                                        </p:tav>
                                        <p:tav tm="100000">
                                          <p:val>
                                            <p:strVal val="#ppt_x"/>
                                          </p:val>
                                        </p:tav>
                                      </p:tavLst>
                                    </p:anim>
                                    <p:anim calcmode="lin" valueType="num">
                                      <p:cBhvr>
                                        <p:cTn id="57" dur="75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545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31"/>
                                        </p:tgtEl>
                                        <p:attrNameLst>
                                          <p:attrName>style.visibility</p:attrName>
                                        </p:attrNameLst>
                                      </p:cBhvr>
                                      <p:to>
                                        <p:strVal val="visible"/>
                                      </p:to>
                                    </p:set>
                                    <p:anim calcmode="lin" valueType="num">
                                      <p:cBhvr>
                                        <p:cTn id="61"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1"/>
                                        </p:tgtEl>
                                        <p:attrNameLst>
                                          <p:attrName>ppt_y</p:attrName>
                                        </p:attrNameLst>
                                      </p:cBhvr>
                                      <p:tavLst>
                                        <p:tav tm="0">
                                          <p:val>
                                            <p:strVal val="#ppt_y"/>
                                          </p:val>
                                        </p:tav>
                                        <p:tav tm="100000">
                                          <p:val>
                                            <p:strVal val="#ppt_y"/>
                                          </p:val>
                                        </p:tav>
                                      </p:tavLst>
                                    </p:anim>
                                    <p:anim calcmode="lin" valueType="num">
                                      <p:cBhvr>
                                        <p:cTn id="63"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1"/>
                                        </p:tgtEl>
                                      </p:cBhvr>
                                    </p:animEffect>
                                  </p:childTnLst>
                                </p:cTn>
                              </p:par>
                            </p:childTnLst>
                          </p:cTn>
                        </p:par>
                        <p:par>
                          <p:cTn id="66" fill="hold">
                            <p:stCondLst>
                              <p:cond delay="6300"/>
                            </p:stCondLst>
                            <p:childTnLst>
                              <p:par>
                                <p:cTn id="67" presetID="42"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750"/>
                                        <p:tgtEl>
                                          <p:spTgt spid="30"/>
                                        </p:tgtEl>
                                      </p:cBhvr>
                                    </p:animEffect>
                                    <p:anim calcmode="lin" valueType="num">
                                      <p:cBhvr>
                                        <p:cTn id="70" dur="750" fill="hold"/>
                                        <p:tgtEl>
                                          <p:spTgt spid="30"/>
                                        </p:tgtEl>
                                        <p:attrNameLst>
                                          <p:attrName>ppt_x</p:attrName>
                                        </p:attrNameLst>
                                      </p:cBhvr>
                                      <p:tavLst>
                                        <p:tav tm="0">
                                          <p:val>
                                            <p:strVal val="#ppt_x"/>
                                          </p:val>
                                        </p:tav>
                                        <p:tav tm="100000">
                                          <p:val>
                                            <p:strVal val="#ppt_x"/>
                                          </p:val>
                                        </p:tav>
                                      </p:tavLst>
                                    </p:anim>
                                    <p:anim calcmode="lin" valueType="num">
                                      <p:cBhvr>
                                        <p:cTn id="71"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1"/>
          <p:cNvSpPr txBox="1"/>
          <p:nvPr/>
        </p:nvSpPr>
        <p:spPr>
          <a:xfrm>
            <a:off x="4049047" y="2584696"/>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第一部分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6" name="直接连接符 15"/>
          <p:cNvCxnSpPr/>
          <p:nvPr/>
        </p:nvCxnSpPr>
        <p:spPr>
          <a:xfrm flipV="1">
            <a:off x="3833021" y="2512688"/>
            <a:ext cx="0" cy="1924424"/>
          </a:xfrm>
          <a:prstGeom prst="line">
            <a:avLst/>
          </a:prstGeom>
          <a:noFill/>
          <a:ln w="12700" cap="flat" cmpd="sng" algn="ctr">
            <a:solidFill>
              <a:srgbClr val="080808"/>
            </a:solidFill>
            <a:prstDash val="dash"/>
          </a:ln>
          <a:effectLst/>
        </p:spPr>
      </p:cxnSp>
      <p:sp>
        <p:nvSpPr>
          <p:cNvPr id="17" name="TextBox 13"/>
          <p:cNvSpPr txBox="1"/>
          <p:nvPr/>
        </p:nvSpPr>
        <p:spPr>
          <a:xfrm>
            <a:off x="2515021" y="4106772"/>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01</a:t>
            </a:r>
            <a:endParaRPr lang="zh-CN" altLang="en-US" sz="1600" dirty="0">
              <a:solidFill>
                <a:srgbClr val="080808"/>
              </a:solidFill>
              <a:latin typeface="微软雅黑"/>
              <a:ea typeface="微软雅黑"/>
            </a:endParaRPr>
          </a:p>
        </p:txBody>
      </p:sp>
      <p:grpSp>
        <p:nvGrpSpPr>
          <p:cNvPr id="18" name="组合 17"/>
          <p:cNvGrpSpPr/>
          <p:nvPr/>
        </p:nvGrpSpPr>
        <p:grpSpPr>
          <a:xfrm>
            <a:off x="2320853" y="2584698"/>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21" name="TextBox 24"/>
          <p:cNvSpPr txBox="1"/>
          <p:nvPr/>
        </p:nvSpPr>
        <p:spPr>
          <a:xfrm>
            <a:off x="4145717" y="3664816"/>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2" name="TextBox 25"/>
          <p:cNvSpPr txBox="1"/>
          <p:nvPr/>
        </p:nvSpPr>
        <p:spPr>
          <a:xfrm>
            <a:off x="5198388" y="3664816"/>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3" name="TextBox 26"/>
          <p:cNvSpPr txBox="1"/>
          <p:nvPr/>
        </p:nvSpPr>
        <p:spPr>
          <a:xfrm>
            <a:off x="6208414" y="3664816"/>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4" name="TextBox 27"/>
          <p:cNvSpPr txBox="1"/>
          <p:nvPr/>
        </p:nvSpPr>
        <p:spPr>
          <a:xfrm>
            <a:off x="4145717" y="4011887"/>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5" name="TextBox 28"/>
          <p:cNvSpPr txBox="1"/>
          <p:nvPr/>
        </p:nvSpPr>
        <p:spPr>
          <a:xfrm>
            <a:off x="5198389" y="4011887"/>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9"/>
          <p:cNvSpPr txBox="1"/>
          <p:nvPr/>
        </p:nvSpPr>
        <p:spPr>
          <a:xfrm>
            <a:off x="6208028" y="4011887"/>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13"/>
          <p:cNvSpPr txBox="1"/>
          <p:nvPr/>
        </p:nvSpPr>
        <p:spPr>
          <a:xfrm>
            <a:off x="2541463" y="2798564"/>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01</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3910119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1" grpId="0"/>
      <p:bldP spid="22" grpId="0"/>
      <p:bldP spid="23" grpId="0"/>
      <p:bldP spid="24" grpId="0"/>
      <p:bldP spid="25"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文本1"/>
          <p:cNvGrpSpPr/>
          <p:nvPr/>
        </p:nvGrpSpPr>
        <p:grpSpPr>
          <a:xfrm>
            <a:off x="1475656" y="1922714"/>
            <a:ext cx="6361113" cy="836922"/>
            <a:chOff x="1393825" y="1474614"/>
            <a:chExt cx="6361113" cy="1115896"/>
          </a:xfrm>
        </p:grpSpPr>
        <p:sp>
          <p:nvSpPr>
            <p:cNvPr id="24" name="AutoShape 45"/>
            <p:cNvSpPr>
              <a:spLocks noChangeArrowheads="1"/>
            </p:cNvSpPr>
            <p:nvPr/>
          </p:nvSpPr>
          <p:spPr bwMode="gray">
            <a:xfrm>
              <a:off x="1393825" y="1474614"/>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25" name="Text Box 64"/>
            <p:cNvSpPr txBox="1">
              <a:spLocks noChangeArrowheads="1"/>
            </p:cNvSpPr>
            <p:nvPr/>
          </p:nvSpPr>
          <p:spPr bwMode="black">
            <a:xfrm>
              <a:off x="1452563" y="1749254"/>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26" name="深色1"/>
          <p:cNvGrpSpPr/>
          <p:nvPr/>
        </p:nvGrpSpPr>
        <p:grpSpPr>
          <a:xfrm>
            <a:off x="2307505" y="1756027"/>
            <a:ext cx="4686300" cy="371893"/>
            <a:chOff x="2225675" y="1524000"/>
            <a:chExt cx="4686300" cy="495856"/>
          </a:xfrm>
        </p:grpSpPr>
        <p:sp>
          <p:nvSpPr>
            <p:cNvPr id="27" name="AutoShape 57"/>
            <p:cNvSpPr>
              <a:spLocks noChangeArrowheads="1"/>
            </p:cNvSpPr>
            <p:nvPr/>
          </p:nvSpPr>
          <p:spPr bwMode="gray">
            <a:xfrm>
              <a:off x="2225675" y="1524000"/>
              <a:ext cx="4686300" cy="463549"/>
            </a:xfrm>
            <a:prstGeom prst="roundRect">
              <a:avLst>
                <a:gd name="adj" fmla="val 24658"/>
              </a:avLst>
            </a:prstGeom>
            <a:solidFill>
              <a:srgbClr val="DE00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28"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30" name="文本2"/>
          <p:cNvGrpSpPr/>
          <p:nvPr/>
        </p:nvGrpSpPr>
        <p:grpSpPr>
          <a:xfrm>
            <a:off x="1475656" y="3085488"/>
            <a:ext cx="6361113" cy="836921"/>
            <a:chOff x="1393825" y="3024981"/>
            <a:chExt cx="6361113" cy="1115895"/>
          </a:xfrm>
        </p:grpSpPr>
        <p:sp>
          <p:nvSpPr>
            <p:cNvPr id="31" name="AutoShape 45"/>
            <p:cNvSpPr>
              <a:spLocks noChangeArrowheads="1"/>
            </p:cNvSpPr>
            <p:nvPr/>
          </p:nvSpPr>
          <p:spPr bwMode="gray">
            <a:xfrm>
              <a:off x="1393825" y="3024981"/>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2" name="Text Box 64"/>
            <p:cNvSpPr txBox="1">
              <a:spLocks noChangeArrowheads="1"/>
            </p:cNvSpPr>
            <p:nvPr/>
          </p:nvSpPr>
          <p:spPr bwMode="black">
            <a:xfrm>
              <a:off x="1452563" y="3299620"/>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33" name="深色2"/>
          <p:cNvGrpSpPr/>
          <p:nvPr/>
        </p:nvGrpSpPr>
        <p:grpSpPr>
          <a:xfrm>
            <a:off x="2307505" y="2918802"/>
            <a:ext cx="4686300" cy="371893"/>
            <a:chOff x="2225675" y="1524000"/>
            <a:chExt cx="4686300" cy="495856"/>
          </a:xfrm>
        </p:grpSpPr>
        <p:sp>
          <p:nvSpPr>
            <p:cNvPr id="34" name="AutoShape 57"/>
            <p:cNvSpPr>
              <a:spLocks noChangeArrowheads="1"/>
            </p:cNvSpPr>
            <p:nvPr/>
          </p:nvSpPr>
          <p:spPr bwMode="gray">
            <a:xfrm>
              <a:off x="2225675" y="1524000"/>
              <a:ext cx="4686300" cy="463550"/>
            </a:xfrm>
            <a:prstGeom prst="roundRect">
              <a:avLst>
                <a:gd name="adj" fmla="val 24658"/>
              </a:avLst>
            </a:prstGeom>
            <a:solidFill>
              <a:srgbClr val="FF6E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5"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grpSp>
        <p:nvGrpSpPr>
          <p:cNvPr id="37" name="文本3"/>
          <p:cNvGrpSpPr/>
          <p:nvPr/>
        </p:nvGrpSpPr>
        <p:grpSpPr>
          <a:xfrm>
            <a:off x="1475656" y="4248263"/>
            <a:ext cx="6361113" cy="836921"/>
            <a:chOff x="1393825" y="4575348"/>
            <a:chExt cx="6361113" cy="1115895"/>
          </a:xfrm>
        </p:grpSpPr>
        <p:sp>
          <p:nvSpPr>
            <p:cNvPr id="38" name="AutoShape 45"/>
            <p:cNvSpPr>
              <a:spLocks noChangeArrowheads="1"/>
            </p:cNvSpPr>
            <p:nvPr/>
          </p:nvSpPr>
          <p:spPr bwMode="gray">
            <a:xfrm>
              <a:off x="1393825" y="4575348"/>
              <a:ext cx="6361113" cy="1030288"/>
            </a:xfrm>
            <a:prstGeom prst="roundRect">
              <a:avLst>
                <a:gd name="adj" fmla="val 16667"/>
              </a:avLst>
            </a:prstGeom>
            <a:gradFill rotWithShape="1">
              <a:gsLst>
                <a:gs pos="0">
                  <a:srgbClr val="F9F9F9"/>
                </a:gs>
                <a:gs pos="100000">
                  <a:srgbClr val="EAEAEA"/>
                </a:gs>
              </a:gsLst>
              <a:lin ang="5400000" scaled="1"/>
            </a:gradFill>
            <a:ln w="19050">
              <a:solidFill>
                <a:srgbClr val="EAEAEA"/>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9" name="Text Box 64"/>
            <p:cNvSpPr txBox="1">
              <a:spLocks noChangeArrowheads="1"/>
            </p:cNvSpPr>
            <p:nvPr/>
          </p:nvSpPr>
          <p:spPr bwMode="black">
            <a:xfrm>
              <a:off x="1452563" y="4849987"/>
              <a:ext cx="6215781" cy="841256"/>
            </a:xfrm>
            <a:prstGeom prst="rect">
              <a:avLst/>
            </a:prstGeom>
            <a:noFill/>
            <a:ln>
              <a:noFill/>
            </a:ln>
            <a:effectLst/>
            <a:extLst>
              <a:ext uri="{909E8E84-426E-40DD-AFC4-6F175D3DCCD1}">
                <a14:hiddenFill xmlns:a14="http://schemas.microsoft.com/office/drawing/2010/main">
                  <a:gradFill rotWithShape="1">
                    <a:gsLst>
                      <a:gs pos="0">
                        <a:schemeClr val="accent2"/>
                      </a:gs>
                      <a:gs pos="100000">
                        <a:srgbClr val="95C583"/>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i="1">
                  <a:solidFill>
                    <a:schemeClr val="tx1"/>
                  </a:solidFill>
                  <a:latin typeface="Arial" charset="0"/>
                </a:defRPr>
              </a:lvl1pPr>
              <a:lvl2pPr marL="742950" indent="-285750" eaLnBrk="0" hangingPunct="0">
                <a:defRPr i="1">
                  <a:solidFill>
                    <a:schemeClr val="tx1"/>
                  </a:solidFill>
                  <a:latin typeface="Arial" charset="0"/>
                </a:defRPr>
              </a:lvl2pPr>
              <a:lvl3pPr marL="1143000" indent="-228600" eaLnBrk="0" hangingPunct="0">
                <a:defRPr i="1">
                  <a:solidFill>
                    <a:schemeClr val="tx1"/>
                  </a:solidFill>
                  <a:latin typeface="Arial" charset="0"/>
                </a:defRPr>
              </a:lvl3pPr>
              <a:lvl4pPr marL="1600200" indent="-228600" eaLnBrk="0" hangingPunct="0">
                <a:defRPr i="1">
                  <a:solidFill>
                    <a:schemeClr val="tx1"/>
                  </a:solidFill>
                  <a:latin typeface="Arial" charset="0"/>
                </a:defRPr>
              </a:lvl4pPr>
              <a:lvl5pPr marL="2057400" indent="-228600" eaLnBrk="0" hangingPunct="0">
                <a:defRPr i="1">
                  <a:solidFill>
                    <a:schemeClr val="tx1"/>
                  </a:solidFill>
                  <a:latin typeface="Arial" charset="0"/>
                </a:defRPr>
              </a:lvl5pPr>
              <a:lvl6pPr marL="2514600" indent="-228600" eaLnBrk="0" fontAlgn="base" hangingPunct="0">
                <a:spcBef>
                  <a:spcPct val="0"/>
                </a:spcBef>
                <a:spcAft>
                  <a:spcPct val="0"/>
                </a:spcAft>
                <a:defRPr i="1">
                  <a:solidFill>
                    <a:schemeClr val="tx1"/>
                  </a:solidFill>
                  <a:latin typeface="Arial" charset="0"/>
                </a:defRPr>
              </a:lvl6pPr>
              <a:lvl7pPr marL="2971800" indent="-228600" eaLnBrk="0" fontAlgn="base" hangingPunct="0">
                <a:spcBef>
                  <a:spcPct val="0"/>
                </a:spcBef>
                <a:spcAft>
                  <a:spcPct val="0"/>
                </a:spcAft>
                <a:defRPr i="1">
                  <a:solidFill>
                    <a:schemeClr val="tx1"/>
                  </a:solidFill>
                  <a:latin typeface="Arial" charset="0"/>
                </a:defRPr>
              </a:lvl7pPr>
              <a:lvl8pPr marL="3429000" indent="-228600" eaLnBrk="0" fontAlgn="base" hangingPunct="0">
                <a:spcBef>
                  <a:spcPct val="0"/>
                </a:spcBef>
                <a:spcAft>
                  <a:spcPct val="0"/>
                </a:spcAft>
                <a:defRPr i="1">
                  <a:solidFill>
                    <a:schemeClr val="tx1"/>
                  </a:solidFill>
                  <a:latin typeface="Arial" charset="0"/>
                </a:defRPr>
              </a:lvl8pPr>
              <a:lvl9pPr marL="3886200" indent="-228600" eaLnBrk="0" fontAlgn="base" hangingPunct="0">
                <a:spcBef>
                  <a:spcPct val="0"/>
                </a:spcBef>
                <a:spcAft>
                  <a:spcPct val="0"/>
                </a:spcAft>
                <a:defRPr i="1">
                  <a:solidFill>
                    <a:schemeClr val="tx1"/>
                  </a:solidFill>
                  <a:latin typeface="Arial" charset="0"/>
                </a:defRPr>
              </a:lvl9pPr>
            </a:lstStyle>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a:p>
              <a:pPr marL="285750" marR="0" lvl="0" indent="-285750" defTabSz="914400" eaLnBrk="1" fontAlgn="auto" latinLnBrk="0" hangingPunct="1">
                <a:lnSpc>
                  <a:spcPct val="100000"/>
                </a:lnSpc>
                <a:spcBef>
                  <a:spcPct val="50000"/>
                </a:spcBef>
                <a:spcAft>
                  <a:spcPts val="0"/>
                </a:spcAft>
                <a:buClrTx/>
                <a:buSzTx/>
                <a:buFont typeface="Arial" pitchFamily="34" charset="0"/>
                <a:buChar char="•"/>
                <a:tabLst/>
                <a:defRPr/>
              </a:pPr>
              <a:r>
                <a:rPr kumimoji="0" lang="zh-CN" altLang="en-US"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rPr>
                <a:t>点击这里添加文字</a:t>
              </a:r>
              <a:endParaRPr kumimoji="0" lang="en-US" altLang="zh-CN" sz="1400" b="0" i="0" u="none" strike="noStrike" kern="0" cap="none" spc="0" normalizeH="0" baseline="0" noProof="0" dirty="0">
                <a:ln>
                  <a:noFill/>
                </a:ln>
                <a:solidFill>
                  <a:srgbClr val="888888"/>
                </a:solidFill>
                <a:effectLst/>
                <a:uLnTx/>
                <a:uFillTx/>
                <a:latin typeface="微软雅黑" pitchFamily="34" charset="-122"/>
                <a:ea typeface="微软雅黑" pitchFamily="34" charset="-122"/>
                <a:cs typeface="Arial" charset="0"/>
              </a:endParaRPr>
            </a:p>
          </p:txBody>
        </p:sp>
      </p:grpSp>
      <p:grpSp>
        <p:nvGrpSpPr>
          <p:cNvPr id="40" name="深色3"/>
          <p:cNvGrpSpPr/>
          <p:nvPr/>
        </p:nvGrpSpPr>
        <p:grpSpPr>
          <a:xfrm>
            <a:off x="2307505" y="4081577"/>
            <a:ext cx="4686300" cy="371893"/>
            <a:chOff x="2225675" y="1524000"/>
            <a:chExt cx="4686300" cy="495856"/>
          </a:xfrm>
        </p:grpSpPr>
        <p:sp>
          <p:nvSpPr>
            <p:cNvPr id="41" name="AutoShape 57"/>
            <p:cNvSpPr>
              <a:spLocks noChangeArrowheads="1"/>
            </p:cNvSpPr>
            <p:nvPr/>
          </p:nvSpPr>
          <p:spPr bwMode="gray">
            <a:xfrm>
              <a:off x="2225675" y="1524000"/>
              <a:ext cx="4686300" cy="463550"/>
            </a:xfrm>
            <a:prstGeom prst="roundRect">
              <a:avLst>
                <a:gd name="adj" fmla="val 24658"/>
              </a:avLst>
            </a:prstGeom>
            <a:solidFill>
              <a:srgbClr val="FF9900"/>
            </a:soli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42" name="AutoShape 9"/>
            <p:cNvSpPr>
              <a:spLocks noChangeArrowheads="1"/>
            </p:cNvSpPr>
            <p:nvPr/>
          </p:nvSpPr>
          <p:spPr bwMode="auto">
            <a:xfrm>
              <a:off x="2339751" y="1530342"/>
              <a:ext cx="4464497" cy="225433"/>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2676FF">
                    <a:lumMod val="20000"/>
                    <a:lumOff val="80000"/>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3" name="Rectangle 61"/>
            <p:cNvSpPr>
              <a:spLocks noChangeArrowheads="1"/>
            </p:cNvSpPr>
            <p:nvPr/>
          </p:nvSpPr>
          <p:spPr bwMode="gray">
            <a:xfrm>
              <a:off x="3551575" y="1568451"/>
              <a:ext cx="2031325" cy="4514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ctr" defTabSz="914400" eaLnBrk="1" fontAlgn="auto" latinLnBrk="0" hangingPunct="1">
                <a:lnSpc>
                  <a:spcPct val="100000"/>
                </a:lnSpc>
                <a:spcBef>
                  <a:spcPct val="50000"/>
                </a:spcBef>
                <a:spcAft>
                  <a:spcPts val="0"/>
                </a:spcAft>
                <a:buClr>
                  <a:srgbClr val="1F3F5F"/>
                </a:buClr>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rPr>
                <a:t>在这里添加标题文字</a:t>
              </a:r>
              <a:endPar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charset="0"/>
              </a:endParaRPr>
            </a:p>
          </p:txBody>
        </p:sp>
      </p:grpSp>
    </p:spTree>
    <p:extLst>
      <p:ext uri="{BB962C8B-B14F-4D97-AF65-F5344CB8AC3E}">
        <p14:creationId xmlns:p14="http://schemas.microsoft.com/office/powerpoint/2010/main" val="3017310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barn(outVertical)">
                                      <p:cBhvr>
                                        <p:cTn id="11" dur="500"/>
                                        <p:tgtEl>
                                          <p:spTgt spid="23"/>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16" presetClass="entr" presetSubtype="37"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barn(outVertical)">
                                      <p:cBhvr>
                                        <p:cTn id="19" dur="500"/>
                                        <p:tgtEl>
                                          <p:spTgt spid="30"/>
                                        </p:tgtEl>
                                      </p:cBhvr>
                                    </p:animEffect>
                                  </p:childTnLst>
                                </p:cTn>
                              </p:par>
                            </p:childTnLst>
                          </p:cTn>
                        </p:par>
                        <p:par>
                          <p:cTn id="20" fill="hold">
                            <p:stCondLst>
                              <p:cond delay="2000"/>
                            </p:stCondLst>
                            <p:childTnLst>
                              <p:par>
                                <p:cTn id="21" presetID="16" presetClass="entr" presetSubtype="21"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Effect transition="in" filter="barn(inVertical)">
                                      <p:cBhvr>
                                        <p:cTn id="23" dur="500"/>
                                        <p:tgtEl>
                                          <p:spTgt spid="40"/>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barn(outVertical)">
                                      <p:cBhvr>
                                        <p:cTn id="2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箭头3"/>
          <p:cNvSpPr>
            <a:spLocks/>
          </p:cNvSpPr>
          <p:nvPr/>
        </p:nvSpPr>
        <p:spPr bwMode="gray">
          <a:xfrm flipV="1">
            <a:off x="1131436" y="3337296"/>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5" name="箭头2"/>
          <p:cNvSpPr>
            <a:spLocks/>
          </p:cNvSpPr>
          <p:nvPr/>
        </p:nvSpPr>
        <p:spPr bwMode="gray">
          <a:xfrm rot="16200000">
            <a:off x="1615479" y="2399281"/>
            <a:ext cx="358379" cy="1912938"/>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ysClr val="window" lastClr="FFFFFF">
              <a:lumMod val="75000"/>
            </a:sys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6" name="箭头1"/>
          <p:cNvSpPr>
            <a:spLocks/>
          </p:cNvSpPr>
          <p:nvPr/>
        </p:nvSpPr>
        <p:spPr bwMode="gray">
          <a:xfrm>
            <a:off x="1121086" y="2040705"/>
            <a:ext cx="1609352" cy="1407319"/>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ysClr val="window" lastClr="FFFFFF">
              <a:lumMod val="75000"/>
            </a:sysClr>
          </a:solidFill>
          <a:ln>
            <a:noFill/>
          </a:ln>
          <a:effectLst/>
          <a:extLst/>
        </p:spPr>
        <p:txBody>
          <a:bodyPr wrap="none"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7" name="文本1"/>
          <p:cNvSpPr>
            <a:spLocks noChangeArrowheads="1"/>
          </p:cNvSpPr>
          <p:nvPr/>
        </p:nvSpPr>
        <p:spPr bwMode="gray">
          <a:xfrm>
            <a:off x="3424238" y="1784722"/>
            <a:ext cx="5457825" cy="960508"/>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18" name="文本2"/>
          <p:cNvSpPr>
            <a:spLocks noChangeArrowheads="1"/>
          </p:cNvSpPr>
          <p:nvPr/>
        </p:nvSpPr>
        <p:spPr bwMode="gray">
          <a:xfrm>
            <a:off x="3424238" y="2906291"/>
            <a:ext cx="5457825" cy="967190"/>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19" name="标题2"/>
          <p:cNvSpPr>
            <a:spLocks noChangeArrowheads="1"/>
          </p:cNvSpPr>
          <p:nvPr/>
        </p:nvSpPr>
        <p:spPr bwMode="gray">
          <a:xfrm>
            <a:off x="2854325" y="2899147"/>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2</a:t>
            </a:r>
            <a:endParaRPr lang="zh-CN" altLang="zh-CN" kern="0" dirty="0">
              <a:solidFill>
                <a:srgbClr val="F9F9F9"/>
              </a:solidFill>
              <a:latin typeface="微软雅黑" pitchFamily="34" charset="-122"/>
              <a:ea typeface="微软雅黑" pitchFamily="34" charset="-122"/>
            </a:endParaRPr>
          </a:p>
        </p:txBody>
      </p:sp>
      <p:sp>
        <p:nvSpPr>
          <p:cNvPr id="20" name="文本3"/>
          <p:cNvSpPr>
            <a:spLocks noChangeArrowheads="1"/>
          </p:cNvSpPr>
          <p:nvPr/>
        </p:nvSpPr>
        <p:spPr bwMode="ltGray">
          <a:xfrm>
            <a:off x="3462337" y="4048100"/>
            <a:ext cx="5422900" cy="964694"/>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lgn="ctr">
                <a:solidFill>
                  <a:schemeClr val="tx1"/>
                </a:solidFill>
                <a:prstDash val="sysDot"/>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kumimoji="0" lang="zh-CN" altLang="en-US" sz="1400" b="1" i="0" u="none" strike="noStrike" kern="1200" cap="none" spc="0" normalizeH="0" baseline="0" noProof="0" dirty="0">
                <a:ln>
                  <a:noFill/>
                </a:ln>
                <a:solidFill>
                  <a:srgbClr val="4D4D4D"/>
                </a:solidFill>
                <a:effectLst/>
                <a:uLnTx/>
                <a:uFillTx/>
                <a:latin typeface="微软雅黑" pitchFamily="34" charset="-122"/>
                <a:ea typeface="微软雅黑" pitchFamily="34" charset="-122"/>
              </a:rPr>
              <a:t>单击此处添加</a:t>
            </a:r>
            <a:r>
              <a:rPr lang="zh-CN" altLang="en-US" sz="1400" b="1" dirty="0">
                <a:solidFill>
                  <a:srgbClr val="4D4D4D"/>
                </a:solidFill>
                <a:latin typeface="微软雅黑" pitchFamily="34" charset="-122"/>
                <a:ea typeface="微软雅黑" pitchFamily="34" charset="-122"/>
              </a:rPr>
              <a:t>文本单击此处添加文本</a:t>
            </a:r>
            <a:endParaRPr lang="zh-CN" altLang="zh-CN" sz="1400" b="1" dirty="0">
              <a:solidFill>
                <a:srgbClr val="4D4D4D"/>
              </a:solidFill>
              <a:latin typeface="微软雅黑" pitchFamily="34" charset="-122"/>
              <a:ea typeface="微软雅黑" pitchFamily="34" charset="-122"/>
            </a:endParaRPr>
          </a:p>
        </p:txBody>
      </p:sp>
      <p:sp>
        <p:nvSpPr>
          <p:cNvPr id="21" name="标题3"/>
          <p:cNvSpPr>
            <a:spLocks noChangeArrowheads="1"/>
          </p:cNvSpPr>
          <p:nvPr/>
        </p:nvSpPr>
        <p:spPr bwMode="gray">
          <a:xfrm>
            <a:off x="2835274" y="4040956"/>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3</a:t>
            </a:r>
            <a:endParaRPr lang="zh-CN" altLang="zh-CN" kern="0" dirty="0">
              <a:solidFill>
                <a:srgbClr val="F9F9F9"/>
              </a:solidFill>
              <a:latin typeface="微软雅黑" pitchFamily="34" charset="-122"/>
              <a:ea typeface="微软雅黑" pitchFamily="34" charset="-122"/>
            </a:endParaRPr>
          </a:p>
        </p:txBody>
      </p:sp>
      <p:grpSp>
        <p:nvGrpSpPr>
          <p:cNvPr id="22" name="圆形"/>
          <p:cNvGrpSpPr/>
          <p:nvPr/>
        </p:nvGrpSpPr>
        <p:grpSpPr>
          <a:xfrm>
            <a:off x="443183" y="2611288"/>
            <a:ext cx="1480686" cy="1450790"/>
            <a:chOff x="4828393" y="2858615"/>
            <a:chExt cx="1931237" cy="1931674"/>
          </a:xfrm>
          <a:effectLst>
            <a:outerShdw blurRad="50800" dist="38100" dir="2700000" algn="tl" rotWithShape="0">
              <a:prstClr val="black">
                <a:alpha val="40000"/>
              </a:prstClr>
            </a:outerShdw>
          </a:effectLst>
        </p:grpSpPr>
        <p:sp>
          <p:nvSpPr>
            <p:cNvPr id="23" name="Oval 19"/>
            <p:cNvSpPr>
              <a:spLocks noChangeArrowheads="1"/>
            </p:cNvSpPr>
            <p:nvPr/>
          </p:nvSpPr>
          <p:spPr bwMode="auto">
            <a:xfrm>
              <a:off x="4828393" y="2858615"/>
              <a:ext cx="1931237" cy="1931674"/>
            </a:xfrm>
            <a:prstGeom prst="ellipse">
              <a:avLst/>
            </a:prstGeom>
            <a:solidFill>
              <a:srgbClr val="C80000"/>
            </a:solidFill>
            <a:ln w="9525">
              <a:solidFill>
                <a:srgbClr val="F9F9F9"/>
              </a:solidFill>
              <a:round/>
              <a:headEnd/>
              <a:tailEn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a:t>
              </a:r>
              <a:endParaRPr kumimoji="0" lang="en-US" altLang="zh-CN"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文本</a:t>
              </a:r>
            </a:p>
          </p:txBody>
        </p:sp>
        <p:sp>
          <p:nvSpPr>
            <p:cNvPr id="24" name="未知"/>
            <p:cNvSpPr>
              <a:spLocks/>
            </p:cNvSpPr>
            <p:nvPr/>
          </p:nvSpPr>
          <p:spPr bwMode="auto">
            <a:xfrm>
              <a:off x="5049912" y="29029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sysClr val="window" lastClr="FFFFFF"/>
                </a:solidFill>
                <a:effectLst/>
                <a:uLnTx/>
                <a:uFillTx/>
                <a:ea typeface="微软雅黑" pitchFamily="34" charset="-122"/>
              </a:endParaRPr>
            </a:p>
          </p:txBody>
        </p:sp>
      </p:grpSp>
      <p:sp>
        <p:nvSpPr>
          <p:cNvPr id="25" name="标题1"/>
          <p:cNvSpPr>
            <a:spLocks noChangeArrowheads="1"/>
          </p:cNvSpPr>
          <p:nvPr/>
        </p:nvSpPr>
        <p:spPr bwMode="gray">
          <a:xfrm>
            <a:off x="2841625" y="1772816"/>
            <a:ext cx="1628775" cy="973931"/>
          </a:xfrm>
          <a:prstGeom prst="roundRect">
            <a:avLst>
              <a:gd name="adj" fmla="val 11921"/>
            </a:avLst>
          </a:prstGeom>
          <a:gradFill>
            <a:gsLst>
              <a:gs pos="33000">
                <a:srgbClr val="FF6E00"/>
              </a:gs>
              <a:gs pos="100000">
                <a:srgbClr val="C80000"/>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lIns="93296" tIns="46648" rIns="93296" bIns="46648" anchor="ctr"/>
          <a:lstStyle/>
          <a:p>
            <a:pPr>
              <a:lnSpc>
                <a:spcPct val="120000"/>
              </a:lnSpc>
            </a:pPr>
            <a:r>
              <a:rPr lang="zh-CN" altLang="en-US" kern="0" dirty="0">
                <a:solidFill>
                  <a:srgbClr val="F9F9F9"/>
                </a:solidFill>
                <a:latin typeface="微软雅黑" pitchFamily="34" charset="-122"/>
                <a:ea typeface="微软雅黑" pitchFamily="34" charset="-122"/>
              </a:rPr>
              <a:t>此处添加标题</a:t>
            </a:r>
            <a:r>
              <a:rPr lang="en-US" altLang="zh-CN" kern="0" dirty="0">
                <a:solidFill>
                  <a:srgbClr val="F9F9F9"/>
                </a:solidFill>
                <a:latin typeface="微软雅黑" pitchFamily="34" charset="-122"/>
                <a:ea typeface="微软雅黑" pitchFamily="34" charset="-122"/>
              </a:rPr>
              <a:t>1</a:t>
            </a:r>
            <a:endParaRPr lang="zh-CN" altLang="zh-CN" kern="0" dirty="0">
              <a:solidFill>
                <a:srgbClr val="F9F9F9"/>
              </a:solidFill>
              <a:latin typeface="微软雅黑" pitchFamily="34" charset="-122"/>
              <a:ea typeface="微软雅黑" pitchFamily="34" charset="-122"/>
            </a:endParaRPr>
          </a:p>
        </p:txBody>
      </p:sp>
    </p:spTree>
    <p:extLst>
      <p:ext uri="{BB962C8B-B14F-4D97-AF65-F5344CB8AC3E}">
        <p14:creationId xmlns:p14="http://schemas.microsoft.com/office/powerpoint/2010/main" val="3037840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2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left)">
                                      <p:cBhvr>
                                        <p:cTn id="14" dur="500"/>
                                        <p:tgtEl>
                                          <p:spTgt spid="16"/>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1000"/>
                            </p:stCondLst>
                            <p:childTnLst>
                              <p:par>
                                <p:cTn id="22" presetID="1" presetClass="entr" presetSubtype="0" fill="hold" grpId="1" nodeType="afterEffect">
                                  <p:stCondLst>
                                    <p:cond delay="500"/>
                                  </p:stCondLst>
                                  <p:childTnLst>
                                    <p:set>
                                      <p:cBhvr>
                                        <p:cTn id="23" dur="1" fill="hold">
                                          <p:stCondLst>
                                            <p:cond delay="0"/>
                                          </p:stCondLst>
                                        </p:cTn>
                                        <p:tgtEl>
                                          <p:spTgt spid="25"/>
                                        </p:tgtEl>
                                        <p:attrNameLst>
                                          <p:attrName>style.visibility</p:attrName>
                                        </p:attrNameLst>
                                      </p:cBhvr>
                                      <p:to>
                                        <p:strVal val="visible"/>
                                      </p:to>
                                    </p:set>
                                  </p:childTnLst>
                                </p:cTn>
                              </p:par>
                              <p:par>
                                <p:cTn id="24" presetID="50" presetClass="path" presetSubtype="0" accel="50000" decel="50000" fill="hold" grpId="0" nodeType="withEffect">
                                  <p:stCondLst>
                                    <p:cond delay="500"/>
                                  </p:stCondLst>
                                  <p:childTnLst>
                                    <p:animMotion origin="layout" path="M 3.61111E-6 8.64198E-7 L 0.00677 8.64198E-7 C 0.00902 0.05185 0.0033 0.2213 0.0033 0.31142 C 0.0033 0.40154 0.00659 0.59228 0.00642 0.54105 L 0.00225 0.00401 " pathEditMode="relative" rAng="0" ptsTypes="FfaAF">
                                      <p:cBhvr>
                                        <p:cTn id="25" dur="2000" fill="hold"/>
                                        <p:tgtEl>
                                          <p:spTgt spid="25"/>
                                        </p:tgtEl>
                                        <p:attrNameLst>
                                          <p:attrName>ppt_x</p:attrName>
                                          <p:attrName>ppt_y</p:attrName>
                                        </p:attrNameLst>
                                      </p:cBhvr>
                                      <p:rCtr x="451" y="29599"/>
                                    </p:animMotion>
                                  </p:childTnLst>
                                </p:cTn>
                              </p:par>
                              <p:par>
                                <p:cTn id="26" presetID="32" presetClass="emph" presetSubtype="0" fill="hold" grpId="2" nodeType="withEffect">
                                  <p:stCondLst>
                                    <p:cond delay="500"/>
                                  </p:stCondLst>
                                  <p:childTnLst>
                                    <p:animRot by="120000">
                                      <p:cBhvr>
                                        <p:cTn id="27" dur="200" fill="hold">
                                          <p:stCondLst>
                                            <p:cond delay="0"/>
                                          </p:stCondLst>
                                        </p:cTn>
                                        <p:tgtEl>
                                          <p:spTgt spid="25"/>
                                        </p:tgtEl>
                                        <p:attrNameLst>
                                          <p:attrName>r</p:attrName>
                                        </p:attrNameLst>
                                      </p:cBhvr>
                                    </p:animRot>
                                    <p:animRot by="-240000">
                                      <p:cBhvr>
                                        <p:cTn id="28" dur="400" fill="hold">
                                          <p:stCondLst>
                                            <p:cond delay="400"/>
                                          </p:stCondLst>
                                        </p:cTn>
                                        <p:tgtEl>
                                          <p:spTgt spid="25"/>
                                        </p:tgtEl>
                                        <p:attrNameLst>
                                          <p:attrName>r</p:attrName>
                                        </p:attrNameLst>
                                      </p:cBhvr>
                                    </p:animRot>
                                    <p:animRot by="240000">
                                      <p:cBhvr>
                                        <p:cTn id="29" dur="400" fill="hold">
                                          <p:stCondLst>
                                            <p:cond delay="800"/>
                                          </p:stCondLst>
                                        </p:cTn>
                                        <p:tgtEl>
                                          <p:spTgt spid="25"/>
                                        </p:tgtEl>
                                        <p:attrNameLst>
                                          <p:attrName>r</p:attrName>
                                        </p:attrNameLst>
                                      </p:cBhvr>
                                    </p:animRot>
                                    <p:animRot by="-240000">
                                      <p:cBhvr>
                                        <p:cTn id="30" dur="400" fill="hold">
                                          <p:stCondLst>
                                            <p:cond delay="1200"/>
                                          </p:stCondLst>
                                        </p:cTn>
                                        <p:tgtEl>
                                          <p:spTgt spid="25"/>
                                        </p:tgtEl>
                                        <p:attrNameLst>
                                          <p:attrName>r</p:attrName>
                                        </p:attrNameLst>
                                      </p:cBhvr>
                                    </p:animRot>
                                    <p:animRot by="120000">
                                      <p:cBhvr>
                                        <p:cTn id="31" dur="400" fill="hold">
                                          <p:stCondLst>
                                            <p:cond delay="1600"/>
                                          </p:stCondLst>
                                        </p:cTn>
                                        <p:tgtEl>
                                          <p:spTgt spid="25"/>
                                        </p:tgtEl>
                                        <p:attrNameLst>
                                          <p:attrName>r</p:attrName>
                                        </p:attrNameLst>
                                      </p:cBhvr>
                                    </p:animRot>
                                  </p:childTnLst>
                                </p:cTn>
                              </p:par>
                              <p:par>
                                <p:cTn id="32" presetID="10" presetClass="entr" presetSubtype="0" fill="hold" grpId="0" nodeType="withEffect">
                                  <p:stCondLst>
                                    <p:cond delay="100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1" grpId="0" animBg="1"/>
      <p:bldP spid="25" grpId="0" animBg="1"/>
      <p:bldP spid="25" grpId="1" animBg="1"/>
      <p:bldP spid="25" grpId="2"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平行四边形 26"/>
          <p:cNvSpPr/>
          <p:nvPr/>
        </p:nvSpPr>
        <p:spPr>
          <a:xfrm flipV="1">
            <a:off x="2494587" y="4666917"/>
            <a:ext cx="1149116" cy="403579"/>
          </a:xfrm>
          <a:prstGeom prst="parallelogram">
            <a:avLst>
              <a:gd name="adj" fmla="val 104337"/>
            </a:avLst>
          </a:prstGeom>
          <a:solidFill>
            <a:sysClr val="window" lastClr="FFFFFF">
              <a:lumMod val="75000"/>
            </a:sys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8" name="平行四边形 27"/>
          <p:cNvSpPr/>
          <p:nvPr/>
        </p:nvSpPr>
        <p:spPr>
          <a:xfrm flipH="1" flipV="1">
            <a:off x="5511570" y="4666917"/>
            <a:ext cx="1149116" cy="403579"/>
          </a:xfrm>
          <a:prstGeom prst="parallelogram">
            <a:avLst>
              <a:gd name="adj" fmla="val 104337"/>
            </a:avLst>
          </a:prstGeom>
          <a:solidFill>
            <a:sysClr val="window" lastClr="FFFFFF">
              <a:lumMod val="75000"/>
            </a:sys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9" name="平行四边形 28"/>
          <p:cNvSpPr/>
          <p:nvPr/>
        </p:nvSpPr>
        <p:spPr>
          <a:xfrm flipH="1">
            <a:off x="5511570" y="1605361"/>
            <a:ext cx="1149116" cy="403579"/>
          </a:xfrm>
          <a:prstGeom prst="parallelogram">
            <a:avLst>
              <a:gd name="adj" fmla="val 104337"/>
            </a:avLst>
          </a:prstGeom>
          <a:solidFill>
            <a:sysClr val="window" lastClr="FFFFFF">
              <a:lumMod val="75000"/>
            </a:sys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平行四边形 29"/>
          <p:cNvSpPr/>
          <p:nvPr/>
        </p:nvSpPr>
        <p:spPr>
          <a:xfrm>
            <a:off x="2494587" y="1605361"/>
            <a:ext cx="1149116" cy="403579"/>
          </a:xfrm>
          <a:prstGeom prst="parallelogram">
            <a:avLst>
              <a:gd name="adj" fmla="val 104337"/>
            </a:avLst>
          </a:prstGeom>
          <a:solidFill>
            <a:sysClr val="window" lastClr="FFFFFF">
              <a:lumMod val="75000"/>
            </a:sysClr>
          </a:solid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31" name="图片 30"/>
          <p:cNvPicPr>
            <a:picLocks/>
          </p:cNvPicPr>
          <p:nvPr/>
        </p:nvPicPr>
        <p:blipFill>
          <a:blip r:embed="rId2" cstate="print">
            <a:extLst>
              <a:ext uri="{28A0092B-C50C-407E-A947-70E740481C1C}">
                <a14:useLocalDpi xmlns:a14="http://schemas.microsoft.com/office/drawing/2010/main" val="0"/>
              </a:ext>
            </a:extLst>
          </a:blip>
          <a:stretch>
            <a:fillRect/>
          </a:stretch>
        </p:blipFill>
        <p:spPr>
          <a:xfrm rot="10800000">
            <a:off x="1403649" y="1929320"/>
            <a:ext cx="3241340" cy="87188"/>
          </a:xfrm>
          <a:prstGeom prst="rect">
            <a:avLst/>
          </a:prstGeom>
        </p:spPr>
      </p:pic>
      <p:grpSp>
        <p:nvGrpSpPr>
          <p:cNvPr id="32" name="组合 31"/>
          <p:cNvGrpSpPr/>
          <p:nvPr/>
        </p:nvGrpSpPr>
        <p:grpSpPr>
          <a:xfrm>
            <a:off x="2920859" y="1590740"/>
            <a:ext cx="1596734" cy="1430267"/>
            <a:chOff x="1709047" y="2215012"/>
            <a:chExt cx="2128979" cy="1907022"/>
          </a:xfrm>
          <a:solidFill>
            <a:srgbClr val="B6302E"/>
          </a:solidFill>
        </p:grpSpPr>
        <p:sp>
          <p:nvSpPr>
            <p:cNvPr id="33" name="右箭头 32"/>
            <p:cNvSpPr/>
            <p:nvPr/>
          </p:nvSpPr>
          <p:spPr>
            <a:xfrm rot="2700000">
              <a:off x="2194985" y="2478992"/>
              <a:ext cx="1907022" cy="1379061"/>
            </a:xfrm>
            <a:prstGeom prst="rightArrow">
              <a:avLst>
                <a:gd name="adj1" fmla="val 52799"/>
                <a:gd name="adj2" fmla="val 50000"/>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p>
          </p:txBody>
        </p:sp>
        <p:sp>
          <p:nvSpPr>
            <p:cNvPr id="34" name="等腰三角形 33"/>
            <p:cNvSpPr/>
            <p:nvPr/>
          </p:nvSpPr>
          <p:spPr>
            <a:xfrm rot="10800000">
              <a:off x="1709047" y="2234505"/>
              <a:ext cx="1030535" cy="517160"/>
            </a:xfrm>
            <a:prstGeom prst="triangle">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35" name="图片 34"/>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a:off x="4563102" y="1929320"/>
            <a:ext cx="3229298" cy="90010"/>
          </a:xfrm>
          <a:prstGeom prst="rect">
            <a:avLst/>
          </a:prstGeom>
        </p:spPr>
      </p:pic>
      <p:grpSp>
        <p:nvGrpSpPr>
          <p:cNvPr id="36" name="组合 35"/>
          <p:cNvGrpSpPr/>
          <p:nvPr/>
        </p:nvGrpSpPr>
        <p:grpSpPr>
          <a:xfrm flipH="1">
            <a:off x="4637680" y="1590740"/>
            <a:ext cx="1596734" cy="1430267"/>
            <a:chOff x="1709047" y="2215012"/>
            <a:chExt cx="2128979" cy="1907022"/>
          </a:xfrm>
          <a:solidFill>
            <a:srgbClr val="C00000"/>
          </a:solidFill>
        </p:grpSpPr>
        <p:sp>
          <p:nvSpPr>
            <p:cNvPr id="37" name="右箭头 36"/>
            <p:cNvSpPr/>
            <p:nvPr/>
          </p:nvSpPr>
          <p:spPr>
            <a:xfrm rot="2700000">
              <a:off x="2194985" y="2478992"/>
              <a:ext cx="1907022" cy="1379061"/>
            </a:xfrm>
            <a:prstGeom prst="rightArrow">
              <a:avLst>
                <a:gd name="adj1" fmla="val 52799"/>
                <a:gd name="adj2" fmla="val 50000"/>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行动迟缓</a:t>
              </a:r>
            </a:p>
          </p:txBody>
        </p:sp>
        <p:sp>
          <p:nvSpPr>
            <p:cNvPr id="38" name="等腰三角形 37"/>
            <p:cNvSpPr/>
            <p:nvPr/>
          </p:nvSpPr>
          <p:spPr>
            <a:xfrm rot="10800000">
              <a:off x="1709047" y="2234505"/>
              <a:ext cx="1030535" cy="517160"/>
            </a:xfrm>
            <a:prstGeom prst="triangle">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39" name="图片 38"/>
          <p:cNvPicPr>
            <a:picLocks/>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1403649" y="4659503"/>
            <a:ext cx="3241340" cy="87188"/>
          </a:xfrm>
          <a:prstGeom prst="rect">
            <a:avLst/>
          </a:prstGeom>
        </p:spPr>
      </p:pic>
      <p:grpSp>
        <p:nvGrpSpPr>
          <p:cNvPr id="40" name="组合 39"/>
          <p:cNvGrpSpPr/>
          <p:nvPr/>
        </p:nvGrpSpPr>
        <p:grpSpPr>
          <a:xfrm flipV="1">
            <a:off x="2920857" y="3654917"/>
            <a:ext cx="1596422" cy="1430267"/>
            <a:chOff x="1709047" y="2214920"/>
            <a:chExt cx="2128562" cy="1907022"/>
          </a:xfrm>
          <a:solidFill>
            <a:srgbClr val="C00000"/>
          </a:solidFill>
        </p:grpSpPr>
        <p:sp>
          <p:nvSpPr>
            <p:cNvPr id="41" name="右箭头 40"/>
            <p:cNvSpPr/>
            <p:nvPr/>
          </p:nvSpPr>
          <p:spPr>
            <a:xfrm rot="2700000" flipV="1">
              <a:off x="2194698" y="2479031"/>
              <a:ext cx="1907022" cy="1378800"/>
            </a:xfrm>
            <a:prstGeom prst="rightArrow">
              <a:avLst>
                <a:gd name="adj1" fmla="val 52799"/>
                <a:gd name="adj2" fmla="val 50000"/>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导致被动</a:t>
              </a:r>
            </a:p>
          </p:txBody>
        </p:sp>
        <p:sp>
          <p:nvSpPr>
            <p:cNvPr id="42" name="等腰三角形 41"/>
            <p:cNvSpPr/>
            <p:nvPr/>
          </p:nvSpPr>
          <p:spPr>
            <a:xfrm rot="10800000">
              <a:off x="1709047" y="2234505"/>
              <a:ext cx="1030535" cy="517160"/>
            </a:xfrm>
            <a:prstGeom prst="triangle">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43" name="图片 42"/>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4563102" y="4659502"/>
            <a:ext cx="3229298" cy="90010"/>
          </a:xfrm>
          <a:prstGeom prst="rect">
            <a:avLst/>
          </a:prstGeom>
        </p:spPr>
      </p:pic>
      <p:grpSp>
        <p:nvGrpSpPr>
          <p:cNvPr id="44" name="组合 43"/>
          <p:cNvGrpSpPr/>
          <p:nvPr/>
        </p:nvGrpSpPr>
        <p:grpSpPr>
          <a:xfrm flipH="1" flipV="1">
            <a:off x="4640129" y="3654917"/>
            <a:ext cx="1594285" cy="1430267"/>
            <a:chOff x="1709047" y="2214919"/>
            <a:chExt cx="2125713" cy="1907022"/>
          </a:xfrm>
          <a:solidFill>
            <a:srgbClr val="B6302E"/>
          </a:solidFill>
        </p:grpSpPr>
        <p:sp>
          <p:nvSpPr>
            <p:cNvPr id="45" name="右箭头 44"/>
            <p:cNvSpPr/>
            <p:nvPr/>
          </p:nvSpPr>
          <p:spPr>
            <a:xfrm rot="13500000" flipH="1">
              <a:off x="2191849" y="2479030"/>
              <a:ext cx="1907022" cy="1378800"/>
            </a:xfrm>
            <a:prstGeom prst="rightArrow">
              <a:avLst>
                <a:gd name="adj1" fmla="val 52799"/>
                <a:gd name="adj2" fmla="val 50000"/>
              </a:avLst>
            </a:prstGeom>
            <a:grpFill/>
            <a:ln w="12700" cap="flat" cmpd="sng" algn="ctr">
              <a:noFill/>
              <a:prstDash val="solid"/>
              <a:miter lim="800000"/>
            </a:ln>
            <a:effectLst/>
          </p:spPr>
          <p:txBody>
            <a:bodyPr vert="horz"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p>
          </p:txBody>
        </p:sp>
        <p:sp>
          <p:nvSpPr>
            <p:cNvPr id="46" name="等腰三角形 45"/>
            <p:cNvSpPr/>
            <p:nvPr/>
          </p:nvSpPr>
          <p:spPr>
            <a:xfrm rot="10800000">
              <a:off x="1709047" y="2234505"/>
              <a:ext cx="1030535" cy="517160"/>
            </a:xfrm>
            <a:prstGeom prst="triangle">
              <a:avLst/>
            </a:prstGeom>
            <a:grpFill/>
            <a:ln w="12700" cap="flat" cmpd="sng" algn="ctr">
              <a:noFill/>
              <a:prstDash val="solid"/>
              <a:miter lim="800000"/>
            </a:ln>
            <a:effectLst/>
          </p:spPr>
          <p:txBody>
            <a:bodyPr wrap="none"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lumMod val="95000"/>
                  </a:sysClr>
                </a:solidFill>
                <a:effectLst/>
                <a:uLnTx/>
                <a:uFillTx/>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47" name="文本框 72"/>
          <p:cNvSpPr txBox="1"/>
          <p:nvPr/>
        </p:nvSpPr>
        <p:spPr>
          <a:xfrm>
            <a:off x="1405427" y="2023924"/>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48" name="文本框 73"/>
          <p:cNvSpPr txBox="1"/>
          <p:nvPr/>
        </p:nvSpPr>
        <p:spPr>
          <a:xfrm>
            <a:off x="5724495" y="2043651"/>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49" name="文本框 74"/>
          <p:cNvSpPr txBox="1"/>
          <p:nvPr/>
        </p:nvSpPr>
        <p:spPr>
          <a:xfrm>
            <a:off x="1405427" y="4049440"/>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50" name="文本框 75"/>
          <p:cNvSpPr txBox="1"/>
          <p:nvPr/>
        </p:nvSpPr>
        <p:spPr>
          <a:xfrm>
            <a:off x="5798606" y="3994860"/>
            <a:ext cx="2223655" cy="582147"/>
          </a:xfrm>
          <a:prstGeom prst="rect">
            <a:avLst/>
          </a:prstGeom>
          <a:noFill/>
        </p:spPr>
        <p:txBody>
          <a:bodyPr wrap="square" rtlCol="0">
            <a:spAutoFit/>
          </a:bodyPr>
          <a:lstStyle/>
          <a:p>
            <a:pPr marL="257175" indent="-257175">
              <a:lnSpc>
                <a:spcPct val="125000"/>
              </a:lnSpc>
              <a:spcBef>
                <a:spcPts val="450"/>
              </a:spcBef>
              <a:buFont typeface="Wingdings" panose="05000000000000000000" pitchFamily="2" charset="2"/>
              <a:buChar char="n"/>
            </a:pPr>
            <a:r>
              <a:rPr lang="zh-CN" altLang="en-US" sz="1013" b="1" dirty="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sz="1013"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450"/>
              </a:spcBef>
            </a:pPr>
            <a:r>
              <a:rPr lang="zh-CN" altLang="en-US" sz="1200" dirty="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p>
        </p:txBody>
      </p:sp>
      <p:sp>
        <p:nvSpPr>
          <p:cNvPr id="51" name="文本框 76"/>
          <p:cNvSpPr txBox="1"/>
          <p:nvPr/>
        </p:nvSpPr>
        <p:spPr>
          <a:xfrm>
            <a:off x="3809232" y="3062861"/>
            <a:ext cx="1632593" cy="710451"/>
          </a:xfrm>
          <a:prstGeom prst="rect">
            <a:avLst/>
          </a:prstGeom>
          <a:noFill/>
        </p:spPr>
        <p:txBody>
          <a:bodyPr wrap="square" rtlCol="0">
            <a:spAutoFit/>
          </a:bodyPr>
          <a:lstStyle/>
          <a:p>
            <a:pPr algn="ctr">
              <a:spcBef>
                <a:spcPts val="450"/>
              </a:spcBef>
            </a:pPr>
            <a:r>
              <a:rPr lang="zh-CN" altLang="en-US" sz="1800" b="1" dirty="0">
                <a:latin typeface="微软雅黑" panose="020B0503020204020204" pitchFamily="34" charset="-122"/>
                <a:ea typeface="微软雅黑" panose="020B0503020204020204" pitchFamily="34" charset="-122"/>
                <a:cs typeface="+mn-ea"/>
                <a:sym typeface="微软雅黑" panose="020B0503020204020204" pitchFamily="34" charset="-122"/>
              </a:rPr>
              <a:t>自我</a:t>
            </a:r>
            <a:endParaRPr lang="en-US" altLang="zh-CN" sz="18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spcBef>
                <a:spcPts val="450"/>
              </a:spcBef>
            </a:pPr>
            <a:r>
              <a:rPr lang="zh-CN" altLang="en-US" sz="1800" b="1" dirty="0">
                <a:latin typeface="微软雅黑" panose="020B0503020204020204" pitchFamily="34" charset="-122"/>
                <a:ea typeface="微软雅黑" panose="020B0503020204020204" pitchFamily="34" charset="-122"/>
                <a:cs typeface="+mn-ea"/>
                <a:sym typeface="微软雅黑" panose="020B0503020204020204" pitchFamily="34" charset="-122"/>
              </a:rPr>
              <a:t>批评</a:t>
            </a:r>
          </a:p>
        </p:txBody>
      </p:sp>
    </p:spTree>
    <p:extLst>
      <p:ext uri="{BB962C8B-B14F-4D97-AF65-F5344CB8AC3E}">
        <p14:creationId xmlns:p14="http://schemas.microsoft.com/office/powerpoint/2010/main" val="385793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1000"/>
                                        <p:tgtEl>
                                          <p:spTgt spid="51"/>
                                        </p:tgtEl>
                                      </p:cBhvr>
                                    </p:animEffect>
                                    <p:anim calcmode="lin" valueType="num">
                                      <p:cBhvr>
                                        <p:cTn id="8" dur="1000" fill="hold"/>
                                        <p:tgtEl>
                                          <p:spTgt spid="51"/>
                                        </p:tgtEl>
                                        <p:attrNameLst>
                                          <p:attrName>ppt_x</p:attrName>
                                        </p:attrNameLst>
                                      </p:cBhvr>
                                      <p:tavLst>
                                        <p:tav tm="0">
                                          <p:val>
                                            <p:strVal val="#ppt_x"/>
                                          </p:val>
                                        </p:tav>
                                        <p:tav tm="100000">
                                          <p:val>
                                            <p:strVal val="#ppt_x"/>
                                          </p:val>
                                        </p:tav>
                                      </p:tavLst>
                                    </p:anim>
                                    <p:anim calcmode="lin" valueType="num">
                                      <p:cBhvr>
                                        <p:cTn id="9" dur="900" decel="100000" fill="hold"/>
                                        <p:tgtEl>
                                          <p:spTgt spid="5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2"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right)">
                                      <p:cBhvr>
                                        <p:cTn id="14" dur="500"/>
                                        <p:tgtEl>
                                          <p:spTgt spid="31"/>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wipe(down)">
                                      <p:cBhvr>
                                        <p:cTn id="18" dur="500"/>
                                        <p:tgtEl>
                                          <p:spTgt spid="30"/>
                                        </p:tgtEl>
                                      </p:cBhvr>
                                    </p:animEffect>
                                  </p:childTnLst>
                                </p:cTn>
                              </p:par>
                            </p:childTnLst>
                          </p:cTn>
                        </p:par>
                        <p:par>
                          <p:cTn id="19" fill="hold">
                            <p:stCondLst>
                              <p:cond delay="2000"/>
                            </p:stCondLst>
                            <p:childTnLst>
                              <p:par>
                                <p:cTn id="20" presetID="22" presetClass="entr" presetSubtype="1"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up)">
                                      <p:cBhvr>
                                        <p:cTn id="22" dur="500"/>
                                        <p:tgtEl>
                                          <p:spTgt spid="32"/>
                                        </p:tgtEl>
                                      </p:cBhvr>
                                    </p:animEffect>
                                  </p:childTnLst>
                                </p:cTn>
                              </p:par>
                            </p:childTnLst>
                          </p:cTn>
                        </p:par>
                        <p:par>
                          <p:cTn id="23" fill="hold">
                            <p:stCondLst>
                              <p:cond delay="2500"/>
                            </p:stCondLst>
                            <p:childTnLst>
                              <p:par>
                                <p:cTn id="24" presetID="10" presetClass="entr" presetSubtype="0" fill="hold" grpId="0" nodeType="afterEffect">
                                  <p:stCondLst>
                                    <p:cond delay="0"/>
                                  </p:stCondLst>
                                  <p:iterate type="lt">
                                    <p:tmPct val="10000"/>
                                  </p:iterate>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childTnLst>
                          </p:cTn>
                        </p:par>
                        <p:par>
                          <p:cTn id="27" fill="hold">
                            <p:stCondLst>
                              <p:cond delay="3750"/>
                            </p:stCondLst>
                            <p:childTnLst>
                              <p:par>
                                <p:cTn id="28" presetID="22" presetClass="entr" presetSubtype="8"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childTnLst>
                          </p:cTn>
                        </p:par>
                        <p:par>
                          <p:cTn id="31" fill="hold">
                            <p:stCondLst>
                              <p:cond delay="4250"/>
                            </p:stCondLst>
                            <p:childTnLst>
                              <p:par>
                                <p:cTn id="32" presetID="22" presetClass="entr" presetSubtype="4"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down)">
                                      <p:cBhvr>
                                        <p:cTn id="34" dur="500"/>
                                        <p:tgtEl>
                                          <p:spTgt spid="29"/>
                                        </p:tgtEl>
                                      </p:cBhvr>
                                    </p:animEffect>
                                  </p:childTnLst>
                                </p:cTn>
                              </p:par>
                            </p:childTnLst>
                          </p:cTn>
                        </p:par>
                        <p:par>
                          <p:cTn id="35" fill="hold">
                            <p:stCondLst>
                              <p:cond delay="4750"/>
                            </p:stCondLst>
                            <p:childTnLst>
                              <p:par>
                                <p:cTn id="36" presetID="22" presetClass="entr" presetSubtype="1"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up)">
                                      <p:cBhvr>
                                        <p:cTn id="38" dur="500"/>
                                        <p:tgtEl>
                                          <p:spTgt spid="36"/>
                                        </p:tgtEl>
                                      </p:cBhvr>
                                    </p:animEffect>
                                  </p:childTnLst>
                                </p:cTn>
                              </p:par>
                            </p:childTnLst>
                          </p:cTn>
                        </p:par>
                        <p:par>
                          <p:cTn id="39" fill="hold">
                            <p:stCondLst>
                              <p:cond delay="5250"/>
                            </p:stCondLst>
                            <p:childTnLst>
                              <p:par>
                                <p:cTn id="40" presetID="10" presetClass="entr" presetSubtype="0" fill="hold" grpId="0" nodeType="afterEffect">
                                  <p:stCondLst>
                                    <p:cond delay="0"/>
                                  </p:stCondLst>
                                  <p:iterate type="lt">
                                    <p:tmPct val="10000"/>
                                  </p:iterate>
                                  <p:childTnLst>
                                    <p:set>
                                      <p:cBhvr>
                                        <p:cTn id="41" dur="1" fill="hold">
                                          <p:stCondLst>
                                            <p:cond delay="0"/>
                                          </p:stCondLst>
                                        </p:cTn>
                                        <p:tgtEl>
                                          <p:spTgt spid="48"/>
                                        </p:tgtEl>
                                        <p:attrNameLst>
                                          <p:attrName>style.visibility</p:attrName>
                                        </p:attrNameLst>
                                      </p:cBhvr>
                                      <p:to>
                                        <p:strVal val="visible"/>
                                      </p:to>
                                    </p:set>
                                    <p:animEffect transition="in" filter="fade">
                                      <p:cBhvr>
                                        <p:cTn id="42" dur="500"/>
                                        <p:tgtEl>
                                          <p:spTgt spid="48"/>
                                        </p:tgtEl>
                                      </p:cBhvr>
                                    </p:animEffect>
                                  </p:childTnLst>
                                </p:cTn>
                              </p:par>
                            </p:childTnLst>
                          </p:cTn>
                        </p:par>
                        <p:par>
                          <p:cTn id="43" fill="hold">
                            <p:stCondLst>
                              <p:cond delay="6500"/>
                            </p:stCondLst>
                            <p:childTnLst>
                              <p:par>
                                <p:cTn id="44" presetID="22" presetClass="entr" presetSubtype="2" fill="hold"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right)">
                                      <p:cBhvr>
                                        <p:cTn id="46" dur="500"/>
                                        <p:tgtEl>
                                          <p:spTgt spid="39"/>
                                        </p:tgtEl>
                                      </p:cBhvr>
                                    </p:animEffect>
                                  </p:childTnLst>
                                </p:cTn>
                              </p:par>
                            </p:childTnLst>
                          </p:cTn>
                        </p:par>
                        <p:par>
                          <p:cTn id="47" fill="hold">
                            <p:stCondLst>
                              <p:cond delay="7000"/>
                            </p:stCondLst>
                            <p:childTnLst>
                              <p:par>
                                <p:cTn id="48" presetID="22" presetClass="entr" presetSubtype="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500"/>
                                        <p:tgtEl>
                                          <p:spTgt spid="27"/>
                                        </p:tgtEl>
                                      </p:cBhvr>
                                    </p:animEffect>
                                  </p:childTnLst>
                                </p:cTn>
                              </p:par>
                            </p:childTnLst>
                          </p:cTn>
                        </p:par>
                        <p:par>
                          <p:cTn id="51" fill="hold">
                            <p:stCondLst>
                              <p:cond delay="7500"/>
                            </p:stCondLst>
                            <p:childTnLst>
                              <p:par>
                                <p:cTn id="52" presetID="22" presetClass="entr" presetSubtype="4" fill="hold"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down)">
                                      <p:cBhvr>
                                        <p:cTn id="54" dur="500"/>
                                        <p:tgtEl>
                                          <p:spTgt spid="40"/>
                                        </p:tgtEl>
                                      </p:cBhvr>
                                    </p:animEffect>
                                  </p:childTnLst>
                                </p:cTn>
                              </p:par>
                            </p:childTnLst>
                          </p:cTn>
                        </p:par>
                        <p:par>
                          <p:cTn id="55" fill="hold">
                            <p:stCondLst>
                              <p:cond delay="8000"/>
                            </p:stCondLst>
                            <p:childTnLst>
                              <p:par>
                                <p:cTn id="56" presetID="10" presetClass="entr" presetSubtype="0" fill="hold" grpId="0" nodeType="afterEffect">
                                  <p:stCondLst>
                                    <p:cond delay="0"/>
                                  </p:stCondLst>
                                  <p:iterate type="lt">
                                    <p:tmPct val="10000"/>
                                  </p:iterate>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childTnLst>
                          </p:cTn>
                        </p:par>
                        <p:par>
                          <p:cTn id="59" fill="hold">
                            <p:stCondLst>
                              <p:cond delay="9250"/>
                            </p:stCondLst>
                            <p:childTnLst>
                              <p:par>
                                <p:cTn id="60" presetID="22" presetClass="entr" presetSubtype="8"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wipe(left)">
                                      <p:cBhvr>
                                        <p:cTn id="62" dur="500"/>
                                        <p:tgtEl>
                                          <p:spTgt spid="43"/>
                                        </p:tgtEl>
                                      </p:cBhvr>
                                    </p:animEffect>
                                  </p:childTnLst>
                                </p:cTn>
                              </p:par>
                            </p:childTnLst>
                          </p:cTn>
                        </p:par>
                        <p:par>
                          <p:cTn id="63" fill="hold">
                            <p:stCondLst>
                              <p:cond delay="9750"/>
                            </p:stCondLst>
                            <p:childTnLst>
                              <p:par>
                                <p:cTn id="64" presetID="22" presetClass="entr" presetSubtype="1" fill="hold" grpId="0" nodeType="after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up)">
                                      <p:cBhvr>
                                        <p:cTn id="66" dur="500"/>
                                        <p:tgtEl>
                                          <p:spTgt spid="28"/>
                                        </p:tgtEl>
                                      </p:cBhvr>
                                    </p:animEffect>
                                  </p:childTnLst>
                                </p:cTn>
                              </p:par>
                            </p:childTnLst>
                          </p:cTn>
                        </p:par>
                        <p:par>
                          <p:cTn id="67" fill="hold">
                            <p:stCondLst>
                              <p:cond delay="10250"/>
                            </p:stCondLst>
                            <p:childTnLst>
                              <p:par>
                                <p:cTn id="68" presetID="22" presetClass="entr" presetSubtype="4" fill="hold"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wipe(down)">
                                      <p:cBhvr>
                                        <p:cTn id="70" dur="500"/>
                                        <p:tgtEl>
                                          <p:spTgt spid="44"/>
                                        </p:tgtEl>
                                      </p:cBhvr>
                                    </p:animEffect>
                                  </p:childTnLst>
                                </p:cTn>
                              </p:par>
                            </p:childTnLst>
                          </p:cTn>
                        </p:par>
                        <p:par>
                          <p:cTn id="71" fill="hold">
                            <p:stCondLst>
                              <p:cond delay="10750"/>
                            </p:stCondLst>
                            <p:childTnLst>
                              <p:par>
                                <p:cTn id="72" presetID="10" presetClass="entr" presetSubtype="0" fill="hold" grpId="0" nodeType="afterEffect">
                                  <p:stCondLst>
                                    <p:cond delay="0"/>
                                  </p:stCondLst>
                                  <p:iterate type="lt">
                                    <p:tmPct val="10000"/>
                                  </p:iterate>
                                  <p:childTnLst>
                                    <p:set>
                                      <p:cBhvr>
                                        <p:cTn id="73" dur="1" fill="hold">
                                          <p:stCondLst>
                                            <p:cond delay="0"/>
                                          </p:stCondLst>
                                        </p:cTn>
                                        <p:tgtEl>
                                          <p:spTgt spid="50"/>
                                        </p:tgtEl>
                                        <p:attrNameLst>
                                          <p:attrName>style.visibility</p:attrName>
                                        </p:attrNameLst>
                                      </p:cBhvr>
                                      <p:to>
                                        <p:strVal val="visible"/>
                                      </p:to>
                                    </p:set>
                                    <p:animEffect transition="in" filter="fade">
                                      <p:cBhvr>
                                        <p:cTn id="74"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7" grpId="0"/>
      <p:bldP spid="48" grpId="0"/>
      <p:bldP spid="49" grpId="0"/>
      <p:bldP spid="50" grpId="0"/>
      <p:bldP spid="5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3"/>
          <p:cNvGrpSpPr>
            <a:grpSpLocks/>
          </p:cNvGrpSpPr>
          <p:nvPr/>
        </p:nvGrpSpPr>
        <p:grpSpPr bwMode="auto">
          <a:xfrm>
            <a:off x="756758" y="1976126"/>
            <a:ext cx="2758679" cy="346249"/>
            <a:chOff x="0" y="0"/>
            <a:chExt cx="3240360" cy="346442"/>
          </a:xfrm>
          <a:solidFill>
            <a:srgbClr val="B6302E"/>
          </a:solidFill>
        </p:grpSpPr>
        <p:sp>
          <p:nvSpPr>
            <p:cNvPr id="16" name="矩形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17"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5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sym typeface="方正兰亭黑_GBK" pitchFamily="2" charset="-122"/>
                </a:rPr>
                <a:t>1    </a:t>
              </a:r>
              <a:r>
                <a:rPr kumimoji="0" lang="zh-CN" altLang="en-US" sz="165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18" name="矩形 17"/>
          <p:cNvSpPr>
            <a:spLocks noChangeArrowheads="1"/>
          </p:cNvSpPr>
          <p:nvPr/>
        </p:nvSpPr>
        <p:spPr bwMode="auto">
          <a:xfrm>
            <a:off x="723421" y="2357127"/>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9" name="组合 18"/>
          <p:cNvGrpSpPr>
            <a:grpSpLocks/>
          </p:cNvGrpSpPr>
          <p:nvPr/>
        </p:nvGrpSpPr>
        <p:grpSpPr bwMode="auto">
          <a:xfrm>
            <a:off x="756758" y="3223901"/>
            <a:ext cx="2758679" cy="346249"/>
            <a:chOff x="0" y="0"/>
            <a:chExt cx="3240360" cy="346442"/>
          </a:xfrm>
          <a:solidFill>
            <a:srgbClr val="C00000"/>
          </a:solidFill>
        </p:grpSpPr>
        <p:sp>
          <p:nvSpPr>
            <p:cNvPr id="20" name="矩形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21"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5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sym typeface="方正兰亭黑_GBK" pitchFamily="2" charset="-122"/>
                </a:rPr>
                <a:t>2    </a:t>
              </a:r>
              <a:r>
                <a:rPr kumimoji="0" lang="zh-CN" altLang="en-US" sz="165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22" name="矩形 21"/>
          <p:cNvSpPr>
            <a:spLocks noChangeArrowheads="1"/>
          </p:cNvSpPr>
          <p:nvPr/>
        </p:nvSpPr>
        <p:spPr bwMode="auto">
          <a:xfrm>
            <a:off x="723421" y="3604902"/>
            <a:ext cx="2908697" cy="46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kumimoji="0" lang="zh-CN" altLang="en-US" sz="1050" b="0" i="0" u="none" strike="noStrike" kern="0" cap="none" spc="0" normalizeH="0" baseline="0" noProof="0" dirty="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23" name="组合 22"/>
          <p:cNvGrpSpPr>
            <a:grpSpLocks/>
          </p:cNvGrpSpPr>
          <p:nvPr/>
        </p:nvGrpSpPr>
        <p:grpSpPr bwMode="auto">
          <a:xfrm>
            <a:off x="756758" y="4275222"/>
            <a:ext cx="2758679" cy="346249"/>
            <a:chOff x="0" y="0"/>
            <a:chExt cx="3240360" cy="346442"/>
          </a:xfrm>
          <a:solidFill>
            <a:srgbClr val="C00000"/>
          </a:solidFill>
        </p:grpSpPr>
        <p:sp>
          <p:nvSpPr>
            <p:cNvPr id="24" name="矩形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zh-CN" sz="1800" b="0" i="0" u="none" strike="noStrike" kern="0" cap="none" spc="0" normalizeH="0" baseline="0" noProof="0">
                <a:ln>
                  <a:noFill/>
                </a:ln>
                <a:solidFill>
                  <a:sysClr val="window" lastClr="FFFFFF"/>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sp>
          <p:nvSpPr>
            <p:cNvPr id="25" name="文本框 11"/>
            <p:cNvSpPr>
              <a:spLocks noChangeArrowheads="1"/>
            </p:cNvSpPr>
            <p:nvPr/>
          </p:nvSpPr>
          <p:spPr bwMode="auto">
            <a:xfrm>
              <a:off x="72008" y="0"/>
              <a:ext cx="1657326" cy="34644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65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sym typeface="方正兰亭黑_GBK" pitchFamily="2" charset="-122"/>
                </a:rPr>
                <a:t>3    </a:t>
              </a:r>
              <a:r>
                <a:rPr kumimoji="0" lang="zh-CN" altLang="en-US" sz="1650" b="1" i="0" u="none" strike="noStrike" kern="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sym typeface="方正兰亭黑_GBK" pitchFamily="2" charset="-122"/>
                </a:rPr>
                <a:t>添加标题</a:t>
              </a:r>
            </a:p>
          </p:txBody>
        </p:sp>
      </p:grpSp>
      <p:sp>
        <p:nvSpPr>
          <p:cNvPr id="26" name="矩形 25"/>
          <p:cNvSpPr>
            <a:spLocks noChangeArrowheads="1"/>
          </p:cNvSpPr>
          <p:nvPr/>
        </p:nvSpPr>
        <p:spPr bwMode="auto">
          <a:xfrm>
            <a:off x="723421" y="4656223"/>
            <a:ext cx="2908697" cy="644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zh-CN" altLang="en-US" sz="105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kumimoji="0" lang="zh-CN" altLang="en-US" sz="1050" b="0" i="0" u="none" strike="noStrike" kern="0" cap="none" spc="0" normalizeH="0" baseline="0" noProof="0">
              <a:ln>
                <a:noFill/>
              </a:ln>
              <a:solidFill>
                <a:sysClr val="windowText" lastClr="000000">
                  <a:lumMod val="75000"/>
                  <a:lumOff val="25000"/>
                </a:sysClr>
              </a:solidFill>
              <a:effectLst/>
              <a:uLnTx/>
              <a:uFillTx/>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7" name="图片 2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932661" y="1889372"/>
            <a:ext cx="4455763" cy="311903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4385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750" fill="hold"/>
                                        <p:tgtEl>
                                          <p:spTgt spid="27"/>
                                        </p:tgtEl>
                                        <p:attrNameLst>
                                          <p:attrName>ppt_x</p:attrName>
                                        </p:attrNameLst>
                                      </p:cBhvr>
                                      <p:tavLst>
                                        <p:tav tm="0">
                                          <p:val>
                                            <p:strVal val="0-#ppt_w/2"/>
                                          </p:val>
                                        </p:tav>
                                        <p:tav tm="100000">
                                          <p:val>
                                            <p:strVal val="#ppt_x"/>
                                          </p:val>
                                        </p:tav>
                                      </p:tavLst>
                                    </p:anim>
                                    <p:anim calcmode="lin" valueType="num">
                                      <p:cBhvr>
                                        <p:cTn id="8" dur="75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750" fill="hold"/>
                                        <p:tgtEl>
                                          <p:spTgt spid="15"/>
                                        </p:tgtEl>
                                        <p:attrNameLst>
                                          <p:attrName>ppt_x</p:attrName>
                                        </p:attrNameLst>
                                      </p:cBhvr>
                                      <p:tavLst>
                                        <p:tav tm="0">
                                          <p:val>
                                            <p:strVal val="1+#ppt_w/2"/>
                                          </p:val>
                                        </p:tav>
                                        <p:tav tm="100000">
                                          <p:val>
                                            <p:strVal val="#ppt_x"/>
                                          </p:val>
                                        </p:tav>
                                      </p:tavLst>
                                    </p:anim>
                                    <p:anim calcmode="lin" valueType="num">
                                      <p:cBhvr>
                                        <p:cTn id="12" dur="75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750" fill="hold"/>
                                        <p:tgtEl>
                                          <p:spTgt spid="19"/>
                                        </p:tgtEl>
                                        <p:attrNameLst>
                                          <p:attrName>ppt_x</p:attrName>
                                        </p:attrNameLst>
                                      </p:cBhvr>
                                      <p:tavLst>
                                        <p:tav tm="0">
                                          <p:val>
                                            <p:strVal val="1+#ppt_w/2"/>
                                          </p:val>
                                        </p:tav>
                                        <p:tav tm="100000">
                                          <p:val>
                                            <p:strVal val="#ppt_x"/>
                                          </p:val>
                                        </p:tav>
                                      </p:tavLst>
                                    </p:anim>
                                    <p:anim calcmode="lin" valueType="num">
                                      <p:cBhvr>
                                        <p:cTn id="16" dur="750" fill="hold"/>
                                        <p:tgtEl>
                                          <p:spTgt spid="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750" fill="hold"/>
                                        <p:tgtEl>
                                          <p:spTgt spid="23"/>
                                        </p:tgtEl>
                                        <p:attrNameLst>
                                          <p:attrName>ppt_x</p:attrName>
                                        </p:attrNameLst>
                                      </p:cBhvr>
                                      <p:tavLst>
                                        <p:tav tm="0">
                                          <p:val>
                                            <p:strVal val="1+#ppt_w/2"/>
                                          </p:val>
                                        </p:tav>
                                        <p:tav tm="100000">
                                          <p:val>
                                            <p:strVal val="#ppt_x"/>
                                          </p:val>
                                        </p:tav>
                                      </p:tavLst>
                                    </p:anim>
                                    <p:anim calcmode="lin" valueType="num">
                                      <p:cBhvr>
                                        <p:cTn id="20" dur="750" fill="hold"/>
                                        <p:tgtEl>
                                          <p:spTgt spid="23"/>
                                        </p:tgtEl>
                                        <p:attrNameLst>
                                          <p:attrName>ppt_y</p:attrName>
                                        </p:attrNameLst>
                                      </p:cBhvr>
                                      <p:tavLst>
                                        <p:tav tm="0">
                                          <p:val>
                                            <p:strVal val="#ppt_y"/>
                                          </p:val>
                                        </p:tav>
                                        <p:tav tm="100000">
                                          <p:val>
                                            <p:strVal val="#ppt_y"/>
                                          </p:val>
                                        </p:tav>
                                      </p:tavLst>
                                    </p:anim>
                                  </p:childTnLst>
                                </p:cTn>
                              </p:par>
                            </p:childTnLst>
                          </p:cTn>
                        </p:par>
                        <p:par>
                          <p:cTn id="21" fill="hold">
                            <p:stCondLst>
                              <p:cond delay="750"/>
                            </p:stCondLst>
                            <p:childTnLst>
                              <p:par>
                                <p:cTn id="22" presetID="22" presetClass="entr" presetSubtype="1" fill="hold" grpId="0" nodeType="afterEffect">
                                  <p:stCondLst>
                                    <p:cond delay="250"/>
                                  </p:stCondLst>
                                  <p:childTnLst>
                                    <p:set>
                                      <p:cBhvr>
                                        <p:cTn id="23" dur="1" fill="hold">
                                          <p:stCondLst>
                                            <p:cond delay="0"/>
                                          </p:stCondLst>
                                        </p:cTn>
                                        <p:tgtEl>
                                          <p:spTgt spid="18"/>
                                        </p:tgtEl>
                                        <p:attrNameLst>
                                          <p:attrName>style.visibility</p:attrName>
                                        </p:attrNameLst>
                                      </p:cBhvr>
                                      <p:to>
                                        <p:strVal val="visible"/>
                                      </p:to>
                                    </p:set>
                                    <p:animEffect>
                                      <p:cBhvr>
                                        <p:cTn id="24" dur="750"/>
                                        <p:tgtEl>
                                          <p:spTgt spid="18"/>
                                        </p:tgtEl>
                                      </p:cBhvr>
                                    </p:animEffect>
                                  </p:childTnLst>
                                </p:cTn>
                              </p:par>
                            </p:childTnLst>
                          </p:cTn>
                        </p:par>
                        <p:par>
                          <p:cTn id="25" fill="hold">
                            <p:stCondLst>
                              <p:cond delay="1750"/>
                            </p:stCondLst>
                            <p:childTnLst>
                              <p:par>
                                <p:cTn id="26" presetID="22" presetClass="entr" presetSubtype="1"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p:cBhvr>
                                        <p:cTn id="28" dur="500"/>
                                        <p:tgtEl>
                                          <p:spTgt spid="22"/>
                                        </p:tgtEl>
                                      </p:cBhvr>
                                    </p:animEffect>
                                  </p:childTnLst>
                                </p:cTn>
                              </p:par>
                            </p:childTnLst>
                          </p:cTn>
                        </p:par>
                        <p:par>
                          <p:cTn id="29" fill="hold">
                            <p:stCondLst>
                              <p:cond delay="2250"/>
                            </p:stCondLst>
                            <p:childTnLst>
                              <p:par>
                                <p:cTn id="30" presetID="22" presetClass="entr" presetSubtype="1"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p:cBhvr>
                                        <p:cTn id="32"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autoUpdateAnimBg="0"/>
      <p:bldP spid="22" grpId="0" bldLvl="0" autoUpdateAnimBg="0"/>
      <p:bldP spid="2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827584" y="3260623"/>
            <a:ext cx="1711577" cy="1712209"/>
            <a:chOff x="855271" y="2835421"/>
            <a:chExt cx="1711577" cy="1712209"/>
          </a:xfrm>
        </p:grpSpPr>
        <p:grpSp>
          <p:nvGrpSpPr>
            <p:cNvPr id="42" name="组合 41"/>
            <p:cNvGrpSpPr/>
            <p:nvPr/>
          </p:nvGrpSpPr>
          <p:grpSpPr bwMode="auto">
            <a:xfrm>
              <a:off x="855271" y="2835421"/>
              <a:ext cx="1711577" cy="1712209"/>
              <a:chOff x="1187624" y="4077072"/>
              <a:chExt cx="1728192" cy="1728192"/>
            </a:xfrm>
            <a:effectLst>
              <a:outerShdw blurRad="50800" dist="38100" dir="2700000" algn="tl" rotWithShape="0">
                <a:prstClr val="black">
                  <a:alpha val="40000"/>
                </a:prstClr>
              </a:outerShdw>
            </a:effectLst>
          </p:grpSpPr>
          <p:sp>
            <p:nvSpPr>
              <p:cNvPr id="44" name="泪滴形 43"/>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0000"/>
                  </a:solidFill>
                  <a:effectLst/>
                  <a:uLnTx/>
                  <a:uFillTx/>
                  <a:latin typeface="微软雅黑" pitchFamily="34" charset="-122"/>
                  <a:ea typeface="微软雅黑" pitchFamily="34" charset="-122"/>
                </a:endParaRPr>
              </a:p>
            </p:txBody>
          </p:sp>
          <p:sp>
            <p:nvSpPr>
              <p:cNvPr id="45"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43" name="矩形​​ 45"/>
            <p:cNvSpPr>
              <a:spLocks noChangeArrowheads="1"/>
            </p:cNvSpPr>
            <p:nvPr/>
          </p:nvSpPr>
          <p:spPr bwMode="auto">
            <a:xfrm>
              <a:off x="1220322" y="3483791"/>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46" name="组合 45"/>
          <p:cNvGrpSpPr/>
          <p:nvPr/>
        </p:nvGrpSpPr>
        <p:grpSpPr>
          <a:xfrm>
            <a:off x="2611169" y="3260622"/>
            <a:ext cx="1953852" cy="1954573"/>
            <a:chOff x="2672545" y="2835420"/>
            <a:chExt cx="1953852" cy="1954573"/>
          </a:xfrm>
        </p:grpSpPr>
        <p:grpSp>
          <p:nvGrpSpPr>
            <p:cNvPr id="47" name="组合 5"/>
            <p:cNvGrpSpPr/>
            <p:nvPr/>
          </p:nvGrpSpPr>
          <p:grpSpPr bwMode="auto">
            <a:xfrm flipH="1">
              <a:off x="2672545" y="2835420"/>
              <a:ext cx="1953852" cy="1954573"/>
              <a:chOff x="1187624" y="4077072"/>
              <a:chExt cx="1728192" cy="1728192"/>
            </a:xfrm>
            <a:effectLst>
              <a:outerShdw blurRad="50800" dist="38100" dir="2700000" algn="tl" rotWithShape="0">
                <a:prstClr val="black">
                  <a:alpha val="40000"/>
                </a:prstClr>
              </a:outerShdw>
            </a:effectLst>
          </p:grpSpPr>
          <p:sp>
            <p:nvSpPr>
              <p:cNvPr id="49" name="泪滴形 48"/>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0"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48" name="矩形​​ 46"/>
            <p:cNvSpPr>
              <a:spLocks noChangeArrowheads="1"/>
            </p:cNvSpPr>
            <p:nvPr/>
          </p:nvSpPr>
          <p:spPr bwMode="auto">
            <a:xfrm>
              <a:off x="3398598" y="3684002"/>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51" name="组合 50"/>
          <p:cNvGrpSpPr/>
          <p:nvPr/>
        </p:nvGrpSpPr>
        <p:grpSpPr>
          <a:xfrm>
            <a:off x="992865" y="1667950"/>
            <a:ext cx="1529694" cy="1529693"/>
            <a:chOff x="1009480" y="1242748"/>
            <a:chExt cx="1529694" cy="1529693"/>
          </a:xfrm>
        </p:grpSpPr>
        <p:sp>
          <p:nvSpPr>
            <p:cNvPr id="52" name="泪滴形 51"/>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3"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4" name="矩形​​ 43"/>
            <p:cNvSpPr>
              <a:spLocks noChangeArrowheads="1"/>
            </p:cNvSpPr>
            <p:nvPr/>
          </p:nvSpPr>
          <p:spPr bwMode="auto">
            <a:xfrm>
              <a:off x="1258795" y="1606816"/>
              <a:ext cx="723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55" name="组合 54"/>
          <p:cNvGrpSpPr/>
          <p:nvPr/>
        </p:nvGrpSpPr>
        <p:grpSpPr>
          <a:xfrm>
            <a:off x="2611169" y="1412776"/>
            <a:ext cx="1772592" cy="1773246"/>
            <a:chOff x="2662969" y="965760"/>
            <a:chExt cx="1772592" cy="1773246"/>
          </a:xfrm>
        </p:grpSpPr>
        <p:grpSp>
          <p:nvGrpSpPr>
            <p:cNvPr id="56" name="组合 11"/>
            <p:cNvGrpSpPr/>
            <p:nvPr/>
          </p:nvGrpSpPr>
          <p:grpSpPr bwMode="auto">
            <a:xfrm rot="16200000" flipH="1">
              <a:off x="2662642" y="966087"/>
              <a:ext cx="1773246" cy="1772592"/>
              <a:chOff x="1187624" y="4077072"/>
              <a:chExt cx="1728192" cy="1728192"/>
            </a:xfrm>
            <a:effectLst>
              <a:outerShdw blurRad="50800" dist="38100" dir="2700000" algn="tl" rotWithShape="0">
                <a:prstClr val="black">
                  <a:alpha val="40000"/>
                </a:prstClr>
              </a:outerShdw>
            </a:effectLst>
          </p:grpSpPr>
          <p:sp>
            <p:nvSpPr>
              <p:cNvPr id="58" name="泪滴形 57"/>
              <p:cNvSpPr/>
              <p:nvPr/>
            </p:nvSpPr>
            <p:spPr>
              <a:xfrm>
                <a:off x="1187624" y="4077072"/>
                <a:ext cx="1728192" cy="1728192"/>
              </a:xfrm>
              <a:prstGeom prst="teardrop">
                <a:avLst/>
              </a:prstGeom>
              <a:solidFill>
                <a:srgbClr val="C8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59"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57" name="矩形​​ 44"/>
            <p:cNvSpPr>
              <a:spLocks noChangeArrowheads="1"/>
            </p:cNvSpPr>
            <p:nvPr/>
          </p:nvSpPr>
          <p:spPr bwMode="auto">
            <a:xfrm>
              <a:off x="3300316" y="1374429"/>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点击录</a:t>
              </a:r>
              <a:endParaRPr kumimoji="0" lang="en-US" altLang="zh-CN"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cs typeface="Arial Unicode MS" pitchFamily="34" charset="-122"/>
                </a:rPr>
                <a:t>入内容</a:t>
              </a:r>
            </a:p>
          </p:txBody>
        </p:sp>
      </p:grpSp>
      <p:grpSp>
        <p:nvGrpSpPr>
          <p:cNvPr id="60" name="组合 59"/>
          <p:cNvGrpSpPr/>
          <p:nvPr/>
        </p:nvGrpSpPr>
        <p:grpSpPr>
          <a:xfrm>
            <a:off x="5174059" y="1686386"/>
            <a:ext cx="374462" cy="374462"/>
            <a:chOff x="1009480" y="1242748"/>
            <a:chExt cx="1529694" cy="1529693"/>
          </a:xfrm>
        </p:grpSpPr>
        <p:sp>
          <p:nvSpPr>
            <p:cNvPr id="61" name="泪滴形 60"/>
            <p:cNvSpPr/>
            <p:nvPr/>
          </p:nvSpPr>
          <p:spPr bwMode="auto">
            <a:xfrm rot="10800000" flipH="1">
              <a:off x="1009480" y="1242748"/>
              <a:ext cx="1529694" cy="1529693"/>
            </a:xfrm>
            <a:prstGeom prst="teardrop">
              <a:avLst/>
            </a:prstGeom>
            <a:solidFill>
              <a:srgbClr val="FF920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2" name="椭圆​​ 10"/>
            <p:cNvSpPr/>
            <p:nvPr/>
          </p:nvSpPr>
          <p:spPr bwMode="auto">
            <a:xfrm rot="10800000" flipH="1">
              <a:off x="1170312" y="1403581"/>
              <a:ext cx="914957" cy="914956"/>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63" name="Text Box 40"/>
          <p:cNvSpPr txBox="1">
            <a:spLocks noChangeArrowheads="1"/>
          </p:cNvSpPr>
          <p:nvPr/>
        </p:nvSpPr>
        <p:spPr bwMode="gray">
          <a:xfrm>
            <a:off x="5620529" y="1951790"/>
            <a:ext cx="3255336" cy="757130"/>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64" name="Rectangle 11"/>
          <p:cNvSpPr>
            <a:spLocks noChangeArrowheads="1"/>
          </p:cNvSpPr>
          <p:nvPr/>
        </p:nvSpPr>
        <p:spPr bwMode="gray">
          <a:xfrm>
            <a:off x="5712487" y="1649336"/>
            <a:ext cx="2500330"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grpSp>
        <p:nvGrpSpPr>
          <p:cNvPr id="65" name="组合 11"/>
          <p:cNvGrpSpPr/>
          <p:nvPr/>
        </p:nvGrpSpPr>
        <p:grpSpPr bwMode="auto">
          <a:xfrm rot="16200000" flipH="1">
            <a:off x="5166779" y="2615210"/>
            <a:ext cx="381812" cy="381672"/>
            <a:chOff x="1187622" y="4077075"/>
            <a:chExt cx="1728192" cy="1728193"/>
          </a:xfrm>
          <a:effectLst>
            <a:outerShdw blurRad="50800" dist="38100" dir="2700000" algn="tl" rotWithShape="0">
              <a:prstClr val="black">
                <a:alpha val="40000"/>
              </a:prstClr>
            </a:outerShdw>
          </a:effectLst>
        </p:grpSpPr>
        <p:sp>
          <p:nvSpPr>
            <p:cNvPr id="66" name="泪滴形 65"/>
            <p:cNvSpPr/>
            <p:nvPr/>
          </p:nvSpPr>
          <p:spPr>
            <a:xfrm>
              <a:off x="1187622" y="4077075"/>
              <a:ext cx="1728192" cy="1728193"/>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67" name="椭圆​​ 13"/>
            <p:cNvSpPr/>
            <p:nvPr/>
          </p:nvSpPr>
          <p:spPr>
            <a:xfrm>
              <a:off x="1369737" y="4567119"/>
              <a:ext cx="1056027" cy="1056029"/>
            </a:xfrm>
            <a:prstGeom prst="ellipse">
              <a:avLst/>
            </a:prstGeom>
            <a:solidFill>
              <a:sysClr val="window" lastClr="FFFFFF"/>
            </a:solidFill>
            <a:ln w="3175" cap="flat" cmpd="sng" algn="ctr">
              <a:solidFill>
                <a:sysClr val="window" lastClr="FFFFFF">
                  <a:lumMod val="95000"/>
                </a:sys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
        <p:nvSpPr>
          <p:cNvPr id="68" name="Text Box 40"/>
          <p:cNvSpPr txBox="1">
            <a:spLocks noChangeArrowheads="1"/>
          </p:cNvSpPr>
          <p:nvPr/>
        </p:nvSpPr>
        <p:spPr bwMode="gray">
          <a:xfrm>
            <a:off x="5620529" y="2887894"/>
            <a:ext cx="3255336" cy="757130"/>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69" name="Rectangle 11"/>
          <p:cNvSpPr>
            <a:spLocks noChangeArrowheads="1"/>
          </p:cNvSpPr>
          <p:nvPr/>
        </p:nvSpPr>
        <p:spPr bwMode="gray">
          <a:xfrm>
            <a:off x="5712487" y="2585440"/>
            <a:ext cx="2500330"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
        <p:nvSpPr>
          <p:cNvPr id="70" name="Text Box 40"/>
          <p:cNvSpPr txBox="1">
            <a:spLocks noChangeArrowheads="1"/>
          </p:cNvSpPr>
          <p:nvPr/>
        </p:nvSpPr>
        <p:spPr bwMode="gray">
          <a:xfrm>
            <a:off x="5620529" y="3731454"/>
            <a:ext cx="3255336" cy="757130"/>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71" name="Rectangle 11"/>
          <p:cNvSpPr>
            <a:spLocks noChangeArrowheads="1"/>
          </p:cNvSpPr>
          <p:nvPr/>
        </p:nvSpPr>
        <p:spPr bwMode="gray">
          <a:xfrm>
            <a:off x="5712487" y="3429000"/>
            <a:ext cx="2500330"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sp>
        <p:nvSpPr>
          <p:cNvPr id="72" name="Text Box 40"/>
          <p:cNvSpPr txBox="1">
            <a:spLocks noChangeArrowheads="1"/>
          </p:cNvSpPr>
          <p:nvPr/>
        </p:nvSpPr>
        <p:spPr bwMode="gray">
          <a:xfrm>
            <a:off x="5620529" y="4544078"/>
            <a:ext cx="3255336" cy="757130"/>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单击此处输入文字单击此处输入文字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endParaRPr>
          </a:p>
        </p:txBody>
      </p:sp>
      <p:sp>
        <p:nvSpPr>
          <p:cNvPr id="73" name="Rectangle 11"/>
          <p:cNvSpPr>
            <a:spLocks noChangeArrowheads="1"/>
          </p:cNvSpPr>
          <p:nvPr/>
        </p:nvSpPr>
        <p:spPr bwMode="gray">
          <a:xfrm>
            <a:off x="5712487" y="4294361"/>
            <a:ext cx="2500330" cy="358775"/>
          </a:xfrm>
          <a:prstGeom prst="rect">
            <a:avLst/>
          </a:prstGeom>
          <a:noFill/>
          <a:ln>
            <a:noFill/>
          </a:ln>
          <a:extLst/>
        </p:spPr>
        <p:txBody>
          <a:bodyPr lIns="0" tIns="0" rIns="0" bIns="0"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rPr>
              <a:t>单击此处输入标题</a:t>
            </a:r>
          </a:p>
        </p:txBody>
      </p:sp>
      <p:grpSp>
        <p:nvGrpSpPr>
          <p:cNvPr id="74" name="组合 4"/>
          <p:cNvGrpSpPr/>
          <p:nvPr/>
        </p:nvGrpSpPr>
        <p:grpSpPr bwMode="auto">
          <a:xfrm>
            <a:off x="5150593" y="3462973"/>
            <a:ext cx="397928" cy="398075"/>
            <a:chOff x="1187624" y="4077072"/>
            <a:chExt cx="1728192" cy="1728192"/>
          </a:xfrm>
          <a:effectLst>
            <a:outerShdw blurRad="50800" dist="38100" dir="2700000" algn="tl" rotWithShape="0">
              <a:prstClr val="black">
                <a:alpha val="40000"/>
              </a:prstClr>
            </a:outerShdw>
          </a:effectLst>
        </p:grpSpPr>
        <p:sp>
          <p:nvSpPr>
            <p:cNvPr id="75" name="泪滴形 74"/>
            <p:cNvSpPr/>
            <p:nvPr/>
          </p:nvSpPr>
          <p:spPr>
            <a:xfrm>
              <a:off x="1187624" y="4077072"/>
              <a:ext cx="1728192" cy="1728192"/>
            </a:xfrm>
            <a:prstGeom prst="teardrop">
              <a:avLst/>
            </a:prstGeom>
            <a:solidFill>
              <a:srgbClr val="FF6E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6"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grpSp>
        <p:nvGrpSpPr>
          <p:cNvPr id="77" name="组合 5"/>
          <p:cNvGrpSpPr/>
          <p:nvPr/>
        </p:nvGrpSpPr>
        <p:grpSpPr bwMode="auto">
          <a:xfrm flipH="1">
            <a:off x="5146178" y="4293096"/>
            <a:ext cx="402343" cy="402491"/>
            <a:chOff x="1187624" y="4077072"/>
            <a:chExt cx="1728192" cy="1728192"/>
          </a:xfrm>
          <a:effectLst>
            <a:outerShdw blurRad="50800" dist="38100" dir="2700000" algn="tl" rotWithShape="0">
              <a:prstClr val="black">
                <a:alpha val="40000"/>
              </a:prstClr>
            </a:outerShdw>
          </a:effectLst>
        </p:grpSpPr>
        <p:sp>
          <p:nvSpPr>
            <p:cNvPr id="78" name="泪滴形 77"/>
            <p:cNvSpPr/>
            <p:nvPr/>
          </p:nvSpPr>
          <p:spPr>
            <a:xfrm>
              <a:off x="1187624" y="4077072"/>
              <a:ext cx="1728192" cy="1728192"/>
            </a:xfrm>
            <a:prstGeom prst="teardrop">
              <a:avLst/>
            </a:prstGeom>
            <a:solidFill>
              <a:srgbClr val="DE0000"/>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79"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innerShdw blurRad="63500" dist="50800" dir="8100000">
                <a:prstClr val="black">
                  <a:alpha val="5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02636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750" fill="hold"/>
                                        <p:tgtEl>
                                          <p:spTgt spid="51"/>
                                        </p:tgtEl>
                                        <p:attrNameLst>
                                          <p:attrName>ppt_x</p:attrName>
                                        </p:attrNameLst>
                                      </p:cBhvr>
                                      <p:tavLst>
                                        <p:tav tm="0">
                                          <p:val>
                                            <p:strVal val="0-#ppt_w/2"/>
                                          </p:val>
                                        </p:tav>
                                        <p:tav tm="100000">
                                          <p:val>
                                            <p:strVal val="#ppt_x"/>
                                          </p:val>
                                        </p:tav>
                                      </p:tavLst>
                                    </p:anim>
                                    <p:anim calcmode="lin" valueType="num">
                                      <p:cBhvr additive="base">
                                        <p:cTn id="8" dur="750" fill="hold"/>
                                        <p:tgtEl>
                                          <p:spTgt spid="51"/>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 presetClass="entr" presetSubtype="3" fill="hold" nodeType="afterEffect">
                                  <p:stCondLst>
                                    <p:cond delay="0"/>
                                  </p:stCondLst>
                                  <p:childTnLst>
                                    <p:set>
                                      <p:cBhvr>
                                        <p:cTn id="11" dur="1" fill="hold">
                                          <p:stCondLst>
                                            <p:cond delay="0"/>
                                          </p:stCondLst>
                                        </p:cTn>
                                        <p:tgtEl>
                                          <p:spTgt spid="55"/>
                                        </p:tgtEl>
                                        <p:attrNameLst>
                                          <p:attrName>style.visibility</p:attrName>
                                        </p:attrNameLst>
                                      </p:cBhvr>
                                      <p:to>
                                        <p:strVal val="visible"/>
                                      </p:to>
                                    </p:set>
                                    <p:anim calcmode="lin" valueType="num">
                                      <p:cBhvr additive="base">
                                        <p:cTn id="12" dur="750" fill="hold"/>
                                        <p:tgtEl>
                                          <p:spTgt spid="55"/>
                                        </p:tgtEl>
                                        <p:attrNameLst>
                                          <p:attrName>ppt_x</p:attrName>
                                        </p:attrNameLst>
                                      </p:cBhvr>
                                      <p:tavLst>
                                        <p:tav tm="0">
                                          <p:val>
                                            <p:strVal val="1+#ppt_w/2"/>
                                          </p:val>
                                        </p:tav>
                                        <p:tav tm="100000">
                                          <p:val>
                                            <p:strVal val="#ppt_x"/>
                                          </p:val>
                                        </p:tav>
                                      </p:tavLst>
                                    </p:anim>
                                    <p:anim calcmode="lin" valueType="num">
                                      <p:cBhvr additive="base">
                                        <p:cTn id="13" dur="750" fill="hold"/>
                                        <p:tgtEl>
                                          <p:spTgt spid="55"/>
                                        </p:tgtEl>
                                        <p:attrNameLst>
                                          <p:attrName>ppt_y</p:attrName>
                                        </p:attrNameLst>
                                      </p:cBhvr>
                                      <p:tavLst>
                                        <p:tav tm="0">
                                          <p:val>
                                            <p:strVal val="0-#ppt_h/2"/>
                                          </p:val>
                                        </p:tav>
                                        <p:tav tm="100000">
                                          <p:val>
                                            <p:strVal val="#ppt_y"/>
                                          </p:val>
                                        </p:tav>
                                      </p:tavLst>
                                    </p:anim>
                                  </p:childTnLst>
                                </p:cTn>
                              </p:par>
                            </p:childTnLst>
                          </p:cTn>
                        </p:par>
                        <p:par>
                          <p:cTn id="14" fill="hold">
                            <p:stCondLst>
                              <p:cond delay="1500"/>
                            </p:stCondLst>
                            <p:childTnLst>
                              <p:par>
                                <p:cTn id="15" presetID="2" presetClass="entr" presetSubtype="12"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750" fill="hold"/>
                                        <p:tgtEl>
                                          <p:spTgt spid="41"/>
                                        </p:tgtEl>
                                        <p:attrNameLst>
                                          <p:attrName>ppt_x</p:attrName>
                                        </p:attrNameLst>
                                      </p:cBhvr>
                                      <p:tavLst>
                                        <p:tav tm="0">
                                          <p:val>
                                            <p:strVal val="0-#ppt_w/2"/>
                                          </p:val>
                                        </p:tav>
                                        <p:tav tm="100000">
                                          <p:val>
                                            <p:strVal val="#ppt_x"/>
                                          </p:val>
                                        </p:tav>
                                      </p:tavLst>
                                    </p:anim>
                                    <p:anim calcmode="lin" valueType="num">
                                      <p:cBhvr additive="base">
                                        <p:cTn id="18" dur="750" fill="hold"/>
                                        <p:tgtEl>
                                          <p:spTgt spid="41"/>
                                        </p:tgtEl>
                                        <p:attrNameLst>
                                          <p:attrName>ppt_y</p:attrName>
                                        </p:attrNameLst>
                                      </p:cBhvr>
                                      <p:tavLst>
                                        <p:tav tm="0">
                                          <p:val>
                                            <p:strVal val="1+#ppt_h/2"/>
                                          </p:val>
                                        </p:tav>
                                        <p:tav tm="100000">
                                          <p:val>
                                            <p:strVal val="#ppt_y"/>
                                          </p:val>
                                        </p:tav>
                                      </p:tavLst>
                                    </p:anim>
                                  </p:childTnLst>
                                </p:cTn>
                              </p:par>
                            </p:childTnLst>
                          </p:cTn>
                        </p:par>
                        <p:par>
                          <p:cTn id="19" fill="hold">
                            <p:stCondLst>
                              <p:cond delay="2250"/>
                            </p:stCondLst>
                            <p:childTnLst>
                              <p:par>
                                <p:cTn id="20" presetID="2" presetClass="entr" presetSubtype="6"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 calcmode="lin" valueType="num">
                                      <p:cBhvr additive="base">
                                        <p:cTn id="22" dur="750" fill="hold"/>
                                        <p:tgtEl>
                                          <p:spTgt spid="46"/>
                                        </p:tgtEl>
                                        <p:attrNameLst>
                                          <p:attrName>ppt_x</p:attrName>
                                        </p:attrNameLst>
                                      </p:cBhvr>
                                      <p:tavLst>
                                        <p:tav tm="0">
                                          <p:val>
                                            <p:strVal val="1+#ppt_w/2"/>
                                          </p:val>
                                        </p:tav>
                                        <p:tav tm="100000">
                                          <p:val>
                                            <p:strVal val="#ppt_x"/>
                                          </p:val>
                                        </p:tav>
                                      </p:tavLst>
                                    </p:anim>
                                    <p:anim calcmode="lin" valueType="num">
                                      <p:cBhvr additive="base">
                                        <p:cTn id="23" dur="750" fill="hold"/>
                                        <p:tgtEl>
                                          <p:spTgt spid="46"/>
                                        </p:tgtEl>
                                        <p:attrNameLst>
                                          <p:attrName>ppt_y</p:attrName>
                                        </p:attrNameLst>
                                      </p:cBhvr>
                                      <p:tavLst>
                                        <p:tav tm="0">
                                          <p:val>
                                            <p:strVal val="1+#ppt_h/2"/>
                                          </p:val>
                                        </p:tav>
                                        <p:tav tm="100000">
                                          <p:val>
                                            <p:strVal val="#ppt_y"/>
                                          </p:val>
                                        </p:tav>
                                      </p:tavLst>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500"/>
                                        <p:tgtEl>
                                          <p:spTgt spid="60"/>
                                        </p:tgtEl>
                                      </p:cBhvr>
                                    </p:animEffect>
                                    <p:anim calcmode="lin" valueType="num">
                                      <p:cBhvr>
                                        <p:cTn id="28" dur="500" fill="hold"/>
                                        <p:tgtEl>
                                          <p:spTgt spid="60"/>
                                        </p:tgtEl>
                                        <p:attrNameLst>
                                          <p:attrName>ppt_x</p:attrName>
                                        </p:attrNameLst>
                                      </p:cBhvr>
                                      <p:tavLst>
                                        <p:tav tm="0">
                                          <p:val>
                                            <p:strVal val="#ppt_x"/>
                                          </p:val>
                                        </p:tav>
                                        <p:tav tm="100000">
                                          <p:val>
                                            <p:strVal val="#ppt_x"/>
                                          </p:val>
                                        </p:tav>
                                      </p:tavLst>
                                    </p:anim>
                                    <p:anim calcmode="lin" valueType="num">
                                      <p:cBhvr>
                                        <p:cTn id="29" dur="500" fill="hold"/>
                                        <p:tgtEl>
                                          <p:spTgt spid="60"/>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64"/>
                                        </p:tgtEl>
                                        <p:attrNameLst>
                                          <p:attrName>style.visibility</p:attrName>
                                        </p:attrNameLst>
                                      </p:cBhvr>
                                      <p:to>
                                        <p:strVal val="visible"/>
                                      </p:to>
                                    </p:set>
                                    <p:anim calcmode="lin" valueType="num">
                                      <p:cBhvr>
                                        <p:cTn id="33" dur="500" fill="hold"/>
                                        <p:tgtEl>
                                          <p:spTgt spid="64"/>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64"/>
                                        </p:tgtEl>
                                        <p:attrNameLst>
                                          <p:attrName>ppt_y</p:attrName>
                                        </p:attrNameLst>
                                      </p:cBhvr>
                                      <p:tavLst>
                                        <p:tav tm="0">
                                          <p:val>
                                            <p:strVal val="#ppt_y"/>
                                          </p:val>
                                        </p:tav>
                                        <p:tav tm="100000">
                                          <p:val>
                                            <p:strVal val="#ppt_y"/>
                                          </p:val>
                                        </p:tav>
                                      </p:tavLst>
                                    </p:anim>
                                    <p:anim calcmode="lin" valueType="num">
                                      <p:cBhvr>
                                        <p:cTn id="35" dur="500" fill="hold"/>
                                        <p:tgtEl>
                                          <p:spTgt spid="64"/>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64"/>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64"/>
                                        </p:tgtEl>
                                      </p:cBhvr>
                                    </p:animEffect>
                                  </p:childTnLst>
                                </p:cTn>
                              </p:par>
                            </p:childTnLst>
                          </p:cTn>
                        </p:par>
                        <p:par>
                          <p:cTn id="38" fill="hold">
                            <p:stCondLst>
                              <p:cond delay="4350"/>
                            </p:stCondLst>
                            <p:childTnLst>
                              <p:par>
                                <p:cTn id="39" presetID="42" presetClass="entr" presetSubtype="0"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750"/>
                                        <p:tgtEl>
                                          <p:spTgt spid="63"/>
                                        </p:tgtEl>
                                      </p:cBhvr>
                                    </p:animEffect>
                                    <p:anim calcmode="lin" valueType="num">
                                      <p:cBhvr>
                                        <p:cTn id="42" dur="750" fill="hold"/>
                                        <p:tgtEl>
                                          <p:spTgt spid="63"/>
                                        </p:tgtEl>
                                        <p:attrNameLst>
                                          <p:attrName>ppt_x</p:attrName>
                                        </p:attrNameLst>
                                      </p:cBhvr>
                                      <p:tavLst>
                                        <p:tav tm="0">
                                          <p:val>
                                            <p:strVal val="#ppt_x"/>
                                          </p:val>
                                        </p:tav>
                                        <p:tav tm="100000">
                                          <p:val>
                                            <p:strVal val="#ppt_x"/>
                                          </p:val>
                                        </p:tav>
                                      </p:tavLst>
                                    </p:anim>
                                    <p:anim calcmode="lin" valueType="num">
                                      <p:cBhvr>
                                        <p:cTn id="43" dur="750" fill="hold"/>
                                        <p:tgtEl>
                                          <p:spTgt spid="63"/>
                                        </p:tgtEl>
                                        <p:attrNameLst>
                                          <p:attrName>ppt_y</p:attrName>
                                        </p:attrNameLst>
                                      </p:cBhvr>
                                      <p:tavLst>
                                        <p:tav tm="0">
                                          <p:val>
                                            <p:strVal val="#ppt_y+.1"/>
                                          </p:val>
                                        </p:tav>
                                        <p:tav tm="100000">
                                          <p:val>
                                            <p:strVal val="#ppt_y"/>
                                          </p:val>
                                        </p:tav>
                                      </p:tavLst>
                                    </p:anim>
                                  </p:childTnLst>
                                </p:cTn>
                              </p:par>
                            </p:childTnLst>
                          </p:cTn>
                        </p:par>
                        <p:par>
                          <p:cTn id="44" fill="hold">
                            <p:stCondLst>
                              <p:cond delay="5100"/>
                            </p:stCondLst>
                            <p:childTnLst>
                              <p:par>
                                <p:cTn id="45" presetID="42" presetClass="entr" presetSubtype="0" fill="hold" nodeType="afterEffect">
                                  <p:stCondLst>
                                    <p:cond delay="0"/>
                                  </p:stCondLst>
                                  <p:childTnLst>
                                    <p:set>
                                      <p:cBhvr>
                                        <p:cTn id="46" dur="1" fill="hold">
                                          <p:stCondLst>
                                            <p:cond delay="0"/>
                                          </p:stCondLst>
                                        </p:cTn>
                                        <p:tgtEl>
                                          <p:spTgt spid="65"/>
                                        </p:tgtEl>
                                        <p:attrNameLst>
                                          <p:attrName>style.visibility</p:attrName>
                                        </p:attrNameLst>
                                      </p:cBhvr>
                                      <p:to>
                                        <p:strVal val="visible"/>
                                      </p:to>
                                    </p:set>
                                    <p:animEffect transition="in" filter="fade">
                                      <p:cBhvr>
                                        <p:cTn id="47" dur="750"/>
                                        <p:tgtEl>
                                          <p:spTgt spid="65"/>
                                        </p:tgtEl>
                                      </p:cBhvr>
                                    </p:animEffect>
                                    <p:anim calcmode="lin" valueType="num">
                                      <p:cBhvr>
                                        <p:cTn id="48" dur="750" fill="hold"/>
                                        <p:tgtEl>
                                          <p:spTgt spid="65"/>
                                        </p:tgtEl>
                                        <p:attrNameLst>
                                          <p:attrName>ppt_x</p:attrName>
                                        </p:attrNameLst>
                                      </p:cBhvr>
                                      <p:tavLst>
                                        <p:tav tm="0">
                                          <p:val>
                                            <p:strVal val="#ppt_x"/>
                                          </p:val>
                                        </p:tav>
                                        <p:tav tm="100000">
                                          <p:val>
                                            <p:strVal val="#ppt_x"/>
                                          </p:val>
                                        </p:tav>
                                      </p:tavLst>
                                    </p:anim>
                                    <p:anim calcmode="lin" valueType="num">
                                      <p:cBhvr>
                                        <p:cTn id="49" dur="750" fill="hold"/>
                                        <p:tgtEl>
                                          <p:spTgt spid="65"/>
                                        </p:tgtEl>
                                        <p:attrNameLst>
                                          <p:attrName>ppt_y</p:attrName>
                                        </p:attrNameLst>
                                      </p:cBhvr>
                                      <p:tavLst>
                                        <p:tav tm="0">
                                          <p:val>
                                            <p:strVal val="#ppt_y+.1"/>
                                          </p:val>
                                        </p:tav>
                                        <p:tav tm="100000">
                                          <p:val>
                                            <p:strVal val="#ppt_y"/>
                                          </p:val>
                                        </p:tav>
                                      </p:tavLst>
                                    </p:anim>
                                  </p:childTnLst>
                                </p:cTn>
                              </p:par>
                            </p:childTnLst>
                          </p:cTn>
                        </p:par>
                        <p:par>
                          <p:cTn id="50" fill="hold">
                            <p:stCondLst>
                              <p:cond delay="58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69"/>
                                        </p:tgtEl>
                                        <p:attrNameLst>
                                          <p:attrName>style.visibility</p:attrName>
                                        </p:attrNameLst>
                                      </p:cBhvr>
                                      <p:to>
                                        <p:strVal val="visible"/>
                                      </p:to>
                                    </p:set>
                                    <p:anim calcmode="lin" valueType="num">
                                      <p:cBhvr>
                                        <p:cTn id="53" dur="500" fill="hold"/>
                                        <p:tgtEl>
                                          <p:spTgt spid="69"/>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69"/>
                                        </p:tgtEl>
                                        <p:attrNameLst>
                                          <p:attrName>ppt_y</p:attrName>
                                        </p:attrNameLst>
                                      </p:cBhvr>
                                      <p:tavLst>
                                        <p:tav tm="0">
                                          <p:val>
                                            <p:strVal val="#ppt_y"/>
                                          </p:val>
                                        </p:tav>
                                        <p:tav tm="100000">
                                          <p:val>
                                            <p:strVal val="#ppt_y"/>
                                          </p:val>
                                        </p:tav>
                                      </p:tavLst>
                                    </p:anim>
                                    <p:anim calcmode="lin" valueType="num">
                                      <p:cBhvr>
                                        <p:cTn id="55" dur="500" fill="hold"/>
                                        <p:tgtEl>
                                          <p:spTgt spid="69"/>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69"/>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69"/>
                                        </p:tgtEl>
                                      </p:cBhvr>
                                    </p:animEffect>
                                  </p:childTnLst>
                                </p:cTn>
                              </p:par>
                            </p:childTnLst>
                          </p:cTn>
                        </p:par>
                        <p:par>
                          <p:cTn id="58" fill="hold">
                            <p:stCondLst>
                              <p:cond delay="6700"/>
                            </p:stCondLst>
                            <p:childTnLst>
                              <p:par>
                                <p:cTn id="59" presetID="42" presetClass="entr" presetSubtype="0" fill="hold" grpId="0" nodeType="afterEffect">
                                  <p:stCondLst>
                                    <p:cond delay="0"/>
                                  </p:stCondLst>
                                  <p:childTnLst>
                                    <p:set>
                                      <p:cBhvr>
                                        <p:cTn id="60" dur="1" fill="hold">
                                          <p:stCondLst>
                                            <p:cond delay="0"/>
                                          </p:stCondLst>
                                        </p:cTn>
                                        <p:tgtEl>
                                          <p:spTgt spid="68"/>
                                        </p:tgtEl>
                                        <p:attrNameLst>
                                          <p:attrName>style.visibility</p:attrName>
                                        </p:attrNameLst>
                                      </p:cBhvr>
                                      <p:to>
                                        <p:strVal val="visible"/>
                                      </p:to>
                                    </p:set>
                                    <p:animEffect transition="in" filter="fade">
                                      <p:cBhvr>
                                        <p:cTn id="61" dur="750"/>
                                        <p:tgtEl>
                                          <p:spTgt spid="68"/>
                                        </p:tgtEl>
                                      </p:cBhvr>
                                    </p:animEffect>
                                    <p:anim calcmode="lin" valueType="num">
                                      <p:cBhvr>
                                        <p:cTn id="62" dur="750" fill="hold"/>
                                        <p:tgtEl>
                                          <p:spTgt spid="68"/>
                                        </p:tgtEl>
                                        <p:attrNameLst>
                                          <p:attrName>ppt_x</p:attrName>
                                        </p:attrNameLst>
                                      </p:cBhvr>
                                      <p:tavLst>
                                        <p:tav tm="0">
                                          <p:val>
                                            <p:strVal val="#ppt_x"/>
                                          </p:val>
                                        </p:tav>
                                        <p:tav tm="100000">
                                          <p:val>
                                            <p:strVal val="#ppt_x"/>
                                          </p:val>
                                        </p:tav>
                                      </p:tavLst>
                                    </p:anim>
                                    <p:anim calcmode="lin" valueType="num">
                                      <p:cBhvr>
                                        <p:cTn id="63" dur="750" fill="hold"/>
                                        <p:tgtEl>
                                          <p:spTgt spid="68"/>
                                        </p:tgtEl>
                                        <p:attrNameLst>
                                          <p:attrName>ppt_y</p:attrName>
                                        </p:attrNameLst>
                                      </p:cBhvr>
                                      <p:tavLst>
                                        <p:tav tm="0">
                                          <p:val>
                                            <p:strVal val="#ppt_y+.1"/>
                                          </p:val>
                                        </p:tav>
                                        <p:tav tm="100000">
                                          <p:val>
                                            <p:strVal val="#ppt_y"/>
                                          </p:val>
                                        </p:tav>
                                      </p:tavLst>
                                    </p:anim>
                                  </p:childTnLst>
                                </p:cTn>
                              </p:par>
                            </p:childTnLst>
                          </p:cTn>
                        </p:par>
                        <p:par>
                          <p:cTn id="64" fill="hold">
                            <p:stCondLst>
                              <p:cond delay="7450"/>
                            </p:stCondLst>
                            <p:childTnLst>
                              <p:par>
                                <p:cTn id="65" presetID="42" presetClass="entr" presetSubtype="0" fill="hold" nodeType="afterEffect">
                                  <p:stCondLst>
                                    <p:cond delay="0"/>
                                  </p:stCondLst>
                                  <p:childTnLst>
                                    <p:set>
                                      <p:cBhvr>
                                        <p:cTn id="66" dur="1" fill="hold">
                                          <p:stCondLst>
                                            <p:cond delay="0"/>
                                          </p:stCondLst>
                                        </p:cTn>
                                        <p:tgtEl>
                                          <p:spTgt spid="74"/>
                                        </p:tgtEl>
                                        <p:attrNameLst>
                                          <p:attrName>style.visibility</p:attrName>
                                        </p:attrNameLst>
                                      </p:cBhvr>
                                      <p:to>
                                        <p:strVal val="visible"/>
                                      </p:to>
                                    </p:set>
                                    <p:animEffect transition="in" filter="fade">
                                      <p:cBhvr>
                                        <p:cTn id="67" dur="750"/>
                                        <p:tgtEl>
                                          <p:spTgt spid="74"/>
                                        </p:tgtEl>
                                      </p:cBhvr>
                                    </p:animEffect>
                                    <p:anim calcmode="lin" valueType="num">
                                      <p:cBhvr>
                                        <p:cTn id="68" dur="750" fill="hold"/>
                                        <p:tgtEl>
                                          <p:spTgt spid="74"/>
                                        </p:tgtEl>
                                        <p:attrNameLst>
                                          <p:attrName>ppt_x</p:attrName>
                                        </p:attrNameLst>
                                      </p:cBhvr>
                                      <p:tavLst>
                                        <p:tav tm="0">
                                          <p:val>
                                            <p:strVal val="#ppt_x"/>
                                          </p:val>
                                        </p:tav>
                                        <p:tav tm="100000">
                                          <p:val>
                                            <p:strVal val="#ppt_x"/>
                                          </p:val>
                                        </p:tav>
                                      </p:tavLst>
                                    </p:anim>
                                    <p:anim calcmode="lin" valueType="num">
                                      <p:cBhvr>
                                        <p:cTn id="69" dur="750" fill="hold"/>
                                        <p:tgtEl>
                                          <p:spTgt spid="74"/>
                                        </p:tgtEl>
                                        <p:attrNameLst>
                                          <p:attrName>ppt_y</p:attrName>
                                        </p:attrNameLst>
                                      </p:cBhvr>
                                      <p:tavLst>
                                        <p:tav tm="0">
                                          <p:val>
                                            <p:strVal val="#ppt_y+.1"/>
                                          </p:val>
                                        </p:tav>
                                        <p:tav tm="100000">
                                          <p:val>
                                            <p:strVal val="#ppt_y"/>
                                          </p:val>
                                        </p:tav>
                                      </p:tavLst>
                                    </p:anim>
                                  </p:childTnLst>
                                </p:cTn>
                              </p:par>
                            </p:childTnLst>
                          </p:cTn>
                        </p:par>
                        <p:par>
                          <p:cTn id="70" fill="hold">
                            <p:stCondLst>
                              <p:cond delay="820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71"/>
                                        </p:tgtEl>
                                        <p:attrNameLst>
                                          <p:attrName>style.visibility</p:attrName>
                                        </p:attrNameLst>
                                      </p:cBhvr>
                                      <p:to>
                                        <p:strVal val="visible"/>
                                      </p:to>
                                    </p:set>
                                    <p:anim calcmode="lin" valueType="num">
                                      <p:cBhvr>
                                        <p:cTn id="73" dur="500" fill="hold"/>
                                        <p:tgtEl>
                                          <p:spTgt spid="71"/>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71"/>
                                        </p:tgtEl>
                                        <p:attrNameLst>
                                          <p:attrName>ppt_y</p:attrName>
                                        </p:attrNameLst>
                                      </p:cBhvr>
                                      <p:tavLst>
                                        <p:tav tm="0">
                                          <p:val>
                                            <p:strVal val="#ppt_y"/>
                                          </p:val>
                                        </p:tav>
                                        <p:tav tm="100000">
                                          <p:val>
                                            <p:strVal val="#ppt_y"/>
                                          </p:val>
                                        </p:tav>
                                      </p:tavLst>
                                    </p:anim>
                                    <p:anim calcmode="lin" valueType="num">
                                      <p:cBhvr>
                                        <p:cTn id="75" dur="500" fill="hold"/>
                                        <p:tgtEl>
                                          <p:spTgt spid="71"/>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71"/>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71"/>
                                        </p:tgtEl>
                                      </p:cBhvr>
                                    </p:animEffect>
                                  </p:childTnLst>
                                </p:cTn>
                              </p:par>
                            </p:childTnLst>
                          </p:cTn>
                        </p:par>
                        <p:par>
                          <p:cTn id="78" fill="hold">
                            <p:stCondLst>
                              <p:cond delay="9050"/>
                            </p:stCondLst>
                            <p:childTnLst>
                              <p:par>
                                <p:cTn id="79" presetID="42" presetClass="entr" presetSubtype="0"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fade">
                                      <p:cBhvr>
                                        <p:cTn id="81" dur="750"/>
                                        <p:tgtEl>
                                          <p:spTgt spid="70"/>
                                        </p:tgtEl>
                                      </p:cBhvr>
                                    </p:animEffect>
                                    <p:anim calcmode="lin" valueType="num">
                                      <p:cBhvr>
                                        <p:cTn id="82" dur="750" fill="hold"/>
                                        <p:tgtEl>
                                          <p:spTgt spid="70"/>
                                        </p:tgtEl>
                                        <p:attrNameLst>
                                          <p:attrName>ppt_x</p:attrName>
                                        </p:attrNameLst>
                                      </p:cBhvr>
                                      <p:tavLst>
                                        <p:tav tm="0">
                                          <p:val>
                                            <p:strVal val="#ppt_x"/>
                                          </p:val>
                                        </p:tav>
                                        <p:tav tm="100000">
                                          <p:val>
                                            <p:strVal val="#ppt_x"/>
                                          </p:val>
                                        </p:tav>
                                      </p:tavLst>
                                    </p:anim>
                                    <p:anim calcmode="lin" valueType="num">
                                      <p:cBhvr>
                                        <p:cTn id="83" dur="750" fill="hold"/>
                                        <p:tgtEl>
                                          <p:spTgt spid="70"/>
                                        </p:tgtEl>
                                        <p:attrNameLst>
                                          <p:attrName>ppt_y</p:attrName>
                                        </p:attrNameLst>
                                      </p:cBhvr>
                                      <p:tavLst>
                                        <p:tav tm="0">
                                          <p:val>
                                            <p:strVal val="#ppt_y+.1"/>
                                          </p:val>
                                        </p:tav>
                                        <p:tav tm="100000">
                                          <p:val>
                                            <p:strVal val="#ppt_y"/>
                                          </p:val>
                                        </p:tav>
                                      </p:tavLst>
                                    </p:anim>
                                  </p:childTnLst>
                                </p:cTn>
                              </p:par>
                            </p:childTnLst>
                          </p:cTn>
                        </p:par>
                        <p:par>
                          <p:cTn id="84" fill="hold">
                            <p:stCondLst>
                              <p:cond delay="9800"/>
                            </p:stCondLst>
                            <p:childTnLst>
                              <p:par>
                                <p:cTn id="85" presetID="42" presetClass="entr" presetSubtype="0" fill="hold" nodeType="afterEffect">
                                  <p:stCondLst>
                                    <p:cond delay="0"/>
                                  </p:stCondLst>
                                  <p:childTnLst>
                                    <p:set>
                                      <p:cBhvr>
                                        <p:cTn id="86" dur="1" fill="hold">
                                          <p:stCondLst>
                                            <p:cond delay="0"/>
                                          </p:stCondLst>
                                        </p:cTn>
                                        <p:tgtEl>
                                          <p:spTgt spid="77"/>
                                        </p:tgtEl>
                                        <p:attrNameLst>
                                          <p:attrName>style.visibility</p:attrName>
                                        </p:attrNameLst>
                                      </p:cBhvr>
                                      <p:to>
                                        <p:strVal val="visible"/>
                                      </p:to>
                                    </p:set>
                                    <p:animEffect transition="in" filter="fade">
                                      <p:cBhvr>
                                        <p:cTn id="87" dur="750"/>
                                        <p:tgtEl>
                                          <p:spTgt spid="77"/>
                                        </p:tgtEl>
                                      </p:cBhvr>
                                    </p:animEffect>
                                    <p:anim calcmode="lin" valueType="num">
                                      <p:cBhvr>
                                        <p:cTn id="88" dur="750" fill="hold"/>
                                        <p:tgtEl>
                                          <p:spTgt spid="77"/>
                                        </p:tgtEl>
                                        <p:attrNameLst>
                                          <p:attrName>ppt_x</p:attrName>
                                        </p:attrNameLst>
                                      </p:cBhvr>
                                      <p:tavLst>
                                        <p:tav tm="0">
                                          <p:val>
                                            <p:strVal val="#ppt_x"/>
                                          </p:val>
                                        </p:tav>
                                        <p:tav tm="100000">
                                          <p:val>
                                            <p:strVal val="#ppt_x"/>
                                          </p:val>
                                        </p:tav>
                                      </p:tavLst>
                                    </p:anim>
                                    <p:anim calcmode="lin" valueType="num">
                                      <p:cBhvr>
                                        <p:cTn id="89" dur="750" fill="hold"/>
                                        <p:tgtEl>
                                          <p:spTgt spid="77"/>
                                        </p:tgtEl>
                                        <p:attrNameLst>
                                          <p:attrName>ppt_y</p:attrName>
                                        </p:attrNameLst>
                                      </p:cBhvr>
                                      <p:tavLst>
                                        <p:tav tm="0">
                                          <p:val>
                                            <p:strVal val="#ppt_y+.1"/>
                                          </p:val>
                                        </p:tav>
                                        <p:tav tm="100000">
                                          <p:val>
                                            <p:strVal val="#ppt_y"/>
                                          </p:val>
                                        </p:tav>
                                      </p:tavLst>
                                    </p:anim>
                                  </p:childTnLst>
                                </p:cTn>
                              </p:par>
                            </p:childTnLst>
                          </p:cTn>
                        </p:par>
                        <p:par>
                          <p:cTn id="90" fill="hold">
                            <p:stCondLst>
                              <p:cond delay="10550"/>
                            </p:stCondLst>
                            <p:childTnLst>
                              <p:par>
                                <p:cTn id="91" presetID="41" presetClass="entr" presetSubtype="0" fill="hold" grpId="0" nodeType="afterEffect">
                                  <p:stCondLst>
                                    <p:cond delay="0"/>
                                  </p:stCondLst>
                                  <p:iterate type="lt">
                                    <p:tmPct val="10000"/>
                                  </p:iterate>
                                  <p:childTnLst>
                                    <p:set>
                                      <p:cBhvr>
                                        <p:cTn id="92" dur="1" fill="hold">
                                          <p:stCondLst>
                                            <p:cond delay="0"/>
                                          </p:stCondLst>
                                        </p:cTn>
                                        <p:tgtEl>
                                          <p:spTgt spid="73"/>
                                        </p:tgtEl>
                                        <p:attrNameLst>
                                          <p:attrName>style.visibility</p:attrName>
                                        </p:attrNameLst>
                                      </p:cBhvr>
                                      <p:to>
                                        <p:strVal val="visible"/>
                                      </p:to>
                                    </p:set>
                                    <p:anim calcmode="lin" valueType="num">
                                      <p:cBhvr>
                                        <p:cTn id="93" dur="500" fill="hold"/>
                                        <p:tgtEl>
                                          <p:spTgt spid="73"/>
                                        </p:tgtEl>
                                        <p:attrNameLst>
                                          <p:attrName>ppt_x</p:attrName>
                                        </p:attrNameLst>
                                      </p:cBhvr>
                                      <p:tavLst>
                                        <p:tav tm="0">
                                          <p:val>
                                            <p:strVal val="#ppt_x"/>
                                          </p:val>
                                        </p:tav>
                                        <p:tav tm="50000">
                                          <p:val>
                                            <p:strVal val="#ppt_x+.1"/>
                                          </p:val>
                                        </p:tav>
                                        <p:tav tm="100000">
                                          <p:val>
                                            <p:strVal val="#ppt_x"/>
                                          </p:val>
                                        </p:tav>
                                      </p:tavLst>
                                    </p:anim>
                                    <p:anim calcmode="lin" valueType="num">
                                      <p:cBhvr>
                                        <p:cTn id="94" dur="500" fill="hold"/>
                                        <p:tgtEl>
                                          <p:spTgt spid="73"/>
                                        </p:tgtEl>
                                        <p:attrNameLst>
                                          <p:attrName>ppt_y</p:attrName>
                                        </p:attrNameLst>
                                      </p:cBhvr>
                                      <p:tavLst>
                                        <p:tav tm="0">
                                          <p:val>
                                            <p:strVal val="#ppt_y"/>
                                          </p:val>
                                        </p:tav>
                                        <p:tav tm="100000">
                                          <p:val>
                                            <p:strVal val="#ppt_y"/>
                                          </p:val>
                                        </p:tav>
                                      </p:tavLst>
                                    </p:anim>
                                    <p:anim calcmode="lin" valueType="num">
                                      <p:cBhvr>
                                        <p:cTn id="95" dur="500" fill="hold"/>
                                        <p:tgtEl>
                                          <p:spTgt spid="73"/>
                                        </p:tgtEl>
                                        <p:attrNameLst>
                                          <p:attrName>ppt_h</p:attrName>
                                        </p:attrNameLst>
                                      </p:cBhvr>
                                      <p:tavLst>
                                        <p:tav tm="0">
                                          <p:val>
                                            <p:strVal val="#ppt_h/10"/>
                                          </p:val>
                                        </p:tav>
                                        <p:tav tm="50000">
                                          <p:val>
                                            <p:strVal val="#ppt_h+.01"/>
                                          </p:val>
                                        </p:tav>
                                        <p:tav tm="100000">
                                          <p:val>
                                            <p:strVal val="#ppt_h"/>
                                          </p:val>
                                        </p:tav>
                                      </p:tavLst>
                                    </p:anim>
                                    <p:anim calcmode="lin" valueType="num">
                                      <p:cBhvr>
                                        <p:cTn id="96" dur="500" fill="hold"/>
                                        <p:tgtEl>
                                          <p:spTgt spid="73"/>
                                        </p:tgtEl>
                                        <p:attrNameLst>
                                          <p:attrName>ppt_w</p:attrName>
                                        </p:attrNameLst>
                                      </p:cBhvr>
                                      <p:tavLst>
                                        <p:tav tm="0">
                                          <p:val>
                                            <p:strVal val="#ppt_w/10"/>
                                          </p:val>
                                        </p:tav>
                                        <p:tav tm="50000">
                                          <p:val>
                                            <p:strVal val="#ppt_w+.01"/>
                                          </p:val>
                                        </p:tav>
                                        <p:tav tm="100000">
                                          <p:val>
                                            <p:strVal val="#ppt_w"/>
                                          </p:val>
                                        </p:tav>
                                      </p:tavLst>
                                    </p:anim>
                                    <p:animEffect transition="in" filter="fade">
                                      <p:cBhvr>
                                        <p:cTn id="97" dur="500" tmFilter="0,0; .5, 1; 1, 1"/>
                                        <p:tgtEl>
                                          <p:spTgt spid="73"/>
                                        </p:tgtEl>
                                      </p:cBhvr>
                                    </p:animEffect>
                                  </p:childTnLst>
                                </p:cTn>
                              </p:par>
                            </p:childTnLst>
                          </p:cTn>
                        </p:par>
                        <p:par>
                          <p:cTn id="98" fill="hold">
                            <p:stCondLst>
                              <p:cond delay="11400"/>
                            </p:stCondLst>
                            <p:childTnLst>
                              <p:par>
                                <p:cTn id="99" presetID="42" presetClass="entr" presetSubtype="0" fill="hold" grpId="0" nodeType="afterEffect">
                                  <p:stCondLst>
                                    <p:cond delay="0"/>
                                  </p:stCondLst>
                                  <p:childTnLst>
                                    <p:set>
                                      <p:cBhvr>
                                        <p:cTn id="100" dur="1" fill="hold">
                                          <p:stCondLst>
                                            <p:cond delay="0"/>
                                          </p:stCondLst>
                                        </p:cTn>
                                        <p:tgtEl>
                                          <p:spTgt spid="72"/>
                                        </p:tgtEl>
                                        <p:attrNameLst>
                                          <p:attrName>style.visibility</p:attrName>
                                        </p:attrNameLst>
                                      </p:cBhvr>
                                      <p:to>
                                        <p:strVal val="visible"/>
                                      </p:to>
                                    </p:set>
                                    <p:animEffect transition="in" filter="fade">
                                      <p:cBhvr>
                                        <p:cTn id="101" dur="750"/>
                                        <p:tgtEl>
                                          <p:spTgt spid="72"/>
                                        </p:tgtEl>
                                      </p:cBhvr>
                                    </p:animEffect>
                                    <p:anim calcmode="lin" valueType="num">
                                      <p:cBhvr>
                                        <p:cTn id="102" dur="750" fill="hold"/>
                                        <p:tgtEl>
                                          <p:spTgt spid="72"/>
                                        </p:tgtEl>
                                        <p:attrNameLst>
                                          <p:attrName>ppt_x</p:attrName>
                                        </p:attrNameLst>
                                      </p:cBhvr>
                                      <p:tavLst>
                                        <p:tav tm="0">
                                          <p:val>
                                            <p:strVal val="#ppt_x"/>
                                          </p:val>
                                        </p:tav>
                                        <p:tav tm="100000">
                                          <p:val>
                                            <p:strVal val="#ppt_x"/>
                                          </p:val>
                                        </p:tav>
                                      </p:tavLst>
                                    </p:anim>
                                    <p:anim calcmode="lin" valueType="num">
                                      <p:cBhvr>
                                        <p:cTn id="103" dur="750" fill="hold"/>
                                        <p:tgtEl>
                                          <p:spTgt spid="7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8" grpId="0"/>
      <p:bldP spid="69" grpId="0"/>
      <p:bldP spid="70" grpId="0"/>
      <p:bldP spid="71" grpId="0"/>
      <p:bldP spid="72" grpId="0"/>
      <p:bldP spid="7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1"/>
          <p:cNvSpPr txBox="1"/>
          <p:nvPr/>
        </p:nvSpPr>
        <p:spPr>
          <a:xfrm>
            <a:off x="3851922" y="1707654"/>
            <a:ext cx="2954655" cy="1077218"/>
          </a:xfrm>
          <a:prstGeom prst="rect">
            <a:avLst/>
          </a:prstGeom>
          <a:noFill/>
        </p:spPr>
        <p:txBody>
          <a:bodyPr wrap="none" rtlCol="0">
            <a:spAutoFit/>
          </a:bodyPr>
          <a:lstStyle/>
          <a:p>
            <a:pPr marL="0" lvl="1" defTabSz="914400" fontAlgn="base">
              <a:spcBef>
                <a:spcPct val="0"/>
              </a:spcBef>
              <a:spcAft>
                <a:spcPct val="0"/>
              </a:spcAft>
            </a:pPr>
            <a:r>
              <a:rPr lang="zh-CN" altLang="en-US" sz="1400" b="1" dirty="0">
                <a:solidFill>
                  <a:srgbClr val="080808"/>
                </a:solidFill>
                <a:latin typeface="微软雅黑"/>
                <a:ea typeface="微软雅黑"/>
              </a:rPr>
              <a:t> </a:t>
            </a:r>
            <a:r>
              <a:rPr lang="zh-CN" altLang="en-US" sz="2800" b="1" dirty="0">
                <a:solidFill>
                  <a:srgbClr val="080808"/>
                </a:solidFill>
                <a:latin typeface="微软雅黑"/>
                <a:ea typeface="微软雅黑"/>
              </a:rPr>
              <a:t>第二部分</a:t>
            </a:r>
            <a:endParaRPr lang="en-US" altLang="zh-CN" sz="2800" b="1" dirty="0">
              <a:solidFill>
                <a:srgbClr val="080808"/>
              </a:solidFill>
              <a:latin typeface="微软雅黑"/>
              <a:ea typeface="微软雅黑"/>
            </a:endParaRPr>
          </a:p>
          <a:p>
            <a:pPr marL="0" lvl="1" algn="ctr" defTabSz="914400" fontAlgn="base">
              <a:spcBef>
                <a:spcPct val="0"/>
              </a:spcBef>
              <a:spcAft>
                <a:spcPct val="0"/>
              </a:spcAft>
            </a:pPr>
            <a:r>
              <a:rPr lang="zh-CN" altLang="en-US" sz="3600" b="1" dirty="0">
                <a:solidFill>
                  <a:srgbClr val="C00002"/>
                </a:solidFill>
                <a:latin typeface="微软雅黑"/>
                <a:ea typeface="微软雅黑"/>
              </a:rPr>
              <a:t>标题文字内容</a:t>
            </a:r>
            <a:endParaRPr lang="en-US" altLang="zh-CN" sz="3600" b="1" dirty="0">
              <a:solidFill>
                <a:srgbClr val="C00002"/>
              </a:solidFill>
              <a:latin typeface="微软雅黑"/>
              <a:ea typeface="微软雅黑"/>
            </a:endParaRPr>
          </a:p>
        </p:txBody>
      </p:sp>
      <p:cxnSp>
        <p:nvCxnSpPr>
          <p:cNvPr id="16" name="直接连接符 15"/>
          <p:cNvCxnSpPr/>
          <p:nvPr/>
        </p:nvCxnSpPr>
        <p:spPr>
          <a:xfrm flipV="1">
            <a:off x="3635896" y="1635646"/>
            <a:ext cx="0" cy="1924424"/>
          </a:xfrm>
          <a:prstGeom prst="line">
            <a:avLst/>
          </a:prstGeom>
          <a:noFill/>
          <a:ln w="12700" cap="flat" cmpd="sng" algn="ctr">
            <a:solidFill>
              <a:srgbClr val="080808"/>
            </a:solidFill>
            <a:prstDash val="dash"/>
          </a:ln>
          <a:effectLst/>
        </p:spPr>
      </p:cxnSp>
      <p:sp>
        <p:nvSpPr>
          <p:cNvPr id="17" name="TextBox 13"/>
          <p:cNvSpPr txBox="1"/>
          <p:nvPr/>
        </p:nvSpPr>
        <p:spPr>
          <a:xfrm>
            <a:off x="2317896" y="3229730"/>
            <a:ext cx="902846" cy="246221"/>
          </a:xfrm>
          <a:prstGeom prst="rect">
            <a:avLst/>
          </a:prstGeom>
          <a:noFill/>
        </p:spPr>
        <p:txBody>
          <a:bodyPr wrap="square" lIns="0" tIns="0" rIns="0" bIns="0" rtlCol="0">
            <a:spAutoFit/>
          </a:bodyPr>
          <a:lstStyle/>
          <a:p>
            <a:pPr defTabSz="914400" fontAlgn="base">
              <a:spcBef>
                <a:spcPct val="0"/>
              </a:spcBef>
              <a:spcAft>
                <a:spcPct val="0"/>
              </a:spcAft>
            </a:pPr>
            <a:r>
              <a:rPr lang="en-US" altLang="zh-CN" sz="1600" dirty="0">
                <a:solidFill>
                  <a:srgbClr val="080808"/>
                </a:solidFill>
                <a:latin typeface="微软雅黑"/>
                <a:ea typeface="微软雅黑"/>
              </a:rPr>
              <a:t>PART 02</a:t>
            </a:r>
            <a:endParaRPr lang="zh-CN" altLang="en-US" sz="1600" dirty="0">
              <a:solidFill>
                <a:srgbClr val="080808"/>
              </a:solidFill>
              <a:latin typeface="微软雅黑"/>
              <a:ea typeface="微软雅黑"/>
            </a:endParaRPr>
          </a:p>
        </p:txBody>
      </p:sp>
      <p:grpSp>
        <p:nvGrpSpPr>
          <p:cNvPr id="18" name="组合 17"/>
          <p:cNvGrpSpPr/>
          <p:nvPr/>
        </p:nvGrpSpPr>
        <p:grpSpPr>
          <a:xfrm>
            <a:off x="2123728" y="1707656"/>
            <a:ext cx="1197175" cy="1197175"/>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微软雅黑"/>
                <a:ea typeface="微软雅黑"/>
                <a:cs typeface="+mn-cs"/>
              </a:endParaRPr>
            </a:p>
          </p:txBody>
        </p:sp>
      </p:grpSp>
      <p:sp>
        <p:nvSpPr>
          <p:cNvPr id="21" name="TextBox 24"/>
          <p:cNvSpPr txBox="1"/>
          <p:nvPr/>
        </p:nvSpPr>
        <p:spPr>
          <a:xfrm>
            <a:off x="3948592"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2" name="TextBox 25"/>
          <p:cNvSpPr txBox="1"/>
          <p:nvPr/>
        </p:nvSpPr>
        <p:spPr>
          <a:xfrm>
            <a:off x="5001263" y="2787774"/>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3" name="TextBox 26"/>
          <p:cNvSpPr txBox="1"/>
          <p:nvPr/>
        </p:nvSpPr>
        <p:spPr>
          <a:xfrm>
            <a:off x="6011289" y="2787774"/>
            <a:ext cx="1027882"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4" name="TextBox 27"/>
          <p:cNvSpPr txBox="1"/>
          <p:nvPr/>
        </p:nvSpPr>
        <p:spPr>
          <a:xfrm>
            <a:off x="3948592"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5" name="TextBox 28"/>
          <p:cNvSpPr txBox="1"/>
          <p:nvPr/>
        </p:nvSpPr>
        <p:spPr>
          <a:xfrm>
            <a:off x="5001264"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6" name="TextBox 29"/>
          <p:cNvSpPr txBox="1"/>
          <p:nvPr/>
        </p:nvSpPr>
        <p:spPr>
          <a:xfrm>
            <a:off x="6010903" y="3134845"/>
            <a:ext cx="985236" cy="245726"/>
          </a:xfrm>
          <a:prstGeom prst="rect">
            <a:avLst/>
          </a:prstGeom>
          <a:noFill/>
        </p:spPr>
        <p:txBody>
          <a:bodyPr wrap="square" lIns="60469" tIns="30235" rIns="60469" bIns="30235" rtlCol="0">
            <a:spAutoFit/>
          </a:bodyPr>
          <a:lstStyle/>
          <a:p>
            <a:pPr defTabSz="914400" fontAlgn="base">
              <a:spcBef>
                <a:spcPct val="0"/>
              </a:spcBef>
              <a:spcAft>
                <a:spcPct val="0"/>
              </a:spcAft>
            </a:pPr>
            <a:r>
              <a:rPr lang="en-US" altLang="zh-CN" sz="1200" dirty="0">
                <a:solidFill>
                  <a:srgbClr val="080808"/>
                </a:solidFill>
                <a:latin typeface="微软雅黑"/>
                <a:ea typeface="微软雅黑"/>
              </a:rPr>
              <a:t>※ </a:t>
            </a:r>
            <a:r>
              <a:rPr lang="zh-CN" altLang="en-US" sz="1200" dirty="0">
                <a:solidFill>
                  <a:srgbClr val="080808"/>
                </a:solidFill>
                <a:latin typeface="微软雅黑"/>
                <a:ea typeface="微软雅黑"/>
              </a:rPr>
              <a:t>添加内容</a:t>
            </a:r>
          </a:p>
        </p:txBody>
      </p:sp>
      <p:sp>
        <p:nvSpPr>
          <p:cNvPr id="27" name="TextBox 13"/>
          <p:cNvSpPr txBox="1"/>
          <p:nvPr/>
        </p:nvSpPr>
        <p:spPr>
          <a:xfrm>
            <a:off x="2344338" y="1921522"/>
            <a:ext cx="902846" cy="769441"/>
          </a:xfrm>
          <a:prstGeom prst="rect">
            <a:avLst/>
          </a:prstGeom>
          <a:noFill/>
        </p:spPr>
        <p:txBody>
          <a:bodyPr wrap="square" lIns="0" tIns="0" rIns="0" bIns="0" rtlCol="0">
            <a:spAutoFit/>
          </a:bodyPr>
          <a:lstStyle/>
          <a:p>
            <a:pPr defTabSz="914400" fontAlgn="base">
              <a:spcBef>
                <a:spcPct val="0"/>
              </a:spcBef>
              <a:spcAft>
                <a:spcPct val="0"/>
              </a:spcAft>
            </a:pPr>
            <a:r>
              <a:rPr lang="en-US" altLang="zh-CN" sz="5000" b="1" dirty="0">
                <a:solidFill>
                  <a:srgbClr val="C00002"/>
                </a:solidFill>
                <a:latin typeface="微软雅黑"/>
                <a:ea typeface="微软雅黑"/>
              </a:rPr>
              <a:t>02</a:t>
            </a:r>
            <a:endParaRPr lang="zh-CN" altLang="en-US" sz="5000" b="1" dirty="0">
              <a:solidFill>
                <a:srgbClr val="C00002"/>
              </a:solidFill>
              <a:latin typeface="微软雅黑"/>
              <a:ea typeface="微软雅黑"/>
            </a:endParaRPr>
          </a:p>
        </p:txBody>
      </p:sp>
    </p:spTree>
    <p:extLst>
      <p:ext uri="{BB962C8B-B14F-4D97-AF65-F5344CB8AC3E}">
        <p14:creationId xmlns:p14="http://schemas.microsoft.com/office/powerpoint/2010/main" val="160174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anim calcmode="lin" valueType="num">
                                      <p:cBhvr>
                                        <p:cTn id="8" dur="500" fill="hold"/>
                                        <p:tgtEl>
                                          <p:spTgt spid="27"/>
                                        </p:tgtEl>
                                        <p:attrNameLst>
                                          <p:attrName>ppt_x</p:attrName>
                                        </p:attrNameLst>
                                      </p:cBhvr>
                                      <p:tavLst>
                                        <p:tav tm="0">
                                          <p:val>
                                            <p:strVal val="#ppt_x"/>
                                          </p:val>
                                        </p:tav>
                                        <p:tav tm="100000">
                                          <p:val>
                                            <p:strVal val="#ppt_x"/>
                                          </p:val>
                                        </p:tav>
                                      </p:tavLst>
                                    </p:anim>
                                    <p:anim calcmode="lin" valueType="num">
                                      <p:cBhvr>
                                        <p:cTn id="9" dur="5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1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p:tgtEl>
                                          <p:spTgt spid="15"/>
                                        </p:tgtEl>
                                        <p:attrNameLst>
                                          <p:attrName>ppt_x</p:attrName>
                                        </p:attrNameLst>
                                      </p:cBhvr>
                                      <p:tavLst>
                                        <p:tav tm="0">
                                          <p:val>
                                            <p:strVal val="#ppt_x-#ppt_w*1.125000"/>
                                          </p:val>
                                        </p:tav>
                                        <p:tav tm="100000">
                                          <p:val>
                                            <p:strVal val="#ppt_x"/>
                                          </p:val>
                                        </p:tav>
                                      </p:tavLst>
                                    </p:anim>
                                    <p:animEffect transition="in" filter="wipe(right)">
                                      <p:cBhvr>
                                        <p:cTn id="18" dur="500"/>
                                        <p:tgtEl>
                                          <p:spTgt spid="15"/>
                                        </p:tgtEl>
                                      </p:cBhvr>
                                    </p:animEffect>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anim calcmode="lin" valueType="num">
                                      <p:cBhvr>
                                        <p:cTn id="23" dur="500" fill="hold"/>
                                        <p:tgtEl>
                                          <p:spTgt spid="17"/>
                                        </p:tgtEl>
                                        <p:attrNameLst>
                                          <p:attrName>ppt_x</p:attrName>
                                        </p:attrNameLst>
                                      </p:cBhvr>
                                      <p:tavLst>
                                        <p:tav tm="0">
                                          <p:val>
                                            <p:strVal val="#ppt_x"/>
                                          </p:val>
                                        </p:tav>
                                        <p:tav tm="100000">
                                          <p:val>
                                            <p:strVal val="#ppt_x"/>
                                          </p:val>
                                        </p:tav>
                                      </p:tavLst>
                                    </p:anim>
                                    <p:anim calcmode="lin" valueType="num">
                                      <p:cBhvr>
                                        <p:cTn id="24" dur="500" fill="hold"/>
                                        <p:tgtEl>
                                          <p:spTgt spid="1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fill="hold"/>
                                        <p:tgtEl>
                                          <p:spTgt spid="21"/>
                                        </p:tgtEl>
                                        <p:attrNameLst>
                                          <p:attrName>ppt_x</p:attrName>
                                        </p:attrNameLst>
                                      </p:cBhvr>
                                      <p:tavLst>
                                        <p:tav tm="0">
                                          <p:val>
                                            <p:strVal val="#ppt_x"/>
                                          </p:val>
                                        </p:tav>
                                        <p:tav tm="100000">
                                          <p:val>
                                            <p:strVal val="#ppt_x"/>
                                          </p:val>
                                        </p:tav>
                                      </p:tavLst>
                                    </p:anim>
                                    <p:anim calcmode="lin" valueType="num">
                                      <p:cBhvr additive="base">
                                        <p:cTn id="29" dur="500" fill="hold"/>
                                        <p:tgtEl>
                                          <p:spTgt spid="21"/>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20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ppt_x"/>
                                          </p:val>
                                        </p:tav>
                                        <p:tav tm="100000">
                                          <p:val>
                                            <p:strVal val="#ppt_x"/>
                                          </p:val>
                                        </p:tav>
                                      </p:tavLst>
                                    </p:anim>
                                    <p:anim calcmode="lin" valueType="num">
                                      <p:cBhvr additive="base">
                                        <p:cTn id="33" dur="500" fill="hold"/>
                                        <p:tgtEl>
                                          <p:spTgt spid="22"/>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4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60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800"/>
                                  </p:stCondLst>
                                  <p:childTnLst>
                                    <p:set>
                                      <p:cBhvr>
                                        <p:cTn id="43" dur="1" fill="hold">
                                          <p:stCondLst>
                                            <p:cond delay="0"/>
                                          </p:stCondLst>
                                        </p:cTn>
                                        <p:tgtEl>
                                          <p:spTgt spid="25"/>
                                        </p:tgtEl>
                                        <p:attrNameLst>
                                          <p:attrName>style.visibility</p:attrName>
                                        </p:attrNameLst>
                                      </p:cBhvr>
                                      <p:to>
                                        <p:strVal val="visible"/>
                                      </p:to>
                                    </p:set>
                                    <p:anim calcmode="lin" valueType="num">
                                      <p:cBhvr additive="base">
                                        <p:cTn id="44" dur="500" fill="hold"/>
                                        <p:tgtEl>
                                          <p:spTgt spid="25"/>
                                        </p:tgtEl>
                                        <p:attrNameLst>
                                          <p:attrName>ppt_x</p:attrName>
                                        </p:attrNameLst>
                                      </p:cBhvr>
                                      <p:tavLst>
                                        <p:tav tm="0">
                                          <p:val>
                                            <p:strVal val="#ppt_x"/>
                                          </p:val>
                                        </p:tav>
                                        <p:tav tm="100000">
                                          <p:val>
                                            <p:strVal val="#ppt_x"/>
                                          </p:val>
                                        </p:tav>
                                      </p:tavLst>
                                    </p:anim>
                                    <p:anim calcmode="lin" valueType="num">
                                      <p:cBhvr additive="base">
                                        <p:cTn id="45" dur="500" fill="hold"/>
                                        <p:tgtEl>
                                          <p:spTgt spid="25"/>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00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ppt_x"/>
                                          </p:val>
                                        </p:tav>
                                        <p:tav tm="100000">
                                          <p:val>
                                            <p:strVal val="#ppt_x"/>
                                          </p:val>
                                        </p:tav>
                                      </p:tavLst>
                                    </p:anim>
                                    <p:anim calcmode="lin" valueType="num">
                                      <p:cBhvr additive="base">
                                        <p:cTn id="4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1" grpId="0"/>
      <p:bldP spid="22" grpId="0"/>
      <p:bldP spid="23" grpId="0"/>
      <p:bldP spid="24" grpId="0"/>
      <p:bldP spid="25" grpId="0"/>
      <p:bldP spid="26" grpId="0"/>
      <p:bldP spid="27"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23082</TotalTime>
  <Words>1489</Words>
  <Application>Microsoft Office PowerPoint</Application>
  <PresentationFormat>全屏显示(4:3)</PresentationFormat>
  <Paragraphs>280</Paragraphs>
  <Slides>26</Slides>
  <Notes>0</Notes>
  <HiddenSlides>0</HiddenSlides>
  <MMClips>0</MMClips>
  <ScaleCrop>false</ScaleCrop>
  <HeadingPairs>
    <vt:vector size="4" baseType="variant">
      <vt:variant>
        <vt:lpstr>主题</vt:lpstr>
      </vt:variant>
      <vt:variant>
        <vt:i4>2</vt:i4>
      </vt:variant>
      <vt:variant>
        <vt:lpstr>幻灯片标题</vt:lpstr>
      </vt:variant>
      <vt:variant>
        <vt:i4>26</vt:i4>
      </vt:variant>
    </vt:vector>
  </HeadingPairs>
  <TitlesOfParts>
    <vt:vector size="28"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Windows User</cp:lastModifiedBy>
  <cp:revision>1374</cp:revision>
  <dcterms:created xsi:type="dcterms:W3CDTF">2009-02-11T05:37:22Z</dcterms:created>
  <dcterms:modified xsi:type="dcterms:W3CDTF">2017-01-11T01:59:37Z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