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60" r:id="rId5"/>
    <p:sldId id="258" r:id="rId6"/>
    <p:sldId id="259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8" d="100"/>
          <a:sy n="78" d="100"/>
        </p:scale>
        <p:origin x="-1794" y="-7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1C07-4066-441F-842D-8F41802938D8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B6317-5513-4DE1-A73C-5ECD53F55E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440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1C07-4066-441F-842D-8F41802938D8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B6317-5513-4DE1-A73C-5ECD53F55E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318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1C07-4066-441F-842D-8F41802938D8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B6317-5513-4DE1-A73C-5ECD53F55E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957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626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3165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204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6111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787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3620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4940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252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1C07-4066-441F-842D-8F41802938D8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B6317-5513-4DE1-A73C-5ECD53F55E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9639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869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8879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0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1C07-4066-441F-842D-8F41802938D8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B6317-5513-4DE1-A73C-5ECD53F55E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86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1C07-4066-441F-842D-8F41802938D8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B6317-5513-4DE1-A73C-5ECD53F55E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28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1C07-4066-441F-842D-8F41802938D8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B6317-5513-4DE1-A73C-5ECD53F55E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694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1C07-4066-441F-842D-8F41802938D8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B6317-5513-4DE1-A73C-5ECD53F55E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499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1C07-4066-441F-842D-8F41802938D8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B6317-5513-4DE1-A73C-5ECD53F55E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817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1C07-4066-441F-842D-8F41802938D8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B6317-5513-4DE1-A73C-5ECD53F55E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10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1C07-4066-441F-842D-8F41802938D8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B6317-5513-4DE1-A73C-5ECD53F55E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964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91C07-4066-441F-842D-8F41802938D8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B6317-5513-4DE1-A73C-5ECD53F55E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518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344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矩形 375"/>
          <p:cNvSpPr/>
          <p:nvPr/>
        </p:nvSpPr>
        <p:spPr>
          <a:xfrm>
            <a:off x="0" y="6609834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95" name="任意多边形 394"/>
          <p:cNvSpPr/>
          <p:nvPr/>
        </p:nvSpPr>
        <p:spPr>
          <a:xfrm rot="21404498">
            <a:off x="-354997" y="2639782"/>
            <a:ext cx="12663868" cy="3616127"/>
          </a:xfrm>
          <a:custGeom>
            <a:avLst/>
            <a:gdLst>
              <a:gd name="connsiteX0" fmla="*/ 4375857 w 12192000"/>
              <a:gd name="connsiteY0" fmla="*/ 2323933 h 3195240"/>
              <a:gd name="connsiteX1" fmla="*/ 4379914 w 12192000"/>
              <a:gd name="connsiteY1" fmla="*/ 2404268 h 3195240"/>
              <a:gd name="connsiteX2" fmla="*/ 4373923 w 12192000"/>
              <a:gd name="connsiteY2" fmla="*/ 2522919 h 3195240"/>
              <a:gd name="connsiteX3" fmla="*/ 4356320 w 12192000"/>
              <a:gd name="connsiteY3" fmla="*/ 2614833 h 3195240"/>
              <a:gd name="connsiteX4" fmla="*/ 4351376 w 12192000"/>
              <a:gd name="connsiteY4" fmla="*/ 2658122 h 3195240"/>
              <a:gd name="connsiteX5" fmla="*/ 4351378 w 12192000"/>
              <a:gd name="connsiteY5" fmla="*/ 2658114 h 3195240"/>
              <a:gd name="connsiteX6" fmla="*/ 4356321 w 12192000"/>
              <a:gd name="connsiteY6" fmla="*/ 2614833 h 3195240"/>
              <a:gd name="connsiteX7" fmla="*/ 4373923 w 12192000"/>
              <a:gd name="connsiteY7" fmla="*/ 2522925 h 3195240"/>
              <a:gd name="connsiteX8" fmla="*/ 4373923 w 12192000"/>
              <a:gd name="connsiteY8" fmla="*/ 2522919 h 3195240"/>
              <a:gd name="connsiteX9" fmla="*/ 4373924 w 12192000"/>
              <a:gd name="connsiteY9" fmla="*/ 2522913 h 3195240"/>
              <a:gd name="connsiteX10" fmla="*/ 4379915 w 12192000"/>
              <a:gd name="connsiteY10" fmla="*/ 2404267 h 3195240"/>
              <a:gd name="connsiteX11" fmla="*/ 4375858 w 12192000"/>
              <a:gd name="connsiteY11" fmla="*/ 2323933 h 3195240"/>
              <a:gd name="connsiteX12" fmla="*/ 963615 w 12192000"/>
              <a:gd name="connsiteY12" fmla="*/ 0 h 3195240"/>
              <a:gd name="connsiteX13" fmla="*/ 3005813 w 12192000"/>
              <a:gd name="connsiteY13" fmla="*/ 1215465 h 3195240"/>
              <a:gd name="connsiteX14" fmla="*/ 3024824 w 12192000"/>
              <a:gd name="connsiteY14" fmla="*/ 1254930 h 3195240"/>
              <a:gd name="connsiteX15" fmla="*/ 3094676 w 12192000"/>
              <a:gd name="connsiteY15" fmla="*/ 1244269 h 3195240"/>
              <a:gd name="connsiteX16" fmla="*/ 3213895 w 12192000"/>
              <a:gd name="connsiteY16" fmla="*/ 1238249 h 3195240"/>
              <a:gd name="connsiteX17" fmla="*/ 3865827 w 12192000"/>
              <a:gd name="connsiteY17" fmla="*/ 1437387 h 3195240"/>
              <a:gd name="connsiteX18" fmla="*/ 3896645 w 12192000"/>
              <a:gd name="connsiteY18" fmla="*/ 1460432 h 3195240"/>
              <a:gd name="connsiteX19" fmla="*/ 3952677 w 12192000"/>
              <a:gd name="connsiteY19" fmla="*/ 1357202 h 3195240"/>
              <a:gd name="connsiteX20" fmla="*/ 4471989 w 12192000"/>
              <a:gd name="connsiteY20" fmla="*/ 1081086 h 3195240"/>
              <a:gd name="connsiteX21" fmla="*/ 4991301 w 12192000"/>
              <a:gd name="connsiteY21" fmla="*/ 1357202 h 3195240"/>
              <a:gd name="connsiteX22" fmla="*/ 5026899 w 12192000"/>
              <a:gd name="connsiteY22" fmla="*/ 1422785 h 3195240"/>
              <a:gd name="connsiteX23" fmla="*/ 5042718 w 12192000"/>
              <a:gd name="connsiteY23" fmla="*/ 1408408 h 3195240"/>
              <a:gd name="connsiteX24" fmla="*/ 6281739 w 12192000"/>
              <a:gd name="connsiteY24" fmla="*/ 963610 h 3195240"/>
              <a:gd name="connsiteX25" fmla="*/ 7520760 w 12192000"/>
              <a:gd name="connsiteY25" fmla="*/ 1408408 h 3195240"/>
              <a:gd name="connsiteX26" fmla="*/ 7636480 w 12192000"/>
              <a:gd name="connsiteY26" fmla="*/ 1513581 h 3195240"/>
              <a:gd name="connsiteX27" fmla="*/ 7664312 w 12192000"/>
              <a:gd name="connsiteY27" fmla="*/ 1492768 h 3195240"/>
              <a:gd name="connsiteX28" fmla="*/ 8435182 w 12192000"/>
              <a:gd name="connsiteY28" fmla="*/ 1257300 h 3195240"/>
              <a:gd name="connsiteX29" fmla="*/ 9578459 w 12192000"/>
              <a:gd name="connsiteY29" fmla="*/ 1865176 h 3195240"/>
              <a:gd name="connsiteX30" fmla="*/ 9582671 w 12192000"/>
              <a:gd name="connsiteY30" fmla="*/ 1872109 h 3195240"/>
              <a:gd name="connsiteX31" fmla="*/ 9605065 w 12192000"/>
              <a:gd name="connsiteY31" fmla="*/ 1844967 h 3195240"/>
              <a:gd name="connsiteX32" fmla="*/ 10164367 w 12192000"/>
              <a:gd name="connsiteY32" fmla="*/ 1613296 h 3195240"/>
              <a:gd name="connsiteX33" fmla="*/ 10472249 w 12192000"/>
              <a:gd name="connsiteY33" fmla="*/ 1675455 h 3195240"/>
              <a:gd name="connsiteX34" fmla="*/ 10544228 w 12192000"/>
              <a:gd name="connsiteY34" fmla="*/ 1714523 h 3195240"/>
              <a:gd name="connsiteX35" fmla="*/ 10574183 w 12192000"/>
              <a:gd name="connsiteY35" fmla="*/ 1652339 h 3195240"/>
              <a:gd name="connsiteX36" fmla="*/ 12100231 w 12192000"/>
              <a:gd name="connsiteY36" fmla="*/ 592317 h 3195240"/>
              <a:gd name="connsiteX37" fmla="*/ 12192000 w 12192000"/>
              <a:gd name="connsiteY37" fmla="*/ 582713 h 3195240"/>
              <a:gd name="connsiteX38" fmla="*/ 12192000 w 12192000"/>
              <a:gd name="connsiteY38" fmla="*/ 3187303 h 3195240"/>
              <a:gd name="connsiteX39" fmla="*/ 10401828 w 12192000"/>
              <a:gd name="connsiteY39" fmla="*/ 3187303 h 3195240"/>
              <a:gd name="connsiteX40" fmla="*/ 10270492 w 12192000"/>
              <a:gd name="connsiteY40" fmla="*/ 3187303 h 3195240"/>
              <a:gd name="connsiteX41" fmla="*/ 10245239 w 12192000"/>
              <a:gd name="connsiteY41" fmla="*/ 3191157 h 3195240"/>
              <a:gd name="connsiteX42" fmla="*/ 10164367 w 12192000"/>
              <a:gd name="connsiteY42" fmla="*/ 3195240 h 3195240"/>
              <a:gd name="connsiteX43" fmla="*/ 10083494 w 12192000"/>
              <a:gd name="connsiteY43" fmla="*/ 3191156 h 3195240"/>
              <a:gd name="connsiteX44" fmla="*/ 10058248 w 12192000"/>
              <a:gd name="connsiteY44" fmla="*/ 3187303 h 3195240"/>
              <a:gd name="connsiteX45" fmla="*/ 9698110 w 12192000"/>
              <a:gd name="connsiteY45" fmla="*/ 3187303 h 3195240"/>
              <a:gd name="connsiteX46" fmla="*/ 4355635 w 12192000"/>
              <a:gd name="connsiteY46" fmla="*/ 3187303 h 3195240"/>
              <a:gd name="connsiteX47" fmla="*/ 4076081 w 12192000"/>
              <a:gd name="connsiteY47" fmla="*/ 3187303 h 3195240"/>
              <a:gd name="connsiteX48" fmla="*/ 0 w 12192000"/>
              <a:gd name="connsiteY48" fmla="*/ 3187303 h 3195240"/>
              <a:gd name="connsiteX49" fmla="*/ 0 w 12192000"/>
              <a:gd name="connsiteY49" fmla="*/ 211220 h 3195240"/>
              <a:gd name="connsiteX50" fmla="*/ 59588 w 12192000"/>
              <a:gd name="connsiteY50" fmla="*/ 182515 h 3195240"/>
              <a:gd name="connsiteX51" fmla="*/ 963615 w 12192000"/>
              <a:gd name="connsiteY51" fmla="*/ 0 h 3195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000" h="3195240">
                <a:moveTo>
                  <a:pt x="4375857" y="2323933"/>
                </a:moveTo>
                <a:lnTo>
                  <a:pt x="4379914" y="2404268"/>
                </a:lnTo>
                <a:lnTo>
                  <a:pt x="4373923" y="2522919"/>
                </a:lnTo>
                <a:lnTo>
                  <a:pt x="4356320" y="2614833"/>
                </a:lnTo>
                <a:lnTo>
                  <a:pt x="4351376" y="2658122"/>
                </a:lnTo>
                <a:lnTo>
                  <a:pt x="4351378" y="2658114"/>
                </a:lnTo>
                <a:lnTo>
                  <a:pt x="4356321" y="2614833"/>
                </a:lnTo>
                <a:lnTo>
                  <a:pt x="4373923" y="2522925"/>
                </a:lnTo>
                <a:lnTo>
                  <a:pt x="4373923" y="2522919"/>
                </a:lnTo>
                <a:lnTo>
                  <a:pt x="4373924" y="2522913"/>
                </a:lnTo>
                <a:lnTo>
                  <a:pt x="4379915" y="2404267"/>
                </a:lnTo>
                <a:lnTo>
                  <a:pt x="4375858" y="2323933"/>
                </a:lnTo>
                <a:close/>
                <a:moveTo>
                  <a:pt x="963615" y="0"/>
                </a:moveTo>
                <a:cubicBezTo>
                  <a:pt x="1845464" y="0"/>
                  <a:pt x="2612520" y="491480"/>
                  <a:pt x="3005813" y="1215465"/>
                </a:cubicBezTo>
                <a:lnTo>
                  <a:pt x="3024824" y="1254930"/>
                </a:lnTo>
                <a:lnTo>
                  <a:pt x="3094676" y="1244269"/>
                </a:lnTo>
                <a:cubicBezTo>
                  <a:pt x="3133874" y="1240289"/>
                  <a:pt x="3173646" y="1238249"/>
                  <a:pt x="3213895" y="1238249"/>
                </a:cubicBezTo>
                <a:cubicBezTo>
                  <a:pt x="3455385" y="1238249"/>
                  <a:pt x="3679729" y="1311662"/>
                  <a:pt x="3865827" y="1437387"/>
                </a:cubicBezTo>
                <a:lnTo>
                  <a:pt x="3896645" y="1460432"/>
                </a:lnTo>
                <a:lnTo>
                  <a:pt x="3952677" y="1357202"/>
                </a:lnTo>
                <a:cubicBezTo>
                  <a:pt x="4065222" y="1190614"/>
                  <a:pt x="4255815" y="1081086"/>
                  <a:pt x="4471989" y="1081086"/>
                </a:cubicBezTo>
                <a:cubicBezTo>
                  <a:pt x="4688163" y="1081086"/>
                  <a:pt x="4878756" y="1190614"/>
                  <a:pt x="4991301" y="1357202"/>
                </a:cubicBezTo>
                <a:lnTo>
                  <a:pt x="5026899" y="1422785"/>
                </a:lnTo>
                <a:lnTo>
                  <a:pt x="5042718" y="1408408"/>
                </a:lnTo>
                <a:cubicBezTo>
                  <a:pt x="5379423" y="1130533"/>
                  <a:pt x="5811088" y="963610"/>
                  <a:pt x="6281739" y="963610"/>
                </a:cubicBezTo>
                <a:cubicBezTo>
                  <a:pt x="6752391" y="963610"/>
                  <a:pt x="7184055" y="1130533"/>
                  <a:pt x="7520760" y="1408408"/>
                </a:cubicBezTo>
                <a:lnTo>
                  <a:pt x="7636480" y="1513581"/>
                </a:lnTo>
                <a:lnTo>
                  <a:pt x="7664312" y="1492768"/>
                </a:lnTo>
                <a:cubicBezTo>
                  <a:pt x="7884362" y="1344106"/>
                  <a:pt x="8149634" y="1257300"/>
                  <a:pt x="8435182" y="1257300"/>
                </a:cubicBezTo>
                <a:cubicBezTo>
                  <a:pt x="8911094" y="1257300"/>
                  <a:pt x="9330689" y="1498427"/>
                  <a:pt x="9578459" y="1865176"/>
                </a:cubicBezTo>
                <a:lnTo>
                  <a:pt x="9582671" y="1872109"/>
                </a:lnTo>
                <a:lnTo>
                  <a:pt x="9605065" y="1844967"/>
                </a:lnTo>
                <a:cubicBezTo>
                  <a:pt x="9748203" y="1701829"/>
                  <a:pt x="9945946" y="1613296"/>
                  <a:pt x="10164367" y="1613296"/>
                </a:cubicBezTo>
                <a:cubicBezTo>
                  <a:pt x="10273577" y="1613296"/>
                  <a:pt x="10377618" y="1635429"/>
                  <a:pt x="10472249" y="1675455"/>
                </a:cubicBezTo>
                <a:lnTo>
                  <a:pt x="10544228" y="1714523"/>
                </a:lnTo>
                <a:lnTo>
                  <a:pt x="10574183" y="1652339"/>
                </a:lnTo>
                <a:cubicBezTo>
                  <a:pt x="10879973" y="1089432"/>
                  <a:pt x="11440043" y="684704"/>
                  <a:pt x="12100231" y="592317"/>
                </a:cubicBezTo>
                <a:lnTo>
                  <a:pt x="12192000" y="582713"/>
                </a:lnTo>
                <a:lnTo>
                  <a:pt x="12192000" y="3187303"/>
                </a:lnTo>
                <a:lnTo>
                  <a:pt x="10401828" y="3187303"/>
                </a:lnTo>
                <a:lnTo>
                  <a:pt x="10270492" y="3187303"/>
                </a:lnTo>
                <a:lnTo>
                  <a:pt x="10245239" y="3191157"/>
                </a:lnTo>
                <a:cubicBezTo>
                  <a:pt x="10218649" y="3193857"/>
                  <a:pt x="10191670" y="3195240"/>
                  <a:pt x="10164367" y="3195240"/>
                </a:cubicBezTo>
                <a:cubicBezTo>
                  <a:pt x="10137064" y="3195240"/>
                  <a:pt x="10110085" y="3193857"/>
                  <a:pt x="10083494" y="3191156"/>
                </a:cubicBezTo>
                <a:lnTo>
                  <a:pt x="10058248" y="3187303"/>
                </a:lnTo>
                <a:lnTo>
                  <a:pt x="9698110" y="3187303"/>
                </a:lnTo>
                <a:lnTo>
                  <a:pt x="4355635" y="3187303"/>
                </a:lnTo>
                <a:lnTo>
                  <a:pt x="4076081" y="3187303"/>
                </a:lnTo>
                <a:lnTo>
                  <a:pt x="0" y="3187303"/>
                </a:lnTo>
                <a:lnTo>
                  <a:pt x="0" y="211220"/>
                </a:lnTo>
                <a:lnTo>
                  <a:pt x="59588" y="182515"/>
                </a:lnTo>
                <a:cubicBezTo>
                  <a:pt x="337450" y="64989"/>
                  <a:pt x="642943" y="0"/>
                  <a:pt x="963615" y="0"/>
                </a:cubicBezTo>
                <a:close/>
              </a:path>
            </a:pathLst>
          </a:custGeom>
          <a:solidFill>
            <a:srgbClr val="C00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6" name="任意多边形 395"/>
          <p:cNvSpPr/>
          <p:nvPr/>
        </p:nvSpPr>
        <p:spPr>
          <a:xfrm rot="21404498">
            <a:off x="-248633" y="2309270"/>
            <a:ext cx="12663868" cy="3616127"/>
          </a:xfrm>
          <a:custGeom>
            <a:avLst/>
            <a:gdLst>
              <a:gd name="connsiteX0" fmla="*/ 4375857 w 12192000"/>
              <a:gd name="connsiteY0" fmla="*/ 2323933 h 3195240"/>
              <a:gd name="connsiteX1" fmla="*/ 4379914 w 12192000"/>
              <a:gd name="connsiteY1" fmla="*/ 2404268 h 3195240"/>
              <a:gd name="connsiteX2" fmla="*/ 4373923 w 12192000"/>
              <a:gd name="connsiteY2" fmla="*/ 2522919 h 3195240"/>
              <a:gd name="connsiteX3" fmla="*/ 4356320 w 12192000"/>
              <a:gd name="connsiteY3" fmla="*/ 2614833 h 3195240"/>
              <a:gd name="connsiteX4" fmla="*/ 4351376 w 12192000"/>
              <a:gd name="connsiteY4" fmla="*/ 2658122 h 3195240"/>
              <a:gd name="connsiteX5" fmla="*/ 4351378 w 12192000"/>
              <a:gd name="connsiteY5" fmla="*/ 2658114 h 3195240"/>
              <a:gd name="connsiteX6" fmla="*/ 4356321 w 12192000"/>
              <a:gd name="connsiteY6" fmla="*/ 2614833 h 3195240"/>
              <a:gd name="connsiteX7" fmla="*/ 4373923 w 12192000"/>
              <a:gd name="connsiteY7" fmla="*/ 2522925 h 3195240"/>
              <a:gd name="connsiteX8" fmla="*/ 4373923 w 12192000"/>
              <a:gd name="connsiteY8" fmla="*/ 2522919 h 3195240"/>
              <a:gd name="connsiteX9" fmla="*/ 4373924 w 12192000"/>
              <a:gd name="connsiteY9" fmla="*/ 2522913 h 3195240"/>
              <a:gd name="connsiteX10" fmla="*/ 4379915 w 12192000"/>
              <a:gd name="connsiteY10" fmla="*/ 2404267 h 3195240"/>
              <a:gd name="connsiteX11" fmla="*/ 4375858 w 12192000"/>
              <a:gd name="connsiteY11" fmla="*/ 2323933 h 3195240"/>
              <a:gd name="connsiteX12" fmla="*/ 963615 w 12192000"/>
              <a:gd name="connsiteY12" fmla="*/ 0 h 3195240"/>
              <a:gd name="connsiteX13" fmla="*/ 3005813 w 12192000"/>
              <a:gd name="connsiteY13" fmla="*/ 1215465 h 3195240"/>
              <a:gd name="connsiteX14" fmla="*/ 3024824 w 12192000"/>
              <a:gd name="connsiteY14" fmla="*/ 1254930 h 3195240"/>
              <a:gd name="connsiteX15" fmla="*/ 3094676 w 12192000"/>
              <a:gd name="connsiteY15" fmla="*/ 1244269 h 3195240"/>
              <a:gd name="connsiteX16" fmla="*/ 3213895 w 12192000"/>
              <a:gd name="connsiteY16" fmla="*/ 1238249 h 3195240"/>
              <a:gd name="connsiteX17" fmla="*/ 3865827 w 12192000"/>
              <a:gd name="connsiteY17" fmla="*/ 1437387 h 3195240"/>
              <a:gd name="connsiteX18" fmla="*/ 3896645 w 12192000"/>
              <a:gd name="connsiteY18" fmla="*/ 1460432 h 3195240"/>
              <a:gd name="connsiteX19" fmla="*/ 3952677 w 12192000"/>
              <a:gd name="connsiteY19" fmla="*/ 1357202 h 3195240"/>
              <a:gd name="connsiteX20" fmla="*/ 4471989 w 12192000"/>
              <a:gd name="connsiteY20" fmla="*/ 1081086 h 3195240"/>
              <a:gd name="connsiteX21" fmla="*/ 4991301 w 12192000"/>
              <a:gd name="connsiteY21" fmla="*/ 1357202 h 3195240"/>
              <a:gd name="connsiteX22" fmla="*/ 5026899 w 12192000"/>
              <a:gd name="connsiteY22" fmla="*/ 1422785 h 3195240"/>
              <a:gd name="connsiteX23" fmla="*/ 5042718 w 12192000"/>
              <a:gd name="connsiteY23" fmla="*/ 1408408 h 3195240"/>
              <a:gd name="connsiteX24" fmla="*/ 6281739 w 12192000"/>
              <a:gd name="connsiteY24" fmla="*/ 963610 h 3195240"/>
              <a:gd name="connsiteX25" fmla="*/ 7520760 w 12192000"/>
              <a:gd name="connsiteY25" fmla="*/ 1408408 h 3195240"/>
              <a:gd name="connsiteX26" fmla="*/ 7636480 w 12192000"/>
              <a:gd name="connsiteY26" fmla="*/ 1513581 h 3195240"/>
              <a:gd name="connsiteX27" fmla="*/ 7664312 w 12192000"/>
              <a:gd name="connsiteY27" fmla="*/ 1492768 h 3195240"/>
              <a:gd name="connsiteX28" fmla="*/ 8435182 w 12192000"/>
              <a:gd name="connsiteY28" fmla="*/ 1257300 h 3195240"/>
              <a:gd name="connsiteX29" fmla="*/ 9578459 w 12192000"/>
              <a:gd name="connsiteY29" fmla="*/ 1865176 h 3195240"/>
              <a:gd name="connsiteX30" fmla="*/ 9582671 w 12192000"/>
              <a:gd name="connsiteY30" fmla="*/ 1872109 h 3195240"/>
              <a:gd name="connsiteX31" fmla="*/ 9605065 w 12192000"/>
              <a:gd name="connsiteY31" fmla="*/ 1844967 h 3195240"/>
              <a:gd name="connsiteX32" fmla="*/ 10164367 w 12192000"/>
              <a:gd name="connsiteY32" fmla="*/ 1613296 h 3195240"/>
              <a:gd name="connsiteX33" fmla="*/ 10472249 w 12192000"/>
              <a:gd name="connsiteY33" fmla="*/ 1675455 h 3195240"/>
              <a:gd name="connsiteX34" fmla="*/ 10544228 w 12192000"/>
              <a:gd name="connsiteY34" fmla="*/ 1714523 h 3195240"/>
              <a:gd name="connsiteX35" fmla="*/ 10574183 w 12192000"/>
              <a:gd name="connsiteY35" fmla="*/ 1652339 h 3195240"/>
              <a:gd name="connsiteX36" fmla="*/ 12100231 w 12192000"/>
              <a:gd name="connsiteY36" fmla="*/ 592317 h 3195240"/>
              <a:gd name="connsiteX37" fmla="*/ 12192000 w 12192000"/>
              <a:gd name="connsiteY37" fmla="*/ 582713 h 3195240"/>
              <a:gd name="connsiteX38" fmla="*/ 12192000 w 12192000"/>
              <a:gd name="connsiteY38" fmla="*/ 3187303 h 3195240"/>
              <a:gd name="connsiteX39" fmla="*/ 10401828 w 12192000"/>
              <a:gd name="connsiteY39" fmla="*/ 3187303 h 3195240"/>
              <a:gd name="connsiteX40" fmla="*/ 10270492 w 12192000"/>
              <a:gd name="connsiteY40" fmla="*/ 3187303 h 3195240"/>
              <a:gd name="connsiteX41" fmla="*/ 10245239 w 12192000"/>
              <a:gd name="connsiteY41" fmla="*/ 3191157 h 3195240"/>
              <a:gd name="connsiteX42" fmla="*/ 10164367 w 12192000"/>
              <a:gd name="connsiteY42" fmla="*/ 3195240 h 3195240"/>
              <a:gd name="connsiteX43" fmla="*/ 10083494 w 12192000"/>
              <a:gd name="connsiteY43" fmla="*/ 3191156 h 3195240"/>
              <a:gd name="connsiteX44" fmla="*/ 10058248 w 12192000"/>
              <a:gd name="connsiteY44" fmla="*/ 3187303 h 3195240"/>
              <a:gd name="connsiteX45" fmla="*/ 9698110 w 12192000"/>
              <a:gd name="connsiteY45" fmla="*/ 3187303 h 3195240"/>
              <a:gd name="connsiteX46" fmla="*/ 4355635 w 12192000"/>
              <a:gd name="connsiteY46" fmla="*/ 3187303 h 3195240"/>
              <a:gd name="connsiteX47" fmla="*/ 4076081 w 12192000"/>
              <a:gd name="connsiteY47" fmla="*/ 3187303 h 3195240"/>
              <a:gd name="connsiteX48" fmla="*/ 0 w 12192000"/>
              <a:gd name="connsiteY48" fmla="*/ 3187303 h 3195240"/>
              <a:gd name="connsiteX49" fmla="*/ 0 w 12192000"/>
              <a:gd name="connsiteY49" fmla="*/ 211220 h 3195240"/>
              <a:gd name="connsiteX50" fmla="*/ 59588 w 12192000"/>
              <a:gd name="connsiteY50" fmla="*/ 182515 h 3195240"/>
              <a:gd name="connsiteX51" fmla="*/ 963615 w 12192000"/>
              <a:gd name="connsiteY51" fmla="*/ 0 h 3195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000" h="3195240">
                <a:moveTo>
                  <a:pt x="4375857" y="2323933"/>
                </a:moveTo>
                <a:lnTo>
                  <a:pt x="4379914" y="2404268"/>
                </a:lnTo>
                <a:lnTo>
                  <a:pt x="4373923" y="2522919"/>
                </a:lnTo>
                <a:lnTo>
                  <a:pt x="4356320" y="2614833"/>
                </a:lnTo>
                <a:lnTo>
                  <a:pt x="4351376" y="2658122"/>
                </a:lnTo>
                <a:lnTo>
                  <a:pt x="4351378" y="2658114"/>
                </a:lnTo>
                <a:lnTo>
                  <a:pt x="4356321" y="2614833"/>
                </a:lnTo>
                <a:lnTo>
                  <a:pt x="4373923" y="2522925"/>
                </a:lnTo>
                <a:lnTo>
                  <a:pt x="4373923" y="2522919"/>
                </a:lnTo>
                <a:lnTo>
                  <a:pt x="4373924" y="2522913"/>
                </a:lnTo>
                <a:lnTo>
                  <a:pt x="4379915" y="2404267"/>
                </a:lnTo>
                <a:lnTo>
                  <a:pt x="4375858" y="2323933"/>
                </a:lnTo>
                <a:close/>
                <a:moveTo>
                  <a:pt x="963615" y="0"/>
                </a:moveTo>
                <a:cubicBezTo>
                  <a:pt x="1845464" y="0"/>
                  <a:pt x="2612520" y="491480"/>
                  <a:pt x="3005813" y="1215465"/>
                </a:cubicBezTo>
                <a:lnTo>
                  <a:pt x="3024824" y="1254930"/>
                </a:lnTo>
                <a:lnTo>
                  <a:pt x="3094676" y="1244269"/>
                </a:lnTo>
                <a:cubicBezTo>
                  <a:pt x="3133874" y="1240289"/>
                  <a:pt x="3173646" y="1238249"/>
                  <a:pt x="3213895" y="1238249"/>
                </a:cubicBezTo>
                <a:cubicBezTo>
                  <a:pt x="3455385" y="1238249"/>
                  <a:pt x="3679729" y="1311662"/>
                  <a:pt x="3865827" y="1437387"/>
                </a:cubicBezTo>
                <a:lnTo>
                  <a:pt x="3896645" y="1460432"/>
                </a:lnTo>
                <a:lnTo>
                  <a:pt x="3952677" y="1357202"/>
                </a:lnTo>
                <a:cubicBezTo>
                  <a:pt x="4065222" y="1190614"/>
                  <a:pt x="4255815" y="1081086"/>
                  <a:pt x="4471989" y="1081086"/>
                </a:cubicBezTo>
                <a:cubicBezTo>
                  <a:pt x="4688163" y="1081086"/>
                  <a:pt x="4878756" y="1190614"/>
                  <a:pt x="4991301" y="1357202"/>
                </a:cubicBezTo>
                <a:lnTo>
                  <a:pt x="5026899" y="1422785"/>
                </a:lnTo>
                <a:lnTo>
                  <a:pt x="5042718" y="1408408"/>
                </a:lnTo>
                <a:cubicBezTo>
                  <a:pt x="5379423" y="1130533"/>
                  <a:pt x="5811088" y="963610"/>
                  <a:pt x="6281739" y="963610"/>
                </a:cubicBezTo>
                <a:cubicBezTo>
                  <a:pt x="6752391" y="963610"/>
                  <a:pt x="7184055" y="1130533"/>
                  <a:pt x="7520760" y="1408408"/>
                </a:cubicBezTo>
                <a:lnTo>
                  <a:pt x="7636480" y="1513581"/>
                </a:lnTo>
                <a:lnTo>
                  <a:pt x="7664312" y="1492768"/>
                </a:lnTo>
                <a:cubicBezTo>
                  <a:pt x="7884362" y="1344106"/>
                  <a:pt x="8149634" y="1257300"/>
                  <a:pt x="8435182" y="1257300"/>
                </a:cubicBezTo>
                <a:cubicBezTo>
                  <a:pt x="8911094" y="1257300"/>
                  <a:pt x="9330689" y="1498427"/>
                  <a:pt x="9578459" y="1865176"/>
                </a:cubicBezTo>
                <a:lnTo>
                  <a:pt x="9582671" y="1872109"/>
                </a:lnTo>
                <a:lnTo>
                  <a:pt x="9605065" y="1844967"/>
                </a:lnTo>
                <a:cubicBezTo>
                  <a:pt x="9748203" y="1701829"/>
                  <a:pt x="9945946" y="1613296"/>
                  <a:pt x="10164367" y="1613296"/>
                </a:cubicBezTo>
                <a:cubicBezTo>
                  <a:pt x="10273577" y="1613296"/>
                  <a:pt x="10377618" y="1635429"/>
                  <a:pt x="10472249" y="1675455"/>
                </a:cubicBezTo>
                <a:lnTo>
                  <a:pt x="10544228" y="1714523"/>
                </a:lnTo>
                <a:lnTo>
                  <a:pt x="10574183" y="1652339"/>
                </a:lnTo>
                <a:cubicBezTo>
                  <a:pt x="10879973" y="1089432"/>
                  <a:pt x="11440043" y="684704"/>
                  <a:pt x="12100231" y="592317"/>
                </a:cubicBezTo>
                <a:lnTo>
                  <a:pt x="12192000" y="582713"/>
                </a:lnTo>
                <a:lnTo>
                  <a:pt x="12192000" y="3187303"/>
                </a:lnTo>
                <a:lnTo>
                  <a:pt x="10401828" y="3187303"/>
                </a:lnTo>
                <a:lnTo>
                  <a:pt x="10270492" y="3187303"/>
                </a:lnTo>
                <a:lnTo>
                  <a:pt x="10245239" y="3191157"/>
                </a:lnTo>
                <a:cubicBezTo>
                  <a:pt x="10218649" y="3193857"/>
                  <a:pt x="10191670" y="3195240"/>
                  <a:pt x="10164367" y="3195240"/>
                </a:cubicBezTo>
                <a:cubicBezTo>
                  <a:pt x="10137064" y="3195240"/>
                  <a:pt x="10110085" y="3193857"/>
                  <a:pt x="10083494" y="3191156"/>
                </a:cubicBezTo>
                <a:lnTo>
                  <a:pt x="10058248" y="3187303"/>
                </a:lnTo>
                <a:lnTo>
                  <a:pt x="9698110" y="3187303"/>
                </a:lnTo>
                <a:lnTo>
                  <a:pt x="4355635" y="3187303"/>
                </a:lnTo>
                <a:lnTo>
                  <a:pt x="4076081" y="3187303"/>
                </a:lnTo>
                <a:lnTo>
                  <a:pt x="0" y="3187303"/>
                </a:lnTo>
                <a:lnTo>
                  <a:pt x="0" y="211220"/>
                </a:lnTo>
                <a:lnTo>
                  <a:pt x="59588" y="182515"/>
                </a:lnTo>
                <a:cubicBezTo>
                  <a:pt x="337450" y="64989"/>
                  <a:pt x="642943" y="0"/>
                  <a:pt x="963615" y="0"/>
                </a:cubicBezTo>
                <a:close/>
              </a:path>
            </a:pathLst>
          </a:custGeom>
          <a:solidFill>
            <a:srgbClr val="C00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967038" y="599660"/>
            <a:ext cx="6019799" cy="2417695"/>
            <a:chOff x="1892301" y="2293938"/>
            <a:chExt cx="8407401" cy="3376613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9070976" y="4530726"/>
              <a:ext cx="941388" cy="930275"/>
            </a:xfrm>
            <a:custGeom>
              <a:avLst/>
              <a:gdLst>
                <a:gd name="T0" fmla="*/ 55 w 222"/>
                <a:gd name="T1" fmla="*/ 22 h 219"/>
                <a:gd name="T2" fmla="*/ 23 w 222"/>
                <a:gd name="T3" fmla="*/ 27 h 219"/>
                <a:gd name="T4" fmla="*/ 92 w 222"/>
                <a:gd name="T5" fmla="*/ 93 h 219"/>
                <a:gd name="T6" fmla="*/ 92 w 222"/>
                <a:gd name="T7" fmla="*/ 32 h 219"/>
                <a:gd name="T8" fmla="*/ 144 w 222"/>
                <a:gd name="T9" fmla="*/ 45 h 219"/>
                <a:gd name="T10" fmla="*/ 155 w 222"/>
                <a:gd name="T11" fmla="*/ 45 h 219"/>
                <a:gd name="T12" fmla="*/ 186 w 222"/>
                <a:gd name="T13" fmla="*/ 45 h 219"/>
                <a:gd name="T14" fmla="*/ 131 w 222"/>
                <a:gd name="T15" fmla="*/ 53 h 219"/>
                <a:gd name="T16" fmla="*/ 141 w 222"/>
                <a:gd name="T17" fmla="*/ 57 h 219"/>
                <a:gd name="T18" fmla="*/ 173 w 222"/>
                <a:gd name="T19" fmla="*/ 54 h 219"/>
                <a:gd name="T20" fmla="*/ 172 w 222"/>
                <a:gd name="T21" fmla="*/ 54 h 219"/>
                <a:gd name="T22" fmla="*/ 159 w 222"/>
                <a:gd name="T23" fmla="*/ 95 h 219"/>
                <a:gd name="T24" fmla="*/ 16 w 222"/>
                <a:gd name="T25" fmla="*/ 97 h 219"/>
                <a:gd name="T26" fmla="*/ 104 w 222"/>
                <a:gd name="T27" fmla="*/ 135 h 219"/>
                <a:gd name="T28" fmla="*/ 64 w 222"/>
                <a:gd name="T29" fmla="*/ 139 h 219"/>
                <a:gd name="T30" fmla="*/ 133 w 222"/>
                <a:gd name="T31" fmla="*/ 149 h 219"/>
                <a:gd name="T32" fmla="*/ 137 w 222"/>
                <a:gd name="T33" fmla="*/ 148 h 219"/>
                <a:gd name="T34" fmla="*/ 192 w 222"/>
                <a:gd name="T35" fmla="*/ 149 h 219"/>
                <a:gd name="T36" fmla="*/ 59 w 222"/>
                <a:gd name="T37" fmla="*/ 155 h 219"/>
                <a:gd name="T38" fmla="*/ 56 w 222"/>
                <a:gd name="T39" fmla="*/ 150 h 219"/>
                <a:gd name="T40" fmla="*/ 96 w 222"/>
                <a:gd name="T41" fmla="*/ 155 h 219"/>
                <a:gd name="T42" fmla="*/ 32 w 222"/>
                <a:gd name="T43" fmla="*/ 165 h 219"/>
                <a:gd name="T44" fmla="*/ 84 w 222"/>
                <a:gd name="T45" fmla="*/ 169 h 219"/>
                <a:gd name="T46" fmla="*/ 198 w 222"/>
                <a:gd name="T47" fmla="*/ 179 h 219"/>
                <a:gd name="T48" fmla="*/ 97 w 222"/>
                <a:gd name="T49" fmla="*/ 186 h 219"/>
                <a:gd name="T50" fmla="*/ 182 w 222"/>
                <a:gd name="T51" fmla="*/ 189 h 219"/>
                <a:gd name="T52" fmla="*/ 72 w 222"/>
                <a:gd name="T53" fmla="*/ 198 h 219"/>
                <a:gd name="T54" fmla="*/ 134 w 222"/>
                <a:gd name="T55" fmla="*/ 20 h 219"/>
                <a:gd name="T56" fmla="*/ 28 w 222"/>
                <a:gd name="T57" fmla="*/ 23 h 219"/>
                <a:gd name="T58" fmla="*/ 120 w 222"/>
                <a:gd name="T59" fmla="*/ 103 h 219"/>
                <a:gd name="T60" fmla="*/ 106 w 222"/>
                <a:gd name="T61" fmla="*/ 2 h 219"/>
                <a:gd name="T62" fmla="*/ 2 w 222"/>
                <a:gd name="T63" fmla="*/ 132 h 219"/>
                <a:gd name="T64" fmla="*/ 216 w 222"/>
                <a:gd name="T65" fmla="*/ 155 h 219"/>
                <a:gd name="T66" fmla="*/ 36 w 222"/>
                <a:gd name="T67" fmla="*/ 12 h 219"/>
                <a:gd name="T68" fmla="*/ 82 w 222"/>
                <a:gd name="T69" fmla="*/ 22 h 219"/>
                <a:gd name="T70" fmla="*/ 105 w 222"/>
                <a:gd name="T71" fmla="*/ 73 h 219"/>
                <a:gd name="T72" fmla="*/ 69 w 222"/>
                <a:gd name="T73" fmla="*/ 18 h 219"/>
                <a:gd name="T74" fmla="*/ 60 w 222"/>
                <a:gd name="T75" fmla="*/ 103 h 219"/>
                <a:gd name="T76" fmla="*/ 28 w 222"/>
                <a:gd name="T77" fmla="*/ 55 h 219"/>
                <a:gd name="T78" fmla="*/ 33 w 222"/>
                <a:gd name="T79" fmla="*/ 178 h 219"/>
                <a:gd name="T80" fmla="*/ 30 w 222"/>
                <a:gd name="T81" fmla="*/ 138 h 219"/>
                <a:gd name="T82" fmla="*/ 81 w 222"/>
                <a:gd name="T83" fmla="*/ 142 h 219"/>
                <a:gd name="T84" fmla="*/ 102 w 222"/>
                <a:gd name="T85" fmla="*/ 121 h 219"/>
                <a:gd name="T86" fmla="*/ 21 w 222"/>
                <a:gd name="T87" fmla="*/ 123 h 219"/>
                <a:gd name="T88" fmla="*/ 105 w 222"/>
                <a:gd name="T89" fmla="*/ 185 h 219"/>
                <a:gd name="T90" fmla="*/ 42 w 222"/>
                <a:gd name="T91" fmla="*/ 210 h 219"/>
                <a:gd name="T92" fmla="*/ 44 w 222"/>
                <a:gd name="T93" fmla="*/ 185 h 219"/>
                <a:gd name="T94" fmla="*/ 100 w 222"/>
                <a:gd name="T95" fmla="*/ 178 h 219"/>
                <a:gd name="T96" fmla="*/ 207 w 222"/>
                <a:gd name="T97" fmla="*/ 192 h 219"/>
                <a:gd name="T98" fmla="*/ 158 w 222"/>
                <a:gd name="T99" fmla="*/ 200 h 219"/>
                <a:gd name="T100" fmla="*/ 155 w 222"/>
                <a:gd name="T101" fmla="*/ 173 h 219"/>
                <a:gd name="T102" fmla="*/ 151 w 222"/>
                <a:gd name="T103" fmla="*/ 140 h 219"/>
                <a:gd name="T104" fmla="*/ 160 w 222"/>
                <a:gd name="T105" fmla="*/ 116 h 219"/>
                <a:gd name="T106" fmla="*/ 166 w 222"/>
                <a:gd name="T107" fmla="*/ 139 h 219"/>
                <a:gd name="T108" fmla="*/ 123 w 222"/>
                <a:gd name="T109" fmla="*/ 135 h 219"/>
                <a:gd name="T110" fmla="*/ 167 w 222"/>
                <a:gd name="T111" fmla="*/ 69 h 219"/>
                <a:gd name="T112" fmla="*/ 188 w 222"/>
                <a:gd name="T113" fmla="*/ 103 h 219"/>
                <a:gd name="T114" fmla="*/ 120 w 222"/>
                <a:gd name="T115" fmla="*/ 104 h 219"/>
                <a:gd name="T116" fmla="*/ 135 w 222"/>
                <a:gd name="T117" fmla="*/ 30 h 219"/>
                <a:gd name="T118" fmla="*/ 160 w 222"/>
                <a:gd name="T119" fmla="*/ 22 h 219"/>
                <a:gd name="T120" fmla="*/ 190 w 222"/>
                <a:gd name="T121" fmla="*/ 20 h 219"/>
                <a:gd name="T122" fmla="*/ 215 w 222"/>
                <a:gd name="T123" fmla="*/ 91 h 219"/>
                <a:gd name="T124" fmla="*/ 91 w 222"/>
                <a:gd name="T125" fmla="*/ 1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" h="219">
                  <a:moveTo>
                    <a:pt x="70" y="15"/>
                  </a:moveTo>
                  <a:cubicBezTo>
                    <a:pt x="70" y="14"/>
                    <a:pt x="71" y="13"/>
                    <a:pt x="71" y="12"/>
                  </a:cubicBezTo>
                  <a:cubicBezTo>
                    <a:pt x="70" y="13"/>
                    <a:pt x="70" y="14"/>
                    <a:pt x="70" y="15"/>
                  </a:cubicBezTo>
                  <a:close/>
                  <a:moveTo>
                    <a:pt x="135" y="14"/>
                  </a:moveTo>
                  <a:cubicBezTo>
                    <a:pt x="135" y="14"/>
                    <a:pt x="135" y="14"/>
                    <a:pt x="135" y="14"/>
                  </a:cubicBezTo>
                  <a:close/>
                  <a:moveTo>
                    <a:pt x="145" y="20"/>
                  </a:moveTo>
                  <a:cubicBezTo>
                    <a:pt x="145" y="20"/>
                    <a:pt x="144" y="20"/>
                    <a:pt x="143" y="19"/>
                  </a:cubicBezTo>
                  <a:cubicBezTo>
                    <a:pt x="143" y="19"/>
                    <a:pt x="143" y="19"/>
                    <a:pt x="142" y="19"/>
                  </a:cubicBezTo>
                  <a:cubicBezTo>
                    <a:pt x="142" y="19"/>
                    <a:pt x="142" y="20"/>
                    <a:pt x="143" y="20"/>
                  </a:cubicBezTo>
                  <a:cubicBezTo>
                    <a:pt x="143" y="20"/>
                    <a:pt x="144" y="20"/>
                    <a:pt x="145" y="20"/>
                  </a:cubicBezTo>
                  <a:close/>
                  <a:moveTo>
                    <a:pt x="44" y="26"/>
                  </a:moveTo>
                  <a:cubicBezTo>
                    <a:pt x="44" y="28"/>
                    <a:pt x="44" y="29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5" y="30"/>
                    <a:pt x="46" y="30"/>
                    <a:pt x="46" y="30"/>
                  </a:cubicBezTo>
                  <a:cubicBezTo>
                    <a:pt x="47" y="30"/>
                    <a:pt x="48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1" y="30"/>
                    <a:pt x="51" y="30"/>
                  </a:cubicBezTo>
                  <a:cubicBezTo>
                    <a:pt x="51" y="30"/>
                    <a:pt x="50" y="30"/>
                    <a:pt x="50" y="29"/>
                  </a:cubicBezTo>
                  <a:cubicBezTo>
                    <a:pt x="51" y="29"/>
                    <a:pt x="52" y="30"/>
                    <a:pt x="52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4" y="29"/>
                    <a:pt x="54" y="29"/>
                    <a:pt x="55" y="28"/>
                  </a:cubicBezTo>
                  <a:cubicBezTo>
                    <a:pt x="55" y="27"/>
                    <a:pt x="56" y="26"/>
                    <a:pt x="56" y="26"/>
                  </a:cubicBezTo>
                  <a:cubicBezTo>
                    <a:pt x="56" y="24"/>
                    <a:pt x="55" y="24"/>
                    <a:pt x="55" y="23"/>
                  </a:cubicBezTo>
                  <a:cubicBezTo>
                    <a:pt x="55" y="23"/>
                    <a:pt x="56" y="23"/>
                    <a:pt x="56" y="23"/>
                  </a:cubicBezTo>
                  <a:cubicBezTo>
                    <a:pt x="56" y="22"/>
                    <a:pt x="55" y="22"/>
                    <a:pt x="55" y="22"/>
                  </a:cubicBezTo>
                  <a:cubicBezTo>
                    <a:pt x="54" y="22"/>
                    <a:pt x="54" y="22"/>
                    <a:pt x="53" y="22"/>
                  </a:cubicBezTo>
                  <a:cubicBezTo>
                    <a:pt x="54" y="22"/>
                    <a:pt x="55" y="22"/>
                    <a:pt x="55" y="22"/>
                  </a:cubicBezTo>
                  <a:cubicBezTo>
                    <a:pt x="54" y="23"/>
                    <a:pt x="53" y="22"/>
                    <a:pt x="52" y="23"/>
                  </a:cubicBezTo>
                  <a:cubicBezTo>
                    <a:pt x="52" y="23"/>
                    <a:pt x="52" y="23"/>
                    <a:pt x="51" y="23"/>
                  </a:cubicBezTo>
                  <a:cubicBezTo>
                    <a:pt x="51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3"/>
                    <a:pt x="47" y="23"/>
                    <a:pt x="46" y="23"/>
                  </a:cubicBezTo>
                  <a:cubicBezTo>
                    <a:pt x="45" y="23"/>
                    <a:pt x="44" y="23"/>
                    <a:pt x="44" y="22"/>
                  </a:cubicBezTo>
                  <a:cubicBezTo>
                    <a:pt x="44" y="22"/>
                    <a:pt x="45" y="22"/>
                    <a:pt x="45" y="22"/>
                  </a:cubicBezTo>
                  <a:cubicBezTo>
                    <a:pt x="45" y="22"/>
                    <a:pt x="44" y="22"/>
                    <a:pt x="44" y="22"/>
                  </a:cubicBezTo>
                  <a:cubicBezTo>
                    <a:pt x="44" y="22"/>
                    <a:pt x="43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3"/>
                    <a:pt x="44" y="24"/>
                    <a:pt x="44" y="25"/>
                  </a:cubicBezTo>
                  <a:cubicBezTo>
                    <a:pt x="44" y="25"/>
                    <a:pt x="43" y="25"/>
                    <a:pt x="43" y="26"/>
                  </a:cubicBezTo>
                  <a:cubicBezTo>
                    <a:pt x="43" y="26"/>
                    <a:pt x="44" y="26"/>
                    <a:pt x="44" y="26"/>
                  </a:cubicBezTo>
                  <a:close/>
                  <a:moveTo>
                    <a:pt x="50" y="23"/>
                  </a:moveTo>
                  <a:cubicBezTo>
                    <a:pt x="50" y="23"/>
                    <a:pt x="50" y="23"/>
                    <a:pt x="50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50" y="23"/>
                    <a:pt x="50" y="23"/>
                  </a:cubicBezTo>
                  <a:close/>
                  <a:moveTo>
                    <a:pt x="47" y="22"/>
                  </a:move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lose/>
                  <a:moveTo>
                    <a:pt x="83" y="22"/>
                  </a:moveTo>
                  <a:cubicBezTo>
                    <a:pt x="82" y="22"/>
                    <a:pt x="83" y="22"/>
                    <a:pt x="83" y="22"/>
                  </a:cubicBezTo>
                  <a:close/>
                  <a:moveTo>
                    <a:pt x="17" y="24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6" y="25"/>
                    <a:pt x="16" y="28"/>
                    <a:pt x="16" y="30"/>
                  </a:cubicBezTo>
                  <a:cubicBezTo>
                    <a:pt x="16" y="30"/>
                    <a:pt x="16" y="29"/>
                    <a:pt x="16" y="28"/>
                  </a:cubicBezTo>
                  <a:cubicBezTo>
                    <a:pt x="16" y="27"/>
                    <a:pt x="17" y="25"/>
                    <a:pt x="17" y="24"/>
                  </a:cubicBezTo>
                  <a:close/>
                  <a:moveTo>
                    <a:pt x="23" y="26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6"/>
                    <a:pt x="23" y="26"/>
                  </a:cubicBezTo>
                  <a:close/>
                  <a:moveTo>
                    <a:pt x="78" y="39"/>
                  </a:moveTo>
                  <a:cubicBezTo>
                    <a:pt x="78" y="40"/>
                    <a:pt x="78" y="42"/>
                    <a:pt x="78" y="43"/>
                  </a:cubicBezTo>
                  <a:cubicBezTo>
                    <a:pt x="78" y="44"/>
                    <a:pt x="78" y="44"/>
                    <a:pt x="78" y="45"/>
                  </a:cubicBezTo>
                  <a:cubicBezTo>
                    <a:pt x="77" y="46"/>
                    <a:pt x="78" y="48"/>
                    <a:pt x="78" y="49"/>
                  </a:cubicBezTo>
                  <a:cubicBezTo>
                    <a:pt x="78" y="49"/>
                    <a:pt x="77" y="49"/>
                    <a:pt x="77" y="50"/>
                  </a:cubicBezTo>
                  <a:cubicBezTo>
                    <a:pt x="77" y="50"/>
                    <a:pt x="77" y="52"/>
                    <a:pt x="77" y="53"/>
                  </a:cubicBezTo>
                  <a:cubicBezTo>
                    <a:pt x="77" y="53"/>
                    <a:pt x="78" y="53"/>
                    <a:pt x="78" y="53"/>
                  </a:cubicBezTo>
                  <a:cubicBezTo>
                    <a:pt x="78" y="54"/>
                    <a:pt x="78" y="55"/>
                    <a:pt x="78" y="55"/>
                  </a:cubicBezTo>
                  <a:cubicBezTo>
                    <a:pt x="78" y="58"/>
                    <a:pt x="78" y="60"/>
                    <a:pt x="78" y="63"/>
                  </a:cubicBezTo>
                  <a:cubicBezTo>
                    <a:pt x="78" y="65"/>
                    <a:pt x="77" y="67"/>
                    <a:pt x="77" y="69"/>
                  </a:cubicBezTo>
                  <a:cubicBezTo>
                    <a:pt x="77" y="70"/>
                    <a:pt x="77" y="71"/>
                    <a:pt x="77" y="72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73"/>
                    <a:pt x="77" y="74"/>
                    <a:pt x="77" y="74"/>
                  </a:cubicBezTo>
                  <a:cubicBezTo>
                    <a:pt x="77" y="75"/>
                    <a:pt x="77" y="74"/>
                    <a:pt x="77" y="74"/>
                  </a:cubicBezTo>
                  <a:cubicBezTo>
                    <a:pt x="77" y="76"/>
                    <a:pt x="77" y="77"/>
                    <a:pt x="77" y="79"/>
                  </a:cubicBezTo>
                  <a:cubicBezTo>
                    <a:pt x="77" y="80"/>
                    <a:pt x="77" y="81"/>
                    <a:pt x="77" y="82"/>
                  </a:cubicBezTo>
                  <a:cubicBezTo>
                    <a:pt x="77" y="83"/>
                    <a:pt x="77" y="84"/>
                    <a:pt x="77" y="85"/>
                  </a:cubicBezTo>
                  <a:cubicBezTo>
                    <a:pt x="78" y="87"/>
                    <a:pt x="78" y="89"/>
                    <a:pt x="79" y="90"/>
                  </a:cubicBezTo>
                  <a:cubicBezTo>
                    <a:pt x="79" y="90"/>
                    <a:pt x="79" y="91"/>
                    <a:pt x="79" y="91"/>
                  </a:cubicBezTo>
                  <a:cubicBezTo>
                    <a:pt x="80" y="92"/>
                    <a:pt x="81" y="93"/>
                    <a:pt x="82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5" y="94"/>
                    <a:pt x="86" y="93"/>
                    <a:pt x="87" y="93"/>
                  </a:cubicBezTo>
                  <a:cubicBezTo>
                    <a:pt x="88" y="93"/>
                    <a:pt x="89" y="94"/>
                    <a:pt x="90" y="93"/>
                  </a:cubicBezTo>
                  <a:cubicBezTo>
                    <a:pt x="89" y="93"/>
                    <a:pt x="89" y="93"/>
                    <a:pt x="88" y="93"/>
                  </a:cubicBezTo>
                  <a:cubicBezTo>
                    <a:pt x="87" y="93"/>
                    <a:pt x="86" y="93"/>
                    <a:pt x="85" y="93"/>
                  </a:cubicBezTo>
                  <a:cubicBezTo>
                    <a:pt x="87" y="92"/>
                    <a:pt x="89" y="93"/>
                    <a:pt x="90" y="93"/>
                  </a:cubicBezTo>
                  <a:cubicBezTo>
                    <a:pt x="91" y="93"/>
                    <a:pt x="92" y="93"/>
                    <a:pt x="92" y="93"/>
                  </a:cubicBezTo>
                  <a:cubicBezTo>
                    <a:pt x="92" y="93"/>
                    <a:pt x="92" y="93"/>
                    <a:pt x="93" y="93"/>
                  </a:cubicBezTo>
                  <a:cubicBezTo>
                    <a:pt x="93" y="93"/>
                    <a:pt x="94" y="92"/>
                    <a:pt x="94" y="92"/>
                  </a:cubicBezTo>
                  <a:cubicBezTo>
                    <a:pt x="95" y="92"/>
                    <a:pt x="95" y="92"/>
                    <a:pt x="95" y="91"/>
                  </a:cubicBezTo>
                  <a:cubicBezTo>
                    <a:pt x="95" y="91"/>
                    <a:pt x="95" y="91"/>
                    <a:pt x="96" y="91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6" y="90"/>
                    <a:pt x="96" y="89"/>
                    <a:pt x="96" y="89"/>
                  </a:cubicBezTo>
                  <a:cubicBezTo>
                    <a:pt x="96" y="88"/>
                    <a:pt x="96" y="88"/>
                    <a:pt x="96" y="87"/>
                  </a:cubicBezTo>
                  <a:cubicBezTo>
                    <a:pt x="97" y="82"/>
                    <a:pt x="97" y="77"/>
                    <a:pt x="97" y="72"/>
                  </a:cubicBezTo>
                  <a:cubicBezTo>
                    <a:pt x="97" y="68"/>
                    <a:pt x="97" y="63"/>
                    <a:pt x="97" y="59"/>
                  </a:cubicBezTo>
                  <a:cubicBezTo>
                    <a:pt x="97" y="58"/>
                    <a:pt x="96" y="56"/>
                    <a:pt x="97" y="55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7" y="52"/>
                    <a:pt x="97" y="47"/>
                    <a:pt x="97" y="44"/>
                  </a:cubicBezTo>
                  <a:cubicBezTo>
                    <a:pt x="97" y="43"/>
                    <a:pt x="97" y="43"/>
                    <a:pt x="97" y="42"/>
                  </a:cubicBezTo>
                  <a:cubicBezTo>
                    <a:pt x="97" y="43"/>
                    <a:pt x="97" y="45"/>
                    <a:pt x="97" y="46"/>
                  </a:cubicBezTo>
                  <a:cubicBezTo>
                    <a:pt x="97" y="47"/>
                    <a:pt x="97" y="47"/>
                    <a:pt x="97" y="48"/>
                  </a:cubicBezTo>
                  <a:cubicBezTo>
                    <a:pt x="96" y="47"/>
                    <a:pt x="96" y="45"/>
                    <a:pt x="96" y="44"/>
                  </a:cubicBezTo>
                  <a:cubicBezTo>
                    <a:pt x="97" y="43"/>
                    <a:pt x="96" y="42"/>
                    <a:pt x="96" y="41"/>
                  </a:cubicBezTo>
                  <a:cubicBezTo>
                    <a:pt x="97" y="38"/>
                    <a:pt x="97" y="36"/>
                    <a:pt x="96" y="34"/>
                  </a:cubicBezTo>
                  <a:cubicBezTo>
                    <a:pt x="96" y="34"/>
                    <a:pt x="97" y="34"/>
                    <a:pt x="97" y="34"/>
                  </a:cubicBezTo>
                  <a:cubicBezTo>
                    <a:pt x="96" y="31"/>
                    <a:pt x="94" y="31"/>
                    <a:pt x="91" y="31"/>
                  </a:cubicBezTo>
                  <a:cubicBezTo>
                    <a:pt x="92" y="31"/>
                    <a:pt x="93" y="31"/>
                    <a:pt x="94" y="32"/>
                  </a:cubicBezTo>
                  <a:cubicBezTo>
                    <a:pt x="91" y="32"/>
                    <a:pt x="88" y="32"/>
                    <a:pt x="86" y="32"/>
                  </a:cubicBezTo>
                  <a:cubicBezTo>
                    <a:pt x="83" y="32"/>
                    <a:pt x="81" y="32"/>
                    <a:pt x="78" y="33"/>
                  </a:cubicBezTo>
                  <a:cubicBezTo>
                    <a:pt x="78" y="33"/>
                    <a:pt x="78" y="34"/>
                    <a:pt x="78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7" y="36"/>
                    <a:pt x="78" y="36"/>
                    <a:pt x="78" y="37"/>
                  </a:cubicBezTo>
                  <a:cubicBezTo>
                    <a:pt x="78" y="37"/>
                    <a:pt x="78" y="38"/>
                    <a:pt x="78" y="39"/>
                  </a:cubicBezTo>
                  <a:close/>
                  <a:moveTo>
                    <a:pt x="90" y="32"/>
                  </a:moveTo>
                  <a:cubicBezTo>
                    <a:pt x="91" y="32"/>
                    <a:pt x="92" y="31"/>
                    <a:pt x="92" y="32"/>
                  </a:cubicBezTo>
                  <a:cubicBezTo>
                    <a:pt x="92" y="32"/>
                    <a:pt x="91" y="32"/>
                    <a:pt x="90" y="32"/>
                  </a:cubicBezTo>
                  <a:cubicBezTo>
                    <a:pt x="90" y="32"/>
                    <a:pt x="90" y="32"/>
                    <a:pt x="90" y="32"/>
                  </a:cubicBezTo>
                  <a:close/>
                  <a:moveTo>
                    <a:pt x="83" y="32"/>
                  </a:moveTo>
                  <a:cubicBezTo>
                    <a:pt x="82" y="31"/>
                    <a:pt x="81" y="32"/>
                    <a:pt x="80" y="32"/>
                  </a:cubicBezTo>
                  <a:cubicBezTo>
                    <a:pt x="81" y="32"/>
                    <a:pt x="82" y="32"/>
                    <a:pt x="83" y="32"/>
                  </a:cubicBezTo>
                  <a:close/>
                  <a:moveTo>
                    <a:pt x="145" y="33"/>
                  </a:moveTo>
                  <a:cubicBezTo>
                    <a:pt x="144" y="33"/>
                    <a:pt x="143" y="32"/>
                    <a:pt x="142" y="32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3" y="33"/>
                    <a:pt x="144" y="33"/>
                    <a:pt x="145" y="33"/>
                  </a:cubicBezTo>
                  <a:close/>
                  <a:moveTo>
                    <a:pt x="77" y="39"/>
                  </a:moveTo>
                  <a:cubicBezTo>
                    <a:pt x="77" y="37"/>
                    <a:pt x="77" y="35"/>
                    <a:pt x="77" y="34"/>
                  </a:cubicBezTo>
                  <a:cubicBezTo>
                    <a:pt x="77" y="36"/>
                    <a:pt x="77" y="38"/>
                    <a:pt x="77" y="40"/>
                  </a:cubicBezTo>
                  <a:cubicBezTo>
                    <a:pt x="77" y="39"/>
                    <a:pt x="77" y="39"/>
                    <a:pt x="77" y="39"/>
                  </a:cubicBezTo>
                  <a:close/>
                  <a:moveTo>
                    <a:pt x="25" y="40"/>
                  </a:move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lose/>
                  <a:moveTo>
                    <a:pt x="158" y="41"/>
                  </a:moveTo>
                  <a:cubicBezTo>
                    <a:pt x="158" y="41"/>
                    <a:pt x="157" y="40"/>
                    <a:pt x="156" y="40"/>
                  </a:cubicBezTo>
                  <a:cubicBezTo>
                    <a:pt x="157" y="40"/>
                    <a:pt x="157" y="41"/>
                    <a:pt x="158" y="41"/>
                  </a:cubicBezTo>
                  <a:close/>
                  <a:moveTo>
                    <a:pt x="167" y="40"/>
                  </a:moveTo>
                  <a:cubicBezTo>
                    <a:pt x="166" y="40"/>
                    <a:pt x="166" y="40"/>
                    <a:pt x="166" y="41"/>
                  </a:cubicBezTo>
                  <a:cubicBezTo>
                    <a:pt x="167" y="41"/>
                    <a:pt x="167" y="40"/>
                    <a:pt x="167" y="40"/>
                  </a:cubicBezTo>
                  <a:close/>
                  <a:moveTo>
                    <a:pt x="137" y="45"/>
                  </a:moveTo>
                  <a:cubicBezTo>
                    <a:pt x="138" y="45"/>
                    <a:pt x="140" y="45"/>
                    <a:pt x="141" y="45"/>
                  </a:cubicBezTo>
                  <a:cubicBezTo>
                    <a:pt x="141" y="45"/>
                    <a:pt x="141" y="46"/>
                    <a:pt x="141" y="46"/>
                  </a:cubicBezTo>
                  <a:cubicBezTo>
                    <a:pt x="142" y="46"/>
                    <a:pt x="145" y="46"/>
                    <a:pt x="146" y="46"/>
                  </a:cubicBezTo>
                  <a:cubicBezTo>
                    <a:pt x="147" y="46"/>
                    <a:pt x="147" y="46"/>
                    <a:pt x="147" y="45"/>
                  </a:cubicBezTo>
                  <a:cubicBezTo>
                    <a:pt x="146" y="45"/>
                    <a:pt x="145" y="46"/>
                    <a:pt x="144" y="45"/>
                  </a:cubicBezTo>
                  <a:cubicBezTo>
                    <a:pt x="145" y="45"/>
                    <a:pt x="146" y="45"/>
                    <a:pt x="147" y="45"/>
                  </a:cubicBezTo>
                  <a:cubicBezTo>
                    <a:pt x="148" y="45"/>
                    <a:pt x="149" y="45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2" y="45"/>
                    <a:pt x="153" y="46"/>
                    <a:pt x="154" y="45"/>
                  </a:cubicBezTo>
                  <a:cubicBezTo>
                    <a:pt x="154" y="45"/>
                    <a:pt x="153" y="45"/>
                    <a:pt x="153" y="45"/>
                  </a:cubicBezTo>
                  <a:cubicBezTo>
                    <a:pt x="154" y="45"/>
                    <a:pt x="156" y="45"/>
                    <a:pt x="157" y="44"/>
                  </a:cubicBezTo>
                  <a:cubicBezTo>
                    <a:pt x="157" y="43"/>
                    <a:pt x="157" y="42"/>
                    <a:pt x="157" y="41"/>
                  </a:cubicBezTo>
                  <a:cubicBezTo>
                    <a:pt x="157" y="41"/>
                    <a:pt x="156" y="41"/>
                    <a:pt x="156" y="41"/>
                  </a:cubicBezTo>
                  <a:cubicBezTo>
                    <a:pt x="155" y="42"/>
                    <a:pt x="153" y="41"/>
                    <a:pt x="152" y="41"/>
                  </a:cubicBezTo>
                  <a:cubicBezTo>
                    <a:pt x="151" y="41"/>
                    <a:pt x="151" y="41"/>
                    <a:pt x="150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48" y="41"/>
                    <a:pt x="147" y="42"/>
                    <a:pt x="145" y="41"/>
                  </a:cubicBezTo>
                  <a:cubicBezTo>
                    <a:pt x="144" y="41"/>
                    <a:pt x="143" y="41"/>
                    <a:pt x="141" y="41"/>
                  </a:cubicBezTo>
                  <a:cubicBezTo>
                    <a:pt x="141" y="40"/>
                    <a:pt x="140" y="40"/>
                    <a:pt x="140" y="40"/>
                  </a:cubicBezTo>
                  <a:cubicBezTo>
                    <a:pt x="140" y="41"/>
                    <a:pt x="140" y="41"/>
                    <a:pt x="140" y="41"/>
                  </a:cubicBezTo>
                  <a:cubicBezTo>
                    <a:pt x="139" y="41"/>
                    <a:pt x="138" y="41"/>
                    <a:pt x="137" y="41"/>
                  </a:cubicBezTo>
                  <a:cubicBezTo>
                    <a:pt x="137" y="41"/>
                    <a:pt x="137" y="41"/>
                    <a:pt x="136" y="41"/>
                  </a:cubicBezTo>
                  <a:cubicBezTo>
                    <a:pt x="136" y="41"/>
                    <a:pt x="135" y="41"/>
                    <a:pt x="135" y="41"/>
                  </a:cubicBezTo>
                  <a:cubicBezTo>
                    <a:pt x="134" y="41"/>
                    <a:pt x="133" y="41"/>
                    <a:pt x="132" y="41"/>
                  </a:cubicBezTo>
                  <a:cubicBezTo>
                    <a:pt x="131" y="41"/>
                    <a:pt x="131" y="41"/>
                    <a:pt x="130" y="41"/>
                  </a:cubicBezTo>
                  <a:cubicBezTo>
                    <a:pt x="130" y="41"/>
                    <a:pt x="129" y="41"/>
                    <a:pt x="129" y="41"/>
                  </a:cubicBezTo>
                  <a:cubicBezTo>
                    <a:pt x="128" y="41"/>
                    <a:pt x="127" y="41"/>
                    <a:pt x="127" y="42"/>
                  </a:cubicBezTo>
                  <a:cubicBezTo>
                    <a:pt x="127" y="42"/>
                    <a:pt x="128" y="41"/>
                    <a:pt x="129" y="42"/>
                  </a:cubicBezTo>
                  <a:cubicBezTo>
                    <a:pt x="128" y="42"/>
                    <a:pt x="127" y="42"/>
                    <a:pt x="127" y="42"/>
                  </a:cubicBezTo>
                  <a:cubicBezTo>
                    <a:pt x="126" y="42"/>
                    <a:pt x="126" y="43"/>
                    <a:pt x="126" y="43"/>
                  </a:cubicBezTo>
                  <a:cubicBezTo>
                    <a:pt x="126" y="43"/>
                    <a:pt x="125" y="44"/>
                    <a:pt x="125" y="45"/>
                  </a:cubicBezTo>
                  <a:cubicBezTo>
                    <a:pt x="128" y="45"/>
                    <a:pt x="131" y="45"/>
                    <a:pt x="134" y="45"/>
                  </a:cubicBezTo>
                  <a:cubicBezTo>
                    <a:pt x="135" y="45"/>
                    <a:pt x="136" y="45"/>
                    <a:pt x="137" y="45"/>
                  </a:cubicBezTo>
                  <a:close/>
                  <a:moveTo>
                    <a:pt x="155" y="45"/>
                  </a:moveTo>
                  <a:cubicBezTo>
                    <a:pt x="155" y="45"/>
                    <a:pt x="154" y="45"/>
                    <a:pt x="154" y="45"/>
                  </a:cubicBezTo>
                  <a:cubicBezTo>
                    <a:pt x="154" y="44"/>
                    <a:pt x="154" y="45"/>
                    <a:pt x="155" y="45"/>
                  </a:cubicBezTo>
                  <a:close/>
                  <a:moveTo>
                    <a:pt x="189" y="41"/>
                  </a:moveTo>
                  <a:cubicBezTo>
                    <a:pt x="187" y="41"/>
                    <a:pt x="185" y="41"/>
                    <a:pt x="184" y="41"/>
                  </a:cubicBezTo>
                  <a:cubicBezTo>
                    <a:pt x="184" y="41"/>
                    <a:pt x="185" y="41"/>
                    <a:pt x="185" y="41"/>
                  </a:cubicBezTo>
                  <a:cubicBezTo>
                    <a:pt x="183" y="40"/>
                    <a:pt x="181" y="40"/>
                    <a:pt x="180" y="40"/>
                  </a:cubicBezTo>
                  <a:cubicBezTo>
                    <a:pt x="179" y="41"/>
                    <a:pt x="179" y="41"/>
                    <a:pt x="178" y="41"/>
                  </a:cubicBezTo>
                  <a:cubicBezTo>
                    <a:pt x="179" y="41"/>
                    <a:pt x="180" y="41"/>
                    <a:pt x="181" y="41"/>
                  </a:cubicBezTo>
                  <a:cubicBezTo>
                    <a:pt x="180" y="42"/>
                    <a:pt x="179" y="41"/>
                    <a:pt x="179" y="41"/>
                  </a:cubicBezTo>
                  <a:cubicBezTo>
                    <a:pt x="177" y="41"/>
                    <a:pt x="176" y="41"/>
                    <a:pt x="174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73" y="41"/>
                    <a:pt x="172" y="40"/>
                    <a:pt x="171" y="41"/>
                  </a:cubicBezTo>
                  <a:cubicBezTo>
                    <a:pt x="171" y="41"/>
                    <a:pt x="172" y="41"/>
                    <a:pt x="172" y="41"/>
                  </a:cubicBezTo>
                  <a:cubicBezTo>
                    <a:pt x="171" y="41"/>
                    <a:pt x="168" y="41"/>
                    <a:pt x="167" y="41"/>
                  </a:cubicBezTo>
                  <a:cubicBezTo>
                    <a:pt x="166" y="42"/>
                    <a:pt x="167" y="42"/>
                    <a:pt x="167" y="43"/>
                  </a:cubicBezTo>
                  <a:cubicBezTo>
                    <a:pt x="167" y="43"/>
                    <a:pt x="166" y="43"/>
                    <a:pt x="166" y="44"/>
                  </a:cubicBezTo>
                  <a:cubicBezTo>
                    <a:pt x="166" y="44"/>
                    <a:pt x="167" y="45"/>
                    <a:pt x="166" y="45"/>
                  </a:cubicBezTo>
                  <a:cubicBezTo>
                    <a:pt x="166" y="45"/>
                    <a:pt x="166" y="44"/>
                    <a:pt x="165" y="43"/>
                  </a:cubicBezTo>
                  <a:cubicBezTo>
                    <a:pt x="165" y="44"/>
                    <a:pt x="166" y="45"/>
                    <a:pt x="166" y="46"/>
                  </a:cubicBezTo>
                  <a:cubicBezTo>
                    <a:pt x="166" y="46"/>
                    <a:pt x="167" y="46"/>
                    <a:pt x="167" y="46"/>
                  </a:cubicBezTo>
                  <a:cubicBezTo>
                    <a:pt x="167" y="45"/>
                    <a:pt x="167" y="45"/>
                    <a:pt x="167" y="45"/>
                  </a:cubicBezTo>
                  <a:cubicBezTo>
                    <a:pt x="168" y="44"/>
                    <a:pt x="170" y="45"/>
                    <a:pt x="171" y="45"/>
                  </a:cubicBezTo>
                  <a:cubicBezTo>
                    <a:pt x="172" y="45"/>
                    <a:pt x="172" y="45"/>
                    <a:pt x="173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5" y="45"/>
                    <a:pt x="177" y="45"/>
                    <a:pt x="178" y="45"/>
                  </a:cubicBezTo>
                  <a:cubicBezTo>
                    <a:pt x="179" y="45"/>
                    <a:pt x="180" y="45"/>
                    <a:pt x="181" y="45"/>
                  </a:cubicBezTo>
                  <a:cubicBezTo>
                    <a:pt x="182" y="45"/>
                    <a:pt x="182" y="46"/>
                    <a:pt x="183" y="45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4" y="45"/>
                    <a:pt x="185" y="45"/>
                    <a:pt x="186" y="45"/>
                  </a:cubicBezTo>
                  <a:cubicBezTo>
                    <a:pt x="186" y="45"/>
                    <a:pt x="187" y="45"/>
                    <a:pt x="187" y="45"/>
                  </a:cubicBezTo>
                  <a:cubicBezTo>
                    <a:pt x="187" y="45"/>
                    <a:pt x="188" y="45"/>
                    <a:pt x="188" y="45"/>
                  </a:cubicBezTo>
                  <a:cubicBezTo>
                    <a:pt x="189" y="45"/>
                    <a:pt x="191" y="45"/>
                    <a:pt x="192" y="45"/>
                  </a:cubicBezTo>
                  <a:cubicBezTo>
                    <a:pt x="192" y="45"/>
                    <a:pt x="193" y="45"/>
                    <a:pt x="193" y="45"/>
                  </a:cubicBezTo>
                  <a:cubicBezTo>
                    <a:pt x="194" y="45"/>
                    <a:pt x="194" y="46"/>
                    <a:pt x="194" y="46"/>
                  </a:cubicBezTo>
                  <a:cubicBezTo>
                    <a:pt x="195" y="46"/>
                    <a:pt x="196" y="46"/>
                    <a:pt x="197" y="46"/>
                  </a:cubicBezTo>
                  <a:cubicBezTo>
                    <a:pt x="196" y="45"/>
                    <a:pt x="195" y="46"/>
                    <a:pt x="195" y="45"/>
                  </a:cubicBezTo>
                  <a:cubicBezTo>
                    <a:pt x="196" y="45"/>
                    <a:pt x="197" y="45"/>
                    <a:pt x="198" y="45"/>
                  </a:cubicBezTo>
                  <a:cubicBezTo>
                    <a:pt x="199" y="45"/>
                    <a:pt x="199" y="45"/>
                    <a:pt x="199" y="45"/>
                  </a:cubicBezTo>
                  <a:cubicBezTo>
                    <a:pt x="199" y="44"/>
                    <a:pt x="199" y="44"/>
                    <a:pt x="199" y="44"/>
                  </a:cubicBezTo>
                  <a:cubicBezTo>
                    <a:pt x="199" y="43"/>
                    <a:pt x="199" y="43"/>
                    <a:pt x="198" y="42"/>
                  </a:cubicBezTo>
                  <a:cubicBezTo>
                    <a:pt x="197" y="42"/>
                    <a:pt x="196" y="41"/>
                    <a:pt x="194" y="41"/>
                  </a:cubicBezTo>
                  <a:cubicBezTo>
                    <a:pt x="192" y="41"/>
                    <a:pt x="191" y="41"/>
                    <a:pt x="189" y="41"/>
                  </a:cubicBezTo>
                  <a:close/>
                  <a:moveTo>
                    <a:pt x="171" y="41"/>
                  </a:moveTo>
                  <a:cubicBezTo>
                    <a:pt x="171" y="41"/>
                    <a:pt x="171" y="41"/>
                    <a:pt x="171" y="41"/>
                  </a:cubicBezTo>
                  <a:cubicBezTo>
                    <a:pt x="171" y="42"/>
                    <a:pt x="171" y="41"/>
                    <a:pt x="171" y="41"/>
                  </a:cubicBezTo>
                  <a:close/>
                  <a:moveTo>
                    <a:pt x="158" y="45"/>
                  </a:moveTo>
                  <a:cubicBezTo>
                    <a:pt x="158" y="45"/>
                    <a:pt x="158" y="44"/>
                    <a:pt x="158" y="44"/>
                  </a:cubicBezTo>
                  <a:cubicBezTo>
                    <a:pt x="158" y="44"/>
                    <a:pt x="158" y="44"/>
                    <a:pt x="158" y="45"/>
                  </a:cubicBezTo>
                  <a:close/>
                  <a:moveTo>
                    <a:pt x="70" y="47"/>
                  </a:move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7"/>
                    <a:pt x="70" y="47"/>
                  </a:cubicBezTo>
                  <a:close/>
                  <a:moveTo>
                    <a:pt x="23" y="51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lose/>
                  <a:moveTo>
                    <a:pt x="126" y="54"/>
                  </a:moveTo>
                  <a:cubicBezTo>
                    <a:pt x="127" y="53"/>
                    <a:pt x="128" y="54"/>
                    <a:pt x="129" y="53"/>
                  </a:cubicBezTo>
                  <a:cubicBezTo>
                    <a:pt x="128" y="53"/>
                    <a:pt x="126" y="53"/>
                    <a:pt x="126" y="54"/>
                  </a:cubicBezTo>
                  <a:close/>
                  <a:moveTo>
                    <a:pt x="131" y="53"/>
                  </a:moveTo>
                  <a:cubicBezTo>
                    <a:pt x="132" y="54"/>
                    <a:pt x="132" y="54"/>
                    <a:pt x="132" y="53"/>
                  </a:cubicBezTo>
                  <a:cubicBezTo>
                    <a:pt x="132" y="53"/>
                    <a:pt x="132" y="53"/>
                    <a:pt x="131" y="53"/>
                  </a:cubicBezTo>
                  <a:close/>
                  <a:moveTo>
                    <a:pt x="153" y="54"/>
                  </a:moveTo>
                  <a:cubicBezTo>
                    <a:pt x="151" y="54"/>
                    <a:pt x="150" y="55"/>
                    <a:pt x="149" y="54"/>
                  </a:cubicBezTo>
                  <a:cubicBezTo>
                    <a:pt x="149" y="54"/>
                    <a:pt x="149" y="54"/>
                    <a:pt x="149" y="54"/>
                  </a:cubicBezTo>
                  <a:cubicBezTo>
                    <a:pt x="148" y="54"/>
                    <a:pt x="148" y="54"/>
                    <a:pt x="147" y="54"/>
                  </a:cubicBezTo>
                  <a:cubicBezTo>
                    <a:pt x="145" y="54"/>
                    <a:pt x="144" y="53"/>
                    <a:pt x="143" y="54"/>
                  </a:cubicBezTo>
                  <a:cubicBezTo>
                    <a:pt x="144" y="54"/>
                    <a:pt x="145" y="54"/>
                    <a:pt x="146" y="54"/>
                  </a:cubicBezTo>
                  <a:cubicBezTo>
                    <a:pt x="145" y="55"/>
                    <a:pt x="144" y="54"/>
                    <a:pt x="144" y="54"/>
                  </a:cubicBezTo>
                  <a:cubicBezTo>
                    <a:pt x="143" y="54"/>
                    <a:pt x="143" y="54"/>
                    <a:pt x="143" y="54"/>
                  </a:cubicBezTo>
                  <a:cubicBezTo>
                    <a:pt x="142" y="54"/>
                    <a:pt x="142" y="54"/>
                    <a:pt x="142" y="54"/>
                  </a:cubicBezTo>
                  <a:cubicBezTo>
                    <a:pt x="141" y="54"/>
                    <a:pt x="140" y="55"/>
                    <a:pt x="140" y="54"/>
                  </a:cubicBezTo>
                  <a:cubicBezTo>
                    <a:pt x="139" y="54"/>
                    <a:pt x="140" y="54"/>
                    <a:pt x="139" y="54"/>
                  </a:cubicBezTo>
                  <a:cubicBezTo>
                    <a:pt x="138" y="54"/>
                    <a:pt x="137" y="53"/>
                    <a:pt x="136" y="54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36" y="54"/>
                    <a:pt x="134" y="54"/>
                    <a:pt x="133" y="54"/>
                  </a:cubicBezTo>
                  <a:cubicBezTo>
                    <a:pt x="131" y="54"/>
                    <a:pt x="130" y="54"/>
                    <a:pt x="129" y="54"/>
                  </a:cubicBezTo>
                  <a:cubicBezTo>
                    <a:pt x="129" y="54"/>
                    <a:pt x="129" y="54"/>
                    <a:pt x="128" y="54"/>
                  </a:cubicBezTo>
                  <a:cubicBezTo>
                    <a:pt x="128" y="54"/>
                    <a:pt x="128" y="54"/>
                    <a:pt x="128" y="54"/>
                  </a:cubicBezTo>
                  <a:cubicBezTo>
                    <a:pt x="127" y="54"/>
                    <a:pt x="127" y="54"/>
                    <a:pt x="127" y="54"/>
                  </a:cubicBezTo>
                  <a:cubicBezTo>
                    <a:pt x="127" y="54"/>
                    <a:pt x="126" y="55"/>
                    <a:pt x="126" y="55"/>
                  </a:cubicBezTo>
                  <a:cubicBezTo>
                    <a:pt x="126" y="56"/>
                    <a:pt x="127" y="56"/>
                    <a:pt x="127" y="56"/>
                  </a:cubicBezTo>
                  <a:cubicBezTo>
                    <a:pt x="127" y="56"/>
                    <a:pt x="128" y="57"/>
                    <a:pt x="128" y="57"/>
                  </a:cubicBezTo>
                  <a:cubicBezTo>
                    <a:pt x="128" y="57"/>
                    <a:pt x="128" y="56"/>
                    <a:pt x="128" y="56"/>
                  </a:cubicBezTo>
                  <a:cubicBezTo>
                    <a:pt x="130" y="56"/>
                    <a:pt x="131" y="56"/>
                    <a:pt x="133" y="57"/>
                  </a:cubicBezTo>
                  <a:cubicBezTo>
                    <a:pt x="134" y="57"/>
                    <a:pt x="135" y="57"/>
                    <a:pt x="136" y="57"/>
                  </a:cubicBezTo>
                  <a:cubicBezTo>
                    <a:pt x="137" y="58"/>
                    <a:pt x="137" y="58"/>
                    <a:pt x="138" y="58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7"/>
                    <a:pt x="141" y="57"/>
                  </a:cubicBezTo>
                  <a:cubicBezTo>
                    <a:pt x="142" y="57"/>
                    <a:pt x="144" y="57"/>
                    <a:pt x="145" y="57"/>
                  </a:cubicBezTo>
                  <a:cubicBezTo>
                    <a:pt x="146" y="57"/>
                    <a:pt x="147" y="57"/>
                    <a:pt x="147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9" y="58"/>
                    <a:pt x="150" y="57"/>
                    <a:pt x="151" y="57"/>
                  </a:cubicBezTo>
                  <a:cubicBezTo>
                    <a:pt x="150" y="57"/>
                    <a:pt x="149" y="57"/>
                    <a:pt x="149" y="57"/>
                  </a:cubicBezTo>
                  <a:cubicBezTo>
                    <a:pt x="150" y="56"/>
                    <a:pt x="151" y="57"/>
                    <a:pt x="152" y="57"/>
                  </a:cubicBezTo>
                  <a:cubicBezTo>
                    <a:pt x="152" y="57"/>
                    <a:pt x="152" y="57"/>
                    <a:pt x="153" y="57"/>
                  </a:cubicBezTo>
                  <a:cubicBezTo>
                    <a:pt x="153" y="57"/>
                    <a:pt x="154" y="57"/>
                    <a:pt x="154" y="57"/>
                  </a:cubicBezTo>
                  <a:cubicBezTo>
                    <a:pt x="155" y="57"/>
                    <a:pt x="157" y="57"/>
                    <a:pt x="158" y="56"/>
                  </a:cubicBezTo>
                  <a:cubicBezTo>
                    <a:pt x="158" y="56"/>
                    <a:pt x="158" y="55"/>
                    <a:pt x="157" y="54"/>
                  </a:cubicBezTo>
                  <a:cubicBezTo>
                    <a:pt x="156" y="54"/>
                    <a:pt x="154" y="54"/>
                    <a:pt x="153" y="54"/>
                  </a:cubicBezTo>
                  <a:close/>
                  <a:moveTo>
                    <a:pt x="137" y="54"/>
                  </a:moveTo>
                  <a:cubicBezTo>
                    <a:pt x="136" y="55"/>
                    <a:pt x="136" y="54"/>
                    <a:pt x="136" y="54"/>
                  </a:cubicBezTo>
                  <a:cubicBezTo>
                    <a:pt x="136" y="54"/>
                    <a:pt x="137" y="54"/>
                    <a:pt x="137" y="54"/>
                  </a:cubicBezTo>
                  <a:close/>
                  <a:moveTo>
                    <a:pt x="168" y="54"/>
                  </a:moveTo>
                  <a:cubicBezTo>
                    <a:pt x="168" y="53"/>
                    <a:pt x="167" y="53"/>
                    <a:pt x="167" y="53"/>
                  </a:cubicBezTo>
                  <a:cubicBezTo>
                    <a:pt x="167" y="54"/>
                    <a:pt x="167" y="54"/>
                    <a:pt x="168" y="54"/>
                  </a:cubicBezTo>
                  <a:close/>
                  <a:moveTo>
                    <a:pt x="194" y="54"/>
                  </a:moveTo>
                  <a:cubicBezTo>
                    <a:pt x="193" y="54"/>
                    <a:pt x="192" y="54"/>
                    <a:pt x="191" y="54"/>
                  </a:cubicBezTo>
                  <a:cubicBezTo>
                    <a:pt x="190" y="54"/>
                    <a:pt x="190" y="54"/>
                    <a:pt x="189" y="54"/>
                  </a:cubicBezTo>
                  <a:cubicBezTo>
                    <a:pt x="187" y="54"/>
                    <a:pt x="186" y="54"/>
                    <a:pt x="185" y="54"/>
                  </a:cubicBezTo>
                  <a:cubicBezTo>
                    <a:pt x="185" y="54"/>
                    <a:pt x="185" y="54"/>
                    <a:pt x="185" y="54"/>
                  </a:cubicBezTo>
                  <a:cubicBezTo>
                    <a:pt x="183" y="54"/>
                    <a:pt x="180" y="53"/>
                    <a:pt x="179" y="54"/>
                  </a:cubicBezTo>
                  <a:cubicBezTo>
                    <a:pt x="179" y="54"/>
                    <a:pt x="181" y="54"/>
                    <a:pt x="181" y="54"/>
                  </a:cubicBezTo>
                  <a:cubicBezTo>
                    <a:pt x="181" y="55"/>
                    <a:pt x="180" y="54"/>
                    <a:pt x="179" y="54"/>
                  </a:cubicBezTo>
                  <a:cubicBezTo>
                    <a:pt x="178" y="54"/>
                    <a:pt x="176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4" y="54"/>
                    <a:pt x="173" y="53"/>
                    <a:pt x="172" y="54"/>
                  </a:cubicBezTo>
                  <a:cubicBezTo>
                    <a:pt x="172" y="54"/>
                    <a:pt x="172" y="54"/>
                    <a:pt x="173" y="54"/>
                  </a:cubicBezTo>
                  <a:cubicBezTo>
                    <a:pt x="171" y="54"/>
                    <a:pt x="169" y="54"/>
                    <a:pt x="167" y="54"/>
                  </a:cubicBezTo>
                  <a:cubicBezTo>
                    <a:pt x="167" y="55"/>
                    <a:pt x="167" y="55"/>
                    <a:pt x="166" y="56"/>
                  </a:cubicBezTo>
                  <a:cubicBezTo>
                    <a:pt x="166" y="56"/>
                    <a:pt x="167" y="57"/>
                    <a:pt x="166" y="57"/>
                  </a:cubicBezTo>
                  <a:cubicBezTo>
                    <a:pt x="166" y="57"/>
                    <a:pt x="166" y="56"/>
                    <a:pt x="165" y="55"/>
                  </a:cubicBezTo>
                  <a:cubicBezTo>
                    <a:pt x="165" y="56"/>
                    <a:pt x="166" y="57"/>
                    <a:pt x="166" y="58"/>
                  </a:cubicBezTo>
                  <a:cubicBezTo>
                    <a:pt x="167" y="58"/>
                    <a:pt x="167" y="58"/>
                    <a:pt x="167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8" y="56"/>
                    <a:pt x="170" y="57"/>
                    <a:pt x="172" y="57"/>
                  </a:cubicBezTo>
                  <a:cubicBezTo>
                    <a:pt x="172" y="57"/>
                    <a:pt x="172" y="57"/>
                    <a:pt x="173" y="57"/>
                  </a:cubicBezTo>
                  <a:cubicBezTo>
                    <a:pt x="173" y="57"/>
                    <a:pt x="173" y="57"/>
                    <a:pt x="174" y="57"/>
                  </a:cubicBezTo>
                  <a:cubicBezTo>
                    <a:pt x="175" y="57"/>
                    <a:pt x="177" y="57"/>
                    <a:pt x="178" y="57"/>
                  </a:cubicBezTo>
                  <a:cubicBezTo>
                    <a:pt x="180" y="57"/>
                    <a:pt x="181" y="57"/>
                    <a:pt x="182" y="57"/>
                  </a:cubicBezTo>
                  <a:cubicBezTo>
                    <a:pt x="182" y="58"/>
                    <a:pt x="183" y="58"/>
                    <a:pt x="183" y="57"/>
                  </a:cubicBezTo>
                  <a:cubicBezTo>
                    <a:pt x="183" y="57"/>
                    <a:pt x="183" y="57"/>
                    <a:pt x="183" y="57"/>
                  </a:cubicBezTo>
                  <a:cubicBezTo>
                    <a:pt x="184" y="57"/>
                    <a:pt x="184" y="57"/>
                    <a:pt x="185" y="57"/>
                  </a:cubicBezTo>
                  <a:cubicBezTo>
                    <a:pt x="186" y="57"/>
                    <a:pt x="186" y="57"/>
                    <a:pt x="187" y="57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8" y="57"/>
                    <a:pt x="189" y="57"/>
                    <a:pt x="190" y="57"/>
                  </a:cubicBezTo>
                  <a:cubicBezTo>
                    <a:pt x="191" y="57"/>
                    <a:pt x="192" y="57"/>
                    <a:pt x="193" y="57"/>
                  </a:cubicBezTo>
                  <a:cubicBezTo>
                    <a:pt x="193" y="57"/>
                    <a:pt x="193" y="57"/>
                    <a:pt x="194" y="57"/>
                  </a:cubicBezTo>
                  <a:cubicBezTo>
                    <a:pt x="194" y="57"/>
                    <a:pt x="195" y="57"/>
                    <a:pt x="196" y="57"/>
                  </a:cubicBezTo>
                  <a:cubicBezTo>
                    <a:pt x="196" y="56"/>
                    <a:pt x="194" y="57"/>
                    <a:pt x="194" y="56"/>
                  </a:cubicBezTo>
                  <a:cubicBezTo>
                    <a:pt x="194" y="56"/>
                    <a:pt x="195" y="56"/>
                    <a:pt x="196" y="56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8" y="56"/>
                    <a:pt x="198" y="56"/>
                    <a:pt x="199" y="56"/>
                  </a:cubicBezTo>
                  <a:cubicBezTo>
                    <a:pt x="199" y="56"/>
                    <a:pt x="199" y="55"/>
                    <a:pt x="199" y="55"/>
                  </a:cubicBezTo>
                  <a:cubicBezTo>
                    <a:pt x="198" y="54"/>
                    <a:pt x="196" y="54"/>
                    <a:pt x="194" y="54"/>
                  </a:cubicBezTo>
                  <a:close/>
                  <a:moveTo>
                    <a:pt x="171" y="54"/>
                  </a:moveTo>
                  <a:cubicBezTo>
                    <a:pt x="171" y="54"/>
                    <a:pt x="172" y="54"/>
                    <a:pt x="172" y="54"/>
                  </a:cubicBezTo>
                  <a:cubicBezTo>
                    <a:pt x="172" y="55"/>
                    <a:pt x="171" y="54"/>
                    <a:pt x="171" y="54"/>
                  </a:cubicBezTo>
                  <a:close/>
                  <a:moveTo>
                    <a:pt x="16" y="59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lose/>
                  <a:moveTo>
                    <a:pt x="157" y="90"/>
                  </a:moveTo>
                  <a:cubicBezTo>
                    <a:pt x="157" y="90"/>
                    <a:pt x="156" y="90"/>
                    <a:pt x="156" y="90"/>
                  </a:cubicBezTo>
                  <a:cubicBezTo>
                    <a:pt x="157" y="90"/>
                    <a:pt x="157" y="90"/>
                    <a:pt x="157" y="90"/>
                  </a:cubicBezTo>
                  <a:close/>
                  <a:moveTo>
                    <a:pt x="161" y="90"/>
                  </a:moveTo>
                  <a:cubicBezTo>
                    <a:pt x="161" y="90"/>
                    <a:pt x="160" y="90"/>
                    <a:pt x="160" y="90"/>
                  </a:cubicBezTo>
                  <a:cubicBezTo>
                    <a:pt x="161" y="91"/>
                    <a:pt x="163" y="90"/>
                    <a:pt x="163" y="91"/>
                  </a:cubicBezTo>
                  <a:cubicBezTo>
                    <a:pt x="163" y="91"/>
                    <a:pt x="162" y="91"/>
                    <a:pt x="162" y="91"/>
                  </a:cubicBezTo>
                  <a:cubicBezTo>
                    <a:pt x="161" y="91"/>
                    <a:pt x="159" y="91"/>
                    <a:pt x="158" y="91"/>
                  </a:cubicBezTo>
                  <a:cubicBezTo>
                    <a:pt x="157" y="91"/>
                    <a:pt x="156" y="91"/>
                    <a:pt x="154" y="91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2" y="90"/>
                    <a:pt x="151" y="90"/>
                    <a:pt x="149" y="90"/>
                  </a:cubicBezTo>
                  <a:cubicBezTo>
                    <a:pt x="150" y="90"/>
                    <a:pt x="151" y="90"/>
                    <a:pt x="151" y="90"/>
                  </a:cubicBezTo>
                  <a:cubicBezTo>
                    <a:pt x="149" y="91"/>
                    <a:pt x="146" y="91"/>
                    <a:pt x="143" y="91"/>
                  </a:cubicBezTo>
                  <a:cubicBezTo>
                    <a:pt x="141" y="91"/>
                    <a:pt x="140" y="92"/>
                    <a:pt x="139" y="92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4"/>
                    <a:pt x="140" y="94"/>
                    <a:pt x="140" y="94"/>
                  </a:cubicBezTo>
                  <a:cubicBezTo>
                    <a:pt x="141" y="94"/>
                    <a:pt x="141" y="94"/>
                    <a:pt x="142" y="95"/>
                  </a:cubicBezTo>
                  <a:cubicBezTo>
                    <a:pt x="142" y="95"/>
                    <a:pt x="143" y="95"/>
                    <a:pt x="144" y="95"/>
                  </a:cubicBezTo>
                  <a:cubicBezTo>
                    <a:pt x="144" y="95"/>
                    <a:pt x="146" y="95"/>
                    <a:pt x="146" y="95"/>
                  </a:cubicBezTo>
                  <a:cubicBezTo>
                    <a:pt x="147" y="95"/>
                    <a:pt x="147" y="95"/>
                    <a:pt x="147" y="95"/>
                  </a:cubicBezTo>
                  <a:cubicBezTo>
                    <a:pt x="147" y="94"/>
                    <a:pt x="148" y="95"/>
                    <a:pt x="149" y="95"/>
                  </a:cubicBezTo>
                  <a:cubicBezTo>
                    <a:pt x="150" y="95"/>
                    <a:pt x="152" y="94"/>
                    <a:pt x="154" y="95"/>
                  </a:cubicBezTo>
                  <a:cubicBezTo>
                    <a:pt x="155" y="95"/>
                    <a:pt x="156" y="95"/>
                    <a:pt x="156" y="95"/>
                  </a:cubicBezTo>
                  <a:cubicBezTo>
                    <a:pt x="157" y="95"/>
                    <a:pt x="158" y="95"/>
                    <a:pt x="159" y="95"/>
                  </a:cubicBezTo>
                  <a:cubicBezTo>
                    <a:pt x="159" y="95"/>
                    <a:pt x="159" y="95"/>
                    <a:pt x="160" y="95"/>
                  </a:cubicBezTo>
                  <a:cubicBezTo>
                    <a:pt x="160" y="95"/>
                    <a:pt x="161" y="95"/>
                    <a:pt x="161" y="95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2" y="95"/>
                    <a:pt x="163" y="95"/>
                    <a:pt x="164" y="95"/>
                  </a:cubicBezTo>
                  <a:cubicBezTo>
                    <a:pt x="165" y="95"/>
                    <a:pt x="166" y="95"/>
                    <a:pt x="166" y="95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5"/>
                    <a:pt x="169" y="95"/>
                    <a:pt x="170" y="95"/>
                  </a:cubicBezTo>
                  <a:cubicBezTo>
                    <a:pt x="172" y="95"/>
                    <a:pt x="173" y="95"/>
                    <a:pt x="175" y="95"/>
                  </a:cubicBezTo>
                  <a:cubicBezTo>
                    <a:pt x="175" y="95"/>
                    <a:pt x="176" y="95"/>
                    <a:pt x="176" y="95"/>
                  </a:cubicBezTo>
                  <a:cubicBezTo>
                    <a:pt x="176" y="95"/>
                    <a:pt x="176" y="95"/>
                    <a:pt x="176" y="95"/>
                  </a:cubicBezTo>
                  <a:cubicBezTo>
                    <a:pt x="178" y="96"/>
                    <a:pt x="179" y="95"/>
                    <a:pt x="180" y="95"/>
                  </a:cubicBezTo>
                  <a:cubicBezTo>
                    <a:pt x="179" y="95"/>
                    <a:pt x="178" y="95"/>
                    <a:pt x="177" y="95"/>
                  </a:cubicBezTo>
                  <a:cubicBezTo>
                    <a:pt x="179" y="94"/>
                    <a:pt x="180" y="95"/>
                    <a:pt x="182" y="95"/>
                  </a:cubicBezTo>
                  <a:cubicBezTo>
                    <a:pt x="182" y="95"/>
                    <a:pt x="184" y="95"/>
                    <a:pt x="184" y="95"/>
                  </a:cubicBezTo>
                  <a:cubicBezTo>
                    <a:pt x="185" y="95"/>
                    <a:pt x="185" y="95"/>
                    <a:pt x="185" y="95"/>
                  </a:cubicBezTo>
                  <a:cubicBezTo>
                    <a:pt x="185" y="95"/>
                    <a:pt x="185" y="94"/>
                    <a:pt x="186" y="94"/>
                  </a:cubicBezTo>
                  <a:cubicBezTo>
                    <a:pt x="186" y="94"/>
                    <a:pt x="187" y="94"/>
                    <a:pt x="187" y="92"/>
                  </a:cubicBezTo>
                  <a:cubicBezTo>
                    <a:pt x="186" y="91"/>
                    <a:pt x="183" y="91"/>
                    <a:pt x="181" y="91"/>
                  </a:cubicBezTo>
                  <a:cubicBezTo>
                    <a:pt x="178" y="91"/>
                    <a:pt x="176" y="90"/>
                    <a:pt x="174" y="90"/>
                  </a:cubicBezTo>
                  <a:cubicBezTo>
                    <a:pt x="172" y="91"/>
                    <a:pt x="170" y="91"/>
                    <a:pt x="168" y="91"/>
                  </a:cubicBezTo>
                  <a:cubicBezTo>
                    <a:pt x="168" y="90"/>
                    <a:pt x="169" y="90"/>
                    <a:pt x="168" y="90"/>
                  </a:cubicBezTo>
                  <a:cubicBezTo>
                    <a:pt x="166" y="90"/>
                    <a:pt x="163" y="90"/>
                    <a:pt x="161" y="90"/>
                  </a:cubicBezTo>
                  <a:close/>
                  <a:moveTo>
                    <a:pt x="149" y="91"/>
                  </a:moveTo>
                  <a:cubicBezTo>
                    <a:pt x="149" y="91"/>
                    <a:pt x="150" y="91"/>
                    <a:pt x="150" y="91"/>
                  </a:cubicBezTo>
                  <a:cubicBezTo>
                    <a:pt x="150" y="91"/>
                    <a:pt x="149" y="91"/>
                    <a:pt x="149" y="91"/>
                  </a:cubicBezTo>
                  <a:close/>
                  <a:moveTo>
                    <a:pt x="144" y="90"/>
                  </a:moveTo>
                  <a:cubicBezTo>
                    <a:pt x="143" y="90"/>
                    <a:pt x="143" y="90"/>
                    <a:pt x="142" y="90"/>
                  </a:cubicBezTo>
                  <a:cubicBezTo>
                    <a:pt x="143" y="91"/>
                    <a:pt x="143" y="91"/>
                    <a:pt x="144" y="90"/>
                  </a:cubicBezTo>
                  <a:close/>
                  <a:moveTo>
                    <a:pt x="16" y="97"/>
                  </a:moveTo>
                  <a:cubicBezTo>
                    <a:pt x="16" y="96"/>
                    <a:pt x="16" y="95"/>
                    <a:pt x="16" y="94"/>
                  </a:cubicBezTo>
                  <a:cubicBezTo>
                    <a:pt x="16" y="95"/>
                    <a:pt x="16" y="96"/>
                    <a:pt x="16" y="97"/>
                  </a:cubicBezTo>
                  <a:close/>
                  <a:moveTo>
                    <a:pt x="94" y="115"/>
                  </a:moveTo>
                  <a:cubicBezTo>
                    <a:pt x="93" y="115"/>
                    <a:pt x="92" y="115"/>
                    <a:pt x="91" y="115"/>
                  </a:cubicBezTo>
                  <a:cubicBezTo>
                    <a:pt x="92" y="115"/>
                    <a:pt x="93" y="115"/>
                    <a:pt x="94" y="115"/>
                  </a:cubicBezTo>
                  <a:close/>
                  <a:moveTo>
                    <a:pt x="69" y="115"/>
                  </a:moveTo>
                  <a:cubicBezTo>
                    <a:pt x="69" y="115"/>
                    <a:pt x="68" y="115"/>
                    <a:pt x="68" y="115"/>
                  </a:cubicBezTo>
                  <a:cubicBezTo>
                    <a:pt x="69" y="115"/>
                    <a:pt x="69" y="115"/>
                    <a:pt x="69" y="115"/>
                  </a:cubicBezTo>
                  <a:close/>
                  <a:moveTo>
                    <a:pt x="159" y="118"/>
                  </a:moveTo>
                  <a:cubicBezTo>
                    <a:pt x="157" y="121"/>
                    <a:pt x="160" y="128"/>
                    <a:pt x="156" y="129"/>
                  </a:cubicBezTo>
                  <a:cubicBezTo>
                    <a:pt x="154" y="129"/>
                    <a:pt x="150" y="128"/>
                    <a:pt x="148" y="129"/>
                  </a:cubicBezTo>
                  <a:cubicBezTo>
                    <a:pt x="150" y="129"/>
                    <a:pt x="151" y="129"/>
                    <a:pt x="153" y="129"/>
                  </a:cubicBezTo>
                  <a:cubicBezTo>
                    <a:pt x="154" y="129"/>
                    <a:pt x="156" y="129"/>
                    <a:pt x="157" y="129"/>
                  </a:cubicBezTo>
                  <a:cubicBezTo>
                    <a:pt x="158" y="128"/>
                    <a:pt x="158" y="127"/>
                    <a:pt x="159" y="127"/>
                  </a:cubicBezTo>
                  <a:cubicBezTo>
                    <a:pt x="159" y="124"/>
                    <a:pt x="158" y="120"/>
                    <a:pt x="159" y="118"/>
                  </a:cubicBezTo>
                  <a:cubicBezTo>
                    <a:pt x="159" y="118"/>
                    <a:pt x="159" y="118"/>
                    <a:pt x="159" y="118"/>
                  </a:cubicBezTo>
                  <a:close/>
                  <a:moveTo>
                    <a:pt x="150" y="122"/>
                  </a:move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3"/>
                  </a:cubicBezTo>
                  <a:cubicBezTo>
                    <a:pt x="144" y="124"/>
                    <a:pt x="140" y="123"/>
                    <a:pt x="136" y="124"/>
                  </a:cubicBezTo>
                  <a:cubicBezTo>
                    <a:pt x="141" y="124"/>
                    <a:pt x="148" y="124"/>
                    <a:pt x="150" y="122"/>
                  </a:cubicBezTo>
                  <a:close/>
                  <a:moveTo>
                    <a:pt x="174" y="129"/>
                  </a:moveTo>
                  <a:cubicBezTo>
                    <a:pt x="173" y="129"/>
                    <a:pt x="172" y="129"/>
                    <a:pt x="172" y="129"/>
                  </a:cubicBezTo>
                  <a:cubicBezTo>
                    <a:pt x="173" y="129"/>
                    <a:pt x="174" y="129"/>
                    <a:pt x="174" y="129"/>
                  </a:cubicBezTo>
                  <a:close/>
                  <a:moveTo>
                    <a:pt x="104" y="133"/>
                  </a:moveTo>
                  <a:cubicBezTo>
                    <a:pt x="104" y="133"/>
                    <a:pt x="104" y="134"/>
                    <a:pt x="104" y="134"/>
                  </a:cubicBezTo>
                  <a:cubicBezTo>
                    <a:pt x="104" y="134"/>
                    <a:pt x="104" y="133"/>
                    <a:pt x="104" y="133"/>
                  </a:cubicBezTo>
                  <a:close/>
                  <a:moveTo>
                    <a:pt x="102" y="137"/>
                  </a:moveTo>
                  <a:cubicBezTo>
                    <a:pt x="103" y="136"/>
                    <a:pt x="103" y="136"/>
                    <a:pt x="104" y="135"/>
                  </a:cubicBezTo>
                  <a:cubicBezTo>
                    <a:pt x="104" y="135"/>
                    <a:pt x="104" y="135"/>
                    <a:pt x="103" y="135"/>
                  </a:cubicBezTo>
                  <a:cubicBezTo>
                    <a:pt x="103" y="136"/>
                    <a:pt x="101" y="137"/>
                    <a:pt x="99" y="137"/>
                  </a:cubicBezTo>
                  <a:cubicBezTo>
                    <a:pt x="100" y="137"/>
                    <a:pt x="101" y="137"/>
                    <a:pt x="102" y="137"/>
                  </a:cubicBezTo>
                  <a:close/>
                  <a:moveTo>
                    <a:pt x="68" y="138"/>
                  </a:moveTo>
                  <a:cubicBezTo>
                    <a:pt x="68" y="138"/>
                    <a:pt x="69" y="138"/>
                    <a:pt x="69" y="138"/>
                  </a:cubicBezTo>
                  <a:cubicBezTo>
                    <a:pt x="69" y="137"/>
                    <a:pt x="68" y="137"/>
                    <a:pt x="68" y="138"/>
                  </a:cubicBezTo>
                  <a:close/>
                  <a:moveTo>
                    <a:pt x="79" y="138"/>
                  </a:moveTo>
                  <a:cubicBezTo>
                    <a:pt x="78" y="138"/>
                    <a:pt x="78" y="138"/>
                    <a:pt x="77" y="138"/>
                  </a:cubicBezTo>
                  <a:cubicBezTo>
                    <a:pt x="80" y="138"/>
                    <a:pt x="83" y="138"/>
                    <a:pt x="86" y="138"/>
                  </a:cubicBezTo>
                  <a:cubicBezTo>
                    <a:pt x="84" y="138"/>
                    <a:pt x="81" y="138"/>
                    <a:pt x="79" y="138"/>
                  </a:cubicBezTo>
                  <a:close/>
                  <a:moveTo>
                    <a:pt x="51" y="139"/>
                  </a:moveTo>
                  <a:cubicBezTo>
                    <a:pt x="52" y="139"/>
                    <a:pt x="51" y="140"/>
                    <a:pt x="51" y="140"/>
                  </a:cubicBezTo>
                  <a:cubicBezTo>
                    <a:pt x="51" y="141"/>
                    <a:pt x="51" y="141"/>
                    <a:pt x="51" y="142"/>
                  </a:cubicBezTo>
                  <a:cubicBezTo>
                    <a:pt x="51" y="142"/>
                    <a:pt x="51" y="142"/>
                    <a:pt x="51" y="142"/>
                  </a:cubicBezTo>
                  <a:cubicBezTo>
                    <a:pt x="53" y="142"/>
                    <a:pt x="56" y="143"/>
                    <a:pt x="59" y="143"/>
                  </a:cubicBezTo>
                  <a:cubicBezTo>
                    <a:pt x="59" y="143"/>
                    <a:pt x="60" y="142"/>
                    <a:pt x="61" y="142"/>
                  </a:cubicBezTo>
                  <a:cubicBezTo>
                    <a:pt x="61" y="143"/>
                    <a:pt x="61" y="143"/>
                    <a:pt x="61" y="143"/>
                  </a:cubicBezTo>
                  <a:cubicBezTo>
                    <a:pt x="62" y="143"/>
                    <a:pt x="64" y="143"/>
                    <a:pt x="65" y="143"/>
                  </a:cubicBezTo>
                  <a:cubicBezTo>
                    <a:pt x="64" y="142"/>
                    <a:pt x="64" y="143"/>
                    <a:pt x="63" y="142"/>
                  </a:cubicBezTo>
                  <a:cubicBezTo>
                    <a:pt x="64" y="142"/>
                    <a:pt x="64" y="142"/>
                    <a:pt x="65" y="142"/>
                  </a:cubicBezTo>
                  <a:cubicBezTo>
                    <a:pt x="66" y="142"/>
                    <a:pt x="67" y="142"/>
                    <a:pt x="68" y="142"/>
                  </a:cubicBezTo>
                  <a:cubicBezTo>
                    <a:pt x="68" y="142"/>
                    <a:pt x="68" y="143"/>
                    <a:pt x="69" y="143"/>
                  </a:cubicBezTo>
                  <a:cubicBezTo>
                    <a:pt x="69" y="142"/>
                    <a:pt x="69" y="141"/>
                    <a:pt x="69" y="139"/>
                  </a:cubicBezTo>
                  <a:cubicBezTo>
                    <a:pt x="69" y="139"/>
                    <a:pt x="68" y="139"/>
                    <a:pt x="68" y="138"/>
                  </a:cubicBezTo>
                  <a:cubicBezTo>
                    <a:pt x="68" y="138"/>
                    <a:pt x="67" y="139"/>
                    <a:pt x="66" y="139"/>
                  </a:cubicBezTo>
                  <a:cubicBezTo>
                    <a:pt x="66" y="139"/>
                    <a:pt x="66" y="139"/>
                    <a:pt x="66" y="139"/>
                  </a:cubicBezTo>
                  <a:cubicBezTo>
                    <a:pt x="66" y="138"/>
                    <a:pt x="65" y="139"/>
                    <a:pt x="65" y="139"/>
                  </a:cubicBezTo>
                  <a:cubicBezTo>
                    <a:pt x="65" y="138"/>
                    <a:pt x="64" y="138"/>
                    <a:pt x="64" y="138"/>
                  </a:cubicBezTo>
                  <a:cubicBezTo>
                    <a:pt x="64" y="138"/>
                    <a:pt x="64" y="139"/>
                    <a:pt x="64" y="139"/>
                  </a:cubicBezTo>
                  <a:cubicBezTo>
                    <a:pt x="62" y="139"/>
                    <a:pt x="61" y="139"/>
                    <a:pt x="60" y="139"/>
                  </a:cubicBezTo>
                  <a:cubicBezTo>
                    <a:pt x="60" y="139"/>
                    <a:pt x="60" y="138"/>
                    <a:pt x="59" y="138"/>
                  </a:cubicBezTo>
                  <a:cubicBezTo>
                    <a:pt x="59" y="138"/>
                    <a:pt x="59" y="138"/>
                    <a:pt x="58" y="138"/>
                  </a:cubicBezTo>
                  <a:cubicBezTo>
                    <a:pt x="58" y="138"/>
                    <a:pt x="58" y="138"/>
                    <a:pt x="57" y="138"/>
                  </a:cubicBezTo>
                  <a:cubicBezTo>
                    <a:pt x="57" y="138"/>
                    <a:pt x="57" y="138"/>
                    <a:pt x="57" y="138"/>
                  </a:cubicBezTo>
                  <a:cubicBezTo>
                    <a:pt x="57" y="138"/>
                    <a:pt x="57" y="138"/>
                    <a:pt x="57" y="138"/>
                  </a:cubicBezTo>
                  <a:cubicBezTo>
                    <a:pt x="57" y="138"/>
                    <a:pt x="56" y="138"/>
                    <a:pt x="56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38"/>
                    <a:pt x="55" y="138"/>
                    <a:pt x="54" y="138"/>
                  </a:cubicBezTo>
                  <a:cubicBezTo>
                    <a:pt x="54" y="138"/>
                    <a:pt x="52" y="138"/>
                    <a:pt x="52" y="138"/>
                  </a:cubicBezTo>
                  <a:cubicBezTo>
                    <a:pt x="51" y="138"/>
                    <a:pt x="51" y="139"/>
                    <a:pt x="51" y="139"/>
                  </a:cubicBezTo>
                  <a:cubicBezTo>
                    <a:pt x="51" y="139"/>
                    <a:pt x="50" y="139"/>
                    <a:pt x="50" y="140"/>
                  </a:cubicBezTo>
                  <a:cubicBezTo>
                    <a:pt x="51" y="140"/>
                    <a:pt x="51" y="139"/>
                    <a:pt x="51" y="139"/>
                  </a:cubicBezTo>
                  <a:close/>
                  <a:moveTo>
                    <a:pt x="69" y="142"/>
                  </a:moveTo>
                  <a:cubicBezTo>
                    <a:pt x="69" y="142"/>
                    <a:pt x="69" y="142"/>
                    <a:pt x="68" y="142"/>
                  </a:cubicBezTo>
                  <a:cubicBezTo>
                    <a:pt x="68" y="142"/>
                    <a:pt x="68" y="142"/>
                    <a:pt x="69" y="142"/>
                  </a:cubicBezTo>
                  <a:close/>
                  <a:moveTo>
                    <a:pt x="157" y="150"/>
                  </a:moveTo>
                  <a:cubicBezTo>
                    <a:pt x="157" y="149"/>
                    <a:pt x="158" y="149"/>
                    <a:pt x="158" y="149"/>
                  </a:cubicBezTo>
                  <a:cubicBezTo>
                    <a:pt x="157" y="149"/>
                    <a:pt x="156" y="149"/>
                    <a:pt x="155" y="149"/>
                  </a:cubicBezTo>
                  <a:cubicBezTo>
                    <a:pt x="154" y="148"/>
                    <a:pt x="152" y="148"/>
                    <a:pt x="152" y="149"/>
                  </a:cubicBezTo>
                  <a:cubicBezTo>
                    <a:pt x="152" y="149"/>
                    <a:pt x="154" y="149"/>
                    <a:pt x="154" y="149"/>
                  </a:cubicBezTo>
                  <a:cubicBezTo>
                    <a:pt x="152" y="149"/>
                    <a:pt x="150" y="149"/>
                    <a:pt x="148" y="149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49"/>
                    <a:pt x="146" y="148"/>
                    <a:pt x="145" y="148"/>
                  </a:cubicBezTo>
                  <a:cubicBezTo>
                    <a:pt x="145" y="149"/>
                    <a:pt x="145" y="148"/>
                    <a:pt x="146" y="149"/>
                  </a:cubicBezTo>
                  <a:cubicBezTo>
                    <a:pt x="143" y="149"/>
                    <a:pt x="140" y="149"/>
                    <a:pt x="137" y="149"/>
                  </a:cubicBezTo>
                  <a:cubicBezTo>
                    <a:pt x="137" y="149"/>
                    <a:pt x="136" y="149"/>
                    <a:pt x="136" y="149"/>
                  </a:cubicBezTo>
                  <a:cubicBezTo>
                    <a:pt x="135" y="149"/>
                    <a:pt x="135" y="149"/>
                    <a:pt x="135" y="149"/>
                  </a:cubicBezTo>
                  <a:cubicBezTo>
                    <a:pt x="134" y="149"/>
                    <a:pt x="133" y="149"/>
                    <a:pt x="133" y="149"/>
                  </a:cubicBezTo>
                  <a:cubicBezTo>
                    <a:pt x="132" y="149"/>
                    <a:pt x="132" y="149"/>
                    <a:pt x="132" y="149"/>
                  </a:cubicBezTo>
                  <a:cubicBezTo>
                    <a:pt x="131" y="149"/>
                    <a:pt x="131" y="149"/>
                    <a:pt x="130" y="149"/>
                  </a:cubicBezTo>
                  <a:cubicBezTo>
                    <a:pt x="130" y="148"/>
                    <a:pt x="129" y="149"/>
                    <a:pt x="129" y="149"/>
                  </a:cubicBezTo>
                  <a:cubicBezTo>
                    <a:pt x="128" y="150"/>
                    <a:pt x="126" y="149"/>
                    <a:pt x="126" y="150"/>
                  </a:cubicBezTo>
                  <a:cubicBezTo>
                    <a:pt x="126" y="151"/>
                    <a:pt x="126" y="151"/>
                    <a:pt x="126" y="152"/>
                  </a:cubicBezTo>
                  <a:cubicBezTo>
                    <a:pt x="126" y="152"/>
                    <a:pt x="127" y="152"/>
                    <a:pt x="128" y="153"/>
                  </a:cubicBezTo>
                  <a:cubicBezTo>
                    <a:pt x="128" y="153"/>
                    <a:pt x="128" y="153"/>
                    <a:pt x="129" y="153"/>
                  </a:cubicBezTo>
                  <a:cubicBezTo>
                    <a:pt x="129" y="153"/>
                    <a:pt x="129" y="152"/>
                    <a:pt x="129" y="152"/>
                  </a:cubicBezTo>
                  <a:cubicBezTo>
                    <a:pt x="130" y="152"/>
                    <a:pt x="130" y="152"/>
                    <a:pt x="131" y="152"/>
                  </a:cubicBezTo>
                  <a:cubicBezTo>
                    <a:pt x="132" y="152"/>
                    <a:pt x="132" y="153"/>
                    <a:pt x="133" y="153"/>
                  </a:cubicBezTo>
                  <a:cubicBezTo>
                    <a:pt x="133" y="153"/>
                    <a:pt x="133" y="153"/>
                    <a:pt x="133" y="152"/>
                  </a:cubicBezTo>
                  <a:cubicBezTo>
                    <a:pt x="134" y="152"/>
                    <a:pt x="136" y="153"/>
                    <a:pt x="137" y="153"/>
                  </a:cubicBezTo>
                  <a:cubicBezTo>
                    <a:pt x="138" y="153"/>
                    <a:pt x="138" y="153"/>
                    <a:pt x="139" y="153"/>
                  </a:cubicBezTo>
                  <a:cubicBezTo>
                    <a:pt x="139" y="153"/>
                    <a:pt x="139" y="153"/>
                    <a:pt x="140" y="153"/>
                  </a:cubicBezTo>
                  <a:cubicBezTo>
                    <a:pt x="141" y="153"/>
                    <a:pt x="141" y="153"/>
                    <a:pt x="142" y="153"/>
                  </a:cubicBezTo>
                  <a:cubicBezTo>
                    <a:pt x="142" y="153"/>
                    <a:pt x="141" y="153"/>
                    <a:pt x="140" y="152"/>
                  </a:cubicBezTo>
                  <a:cubicBezTo>
                    <a:pt x="141" y="152"/>
                    <a:pt x="142" y="153"/>
                    <a:pt x="143" y="153"/>
                  </a:cubicBezTo>
                  <a:cubicBezTo>
                    <a:pt x="144" y="153"/>
                    <a:pt x="144" y="153"/>
                    <a:pt x="145" y="153"/>
                  </a:cubicBezTo>
                  <a:cubicBezTo>
                    <a:pt x="145" y="153"/>
                    <a:pt x="145" y="153"/>
                    <a:pt x="146" y="153"/>
                  </a:cubicBezTo>
                  <a:cubicBezTo>
                    <a:pt x="146" y="153"/>
                    <a:pt x="147" y="153"/>
                    <a:pt x="147" y="153"/>
                  </a:cubicBezTo>
                  <a:cubicBezTo>
                    <a:pt x="151" y="153"/>
                    <a:pt x="155" y="153"/>
                    <a:pt x="157" y="152"/>
                  </a:cubicBezTo>
                  <a:cubicBezTo>
                    <a:pt x="158" y="151"/>
                    <a:pt x="157" y="150"/>
                    <a:pt x="157" y="150"/>
                  </a:cubicBezTo>
                  <a:close/>
                  <a:moveTo>
                    <a:pt x="144" y="149"/>
                  </a:moveTo>
                  <a:cubicBezTo>
                    <a:pt x="144" y="149"/>
                    <a:pt x="145" y="149"/>
                    <a:pt x="145" y="149"/>
                  </a:cubicBezTo>
                  <a:cubicBezTo>
                    <a:pt x="145" y="150"/>
                    <a:pt x="144" y="149"/>
                    <a:pt x="144" y="149"/>
                  </a:cubicBezTo>
                  <a:close/>
                  <a:moveTo>
                    <a:pt x="137" y="148"/>
                  </a:moveTo>
                  <a:cubicBezTo>
                    <a:pt x="136" y="148"/>
                    <a:pt x="135" y="148"/>
                    <a:pt x="134" y="148"/>
                  </a:cubicBezTo>
                  <a:cubicBezTo>
                    <a:pt x="134" y="148"/>
                    <a:pt x="134" y="148"/>
                    <a:pt x="134" y="148"/>
                  </a:cubicBezTo>
                  <a:cubicBezTo>
                    <a:pt x="135" y="149"/>
                    <a:pt x="136" y="149"/>
                    <a:pt x="137" y="148"/>
                  </a:cubicBezTo>
                  <a:close/>
                  <a:moveTo>
                    <a:pt x="140" y="148"/>
                  </a:moveTo>
                  <a:cubicBezTo>
                    <a:pt x="140" y="149"/>
                    <a:pt x="140" y="149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9"/>
                    <a:pt x="140" y="148"/>
                  </a:cubicBezTo>
                  <a:close/>
                  <a:moveTo>
                    <a:pt x="167" y="153"/>
                  </a:moveTo>
                  <a:cubicBezTo>
                    <a:pt x="168" y="153"/>
                    <a:pt x="168" y="152"/>
                    <a:pt x="169" y="152"/>
                  </a:cubicBezTo>
                  <a:cubicBezTo>
                    <a:pt x="169" y="153"/>
                    <a:pt x="169" y="153"/>
                    <a:pt x="169" y="153"/>
                  </a:cubicBezTo>
                  <a:cubicBezTo>
                    <a:pt x="170" y="153"/>
                    <a:pt x="171" y="153"/>
                    <a:pt x="173" y="153"/>
                  </a:cubicBezTo>
                  <a:cubicBezTo>
                    <a:pt x="174" y="153"/>
                    <a:pt x="174" y="153"/>
                    <a:pt x="175" y="153"/>
                  </a:cubicBezTo>
                  <a:cubicBezTo>
                    <a:pt x="174" y="153"/>
                    <a:pt x="173" y="153"/>
                    <a:pt x="172" y="153"/>
                  </a:cubicBezTo>
                  <a:cubicBezTo>
                    <a:pt x="173" y="152"/>
                    <a:pt x="174" y="152"/>
                    <a:pt x="175" y="152"/>
                  </a:cubicBezTo>
                  <a:cubicBezTo>
                    <a:pt x="176" y="152"/>
                    <a:pt x="178" y="152"/>
                    <a:pt x="179" y="152"/>
                  </a:cubicBezTo>
                  <a:cubicBezTo>
                    <a:pt x="179" y="152"/>
                    <a:pt x="179" y="153"/>
                    <a:pt x="179" y="153"/>
                  </a:cubicBezTo>
                  <a:cubicBezTo>
                    <a:pt x="180" y="153"/>
                    <a:pt x="181" y="153"/>
                    <a:pt x="182" y="153"/>
                  </a:cubicBezTo>
                  <a:cubicBezTo>
                    <a:pt x="182" y="153"/>
                    <a:pt x="181" y="153"/>
                    <a:pt x="181" y="153"/>
                  </a:cubicBezTo>
                  <a:cubicBezTo>
                    <a:pt x="184" y="152"/>
                    <a:pt x="187" y="152"/>
                    <a:pt x="190" y="152"/>
                  </a:cubicBezTo>
                  <a:cubicBezTo>
                    <a:pt x="190" y="153"/>
                    <a:pt x="191" y="152"/>
                    <a:pt x="191" y="152"/>
                  </a:cubicBezTo>
                  <a:cubicBezTo>
                    <a:pt x="192" y="152"/>
                    <a:pt x="192" y="152"/>
                    <a:pt x="192" y="152"/>
                  </a:cubicBezTo>
                  <a:cubicBezTo>
                    <a:pt x="193" y="153"/>
                    <a:pt x="193" y="152"/>
                    <a:pt x="194" y="152"/>
                  </a:cubicBezTo>
                  <a:cubicBezTo>
                    <a:pt x="194" y="152"/>
                    <a:pt x="195" y="152"/>
                    <a:pt x="195" y="152"/>
                  </a:cubicBezTo>
                  <a:cubicBezTo>
                    <a:pt x="196" y="152"/>
                    <a:pt x="196" y="152"/>
                    <a:pt x="197" y="152"/>
                  </a:cubicBezTo>
                  <a:cubicBezTo>
                    <a:pt x="197" y="153"/>
                    <a:pt x="198" y="152"/>
                    <a:pt x="198" y="152"/>
                  </a:cubicBezTo>
                  <a:cubicBezTo>
                    <a:pt x="198" y="152"/>
                    <a:pt x="198" y="151"/>
                    <a:pt x="198" y="151"/>
                  </a:cubicBezTo>
                  <a:cubicBezTo>
                    <a:pt x="198" y="150"/>
                    <a:pt x="197" y="150"/>
                    <a:pt x="197" y="150"/>
                  </a:cubicBezTo>
                  <a:cubicBezTo>
                    <a:pt x="196" y="149"/>
                    <a:pt x="196" y="149"/>
                    <a:pt x="195" y="149"/>
                  </a:cubicBezTo>
                  <a:cubicBezTo>
                    <a:pt x="195" y="149"/>
                    <a:pt x="194" y="149"/>
                    <a:pt x="194" y="149"/>
                  </a:cubicBezTo>
                  <a:cubicBezTo>
                    <a:pt x="193" y="149"/>
                    <a:pt x="193" y="148"/>
                    <a:pt x="193" y="148"/>
                  </a:cubicBezTo>
                  <a:cubicBezTo>
                    <a:pt x="193" y="148"/>
                    <a:pt x="192" y="148"/>
                    <a:pt x="192" y="148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192" y="149"/>
                    <a:pt x="191" y="149"/>
                    <a:pt x="190" y="149"/>
                  </a:cubicBezTo>
                  <a:cubicBezTo>
                    <a:pt x="190" y="149"/>
                    <a:pt x="189" y="149"/>
                    <a:pt x="188" y="149"/>
                  </a:cubicBezTo>
                  <a:cubicBezTo>
                    <a:pt x="188" y="149"/>
                    <a:pt x="188" y="149"/>
                    <a:pt x="187" y="149"/>
                  </a:cubicBezTo>
                  <a:cubicBezTo>
                    <a:pt x="187" y="149"/>
                    <a:pt x="186" y="149"/>
                    <a:pt x="186" y="149"/>
                  </a:cubicBezTo>
                  <a:cubicBezTo>
                    <a:pt x="184" y="149"/>
                    <a:pt x="182" y="149"/>
                    <a:pt x="181" y="148"/>
                  </a:cubicBezTo>
                  <a:cubicBezTo>
                    <a:pt x="180" y="148"/>
                    <a:pt x="180" y="148"/>
                    <a:pt x="179" y="148"/>
                  </a:cubicBezTo>
                  <a:cubicBezTo>
                    <a:pt x="179" y="149"/>
                    <a:pt x="180" y="149"/>
                    <a:pt x="181" y="149"/>
                  </a:cubicBezTo>
                  <a:cubicBezTo>
                    <a:pt x="181" y="149"/>
                    <a:pt x="180" y="149"/>
                    <a:pt x="180" y="149"/>
                  </a:cubicBezTo>
                  <a:cubicBezTo>
                    <a:pt x="179" y="149"/>
                    <a:pt x="178" y="149"/>
                    <a:pt x="177" y="149"/>
                  </a:cubicBezTo>
                  <a:cubicBezTo>
                    <a:pt x="177" y="149"/>
                    <a:pt x="177" y="149"/>
                    <a:pt x="176" y="149"/>
                  </a:cubicBezTo>
                  <a:cubicBezTo>
                    <a:pt x="176" y="149"/>
                    <a:pt x="176" y="148"/>
                    <a:pt x="176" y="148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9"/>
                    <a:pt x="174" y="149"/>
                    <a:pt x="174" y="149"/>
                  </a:cubicBezTo>
                  <a:cubicBezTo>
                    <a:pt x="172" y="149"/>
                    <a:pt x="169" y="149"/>
                    <a:pt x="168" y="149"/>
                  </a:cubicBezTo>
                  <a:cubicBezTo>
                    <a:pt x="166" y="149"/>
                    <a:pt x="166" y="150"/>
                    <a:pt x="166" y="151"/>
                  </a:cubicBezTo>
                  <a:cubicBezTo>
                    <a:pt x="166" y="152"/>
                    <a:pt x="166" y="152"/>
                    <a:pt x="167" y="153"/>
                  </a:cubicBezTo>
                  <a:close/>
                  <a:moveTo>
                    <a:pt x="183" y="152"/>
                  </a:moveTo>
                  <a:cubicBezTo>
                    <a:pt x="182" y="153"/>
                    <a:pt x="182" y="153"/>
                    <a:pt x="182" y="152"/>
                  </a:cubicBezTo>
                  <a:cubicBezTo>
                    <a:pt x="182" y="152"/>
                    <a:pt x="183" y="152"/>
                    <a:pt x="183" y="152"/>
                  </a:cubicBezTo>
                  <a:close/>
                  <a:moveTo>
                    <a:pt x="92" y="151"/>
                  </a:moveTo>
                  <a:cubicBezTo>
                    <a:pt x="91" y="150"/>
                    <a:pt x="89" y="150"/>
                    <a:pt x="87" y="150"/>
                  </a:cubicBezTo>
                  <a:cubicBezTo>
                    <a:pt x="89" y="151"/>
                    <a:pt x="91" y="151"/>
                    <a:pt x="92" y="151"/>
                  </a:cubicBezTo>
                  <a:close/>
                  <a:moveTo>
                    <a:pt x="24" y="155"/>
                  </a:moveTo>
                  <a:cubicBezTo>
                    <a:pt x="24" y="155"/>
                    <a:pt x="26" y="156"/>
                    <a:pt x="26" y="156"/>
                  </a:cubicBezTo>
                  <a:cubicBezTo>
                    <a:pt x="27" y="156"/>
                    <a:pt x="27" y="155"/>
                    <a:pt x="27" y="155"/>
                  </a:cubicBezTo>
                  <a:cubicBezTo>
                    <a:pt x="28" y="155"/>
                    <a:pt x="28" y="155"/>
                    <a:pt x="29" y="155"/>
                  </a:cubicBezTo>
                  <a:cubicBezTo>
                    <a:pt x="34" y="155"/>
                    <a:pt x="38" y="155"/>
                    <a:pt x="43" y="155"/>
                  </a:cubicBezTo>
                  <a:cubicBezTo>
                    <a:pt x="46" y="155"/>
                    <a:pt x="49" y="155"/>
                    <a:pt x="51" y="155"/>
                  </a:cubicBezTo>
                  <a:cubicBezTo>
                    <a:pt x="54" y="155"/>
                    <a:pt x="56" y="155"/>
                    <a:pt x="59" y="155"/>
                  </a:cubicBezTo>
                  <a:cubicBezTo>
                    <a:pt x="59" y="155"/>
                    <a:pt x="60" y="155"/>
                    <a:pt x="60" y="155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2" y="155"/>
                    <a:pt x="65" y="155"/>
                    <a:pt x="67" y="155"/>
                  </a:cubicBezTo>
                  <a:cubicBezTo>
                    <a:pt x="69" y="155"/>
                    <a:pt x="71" y="156"/>
                    <a:pt x="73" y="155"/>
                  </a:cubicBezTo>
                  <a:cubicBezTo>
                    <a:pt x="72" y="155"/>
                    <a:pt x="71" y="155"/>
                    <a:pt x="70" y="155"/>
                  </a:cubicBezTo>
                  <a:cubicBezTo>
                    <a:pt x="69" y="155"/>
                    <a:pt x="68" y="155"/>
                    <a:pt x="68" y="155"/>
                  </a:cubicBezTo>
                  <a:cubicBezTo>
                    <a:pt x="68" y="155"/>
                    <a:pt x="70" y="155"/>
                    <a:pt x="71" y="155"/>
                  </a:cubicBezTo>
                  <a:cubicBezTo>
                    <a:pt x="72" y="155"/>
                    <a:pt x="73" y="155"/>
                    <a:pt x="74" y="155"/>
                  </a:cubicBezTo>
                  <a:cubicBezTo>
                    <a:pt x="75" y="155"/>
                    <a:pt x="76" y="155"/>
                    <a:pt x="77" y="155"/>
                  </a:cubicBezTo>
                  <a:cubicBezTo>
                    <a:pt x="78" y="155"/>
                    <a:pt x="80" y="154"/>
                    <a:pt x="81" y="155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4" y="155"/>
                    <a:pt x="86" y="156"/>
                    <a:pt x="88" y="155"/>
                  </a:cubicBezTo>
                  <a:cubicBezTo>
                    <a:pt x="87" y="155"/>
                    <a:pt x="86" y="155"/>
                    <a:pt x="86" y="155"/>
                  </a:cubicBezTo>
                  <a:cubicBezTo>
                    <a:pt x="89" y="155"/>
                    <a:pt x="93" y="155"/>
                    <a:pt x="96" y="154"/>
                  </a:cubicBezTo>
                  <a:cubicBezTo>
                    <a:pt x="96" y="152"/>
                    <a:pt x="94" y="152"/>
                    <a:pt x="92" y="152"/>
                  </a:cubicBezTo>
                  <a:cubicBezTo>
                    <a:pt x="92" y="152"/>
                    <a:pt x="92" y="151"/>
                    <a:pt x="92" y="151"/>
                  </a:cubicBezTo>
                  <a:cubicBezTo>
                    <a:pt x="91" y="151"/>
                    <a:pt x="91" y="151"/>
                    <a:pt x="90" y="151"/>
                  </a:cubicBezTo>
                  <a:cubicBezTo>
                    <a:pt x="89" y="151"/>
                    <a:pt x="89" y="151"/>
                    <a:pt x="88" y="151"/>
                  </a:cubicBezTo>
                  <a:cubicBezTo>
                    <a:pt x="87" y="151"/>
                    <a:pt x="85" y="151"/>
                    <a:pt x="84" y="151"/>
                  </a:cubicBezTo>
                  <a:cubicBezTo>
                    <a:pt x="83" y="151"/>
                    <a:pt x="83" y="151"/>
                    <a:pt x="82" y="151"/>
                  </a:cubicBezTo>
                  <a:cubicBezTo>
                    <a:pt x="81" y="151"/>
                    <a:pt x="79" y="151"/>
                    <a:pt x="78" y="151"/>
                  </a:cubicBezTo>
                  <a:cubicBezTo>
                    <a:pt x="78" y="151"/>
                    <a:pt x="78" y="151"/>
                    <a:pt x="78" y="151"/>
                  </a:cubicBezTo>
                  <a:cubicBezTo>
                    <a:pt x="77" y="151"/>
                    <a:pt x="76" y="150"/>
                    <a:pt x="75" y="151"/>
                  </a:cubicBezTo>
                  <a:cubicBezTo>
                    <a:pt x="75" y="151"/>
                    <a:pt x="74" y="151"/>
                    <a:pt x="74" y="151"/>
                  </a:cubicBezTo>
                  <a:cubicBezTo>
                    <a:pt x="74" y="151"/>
                    <a:pt x="73" y="151"/>
                    <a:pt x="72" y="151"/>
                  </a:cubicBezTo>
                  <a:cubicBezTo>
                    <a:pt x="70" y="151"/>
                    <a:pt x="68" y="151"/>
                    <a:pt x="65" y="151"/>
                  </a:cubicBezTo>
                  <a:cubicBezTo>
                    <a:pt x="63" y="151"/>
                    <a:pt x="61" y="151"/>
                    <a:pt x="59" y="151"/>
                  </a:cubicBezTo>
                  <a:cubicBezTo>
                    <a:pt x="58" y="151"/>
                    <a:pt x="57" y="151"/>
                    <a:pt x="57" y="151"/>
                  </a:cubicBezTo>
                  <a:cubicBezTo>
                    <a:pt x="56" y="151"/>
                    <a:pt x="56" y="151"/>
                    <a:pt x="56" y="150"/>
                  </a:cubicBezTo>
                  <a:cubicBezTo>
                    <a:pt x="55" y="150"/>
                    <a:pt x="54" y="151"/>
                    <a:pt x="54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2" y="151"/>
                    <a:pt x="50" y="151"/>
                    <a:pt x="48" y="151"/>
                  </a:cubicBezTo>
                  <a:cubicBezTo>
                    <a:pt x="48" y="151"/>
                    <a:pt x="47" y="151"/>
                    <a:pt x="46" y="151"/>
                  </a:cubicBezTo>
                  <a:cubicBezTo>
                    <a:pt x="45" y="151"/>
                    <a:pt x="44" y="151"/>
                    <a:pt x="43" y="151"/>
                  </a:cubicBezTo>
                  <a:cubicBezTo>
                    <a:pt x="42" y="151"/>
                    <a:pt x="41" y="151"/>
                    <a:pt x="39" y="151"/>
                  </a:cubicBezTo>
                  <a:cubicBezTo>
                    <a:pt x="37" y="151"/>
                    <a:pt x="35" y="151"/>
                    <a:pt x="33" y="151"/>
                  </a:cubicBezTo>
                  <a:cubicBezTo>
                    <a:pt x="32" y="151"/>
                    <a:pt x="32" y="151"/>
                    <a:pt x="32" y="151"/>
                  </a:cubicBezTo>
                  <a:cubicBezTo>
                    <a:pt x="31" y="151"/>
                    <a:pt x="31" y="150"/>
                    <a:pt x="31" y="150"/>
                  </a:cubicBezTo>
                  <a:cubicBezTo>
                    <a:pt x="31" y="150"/>
                    <a:pt x="30" y="150"/>
                    <a:pt x="30" y="150"/>
                  </a:cubicBezTo>
                  <a:cubicBezTo>
                    <a:pt x="28" y="150"/>
                    <a:pt x="27" y="151"/>
                    <a:pt x="26" y="151"/>
                  </a:cubicBezTo>
                  <a:cubicBezTo>
                    <a:pt x="26" y="151"/>
                    <a:pt x="27" y="151"/>
                    <a:pt x="27" y="151"/>
                  </a:cubicBezTo>
                  <a:cubicBezTo>
                    <a:pt x="28" y="151"/>
                    <a:pt x="29" y="151"/>
                    <a:pt x="30" y="151"/>
                  </a:cubicBezTo>
                  <a:cubicBezTo>
                    <a:pt x="29" y="152"/>
                    <a:pt x="27" y="151"/>
                    <a:pt x="26" y="152"/>
                  </a:cubicBezTo>
                  <a:cubicBezTo>
                    <a:pt x="25" y="152"/>
                    <a:pt x="25" y="153"/>
                    <a:pt x="25" y="153"/>
                  </a:cubicBezTo>
                  <a:cubicBezTo>
                    <a:pt x="24" y="154"/>
                    <a:pt x="23" y="154"/>
                    <a:pt x="24" y="155"/>
                  </a:cubicBezTo>
                  <a:close/>
                  <a:moveTo>
                    <a:pt x="89" y="155"/>
                  </a:moveTo>
                  <a:cubicBezTo>
                    <a:pt x="88" y="155"/>
                    <a:pt x="88" y="155"/>
                    <a:pt x="87" y="155"/>
                  </a:cubicBezTo>
                  <a:cubicBezTo>
                    <a:pt x="88" y="154"/>
                    <a:pt x="89" y="154"/>
                    <a:pt x="89" y="155"/>
                  </a:cubicBezTo>
                  <a:close/>
                  <a:moveTo>
                    <a:pt x="158" y="152"/>
                  </a:moveTo>
                  <a:cubicBezTo>
                    <a:pt x="158" y="152"/>
                    <a:pt x="157" y="152"/>
                    <a:pt x="157" y="153"/>
                  </a:cubicBezTo>
                  <a:cubicBezTo>
                    <a:pt x="158" y="153"/>
                    <a:pt x="158" y="152"/>
                    <a:pt x="158" y="152"/>
                  </a:cubicBezTo>
                  <a:close/>
                  <a:moveTo>
                    <a:pt x="190" y="153"/>
                  </a:moveTo>
                  <a:cubicBezTo>
                    <a:pt x="191" y="153"/>
                    <a:pt x="192" y="153"/>
                    <a:pt x="193" y="153"/>
                  </a:cubicBezTo>
                  <a:cubicBezTo>
                    <a:pt x="192" y="153"/>
                    <a:pt x="191" y="153"/>
                    <a:pt x="190" y="153"/>
                  </a:cubicBezTo>
                  <a:close/>
                  <a:moveTo>
                    <a:pt x="186" y="153"/>
                  </a:moveTo>
                  <a:cubicBezTo>
                    <a:pt x="187" y="153"/>
                    <a:pt x="187" y="153"/>
                    <a:pt x="187" y="153"/>
                  </a:cubicBezTo>
                  <a:cubicBezTo>
                    <a:pt x="187" y="153"/>
                    <a:pt x="186" y="153"/>
                    <a:pt x="186" y="153"/>
                  </a:cubicBezTo>
                  <a:close/>
                  <a:moveTo>
                    <a:pt x="96" y="155"/>
                  </a:moveTo>
                  <a:cubicBezTo>
                    <a:pt x="97" y="155"/>
                    <a:pt x="97" y="155"/>
                    <a:pt x="97" y="154"/>
                  </a:cubicBezTo>
                  <a:cubicBezTo>
                    <a:pt x="97" y="154"/>
                    <a:pt x="97" y="154"/>
                    <a:pt x="97" y="153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5"/>
                    <a:pt x="96" y="154"/>
                    <a:pt x="96" y="155"/>
                  </a:cubicBezTo>
                  <a:close/>
                  <a:moveTo>
                    <a:pt x="96" y="166"/>
                  </a:moveTo>
                  <a:cubicBezTo>
                    <a:pt x="96" y="166"/>
                    <a:pt x="95" y="165"/>
                    <a:pt x="95" y="165"/>
                  </a:cubicBezTo>
                  <a:cubicBezTo>
                    <a:pt x="95" y="165"/>
                    <a:pt x="94" y="165"/>
                    <a:pt x="94" y="165"/>
                  </a:cubicBezTo>
                  <a:cubicBezTo>
                    <a:pt x="93" y="165"/>
                    <a:pt x="93" y="165"/>
                    <a:pt x="92" y="165"/>
                  </a:cubicBezTo>
                  <a:cubicBezTo>
                    <a:pt x="91" y="165"/>
                    <a:pt x="90" y="165"/>
                    <a:pt x="89" y="165"/>
                  </a:cubicBezTo>
                  <a:cubicBezTo>
                    <a:pt x="88" y="166"/>
                    <a:pt x="87" y="165"/>
                    <a:pt x="86" y="165"/>
                  </a:cubicBezTo>
                  <a:cubicBezTo>
                    <a:pt x="84" y="165"/>
                    <a:pt x="83" y="165"/>
                    <a:pt x="82" y="165"/>
                  </a:cubicBezTo>
                  <a:cubicBezTo>
                    <a:pt x="81" y="165"/>
                    <a:pt x="82" y="165"/>
                    <a:pt x="81" y="165"/>
                  </a:cubicBezTo>
                  <a:cubicBezTo>
                    <a:pt x="81" y="165"/>
                    <a:pt x="79" y="165"/>
                    <a:pt x="79" y="165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7" y="166"/>
                    <a:pt x="76" y="165"/>
                    <a:pt x="75" y="165"/>
                  </a:cubicBezTo>
                  <a:cubicBezTo>
                    <a:pt x="73" y="166"/>
                    <a:pt x="70" y="166"/>
                    <a:pt x="68" y="166"/>
                  </a:cubicBezTo>
                  <a:cubicBezTo>
                    <a:pt x="66" y="166"/>
                    <a:pt x="64" y="165"/>
                    <a:pt x="62" y="165"/>
                  </a:cubicBezTo>
                  <a:cubicBezTo>
                    <a:pt x="61" y="165"/>
                    <a:pt x="61" y="165"/>
                    <a:pt x="60" y="165"/>
                  </a:cubicBezTo>
                  <a:cubicBezTo>
                    <a:pt x="60" y="165"/>
                    <a:pt x="60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ubicBezTo>
                    <a:pt x="57" y="165"/>
                    <a:pt x="58" y="165"/>
                    <a:pt x="57" y="165"/>
                  </a:cubicBezTo>
                  <a:cubicBezTo>
                    <a:pt x="56" y="165"/>
                    <a:pt x="55" y="165"/>
                    <a:pt x="53" y="165"/>
                  </a:cubicBezTo>
                  <a:cubicBezTo>
                    <a:pt x="52" y="165"/>
                    <a:pt x="51" y="165"/>
                    <a:pt x="49" y="165"/>
                  </a:cubicBezTo>
                  <a:cubicBezTo>
                    <a:pt x="49" y="165"/>
                    <a:pt x="48" y="165"/>
                    <a:pt x="48" y="165"/>
                  </a:cubicBezTo>
                  <a:cubicBezTo>
                    <a:pt x="47" y="165"/>
                    <a:pt x="46" y="165"/>
                    <a:pt x="45" y="165"/>
                  </a:cubicBezTo>
                  <a:cubicBezTo>
                    <a:pt x="44" y="165"/>
                    <a:pt x="42" y="165"/>
                    <a:pt x="40" y="165"/>
                  </a:cubicBezTo>
                  <a:cubicBezTo>
                    <a:pt x="39" y="165"/>
                    <a:pt x="37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4" y="165"/>
                    <a:pt x="33" y="165"/>
                    <a:pt x="32" y="165"/>
                  </a:cubicBezTo>
                  <a:cubicBezTo>
                    <a:pt x="31" y="165"/>
                    <a:pt x="30" y="165"/>
                    <a:pt x="29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30" y="165"/>
                    <a:pt x="31" y="165"/>
                    <a:pt x="31" y="165"/>
                  </a:cubicBezTo>
                  <a:cubicBezTo>
                    <a:pt x="32" y="165"/>
                    <a:pt x="33" y="165"/>
                    <a:pt x="33" y="165"/>
                  </a:cubicBezTo>
                  <a:cubicBezTo>
                    <a:pt x="33" y="166"/>
                    <a:pt x="32" y="166"/>
                    <a:pt x="31" y="166"/>
                  </a:cubicBezTo>
                  <a:cubicBezTo>
                    <a:pt x="30" y="165"/>
                    <a:pt x="29" y="165"/>
                    <a:pt x="28" y="165"/>
                  </a:cubicBezTo>
                  <a:cubicBezTo>
                    <a:pt x="28" y="165"/>
                    <a:pt x="27" y="165"/>
                    <a:pt x="27" y="165"/>
                  </a:cubicBezTo>
                  <a:cubicBezTo>
                    <a:pt x="27" y="165"/>
                    <a:pt x="26" y="165"/>
                    <a:pt x="26" y="165"/>
                  </a:cubicBezTo>
                  <a:cubicBezTo>
                    <a:pt x="26" y="165"/>
                    <a:pt x="25" y="165"/>
                    <a:pt x="24" y="165"/>
                  </a:cubicBezTo>
                  <a:cubicBezTo>
                    <a:pt x="24" y="166"/>
                    <a:pt x="24" y="165"/>
                    <a:pt x="23" y="166"/>
                  </a:cubicBezTo>
                  <a:cubicBezTo>
                    <a:pt x="23" y="166"/>
                    <a:pt x="24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8" y="171"/>
                    <a:pt x="35" y="169"/>
                    <a:pt x="41" y="169"/>
                  </a:cubicBezTo>
                  <a:cubicBezTo>
                    <a:pt x="45" y="169"/>
                    <a:pt x="49" y="169"/>
                    <a:pt x="53" y="169"/>
                  </a:cubicBezTo>
                  <a:cubicBezTo>
                    <a:pt x="54" y="169"/>
                    <a:pt x="55" y="169"/>
                    <a:pt x="57" y="169"/>
                  </a:cubicBezTo>
                  <a:cubicBezTo>
                    <a:pt x="57" y="169"/>
                    <a:pt x="56" y="169"/>
                    <a:pt x="57" y="169"/>
                  </a:cubicBezTo>
                  <a:cubicBezTo>
                    <a:pt x="60" y="169"/>
                    <a:pt x="64" y="170"/>
                    <a:pt x="68" y="170"/>
                  </a:cubicBezTo>
                  <a:cubicBezTo>
                    <a:pt x="68" y="170"/>
                    <a:pt x="69" y="169"/>
                    <a:pt x="69" y="169"/>
                  </a:cubicBezTo>
                  <a:cubicBezTo>
                    <a:pt x="68" y="169"/>
                    <a:pt x="67" y="169"/>
                    <a:pt x="65" y="169"/>
                  </a:cubicBezTo>
                  <a:cubicBezTo>
                    <a:pt x="65" y="169"/>
                    <a:pt x="64" y="169"/>
                    <a:pt x="64" y="169"/>
                  </a:cubicBezTo>
                  <a:cubicBezTo>
                    <a:pt x="65" y="169"/>
                    <a:pt x="66" y="169"/>
                    <a:pt x="67" y="169"/>
                  </a:cubicBezTo>
                  <a:cubicBezTo>
                    <a:pt x="68" y="169"/>
                    <a:pt x="70" y="169"/>
                    <a:pt x="71" y="169"/>
                  </a:cubicBezTo>
                  <a:cubicBezTo>
                    <a:pt x="73" y="169"/>
                    <a:pt x="75" y="169"/>
                    <a:pt x="78" y="169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80" y="169"/>
                    <a:pt x="82" y="170"/>
                    <a:pt x="84" y="169"/>
                  </a:cubicBezTo>
                  <a:cubicBezTo>
                    <a:pt x="84" y="169"/>
                    <a:pt x="83" y="169"/>
                    <a:pt x="82" y="169"/>
                  </a:cubicBezTo>
                  <a:cubicBezTo>
                    <a:pt x="85" y="169"/>
                    <a:pt x="88" y="169"/>
                    <a:pt x="90" y="169"/>
                  </a:cubicBezTo>
                  <a:cubicBezTo>
                    <a:pt x="93" y="168"/>
                    <a:pt x="95" y="168"/>
                    <a:pt x="96" y="166"/>
                  </a:cubicBezTo>
                  <a:close/>
                  <a:moveTo>
                    <a:pt x="84" y="169"/>
                  </a:moveTo>
                  <a:cubicBezTo>
                    <a:pt x="84" y="168"/>
                    <a:pt x="85" y="169"/>
                    <a:pt x="86" y="169"/>
                  </a:cubicBezTo>
                  <a:cubicBezTo>
                    <a:pt x="85" y="169"/>
                    <a:pt x="84" y="169"/>
                    <a:pt x="84" y="169"/>
                  </a:cubicBezTo>
                  <a:close/>
                  <a:moveTo>
                    <a:pt x="95" y="168"/>
                  </a:moveTo>
                  <a:cubicBezTo>
                    <a:pt x="94" y="169"/>
                    <a:pt x="94" y="169"/>
                    <a:pt x="93" y="169"/>
                  </a:cubicBezTo>
                  <a:cubicBezTo>
                    <a:pt x="94" y="169"/>
                    <a:pt x="94" y="169"/>
                    <a:pt x="95" y="168"/>
                  </a:cubicBezTo>
                  <a:close/>
                  <a:moveTo>
                    <a:pt x="166" y="175"/>
                  </a:moveTo>
                  <a:cubicBezTo>
                    <a:pt x="166" y="176"/>
                    <a:pt x="166" y="177"/>
                    <a:pt x="166" y="178"/>
                  </a:cubicBezTo>
                  <a:cubicBezTo>
                    <a:pt x="166" y="178"/>
                    <a:pt x="167" y="178"/>
                    <a:pt x="168" y="178"/>
                  </a:cubicBezTo>
                  <a:cubicBezTo>
                    <a:pt x="167" y="178"/>
                    <a:pt x="167" y="178"/>
                    <a:pt x="167" y="177"/>
                  </a:cubicBezTo>
                  <a:cubicBezTo>
                    <a:pt x="167" y="177"/>
                    <a:pt x="168" y="177"/>
                    <a:pt x="169" y="177"/>
                  </a:cubicBezTo>
                  <a:cubicBezTo>
                    <a:pt x="169" y="177"/>
                    <a:pt x="170" y="177"/>
                    <a:pt x="170" y="177"/>
                  </a:cubicBezTo>
                  <a:cubicBezTo>
                    <a:pt x="170" y="177"/>
                    <a:pt x="171" y="177"/>
                    <a:pt x="172" y="177"/>
                  </a:cubicBezTo>
                  <a:cubicBezTo>
                    <a:pt x="172" y="178"/>
                    <a:pt x="173" y="178"/>
                    <a:pt x="173" y="178"/>
                  </a:cubicBezTo>
                  <a:cubicBezTo>
                    <a:pt x="173" y="177"/>
                    <a:pt x="174" y="177"/>
                    <a:pt x="175" y="177"/>
                  </a:cubicBezTo>
                  <a:cubicBezTo>
                    <a:pt x="176" y="177"/>
                    <a:pt x="177" y="177"/>
                    <a:pt x="178" y="177"/>
                  </a:cubicBezTo>
                  <a:cubicBezTo>
                    <a:pt x="180" y="177"/>
                    <a:pt x="180" y="177"/>
                    <a:pt x="181" y="178"/>
                  </a:cubicBezTo>
                  <a:cubicBezTo>
                    <a:pt x="182" y="178"/>
                    <a:pt x="182" y="177"/>
                    <a:pt x="182" y="178"/>
                  </a:cubicBezTo>
                  <a:cubicBezTo>
                    <a:pt x="182" y="178"/>
                    <a:pt x="182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4" y="178"/>
                    <a:pt x="183" y="177"/>
                    <a:pt x="183" y="177"/>
                  </a:cubicBezTo>
                  <a:cubicBezTo>
                    <a:pt x="184" y="177"/>
                    <a:pt x="185" y="177"/>
                    <a:pt x="186" y="177"/>
                  </a:cubicBezTo>
                  <a:cubicBezTo>
                    <a:pt x="186" y="177"/>
                    <a:pt x="187" y="178"/>
                    <a:pt x="187" y="178"/>
                  </a:cubicBezTo>
                  <a:cubicBezTo>
                    <a:pt x="187" y="178"/>
                    <a:pt x="188" y="177"/>
                    <a:pt x="188" y="177"/>
                  </a:cubicBezTo>
                  <a:cubicBezTo>
                    <a:pt x="189" y="177"/>
                    <a:pt x="189" y="178"/>
                    <a:pt x="190" y="178"/>
                  </a:cubicBezTo>
                  <a:cubicBezTo>
                    <a:pt x="192" y="178"/>
                    <a:pt x="194" y="178"/>
                    <a:pt x="194" y="178"/>
                  </a:cubicBezTo>
                  <a:cubicBezTo>
                    <a:pt x="195" y="178"/>
                    <a:pt x="196" y="179"/>
                    <a:pt x="197" y="179"/>
                  </a:cubicBezTo>
                  <a:cubicBezTo>
                    <a:pt x="197" y="178"/>
                    <a:pt x="195" y="178"/>
                    <a:pt x="195" y="178"/>
                  </a:cubicBezTo>
                  <a:cubicBezTo>
                    <a:pt x="196" y="177"/>
                    <a:pt x="196" y="178"/>
                    <a:pt x="197" y="178"/>
                  </a:cubicBezTo>
                  <a:cubicBezTo>
                    <a:pt x="197" y="178"/>
                    <a:pt x="198" y="178"/>
                    <a:pt x="198" y="179"/>
                  </a:cubicBezTo>
                  <a:cubicBezTo>
                    <a:pt x="199" y="178"/>
                    <a:pt x="199" y="178"/>
                    <a:pt x="199" y="177"/>
                  </a:cubicBezTo>
                  <a:cubicBezTo>
                    <a:pt x="199" y="177"/>
                    <a:pt x="198" y="176"/>
                    <a:pt x="198" y="176"/>
                  </a:cubicBezTo>
                  <a:cubicBezTo>
                    <a:pt x="197" y="175"/>
                    <a:pt x="196" y="174"/>
                    <a:pt x="195" y="174"/>
                  </a:cubicBezTo>
                  <a:cubicBezTo>
                    <a:pt x="193" y="174"/>
                    <a:pt x="191" y="173"/>
                    <a:pt x="190" y="173"/>
                  </a:cubicBezTo>
                  <a:cubicBezTo>
                    <a:pt x="188" y="173"/>
                    <a:pt x="186" y="173"/>
                    <a:pt x="185" y="173"/>
                  </a:cubicBezTo>
                  <a:cubicBezTo>
                    <a:pt x="185" y="173"/>
                    <a:pt x="185" y="173"/>
                    <a:pt x="185" y="173"/>
                  </a:cubicBezTo>
                  <a:cubicBezTo>
                    <a:pt x="183" y="173"/>
                    <a:pt x="181" y="172"/>
                    <a:pt x="180" y="173"/>
                  </a:cubicBezTo>
                  <a:cubicBezTo>
                    <a:pt x="179" y="173"/>
                    <a:pt x="179" y="173"/>
                    <a:pt x="179" y="173"/>
                  </a:cubicBezTo>
                  <a:cubicBezTo>
                    <a:pt x="179" y="173"/>
                    <a:pt x="180" y="173"/>
                    <a:pt x="180" y="173"/>
                  </a:cubicBezTo>
                  <a:cubicBezTo>
                    <a:pt x="181" y="173"/>
                    <a:pt x="181" y="173"/>
                    <a:pt x="181" y="173"/>
                  </a:cubicBezTo>
                  <a:cubicBezTo>
                    <a:pt x="180" y="174"/>
                    <a:pt x="178" y="173"/>
                    <a:pt x="177" y="173"/>
                  </a:cubicBezTo>
                  <a:cubicBezTo>
                    <a:pt x="176" y="173"/>
                    <a:pt x="176" y="174"/>
                    <a:pt x="175" y="174"/>
                  </a:cubicBezTo>
                  <a:cubicBezTo>
                    <a:pt x="175" y="174"/>
                    <a:pt x="175" y="173"/>
                    <a:pt x="175" y="173"/>
                  </a:cubicBezTo>
                  <a:cubicBezTo>
                    <a:pt x="174" y="173"/>
                    <a:pt x="173" y="173"/>
                    <a:pt x="171" y="173"/>
                  </a:cubicBezTo>
                  <a:cubicBezTo>
                    <a:pt x="172" y="173"/>
                    <a:pt x="172" y="173"/>
                    <a:pt x="172" y="173"/>
                  </a:cubicBezTo>
                  <a:cubicBezTo>
                    <a:pt x="171" y="173"/>
                    <a:pt x="169" y="174"/>
                    <a:pt x="167" y="174"/>
                  </a:cubicBezTo>
                  <a:cubicBezTo>
                    <a:pt x="167" y="174"/>
                    <a:pt x="167" y="175"/>
                    <a:pt x="166" y="175"/>
                  </a:cubicBezTo>
                  <a:cubicBezTo>
                    <a:pt x="167" y="176"/>
                    <a:pt x="167" y="177"/>
                    <a:pt x="166" y="177"/>
                  </a:cubicBezTo>
                  <a:cubicBezTo>
                    <a:pt x="166" y="177"/>
                    <a:pt x="166" y="175"/>
                    <a:pt x="166" y="175"/>
                  </a:cubicBezTo>
                  <a:close/>
                  <a:moveTo>
                    <a:pt x="172" y="174"/>
                  </a:moveTo>
                  <a:cubicBezTo>
                    <a:pt x="172" y="174"/>
                    <a:pt x="172" y="174"/>
                    <a:pt x="172" y="174"/>
                  </a:cubicBezTo>
                  <a:cubicBezTo>
                    <a:pt x="172" y="174"/>
                    <a:pt x="171" y="174"/>
                    <a:pt x="171" y="174"/>
                  </a:cubicBezTo>
                  <a:cubicBezTo>
                    <a:pt x="171" y="173"/>
                    <a:pt x="172" y="173"/>
                    <a:pt x="172" y="174"/>
                  </a:cubicBezTo>
                  <a:close/>
                  <a:moveTo>
                    <a:pt x="167" y="173"/>
                  </a:moveTo>
                  <a:cubicBezTo>
                    <a:pt x="167" y="173"/>
                    <a:pt x="167" y="172"/>
                    <a:pt x="166" y="173"/>
                  </a:cubicBezTo>
                  <a:cubicBezTo>
                    <a:pt x="167" y="173"/>
                    <a:pt x="167" y="173"/>
                    <a:pt x="167" y="173"/>
                  </a:cubicBezTo>
                  <a:close/>
                  <a:moveTo>
                    <a:pt x="97" y="186"/>
                  </a:moveTo>
                  <a:cubicBezTo>
                    <a:pt x="97" y="186"/>
                    <a:pt x="97" y="187"/>
                    <a:pt x="97" y="187"/>
                  </a:cubicBezTo>
                  <a:cubicBezTo>
                    <a:pt x="97" y="187"/>
                    <a:pt x="98" y="186"/>
                    <a:pt x="97" y="186"/>
                  </a:cubicBezTo>
                  <a:close/>
                  <a:moveTo>
                    <a:pt x="195" y="187"/>
                  </a:moveTo>
                  <a:cubicBezTo>
                    <a:pt x="194" y="187"/>
                    <a:pt x="192" y="187"/>
                    <a:pt x="191" y="187"/>
                  </a:cubicBezTo>
                  <a:cubicBezTo>
                    <a:pt x="190" y="187"/>
                    <a:pt x="188" y="187"/>
                    <a:pt x="187" y="187"/>
                  </a:cubicBezTo>
                  <a:cubicBezTo>
                    <a:pt x="186" y="187"/>
                    <a:pt x="184" y="187"/>
                    <a:pt x="183" y="187"/>
                  </a:cubicBezTo>
                  <a:cubicBezTo>
                    <a:pt x="183" y="187"/>
                    <a:pt x="184" y="187"/>
                    <a:pt x="183" y="186"/>
                  </a:cubicBezTo>
                  <a:cubicBezTo>
                    <a:pt x="182" y="186"/>
                    <a:pt x="180" y="186"/>
                    <a:pt x="179" y="186"/>
                  </a:cubicBezTo>
                  <a:cubicBezTo>
                    <a:pt x="179" y="186"/>
                    <a:pt x="178" y="187"/>
                    <a:pt x="178" y="187"/>
                  </a:cubicBezTo>
                  <a:cubicBezTo>
                    <a:pt x="179" y="187"/>
                    <a:pt x="180" y="186"/>
                    <a:pt x="180" y="187"/>
                  </a:cubicBezTo>
                  <a:cubicBezTo>
                    <a:pt x="180" y="187"/>
                    <a:pt x="179" y="187"/>
                    <a:pt x="178" y="187"/>
                  </a:cubicBezTo>
                  <a:cubicBezTo>
                    <a:pt x="177" y="187"/>
                    <a:pt x="176" y="187"/>
                    <a:pt x="175" y="187"/>
                  </a:cubicBezTo>
                  <a:cubicBezTo>
                    <a:pt x="174" y="187"/>
                    <a:pt x="175" y="187"/>
                    <a:pt x="174" y="187"/>
                  </a:cubicBezTo>
                  <a:cubicBezTo>
                    <a:pt x="173" y="187"/>
                    <a:pt x="173" y="186"/>
                    <a:pt x="171" y="187"/>
                  </a:cubicBezTo>
                  <a:cubicBezTo>
                    <a:pt x="172" y="187"/>
                    <a:pt x="172" y="187"/>
                    <a:pt x="172" y="187"/>
                  </a:cubicBezTo>
                  <a:cubicBezTo>
                    <a:pt x="171" y="187"/>
                    <a:pt x="169" y="187"/>
                    <a:pt x="168" y="187"/>
                  </a:cubicBezTo>
                  <a:cubicBezTo>
                    <a:pt x="168" y="187"/>
                    <a:pt x="167" y="187"/>
                    <a:pt x="167" y="187"/>
                  </a:cubicBezTo>
                  <a:cubicBezTo>
                    <a:pt x="167" y="188"/>
                    <a:pt x="167" y="188"/>
                    <a:pt x="166" y="188"/>
                  </a:cubicBezTo>
                  <a:cubicBezTo>
                    <a:pt x="166" y="189"/>
                    <a:pt x="167" y="189"/>
                    <a:pt x="166" y="189"/>
                  </a:cubicBezTo>
                  <a:cubicBezTo>
                    <a:pt x="166" y="189"/>
                    <a:pt x="166" y="188"/>
                    <a:pt x="166" y="188"/>
                  </a:cubicBezTo>
                  <a:cubicBezTo>
                    <a:pt x="165" y="189"/>
                    <a:pt x="166" y="189"/>
                    <a:pt x="166" y="190"/>
                  </a:cubicBezTo>
                  <a:cubicBezTo>
                    <a:pt x="166" y="190"/>
                    <a:pt x="167" y="190"/>
                    <a:pt x="167" y="190"/>
                  </a:cubicBezTo>
                  <a:cubicBezTo>
                    <a:pt x="167" y="190"/>
                    <a:pt x="167" y="190"/>
                    <a:pt x="167" y="189"/>
                  </a:cubicBezTo>
                  <a:cubicBezTo>
                    <a:pt x="168" y="189"/>
                    <a:pt x="169" y="189"/>
                    <a:pt x="171" y="189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72" y="189"/>
                    <a:pt x="172" y="189"/>
                    <a:pt x="173" y="189"/>
                  </a:cubicBezTo>
                  <a:cubicBezTo>
                    <a:pt x="173" y="189"/>
                    <a:pt x="173" y="189"/>
                    <a:pt x="173" y="189"/>
                  </a:cubicBezTo>
                  <a:cubicBezTo>
                    <a:pt x="174" y="189"/>
                    <a:pt x="176" y="189"/>
                    <a:pt x="177" y="189"/>
                  </a:cubicBezTo>
                  <a:cubicBezTo>
                    <a:pt x="178" y="189"/>
                    <a:pt x="179" y="190"/>
                    <a:pt x="180" y="190"/>
                  </a:cubicBezTo>
                  <a:cubicBezTo>
                    <a:pt x="181" y="190"/>
                    <a:pt x="181" y="190"/>
                    <a:pt x="182" y="190"/>
                  </a:cubicBezTo>
                  <a:cubicBezTo>
                    <a:pt x="182" y="190"/>
                    <a:pt x="181" y="189"/>
                    <a:pt x="182" y="189"/>
                  </a:cubicBezTo>
                  <a:cubicBezTo>
                    <a:pt x="182" y="189"/>
                    <a:pt x="183" y="189"/>
                    <a:pt x="184" y="189"/>
                  </a:cubicBezTo>
                  <a:cubicBezTo>
                    <a:pt x="184" y="189"/>
                    <a:pt x="185" y="190"/>
                    <a:pt x="185" y="190"/>
                  </a:cubicBezTo>
                  <a:cubicBezTo>
                    <a:pt x="185" y="190"/>
                    <a:pt x="185" y="189"/>
                    <a:pt x="186" y="189"/>
                  </a:cubicBezTo>
                  <a:cubicBezTo>
                    <a:pt x="187" y="189"/>
                    <a:pt x="188" y="190"/>
                    <a:pt x="189" y="190"/>
                  </a:cubicBezTo>
                  <a:cubicBezTo>
                    <a:pt x="190" y="190"/>
                    <a:pt x="191" y="189"/>
                    <a:pt x="191" y="190"/>
                  </a:cubicBezTo>
                  <a:cubicBezTo>
                    <a:pt x="191" y="190"/>
                    <a:pt x="191" y="190"/>
                    <a:pt x="192" y="190"/>
                  </a:cubicBezTo>
                  <a:cubicBezTo>
                    <a:pt x="192" y="190"/>
                    <a:pt x="193" y="190"/>
                    <a:pt x="194" y="190"/>
                  </a:cubicBezTo>
                  <a:cubicBezTo>
                    <a:pt x="193" y="189"/>
                    <a:pt x="192" y="189"/>
                    <a:pt x="192" y="189"/>
                  </a:cubicBezTo>
                  <a:cubicBezTo>
                    <a:pt x="192" y="189"/>
                    <a:pt x="193" y="189"/>
                    <a:pt x="194" y="189"/>
                  </a:cubicBezTo>
                  <a:cubicBezTo>
                    <a:pt x="194" y="189"/>
                    <a:pt x="194" y="189"/>
                    <a:pt x="195" y="189"/>
                  </a:cubicBezTo>
                  <a:cubicBezTo>
                    <a:pt x="195" y="189"/>
                    <a:pt x="195" y="189"/>
                    <a:pt x="195" y="189"/>
                  </a:cubicBezTo>
                  <a:cubicBezTo>
                    <a:pt x="195" y="189"/>
                    <a:pt x="196" y="189"/>
                    <a:pt x="196" y="189"/>
                  </a:cubicBezTo>
                  <a:cubicBezTo>
                    <a:pt x="197" y="188"/>
                    <a:pt x="196" y="187"/>
                    <a:pt x="195" y="187"/>
                  </a:cubicBezTo>
                  <a:close/>
                  <a:moveTo>
                    <a:pt x="172" y="187"/>
                  </a:moveTo>
                  <a:cubicBezTo>
                    <a:pt x="172" y="188"/>
                    <a:pt x="171" y="187"/>
                    <a:pt x="171" y="187"/>
                  </a:cubicBezTo>
                  <a:cubicBezTo>
                    <a:pt x="171" y="187"/>
                    <a:pt x="172" y="187"/>
                    <a:pt x="172" y="187"/>
                  </a:cubicBezTo>
                  <a:close/>
                  <a:moveTo>
                    <a:pt x="168" y="187"/>
                  </a:moveTo>
                  <a:cubicBezTo>
                    <a:pt x="168" y="186"/>
                    <a:pt x="167" y="186"/>
                    <a:pt x="167" y="187"/>
                  </a:cubicBezTo>
                  <a:cubicBezTo>
                    <a:pt x="167" y="187"/>
                    <a:pt x="168" y="187"/>
                    <a:pt x="168" y="187"/>
                  </a:cubicBezTo>
                  <a:close/>
                  <a:moveTo>
                    <a:pt x="87" y="190"/>
                  </a:moveTo>
                  <a:cubicBezTo>
                    <a:pt x="87" y="190"/>
                    <a:pt x="88" y="190"/>
                    <a:pt x="88" y="190"/>
                  </a:cubicBezTo>
                  <a:cubicBezTo>
                    <a:pt x="87" y="190"/>
                    <a:pt x="87" y="190"/>
                    <a:pt x="87" y="190"/>
                  </a:cubicBezTo>
                  <a:close/>
                  <a:moveTo>
                    <a:pt x="92" y="198"/>
                  </a:moveTo>
                  <a:cubicBezTo>
                    <a:pt x="92" y="198"/>
                    <a:pt x="93" y="198"/>
                    <a:pt x="94" y="198"/>
                  </a:cubicBezTo>
                  <a:cubicBezTo>
                    <a:pt x="92" y="198"/>
                    <a:pt x="90" y="198"/>
                    <a:pt x="89" y="198"/>
                  </a:cubicBezTo>
                  <a:cubicBezTo>
                    <a:pt x="90" y="199"/>
                    <a:pt x="91" y="198"/>
                    <a:pt x="92" y="198"/>
                  </a:cubicBezTo>
                  <a:close/>
                  <a:moveTo>
                    <a:pt x="64" y="198"/>
                  </a:moveTo>
                  <a:cubicBezTo>
                    <a:pt x="64" y="198"/>
                    <a:pt x="64" y="198"/>
                    <a:pt x="64" y="198"/>
                  </a:cubicBezTo>
                  <a:cubicBezTo>
                    <a:pt x="66" y="198"/>
                    <a:pt x="69" y="198"/>
                    <a:pt x="72" y="198"/>
                  </a:cubicBezTo>
                  <a:cubicBezTo>
                    <a:pt x="72" y="198"/>
                    <a:pt x="74" y="199"/>
                    <a:pt x="74" y="198"/>
                  </a:cubicBezTo>
                  <a:cubicBezTo>
                    <a:pt x="74" y="198"/>
                    <a:pt x="74" y="198"/>
                    <a:pt x="74" y="198"/>
                  </a:cubicBezTo>
                  <a:cubicBezTo>
                    <a:pt x="71" y="198"/>
                    <a:pt x="68" y="198"/>
                    <a:pt x="64" y="198"/>
                  </a:cubicBezTo>
                  <a:close/>
                  <a:moveTo>
                    <a:pt x="64" y="199"/>
                  </a:moveTo>
                  <a:cubicBezTo>
                    <a:pt x="63" y="199"/>
                    <a:pt x="63" y="201"/>
                    <a:pt x="64" y="202"/>
                  </a:cubicBezTo>
                  <a:cubicBezTo>
                    <a:pt x="64" y="201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lose/>
                  <a:moveTo>
                    <a:pt x="48" y="203"/>
                  </a:moveTo>
                  <a:cubicBezTo>
                    <a:pt x="48" y="203"/>
                    <a:pt x="47" y="203"/>
                    <a:pt x="46" y="202"/>
                  </a:cubicBezTo>
                  <a:cubicBezTo>
                    <a:pt x="47" y="203"/>
                    <a:pt x="47" y="203"/>
                    <a:pt x="48" y="203"/>
                  </a:cubicBezTo>
                  <a:close/>
                  <a:moveTo>
                    <a:pt x="67" y="203"/>
                  </a:moveTo>
                  <a:cubicBezTo>
                    <a:pt x="66" y="203"/>
                    <a:pt x="65" y="203"/>
                    <a:pt x="64" y="203"/>
                  </a:cubicBezTo>
                  <a:cubicBezTo>
                    <a:pt x="65" y="203"/>
                    <a:pt x="66" y="203"/>
                    <a:pt x="67" y="203"/>
                  </a:cubicBezTo>
                  <a:close/>
                  <a:moveTo>
                    <a:pt x="159" y="209"/>
                  </a:moveTo>
                  <a:cubicBezTo>
                    <a:pt x="157" y="210"/>
                    <a:pt x="154" y="210"/>
                    <a:pt x="152" y="211"/>
                  </a:cubicBezTo>
                  <a:cubicBezTo>
                    <a:pt x="154" y="211"/>
                    <a:pt x="157" y="210"/>
                    <a:pt x="159" y="209"/>
                  </a:cubicBezTo>
                  <a:close/>
                  <a:moveTo>
                    <a:pt x="120" y="9"/>
                  </a:moveTo>
                  <a:cubicBezTo>
                    <a:pt x="121" y="8"/>
                    <a:pt x="121" y="8"/>
                    <a:pt x="122" y="8"/>
                  </a:cubicBezTo>
                  <a:cubicBezTo>
                    <a:pt x="121" y="8"/>
                    <a:pt x="120" y="8"/>
                    <a:pt x="120" y="9"/>
                  </a:cubicBezTo>
                  <a:close/>
                  <a:moveTo>
                    <a:pt x="120" y="9"/>
                  </a:moveTo>
                  <a:cubicBezTo>
                    <a:pt x="120" y="9"/>
                    <a:pt x="119" y="9"/>
                    <a:pt x="119" y="9"/>
                  </a:cubicBezTo>
                  <a:cubicBezTo>
                    <a:pt x="119" y="9"/>
                    <a:pt x="120" y="9"/>
                    <a:pt x="120" y="9"/>
                  </a:cubicBezTo>
                  <a:close/>
                  <a:moveTo>
                    <a:pt x="133" y="20"/>
                  </a:moveTo>
                  <a:cubicBezTo>
                    <a:pt x="130" y="20"/>
                    <a:pt x="127" y="20"/>
                    <a:pt x="126" y="18"/>
                  </a:cubicBezTo>
                  <a:cubicBezTo>
                    <a:pt x="125" y="17"/>
                    <a:pt x="125" y="16"/>
                    <a:pt x="125" y="14"/>
                  </a:cubicBezTo>
                  <a:cubicBezTo>
                    <a:pt x="125" y="12"/>
                    <a:pt x="125" y="10"/>
                    <a:pt x="124" y="9"/>
                  </a:cubicBezTo>
                  <a:cubicBezTo>
                    <a:pt x="126" y="11"/>
                    <a:pt x="124" y="16"/>
                    <a:pt x="126" y="18"/>
                  </a:cubicBezTo>
                  <a:cubicBezTo>
                    <a:pt x="127" y="20"/>
                    <a:pt x="129" y="20"/>
                    <a:pt x="132" y="20"/>
                  </a:cubicBezTo>
                  <a:cubicBezTo>
                    <a:pt x="133" y="20"/>
                    <a:pt x="134" y="20"/>
                    <a:pt x="134" y="20"/>
                  </a:cubicBezTo>
                  <a:cubicBezTo>
                    <a:pt x="134" y="20"/>
                    <a:pt x="134" y="20"/>
                    <a:pt x="133" y="20"/>
                  </a:cubicBezTo>
                  <a:close/>
                  <a:moveTo>
                    <a:pt x="136" y="11"/>
                  </a:moveTo>
                  <a:cubicBezTo>
                    <a:pt x="136" y="11"/>
                    <a:pt x="136" y="11"/>
                    <a:pt x="136" y="11"/>
                  </a:cubicBezTo>
                  <a:cubicBezTo>
                    <a:pt x="136" y="12"/>
                    <a:pt x="135" y="13"/>
                    <a:pt x="135" y="14"/>
                  </a:cubicBezTo>
                  <a:cubicBezTo>
                    <a:pt x="135" y="13"/>
                    <a:pt x="136" y="11"/>
                    <a:pt x="136" y="11"/>
                  </a:cubicBezTo>
                  <a:close/>
                  <a:moveTo>
                    <a:pt x="24" y="30"/>
                  </a:moveTo>
                  <a:cubicBezTo>
                    <a:pt x="24" y="30"/>
                    <a:pt x="24" y="30"/>
                    <a:pt x="24" y="29"/>
                  </a:cubicBezTo>
                  <a:cubicBezTo>
                    <a:pt x="25" y="29"/>
                    <a:pt x="25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9" y="29"/>
                    <a:pt x="30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29"/>
                    <a:pt x="34" y="29"/>
                    <a:pt x="34" y="30"/>
                  </a:cubicBezTo>
                  <a:cubicBezTo>
                    <a:pt x="35" y="30"/>
                    <a:pt x="35" y="30"/>
                    <a:pt x="36" y="30"/>
                  </a:cubicBezTo>
                  <a:cubicBezTo>
                    <a:pt x="36" y="29"/>
                    <a:pt x="36" y="28"/>
                    <a:pt x="36" y="28"/>
                  </a:cubicBezTo>
                  <a:cubicBezTo>
                    <a:pt x="36" y="28"/>
                    <a:pt x="36" y="27"/>
                    <a:pt x="36" y="27"/>
                  </a:cubicBezTo>
                  <a:cubicBezTo>
                    <a:pt x="36" y="27"/>
                    <a:pt x="36" y="28"/>
                    <a:pt x="36" y="28"/>
                  </a:cubicBezTo>
                  <a:cubicBezTo>
                    <a:pt x="35" y="27"/>
                    <a:pt x="36" y="27"/>
                    <a:pt x="36" y="26"/>
                  </a:cubicBezTo>
                  <a:cubicBezTo>
                    <a:pt x="36" y="26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6" y="23"/>
                    <a:pt x="35" y="23"/>
                  </a:cubicBezTo>
                  <a:cubicBezTo>
                    <a:pt x="35" y="22"/>
                    <a:pt x="34" y="22"/>
                    <a:pt x="34" y="22"/>
                  </a:cubicBezTo>
                  <a:cubicBezTo>
                    <a:pt x="34" y="22"/>
                    <a:pt x="33" y="22"/>
                    <a:pt x="33" y="22"/>
                  </a:cubicBezTo>
                  <a:cubicBezTo>
                    <a:pt x="32" y="22"/>
                    <a:pt x="31" y="23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2"/>
                    <a:pt x="28" y="22"/>
                    <a:pt x="27" y="23"/>
                  </a:cubicBezTo>
                  <a:cubicBezTo>
                    <a:pt x="28" y="23"/>
                    <a:pt x="28" y="22"/>
                    <a:pt x="28" y="23"/>
                  </a:cubicBezTo>
                  <a:cubicBezTo>
                    <a:pt x="28" y="23"/>
                    <a:pt x="27" y="23"/>
                    <a:pt x="26" y="23"/>
                  </a:cubicBezTo>
                  <a:cubicBezTo>
                    <a:pt x="26" y="23"/>
                    <a:pt x="26" y="24"/>
                    <a:pt x="26" y="24"/>
                  </a:cubicBezTo>
                  <a:cubicBezTo>
                    <a:pt x="25" y="24"/>
                    <a:pt x="24" y="24"/>
                    <a:pt x="24" y="25"/>
                  </a:cubicBezTo>
                  <a:cubicBezTo>
                    <a:pt x="24" y="25"/>
                    <a:pt x="24" y="24"/>
                    <a:pt x="25" y="24"/>
                  </a:cubicBezTo>
                  <a:cubicBezTo>
                    <a:pt x="24" y="26"/>
                    <a:pt x="24" y="27"/>
                    <a:pt x="24" y="28"/>
                  </a:cubicBezTo>
                  <a:cubicBezTo>
                    <a:pt x="24" y="28"/>
                    <a:pt x="24" y="29"/>
                    <a:pt x="24" y="29"/>
                  </a:cubicBezTo>
                  <a:cubicBezTo>
                    <a:pt x="23" y="29"/>
                    <a:pt x="23" y="28"/>
                    <a:pt x="23" y="28"/>
                  </a:cubicBezTo>
                  <a:cubicBezTo>
                    <a:pt x="23" y="29"/>
                    <a:pt x="23" y="29"/>
                    <a:pt x="23" y="30"/>
                  </a:cubicBezTo>
                  <a:cubicBezTo>
                    <a:pt x="23" y="30"/>
                    <a:pt x="24" y="30"/>
                    <a:pt x="24" y="30"/>
                  </a:cubicBezTo>
                  <a:close/>
                  <a:moveTo>
                    <a:pt x="25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5"/>
                    <a:pt x="25" y="25"/>
                    <a:pt x="25" y="25"/>
                  </a:cubicBezTo>
                  <a:close/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lose/>
                  <a:moveTo>
                    <a:pt x="124" y="35"/>
                  </a:moveTo>
                  <a:cubicBezTo>
                    <a:pt x="123" y="35"/>
                    <a:pt x="124" y="35"/>
                    <a:pt x="124" y="35"/>
                  </a:cubicBezTo>
                  <a:close/>
                  <a:moveTo>
                    <a:pt x="121" y="75"/>
                  </a:moveTo>
                  <a:cubicBezTo>
                    <a:pt x="121" y="76"/>
                    <a:pt x="120" y="77"/>
                    <a:pt x="119" y="78"/>
                  </a:cubicBezTo>
                  <a:cubicBezTo>
                    <a:pt x="120" y="77"/>
                    <a:pt x="121" y="76"/>
                    <a:pt x="121" y="75"/>
                  </a:cubicBezTo>
                  <a:close/>
                  <a:moveTo>
                    <a:pt x="139" y="91"/>
                  </a:moveTo>
                  <a:cubicBezTo>
                    <a:pt x="137" y="91"/>
                    <a:pt x="138" y="94"/>
                    <a:pt x="139" y="94"/>
                  </a:cubicBezTo>
                  <a:cubicBezTo>
                    <a:pt x="138" y="94"/>
                    <a:pt x="138" y="92"/>
                    <a:pt x="139" y="91"/>
                  </a:cubicBezTo>
                  <a:close/>
                  <a:moveTo>
                    <a:pt x="132" y="101"/>
                  </a:moveTo>
                  <a:cubicBezTo>
                    <a:pt x="132" y="101"/>
                    <a:pt x="132" y="101"/>
                    <a:pt x="132" y="101"/>
                  </a:cubicBezTo>
                  <a:cubicBezTo>
                    <a:pt x="132" y="101"/>
                    <a:pt x="132" y="101"/>
                    <a:pt x="132" y="101"/>
                  </a:cubicBezTo>
                  <a:close/>
                  <a:moveTo>
                    <a:pt x="120" y="103"/>
                  </a:moveTo>
                  <a:cubicBezTo>
                    <a:pt x="120" y="103"/>
                    <a:pt x="120" y="103"/>
                    <a:pt x="120" y="103"/>
                  </a:cubicBezTo>
                  <a:cubicBezTo>
                    <a:pt x="120" y="103"/>
                    <a:pt x="120" y="103"/>
                    <a:pt x="120" y="103"/>
                  </a:cubicBezTo>
                  <a:close/>
                  <a:moveTo>
                    <a:pt x="122" y="103"/>
                  </a:moveTo>
                  <a:cubicBezTo>
                    <a:pt x="123" y="103"/>
                    <a:pt x="123" y="103"/>
                    <a:pt x="123" y="103"/>
                  </a:cubicBezTo>
                  <a:cubicBezTo>
                    <a:pt x="123" y="103"/>
                    <a:pt x="122" y="103"/>
                    <a:pt x="122" y="103"/>
                  </a:cubicBezTo>
                  <a:close/>
                  <a:moveTo>
                    <a:pt x="222" y="178"/>
                  </a:moveTo>
                  <a:cubicBezTo>
                    <a:pt x="221" y="174"/>
                    <a:pt x="221" y="170"/>
                    <a:pt x="221" y="166"/>
                  </a:cubicBezTo>
                  <a:cubicBezTo>
                    <a:pt x="221" y="164"/>
                    <a:pt x="221" y="162"/>
                    <a:pt x="221" y="160"/>
                  </a:cubicBezTo>
                  <a:cubicBezTo>
                    <a:pt x="221" y="158"/>
                    <a:pt x="221" y="156"/>
                    <a:pt x="221" y="154"/>
                  </a:cubicBezTo>
                  <a:cubicBezTo>
                    <a:pt x="221" y="150"/>
                    <a:pt x="221" y="146"/>
                    <a:pt x="221" y="142"/>
                  </a:cubicBezTo>
                  <a:cubicBezTo>
                    <a:pt x="221" y="138"/>
                    <a:pt x="221" y="134"/>
                    <a:pt x="221" y="130"/>
                  </a:cubicBezTo>
                  <a:cubicBezTo>
                    <a:pt x="220" y="122"/>
                    <a:pt x="220" y="114"/>
                    <a:pt x="220" y="106"/>
                  </a:cubicBezTo>
                  <a:cubicBezTo>
                    <a:pt x="219" y="98"/>
                    <a:pt x="219" y="89"/>
                    <a:pt x="219" y="81"/>
                  </a:cubicBezTo>
                  <a:cubicBezTo>
                    <a:pt x="219" y="64"/>
                    <a:pt x="219" y="48"/>
                    <a:pt x="219" y="31"/>
                  </a:cubicBezTo>
                  <a:cubicBezTo>
                    <a:pt x="219" y="27"/>
                    <a:pt x="219" y="23"/>
                    <a:pt x="219" y="19"/>
                  </a:cubicBezTo>
                  <a:cubicBezTo>
                    <a:pt x="219" y="18"/>
                    <a:pt x="218" y="16"/>
                    <a:pt x="218" y="14"/>
                  </a:cubicBezTo>
                  <a:cubicBezTo>
                    <a:pt x="217" y="13"/>
                    <a:pt x="216" y="11"/>
                    <a:pt x="216" y="10"/>
                  </a:cubicBezTo>
                  <a:cubicBezTo>
                    <a:pt x="215" y="10"/>
                    <a:pt x="215" y="10"/>
                    <a:pt x="215" y="10"/>
                  </a:cubicBezTo>
                  <a:cubicBezTo>
                    <a:pt x="215" y="9"/>
                    <a:pt x="214" y="9"/>
                    <a:pt x="213" y="8"/>
                  </a:cubicBezTo>
                  <a:cubicBezTo>
                    <a:pt x="211" y="6"/>
                    <a:pt x="208" y="4"/>
                    <a:pt x="205" y="3"/>
                  </a:cubicBezTo>
                  <a:cubicBezTo>
                    <a:pt x="201" y="1"/>
                    <a:pt x="196" y="1"/>
                    <a:pt x="190" y="1"/>
                  </a:cubicBezTo>
                  <a:cubicBezTo>
                    <a:pt x="184" y="1"/>
                    <a:pt x="178" y="1"/>
                    <a:pt x="173" y="1"/>
                  </a:cubicBezTo>
                  <a:cubicBezTo>
                    <a:pt x="167" y="0"/>
                    <a:pt x="161" y="0"/>
                    <a:pt x="155" y="1"/>
                  </a:cubicBezTo>
                  <a:cubicBezTo>
                    <a:pt x="153" y="1"/>
                    <a:pt x="151" y="1"/>
                    <a:pt x="148" y="1"/>
                  </a:cubicBezTo>
                  <a:cubicBezTo>
                    <a:pt x="146" y="1"/>
                    <a:pt x="144" y="1"/>
                    <a:pt x="142" y="1"/>
                  </a:cubicBezTo>
                  <a:cubicBezTo>
                    <a:pt x="138" y="1"/>
                    <a:pt x="135" y="1"/>
                    <a:pt x="132" y="2"/>
                  </a:cubicBezTo>
                  <a:cubicBezTo>
                    <a:pt x="131" y="2"/>
                    <a:pt x="130" y="2"/>
                    <a:pt x="129" y="3"/>
                  </a:cubicBezTo>
                  <a:cubicBezTo>
                    <a:pt x="130" y="3"/>
                    <a:pt x="132" y="3"/>
                    <a:pt x="132" y="3"/>
                  </a:cubicBezTo>
                  <a:cubicBezTo>
                    <a:pt x="126" y="4"/>
                    <a:pt x="119" y="3"/>
                    <a:pt x="112" y="2"/>
                  </a:cubicBezTo>
                  <a:cubicBezTo>
                    <a:pt x="110" y="2"/>
                    <a:pt x="108" y="3"/>
                    <a:pt x="106" y="2"/>
                  </a:cubicBezTo>
                  <a:cubicBezTo>
                    <a:pt x="107" y="2"/>
                    <a:pt x="108" y="2"/>
                    <a:pt x="109" y="1"/>
                  </a:cubicBezTo>
                  <a:cubicBezTo>
                    <a:pt x="107" y="1"/>
                    <a:pt x="104" y="1"/>
                    <a:pt x="101" y="1"/>
                  </a:cubicBezTo>
                  <a:cubicBezTo>
                    <a:pt x="98" y="1"/>
                    <a:pt x="96" y="1"/>
                    <a:pt x="93" y="1"/>
                  </a:cubicBezTo>
                  <a:cubicBezTo>
                    <a:pt x="92" y="1"/>
                    <a:pt x="90" y="1"/>
                    <a:pt x="89" y="1"/>
                  </a:cubicBezTo>
                  <a:cubicBezTo>
                    <a:pt x="88" y="2"/>
                    <a:pt x="86" y="2"/>
                    <a:pt x="85" y="2"/>
                  </a:cubicBezTo>
                  <a:cubicBezTo>
                    <a:pt x="71" y="1"/>
                    <a:pt x="57" y="3"/>
                    <a:pt x="43" y="2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1" y="3"/>
                    <a:pt x="40" y="3"/>
                  </a:cubicBezTo>
                  <a:cubicBezTo>
                    <a:pt x="38" y="3"/>
                    <a:pt x="36" y="3"/>
                    <a:pt x="34" y="3"/>
                  </a:cubicBezTo>
                  <a:cubicBezTo>
                    <a:pt x="34" y="3"/>
                    <a:pt x="34" y="4"/>
                    <a:pt x="33" y="4"/>
                  </a:cubicBezTo>
                  <a:cubicBezTo>
                    <a:pt x="32" y="4"/>
                    <a:pt x="31" y="3"/>
                    <a:pt x="31" y="3"/>
                  </a:cubicBezTo>
                  <a:cubicBezTo>
                    <a:pt x="28" y="3"/>
                    <a:pt x="26" y="3"/>
                    <a:pt x="23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0" y="2"/>
                    <a:pt x="18" y="3"/>
                    <a:pt x="16" y="3"/>
                  </a:cubicBezTo>
                  <a:cubicBezTo>
                    <a:pt x="15" y="4"/>
                    <a:pt x="13" y="4"/>
                    <a:pt x="12" y="5"/>
                  </a:cubicBezTo>
                  <a:cubicBezTo>
                    <a:pt x="6" y="8"/>
                    <a:pt x="3" y="12"/>
                    <a:pt x="2" y="19"/>
                  </a:cubicBezTo>
                  <a:cubicBezTo>
                    <a:pt x="1" y="23"/>
                    <a:pt x="1" y="27"/>
                    <a:pt x="1" y="31"/>
                  </a:cubicBezTo>
                  <a:cubicBezTo>
                    <a:pt x="1" y="31"/>
                    <a:pt x="1" y="32"/>
                    <a:pt x="0" y="32"/>
                  </a:cubicBezTo>
                  <a:cubicBezTo>
                    <a:pt x="0" y="33"/>
                    <a:pt x="1" y="33"/>
                    <a:pt x="1" y="34"/>
                  </a:cubicBezTo>
                  <a:cubicBezTo>
                    <a:pt x="1" y="35"/>
                    <a:pt x="1" y="35"/>
                    <a:pt x="1" y="37"/>
                  </a:cubicBezTo>
                  <a:cubicBezTo>
                    <a:pt x="1" y="45"/>
                    <a:pt x="1" y="55"/>
                    <a:pt x="1" y="63"/>
                  </a:cubicBezTo>
                  <a:cubicBezTo>
                    <a:pt x="1" y="64"/>
                    <a:pt x="0" y="66"/>
                    <a:pt x="1" y="66"/>
                  </a:cubicBezTo>
                  <a:cubicBezTo>
                    <a:pt x="1" y="67"/>
                    <a:pt x="1" y="67"/>
                    <a:pt x="1" y="68"/>
                  </a:cubicBezTo>
                  <a:cubicBezTo>
                    <a:pt x="1" y="69"/>
                    <a:pt x="1" y="70"/>
                    <a:pt x="1" y="71"/>
                  </a:cubicBezTo>
                  <a:cubicBezTo>
                    <a:pt x="1" y="74"/>
                    <a:pt x="1" y="78"/>
                    <a:pt x="1" y="81"/>
                  </a:cubicBezTo>
                  <a:cubicBezTo>
                    <a:pt x="1" y="85"/>
                    <a:pt x="1" y="89"/>
                    <a:pt x="1" y="94"/>
                  </a:cubicBezTo>
                  <a:cubicBezTo>
                    <a:pt x="1" y="98"/>
                    <a:pt x="1" y="102"/>
                    <a:pt x="1" y="107"/>
                  </a:cubicBezTo>
                  <a:cubicBezTo>
                    <a:pt x="1" y="111"/>
                    <a:pt x="1" y="115"/>
                    <a:pt x="1" y="120"/>
                  </a:cubicBezTo>
                  <a:cubicBezTo>
                    <a:pt x="2" y="124"/>
                    <a:pt x="2" y="128"/>
                    <a:pt x="2" y="132"/>
                  </a:cubicBezTo>
                  <a:cubicBezTo>
                    <a:pt x="2" y="137"/>
                    <a:pt x="2" y="141"/>
                    <a:pt x="2" y="146"/>
                  </a:cubicBezTo>
                  <a:cubicBezTo>
                    <a:pt x="2" y="154"/>
                    <a:pt x="2" y="163"/>
                    <a:pt x="2" y="172"/>
                  </a:cubicBezTo>
                  <a:cubicBezTo>
                    <a:pt x="1" y="168"/>
                    <a:pt x="2" y="163"/>
                    <a:pt x="1" y="159"/>
                  </a:cubicBezTo>
                  <a:cubicBezTo>
                    <a:pt x="1" y="159"/>
                    <a:pt x="1" y="160"/>
                    <a:pt x="1" y="161"/>
                  </a:cubicBezTo>
                  <a:cubicBezTo>
                    <a:pt x="1" y="161"/>
                    <a:pt x="1" y="162"/>
                    <a:pt x="1" y="163"/>
                  </a:cubicBezTo>
                  <a:cubicBezTo>
                    <a:pt x="2" y="172"/>
                    <a:pt x="1" y="184"/>
                    <a:pt x="2" y="193"/>
                  </a:cubicBezTo>
                  <a:cubicBezTo>
                    <a:pt x="2" y="197"/>
                    <a:pt x="2" y="202"/>
                    <a:pt x="3" y="205"/>
                  </a:cubicBezTo>
                  <a:cubicBezTo>
                    <a:pt x="3" y="206"/>
                    <a:pt x="4" y="207"/>
                    <a:pt x="5" y="208"/>
                  </a:cubicBezTo>
                  <a:cubicBezTo>
                    <a:pt x="7" y="212"/>
                    <a:pt x="12" y="216"/>
                    <a:pt x="18" y="217"/>
                  </a:cubicBezTo>
                  <a:cubicBezTo>
                    <a:pt x="19" y="217"/>
                    <a:pt x="21" y="217"/>
                    <a:pt x="22" y="217"/>
                  </a:cubicBezTo>
                  <a:cubicBezTo>
                    <a:pt x="28" y="217"/>
                    <a:pt x="34" y="217"/>
                    <a:pt x="40" y="217"/>
                  </a:cubicBezTo>
                  <a:cubicBezTo>
                    <a:pt x="41" y="217"/>
                    <a:pt x="42" y="217"/>
                    <a:pt x="44" y="217"/>
                  </a:cubicBezTo>
                  <a:cubicBezTo>
                    <a:pt x="45" y="217"/>
                    <a:pt x="47" y="217"/>
                    <a:pt x="48" y="218"/>
                  </a:cubicBezTo>
                  <a:cubicBezTo>
                    <a:pt x="58" y="218"/>
                    <a:pt x="69" y="217"/>
                    <a:pt x="79" y="217"/>
                  </a:cubicBezTo>
                  <a:cubicBezTo>
                    <a:pt x="80" y="217"/>
                    <a:pt x="82" y="217"/>
                    <a:pt x="83" y="217"/>
                  </a:cubicBezTo>
                  <a:cubicBezTo>
                    <a:pt x="84" y="217"/>
                    <a:pt x="84" y="218"/>
                    <a:pt x="84" y="218"/>
                  </a:cubicBezTo>
                  <a:cubicBezTo>
                    <a:pt x="85" y="218"/>
                    <a:pt x="86" y="218"/>
                    <a:pt x="87" y="218"/>
                  </a:cubicBezTo>
                  <a:cubicBezTo>
                    <a:pt x="95" y="218"/>
                    <a:pt x="103" y="218"/>
                    <a:pt x="110" y="218"/>
                  </a:cubicBezTo>
                  <a:cubicBezTo>
                    <a:pt x="119" y="217"/>
                    <a:pt x="128" y="217"/>
                    <a:pt x="136" y="217"/>
                  </a:cubicBezTo>
                  <a:cubicBezTo>
                    <a:pt x="145" y="217"/>
                    <a:pt x="154" y="218"/>
                    <a:pt x="162" y="218"/>
                  </a:cubicBezTo>
                  <a:cubicBezTo>
                    <a:pt x="174" y="218"/>
                    <a:pt x="188" y="219"/>
                    <a:pt x="200" y="218"/>
                  </a:cubicBezTo>
                  <a:cubicBezTo>
                    <a:pt x="203" y="217"/>
                    <a:pt x="206" y="215"/>
                    <a:pt x="208" y="213"/>
                  </a:cubicBezTo>
                  <a:cubicBezTo>
                    <a:pt x="211" y="211"/>
                    <a:pt x="212" y="208"/>
                    <a:pt x="213" y="205"/>
                  </a:cubicBezTo>
                  <a:cubicBezTo>
                    <a:pt x="214" y="203"/>
                    <a:pt x="214" y="202"/>
                    <a:pt x="215" y="200"/>
                  </a:cubicBezTo>
                  <a:cubicBezTo>
                    <a:pt x="215" y="198"/>
                    <a:pt x="215" y="196"/>
                    <a:pt x="215" y="193"/>
                  </a:cubicBezTo>
                  <a:cubicBezTo>
                    <a:pt x="215" y="176"/>
                    <a:pt x="215" y="158"/>
                    <a:pt x="215" y="141"/>
                  </a:cubicBezTo>
                  <a:cubicBezTo>
                    <a:pt x="215" y="141"/>
                    <a:pt x="215" y="142"/>
                    <a:pt x="215" y="142"/>
                  </a:cubicBezTo>
                  <a:cubicBezTo>
                    <a:pt x="215" y="142"/>
                    <a:pt x="215" y="141"/>
                    <a:pt x="215" y="141"/>
                  </a:cubicBezTo>
                  <a:cubicBezTo>
                    <a:pt x="216" y="146"/>
                    <a:pt x="216" y="150"/>
                    <a:pt x="216" y="155"/>
                  </a:cubicBezTo>
                  <a:cubicBezTo>
                    <a:pt x="216" y="160"/>
                    <a:pt x="217" y="164"/>
                    <a:pt x="217" y="169"/>
                  </a:cubicBezTo>
                  <a:cubicBezTo>
                    <a:pt x="217" y="170"/>
                    <a:pt x="217" y="171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4"/>
                    <a:pt x="216" y="175"/>
                    <a:pt x="216" y="176"/>
                  </a:cubicBezTo>
                  <a:cubicBezTo>
                    <a:pt x="216" y="182"/>
                    <a:pt x="216" y="189"/>
                    <a:pt x="216" y="194"/>
                  </a:cubicBezTo>
                  <a:cubicBezTo>
                    <a:pt x="216" y="195"/>
                    <a:pt x="217" y="197"/>
                    <a:pt x="217" y="198"/>
                  </a:cubicBezTo>
                  <a:cubicBezTo>
                    <a:pt x="217" y="197"/>
                    <a:pt x="217" y="197"/>
                    <a:pt x="217" y="197"/>
                  </a:cubicBezTo>
                  <a:cubicBezTo>
                    <a:pt x="217" y="196"/>
                    <a:pt x="217" y="196"/>
                    <a:pt x="218" y="196"/>
                  </a:cubicBezTo>
                  <a:cubicBezTo>
                    <a:pt x="219" y="192"/>
                    <a:pt x="220" y="188"/>
                    <a:pt x="221" y="183"/>
                  </a:cubicBezTo>
                  <a:cubicBezTo>
                    <a:pt x="221" y="181"/>
                    <a:pt x="222" y="180"/>
                    <a:pt x="222" y="178"/>
                  </a:cubicBezTo>
                  <a:close/>
                  <a:moveTo>
                    <a:pt x="44" y="12"/>
                  </a:move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lose/>
                  <a:moveTo>
                    <a:pt x="15" y="30"/>
                  </a:moveTo>
                  <a:cubicBezTo>
                    <a:pt x="15" y="29"/>
                    <a:pt x="15" y="27"/>
                    <a:pt x="16" y="25"/>
                  </a:cubicBezTo>
                  <a:cubicBezTo>
                    <a:pt x="16" y="23"/>
                    <a:pt x="17" y="21"/>
                    <a:pt x="18" y="20"/>
                  </a:cubicBezTo>
                  <a:cubicBezTo>
                    <a:pt x="20" y="15"/>
                    <a:pt x="24" y="13"/>
                    <a:pt x="30" y="13"/>
                  </a:cubicBezTo>
                  <a:cubicBezTo>
                    <a:pt x="31" y="12"/>
                    <a:pt x="32" y="12"/>
                    <a:pt x="33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5" y="12"/>
                    <a:pt x="36" y="12"/>
                    <a:pt x="36" y="11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7" y="9"/>
                  </a:cubicBezTo>
                  <a:cubicBezTo>
                    <a:pt x="38" y="8"/>
                    <a:pt x="40" y="7"/>
                    <a:pt x="41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2" y="9"/>
                    <a:pt x="42" y="8"/>
                  </a:cubicBezTo>
                  <a:cubicBezTo>
                    <a:pt x="41" y="8"/>
                    <a:pt x="39" y="8"/>
                    <a:pt x="37" y="9"/>
                  </a:cubicBezTo>
                  <a:cubicBezTo>
                    <a:pt x="37" y="9"/>
                    <a:pt x="37" y="10"/>
                    <a:pt x="37" y="10"/>
                  </a:cubicBezTo>
                  <a:cubicBezTo>
                    <a:pt x="36" y="11"/>
                    <a:pt x="36" y="12"/>
                    <a:pt x="36" y="12"/>
                  </a:cubicBezTo>
                  <a:cubicBezTo>
                    <a:pt x="35" y="13"/>
                    <a:pt x="34" y="13"/>
                    <a:pt x="34" y="13"/>
                  </a:cubicBezTo>
                  <a:cubicBezTo>
                    <a:pt x="34" y="13"/>
                    <a:pt x="35" y="13"/>
                    <a:pt x="36" y="13"/>
                  </a:cubicBezTo>
                  <a:cubicBezTo>
                    <a:pt x="37" y="13"/>
                    <a:pt x="36" y="10"/>
                    <a:pt x="38" y="9"/>
                  </a:cubicBezTo>
                  <a:cubicBezTo>
                    <a:pt x="39" y="8"/>
                    <a:pt x="41" y="8"/>
                    <a:pt x="42" y="9"/>
                  </a:cubicBezTo>
                  <a:cubicBezTo>
                    <a:pt x="43" y="9"/>
                    <a:pt x="43" y="10"/>
                    <a:pt x="43" y="10"/>
                  </a:cubicBezTo>
                  <a:cubicBezTo>
                    <a:pt x="43" y="10"/>
                    <a:pt x="43" y="10"/>
                    <a:pt x="43" y="9"/>
                  </a:cubicBezTo>
                  <a:cubicBezTo>
                    <a:pt x="43" y="10"/>
                    <a:pt x="44" y="11"/>
                    <a:pt x="44" y="12"/>
                  </a:cubicBezTo>
                  <a:cubicBezTo>
                    <a:pt x="43" y="12"/>
                    <a:pt x="43" y="11"/>
                    <a:pt x="43" y="11"/>
                  </a:cubicBezTo>
                  <a:cubicBezTo>
                    <a:pt x="43" y="12"/>
                    <a:pt x="43" y="13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5" y="13"/>
                    <a:pt x="44" y="13"/>
                    <a:pt x="45" y="12"/>
                  </a:cubicBezTo>
                  <a:cubicBezTo>
                    <a:pt x="47" y="12"/>
                    <a:pt x="50" y="13"/>
                    <a:pt x="53" y="12"/>
                  </a:cubicBezTo>
                  <a:cubicBezTo>
                    <a:pt x="54" y="12"/>
                    <a:pt x="55" y="12"/>
                    <a:pt x="56" y="12"/>
                  </a:cubicBezTo>
                  <a:cubicBezTo>
                    <a:pt x="56" y="11"/>
                    <a:pt x="56" y="10"/>
                    <a:pt x="56" y="10"/>
                  </a:cubicBezTo>
                  <a:cubicBezTo>
                    <a:pt x="57" y="9"/>
                    <a:pt x="57" y="9"/>
                    <a:pt x="58" y="9"/>
                  </a:cubicBezTo>
                  <a:cubicBezTo>
                    <a:pt x="59" y="8"/>
                    <a:pt x="61" y="8"/>
                    <a:pt x="62" y="9"/>
                  </a:cubicBezTo>
                  <a:cubicBezTo>
                    <a:pt x="63" y="9"/>
                    <a:pt x="64" y="10"/>
                    <a:pt x="64" y="11"/>
                  </a:cubicBezTo>
                  <a:cubicBezTo>
                    <a:pt x="64" y="12"/>
                    <a:pt x="66" y="13"/>
                    <a:pt x="66" y="13"/>
                  </a:cubicBezTo>
                  <a:cubicBezTo>
                    <a:pt x="68" y="14"/>
                    <a:pt x="68" y="15"/>
                    <a:pt x="69" y="16"/>
                  </a:cubicBezTo>
                  <a:cubicBezTo>
                    <a:pt x="70" y="14"/>
                    <a:pt x="70" y="11"/>
                    <a:pt x="72" y="9"/>
                  </a:cubicBezTo>
                  <a:cubicBezTo>
                    <a:pt x="72" y="9"/>
                    <a:pt x="73" y="8"/>
                    <a:pt x="75" y="9"/>
                  </a:cubicBezTo>
                  <a:cubicBezTo>
                    <a:pt x="76" y="9"/>
                    <a:pt x="77" y="11"/>
                    <a:pt x="77" y="13"/>
                  </a:cubicBezTo>
                  <a:cubicBezTo>
                    <a:pt x="77" y="13"/>
                    <a:pt x="77" y="14"/>
                    <a:pt x="77" y="15"/>
                  </a:cubicBezTo>
                  <a:cubicBezTo>
                    <a:pt x="77" y="15"/>
                    <a:pt x="77" y="15"/>
                    <a:pt x="77" y="16"/>
                  </a:cubicBezTo>
                  <a:cubicBezTo>
                    <a:pt x="77" y="17"/>
                    <a:pt x="78" y="20"/>
                    <a:pt x="77" y="22"/>
                  </a:cubicBezTo>
                  <a:cubicBezTo>
                    <a:pt x="77" y="21"/>
                    <a:pt x="77" y="21"/>
                    <a:pt x="77" y="20"/>
                  </a:cubicBezTo>
                  <a:cubicBezTo>
                    <a:pt x="77" y="18"/>
                    <a:pt x="77" y="16"/>
                    <a:pt x="76" y="15"/>
                  </a:cubicBezTo>
                  <a:cubicBezTo>
                    <a:pt x="77" y="17"/>
                    <a:pt x="77" y="20"/>
                    <a:pt x="77" y="22"/>
                  </a:cubicBezTo>
                  <a:cubicBezTo>
                    <a:pt x="78" y="22"/>
                    <a:pt x="80" y="22"/>
                    <a:pt x="82" y="22"/>
                  </a:cubicBezTo>
                  <a:cubicBezTo>
                    <a:pt x="81" y="22"/>
                    <a:pt x="81" y="22"/>
                    <a:pt x="80" y="22"/>
                  </a:cubicBezTo>
                  <a:cubicBezTo>
                    <a:pt x="79" y="22"/>
                    <a:pt x="78" y="22"/>
                    <a:pt x="78" y="21"/>
                  </a:cubicBezTo>
                  <a:cubicBezTo>
                    <a:pt x="81" y="21"/>
                    <a:pt x="84" y="21"/>
                    <a:pt x="87" y="21"/>
                  </a:cubicBezTo>
                  <a:cubicBezTo>
                    <a:pt x="89" y="22"/>
                    <a:pt x="91" y="22"/>
                    <a:pt x="93" y="21"/>
                  </a:cubicBezTo>
                  <a:cubicBezTo>
                    <a:pt x="94" y="21"/>
                    <a:pt x="95" y="21"/>
                    <a:pt x="95" y="21"/>
                  </a:cubicBezTo>
                  <a:cubicBezTo>
                    <a:pt x="95" y="21"/>
                    <a:pt x="95" y="21"/>
                    <a:pt x="96" y="22"/>
                  </a:cubicBezTo>
                  <a:cubicBezTo>
                    <a:pt x="96" y="21"/>
                    <a:pt x="97" y="21"/>
                    <a:pt x="97" y="21"/>
                  </a:cubicBezTo>
                  <a:cubicBezTo>
                    <a:pt x="97" y="20"/>
                    <a:pt x="97" y="19"/>
                    <a:pt x="97" y="18"/>
                  </a:cubicBezTo>
                  <a:cubicBezTo>
                    <a:pt x="97" y="18"/>
                    <a:pt x="97" y="17"/>
                    <a:pt x="97" y="17"/>
                  </a:cubicBezTo>
                  <a:cubicBezTo>
                    <a:pt x="96" y="15"/>
                    <a:pt x="97" y="11"/>
                    <a:pt x="98" y="10"/>
                  </a:cubicBezTo>
                  <a:cubicBezTo>
                    <a:pt x="98" y="9"/>
                    <a:pt x="99" y="8"/>
                    <a:pt x="100" y="8"/>
                  </a:cubicBezTo>
                  <a:cubicBezTo>
                    <a:pt x="104" y="8"/>
                    <a:pt x="105" y="12"/>
                    <a:pt x="105" y="15"/>
                  </a:cubicBezTo>
                  <a:cubicBezTo>
                    <a:pt x="106" y="19"/>
                    <a:pt x="105" y="22"/>
                    <a:pt x="105" y="25"/>
                  </a:cubicBezTo>
                  <a:cubicBezTo>
                    <a:pt x="105" y="26"/>
                    <a:pt x="105" y="28"/>
                    <a:pt x="105" y="29"/>
                  </a:cubicBezTo>
                  <a:cubicBezTo>
                    <a:pt x="105" y="29"/>
                    <a:pt x="105" y="29"/>
                    <a:pt x="104" y="30"/>
                  </a:cubicBezTo>
                  <a:cubicBezTo>
                    <a:pt x="104" y="31"/>
                    <a:pt x="105" y="32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6"/>
                    <a:pt x="105" y="40"/>
                    <a:pt x="105" y="43"/>
                  </a:cubicBezTo>
                  <a:cubicBezTo>
                    <a:pt x="105" y="44"/>
                    <a:pt x="105" y="45"/>
                    <a:pt x="105" y="46"/>
                  </a:cubicBezTo>
                  <a:cubicBezTo>
                    <a:pt x="105" y="47"/>
                    <a:pt x="105" y="48"/>
                    <a:pt x="105" y="50"/>
                  </a:cubicBezTo>
                  <a:cubicBezTo>
                    <a:pt x="105" y="51"/>
                    <a:pt x="105" y="52"/>
                    <a:pt x="105" y="53"/>
                  </a:cubicBezTo>
                  <a:cubicBezTo>
                    <a:pt x="105" y="56"/>
                    <a:pt x="105" y="58"/>
                    <a:pt x="105" y="60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7"/>
                    <a:pt x="105" y="68"/>
                  </a:cubicBezTo>
                  <a:cubicBezTo>
                    <a:pt x="105" y="69"/>
                    <a:pt x="105" y="70"/>
                    <a:pt x="105" y="71"/>
                  </a:cubicBezTo>
                  <a:cubicBezTo>
                    <a:pt x="105" y="71"/>
                    <a:pt x="104" y="71"/>
                    <a:pt x="104" y="71"/>
                  </a:cubicBezTo>
                  <a:cubicBezTo>
                    <a:pt x="104" y="72"/>
                    <a:pt x="104" y="73"/>
                    <a:pt x="104" y="73"/>
                  </a:cubicBezTo>
                  <a:cubicBezTo>
                    <a:pt x="104" y="76"/>
                    <a:pt x="104" y="78"/>
                    <a:pt x="105" y="80"/>
                  </a:cubicBezTo>
                  <a:cubicBezTo>
                    <a:pt x="105" y="78"/>
                    <a:pt x="105" y="75"/>
                    <a:pt x="105" y="73"/>
                  </a:cubicBezTo>
                  <a:cubicBezTo>
                    <a:pt x="106" y="74"/>
                    <a:pt x="105" y="74"/>
                    <a:pt x="105" y="75"/>
                  </a:cubicBezTo>
                  <a:cubicBezTo>
                    <a:pt x="105" y="77"/>
                    <a:pt x="105" y="80"/>
                    <a:pt x="105" y="82"/>
                  </a:cubicBezTo>
                  <a:cubicBezTo>
                    <a:pt x="105" y="83"/>
                    <a:pt x="105" y="84"/>
                    <a:pt x="105" y="85"/>
                  </a:cubicBezTo>
                  <a:cubicBezTo>
                    <a:pt x="105" y="86"/>
                    <a:pt x="105" y="86"/>
                    <a:pt x="104" y="87"/>
                  </a:cubicBezTo>
                  <a:cubicBezTo>
                    <a:pt x="104" y="88"/>
                    <a:pt x="104" y="89"/>
                    <a:pt x="104" y="90"/>
                  </a:cubicBezTo>
                  <a:cubicBezTo>
                    <a:pt x="104" y="90"/>
                    <a:pt x="104" y="90"/>
                    <a:pt x="104" y="90"/>
                  </a:cubicBezTo>
                  <a:cubicBezTo>
                    <a:pt x="104" y="91"/>
                    <a:pt x="104" y="92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4"/>
                    <a:pt x="103" y="95"/>
                  </a:cubicBezTo>
                  <a:cubicBezTo>
                    <a:pt x="103" y="96"/>
                    <a:pt x="102" y="97"/>
                    <a:pt x="102" y="98"/>
                  </a:cubicBezTo>
                  <a:cubicBezTo>
                    <a:pt x="100" y="100"/>
                    <a:pt x="97" y="102"/>
                    <a:pt x="94" y="103"/>
                  </a:cubicBezTo>
                  <a:cubicBezTo>
                    <a:pt x="89" y="104"/>
                    <a:pt x="82" y="104"/>
                    <a:pt x="78" y="102"/>
                  </a:cubicBezTo>
                  <a:cubicBezTo>
                    <a:pt x="76" y="101"/>
                    <a:pt x="74" y="100"/>
                    <a:pt x="73" y="98"/>
                  </a:cubicBezTo>
                  <a:cubicBezTo>
                    <a:pt x="71" y="95"/>
                    <a:pt x="70" y="90"/>
                    <a:pt x="69" y="85"/>
                  </a:cubicBezTo>
                  <a:cubicBezTo>
                    <a:pt x="69" y="82"/>
                    <a:pt x="69" y="79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70" y="70"/>
                    <a:pt x="70" y="62"/>
                    <a:pt x="69" y="55"/>
                  </a:cubicBezTo>
                  <a:cubicBezTo>
                    <a:pt x="69" y="57"/>
                    <a:pt x="69" y="58"/>
                    <a:pt x="69" y="60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3"/>
                    <a:pt x="70" y="64"/>
                    <a:pt x="69" y="64"/>
                  </a:cubicBezTo>
                  <a:cubicBezTo>
                    <a:pt x="69" y="63"/>
                    <a:pt x="69" y="61"/>
                    <a:pt x="69" y="59"/>
                  </a:cubicBezTo>
                  <a:cubicBezTo>
                    <a:pt x="69" y="57"/>
                    <a:pt x="69" y="55"/>
                    <a:pt x="69" y="54"/>
                  </a:cubicBezTo>
                  <a:cubicBezTo>
                    <a:pt x="69" y="52"/>
                    <a:pt x="69" y="49"/>
                    <a:pt x="69" y="47"/>
                  </a:cubicBezTo>
                  <a:cubicBezTo>
                    <a:pt x="69" y="45"/>
                    <a:pt x="69" y="43"/>
                    <a:pt x="69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37"/>
                    <a:pt x="70" y="33"/>
                    <a:pt x="69" y="29"/>
                  </a:cubicBezTo>
                  <a:cubicBezTo>
                    <a:pt x="69" y="30"/>
                    <a:pt x="69" y="31"/>
                    <a:pt x="69" y="32"/>
                  </a:cubicBezTo>
                  <a:cubicBezTo>
                    <a:pt x="69" y="29"/>
                    <a:pt x="68" y="25"/>
                    <a:pt x="69" y="21"/>
                  </a:cubicBezTo>
                  <a:cubicBezTo>
                    <a:pt x="69" y="20"/>
                    <a:pt x="69" y="19"/>
                    <a:pt x="69" y="18"/>
                  </a:cubicBezTo>
                  <a:cubicBezTo>
                    <a:pt x="68" y="20"/>
                    <a:pt x="67" y="21"/>
                    <a:pt x="66" y="22"/>
                  </a:cubicBezTo>
                  <a:cubicBezTo>
                    <a:pt x="66" y="22"/>
                    <a:pt x="65" y="22"/>
                    <a:pt x="65" y="22"/>
                  </a:cubicBezTo>
                  <a:cubicBezTo>
                    <a:pt x="65" y="22"/>
                    <a:pt x="64" y="24"/>
                    <a:pt x="64" y="24"/>
                  </a:cubicBezTo>
                  <a:cubicBezTo>
                    <a:pt x="64" y="25"/>
                    <a:pt x="63" y="26"/>
                    <a:pt x="63" y="27"/>
                  </a:cubicBezTo>
                  <a:cubicBezTo>
                    <a:pt x="63" y="27"/>
                    <a:pt x="64" y="27"/>
                    <a:pt x="64" y="28"/>
                  </a:cubicBezTo>
                  <a:cubicBezTo>
                    <a:pt x="63" y="32"/>
                    <a:pt x="61" y="36"/>
                    <a:pt x="58" y="38"/>
                  </a:cubicBezTo>
                  <a:cubicBezTo>
                    <a:pt x="54" y="40"/>
                    <a:pt x="50" y="40"/>
                    <a:pt x="44" y="41"/>
                  </a:cubicBezTo>
                  <a:cubicBezTo>
                    <a:pt x="44" y="42"/>
                    <a:pt x="44" y="43"/>
                    <a:pt x="44" y="44"/>
                  </a:cubicBezTo>
                  <a:cubicBezTo>
                    <a:pt x="45" y="45"/>
                    <a:pt x="45" y="47"/>
                    <a:pt x="46" y="47"/>
                  </a:cubicBezTo>
                  <a:cubicBezTo>
                    <a:pt x="48" y="48"/>
                    <a:pt x="51" y="48"/>
                    <a:pt x="53" y="48"/>
                  </a:cubicBezTo>
                  <a:cubicBezTo>
                    <a:pt x="55" y="48"/>
                    <a:pt x="58" y="48"/>
                    <a:pt x="59" y="49"/>
                  </a:cubicBezTo>
                  <a:cubicBezTo>
                    <a:pt x="61" y="50"/>
                    <a:pt x="62" y="52"/>
                    <a:pt x="63" y="54"/>
                  </a:cubicBezTo>
                  <a:cubicBezTo>
                    <a:pt x="64" y="56"/>
                    <a:pt x="64" y="58"/>
                    <a:pt x="64" y="61"/>
                  </a:cubicBezTo>
                  <a:cubicBezTo>
                    <a:pt x="63" y="65"/>
                    <a:pt x="63" y="68"/>
                    <a:pt x="61" y="71"/>
                  </a:cubicBezTo>
                  <a:cubicBezTo>
                    <a:pt x="61" y="71"/>
                    <a:pt x="61" y="70"/>
                    <a:pt x="62" y="70"/>
                  </a:cubicBezTo>
                  <a:cubicBezTo>
                    <a:pt x="60" y="74"/>
                    <a:pt x="56" y="75"/>
                    <a:pt x="50" y="75"/>
                  </a:cubicBezTo>
                  <a:cubicBezTo>
                    <a:pt x="49" y="75"/>
                    <a:pt x="47" y="75"/>
                    <a:pt x="46" y="75"/>
                  </a:cubicBezTo>
                  <a:cubicBezTo>
                    <a:pt x="45" y="75"/>
                    <a:pt x="43" y="75"/>
                    <a:pt x="42" y="75"/>
                  </a:cubicBezTo>
                  <a:cubicBezTo>
                    <a:pt x="41" y="75"/>
                    <a:pt x="39" y="76"/>
                    <a:pt x="38" y="77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8" y="79"/>
                    <a:pt x="38" y="80"/>
                    <a:pt x="38" y="81"/>
                  </a:cubicBezTo>
                  <a:cubicBezTo>
                    <a:pt x="38" y="84"/>
                    <a:pt x="38" y="87"/>
                    <a:pt x="38" y="90"/>
                  </a:cubicBezTo>
                  <a:cubicBezTo>
                    <a:pt x="38" y="91"/>
                    <a:pt x="39" y="92"/>
                    <a:pt x="40" y="93"/>
                  </a:cubicBezTo>
                  <a:cubicBezTo>
                    <a:pt x="42" y="94"/>
                    <a:pt x="43" y="94"/>
                    <a:pt x="45" y="94"/>
                  </a:cubicBezTo>
                  <a:cubicBezTo>
                    <a:pt x="49" y="94"/>
                    <a:pt x="53" y="94"/>
                    <a:pt x="57" y="94"/>
                  </a:cubicBezTo>
                  <a:cubicBezTo>
                    <a:pt x="58" y="94"/>
                    <a:pt x="60" y="95"/>
                    <a:pt x="61" y="95"/>
                  </a:cubicBezTo>
                  <a:cubicBezTo>
                    <a:pt x="63" y="96"/>
                    <a:pt x="66" y="96"/>
                    <a:pt x="66" y="99"/>
                  </a:cubicBezTo>
                  <a:cubicBezTo>
                    <a:pt x="65" y="100"/>
                    <a:pt x="64" y="101"/>
                    <a:pt x="63" y="102"/>
                  </a:cubicBezTo>
                  <a:cubicBezTo>
                    <a:pt x="62" y="102"/>
                    <a:pt x="61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8" y="103"/>
                    <a:pt x="58" y="103"/>
                  </a:cubicBezTo>
                  <a:cubicBezTo>
                    <a:pt x="53" y="103"/>
                    <a:pt x="47" y="103"/>
                    <a:pt x="41" y="103"/>
                  </a:cubicBezTo>
                  <a:cubicBezTo>
                    <a:pt x="45" y="104"/>
                    <a:pt x="51" y="103"/>
                    <a:pt x="55" y="104"/>
                  </a:cubicBezTo>
                  <a:cubicBezTo>
                    <a:pt x="54" y="104"/>
                    <a:pt x="53" y="104"/>
                    <a:pt x="52" y="104"/>
                  </a:cubicBezTo>
                  <a:cubicBezTo>
                    <a:pt x="49" y="104"/>
                    <a:pt x="45" y="104"/>
                    <a:pt x="42" y="104"/>
                  </a:cubicBezTo>
                  <a:cubicBezTo>
                    <a:pt x="39" y="103"/>
                    <a:pt x="37" y="102"/>
                    <a:pt x="35" y="100"/>
                  </a:cubicBezTo>
                  <a:cubicBezTo>
                    <a:pt x="34" y="100"/>
                    <a:pt x="33" y="99"/>
                    <a:pt x="33" y="98"/>
                  </a:cubicBezTo>
                  <a:cubicBezTo>
                    <a:pt x="32" y="97"/>
                    <a:pt x="31" y="96"/>
                    <a:pt x="30" y="94"/>
                  </a:cubicBezTo>
                  <a:cubicBezTo>
                    <a:pt x="30" y="94"/>
                    <a:pt x="30" y="93"/>
                    <a:pt x="30" y="92"/>
                  </a:cubicBezTo>
                  <a:cubicBezTo>
                    <a:pt x="29" y="90"/>
                    <a:pt x="29" y="89"/>
                    <a:pt x="29" y="88"/>
                  </a:cubicBezTo>
                  <a:cubicBezTo>
                    <a:pt x="29" y="86"/>
                    <a:pt x="30" y="83"/>
                    <a:pt x="30" y="81"/>
                  </a:cubicBezTo>
                  <a:cubicBezTo>
                    <a:pt x="30" y="80"/>
                    <a:pt x="29" y="79"/>
                    <a:pt x="29" y="79"/>
                  </a:cubicBezTo>
                  <a:cubicBezTo>
                    <a:pt x="30" y="73"/>
                    <a:pt x="32" y="69"/>
                    <a:pt x="36" y="67"/>
                  </a:cubicBezTo>
                  <a:cubicBezTo>
                    <a:pt x="38" y="65"/>
                    <a:pt x="42" y="65"/>
                    <a:pt x="45" y="65"/>
                  </a:cubicBezTo>
                  <a:cubicBezTo>
                    <a:pt x="48" y="66"/>
                    <a:pt x="52" y="66"/>
                    <a:pt x="55" y="65"/>
                  </a:cubicBezTo>
                  <a:cubicBezTo>
                    <a:pt x="55" y="64"/>
                    <a:pt x="55" y="64"/>
                    <a:pt x="56" y="64"/>
                  </a:cubicBezTo>
                  <a:cubicBezTo>
                    <a:pt x="56" y="62"/>
                    <a:pt x="56" y="60"/>
                    <a:pt x="56" y="59"/>
                  </a:cubicBezTo>
                  <a:cubicBezTo>
                    <a:pt x="55" y="57"/>
                    <a:pt x="50" y="58"/>
                    <a:pt x="48" y="58"/>
                  </a:cubicBezTo>
                  <a:cubicBezTo>
                    <a:pt x="44" y="58"/>
                    <a:pt x="42" y="57"/>
                    <a:pt x="40" y="55"/>
                  </a:cubicBezTo>
                  <a:cubicBezTo>
                    <a:pt x="39" y="54"/>
                    <a:pt x="37" y="52"/>
                    <a:pt x="37" y="49"/>
                  </a:cubicBezTo>
                  <a:cubicBezTo>
                    <a:pt x="36" y="47"/>
                    <a:pt x="36" y="44"/>
                    <a:pt x="36" y="40"/>
                  </a:cubicBezTo>
                  <a:cubicBezTo>
                    <a:pt x="34" y="40"/>
                    <a:pt x="33" y="40"/>
                    <a:pt x="31" y="40"/>
                  </a:cubicBezTo>
                  <a:cubicBezTo>
                    <a:pt x="29" y="40"/>
                    <a:pt x="27" y="40"/>
                    <a:pt x="25" y="40"/>
                  </a:cubicBezTo>
                  <a:cubicBezTo>
                    <a:pt x="25" y="41"/>
                    <a:pt x="26" y="41"/>
                    <a:pt x="26" y="42"/>
                  </a:cubicBezTo>
                  <a:cubicBezTo>
                    <a:pt x="28" y="44"/>
                    <a:pt x="31" y="46"/>
                    <a:pt x="32" y="49"/>
                  </a:cubicBezTo>
                  <a:cubicBezTo>
                    <a:pt x="33" y="50"/>
                    <a:pt x="33" y="51"/>
                    <a:pt x="33" y="51"/>
                  </a:cubicBezTo>
                  <a:cubicBezTo>
                    <a:pt x="33" y="53"/>
                    <a:pt x="32" y="55"/>
                    <a:pt x="30" y="55"/>
                  </a:cubicBezTo>
                  <a:cubicBezTo>
                    <a:pt x="30" y="55"/>
                    <a:pt x="29" y="55"/>
                    <a:pt x="28" y="55"/>
                  </a:cubicBezTo>
                  <a:cubicBezTo>
                    <a:pt x="26" y="54"/>
                    <a:pt x="25" y="52"/>
                    <a:pt x="24" y="51"/>
                  </a:cubicBezTo>
                  <a:cubicBezTo>
                    <a:pt x="24" y="51"/>
                    <a:pt x="24" y="52"/>
                    <a:pt x="24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3" y="53"/>
                    <a:pt x="23" y="55"/>
                    <a:pt x="23" y="57"/>
                  </a:cubicBezTo>
                  <a:cubicBezTo>
                    <a:pt x="23" y="62"/>
                    <a:pt x="23" y="68"/>
                    <a:pt x="23" y="74"/>
                  </a:cubicBezTo>
                  <a:cubicBezTo>
                    <a:pt x="23" y="81"/>
                    <a:pt x="23" y="89"/>
                    <a:pt x="23" y="96"/>
                  </a:cubicBezTo>
                  <a:cubicBezTo>
                    <a:pt x="23" y="94"/>
                    <a:pt x="23" y="93"/>
                    <a:pt x="23" y="91"/>
                  </a:cubicBezTo>
                  <a:cubicBezTo>
                    <a:pt x="24" y="87"/>
                    <a:pt x="23" y="82"/>
                    <a:pt x="24" y="77"/>
                  </a:cubicBezTo>
                  <a:cubicBezTo>
                    <a:pt x="24" y="78"/>
                    <a:pt x="24" y="79"/>
                    <a:pt x="24" y="80"/>
                  </a:cubicBezTo>
                  <a:cubicBezTo>
                    <a:pt x="24" y="83"/>
                    <a:pt x="24" y="86"/>
                    <a:pt x="24" y="89"/>
                  </a:cubicBezTo>
                  <a:cubicBezTo>
                    <a:pt x="24" y="93"/>
                    <a:pt x="24" y="96"/>
                    <a:pt x="23" y="100"/>
                  </a:cubicBezTo>
                  <a:cubicBezTo>
                    <a:pt x="23" y="100"/>
                    <a:pt x="22" y="101"/>
                    <a:pt x="22" y="102"/>
                  </a:cubicBezTo>
                  <a:cubicBezTo>
                    <a:pt x="21" y="102"/>
                    <a:pt x="21" y="103"/>
                    <a:pt x="20" y="103"/>
                  </a:cubicBezTo>
                  <a:cubicBezTo>
                    <a:pt x="19" y="103"/>
                    <a:pt x="18" y="102"/>
                    <a:pt x="17" y="102"/>
                  </a:cubicBezTo>
                  <a:cubicBezTo>
                    <a:pt x="17" y="101"/>
                    <a:pt x="17" y="101"/>
                    <a:pt x="17" y="100"/>
                  </a:cubicBezTo>
                  <a:cubicBezTo>
                    <a:pt x="17" y="100"/>
                    <a:pt x="16" y="99"/>
                    <a:pt x="16" y="98"/>
                  </a:cubicBezTo>
                  <a:cubicBezTo>
                    <a:pt x="16" y="97"/>
                    <a:pt x="16" y="96"/>
                    <a:pt x="15" y="95"/>
                  </a:cubicBezTo>
                  <a:cubicBezTo>
                    <a:pt x="15" y="91"/>
                    <a:pt x="15" y="87"/>
                    <a:pt x="15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6" y="76"/>
                    <a:pt x="16" y="68"/>
                    <a:pt x="16" y="60"/>
                  </a:cubicBezTo>
                  <a:cubicBezTo>
                    <a:pt x="16" y="62"/>
                    <a:pt x="16" y="65"/>
                    <a:pt x="16" y="67"/>
                  </a:cubicBezTo>
                  <a:cubicBezTo>
                    <a:pt x="15" y="55"/>
                    <a:pt x="15" y="42"/>
                    <a:pt x="15" y="30"/>
                  </a:cubicBezTo>
                  <a:close/>
                  <a:moveTo>
                    <a:pt x="80" y="178"/>
                  </a:moveTo>
                  <a:cubicBezTo>
                    <a:pt x="79" y="178"/>
                    <a:pt x="78" y="178"/>
                    <a:pt x="78" y="178"/>
                  </a:cubicBezTo>
                  <a:cubicBezTo>
                    <a:pt x="74" y="179"/>
                    <a:pt x="70" y="178"/>
                    <a:pt x="66" y="178"/>
                  </a:cubicBezTo>
                  <a:cubicBezTo>
                    <a:pt x="65" y="178"/>
                    <a:pt x="63" y="178"/>
                    <a:pt x="62" y="178"/>
                  </a:cubicBezTo>
                  <a:cubicBezTo>
                    <a:pt x="61" y="178"/>
                    <a:pt x="59" y="178"/>
                    <a:pt x="58" y="178"/>
                  </a:cubicBezTo>
                  <a:cubicBezTo>
                    <a:pt x="54" y="178"/>
                    <a:pt x="50" y="178"/>
                    <a:pt x="46" y="178"/>
                  </a:cubicBezTo>
                  <a:cubicBezTo>
                    <a:pt x="42" y="178"/>
                    <a:pt x="37" y="179"/>
                    <a:pt x="33" y="178"/>
                  </a:cubicBezTo>
                  <a:cubicBezTo>
                    <a:pt x="32" y="178"/>
                    <a:pt x="31" y="178"/>
                    <a:pt x="30" y="178"/>
                  </a:cubicBezTo>
                  <a:cubicBezTo>
                    <a:pt x="30" y="177"/>
                    <a:pt x="29" y="177"/>
                    <a:pt x="29" y="177"/>
                  </a:cubicBezTo>
                  <a:cubicBezTo>
                    <a:pt x="29" y="177"/>
                    <a:pt x="28" y="177"/>
                    <a:pt x="27" y="177"/>
                  </a:cubicBezTo>
                  <a:cubicBezTo>
                    <a:pt x="24" y="176"/>
                    <a:pt x="21" y="175"/>
                    <a:pt x="19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2"/>
                    <a:pt x="19" y="173"/>
                    <a:pt x="19" y="173"/>
                  </a:cubicBezTo>
                  <a:cubicBezTo>
                    <a:pt x="21" y="175"/>
                    <a:pt x="22" y="176"/>
                    <a:pt x="24" y="177"/>
                  </a:cubicBezTo>
                  <a:cubicBezTo>
                    <a:pt x="25" y="177"/>
                    <a:pt x="26" y="177"/>
                    <a:pt x="26" y="177"/>
                  </a:cubicBezTo>
                  <a:cubicBezTo>
                    <a:pt x="24" y="177"/>
                    <a:pt x="23" y="177"/>
                    <a:pt x="22" y="176"/>
                  </a:cubicBezTo>
                  <a:cubicBezTo>
                    <a:pt x="20" y="175"/>
                    <a:pt x="18" y="173"/>
                    <a:pt x="17" y="170"/>
                  </a:cubicBezTo>
                  <a:cubicBezTo>
                    <a:pt x="17" y="169"/>
                    <a:pt x="17" y="169"/>
                    <a:pt x="16" y="168"/>
                  </a:cubicBezTo>
                  <a:cubicBezTo>
                    <a:pt x="16" y="167"/>
                    <a:pt x="16" y="167"/>
                    <a:pt x="16" y="166"/>
                  </a:cubicBezTo>
                  <a:cubicBezTo>
                    <a:pt x="16" y="165"/>
                    <a:pt x="16" y="164"/>
                    <a:pt x="16" y="163"/>
                  </a:cubicBezTo>
                  <a:cubicBezTo>
                    <a:pt x="16" y="162"/>
                    <a:pt x="16" y="162"/>
                    <a:pt x="16" y="161"/>
                  </a:cubicBezTo>
                  <a:cubicBezTo>
                    <a:pt x="16" y="161"/>
                    <a:pt x="16" y="160"/>
                    <a:pt x="16" y="159"/>
                  </a:cubicBezTo>
                  <a:cubicBezTo>
                    <a:pt x="16" y="159"/>
                    <a:pt x="16" y="159"/>
                    <a:pt x="16" y="159"/>
                  </a:cubicBezTo>
                  <a:cubicBezTo>
                    <a:pt x="16" y="158"/>
                    <a:pt x="16" y="157"/>
                    <a:pt x="16" y="156"/>
                  </a:cubicBezTo>
                  <a:cubicBezTo>
                    <a:pt x="16" y="155"/>
                    <a:pt x="17" y="155"/>
                    <a:pt x="17" y="154"/>
                  </a:cubicBezTo>
                  <a:cubicBezTo>
                    <a:pt x="17" y="154"/>
                    <a:pt x="16" y="153"/>
                    <a:pt x="16" y="153"/>
                  </a:cubicBezTo>
                  <a:cubicBezTo>
                    <a:pt x="16" y="152"/>
                    <a:pt x="17" y="150"/>
                    <a:pt x="18" y="149"/>
                  </a:cubicBezTo>
                  <a:cubicBezTo>
                    <a:pt x="19" y="146"/>
                    <a:pt x="22" y="144"/>
                    <a:pt x="25" y="143"/>
                  </a:cubicBezTo>
                  <a:cubicBezTo>
                    <a:pt x="27" y="143"/>
                    <a:pt x="28" y="143"/>
                    <a:pt x="29" y="142"/>
                  </a:cubicBezTo>
                  <a:cubicBezTo>
                    <a:pt x="31" y="142"/>
                    <a:pt x="32" y="143"/>
                    <a:pt x="34" y="143"/>
                  </a:cubicBezTo>
                  <a:cubicBezTo>
                    <a:pt x="36" y="143"/>
                    <a:pt x="39" y="143"/>
                    <a:pt x="41" y="142"/>
                  </a:cubicBezTo>
                  <a:cubicBezTo>
                    <a:pt x="41" y="142"/>
                    <a:pt x="42" y="142"/>
                    <a:pt x="43" y="142"/>
                  </a:cubicBezTo>
                  <a:cubicBezTo>
                    <a:pt x="43" y="141"/>
                    <a:pt x="43" y="140"/>
                    <a:pt x="43" y="139"/>
                  </a:cubicBezTo>
                  <a:cubicBezTo>
                    <a:pt x="42" y="138"/>
                    <a:pt x="39" y="138"/>
                    <a:pt x="37" y="138"/>
                  </a:cubicBezTo>
                  <a:cubicBezTo>
                    <a:pt x="35" y="138"/>
                    <a:pt x="32" y="138"/>
                    <a:pt x="30" y="138"/>
                  </a:cubicBezTo>
                  <a:cubicBezTo>
                    <a:pt x="25" y="138"/>
                    <a:pt x="19" y="138"/>
                    <a:pt x="17" y="136"/>
                  </a:cubicBezTo>
                  <a:cubicBezTo>
                    <a:pt x="16" y="135"/>
                    <a:pt x="15" y="134"/>
                    <a:pt x="16" y="133"/>
                  </a:cubicBezTo>
                  <a:cubicBezTo>
                    <a:pt x="16" y="131"/>
                    <a:pt x="18" y="130"/>
                    <a:pt x="20" y="129"/>
                  </a:cubicBezTo>
                  <a:cubicBezTo>
                    <a:pt x="22" y="129"/>
                    <a:pt x="23" y="129"/>
                    <a:pt x="25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4" y="129"/>
                    <a:pt x="44" y="130"/>
                    <a:pt x="54" y="129"/>
                  </a:cubicBezTo>
                  <a:cubicBezTo>
                    <a:pt x="50" y="129"/>
                    <a:pt x="46" y="129"/>
                    <a:pt x="42" y="129"/>
                  </a:cubicBezTo>
                  <a:cubicBezTo>
                    <a:pt x="42" y="128"/>
                    <a:pt x="43" y="128"/>
                    <a:pt x="43" y="128"/>
                  </a:cubicBezTo>
                  <a:cubicBezTo>
                    <a:pt x="45" y="128"/>
                    <a:pt x="47" y="128"/>
                    <a:pt x="49" y="128"/>
                  </a:cubicBezTo>
                  <a:cubicBezTo>
                    <a:pt x="51" y="128"/>
                    <a:pt x="54" y="128"/>
                    <a:pt x="56" y="128"/>
                  </a:cubicBezTo>
                  <a:cubicBezTo>
                    <a:pt x="58" y="128"/>
                    <a:pt x="60" y="128"/>
                    <a:pt x="62" y="128"/>
                  </a:cubicBezTo>
                  <a:cubicBezTo>
                    <a:pt x="66" y="128"/>
                    <a:pt x="69" y="128"/>
                    <a:pt x="72" y="128"/>
                  </a:cubicBezTo>
                  <a:cubicBezTo>
                    <a:pt x="72" y="128"/>
                    <a:pt x="72" y="129"/>
                    <a:pt x="72" y="129"/>
                  </a:cubicBezTo>
                  <a:cubicBezTo>
                    <a:pt x="78" y="129"/>
                    <a:pt x="83" y="129"/>
                    <a:pt x="89" y="129"/>
                  </a:cubicBezTo>
                  <a:cubicBezTo>
                    <a:pt x="87" y="129"/>
                    <a:pt x="85" y="129"/>
                    <a:pt x="83" y="129"/>
                  </a:cubicBezTo>
                  <a:cubicBezTo>
                    <a:pt x="89" y="128"/>
                    <a:pt x="96" y="128"/>
                    <a:pt x="101" y="130"/>
                  </a:cubicBezTo>
                  <a:cubicBezTo>
                    <a:pt x="102" y="130"/>
                    <a:pt x="103" y="130"/>
                    <a:pt x="103" y="131"/>
                  </a:cubicBezTo>
                  <a:cubicBezTo>
                    <a:pt x="106" y="132"/>
                    <a:pt x="105" y="137"/>
                    <a:pt x="102" y="137"/>
                  </a:cubicBezTo>
                  <a:cubicBezTo>
                    <a:pt x="101" y="138"/>
                    <a:pt x="101" y="138"/>
                    <a:pt x="100" y="138"/>
                  </a:cubicBezTo>
                  <a:cubicBezTo>
                    <a:pt x="97" y="138"/>
                    <a:pt x="94" y="138"/>
                    <a:pt x="90" y="139"/>
                  </a:cubicBezTo>
                  <a:cubicBezTo>
                    <a:pt x="90" y="139"/>
                    <a:pt x="89" y="139"/>
                    <a:pt x="88" y="139"/>
                  </a:cubicBezTo>
                  <a:cubicBezTo>
                    <a:pt x="88" y="139"/>
                    <a:pt x="87" y="139"/>
                    <a:pt x="86" y="139"/>
                  </a:cubicBezTo>
                  <a:cubicBezTo>
                    <a:pt x="86" y="139"/>
                    <a:pt x="86" y="138"/>
                    <a:pt x="85" y="138"/>
                  </a:cubicBezTo>
                  <a:cubicBezTo>
                    <a:pt x="84" y="138"/>
                    <a:pt x="83" y="139"/>
                    <a:pt x="82" y="139"/>
                  </a:cubicBezTo>
                  <a:cubicBezTo>
                    <a:pt x="80" y="139"/>
                    <a:pt x="79" y="139"/>
                    <a:pt x="77" y="139"/>
                  </a:cubicBezTo>
                  <a:cubicBezTo>
                    <a:pt x="77" y="139"/>
                    <a:pt x="77" y="140"/>
                    <a:pt x="77" y="141"/>
                  </a:cubicBezTo>
                  <a:cubicBezTo>
                    <a:pt x="77" y="140"/>
                    <a:pt x="77" y="139"/>
                    <a:pt x="78" y="139"/>
                  </a:cubicBezTo>
                  <a:cubicBezTo>
                    <a:pt x="78" y="140"/>
                    <a:pt x="77" y="141"/>
                    <a:pt x="78" y="142"/>
                  </a:cubicBezTo>
                  <a:cubicBezTo>
                    <a:pt x="79" y="142"/>
                    <a:pt x="80" y="142"/>
                    <a:pt x="81" y="142"/>
                  </a:cubicBezTo>
                  <a:cubicBezTo>
                    <a:pt x="87" y="142"/>
                    <a:pt x="93" y="142"/>
                    <a:pt x="97" y="144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98" y="145"/>
                    <a:pt x="99" y="145"/>
                    <a:pt x="100" y="146"/>
                  </a:cubicBezTo>
                  <a:cubicBezTo>
                    <a:pt x="100" y="146"/>
                    <a:pt x="101" y="147"/>
                    <a:pt x="101" y="147"/>
                  </a:cubicBezTo>
                  <a:cubicBezTo>
                    <a:pt x="101" y="148"/>
                    <a:pt x="102" y="148"/>
                    <a:pt x="102" y="149"/>
                  </a:cubicBezTo>
                  <a:cubicBezTo>
                    <a:pt x="102" y="149"/>
                    <a:pt x="103" y="149"/>
                    <a:pt x="103" y="149"/>
                  </a:cubicBezTo>
                  <a:cubicBezTo>
                    <a:pt x="104" y="150"/>
                    <a:pt x="104" y="151"/>
                    <a:pt x="104" y="152"/>
                  </a:cubicBezTo>
                  <a:cubicBezTo>
                    <a:pt x="106" y="156"/>
                    <a:pt x="106" y="163"/>
                    <a:pt x="104" y="168"/>
                  </a:cubicBezTo>
                  <a:cubicBezTo>
                    <a:pt x="104" y="170"/>
                    <a:pt x="103" y="171"/>
                    <a:pt x="102" y="173"/>
                  </a:cubicBezTo>
                  <a:cubicBezTo>
                    <a:pt x="100" y="175"/>
                    <a:pt x="97" y="177"/>
                    <a:pt x="93" y="177"/>
                  </a:cubicBezTo>
                  <a:cubicBezTo>
                    <a:pt x="89" y="178"/>
                    <a:pt x="84" y="178"/>
                    <a:pt x="79" y="178"/>
                  </a:cubicBezTo>
                  <a:cubicBezTo>
                    <a:pt x="80" y="178"/>
                    <a:pt x="80" y="178"/>
                    <a:pt x="80" y="178"/>
                  </a:cubicBezTo>
                  <a:close/>
                  <a:moveTo>
                    <a:pt x="63" y="115"/>
                  </a:moveTo>
                  <a:cubicBezTo>
                    <a:pt x="61" y="114"/>
                    <a:pt x="59" y="115"/>
                    <a:pt x="57" y="115"/>
                  </a:cubicBezTo>
                  <a:cubicBezTo>
                    <a:pt x="57" y="114"/>
                    <a:pt x="58" y="114"/>
                    <a:pt x="58" y="114"/>
                  </a:cubicBezTo>
                  <a:cubicBezTo>
                    <a:pt x="59" y="114"/>
                    <a:pt x="61" y="114"/>
                    <a:pt x="62" y="114"/>
                  </a:cubicBezTo>
                  <a:cubicBezTo>
                    <a:pt x="63" y="114"/>
                    <a:pt x="64" y="114"/>
                    <a:pt x="65" y="114"/>
                  </a:cubicBezTo>
                  <a:cubicBezTo>
                    <a:pt x="67" y="115"/>
                    <a:pt x="69" y="114"/>
                    <a:pt x="71" y="114"/>
                  </a:cubicBezTo>
                  <a:cubicBezTo>
                    <a:pt x="72" y="114"/>
                    <a:pt x="73" y="114"/>
                    <a:pt x="73" y="115"/>
                  </a:cubicBezTo>
                  <a:cubicBezTo>
                    <a:pt x="76" y="115"/>
                    <a:pt x="78" y="115"/>
                    <a:pt x="81" y="115"/>
                  </a:cubicBezTo>
                  <a:cubicBezTo>
                    <a:pt x="80" y="115"/>
                    <a:pt x="79" y="115"/>
                    <a:pt x="79" y="115"/>
                  </a:cubicBezTo>
                  <a:cubicBezTo>
                    <a:pt x="83" y="115"/>
                    <a:pt x="88" y="114"/>
                    <a:pt x="92" y="114"/>
                  </a:cubicBezTo>
                  <a:cubicBezTo>
                    <a:pt x="96" y="114"/>
                    <a:pt x="98" y="114"/>
                    <a:pt x="101" y="115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2" y="116"/>
                    <a:pt x="103" y="116"/>
                    <a:pt x="103" y="116"/>
                  </a:cubicBezTo>
                  <a:cubicBezTo>
                    <a:pt x="104" y="117"/>
                    <a:pt x="104" y="118"/>
                    <a:pt x="104" y="119"/>
                  </a:cubicBezTo>
                  <a:cubicBezTo>
                    <a:pt x="104" y="119"/>
                    <a:pt x="104" y="118"/>
                    <a:pt x="103" y="118"/>
                  </a:cubicBezTo>
                  <a:cubicBezTo>
                    <a:pt x="103" y="119"/>
                    <a:pt x="104" y="119"/>
                    <a:pt x="104" y="119"/>
                  </a:cubicBezTo>
                  <a:cubicBezTo>
                    <a:pt x="104" y="120"/>
                    <a:pt x="103" y="120"/>
                    <a:pt x="102" y="121"/>
                  </a:cubicBezTo>
                  <a:cubicBezTo>
                    <a:pt x="103" y="121"/>
                    <a:pt x="103" y="120"/>
                    <a:pt x="104" y="120"/>
                  </a:cubicBezTo>
                  <a:cubicBezTo>
                    <a:pt x="104" y="121"/>
                    <a:pt x="103" y="121"/>
                    <a:pt x="103" y="121"/>
                  </a:cubicBezTo>
                  <a:cubicBezTo>
                    <a:pt x="102" y="123"/>
                    <a:pt x="100" y="124"/>
                    <a:pt x="98" y="124"/>
                  </a:cubicBezTo>
                  <a:cubicBezTo>
                    <a:pt x="96" y="124"/>
                    <a:pt x="94" y="124"/>
                    <a:pt x="92" y="124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90" y="124"/>
                    <a:pt x="88" y="123"/>
                    <a:pt x="88" y="124"/>
                  </a:cubicBezTo>
                  <a:cubicBezTo>
                    <a:pt x="82" y="124"/>
                    <a:pt x="77" y="124"/>
                    <a:pt x="72" y="124"/>
                  </a:cubicBezTo>
                  <a:cubicBezTo>
                    <a:pt x="71" y="124"/>
                    <a:pt x="70" y="124"/>
                    <a:pt x="69" y="124"/>
                  </a:cubicBezTo>
                  <a:cubicBezTo>
                    <a:pt x="68" y="124"/>
                    <a:pt x="67" y="124"/>
                    <a:pt x="66" y="124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5" y="123"/>
                    <a:pt x="64" y="124"/>
                    <a:pt x="63" y="124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1" y="124"/>
                    <a:pt x="59" y="124"/>
                    <a:pt x="57" y="124"/>
                  </a:cubicBezTo>
                  <a:cubicBezTo>
                    <a:pt x="56" y="124"/>
                    <a:pt x="55" y="124"/>
                    <a:pt x="54" y="124"/>
                  </a:cubicBezTo>
                  <a:cubicBezTo>
                    <a:pt x="53" y="124"/>
                    <a:pt x="52" y="124"/>
                    <a:pt x="52" y="124"/>
                  </a:cubicBezTo>
                  <a:cubicBezTo>
                    <a:pt x="51" y="124"/>
                    <a:pt x="50" y="124"/>
                    <a:pt x="49" y="124"/>
                  </a:cubicBezTo>
                  <a:cubicBezTo>
                    <a:pt x="47" y="124"/>
                    <a:pt x="45" y="124"/>
                    <a:pt x="43" y="124"/>
                  </a:cubicBezTo>
                  <a:cubicBezTo>
                    <a:pt x="41" y="124"/>
                    <a:pt x="38" y="124"/>
                    <a:pt x="37" y="123"/>
                  </a:cubicBezTo>
                  <a:cubicBezTo>
                    <a:pt x="35" y="123"/>
                    <a:pt x="32" y="123"/>
                    <a:pt x="30" y="123"/>
                  </a:cubicBezTo>
                  <a:cubicBezTo>
                    <a:pt x="31" y="124"/>
                    <a:pt x="33" y="124"/>
                    <a:pt x="34" y="124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5" y="124"/>
                    <a:pt x="34" y="124"/>
                    <a:pt x="33" y="124"/>
                  </a:cubicBezTo>
                  <a:cubicBezTo>
                    <a:pt x="32" y="124"/>
                    <a:pt x="31" y="124"/>
                    <a:pt x="29" y="124"/>
                  </a:cubicBezTo>
                  <a:cubicBezTo>
                    <a:pt x="29" y="124"/>
                    <a:pt x="28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ubicBezTo>
                    <a:pt x="26" y="123"/>
                    <a:pt x="25" y="124"/>
                    <a:pt x="24" y="123"/>
                  </a:cubicBezTo>
                  <a:cubicBezTo>
                    <a:pt x="24" y="123"/>
                    <a:pt x="24" y="123"/>
                    <a:pt x="23" y="123"/>
                  </a:cubicBezTo>
                  <a:cubicBezTo>
                    <a:pt x="23" y="123"/>
                    <a:pt x="22" y="123"/>
                    <a:pt x="21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1" y="123"/>
                    <a:pt x="20" y="123"/>
                    <a:pt x="20" y="123"/>
                  </a:cubicBezTo>
                  <a:cubicBezTo>
                    <a:pt x="20" y="123"/>
                    <a:pt x="20" y="122"/>
                    <a:pt x="19" y="122"/>
                  </a:cubicBezTo>
                  <a:cubicBezTo>
                    <a:pt x="18" y="122"/>
                    <a:pt x="16" y="121"/>
                    <a:pt x="16" y="119"/>
                  </a:cubicBezTo>
                  <a:cubicBezTo>
                    <a:pt x="16" y="116"/>
                    <a:pt x="20" y="115"/>
                    <a:pt x="23" y="115"/>
                  </a:cubicBezTo>
                  <a:cubicBezTo>
                    <a:pt x="25" y="114"/>
                    <a:pt x="28" y="114"/>
                    <a:pt x="31" y="114"/>
                  </a:cubicBezTo>
                  <a:cubicBezTo>
                    <a:pt x="34" y="115"/>
                    <a:pt x="37" y="115"/>
                    <a:pt x="40" y="115"/>
                  </a:cubicBezTo>
                  <a:cubicBezTo>
                    <a:pt x="43" y="115"/>
                    <a:pt x="46" y="114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53" y="115"/>
                    <a:pt x="59" y="115"/>
                    <a:pt x="63" y="115"/>
                  </a:cubicBezTo>
                  <a:close/>
                  <a:moveTo>
                    <a:pt x="69" y="30"/>
                  </a:moveTo>
                  <a:cubicBezTo>
                    <a:pt x="69" y="30"/>
                    <a:pt x="69" y="31"/>
                    <a:pt x="69" y="31"/>
                  </a:cubicBezTo>
                  <a:cubicBezTo>
                    <a:pt x="68" y="31"/>
                    <a:pt x="68" y="30"/>
                    <a:pt x="68" y="30"/>
                  </a:cubicBezTo>
                  <a:cubicBezTo>
                    <a:pt x="68" y="29"/>
                    <a:pt x="68" y="28"/>
                    <a:pt x="69" y="28"/>
                  </a:cubicBezTo>
                  <a:cubicBezTo>
                    <a:pt x="69" y="28"/>
                    <a:pt x="69" y="29"/>
                    <a:pt x="69" y="30"/>
                  </a:cubicBezTo>
                  <a:close/>
                  <a:moveTo>
                    <a:pt x="80" y="114"/>
                  </a:moveTo>
                  <a:cubicBezTo>
                    <a:pt x="81" y="114"/>
                    <a:pt x="82" y="114"/>
                    <a:pt x="82" y="114"/>
                  </a:cubicBezTo>
                  <a:cubicBezTo>
                    <a:pt x="82" y="114"/>
                    <a:pt x="81" y="114"/>
                    <a:pt x="80" y="114"/>
                  </a:cubicBezTo>
                  <a:cubicBezTo>
                    <a:pt x="80" y="114"/>
                    <a:pt x="80" y="114"/>
                    <a:pt x="80" y="114"/>
                  </a:cubicBezTo>
                  <a:close/>
                  <a:moveTo>
                    <a:pt x="90" y="128"/>
                  </a:moveTo>
                  <a:cubicBezTo>
                    <a:pt x="89" y="128"/>
                    <a:pt x="88" y="128"/>
                    <a:pt x="87" y="128"/>
                  </a:cubicBezTo>
                  <a:cubicBezTo>
                    <a:pt x="87" y="128"/>
                    <a:pt x="86" y="128"/>
                    <a:pt x="86" y="128"/>
                  </a:cubicBezTo>
                  <a:cubicBezTo>
                    <a:pt x="86" y="128"/>
                    <a:pt x="86" y="128"/>
                    <a:pt x="86" y="128"/>
                  </a:cubicBezTo>
                  <a:cubicBezTo>
                    <a:pt x="87" y="128"/>
                    <a:pt x="89" y="128"/>
                    <a:pt x="90" y="128"/>
                  </a:cubicBezTo>
                  <a:close/>
                  <a:moveTo>
                    <a:pt x="15" y="60"/>
                  </a:moveTo>
                  <a:cubicBezTo>
                    <a:pt x="15" y="59"/>
                    <a:pt x="15" y="58"/>
                    <a:pt x="15" y="56"/>
                  </a:cubicBezTo>
                  <a:cubicBezTo>
                    <a:pt x="15" y="57"/>
                    <a:pt x="15" y="59"/>
                    <a:pt x="15" y="60"/>
                  </a:cubicBezTo>
                  <a:cubicBezTo>
                    <a:pt x="15" y="61"/>
                    <a:pt x="15" y="62"/>
                    <a:pt x="15" y="62"/>
                  </a:cubicBezTo>
                  <a:cubicBezTo>
                    <a:pt x="15" y="62"/>
                    <a:pt x="15" y="61"/>
                    <a:pt x="15" y="60"/>
                  </a:cubicBezTo>
                  <a:close/>
                  <a:moveTo>
                    <a:pt x="105" y="185"/>
                  </a:moveTo>
                  <a:cubicBezTo>
                    <a:pt x="105" y="188"/>
                    <a:pt x="105" y="191"/>
                    <a:pt x="104" y="193"/>
                  </a:cubicBezTo>
                  <a:cubicBezTo>
                    <a:pt x="101" y="199"/>
                    <a:pt x="93" y="199"/>
                    <a:pt x="85" y="199"/>
                  </a:cubicBezTo>
                  <a:cubicBezTo>
                    <a:pt x="83" y="199"/>
                    <a:pt x="79" y="200"/>
                    <a:pt x="76" y="199"/>
                  </a:cubicBezTo>
                  <a:cubicBezTo>
                    <a:pt x="75" y="199"/>
                    <a:pt x="74" y="199"/>
                    <a:pt x="74" y="199"/>
                  </a:cubicBezTo>
                  <a:cubicBezTo>
                    <a:pt x="73" y="199"/>
                    <a:pt x="73" y="199"/>
                    <a:pt x="73" y="199"/>
                  </a:cubicBezTo>
                  <a:cubicBezTo>
                    <a:pt x="71" y="199"/>
                    <a:pt x="70" y="199"/>
                    <a:pt x="69" y="199"/>
                  </a:cubicBezTo>
                  <a:cubicBezTo>
                    <a:pt x="67" y="199"/>
                    <a:pt x="66" y="199"/>
                    <a:pt x="65" y="199"/>
                  </a:cubicBezTo>
                  <a:cubicBezTo>
                    <a:pt x="64" y="199"/>
                    <a:pt x="64" y="201"/>
                    <a:pt x="65" y="202"/>
                  </a:cubicBezTo>
                  <a:cubicBezTo>
                    <a:pt x="65" y="202"/>
                    <a:pt x="67" y="202"/>
                    <a:pt x="69" y="202"/>
                  </a:cubicBezTo>
                  <a:cubicBezTo>
                    <a:pt x="70" y="202"/>
                    <a:pt x="71" y="202"/>
                    <a:pt x="72" y="202"/>
                  </a:cubicBezTo>
                  <a:cubicBezTo>
                    <a:pt x="76" y="203"/>
                    <a:pt x="80" y="203"/>
                    <a:pt x="84" y="202"/>
                  </a:cubicBezTo>
                  <a:cubicBezTo>
                    <a:pt x="85" y="202"/>
                    <a:pt x="85" y="202"/>
                    <a:pt x="86" y="202"/>
                  </a:cubicBezTo>
                  <a:cubicBezTo>
                    <a:pt x="86" y="202"/>
                    <a:pt x="86" y="203"/>
                    <a:pt x="86" y="203"/>
                  </a:cubicBezTo>
                  <a:cubicBezTo>
                    <a:pt x="88" y="203"/>
                    <a:pt x="91" y="203"/>
                    <a:pt x="94" y="203"/>
                  </a:cubicBezTo>
                  <a:cubicBezTo>
                    <a:pt x="94" y="203"/>
                    <a:pt x="94" y="203"/>
                    <a:pt x="95" y="203"/>
                  </a:cubicBezTo>
                  <a:cubicBezTo>
                    <a:pt x="99" y="202"/>
                    <a:pt x="102" y="203"/>
                    <a:pt x="104" y="205"/>
                  </a:cubicBezTo>
                  <a:cubicBezTo>
                    <a:pt x="105" y="205"/>
                    <a:pt x="105" y="206"/>
                    <a:pt x="105" y="206"/>
                  </a:cubicBezTo>
                  <a:cubicBezTo>
                    <a:pt x="106" y="207"/>
                    <a:pt x="105" y="209"/>
                    <a:pt x="104" y="209"/>
                  </a:cubicBezTo>
                  <a:cubicBezTo>
                    <a:pt x="104" y="210"/>
                    <a:pt x="102" y="210"/>
                    <a:pt x="100" y="211"/>
                  </a:cubicBezTo>
                  <a:cubicBezTo>
                    <a:pt x="100" y="211"/>
                    <a:pt x="99" y="211"/>
                    <a:pt x="99" y="211"/>
                  </a:cubicBezTo>
                  <a:cubicBezTo>
                    <a:pt x="97" y="212"/>
                    <a:pt x="95" y="212"/>
                    <a:pt x="92" y="212"/>
                  </a:cubicBezTo>
                  <a:cubicBezTo>
                    <a:pt x="90" y="212"/>
                    <a:pt x="88" y="212"/>
                    <a:pt x="86" y="212"/>
                  </a:cubicBezTo>
                  <a:cubicBezTo>
                    <a:pt x="83" y="212"/>
                    <a:pt x="81" y="212"/>
                    <a:pt x="79" y="211"/>
                  </a:cubicBezTo>
                  <a:cubicBezTo>
                    <a:pt x="76" y="211"/>
                    <a:pt x="74" y="212"/>
                    <a:pt x="72" y="211"/>
                  </a:cubicBezTo>
                  <a:cubicBezTo>
                    <a:pt x="71" y="211"/>
                    <a:pt x="70" y="211"/>
                    <a:pt x="68" y="211"/>
                  </a:cubicBezTo>
                  <a:cubicBezTo>
                    <a:pt x="67" y="211"/>
                    <a:pt x="66" y="211"/>
                    <a:pt x="65" y="211"/>
                  </a:cubicBezTo>
                  <a:cubicBezTo>
                    <a:pt x="65" y="211"/>
                    <a:pt x="65" y="211"/>
                    <a:pt x="65" y="212"/>
                  </a:cubicBezTo>
                  <a:cubicBezTo>
                    <a:pt x="59" y="212"/>
                    <a:pt x="52" y="212"/>
                    <a:pt x="46" y="211"/>
                  </a:cubicBezTo>
                  <a:cubicBezTo>
                    <a:pt x="45" y="211"/>
                    <a:pt x="43" y="211"/>
                    <a:pt x="42" y="210"/>
                  </a:cubicBezTo>
                  <a:cubicBezTo>
                    <a:pt x="41" y="210"/>
                    <a:pt x="40" y="210"/>
                    <a:pt x="39" y="209"/>
                  </a:cubicBezTo>
                  <a:cubicBezTo>
                    <a:pt x="38" y="209"/>
                    <a:pt x="37" y="208"/>
                    <a:pt x="37" y="208"/>
                  </a:cubicBezTo>
                  <a:cubicBezTo>
                    <a:pt x="37" y="207"/>
                    <a:pt x="37" y="207"/>
                    <a:pt x="37" y="207"/>
                  </a:cubicBezTo>
                  <a:cubicBezTo>
                    <a:pt x="36" y="205"/>
                    <a:pt x="33" y="205"/>
                    <a:pt x="31" y="206"/>
                  </a:cubicBezTo>
                  <a:cubicBezTo>
                    <a:pt x="29" y="206"/>
                    <a:pt x="28" y="205"/>
                    <a:pt x="26" y="205"/>
                  </a:cubicBezTo>
                  <a:cubicBezTo>
                    <a:pt x="26" y="205"/>
                    <a:pt x="26" y="204"/>
                    <a:pt x="25" y="204"/>
                  </a:cubicBezTo>
                  <a:cubicBezTo>
                    <a:pt x="23" y="203"/>
                    <a:pt x="21" y="203"/>
                    <a:pt x="20" y="202"/>
                  </a:cubicBezTo>
                  <a:cubicBezTo>
                    <a:pt x="19" y="202"/>
                    <a:pt x="18" y="200"/>
                    <a:pt x="17" y="199"/>
                  </a:cubicBezTo>
                  <a:cubicBezTo>
                    <a:pt x="17" y="199"/>
                    <a:pt x="16" y="198"/>
                    <a:pt x="16" y="197"/>
                  </a:cubicBezTo>
                  <a:cubicBezTo>
                    <a:pt x="16" y="196"/>
                    <a:pt x="16" y="195"/>
                    <a:pt x="16" y="195"/>
                  </a:cubicBezTo>
                  <a:cubicBezTo>
                    <a:pt x="16" y="194"/>
                    <a:pt x="16" y="194"/>
                    <a:pt x="16" y="194"/>
                  </a:cubicBezTo>
                  <a:cubicBezTo>
                    <a:pt x="16" y="193"/>
                    <a:pt x="16" y="192"/>
                    <a:pt x="16" y="190"/>
                  </a:cubicBezTo>
                  <a:cubicBezTo>
                    <a:pt x="16" y="187"/>
                    <a:pt x="16" y="183"/>
                    <a:pt x="17" y="181"/>
                  </a:cubicBezTo>
                  <a:cubicBezTo>
                    <a:pt x="15" y="183"/>
                    <a:pt x="16" y="187"/>
                    <a:pt x="15" y="191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5" y="187"/>
                    <a:pt x="15" y="184"/>
                    <a:pt x="16" y="182"/>
                  </a:cubicBezTo>
                  <a:cubicBezTo>
                    <a:pt x="16" y="181"/>
                    <a:pt x="16" y="181"/>
                    <a:pt x="16" y="180"/>
                  </a:cubicBezTo>
                  <a:cubicBezTo>
                    <a:pt x="17" y="178"/>
                    <a:pt x="21" y="178"/>
                    <a:pt x="22" y="179"/>
                  </a:cubicBezTo>
                  <a:cubicBezTo>
                    <a:pt x="23" y="180"/>
                    <a:pt x="23" y="181"/>
                    <a:pt x="23" y="181"/>
                  </a:cubicBezTo>
                  <a:cubicBezTo>
                    <a:pt x="23" y="182"/>
                    <a:pt x="23" y="184"/>
                    <a:pt x="23" y="185"/>
                  </a:cubicBezTo>
                  <a:cubicBezTo>
                    <a:pt x="23" y="187"/>
                    <a:pt x="23" y="188"/>
                    <a:pt x="23" y="189"/>
                  </a:cubicBezTo>
                  <a:cubicBezTo>
                    <a:pt x="23" y="192"/>
                    <a:pt x="23" y="194"/>
                    <a:pt x="25" y="195"/>
                  </a:cubicBezTo>
                  <a:cubicBezTo>
                    <a:pt x="25" y="195"/>
                    <a:pt x="26" y="195"/>
                    <a:pt x="26" y="195"/>
                  </a:cubicBezTo>
                  <a:cubicBezTo>
                    <a:pt x="28" y="196"/>
                    <a:pt x="32" y="196"/>
                    <a:pt x="35" y="196"/>
                  </a:cubicBezTo>
                  <a:cubicBezTo>
                    <a:pt x="36" y="195"/>
                    <a:pt x="36" y="194"/>
                    <a:pt x="36" y="192"/>
                  </a:cubicBezTo>
                  <a:cubicBezTo>
                    <a:pt x="36" y="191"/>
                    <a:pt x="36" y="189"/>
                    <a:pt x="36" y="187"/>
                  </a:cubicBezTo>
                  <a:cubicBezTo>
                    <a:pt x="36" y="184"/>
                    <a:pt x="36" y="181"/>
                    <a:pt x="38" y="180"/>
                  </a:cubicBezTo>
                  <a:cubicBezTo>
                    <a:pt x="38" y="179"/>
                    <a:pt x="40" y="178"/>
                    <a:pt x="41" y="179"/>
                  </a:cubicBezTo>
                  <a:cubicBezTo>
                    <a:pt x="43" y="180"/>
                    <a:pt x="43" y="182"/>
                    <a:pt x="44" y="185"/>
                  </a:cubicBezTo>
                  <a:cubicBezTo>
                    <a:pt x="44" y="188"/>
                    <a:pt x="43" y="190"/>
                    <a:pt x="43" y="193"/>
                  </a:cubicBezTo>
                  <a:cubicBezTo>
                    <a:pt x="43" y="195"/>
                    <a:pt x="43" y="196"/>
                    <a:pt x="43" y="197"/>
                  </a:cubicBezTo>
                  <a:cubicBezTo>
                    <a:pt x="44" y="201"/>
                    <a:pt x="47" y="203"/>
                    <a:pt x="52" y="203"/>
                  </a:cubicBezTo>
                  <a:cubicBezTo>
                    <a:pt x="52" y="203"/>
                    <a:pt x="53" y="203"/>
                    <a:pt x="53" y="203"/>
                  </a:cubicBezTo>
                  <a:cubicBezTo>
                    <a:pt x="54" y="203"/>
                    <a:pt x="55" y="203"/>
                    <a:pt x="55" y="203"/>
                  </a:cubicBezTo>
                  <a:cubicBezTo>
                    <a:pt x="56" y="202"/>
                    <a:pt x="56" y="199"/>
                    <a:pt x="56" y="197"/>
                  </a:cubicBezTo>
                  <a:cubicBezTo>
                    <a:pt x="56" y="194"/>
                    <a:pt x="56" y="190"/>
                    <a:pt x="56" y="186"/>
                  </a:cubicBezTo>
                  <a:cubicBezTo>
                    <a:pt x="56" y="186"/>
                    <a:pt x="56" y="187"/>
                    <a:pt x="56" y="187"/>
                  </a:cubicBezTo>
                  <a:cubicBezTo>
                    <a:pt x="56" y="185"/>
                    <a:pt x="56" y="183"/>
                    <a:pt x="57" y="182"/>
                  </a:cubicBezTo>
                  <a:cubicBezTo>
                    <a:pt x="57" y="181"/>
                    <a:pt x="59" y="180"/>
                    <a:pt x="60" y="180"/>
                  </a:cubicBezTo>
                  <a:cubicBezTo>
                    <a:pt x="60" y="180"/>
                    <a:pt x="61" y="180"/>
                    <a:pt x="61" y="180"/>
                  </a:cubicBezTo>
                  <a:cubicBezTo>
                    <a:pt x="64" y="181"/>
                    <a:pt x="63" y="186"/>
                    <a:pt x="64" y="189"/>
                  </a:cubicBezTo>
                  <a:cubicBezTo>
                    <a:pt x="64" y="190"/>
                    <a:pt x="66" y="190"/>
                    <a:pt x="67" y="190"/>
                  </a:cubicBezTo>
                  <a:cubicBezTo>
                    <a:pt x="70" y="190"/>
                    <a:pt x="73" y="190"/>
                    <a:pt x="76" y="190"/>
                  </a:cubicBezTo>
                  <a:cubicBezTo>
                    <a:pt x="75" y="190"/>
                    <a:pt x="74" y="190"/>
                    <a:pt x="73" y="190"/>
                  </a:cubicBezTo>
                  <a:cubicBezTo>
                    <a:pt x="70" y="189"/>
                    <a:pt x="67" y="189"/>
                    <a:pt x="64" y="189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64" y="188"/>
                    <a:pt x="64" y="189"/>
                    <a:pt x="64" y="189"/>
                  </a:cubicBezTo>
                  <a:cubicBezTo>
                    <a:pt x="70" y="189"/>
                    <a:pt x="75" y="189"/>
                    <a:pt x="81" y="189"/>
                  </a:cubicBezTo>
                  <a:cubicBezTo>
                    <a:pt x="83" y="189"/>
                    <a:pt x="84" y="190"/>
                    <a:pt x="86" y="189"/>
                  </a:cubicBezTo>
                  <a:cubicBezTo>
                    <a:pt x="87" y="189"/>
                    <a:pt x="88" y="189"/>
                    <a:pt x="90" y="189"/>
                  </a:cubicBezTo>
                  <a:cubicBezTo>
                    <a:pt x="92" y="189"/>
                    <a:pt x="94" y="188"/>
                    <a:pt x="96" y="187"/>
                  </a:cubicBezTo>
                  <a:cubicBezTo>
                    <a:pt x="96" y="187"/>
                    <a:pt x="96" y="187"/>
                    <a:pt x="96" y="187"/>
                  </a:cubicBezTo>
                  <a:cubicBezTo>
                    <a:pt x="97" y="187"/>
                    <a:pt x="97" y="186"/>
                    <a:pt x="97" y="184"/>
                  </a:cubicBezTo>
                  <a:cubicBezTo>
                    <a:pt x="97" y="184"/>
                    <a:pt x="97" y="183"/>
                    <a:pt x="97" y="182"/>
                  </a:cubicBezTo>
                  <a:cubicBezTo>
                    <a:pt x="97" y="182"/>
                    <a:pt x="97" y="180"/>
                    <a:pt x="98" y="180"/>
                  </a:cubicBezTo>
                  <a:cubicBezTo>
                    <a:pt x="98" y="180"/>
                    <a:pt x="99" y="179"/>
                    <a:pt x="99" y="179"/>
                  </a:cubicBezTo>
                  <a:cubicBezTo>
                    <a:pt x="99" y="179"/>
                    <a:pt x="100" y="178"/>
                    <a:pt x="101" y="179"/>
                  </a:cubicBezTo>
                  <a:cubicBezTo>
                    <a:pt x="101" y="178"/>
                    <a:pt x="100" y="178"/>
                    <a:pt x="100" y="178"/>
                  </a:cubicBezTo>
                  <a:cubicBezTo>
                    <a:pt x="103" y="178"/>
                    <a:pt x="104" y="180"/>
                    <a:pt x="104" y="181"/>
                  </a:cubicBezTo>
                  <a:cubicBezTo>
                    <a:pt x="105" y="181"/>
                    <a:pt x="105" y="181"/>
                    <a:pt x="105" y="181"/>
                  </a:cubicBezTo>
                  <a:cubicBezTo>
                    <a:pt x="105" y="182"/>
                    <a:pt x="106" y="184"/>
                    <a:pt x="105" y="186"/>
                  </a:cubicBezTo>
                  <a:cubicBezTo>
                    <a:pt x="105" y="185"/>
                    <a:pt x="105" y="183"/>
                    <a:pt x="105" y="183"/>
                  </a:cubicBezTo>
                  <a:cubicBezTo>
                    <a:pt x="105" y="183"/>
                    <a:pt x="105" y="184"/>
                    <a:pt x="105" y="185"/>
                  </a:cubicBezTo>
                  <a:close/>
                  <a:moveTo>
                    <a:pt x="166" y="139"/>
                  </a:moveTo>
                  <a:cubicBezTo>
                    <a:pt x="169" y="140"/>
                    <a:pt x="173" y="140"/>
                    <a:pt x="177" y="140"/>
                  </a:cubicBezTo>
                  <a:cubicBezTo>
                    <a:pt x="180" y="140"/>
                    <a:pt x="184" y="140"/>
                    <a:pt x="188" y="140"/>
                  </a:cubicBezTo>
                  <a:cubicBezTo>
                    <a:pt x="191" y="140"/>
                    <a:pt x="195" y="140"/>
                    <a:pt x="198" y="141"/>
                  </a:cubicBezTo>
                  <a:cubicBezTo>
                    <a:pt x="199" y="141"/>
                    <a:pt x="201" y="142"/>
                    <a:pt x="202" y="142"/>
                  </a:cubicBezTo>
                  <a:cubicBezTo>
                    <a:pt x="203" y="144"/>
                    <a:pt x="205" y="145"/>
                    <a:pt x="206" y="146"/>
                  </a:cubicBezTo>
                  <a:cubicBezTo>
                    <a:pt x="206" y="147"/>
                    <a:pt x="207" y="148"/>
                    <a:pt x="207" y="150"/>
                  </a:cubicBezTo>
                  <a:cubicBezTo>
                    <a:pt x="207" y="151"/>
                    <a:pt x="206" y="153"/>
                    <a:pt x="206" y="154"/>
                  </a:cubicBezTo>
                  <a:cubicBezTo>
                    <a:pt x="205" y="155"/>
                    <a:pt x="205" y="156"/>
                    <a:pt x="204" y="157"/>
                  </a:cubicBezTo>
                  <a:cubicBezTo>
                    <a:pt x="203" y="158"/>
                    <a:pt x="202" y="159"/>
                    <a:pt x="201" y="160"/>
                  </a:cubicBezTo>
                  <a:cubicBezTo>
                    <a:pt x="199" y="160"/>
                    <a:pt x="198" y="160"/>
                    <a:pt x="197" y="161"/>
                  </a:cubicBezTo>
                  <a:cubicBezTo>
                    <a:pt x="198" y="161"/>
                    <a:pt x="198" y="160"/>
                    <a:pt x="199" y="160"/>
                  </a:cubicBezTo>
                  <a:cubicBezTo>
                    <a:pt x="191" y="164"/>
                    <a:pt x="176" y="160"/>
                    <a:pt x="166" y="163"/>
                  </a:cubicBezTo>
                  <a:cubicBezTo>
                    <a:pt x="166" y="163"/>
                    <a:pt x="166" y="164"/>
                    <a:pt x="166" y="164"/>
                  </a:cubicBezTo>
                  <a:cubicBezTo>
                    <a:pt x="170" y="165"/>
                    <a:pt x="174" y="165"/>
                    <a:pt x="179" y="165"/>
                  </a:cubicBezTo>
                  <a:cubicBezTo>
                    <a:pt x="181" y="165"/>
                    <a:pt x="183" y="165"/>
                    <a:pt x="185" y="165"/>
                  </a:cubicBezTo>
                  <a:cubicBezTo>
                    <a:pt x="187" y="165"/>
                    <a:pt x="189" y="165"/>
                    <a:pt x="191" y="165"/>
                  </a:cubicBezTo>
                  <a:cubicBezTo>
                    <a:pt x="196" y="165"/>
                    <a:pt x="199" y="166"/>
                    <a:pt x="201" y="168"/>
                  </a:cubicBezTo>
                  <a:cubicBezTo>
                    <a:pt x="203" y="169"/>
                    <a:pt x="205" y="171"/>
                    <a:pt x="206" y="173"/>
                  </a:cubicBezTo>
                  <a:cubicBezTo>
                    <a:pt x="206" y="174"/>
                    <a:pt x="206" y="175"/>
                    <a:pt x="206" y="176"/>
                  </a:cubicBezTo>
                  <a:cubicBezTo>
                    <a:pt x="206" y="177"/>
                    <a:pt x="207" y="177"/>
                    <a:pt x="207" y="178"/>
                  </a:cubicBezTo>
                  <a:cubicBezTo>
                    <a:pt x="207" y="180"/>
                    <a:pt x="207" y="182"/>
                    <a:pt x="206" y="183"/>
                  </a:cubicBezTo>
                  <a:cubicBezTo>
                    <a:pt x="206" y="184"/>
                    <a:pt x="205" y="185"/>
                    <a:pt x="205" y="185"/>
                  </a:cubicBezTo>
                  <a:cubicBezTo>
                    <a:pt x="205" y="188"/>
                    <a:pt x="206" y="190"/>
                    <a:pt x="207" y="192"/>
                  </a:cubicBezTo>
                  <a:cubicBezTo>
                    <a:pt x="207" y="194"/>
                    <a:pt x="207" y="197"/>
                    <a:pt x="207" y="199"/>
                  </a:cubicBezTo>
                  <a:cubicBezTo>
                    <a:pt x="207" y="203"/>
                    <a:pt x="206" y="206"/>
                    <a:pt x="205" y="209"/>
                  </a:cubicBezTo>
                  <a:cubicBezTo>
                    <a:pt x="205" y="210"/>
                    <a:pt x="204" y="211"/>
                    <a:pt x="202" y="211"/>
                  </a:cubicBezTo>
                  <a:cubicBezTo>
                    <a:pt x="200" y="210"/>
                    <a:pt x="200" y="207"/>
                    <a:pt x="199" y="205"/>
                  </a:cubicBezTo>
                  <a:cubicBezTo>
                    <a:pt x="199" y="202"/>
                    <a:pt x="199" y="200"/>
                    <a:pt x="199" y="197"/>
                  </a:cubicBezTo>
                  <a:cubicBezTo>
                    <a:pt x="197" y="197"/>
                    <a:pt x="196" y="198"/>
                    <a:pt x="194" y="198"/>
                  </a:cubicBezTo>
                  <a:cubicBezTo>
                    <a:pt x="192" y="199"/>
                    <a:pt x="188" y="199"/>
                    <a:pt x="185" y="199"/>
                  </a:cubicBezTo>
                  <a:cubicBezTo>
                    <a:pt x="185" y="199"/>
                    <a:pt x="184" y="198"/>
                    <a:pt x="183" y="198"/>
                  </a:cubicBezTo>
                  <a:cubicBezTo>
                    <a:pt x="178" y="198"/>
                    <a:pt x="172" y="199"/>
                    <a:pt x="166" y="198"/>
                  </a:cubicBezTo>
                  <a:cubicBezTo>
                    <a:pt x="165" y="200"/>
                    <a:pt x="164" y="203"/>
                    <a:pt x="164" y="206"/>
                  </a:cubicBezTo>
                  <a:cubicBezTo>
                    <a:pt x="165" y="205"/>
                    <a:pt x="165" y="204"/>
                    <a:pt x="165" y="202"/>
                  </a:cubicBezTo>
                  <a:cubicBezTo>
                    <a:pt x="166" y="201"/>
                    <a:pt x="166" y="200"/>
                    <a:pt x="167" y="199"/>
                  </a:cubicBezTo>
                  <a:cubicBezTo>
                    <a:pt x="169" y="199"/>
                    <a:pt x="172" y="199"/>
                    <a:pt x="175" y="199"/>
                  </a:cubicBezTo>
                  <a:cubicBezTo>
                    <a:pt x="172" y="199"/>
                    <a:pt x="170" y="199"/>
                    <a:pt x="167" y="199"/>
                  </a:cubicBezTo>
                  <a:cubicBezTo>
                    <a:pt x="166" y="201"/>
                    <a:pt x="166" y="202"/>
                    <a:pt x="165" y="204"/>
                  </a:cubicBezTo>
                  <a:cubicBezTo>
                    <a:pt x="165" y="205"/>
                    <a:pt x="165" y="205"/>
                    <a:pt x="165" y="206"/>
                  </a:cubicBezTo>
                  <a:cubicBezTo>
                    <a:pt x="164" y="207"/>
                    <a:pt x="163" y="207"/>
                    <a:pt x="162" y="208"/>
                  </a:cubicBezTo>
                  <a:cubicBezTo>
                    <a:pt x="158" y="212"/>
                    <a:pt x="149" y="212"/>
                    <a:pt x="140" y="212"/>
                  </a:cubicBezTo>
                  <a:cubicBezTo>
                    <a:pt x="139" y="212"/>
                    <a:pt x="138" y="212"/>
                    <a:pt x="136" y="212"/>
                  </a:cubicBezTo>
                  <a:cubicBezTo>
                    <a:pt x="136" y="212"/>
                    <a:pt x="135" y="211"/>
                    <a:pt x="134" y="211"/>
                  </a:cubicBezTo>
                  <a:cubicBezTo>
                    <a:pt x="132" y="211"/>
                    <a:pt x="129" y="211"/>
                    <a:pt x="127" y="211"/>
                  </a:cubicBezTo>
                  <a:cubicBezTo>
                    <a:pt x="125" y="211"/>
                    <a:pt x="122" y="210"/>
                    <a:pt x="120" y="209"/>
                  </a:cubicBezTo>
                  <a:cubicBezTo>
                    <a:pt x="120" y="208"/>
                    <a:pt x="120" y="208"/>
                    <a:pt x="119" y="208"/>
                  </a:cubicBezTo>
                  <a:cubicBezTo>
                    <a:pt x="119" y="205"/>
                    <a:pt x="121" y="205"/>
                    <a:pt x="122" y="204"/>
                  </a:cubicBezTo>
                  <a:cubicBezTo>
                    <a:pt x="125" y="203"/>
                    <a:pt x="130" y="203"/>
                    <a:pt x="134" y="203"/>
                  </a:cubicBezTo>
                  <a:cubicBezTo>
                    <a:pt x="136" y="203"/>
                    <a:pt x="138" y="203"/>
                    <a:pt x="140" y="203"/>
                  </a:cubicBezTo>
                  <a:cubicBezTo>
                    <a:pt x="143" y="203"/>
                    <a:pt x="147" y="203"/>
                    <a:pt x="150" y="203"/>
                  </a:cubicBezTo>
                  <a:cubicBezTo>
                    <a:pt x="152" y="203"/>
                    <a:pt x="154" y="203"/>
                    <a:pt x="155" y="202"/>
                  </a:cubicBezTo>
                  <a:cubicBezTo>
                    <a:pt x="156" y="202"/>
                    <a:pt x="158" y="201"/>
                    <a:pt x="158" y="200"/>
                  </a:cubicBezTo>
                  <a:cubicBezTo>
                    <a:pt x="158" y="199"/>
                    <a:pt x="155" y="199"/>
                    <a:pt x="154" y="198"/>
                  </a:cubicBezTo>
                  <a:cubicBezTo>
                    <a:pt x="152" y="198"/>
                    <a:pt x="150" y="198"/>
                    <a:pt x="148" y="199"/>
                  </a:cubicBezTo>
                  <a:cubicBezTo>
                    <a:pt x="142" y="199"/>
                    <a:pt x="137" y="199"/>
                    <a:pt x="131" y="199"/>
                  </a:cubicBezTo>
                  <a:cubicBezTo>
                    <a:pt x="127" y="198"/>
                    <a:pt x="124" y="199"/>
                    <a:pt x="122" y="197"/>
                  </a:cubicBezTo>
                  <a:cubicBezTo>
                    <a:pt x="121" y="196"/>
                    <a:pt x="120" y="196"/>
                    <a:pt x="120" y="195"/>
                  </a:cubicBezTo>
                  <a:cubicBezTo>
                    <a:pt x="119" y="195"/>
                    <a:pt x="119" y="194"/>
                    <a:pt x="119" y="194"/>
                  </a:cubicBezTo>
                  <a:cubicBezTo>
                    <a:pt x="119" y="193"/>
                    <a:pt x="120" y="193"/>
                    <a:pt x="120" y="192"/>
                  </a:cubicBezTo>
                  <a:cubicBezTo>
                    <a:pt x="122" y="190"/>
                    <a:pt x="126" y="190"/>
                    <a:pt x="131" y="190"/>
                  </a:cubicBezTo>
                  <a:cubicBezTo>
                    <a:pt x="133" y="190"/>
                    <a:pt x="134" y="189"/>
                    <a:pt x="136" y="189"/>
                  </a:cubicBezTo>
                  <a:cubicBezTo>
                    <a:pt x="139" y="189"/>
                    <a:pt x="143" y="189"/>
                    <a:pt x="147" y="189"/>
                  </a:cubicBezTo>
                  <a:cubicBezTo>
                    <a:pt x="149" y="189"/>
                    <a:pt x="152" y="189"/>
                    <a:pt x="154" y="189"/>
                  </a:cubicBezTo>
                  <a:cubicBezTo>
                    <a:pt x="156" y="189"/>
                    <a:pt x="158" y="190"/>
                    <a:pt x="158" y="189"/>
                  </a:cubicBezTo>
                  <a:cubicBezTo>
                    <a:pt x="158" y="187"/>
                    <a:pt x="155" y="187"/>
                    <a:pt x="154" y="187"/>
                  </a:cubicBezTo>
                  <a:cubicBezTo>
                    <a:pt x="150" y="187"/>
                    <a:pt x="147" y="187"/>
                    <a:pt x="144" y="187"/>
                  </a:cubicBezTo>
                  <a:cubicBezTo>
                    <a:pt x="142" y="187"/>
                    <a:pt x="140" y="187"/>
                    <a:pt x="138" y="187"/>
                  </a:cubicBezTo>
                  <a:cubicBezTo>
                    <a:pt x="135" y="187"/>
                    <a:pt x="131" y="187"/>
                    <a:pt x="128" y="187"/>
                  </a:cubicBezTo>
                  <a:cubicBezTo>
                    <a:pt x="124" y="187"/>
                    <a:pt x="121" y="186"/>
                    <a:pt x="120" y="184"/>
                  </a:cubicBezTo>
                  <a:cubicBezTo>
                    <a:pt x="119" y="183"/>
                    <a:pt x="119" y="182"/>
                    <a:pt x="119" y="181"/>
                  </a:cubicBezTo>
                  <a:cubicBezTo>
                    <a:pt x="120" y="180"/>
                    <a:pt x="120" y="180"/>
                    <a:pt x="120" y="180"/>
                  </a:cubicBezTo>
                  <a:cubicBezTo>
                    <a:pt x="121" y="180"/>
                    <a:pt x="121" y="180"/>
                    <a:pt x="121" y="179"/>
                  </a:cubicBezTo>
                  <a:cubicBezTo>
                    <a:pt x="121" y="179"/>
                    <a:pt x="122" y="179"/>
                    <a:pt x="123" y="179"/>
                  </a:cubicBezTo>
                  <a:cubicBezTo>
                    <a:pt x="127" y="177"/>
                    <a:pt x="132" y="177"/>
                    <a:pt x="137" y="177"/>
                  </a:cubicBezTo>
                  <a:cubicBezTo>
                    <a:pt x="140" y="178"/>
                    <a:pt x="144" y="177"/>
                    <a:pt x="147" y="178"/>
                  </a:cubicBezTo>
                  <a:cubicBezTo>
                    <a:pt x="150" y="178"/>
                    <a:pt x="153" y="177"/>
                    <a:pt x="156" y="177"/>
                  </a:cubicBezTo>
                  <a:cubicBezTo>
                    <a:pt x="156" y="178"/>
                    <a:pt x="155" y="178"/>
                    <a:pt x="155" y="178"/>
                  </a:cubicBezTo>
                  <a:cubicBezTo>
                    <a:pt x="156" y="178"/>
                    <a:pt x="158" y="178"/>
                    <a:pt x="158" y="177"/>
                  </a:cubicBezTo>
                  <a:cubicBezTo>
                    <a:pt x="158" y="176"/>
                    <a:pt x="158" y="176"/>
                    <a:pt x="158" y="176"/>
                  </a:cubicBezTo>
                  <a:cubicBezTo>
                    <a:pt x="158" y="176"/>
                    <a:pt x="158" y="175"/>
                    <a:pt x="158" y="174"/>
                  </a:cubicBezTo>
                  <a:cubicBezTo>
                    <a:pt x="157" y="174"/>
                    <a:pt x="156" y="173"/>
                    <a:pt x="155" y="173"/>
                  </a:cubicBezTo>
                  <a:cubicBezTo>
                    <a:pt x="151" y="173"/>
                    <a:pt x="147" y="173"/>
                    <a:pt x="143" y="174"/>
                  </a:cubicBezTo>
                  <a:cubicBezTo>
                    <a:pt x="138" y="174"/>
                    <a:pt x="133" y="174"/>
                    <a:pt x="128" y="173"/>
                  </a:cubicBezTo>
                  <a:cubicBezTo>
                    <a:pt x="129" y="173"/>
                    <a:pt x="129" y="173"/>
                    <a:pt x="130" y="173"/>
                  </a:cubicBezTo>
                  <a:cubicBezTo>
                    <a:pt x="127" y="172"/>
                    <a:pt x="123" y="172"/>
                    <a:pt x="121" y="171"/>
                  </a:cubicBezTo>
                  <a:cubicBezTo>
                    <a:pt x="120" y="171"/>
                    <a:pt x="120" y="170"/>
                    <a:pt x="119" y="169"/>
                  </a:cubicBezTo>
                  <a:cubicBezTo>
                    <a:pt x="119" y="168"/>
                    <a:pt x="119" y="168"/>
                    <a:pt x="120" y="167"/>
                  </a:cubicBezTo>
                  <a:cubicBezTo>
                    <a:pt x="121" y="167"/>
                    <a:pt x="122" y="166"/>
                    <a:pt x="123" y="166"/>
                  </a:cubicBezTo>
                  <a:cubicBezTo>
                    <a:pt x="124" y="166"/>
                    <a:pt x="125" y="165"/>
                    <a:pt x="125" y="165"/>
                  </a:cubicBezTo>
                  <a:cubicBezTo>
                    <a:pt x="126" y="165"/>
                    <a:pt x="127" y="165"/>
                    <a:pt x="127" y="165"/>
                  </a:cubicBezTo>
                  <a:cubicBezTo>
                    <a:pt x="127" y="165"/>
                    <a:pt x="127" y="166"/>
                    <a:pt x="128" y="166"/>
                  </a:cubicBezTo>
                  <a:cubicBezTo>
                    <a:pt x="128" y="166"/>
                    <a:pt x="128" y="166"/>
                    <a:pt x="129" y="166"/>
                  </a:cubicBezTo>
                  <a:cubicBezTo>
                    <a:pt x="129" y="165"/>
                    <a:pt x="129" y="165"/>
                    <a:pt x="129" y="165"/>
                  </a:cubicBezTo>
                  <a:cubicBezTo>
                    <a:pt x="130" y="165"/>
                    <a:pt x="131" y="165"/>
                    <a:pt x="132" y="165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9" y="165"/>
                    <a:pt x="146" y="165"/>
                    <a:pt x="153" y="165"/>
                  </a:cubicBezTo>
                  <a:cubicBezTo>
                    <a:pt x="155" y="165"/>
                    <a:pt x="157" y="166"/>
                    <a:pt x="158" y="165"/>
                  </a:cubicBezTo>
                  <a:cubicBezTo>
                    <a:pt x="158" y="164"/>
                    <a:pt x="159" y="163"/>
                    <a:pt x="158" y="163"/>
                  </a:cubicBezTo>
                  <a:cubicBezTo>
                    <a:pt x="158" y="162"/>
                    <a:pt x="157" y="162"/>
                    <a:pt x="156" y="161"/>
                  </a:cubicBezTo>
                  <a:cubicBezTo>
                    <a:pt x="152" y="161"/>
                    <a:pt x="148" y="161"/>
                    <a:pt x="144" y="161"/>
                  </a:cubicBezTo>
                  <a:cubicBezTo>
                    <a:pt x="139" y="161"/>
                    <a:pt x="133" y="162"/>
                    <a:pt x="129" y="161"/>
                  </a:cubicBezTo>
                  <a:cubicBezTo>
                    <a:pt x="131" y="162"/>
                    <a:pt x="135" y="161"/>
                    <a:pt x="138" y="162"/>
                  </a:cubicBezTo>
                  <a:cubicBezTo>
                    <a:pt x="133" y="162"/>
                    <a:pt x="128" y="162"/>
                    <a:pt x="124" y="160"/>
                  </a:cubicBezTo>
                  <a:cubicBezTo>
                    <a:pt x="124" y="160"/>
                    <a:pt x="123" y="160"/>
                    <a:pt x="122" y="159"/>
                  </a:cubicBezTo>
                  <a:cubicBezTo>
                    <a:pt x="122" y="159"/>
                    <a:pt x="121" y="159"/>
                    <a:pt x="121" y="159"/>
                  </a:cubicBezTo>
                  <a:cubicBezTo>
                    <a:pt x="119" y="158"/>
                    <a:pt x="118" y="156"/>
                    <a:pt x="118" y="154"/>
                  </a:cubicBezTo>
                  <a:cubicBezTo>
                    <a:pt x="116" y="150"/>
                    <a:pt x="118" y="145"/>
                    <a:pt x="120" y="143"/>
                  </a:cubicBezTo>
                  <a:cubicBezTo>
                    <a:pt x="121" y="143"/>
                    <a:pt x="123" y="142"/>
                    <a:pt x="125" y="141"/>
                  </a:cubicBezTo>
                  <a:cubicBezTo>
                    <a:pt x="129" y="140"/>
                    <a:pt x="133" y="140"/>
                    <a:pt x="137" y="140"/>
                  </a:cubicBezTo>
                  <a:cubicBezTo>
                    <a:pt x="142" y="140"/>
                    <a:pt x="147" y="140"/>
                    <a:pt x="151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3" y="140"/>
                    <a:pt x="155" y="140"/>
                    <a:pt x="157" y="140"/>
                  </a:cubicBezTo>
                  <a:cubicBezTo>
                    <a:pt x="157" y="140"/>
                    <a:pt x="158" y="140"/>
                    <a:pt x="158" y="139"/>
                  </a:cubicBezTo>
                  <a:cubicBezTo>
                    <a:pt x="158" y="139"/>
                    <a:pt x="158" y="138"/>
                    <a:pt x="157" y="138"/>
                  </a:cubicBezTo>
                  <a:cubicBezTo>
                    <a:pt x="157" y="138"/>
                    <a:pt x="157" y="137"/>
                    <a:pt x="156" y="137"/>
                  </a:cubicBezTo>
                  <a:cubicBezTo>
                    <a:pt x="155" y="136"/>
                    <a:pt x="154" y="137"/>
                    <a:pt x="152" y="137"/>
                  </a:cubicBezTo>
                  <a:cubicBezTo>
                    <a:pt x="150" y="137"/>
                    <a:pt x="147" y="137"/>
                    <a:pt x="145" y="137"/>
                  </a:cubicBezTo>
                  <a:cubicBezTo>
                    <a:pt x="144" y="137"/>
                    <a:pt x="143" y="137"/>
                    <a:pt x="143" y="137"/>
                  </a:cubicBezTo>
                  <a:cubicBezTo>
                    <a:pt x="141" y="136"/>
                    <a:pt x="140" y="137"/>
                    <a:pt x="138" y="137"/>
                  </a:cubicBezTo>
                  <a:cubicBezTo>
                    <a:pt x="131" y="137"/>
                    <a:pt x="125" y="136"/>
                    <a:pt x="121" y="134"/>
                  </a:cubicBezTo>
                  <a:cubicBezTo>
                    <a:pt x="121" y="134"/>
                    <a:pt x="122" y="134"/>
                    <a:pt x="122" y="134"/>
                  </a:cubicBezTo>
                  <a:cubicBezTo>
                    <a:pt x="118" y="133"/>
                    <a:pt x="116" y="128"/>
                    <a:pt x="117" y="122"/>
                  </a:cubicBezTo>
                  <a:cubicBezTo>
                    <a:pt x="118" y="120"/>
                    <a:pt x="119" y="118"/>
                    <a:pt x="121" y="117"/>
                  </a:cubicBezTo>
                  <a:cubicBezTo>
                    <a:pt x="122" y="116"/>
                    <a:pt x="125" y="115"/>
                    <a:pt x="127" y="115"/>
                  </a:cubicBezTo>
                  <a:cubicBezTo>
                    <a:pt x="132" y="114"/>
                    <a:pt x="138" y="114"/>
                    <a:pt x="143" y="114"/>
                  </a:cubicBezTo>
                  <a:cubicBezTo>
                    <a:pt x="146" y="114"/>
                    <a:pt x="148" y="115"/>
                    <a:pt x="151" y="115"/>
                  </a:cubicBezTo>
                  <a:cubicBezTo>
                    <a:pt x="152" y="116"/>
                    <a:pt x="154" y="118"/>
                    <a:pt x="153" y="120"/>
                  </a:cubicBezTo>
                  <a:cubicBezTo>
                    <a:pt x="152" y="122"/>
                    <a:pt x="150" y="123"/>
                    <a:pt x="148" y="124"/>
                  </a:cubicBezTo>
                  <a:cubicBezTo>
                    <a:pt x="146" y="124"/>
                    <a:pt x="143" y="124"/>
                    <a:pt x="141" y="124"/>
                  </a:cubicBezTo>
                  <a:cubicBezTo>
                    <a:pt x="138" y="124"/>
                    <a:pt x="135" y="124"/>
                    <a:pt x="132" y="124"/>
                  </a:cubicBezTo>
                  <a:cubicBezTo>
                    <a:pt x="131" y="124"/>
                    <a:pt x="128" y="124"/>
                    <a:pt x="127" y="125"/>
                  </a:cubicBezTo>
                  <a:cubicBezTo>
                    <a:pt x="127" y="125"/>
                    <a:pt x="126" y="125"/>
                    <a:pt x="126" y="126"/>
                  </a:cubicBezTo>
                  <a:cubicBezTo>
                    <a:pt x="126" y="127"/>
                    <a:pt x="128" y="127"/>
                    <a:pt x="129" y="127"/>
                  </a:cubicBezTo>
                  <a:cubicBezTo>
                    <a:pt x="135" y="128"/>
                    <a:pt x="143" y="127"/>
                    <a:pt x="149" y="128"/>
                  </a:cubicBezTo>
                  <a:cubicBezTo>
                    <a:pt x="152" y="128"/>
                    <a:pt x="157" y="129"/>
                    <a:pt x="158" y="126"/>
                  </a:cubicBezTo>
                  <a:cubicBezTo>
                    <a:pt x="158" y="126"/>
                    <a:pt x="158" y="126"/>
                    <a:pt x="158" y="125"/>
                  </a:cubicBezTo>
                  <a:cubicBezTo>
                    <a:pt x="158" y="125"/>
                    <a:pt x="158" y="124"/>
                    <a:pt x="158" y="124"/>
                  </a:cubicBezTo>
                  <a:cubicBezTo>
                    <a:pt x="158" y="121"/>
                    <a:pt x="158" y="119"/>
                    <a:pt x="159" y="117"/>
                  </a:cubicBezTo>
                  <a:cubicBezTo>
                    <a:pt x="159" y="117"/>
                    <a:pt x="159" y="116"/>
                    <a:pt x="160" y="116"/>
                  </a:cubicBezTo>
                  <a:cubicBezTo>
                    <a:pt x="160" y="115"/>
                    <a:pt x="161" y="115"/>
                    <a:pt x="161" y="115"/>
                  </a:cubicBezTo>
                  <a:cubicBezTo>
                    <a:pt x="162" y="114"/>
                    <a:pt x="163" y="115"/>
                    <a:pt x="163" y="115"/>
                  </a:cubicBezTo>
                  <a:cubicBezTo>
                    <a:pt x="164" y="115"/>
                    <a:pt x="165" y="115"/>
                    <a:pt x="165" y="115"/>
                  </a:cubicBezTo>
                  <a:cubicBezTo>
                    <a:pt x="165" y="115"/>
                    <a:pt x="164" y="115"/>
                    <a:pt x="164" y="115"/>
                  </a:cubicBezTo>
                  <a:cubicBezTo>
                    <a:pt x="164" y="116"/>
                    <a:pt x="165" y="117"/>
                    <a:pt x="165" y="117"/>
                  </a:cubicBezTo>
                  <a:cubicBezTo>
                    <a:pt x="165" y="118"/>
                    <a:pt x="166" y="119"/>
                    <a:pt x="166" y="121"/>
                  </a:cubicBezTo>
                  <a:cubicBezTo>
                    <a:pt x="166" y="123"/>
                    <a:pt x="166" y="125"/>
                    <a:pt x="167" y="128"/>
                  </a:cubicBezTo>
                  <a:cubicBezTo>
                    <a:pt x="169" y="128"/>
                    <a:pt x="172" y="128"/>
                    <a:pt x="175" y="128"/>
                  </a:cubicBezTo>
                  <a:cubicBezTo>
                    <a:pt x="180" y="128"/>
                    <a:pt x="186" y="128"/>
                    <a:pt x="192" y="128"/>
                  </a:cubicBezTo>
                  <a:cubicBezTo>
                    <a:pt x="193" y="128"/>
                    <a:pt x="194" y="128"/>
                    <a:pt x="196" y="128"/>
                  </a:cubicBezTo>
                  <a:cubicBezTo>
                    <a:pt x="197" y="127"/>
                    <a:pt x="198" y="127"/>
                    <a:pt x="199" y="126"/>
                  </a:cubicBezTo>
                  <a:cubicBezTo>
                    <a:pt x="199" y="125"/>
                    <a:pt x="196" y="125"/>
                    <a:pt x="195" y="124"/>
                  </a:cubicBezTo>
                  <a:cubicBezTo>
                    <a:pt x="190" y="124"/>
                    <a:pt x="186" y="124"/>
                    <a:pt x="181" y="124"/>
                  </a:cubicBezTo>
                  <a:cubicBezTo>
                    <a:pt x="180" y="124"/>
                    <a:pt x="179" y="124"/>
                    <a:pt x="178" y="124"/>
                  </a:cubicBezTo>
                  <a:cubicBezTo>
                    <a:pt x="178" y="124"/>
                    <a:pt x="178" y="124"/>
                    <a:pt x="178" y="124"/>
                  </a:cubicBezTo>
                  <a:cubicBezTo>
                    <a:pt x="176" y="123"/>
                    <a:pt x="174" y="123"/>
                    <a:pt x="173" y="122"/>
                  </a:cubicBezTo>
                  <a:cubicBezTo>
                    <a:pt x="171" y="121"/>
                    <a:pt x="170" y="120"/>
                    <a:pt x="171" y="118"/>
                  </a:cubicBezTo>
                  <a:cubicBezTo>
                    <a:pt x="172" y="117"/>
                    <a:pt x="174" y="116"/>
                    <a:pt x="175" y="115"/>
                  </a:cubicBezTo>
                  <a:cubicBezTo>
                    <a:pt x="176" y="115"/>
                    <a:pt x="177" y="115"/>
                    <a:pt x="178" y="115"/>
                  </a:cubicBezTo>
                  <a:cubicBezTo>
                    <a:pt x="179" y="115"/>
                    <a:pt x="181" y="115"/>
                    <a:pt x="183" y="114"/>
                  </a:cubicBezTo>
                  <a:cubicBezTo>
                    <a:pt x="183" y="114"/>
                    <a:pt x="182" y="114"/>
                    <a:pt x="182" y="114"/>
                  </a:cubicBezTo>
                  <a:cubicBezTo>
                    <a:pt x="186" y="114"/>
                    <a:pt x="191" y="114"/>
                    <a:pt x="196" y="114"/>
                  </a:cubicBezTo>
                  <a:cubicBezTo>
                    <a:pt x="199" y="115"/>
                    <a:pt x="202" y="116"/>
                    <a:pt x="203" y="117"/>
                  </a:cubicBezTo>
                  <a:cubicBezTo>
                    <a:pt x="206" y="119"/>
                    <a:pt x="208" y="124"/>
                    <a:pt x="207" y="129"/>
                  </a:cubicBezTo>
                  <a:cubicBezTo>
                    <a:pt x="206" y="130"/>
                    <a:pt x="206" y="132"/>
                    <a:pt x="205" y="133"/>
                  </a:cubicBezTo>
                  <a:cubicBezTo>
                    <a:pt x="202" y="137"/>
                    <a:pt x="196" y="137"/>
                    <a:pt x="189" y="137"/>
                  </a:cubicBezTo>
                  <a:cubicBezTo>
                    <a:pt x="183" y="138"/>
                    <a:pt x="178" y="137"/>
                    <a:pt x="173" y="137"/>
                  </a:cubicBezTo>
                  <a:cubicBezTo>
                    <a:pt x="171" y="137"/>
                    <a:pt x="169" y="137"/>
                    <a:pt x="167" y="137"/>
                  </a:cubicBezTo>
                  <a:cubicBezTo>
                    <a:pt x="166" y="138"/>
                    <a:pt x="166" y="138"/>
                    <a:pt x="166" y="139"/>
                  </a:cubicBezTo>
                  <a:close/>
                  <a:moveTo>
                    <a:pt x="157" y="177"/>
                  </a:moveTo>
                  <a:cubicBezTo>
                    <a:pt x="157" y="177"/>
                    <a:pt x="157" y="177"/>
                    <a:pt x="158" y="176"/>
                  </a:cubicBezTo>
                  <a:cubicBezTo>
                    <a:pt x="158" y="177"/>
                    <a:pt x="157" y="177"/>
                    <a:pt x="157" y="177"/>
                  </a:cubicBezTo>
                  <a:close/>
                  <a:moveTo>
                    <a:pt x="157" y="162"/>
                  </a:moveTo>
                  <a:cubicBezTo>
                    <a:pt x="155" y="162"/>
                    <a:pt x="153" y="162"/>
                    <a:pt x="150" y="162"/>
                  </a:cubicBezTo>
                  <a:cubicBezTo>
                    <a:pt x="147" y="162"/>
                    <a:pt x="145" y="162"/>
                    <a:pt x="143" y="162"/>
                  </a:cubicBezTo>
                  <a:cubicBezTo>
                    <a:pt x="146" y="161"/>
                    <a:pt x="150" y="161"/>
                    <a:pt x="154" y="162"/>
                  </a:cubicBezTo>
                  <a:cubicBezTo>
                    <a:pt x="155" y="162"/>
                    <a:pt x="156" y="162"/>
                    <a:pt x="156" y="162"/>
                  </a:cubicBezTo>
                  <a:cubicBezTo>
                    <a:pt x="157" y="162"/>
                    <a:pt x="158" y="162"/>
                    <a:pt x="158" y="163"/>
                  </a:cubicBezTo>
                  <a:cubicBezTo>
                    <a:pt x="158" y="163"/>
                    <a:pt x="157" y="163"/>
                    <a:pt x="157" y="162"/>
                  </a:cubicBezTo>
                  <a:close/>
                  <a:moveTo>
                    <a:pt x="158" y="164"/>
                  </a:moveTo>
                  <a:cubicBezTo>
                    <a:pt x="158" y="164"/>
                    <a:pt x="158" y="165"/>
                    <a:pt x="158" y="165"/>
                  </a:cubicBezTo>
                  <a:cubicBezTo>
                    <a:pt x="158" y="165"/>
                    <a:pt x="157" y="165"/>
                    <a:pt x="157" y="165"/>
                  </a:cubicBezTo>
                  <a:cubicBezTo>
                    <a:pt x="157" y="164"/>
                    <a:pt x="157" y="164"/>
                    <a:pt x="158" y="164"/>
                  </a:cubicBezTo>
                  <a:cubicBezTo>
                    <a:pt x="158" y="164"/>
                    <a:pt x="158" y="164"/>
                    <a:pt x="158" y="164"/>
                  </a:cubicBezTo>
                  <a:close/>
                  <a:moveTo>
                    <a:pt x="144" y="165"/>
                  </a:moveTo>
                  <a:cubicBezTo>
                    <a:pt x="144" y="165"/>
                    <a:pt x="143" y="165"/>
                    <a:pt x="142" y="165"/>
                  </a:cubicBezTo>
                  <a:cubicBezTo>
                    <a:pt x="141" y="165"/>
                    <a:pt x="140" y="165"/>
                    <a:pt x="140" y="165"/>
                  </a:cubicBezTo>
                  <a:cubicBezTo>
                    <a:pt x="140" y="165"/>
                    <a:pt x="140" y="165"/>
                    <a:pt x="140" y="165"/>
                  </a:cubicBezTo>
                  <a:cubicBezTo>
                    <a:pt x="141" y="165"/>
                    <a:pt x="143" y="165"/>
                    <a:pt x="144" y="165"/>
                  </a:cubicBezTo>
                  <a:close/>
                  <a:moveTo>
                    <a:pt x="117" y="127"/>
                  </a:moveTo>
                  <a:cubicBezTo>
                    <a:pt x="117" y="129"/>
                    <a:pt x="118" y="130"/>
                    <a:pt x="118" y="132"/>
                  </a:cubicBezTo>
                  <a:cubicBezTo>
                    <a:pt x="118" y="132"/>
                    <a:pt x="118" y="131"/>
                    <a:pt x="118" y="131"/>
                  </a:cubicBezTo>
                  <a:cubicBezTo>
                    <a:pt x="117" y="130"/>
                    <a:pt x="117" y="129"/>
                    <a:pt x="117" y="127"/>
                  </a:cubicBezTo>
                  <a:close/>
                  <a:moveTo>
                    <a:pt x="126" y="136"/>
                  </a:moveTo>
                  <a:cubicBezTo>
                    <a:pt x="126" y="136"/>
                    <a:pt x="127" y="136"/>
                    <a:pt x="127" y="137"/>
                  </a:cubicBezTo>
                  <a:cubicBezTo>
                    <a:pt x="125" y="137"/>
                    <a:pt x="122" y="136"/>
                    <a:pt x="121" y="134"/>
                  </a:cubicBezTo>
                  <a:cubicBezTo>
                    <a:pt x="122" y="135"/>
                    <a:pt x="124" y="136"/>
                    <a:pt x="126" y="136"/>
                  </a:cubicBezTo>
                  <a:close/>
                  <a:moveTo>
                    <a:pt x="123" y="135"/>
                  </a:moveTo>
                  <a:cubicBezTo>
                    <a:pt x="124" y="135"/>
                    <a:pt x="124" y="135"/>
                    <a:pt x="125" y="135"/>
                  </a:cubicBezTo>
                  <a:cubicBezTo>
                    <a:pt x="124" y="135"/>
                    <a:pt x="123" y="135"/>
                    <a:pt x="123" y="135"/>
                  </a:cubicBezTo>
                  <a:close/>
                  <a:moveTo>
                    <a:pt x="126" y="136"/>
                  </a:moveTo>
                  <a:cubicBezTo>
                    <a:pt x="129" y="136"/>
                    <a:pt x="132" y="137"/>
                    <a:pt x="135" y="137"/>
                  </a:cubicBezTo>
                  <a:cubicBezTo>
                    <a:pt x="132" y="137"/>
                    <a:pt x="129" y="137"/>
                    <a:pt x="126" y="136"/>
                  </a:cubicBezTo>
                  <a:close/>
                  <a:moveTo>
                    <a:pt x="127" y="81"/>
                  </a:moveTo>
                  <a:cubicBezTo>
                    <a:pt x="128" y="79"/>
                    <a:pt x="130" y="79"/>
                    <a:pt x="132" y="79"/>
                  </a:cubicBezTo>
                  <a:cubicBezTo>
                    <a:pt x="131" y="79"/>
                    <a:pt x="130" y="79"/>
                    <a:pt x="129" y="80"/>
                  </a:cubicBezTo>
                  <a:cubicBezTo>
                    <a:pt x="128" y="80"/>
                    <a:pt x="128" y="81"/>
                    <a:pt x="127" y="81"/>
                  </a:cubicBezTo>
                  <a:close/>
                  <a:moveTo>
                    <a:pt x="207" y="18"/>
                  </a:moveTo>
                  <a:cubicBezTo>
                    <a:pt x="207" y="25"/>
                    <a:pt x="201" y="28"/>
                    <a:pt x="194" y="29"/>
                  </a:cubicBezTo>
                  <a:cubicBezTo>
                    <a:pt x="194" y="29"/>
                    <a:pt x="193" y="29"/>
                    <a:pt x="193" y="29"/>
                  </a:cubicBezTo>
                  <a:cubicBezTo>
                    <a:pt x="192" y="29"/>
                    <a:pt x="191" y="29"/>
                    <a:pt x="190" y="30"/>
                  </a:cubicBezTo>
                  <a:cubicBezTo>
                    <a:pt x="190" y="30"/>
                    <a:pt x="189" y="32"/>
                    <a:pt x="190" y="32"/>
                  </a:cubicBezTo>
                  <a:cubicBezTo>
                    <a:pt x="196" y="33"/>
                    <a:pt x="202" y="34"/>
                    <a:pt x="204" y="39"/>
                  </a:cubicBezTo>
                  <a:cubicBezTo>
                    <a:pt x="206" y="41"/>
                    <a:pt x="206" y="44"/>
                    <a:pt x="207" y="47"/>
                  </a:cubicBezTo>
                  <a:cubicBezTo>
                    <a:pt x="207" y="50"/>
                    <a:pt x="207" y="54"/>
                    <a:pt x="206" y="56"/>
                  </a:cubicBezTo>
                  <a:cubicBezTo>
                    <a:pt x="205" y="60"/>
                    <a:pt x="202" y="63"/>
                    <a:pt x="199" y="65"/>
                  </a:cubicBezTo>
                  <a:cubicBezTo>
                    <a:pt x="197" y="65"/>
                    <a:pt x="196" y="65"/>
                    <a:pt x="194" y="66"/>
                  </a:cubicBezTo>
                  <a:cubicBezTo>
                    <a:pt x="190" y="67"/>
                    <a:pt x="183" y="67"/>
                    <a:pt x="177" y="66"/>
                  </a:cubicBezTo>
                  <a:cubicBezTo>
                    <a:pt x="177" y="66"/>
                    <a:pt x="177" y="66"/>
                    <a:pt x="176" y="66"/>
                  </a:cubicBezTo>
                  <a:cubicBezTo>
                    <a:pt x="176" y="66"/>
                    <a:pt x="176" y="66"/>
                    <a:pt x="175" y="66"/>
                  </a:cubicBezTo>
                  <a:cubicBezTo>
                    <a:pt x="175" y="66"/>
                    <a:pt x="174" y="66"/>
                    <a:pt x="173" y="66"/>
                  </a:cubicBezTo>
                  <a:cubicBezTo>
                    <a:pt x="171" y="66"/>
                    <a:pt x="169" y="66"/>
                    <a:pt x="166" y="66"/>
                  </a:cubicBezTo>
                  <a:cubicBezTo>
                    <a:pt x="165" y="66"/>
                    <a:pt x="165" y="69"/>
                    <a:pt x="166" y="70"/>
                  </a:cubicBezTo>
                  <a:cubicBezTo>
                    <a:pt x="172" y="70"/>
                    <a:pt x="179" y="70"/>
                    <a:pt x="185" y="70"/>
                  </a:cubicBezTo>
                  <a:cubicBezTo>
                    <a:pt x="179" y="69"/>
                    <a:pt x="172" y="70"/>
                    <a:pt x="166" y="69"/>
                  </a:cubicBezTo>
                  <a:cubicBezTo>
                    <a:pt x="166" y="68"/>
                    <a:pt x="166" y="68"/>
                    <a:pt x="166" y="67"/>
                  </a:cubicBezTo>
                  <a:cubicBezTo>
                    <a:pt x="167" y="67"/>
                    <a:pt x="166" y="68"/>
                    <a:pt x="167" y="69"/>
                  </a:cubicBezTo>
                  <a:cubicBezTo>
                    <a:pt x="170" y="69"/>
                    <a:pt x="173" y="69"/>
                    <a:pt x="176" y="69"/>
                  </a:cubicBezTo>
                  <a:cubicBezTo>
                    <a:pt x="179" y="69"/>
                    <a:pt x="182" y="69"/>
                    <a:pt x="185" y="69"/>
                  </a:cubicBezTo>
                  <a:cubicBezTo>
                    <a:pt x="188" y="69"/>
                    <a:pt x="191" y="69"/>
                    <a:pt x="194" y="70"/>
                  </a:cubicBezTo>
                  <a:cubicBezTo>
                    <a:pt x="196" y="70"/>
                    <a:pt x="198" y="71"/>
                    <a:pt x="199" y="71"/>
                  </a:cubicBezTo>
                  <a:cubicBezTo>
                    <a:pt x="200" y="72"/>
                    <a:pt x="201" y="72"/>
                    <a:pt x="201" y="72"/>
                  </a:cubicBezTo>
                  <a:cubicBezTo>
                    <a:pt x="201" y="72"/>
                    <a:pt x="202" y="73"/>
                    <a:pt x="202" y="74"/>
                  </a:cubicBezTo>
                  <a:cubicBezTo>
                    <a:pt x="204" y="76"/>
                    <a:pt x="206" y="78"/>
                    <a:pt x="206" y="81"/>
                  </a:cubicBezTo>
                  <a:cubicBezTo>
                    <a:pt x="206" y="82"/>
                    <a:pt x="206" y="83"/>
                    <a:pt x="206" y="84"/>
                  </a:cubicBezTo>
                  <a:cubicBezTo>
                    <a:pt x="206" y="85"/>
                    <a:pt x="207" y="85"/>
                    <a:pt x="207" y="86"/>
                  </a:cubicBezTo>
                  <a:cubicBezTo>
                    <a:pt x="207" y="87"/>
                    <a:pt x="207" y="88"/>
                    <a:pt x="207" y="89"/>
                  </a:cubicBezTo>
                  <a:cubicBezTo>
                    <a:pt x="207" y="89"/>
                    <a:pt x="207" y="89"/>
                    <a:pt x="207" y="90"/>
                  </a:cubicBezTo>
                  <a:cubicBezTo>
                    <a:pt x="206" y="91"/>
                    <a:pt x="207" y="92"/>
                    <a:pt x="207" y="93"/>
                  </a:cubicBezTo>
                  <a:cubicBezTo>
                    <a:pt x="207" y="96"/>
                    <a:pt x="206" y="99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4" y="103"/>
                    <a:pt x="204" y="103"/>
                    <a:pt x="203" y="103"/>
                  </a:cubicBezTo>
                  <a:cubicBezTo>
                    <a:pt x="202" y="103"/>
                    <a:pt x="201" y="103"/>
                    <a:pt x="200" y="102"/>
                  </a:cubicBezTo>
                  <a:cubicBezTo>
                    <a:pt x="200" y="101"/>
                    <a:pt x="200" y="101"/>
                    <a:pt x="200" y="100"/>
                  </a:cubicBezTo>
                  <a:cubicBezTo>
                    <a:pt x="200" y="99"/>
                    <a:pt x="199" y="99"/>
                    <a:pt x="199" y="98"/>
                  </a:cubicBezTo>
                  <a:cubicBezTo>
                    <a:pt x="198" y="93"/>
                    <a:pt x="200" y="85"/>
                    <a:pt x="197" y="82"/>
                  </a:cubicBezTo>
                  <a:cubicBezTo>
                    <a:pt x="196" y="79"/>
                    <a:pt x="191" y="78"/>
                    <a:pt x="187" y="78"/>
                  </a:cubicBezTo>
                  <a:cubicBezTo>
                    <a:pt x="181" y="78"/>
                    <a:pt x="175" y="79"/>
                    <a:pt x="168" y="78"/>
                  </a:cubicBezTo>
                  <a:cubicBezTo>
                    <a:pt x="168" y="78"/>
                    <a:pt x="167" y="78"/>
                    <a:pt x="167" y="78"/>
                  </a:cubicBezTo>
                  <a:cubicBezTo>
                    <a:pt x="166" y="78"/>
                    <a:pt x="166" y="79"/>
                    <a:pt x="166" y="80"/>
                  </a:cubicBezTo>
                  <a:cubicBezTo>
                    <a:pt x="166" y="81"/>
                    <a:pt x="167" y="81"/>
                    <a:pt x="168" y="81"/>
                  </a:cubicBezTo>
                  <a:cubicBezTo>
                    <a:pt x="170" y="81"/>
                    <a:pt x="171" y="81"/>
                    <a:pt x="172" y="81"/>
                  </a:cubicBezTo>
                  <a:cubicBezTo>
                    <a:pt x="178" y="81"/>
                    <a:pt x="183" y="81"/>
                    <a:pt x="188" y="83"/>
                  </a:cubicBezTo>
                  <a:cubicBezTo>
                    <a:pt x="189" y="83"/>
                    <a:pt x="190" y="83"/>
                    <a:pt x="191" y="84"/>
                  </a:cubicBezTo>
                  <a:cubicBezTo>
                    <a:pt x="194" y="85"/>
                    <a:pt x="196" y="89"/>
                    <a:pt x="196" y="93"/>
                  </a:cubicBezTo>
                  <a:cubicBezTo>
                    <a:pt x="195" y="98"/>
                    <a:pt x="193" y="102"/>
                    <a:pt x="188" y="103"/>
                  </a:cubicBezTo>
                  <a:cubicBezTo>
                    <a:pt x="187" y="103"/>
                    <a:pt x="186" y="103"/>
                    <a:pt x="185" y="103"/>
                  </a:cubicBezTo>
                  <a:cubicBezTo>
                    <a:pt x="179" y="104"/>
                    <a:pt x="171" y="104"/>
                    <a:pt x="165" y="104"/>
                  </a:cubicBezTo>
                  <a:cubicBezTo>
                    <a:pt x="160" y="104"/>
                    <a:pt x="155" y="104"/>
                    <a:pt x="151" y="104"/>
                  </a:cubicBezTo>
                  <a:cubicBezTo>
                    <a:pt x="147" y="105"/>
                    <a:pt x="144" y="105"/>
                    <a:pt x="141" y="104"/>
                  </a:cubicBezTo>
                  <a:cubicBezTo>
                    <a:pt x="140" y="104"/>
                    <a:pt x="139" y="104"/>
                    <a:pt x="138" y="103"/>
                  </a:cubicBezTo>
                  <a:cubicBezTo>
                    <a:pt x="137" y="103"/>
                    <a:pt x="136" y="103"/>
                    <a:pt x="135" y="103"/>
                  </a:cubicBezTo>
                  <a:cubicBezTo>
                    <a:pt x="132" y="102"/>
                    <a:pt x="130" y="100"/>
                    <a:pt x="129" y="97"/>
                  </a:cubicBezTo>
                  <a:cubicBezTo>
                    <a:pt x="127" y="91"/>
                    <a:pt x="129" y="84"/>
                    <a:pt x="135" y="83"/>
                  </a:cubicBezTo>
                  <a:cubicBezTo>
                    <a:pt x="136" y="83"/>
                    <a:pt x="137" y="82"/>
                    <a:pt x="138" y="82"/>
                  </a:cubicBezTo>
                  <a:cubicBezTo>
                    <a:pt x="139" y="82"/>
                    <a:pt x="140" y="82"/>
                    <a:pt x="141" y="82"/>
                  </a:cubicBezTo>
                  <a:cubicBezTo>
                    <a:pt x="146" y="81"/>
                    <a:pt x="150" y="82"/>
                    <a:pt x="155" y="82"/>
                  </a:cubicBezTo>
                  <a:cubicBezTo>
                    <a:pt x="155" y="82"/>
                    <a:pt x="155" y="82"/>
                    <a:pt x="155" y="82"/>
                  </a:cubicBezTo>
                  <a:cubicBezTo>
                    <a:pt x="155" y="82"/>
                    <a:pt x="155" y="81"/>
                    <a:pt x="156" y="82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7" y="82"/>
                    <a:pt x="158" y="81"/>
                    <a:pt x="158" y="81"/>
                  </a:cubicBezTo>
                  <a:cubicBezTo>
                    <a:pt x="158" y="80"/>
                    <a:pt x="159" y="79"/>
                    <a:pt x="158" y="78"/>
                  </a:cubicBezTo>
                  <a:cubicBezTo>
                    <a:pt x="158" y="78"/>
                    <a:pt x="157" y="78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44" y="78"/>
                    <a:pt x="138" y="77"/>
                    <a:pt x="132" y="78"/>
                  </a:cubicBezTo>
                  <a:cubicBezTo>
                    <a:pt x="131" y="78"/>
                    <a:pt x="130" y="79"/>
                    <a:pt x="129" y="79"/>
                  </a:cubicBezTo>
                  <a:cubicBezTo>
                    <a:pt x="128" y="80"/>
                    <a:pt x="127" y="80"/>
                    <a:pt x="126" y="81"/>
                  </a:cubicBezTo>
                  <a:cubicBezTo>
                    <a:pt x="126" y="81"/>
                    <a:pt x="126" y="83"/>
                    <a:pt x="125" y="83"/>
                  </a:cubicBezTo>
                  <a:cubicBezTo>
                    <a:pt x="125" y="86"/>
                    <a:pt x="125" y="89"/>
                    <a:pt x="125" y="92"/>
                  </a:cubicBezTo>
                  <a:cubicBezTo>
                    <a:pt x="125" y="96"/>
                    <a:pt x="125" y="100"/>
                    <a:pt x="123" y="102"/>
                  </a:cubicBezTo>
                  <a:cubicBezTo>
                    <a:pt x="127" y="99"/>
                    <a:pt x="125" y="90"/>
                    <a:pt x="126" y="84"/>
                  </a:cubicBezTo>
                  <a:cubicBezTo>
                    <a:pt x="126" y="83"/>
                    <a:pt x="126" y="83"/>
                    <a:pt x="126" y="82"/>
                  </a:cubicBezTo>
                  <a:cubicBezTo>
                    <a:pt x="125" y="87"/>
                    <a:pt x="126" y="94"/>
                    <a:pt x="125" y="99"/>
                  </a:cubicBezTo>
                  <a:cubicBezTo>
                    <a:pt x="125" y="101"/>
                    <a:pt x="124" y="103"/>
                    <a:pt x="122" y="104"/>
                  </a:cubicBezTo>
                  <a:cubicBezTo>
                    <a:pt x="122" y="104"/>
                    <a:pt x="121" y="104"/>
                    <a:pt x="120" y="104"/>
                  </a:cubicBezTo>
                  <a:cubicBezTo>
                    <a:pt x="118" y="102"/>
                    <a:pt x="117" y="99"/>
                    <a:pt x="117" y="96"/>
                  </a:cubicBezTo>
                  <a:cubicBezTo>
                    <a:pt x="117" y="92"/>
                    <a:pt x="117" y="88"/>
                    <a:pt x="117" y="85"/>
                  </a:cubicBezTo>
                  <a:cubicBezTo>
                    <a:pt x="117" y="83"/>
                    <a:pt x="117" y="82"/>
                    <a:pt x="118" y="80"/>
                  </a:cubicBezTo>
                  <a:cubicBezTo>
                    <a:pt x="119" y="77"/>
                    <a:pt x="120" y="74"/>
                    <a:pt x="123" y="72"/>
                  </a:cubicBezTo>
                  <a:cubicBezTo>
                    <a:pt x="124" y="71"/>
                    <a:pt x="124" y="71"/>
                    <a:pt x="125" y="71"/>
                  </a:cubicBezTo>
                  <a:cubicBezTo>
                    <a:pt x="125" y="71"/>
                    <a:pt x="126" y="71"/>
                    <a:pt x="126" y="70"/>
                  </a:cubicBezTo>
                  <a:cubicBezTo>
                    <a:pt x="130" y="70"/>
                    <a:pt x="135" y="68"/>
                    <a:pt x="139" y="69"/>
                  </a:cubicBezTo>
                  <a:cubicBezTo>
                    <a:pt x="139" y="69"/>
                    <a:pt x="139" y="69"/>
                    <a:pt x="139" y="69"/>
                  </a:cubicBezTo>
                  <a:cubicBezTo>
                    <a:pt x="142" y="69"/>
                    <a:pt x="145" y="69"/>
                    <a:pt x="148" y="69"/>
                  </a:cubicBezTo>
                  <a:cubicBezTo>
                    <a:pt x="150" y="70"/>
                    <a:pt x="151" y="70"/>
                    <a:pt x="153" y="70"/>
                  </a:cubicBezTo>
                  <a:cubicBezTo>
                    <a:pt x="155" y="70"/>
                    <a:pt x="158" y="70"/>
                    <a:pt x="158" y="68"/>
                  </a:cubicBezTo>
                  <a:cubicBezTo>
                    <a:pt x="159" y="67"/>
                    <a:pt x="158" y="67"/>
                    <a:pt x="157" y="67"/>
                  </a:cubicBezTo>
                  <a:cubicBezTo>
                    <a:pt x="156" y="67"/>
                    <a:pt x="156" y="66"/>
                    <a:pt x="155" y="66"/>
                  </a:cubicBezTo>
                  <a:cubicBezTo>
                    <a:pt x="154" y="66"/>
                    <a:pt x="153" y="66"/>
                    <a:pt x="152" y="66"/>
                  </a:cubicBezTo>
                  <a:cubicBezTo>
                    <a:pt x="148" y="66"/>
                    <a:pt x="144" y="66"/>
                    <a:pt x="141" y="66"/>
                  </a:cubicBezTo>
                  <a:cubicBezTo>
                    <a:pt x="145" y="66"/>
                    <a:pt x="148" y="66"/>
                    <a:pt x="152" y="66"/>
                  </a:cubicBezTo>
                  <a:cubicBezTo>
                    <a:pt x="149" y="67"/>
                    <a:pt x="145" y="67"/>
                    <a:pt x="141" y="67"/>
                  </a:cubicBezTo>
                  <a:cubicBezTo>
                    <a:pt x="138" y="67"/>
                    <a:pt x="134" y="67"/>
                    <a:pt x="131" y="66"/>
                  </a:cubicBezTo>
                  <a:cubicBezTo>
                    <a:pt x="128" y="66"/>
                    <a:pt x="125" y="65"/>
                    <a:pt x="123" y="63"/>
                  </a:cubicBezTo>
                  <a:cubicBezTo>
                    <a:pt x="121" y="62"/>
                    <a:pt x="119" y="60"/>
                    <a:pt x="118" y="57"/>
                  </a:cubicBezTo>
                  <a:cubicBezTo>
                    <a:pt x="117" y="54"/>
                    <a:pt x="117" y="51"/>
                    <a:pt x="117" y="48"/>
                  </a:cubicBezTo>
                  <a:cubicBezTo>
                    <a:pt x="117" y="46"/>
                    <a:pt x="117" y="44"/>
                    <a:pt x="117" y="43"/>
                  </a:cubicBezTo>
                  <a:cubicBezTo>
                    <a:pt x="119" y="39"/>
                    <a:pt x="121" y="35"/>
                    <a:pt x="125" y="34"/>
                  </a:cubicBezTo>
                  <a:cubicBezTo>
                    <a:pt x="127" y="33"/>
                    <a:pt x="130" y="32"/>
                    <a:pt x="133" y="32"/>
                  </a:cubicBezTo>
                  <a:cubicBezTo>
                    <a:pt x="133" y="32"/>
                    <a:pt x="133" y="32"/>
                    <a:pt x="134" y="32"/>
                  </a:cubicBezTo>
                  <a:cubicBezTo>
                    <a:pt x="133" y="33"/>
                    <a:pt x="132" y="33"/>
                    <a:pt x="132" y="33"/>
                  </a:cubicBezTo>
                  <a:cubicBezTo>
                    <a:pt x="130" y="33"/>
                    <a:pt x="127" y="33"/>
                    <a:pt x="125" y="34"/>
                  </a:cubicBezTo>
                  <a:cubicBezTo>
                    <a:pt x="128" y="33"/>
                    <a:pt x="131" y="33"/>
                    <a:pt x="135" y="33"/>
                  </a:cubicBezTo>
                  <a:cubicBezTo>
                    <a:pt x="135" y="32"/>
                    <a:pt x="135" y="31"/>
                    <a:pt x="135" y="30"/>
                  </a:cubicBezTo>
                  <a:cubicBezTo>
                    <a:pt x="135" y="30"/>
                    <a:pt x="135" y="32"/>
                    <a:pt x="134" y="32"/>
                  </a:cubicBezTo>
                  <a:cubicBezTo>
                    <a:pt x="134" y="31"/>
                    <a:pt x="134" y="31"/>
                    <a:pt x="134" y="30"/>
                  </a:cubicBezTo>
                  <a:cubicBezTo>
                    <a:pt x="126" y="29"/>
                    <a:pt x="118" y="28"/>
                    <a:pt x="117" y="20"/>
                  </a:cubicBezTo>
                  <a:cubicBezTo>
                    <a:pt x="116" y="18"/>
                    <a:pt x="117" y="17"/>
                    <a:pt x="117" y="15"/>
                  </a:cubicBezTo>
                  <a:cubicBezTo>
                    <a:pt x="117" y="13"/>
                    <a:pt x="117" y="12"/>
                    <a:pt x="118" y="10"/>
                  </a:cubicBezTo>
                  <a:cubicBezTo>
                    <a:pt x="118" y="9"/>
                    <a:pt x="119" y="8"/>
                    <a:pt x="120" y="8"/>
                  </a:cubicBezTo>
                  <a:cubicBezTo>
                    <a:pt x="121" y="8"/>
                    <a:pt x="121" y="7"/>
                    <a:pt x="122" y="7"/>
                  </a:cubicBezTo>
                  <a:cubicBezTo>
                    <a:pt x="123" y="7"/>
                    <a:pt x="122" y="7"/>
                    <a:pt x="122" y="7"/>
                  </a:cubicBezTo>
                  <a:cubicBezTo>
                    <a:pt x="124" y="8"/>
                    <a:pt x="124" y="8"/>
                    <a:pt x="125" y="9"/>
                  </a:cubicBezTo>
                  <a:cubicBezTo>
                    <a:pt x="126" y="11"/>
                    <a:pt x="125" y="13"/>
                    <a:pt x="126" y="15"/>
                  </a:cubicBezTo>
                  <a:cubicBezTo>
                    <a:pt x="126" y="15"/>
                    <a:pt x="126" y="15"/>
                    <a:pt x="126" y="16"/>
                  </a:cubicBezTo>
                  <a:cubicBezTo>
                    <a:pt x="126" y="16"/>
                    <a:pt x="126" y="16"/>
                    <a:pt x="126" y="17"/>
                  </a:cubicBezTo>
                  <a:cubicBezTo>
                    <a:pt x="126" y="17"/>
                    <a:pt x="126" y="18"/>
                    <a:pt x="127" y="18"/>
                  </a:cubicBezTo>
                  <a:cubicBezTo>
                    <a:pt x="128" y="19"/>
                    <a:pt x="132" y="19"/>
                    <a:pt x="134" y="19"/>
                  </a:cubicBezTo>
                  <a:cubicBezTo>
                    <a:pt x="135" y="18"/>
                    <a:pt x="135" y="16"/>
                    <a:pt x="135" y="14"/>
                  </a:cubicBezTo>
                  <a:cubicBezTo>
                    <a:pt x="135" y="15"/>
                    <a:pt x="135" y="16"/>
                    <a:pt x="135" y="17"/>
                  </a:cubicBezTo>
                  <a:cubicBezTo>
                    <a:pt x="135" y="18"/>
                    <a:pt x="135" y="18"/>
                    <a:pt x="134" y="19"/>
                  </a:cubicBezTo>
                  <a:cubicBezTo>
                    <a:pt x="135" y="17"/>
                    <a:pt x="134" y="14"/>
                    <a:pt x="135" y="12"/>
                  </a:cubicBezTo>
                  <a:cubicBezTo>
                    <a:pt x="135" y="11"/>
                    <a:pt x="135" y="11"/>
                    <a:pt x="135" y="10"/>
                  </a:cubicBezTo>
                  <a:cubicBezTo>
                    <a:pt x="136" y="8"/>
                    <a:pt x="140" y="8"/>
                    <a:pt x="141" y="9"/>
                  </a:cubicBezTo>
                  <a:cubicBezTo>
                    <a:pt x="143" y="12"/>
                    <a:pt x="142" y="16"/>
                    <a:pt x="143" y="19"/>
                  </a:cubicBezTo>
                  <a:cubicBezTo>
                    <a:pt x="146" y="19"/>
                    <a:pt x="149" y="19"/>
                    <a:pt x="151" y="18"/>
                  </a:cubicBezTo>
                  <a:cubicBezTo>
                    <a:pt x="152" y="16"/>
                    <a:pt x="152" y="14"/>
                    <a:pt x="152" y="12"/>
                  </a:cubicBezTo>
                  <a:cubicBezTo>
                    <a:pt x="152" y="10"/>
                    <a:pt x="153" y="8"/>
                    <a:pt x="154" y="8"/>
                  </a:cubicBezTo>
                  <a:cubicBezTo>
                    <a:pt x="155" y="7"/>
                    <a:pt x="156" y="7"/>
                    <a:pt x="157" y="7"/>
                  </a:cubicBezTo>
                  <a:cubicBezTo>
                    <a:pt x="158" y="8"/>
                    <a:pt x="159" y="9"/>
                    <a:pt x="160" y="10"/>
                  </a:cubicBezTo>
                  <a:cubicBezTo>
                    <a:pt x="161" y="12"/>
                    <a:pt x="161" y="15"/>
                    <a:pt x="161" y="18"/>
                  </a:cubicBezTo>
                  <a:cubicBezTo>
                    <a:pt x="161" y="20"/>
                    <a:pt x="160" y="21"/>
                    <a:pt x="160" y="23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9" y="23"/>
                    <a:pt x="159" y="24"/>
                    <a:pt x="158" y="25"/>
                  </a:cubicBezTo>
                  <a:cubicBezTo>
                    <a:pt x="158" y="25"/>
                    <a:pt x="157" y="26"/>
                    <a:pt x="157" y="26"/>
                  </a:cubicBezTo>
                  <a:cubicBezTo>
                    <a:pt x="156" y="26"/>
                    <a:pt x="156" y="27"/>
                    <a:pt x="155" y="27"/>
                  </a:cubicBezTo>
                  <a:cubicBezTo>
                    <a:pt x="155" y="27"/>
                    <a:pt x="154" y="27"/>
                    <a:pt x="154" y="27"/>
                  </a:cubicBezTo>
                  <a:cubicBezTo>
                    <a:pt x="153" y="27"/>
                    <a:pt x="152" y="28"/>
                    <a:pt x="151" y="28"/>
                  </a:cubicBezTo>
                  <a:cubicBezTo>
                    <a:pt x="150" y="28"/>
                    <a:pt x="150" y="28"/>
                    <a:pt x="149" y="29"/>
                  </a:cubicBezTo>
                  <a:cubicBezTo>
                    <a:pt x="149" y="29"/>
                    <a:pt x="148" y="29"/>
                    <a:pt x="147" y="29"/>
                  </a:cubicBezTo>
                  <a:cubicBezTo>
                    <a:pt x="146" y="29"/>
                    <a:pt x="144" y="29"/>
                    <a:pt x="142" y="29"/>
                  </a:cubicBezTo>
                  <a:cubicBezTo>
                    <a:pt x="143" y="30"/>
                    <a:pt x="142" y="31"/>
                    <a:pt x="143" y="32"/>
                  </a:cubicBezTo>
                  <a:cubicBezTo>
                    <a:pt x="146" y="32"/>
                    <a:pt x="149" y="32"/>
                    <a:pt x="152" y="32"/>
                  </a:cubicBezTo>
                  <a:cubicBezTo>
                    <a:pt x="159" y="32"/>
                    <a:pt x="165" y="32"/>
                    <a:pt x="172" y="32"/>
                  </a:cubicBezTo>
                  <a:cubicBezTo>
                    <a:pt x="175" y="32"/>
                    <a:pt x="178" y="32"/>
                    <a:pt x="181" y="32"/>
                  </a:cubicBezTo>
                  <a:cubicBezTo>
                    <a:pt x="182" y="30"/>
                    <a:pt x="179" y="30"/>
                    <a:pt x="177" y="29"/>
                  </a:cubicBezTo>
                  <a:cubicBezTo>
                    <a:pt x="175" y="29"/>
                    <a:pt x="174" y="29"/>
                    <a:pt x="172" y="29"/>
                  </a:cubicBezTo>
                  <a:cubicBezTo>
                    <a:pt x="171" y="28"/>
                    <a:pt x="169" y="28"/>
                    <a:pt x="168" y="27"/>
                  </a:cubicBezTo>
                  <a:cubicBezTo>
                    <a:pt x="164" y="25"/>
                    <a:pt x="163" y="21"/>
                    <a:pt x="163" y="15"/>
                  </a:cubicBezTo>
                  <a:cubicBezTo>
                    <a:pt x="163" y="13"/>
                    <a:pt x="163" y="12"/>
                    <a:pt x="164" y="11"/>
                  </a:cubicBezTo>
                  <a:cubicBezTo>
                    <a:pt x="165" y="10"/>
                    <a:pt x="166" y="9"/>
                    <a:pt x="168" y="9"/>
                  </a:cubicBezTo>
                  <a:cubicBezTo>
                    <a:pt x="170" y="8"/>
                    <a:pt x="171" y="11"/>
                    <a:pt x="171" y="14"/>
                  </a:cubicBezTo>
                  <a:cubicBezTo>
                    <a:pt x="171" y="16"/>
                    <a:pt x="171" y="18"/>
                    <a:pt x="172" y="18"/>
                  </a:cubicBezTo>
                  <a:cubicBezTo>
                    <a:pt x="173" y="19"/>
                    <a:pt x="175" y="19"/>
                    <a:pt x="176" y="20"/>
                  </a:cubicBezTo>
                  <a:cubicBezTo>
                    <a:pt x="178" y="20"/>
                    <a:pt x="181" y="20"/>
                    <a:pt x="182" y="19"/>
                  </a:cubicBezTo>
                  <a:cubicBezTo>
                    <a:pt x="182" y="18"/>
                    <a:pt x="182" y="17"/>
                    <a:pt x="182" y="16"/>
                  </a:cubicBezTo>
                  <a:cubicBezTo>
                    <a:pt x="182" y="14"/>
                    <a:pt x="182" y="13"/>
                    <a:pt x="183" y="11"/>
                  </a:cubicBezTo>
                  <a:cubicBezTo>
                    <a:pt x="183" y="11"/>
                    <a:pt x="184" y="10"/>
                    <a:pt x="184" y="10"/>
                  </a:cubicBezTo>
                  <a:cubicBezTo>
                    <a:pt x="184" y="9"/>
                    <a:pt x="185" y="9"/>
                    <a:pt x="186" y="9"/>
                  </a:cubicBezTo>
                  <a:cubicBezTo>
                    <a:pt x="188" y="9"/>
                    <a:pt x="189" y="13"/>
                    <a:pt x="189" y="15"/>
                  </a:cubicBezTo>
                  <a:cubicBezTo>
                    <a:pt x="189" y="15"/>
                    <a:pt x="189" y="14"/>
                    <a:pt x="189" y="14"/>
                  </a:cubicBezTo>
                  <a:cubicBezTo>
                    <a:pt x="190" y="15"/>
                    <a:pt x="189" y="18"/>
                    <a:pt x="190" y="20"/>
                  </a:cubicBezTo>
                  <a:cubicBezTo>
                    <a:pt x="192" y="19"/>
                    <a:pt x="193" y="19"/>
                    <a:pt x="195" y="19"/>
                  </a:cubicBezTo>
                  <a:cubicBezTo>
                    <a:pt x="195" y="19"/>
                    <a:pt x="196" y="19"/>
                    <a:pt x="196" y="19"/>
                  </a:cubicBezTo>
                  <a:cubicBezTo>
                    <a:pt x="197" y="18"/>
                    <a:pt x="198" y="18"/>
                    <a:pt x="198" y="18"/>
                  </a:cubicBezTo>
                  <a:cubicBezTo>
                    <a:pt x="198" y="17"/>
                    <a:pt x="198" y="15"/>
                    <a:pt x="198" y="14"/>
                  </a:cubicBezTo>
                  <a:cubicBezTo>
                    <a:pt x="198" y="14"/>
                    <a:pt x="198" y="13"/>
                    <a:pt x="199" y="12"/>
                  </a:cubicBezTo>
                  <a:cubicBezTo>
                    <a:pt x="199" y="11"/>
                    <a:pt x="199" y="10"/>
                    <a:pt x="200" y="10"/>
                  </a:cubicBezTo>
                  <a:cubicBezTo>
                    <a:pt x="200" y="9"/>
                    <a:pt x="202" y="8"/>
                    <a:pt x="203" y="9"/>
                  </a:cubicBezTo>
                  <a:cubicBezTo>
                    <a:pt x="205" y="9"/>
                    <a:pt x="206" y="10"/>
                    <a:pt x="206" y="11"/>
                  </a:cubicBezTo>
                  <a:cubicBezTo>
                    <a:pt x="207" y="13"/>
                    <a:pt x="208" y="16"/>
                    <a:pt x="207" y="18"/>
                  </a:cubicBezTo>
                  <a:close/>
                  <a:moveTo>
                    <a:pt x="167" y="67"/>
                  </a:moveTo>
                  <a:cubicBezTo>
                    <a:pt x="167" y="67"/>
                    <a:pt x="167" y="67"/>
                    <a:pt x="167" y="67"/>
                  </a:cubicBezTo>
                  <a:cubicBezTo>
                    <a:pt x="167" y="66"/>
                    <a:pt x="167" y="66"/>
                    <a:pt x="167" y="67"/>
                  </a:cubicBezTo>
                  <a:close/>
                  <a:moveTo>
                    <a:pt x="154" y="78"/>
                  </a:moveTo>
                  <a:cubicBezTo>
                    <a:pt x="154" y="78"/>
                    <a:pt x="155" y="78"/>
                    <a:pt x="156" y="78"/>
                  </a:cubicBezTo>
                  <a:cubicBezTo>
                    <a:pt x="155" y="78"/>
                    <a:pt x="154" y="78"/>
                    <a:pt x="154" y="78"/>
                  </a:cubicBezTo>
                  <a:close/>
                  <a:moveTo>
                    <a:pt x="157" y="78"/>
                  </a:moveTo>
                  <a:cubicBezTo>
                    <a:pt x="157" y="78"/>
                    <a:pt x="158" y="78"/>
                    <a:pt x="158" y="79"/>
                  </a:cubicBezTo>
                  <a:cubicBezTo>
                    <a:pt x="157" y="78"/>
                    <a:pt x="157" y="78"/>
                    <a:pt x="157" y="78"/>
                  </a:cubicBezTo>
                  <a:close/>
                  <a:moveTo>
                    <a:pt x="134" y="67"/>
                  </a:moveTo>
                  <a:cubicBezTo>
                    <a:pt x="137" y="67"/>
                    <a:pt x="140" y="67"/>
                    <a:pt x="143" y="67"/>
                  </a:cubicBezTo>
                  <a:cubicBezTo>
                    <a:pt x="143" y="67"/>
                    <a:pt x="144" y="67"/>
                    <a:pt x="144" y="67"/>
                  </a:cubicBezTo>
                  <a:cubicBezTo>
                    <a:pt x="141" y="67"/>
                    <a:pt x="137" y="67"/>
                    <a:pt x="134" y="67"/>
                  </a:cubicBezTo>
                  <a:close/>
                  <a:moveTo>
                    <a:pt x="153" y="66"/>
                  </a:moveTo>
                  <a:cubicBezTo>
                    <a:pt x="153" y="66"/>
                    <a:pt x="153" y="66"/>
                    <a:pt x="153" y="66"/>
                  </a:cubicBezTo>
                  <a:cubicBezTo>
                    <a:pt x="153" y="66"/>
                    <a:pt x="153" y="66"/>
                    <a:pt x="153" y="66"/>
                  </a:cubicBezTo>
                  <a:close/>
                  <a:moveTo>
                    <a:pt x="215" y="124"/>
                  </a:moveTo>
                  <a:cubicBezTo>
                    <a:pt x="215" y="125"/>
                    <a:pt x="215" y="126"/>
                    <a:pt x="215" y="126"/>
                  </a:cubicBezTo>
                  <a:cubicBezTo>
                    <a:pt x="215" y="115"/>
                    <a:pt x="215" y="103"/>
                    <a:pt x="215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215" y="97"/>
                    <a:pt x="215" y="103"/>
                    <a:pt x="215" y="109"/>
                  </a:cubicBezTo>
                  <a:cubicBezTo>
                    <a:pt x="215" y="113"/>
                    <a:pt x="215" y="118"/>
                    <a:pt x="215" y="122"/>
                  </a:cubicBezTo>
                  <a:cubicBezTo>
                    <a:pt x="215" y="123"/>
                    <a:pt x="215" y="124"/>
                    <a:pt x="215" y="124"/>
                  </a:cubicBezTo>
                  <a:close/>
                  <a:moveTo>
                    <a:pt x="163" y="115"/>
                  </a:moveTo>
                  <a:cubicBezTo>
                    <a:pt x="165" y="116"/>
                    <a:pt x="165" y="121"/>
                    <a:pt x="165" y="124"/>
                  </a:cubicBezTo>
                  <a:cubicBezTo>
                    <a:pt x="165" y="120"/>
                    <a:pt x="165" y="117"/>
                    <a:pt x="163" y="115"/>
                  </a:cubicBezTo>
                  <a:cubicBezTo>
                    <a:pt x="163" y="115"/>
                    <a:pt x="163" y="115"/>
                    <a:pt x="163" y="115"/>
                  </a:cubicBezTo>
                  <a:close/>
                  <a:moveTo>
                    <a:pt x="103" y="117"/>
                  </a:moveTo>
                  <a:cubicBezTo>
                    <a:pt x="102" y="117"/>
                    <a:pt x="101" y="116"/>
                    <a:pt x="99" y="116"/>
                  </a:cubicBezTo>
                  <a:cubicBezTo>
                    <a:pt x="100" y="116"/>
                    <a:pt x="101" y="116"/>
                    <a:pt x="101" y="116"/>
                  </a:cubicBezTo>
                  <a:cubicBezTo>
                    <a:pt x="102" y="117"/>
                    <a:pt x="102" y="117"/>
                    <a:pt x="103" y="117"/>
                  </a:cubicBezTo>
                  <a:close/>
                  <a:moveTo>
                    <a:pt x="152" y="121"/>
                  </a:moveTo>
                  <a:cubicBezTo>
                    <a:pt x="152" y="121"/>
                    <a:pt x="152" y="121"/>
                    <a:pt x="152" y="121"/>
                  </a:cubicBezTo>
                  <a:cubicBezTo>
                    <a:pt x="152" y="121"/>
                    <a:pt x="152" y="121"/>
                    <a:pt x="152" y="121"/>
                  </a:cubicBezTo>
                  <a:close/>
                  <a:moveTo>
                    <a:pt x="166" y="128"/>
                  </a:moveTo>
                  <a:cubicBezTo>
                    <a:pt x="166" y="128"/>
                    <a:pt x="166" y="126"/>
                    <a:pt x="166" y="125"/>
                  </a:cubicBezTo>
                  <a:cubicBezTo>
                    <a:pt x="166" y="126"/>
                    <a:pt x="166" y="127"/>
                    <a:pt x="166" y="128"/>
                  </a:cubicBezTo>
                  <a:cubicBezTo>
                    <a:pt x="166" y="128"/>
                    <a:pt x="167" y="128"/>
                    <a:pt x="167" y="129"/>
                  </a:cubicBezTo>
                  <a:cubicBezTo>
                    <a:pt x="167" y="128"/>
                    <a:pt x="167" y="128"/>
                    <a:pt x="166" y="128"/>
                  </a:cubicBezTo>
                  <a:close/>
                  <a:moveTo>
                    <a:pt x="78" y="143"/>
                  </a:moveTo>
                  <a:cubicBezTo>
                    <a:pt x="78" y="142"/>
                    <a:pt x="77" y="142"/>
                    <a:pt x="77" y="141"/>
                  </a:cubicBezTo>
                  <a:cubicBezTo>
                    <a:pt x="77" y="142"/>
                    <a:pt x="78" y="143"/>
                    <a:pt x="78" y="143"/>
                  </a:cubicBezTo>
                  <a:close/>
                  <a:moveTo>
                    <a:pt x="124" y="142"/>
                  </a:moveTo>
                  <a:cubicBezTo>
                    <a:pt x="125" y="142"/>
                    <a:pt x="127" y="141"/>
                    <a:pt x="129" y="141"/>
                  </a:cubicBezTo>
                  <a:cubicBezTo>
                    <a:pt x="127" y="141"/>
                    <a:pt x="125" y="142"/>
                    <a:pt x="124" y="142"/>
                  </a:cubicBezTo>
                  <a:close/>
                  <a:moveTo>
                    <a:pt x="69" y="143"/>
                  </a:moveTo>
                  <a:cubicBezTo>
                    <a:pt x="69" y="143"/>
                    <a:pt x="69" y="143"/>
                    <a:pt x="69" y="142"/>
                  </a:cubicBezTo>
                  <a:cubicBezTo>
                    <a:pt x="69" y="143"/>
                    <a:pt x="69" y="143"/>
                    <a:pt x="69" y="143"/>
                  </a:cubicBezTo>
                  <a:close/>
                  <a:moveTo>
                    <a:pt x="91" y="165"/>
                  </a:moveTo>
                  <a:cubicBezTo>
                    <a:pt x="93" y="165"/>
                    <a:pt x="95" y="165"/>
                    <a:pt x="97" y="165"/>
                  </a:cubicBezTo>
                  <a:cubicBezTo>
                    <a:pt x="96" y="164"/>
                    <a:pt x="93" y="164"/>
                    <a:pt x="91" y="165"/>
                  </a:cubicBezTo>
                  <a:close/>
                  <a:moveTo>
                    <a:pt x="97" y="166"/>
                  </a:moveTo>
                  <a:cubicBezTo>
                    <a:pt x="97" y="166"/>
                    <a:pt x="97" y="166"/>
                    <a:pt x="97" y="166"/>
                  </a:cubicBezTo>
                  <a:cubicBezTo>
                    <a:pt x="97" y="166"/>
                    <a:pt x="97" y="165"/>
                    <a:pt x="97" y="166"/>
                  </a:cubicBezTo>
                  <a:close/>
                  <a:moveTo>
                    <a:pt x="104" y="181"/>
                  </a:moveTo>
                  <a:cubicBezTo>
                    <a:pt x="104" y="180"/>
                    <a:pt x="104" y="180"/>
                    <a:pt x="103" y="180"/>
                  </a:cubicBezTo>
                  <a:cubicBezTo>
                    <a:pt x="103" y="180"/>
                    <a:pt x="104" y="181"/>
                    <a:pt x="104" y="181"/>
                  </a:cubicBezTo>
                  <a:close/>
                  <a:moveTo>
                    <a:pt x="162" y="207"/>
                  </a:moveTo>
                  <a:cubicBezTo>
                    <a:pt x="162" y="207"/>
                    <a:pt x="163" y="206"/>
                    <a:pt x="163" y="206"/>
                  </a:cubicBezTo>
                  <a:cubicBezTo>
                    <a:pt x="163" y="206"/>
                    <a:pt x="162" y="207"/>
                    <a:pt x="162" y="207"/>
                  </a:cubicBezTo>
                  <a:close/>
                </a:path>
              </a:pathLst>
            </a:custGeom>
            <a:solidFill>
              <a:srgbClr val="EC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2"/>
            <p:cNvSpPr>
              <a:spLocks noEditPoints="1"/>
            </p:cNvSpPr>
            <p:nvPr/>
          </p:nvSpPr>
          <p:spPr bwMode="auto">
            <a:xfrm>
              <a:off x="1892301" y="3024188"/>
              <a:ext cx="2401888" cy="2351088"/>
            </a:xfrm>
            <a:custGeom>
              <a:avLst/>
              <a:gdLst>
                <a:gd name="T0" fmla="*/ 328 w 567"/>
                <a:gd name="T1" fmla="*/ 504 h 554"/>
                <a:gd name="T2" fmla="*/ 449 w 567"/>
                <a:gd name="T3" fmla="*/ 385 h 554"/>
                <a:gd name="T4" fmla="*/ 458 w 567"/>
                <a:gd name="T5" fmla="*/ 389 h 554"/>
                <a:gd name="T6" fmla="*/ 417 w 567"/>
                <a:gd name="T7" fmla="*/ 475 h 554"/>
                <a:gd name="T8" fmla="*/ 22 w 567"/>
                <a:gd name="T9" fmla="*/ 545 h 554"/>
                <a:gd name="T10" fmla="*/ 51 w 567"/>
                <a:gd name="T11" fmla="*/ 468 h 554"/>
                <a:gd name="T12" fmla="*/ 359 w 567"/>
                <a:gd name="T13" fmla="*/ 53 h 554"/>
                <a:gd name="T14" fmla="*/ 252 w 567"/>
                <a:gd name="T15" fmla="*/ 111 h 554"/>
                <a:gd name="T16" fmla="*/ 368 w 567"/>
                <a:gd name="T17" fmla="*/ 38 h 554"/>
                <a:gd name="T18" fmla="*/ 140 w 567"/>
                <a:gd name="T19" fmla="*/ 266 h 554"/>
                <a:gd name="T20" fmla="*/ 303 w 567"/>
                <a:gd name="T21" fmla="*/ 272 h 554"/>
                <a:gd name="T22" fmla="*/ 262 w 567"/>
                <a:gd name="T23" fmla="*/ 302 h 554"/>
                <a:gd name="T24" fmla="*/ 406 w 567"/>
                <a:gd name="T25" fmla="*/ 181 h 554"/>
                <a:gd name="T26" fmla="*/ 361 w 567"/>
                <a:gd name="T27" fmla="*/ 253 h 554"/>
                <a:gd name="T28" fmla="*/ 325 w 567"/>
                <a:gd name="T29" fmla="*/ 19 h 554"/>
                <a:gd name="T30" fmla="*/ 416 w 567"/>
                <a:gd name="T31" fmla="*/ 316 h 554"/>
                <a:gd name="T32" fmla="*/ 537 w 567"/>
                <a:gd name="T33" fmla="*/ 197 h 554"/>
                <a:gd name="T34" fmla="*/ 472 w 567"/>
                <a:gd name="T35" fmla="*/ 17 h 554"/>
                <a:gd name="T36" fmla="*/ 495 w 567"/>
                <a:gd name="T37" fmla="*/ 32 h 554"/>
                <a:gd name="T38" fmla="*/ 540 w 567"/>
                <a:gd name="T39" fmla="*/ 80 h 554"/>
                <a:gd name="T40" fmla="*/ 304 w 567"/>
                <a:gd name="T41" fmla="*/ 349 h 554"/>
                <a:gd name="T42" fmla="*/ 83 w 567"/>
                <a:gd name="T43" fmla="*/ 477 h 554"/>
                <a:gd name="T44" fmla="*/ 254 w 567"/>
                <a:gd name="T45" fmla="*/ 480 h 554"/>
                <a:gd name="T46" fmla="*/ 380 w 567"/>
                <a:gd name="T47" fmla="*/ 474 h 554"/>
                <a:gd name="T48" fmla="*/ 284 w 567"/>
                <a:gd name="T49" fmla="*/ 493 h 554"/>
                <a:gd name="T50" fmla="*/ 550 w 567"/>
                <a:gd name="T51" fmla="*/ 73 h 554"/>
                <a:gd name="T52" fmla="*/ 495 w 567"/>
                <a:gd name="T53" fmla="*/ 65 h 554"/>
                <a:gd name="T54" fmla="*/ 484 w 567"/>
                <a:gd name="T55" fmla="*/ 50 h 554"/>
                <a:gd name="T56" fmla="*/ 483 w 567"/>
                <a:gd name="T57" fmla="*/ 141 h 554"/>
                <a:gd name="T58" fmla="*/ 478 w 567"/>
                <a:gd name="T59" fmla="*/ 152 h 554"/>
                <a:gd name="T60" fmla="*/ 393 w 567"/>
                <a:gd name="T61" fmla="*/ 259 h 554"/>
                <a:gd name="T62" fmla="*/ 414 w 567"/>
                <a:gd name="T63" fmla="*/ 246 h 554"/>
                <a:gd name="T64" fmla="*/ 345 w 567"/>
                <a:gd name="T65" fmla="*/ 53 h 554"/>
                <a:gd name="T66" fmla="*/ 357 w 567"/>
                <a:gd name="T67" fmla="*/ 48 h 554"/>
                <a:gd name="T68" fmla="*/ 288 w 567"/>
                <a:gd name="T69" fmla="*/ 49 h 554"/>
                <a:gd name="T70" fmla="*/ 402 w 567"/>
                <a:gd name="T71" fmla="*/ 15 h 554"/>
                <a:gd name="T72" fmla="*/ 280 w 567"/>
                <a:gd name="T73" fmla="*/ 54 h 554"/>
                <a:gd name="T74" fmla="*/ 495 w 567"/>
                <a:gd name="T75" fmla="*/ 16 h 554"/>
                <a:gd name="T76" fmla="*/ 248 w 567"/>
                <a:gd name="T77" fmla="*/ 358 h 554"/>
                <a:gd name="T78" fmla="*/ 268 w 567"/>
                <a:gd name="T79" fmla="*/ 348 h 554"/>
                <a:gd name="T80" fmla="*/ 380 w 567"/>
                <a:gd name="T81" fmla="*/ 278 h 554"/>
                <a:gd name="T82" fmla="*/ 261 w 567"/>
                <a:gd name="T83" fmla="*/ 351 h 554"/>
                <a:gd name="T84" fmla="*/ 241 w 567"/>
                <a:gd name="T85" fmla="*/ 362 h 554"/>
                <a:gd name="T86" fmla="*/ 522 w 567"/>
                <a:gd name="T87" fmla="*/ 229 h 554"/>
                <a:gd name="T88" fmla="*/ 476 w 567"/>
                <a:gd name="T89" fmla="*/ 140 h 554"/>
                <a:gd name="T90" fmla="*/ 478 w 567"/>
                <a:gd name="T91" fmla="*/ 134 h 554"/>
                <a:gd name="T92" fmla="*/ 210 w 567"/>
                <a:gd name="T93" fmla="*/ 376 h 554"/>
                <a:gd name="T94" fmla="*/ 91 w 567"/>
                <a:gd name="T95" fmla="*/ 441 h 554"/>
                <a:gd name="T96" fmla="*/ 287 w 567"/>
                <a:gd name="T97" fmla="*/ 500 h 554"/>
                <a:gd name="T98" fmla="*/ 450 w 567"/>
                <a:gd name="T99" fmla="*/ 15 h 554"/>
                <a:gd name="T100" fmla="*/ 409 w 567"/>
                <a:gd name="T101" fmla="*/ 11 h 554"/>
                <a:gd name="T102" fmla="*/ 202 w 567"/>
                <a:gd name="T103" fmla="*/ 106 h 554"/>
                <a:gd name="T104" fmla="*/ 135 w 567"/>
                <a:gd name="T105" fmla="*/ 187 h 554"/>
                <a:gd name="T106" fmla="*/ 328 w 567"/>
                <a:gd name="T107" fmla="*/ 493 h 554"/>
                <a:gd name="T108" fmla="*/ 308 w 567"/>
                <a:gd name="T109" fmla="*/ 490 h 554"/>
                <a:gd name="T110" fmla="*/ 519 w 567"/>
                <a:gd name="T111" fmla="*/ 234 h 554"/>
                <a:gd name="T112" fmla="*/ 398 w 567"/>
                <a:gd name="T113" fmla="*/ 264 h 554"/>
                <a:gd name="T114" fmla="*/ 474 w 567"/>
                <a:gd name="T115" fmla="*/ 275 h 554"/>
                <a:gd name="T116" fmla="*/ 379 w 567"/>
                <a:gd name="T117" fmla="*/ 271 h 554"/>
                <a:gd name="T118" fmla="*/ 376 w 567"/>
                <a:gd name="T119" fmla="*/ 13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7" h="554">
                  <a:moveTo>
                    <a:pt x="286" y="496"/>
                  </a:moveTo>
                  <a:cubicBezTo>
                    <a:pt x="289" y="497"/>
                    <a:pt x="292" y="498"/>
                    <a:pt x="296" y="499"/>
                  </a:cubicBezTo>
                  <a:cubicBezTo>
                    <a:pt x="296" y="499"/>
                    <a:pt x="296" y="499"/>
                    <a:pt x="297" y="499"/>
                  </a:cubicBezTo>
                  <a:cubicBezTo>
                    <a:pt x="294" y="499"/>
                    <a:pt x="291" y="499"/>
                    <a:pt x="288" y="498"/>
                  </a:cubicBezTo>
                  <a:cubicBezTo>
                    <a:pt x="289" y="500"/>
                    <a:pt x="290" y="500"/>
                    <a:pt x="291" y="500"/>
                  </a:cubicBezTo>
                  <a:cubicBezTo>
                    <a:pt x="294" y="501"/>
                    <a:pt x="298" y="501"/>
                    <a:pt x="302" y="502"/>
                  </a:cubicBezTo>
                  <a:cubicBezTo>
                    <a:pt x="304" y="502"/>
                    <a:pt x="305" y="503"/>
                    <a:pt x="307" y="503"/>
                  </a:cubicBezTo>
                  <a:cubicBezTo>
                    <a:pt x="308" y="505"/>
                    <a:pt x="311" y="504"/>
                    <a:pt x="312" y="505"/>
                  </a:cubicBezTo>
                  <a:cubicBezTo>
                    <a:pt x="314" y="505"/>
                    <a:pt x="317" y="505"/>
                    <a:pt x="319" y="505"/>
                  </a:cubicBezTo>
                  <a:cubicBezTo>
                    <a:pt x="321" y="505"/>
                    <a:pt x="323" y="506"/>
                    <a:pt x="325" y="506"/>
                  </a:cubicBezTo>
                  <a:cubicBezTo>
                    <a:pt x="327" y="506"/>
                    <a:pt x="329" y="506"/>
                    <a:pt x="331" y="505"/>
                  </a:cubicBezTo>
                  <a:cubicBezTo>
                    <a:pt x="329" y="505"/>
                    <a:pt x="327" y="505"/>
                    <a:pt x="324" y="505"/>
                  </a:cubicBezTo>
                  <a:cubicBezTo>
                    <a:pt x="325" y="504"/>
                    <a:pt x="326" y="504"/>
                    <a:pt x="326" y="504"/>
                  </a:cubicBezTo>
                  <a:cubicBezTo>
                    <a:pt x="327" y="504"/>
                    <a:pt x="328" y="504"/>
                    <a:pt x="328" y="504"/>
                  </a:cubicBezTo>
                  <a:cubicBezTo>
                    <a:pt x="336" y="503"/>
                    <a:pt x="343" y="502"/>
                    <a:pt x="350" y="499"/>
                  </a:cubicBezTo>
                  <a:cubicBezTo>
                    <a:pt x="357" y="497"/>
                    <a:pt x="363" y="495"/>
                    <a:pt x="369" y="492"/>
                  </a:cubicBezTo>
                  <a:cubicBezTo>
                    <a:pt x="370" y="491"/>
                    <a:pt x="371" y="491"/>
                    <a:pt x="373" y="490"/>
                  </a:cubicBezTo>
                  <a:cubicBezTo>
                    <a:pt x="372" y="492"/>
                    <a:pt x="371" y="492"/>
                    <a:pt x="370" y="494"/>
                  </a:cubicBezTo>
                  <a:cubicBezTo>
                    <a:pt x="371" y="494"/>
                    <a:pt x="371" y="494"/>
                    <a:pt x="371" y="494"/>
                  </a:cubicBezTo>
                  <a:cubicBezTo>
                    <a:pt x="373" y="493"/>
                    <a:pt x="375" y="492"/>
                    <a:pt x="377" y="490"/>
                  </a:cubicBezTo>
                  <a:cubicBezTo>
                    <a:pt x="381" y="487"/>
                    <a:pt x="386" y="484"/>
                    <a:pt x="390" y="481"/>
                  </a:cubicBezTo>
                  <a:cubicBezTo>
                    <a:pt x="393" y="478"/>
                    <a:pt x="395" y="475"/>
                    <a:pt x="398" y="472"/>
                  </a:cubicBezTo>
                  <a:cubicBezTo>
                    <a:pt x="403" y="465"/>
                    <a:pt x="409" y="459"/>
                    <a:pt x="414" y="451"/>
                  </a:cubicBezTo>
                  <a:cubicBezTo>
                    <a:pt x="420" y="444"/>
                    <a:pt x="425" y="436"/>
                    <a:pt x="429" y="428"/>
                  </a:cubicBezTo>
                  <a:cubicBezTo>
                    <a:pt x="431" y="425"/>
                    <a:pt x="432" y="422"/>
                    <a:pt x="434" y="419"/>
                  </a:cubicBezTo>
                  <a:cubicBezTo>
                    <a:pt x="439" y="411"/>
                    <a:pt x="441" y="402"/>
                    <a:pt x="444" y="393"/>
                  </a:cubicBezTo>
                  <a:cubicBezTo>
                    <a:pt x="444" y="392"/>
                    <a:pt x="444" y="390"/>
                    <a:pt x="445" y="389"/>
                  </a:cubicBezTo>
                  <a:cubicBezTo>
                    <a:pt x="445" y="387"/>
                    <a:pt x="446" y="385"/>
                    <a:pt x="449" y="385"/>
                  </a:cubicBezTo>
                  <a:cubicBezTo>
                    <a:pt x="449" y="385"/>
                    <a:pt x="449" y="385"/>
                    <a:pt x="450" y="384"/>
                  </a:cubicBezTo>
                  <a:cubicBezTo>
                    <a:pt x="452" y="378"/>
                    <a:pt x="453" y="370"/>
                    <a:pt x="456" y="363"/>
                  </a:cubicBezTo>
                  <a:cubicBezTo>
                    <a:pt x="456" y="364"/>
                    <a:pt x="456" y="364"/>
                    <a:pt x="456" y="365"/>
                  </a:cubicBezTo>
                  <a:cubicBezTo>
                    <a:pt x="456" y="373"/>
                    <a:pt x="453" y="381"/>
                    <a:pt x="451" y="389"/>
                  </a:cubicBezTo>
                  <a:cubicBezTo>
                    <a:pt x="449" y="397"/>
                    <a:pt x="446" y="405"/>
                    <a:pt x="443" y="412"/>
                  </a:cubicBezTo>
                  <a:cubicBezTo>
                    <a:pt x="443" y="412"/>
                    <a:pt x="443" y="413"/>
                    <a:pt x="443" y="413"/>
                  </a:cubicBezTo>
                  <a:cubicBezTo>
                    <a:pt x="443" y="413"/>
                    <a:pt x="443" y="413"/>
                    <a:pt x="443" y="413"/>
                  </a:cubicBezTo>
                  <a:cubicBezTo>
                    <a:pt x="443" y="413"/>
                    <a:pt x="443" y="412"/>
                    <a:pt x="443" y="412"/>
                  </a:cubicBezTo>
                  <a:cubicBezTo>
                    <a:pt x="444" y="412"/>
                    <a:pt x="444" y="412"/>
                    <a:pt x="444" y="411"/>
                  </a:cubicBezTo>
                  <a:cubicBezTo>
                    <a:pt x="445" y="410"/>
                    <a:pt x="446" y="408"/>
                    <a:pt x="447" y="406"/>
                  </a:cubicBezTo>
                  <a:cubicBezTo>
                    <a:pt x="450" y="400"/>
                    <a:pt x="453" y="393"/>
                    <a:pt x="457" y="387"/>
                  </a:cubicBezTo>
                  <a:cubicBezTo>
                    <a:pt x="457" y="385"/>
                    <a:pt x="458" y="384"/>
                    <a:pt x="459" y="383"/>
                  </a:cubicBezTo>
                  <a:cubicBezTo>
                    <a:pt x="460" y="383"/>
                    <a:pt x="460" y="383"/>
                    <a:pt x="460" y="384"/>
                  </a:cubicBezTo>
                  <a:cubicBezTo>
                    <a:pt x="459" y="386"/>
                    <a:pt x="459" y="388"/>
                    <a:pt x="458" y="389"/>
                  </a:cubicBezTo>
                  <a:cubicBezTo>
                    <a:pt x="456" y="398"/>
                    <a:pt x="452" y="406"/>
                    <a:pt x="449" y="413"/>
                  </a:cubicBezTo>
                  <a:cubicBezTo>
                    <a:pt x="441" y="429"/>
                    <a:pt x="433" y="444"/>
                    <a:pt x="423" y="458"/>
                  </a:cubicBezTo>
                  <a:cubicBezTo>
                    <a:pt x="413" y="472"/>
                    <a:pt x="402" y="485"/>
                    <a:pt x="389" y="497"/>
                  </a:cubicBezTo>
                  <a:cubicBezTo>
                    <a:pt x="388" y="498"/>
                    <a:pt x="387" y="499"/>
                    <a:pt x="385" y="501"/>
                  </a:cubicBezTo>
                  <a:cubicBezTo>
                    <a:pt x="386" y="501"/>
                    <a:pt x="386" y="501"/>
                    <a:pt x="387" y="500"/>
                  </a:cubicBezTo>
                  <a:cubicBezTo>
                    <a:pt x="391" y="496"/>
                    <a:pt x="396" y="492"/>
                    <a:pt x="401" y="488"/>
                  </a:cubicBezTo>
                  <a:cubicBezTo>
                    <a:pt x="404" y="485"/>
                    <a:pt x="406" y="482"/>
                    <a:pt x="409" y="480"/>
                  </a:cubicBezTo>
                  <a:cubicBezTo>
                    <a:pt x="410" y="479"/>
                    <a:pt x="410" y="479"/>
                    <a:pt x="411" y="478"/>
                  </a:cubicBezTo>
                  <a:cubicBezTo>
                    <a:pt x="411" y="480"/>
                    <a:pt x="409" y="480"/>
                    <a:pt x="410" y="482"/>
                  </a:cubicBezTo>
                  <a:cubicBezTo>
                    <a:pt x="410" y="481"/>
                    <a:pt x="411" y="481"/>
                    <a:pt x="411" y="480"/>
                  </a:cubicBezTo>
                  <a:cubicBezTo>
                    <a:pt x="414" y="478"/>
                    <a:pt x="416" y="475"/>
                    <a:pt x="418" y="472"/>
                  </a:cubicBezTo>
                  <a:cubicBezTo>
                    <a:pt x="419" y="472"/>
                    <a:pt x="419" y="471"/>
                    <a:pt x="420" y="471"/>
                  </a:cubicBezTo>
                  <a:cubicBezTo>
                    <a:pt x="420" y="471"/>
                    <a:pt x="420" y="471"/>
                    <a:pt x="420" y="471"/>
                  </a:cubicBezTo>
                  <a:cubicBezTo>
                    <a:pt x="420" y="473"/>
                    <a:pt x="418" y="474"/>
                    <a:pt x="417" y="475"/>
                  </a:cubicBezTo>
                  <a:cubicBezTo>
                    <a:pt x="410" y="485"/>
                    <a:pt x="401" y="493"/>
                    <a:pt x="392" y="502"/>
                  </a:cubicBezTo>
                  <a:cubicBezTo>
                    <a:pt x="375" y="517"/>
                    <a:pt x="356" y="529"/>
                    <a:pt x="334" y="538"/>
                  </a:cubicBezTo>
                  <a:cubicBezTo>
                    <a:pt x="322" y="542"/>
                    <a:pt x="309" y="545"/>
                    <a:pt x="296" y="547"/>
                  </a:cubicBezTo>
                  <a:cubicBezTo>
                    <a:pt x="284" y="549"/>
                    <a:pt x="273" y="549"/>
                    <a:pt x="262" y="549"/>
                  </a:cubicBezTo>
                  <a:cubicBezTo>
                    <a:pt x="255" y="548"/>
                    <a:pt x="248" y="547"/>
                    <a:pt x="241" y="546"/>
                  </a:cubicBezTo>
                  <a:cubicBezTo>
                    <a:pt x="219" y="543"/>
                    <a:pt x="197" y="537"/>
                    <a:pt x="175" y="530"/>
                  </a:cubicBezTo>
                  <a:cubicBezTo>
                    <a:pt x="155" y="525"/>
                    <a:pt x="135" y="519"/>
                    <a:pt x="115" y="514"/>
                  </a:cubicBezTo>
                  <a:cubicBezTo>
                    <a:pt x="106" y="512"/>
                    <a:pt x="97" y="510"/>
                    <a:pt x="87" y="508"/>
                  </a:cubicBezTo>
                  <a:cubicBezTo>
                    <a:pt x="83" y="507"/>
                    <a:pt x="78" y="507"/>
                    <a:pt x="74" y="507"/>
                  </a:cubicBezTo>
                  <a:cubicBezTo>
                    <a:pt x="70" y="507"/>
                    <a:pt x="66" y="508"/>
                    <a:pt x="63" y="509"/>
                  </a:cubicBezTo>
                  <a:cubicBezTo>
                    <a:pt x="58" y="511"/>
                    <a:pt x="54" y="513"/>
                    <a:pt x="51" y="515"/>
                  </a:cubicBezTo>
                  <a:cubicBezTo>
                    <a:pt x="45" y="519"/>
                    <a:pt x="40" y="524"/>
                    <a:pt x="35" y="528"/>
                  </a:cubicBezTo>
                  <a:cubicBezTo>
                    <a:pt x="31" y="532"/>
                    <a:pt x="28" y="535"/>
                    <a:pt x="25" y="539"/>
                  </a:cubicBezTo>
                  <a:cubicBezTo>
                    <a:pt x="23" y="541"/>
                    <a:pt x="22" y="543"/>
                    <a:pt x="22" y="545"/>
                  </a:cubicBezTo>
                  <a:cubicBezTo>
                    <a:pt x="22" y="546"/>
                    <a:pt x="22" y="546"/>
                    <a:pt x="22" y="546"/>
                  </a:cubicBezTo>
                  <a:cubicBezTo>
                    <a:pt x="21" y="547"/>
                    <a:pt x="21" y="547"/>
                    <a:pt x="20" y="547"/>
                  </a:cubicBezTo>
                  <a:cubicBezTo>
                    <a:pt x="20" y="547"/>
                    <a:pt x="19" y="547"/>
                    <a:pt x="19" y="547"/>
                  </a:cubicBezTo>
                  <a:cubicBezTo>
                    <a:pt x="18" y="547"/>
                    <a:pt x="18" y="547"/>
                    <a:pt x="18" y="548"/>
                  </a:cubicBezTo>
                  <a:cubicBezTo>
                    <a:pt x="17" y="549"/>
                    <a:pt x="16" y="550"/>
                    <a:pt x="15" y="551"/>
                  </a:cubicBezTo>
                  <a:cubicBezTo>
                    <a:pt x="13" y="553"/>
                    <a:pt x="11" y="554"/>
                    <a:pt x="9" y="554"/>
                  </a:cubicBezTo>
                  <a:cubicBezTo>
                    <a:pt x="4" y="554"/>
                    <a:pt x="1" y="551"/>
                    <a:pt x="1" y="547"/>
                  </a:cubicBezTo>
                  <a:cubicBezTo>
                    <a:pt x="1" y="544"/>
                    <a:pt x="1" y="542"/>
                    <a:pt x="1" y="538"/>
                  </a:cubicBezTo>
                  <a:cubicBezTo>
                    <a:pt x="1" y="538"/>
                    <a:pt x="0" y="537"/>
                    <a:pt x="0" y="537"/>
                  </a:cubicBezTo>
                  <a:cubicBezTo>
                    <a:pt x="0" y="536"/>
                    <a:pt x="0" y="536"/>
                    <a:pt x="0" y="536"/>
                  </a:cubicBezTo>
                  <a:cubicBezTo>
                    <a:pt x="2" y="534"/>
                    <a:pt x="4" y="530"/>
                    <a:pt x="5" y="527"/>
                  </a:cubicBezTo>
                  <a:cubicBezTo>
                    <a:pt x="7" y="522"/>
                    <a:pt x="10" y="517"/>
                    <a:pt x="13" y="513"/>
                  </a:cubicBezTo>
                  <a:cubicBezTo>
                    <a:pt x="17" y="507"/>
                    <a:pt x="21" y="501"/>
                    <a:pt x="26" y="496"/>
                  </a:cubicBezTo>
                  <a:cubicBezTo>
                    <a:pt x="34" y="486"/>
                    <a:pt x="43" y="477"/>
                    <a:pt x="51" y="468"/>
                  </a:cubicBezTo>
                  <a:cubicBezTo>
                    <a:pt x="64" y="456"/>
                    <a:pt x="77" y="444"/>
                    <a:pt x="91" y="433"/>
                  </a:cubicBezTo>
                  <a:cubicBezTo>
                    <a:pt x="99" y="427"/>
                    <a:pt x="107" y="422"/>
                    <a:pt x="116" y="417"/>
                  </a:cubicBezTo>
                  <a:cubicBezTo>
                    <a:pt x="138" y="403"/>
                    <a:pt x="161" y="391"/>
                    <a:pt x="184" y="379"/>
                  </a:cubicBezTo>
                  <a:cubicBezTo>
                    <a:pt x="199" y="371"/>
                    <a:pt x="215" y="362"/>
                    <a:pt x="230" y="355"/>
                  </a:cubicBezTo>
                  <a:cubicBezTo>
                    <a:pt x="259" y="340"/>
                    <a:pt x="287" y="324"/>
                    <a:pt x="314" y="307"/>
                  </a:cubicBezTo>
                  <a:cubicBezTo>
                    <a:pt x="332" y="295"/>
                    <a:pt x="350" y="283"/>
                    <a:pt x="367" y="271"/>
                  </a:cubicBezTo>
                  <a:cubicBezTo>
                    <a:pt x="394" y="250"/>
                    <a:pt x="417" y="227"/>
                    <a:pt x="438" y="200"/>
                  </a:cubicBezTo>
                  <a:cubicBezTo>
                    <a:pt x="447" y="189"/>
                    <a:pt x="455" y="177"/>
                    <a:pt x="461" y="164"/>
                  </a:cubicBezTo>
                  <a:cubicBezTo>
                    <a:pt x="470" y="148"/>
                    <a:pt x="476" y="131"/>
                    <a:pt x="479" y="112"/>
                  </a:cubicBezTo>
                  <a:cubicBezTo>
                    <a:pt x="481" y="103"/>
                    <a:pt x="482" y="93"/>
                    <a:pt x="481" y="84"/>
                  </a:cubicBezTo>
                  <a:cubicBezTo>
                    <a:pt x="480" y="72"/>
                    <a:pt x="475" y="62"/>
                    <a:pt x="465" y="55"/>
                  </a:cubicBezTo>
                  <a:cubicBezTo>
                    <a:pt x="459" y="50"/>
                    <a:pt x="452" y="47"/>
                    <a:pt x="444" y="45"/>
                  </a:cubicBezTo>
                  <a:cubicBezTo>
                    <a:pt x="436" y="43"/>
                    <a:pt x="426" y="42"/>
                    <a:pt x="417" y="42"/>
                  </a:cubicBezTo>
                  <a:cubicBezTo>
                    <a:pt x="397" y="42"/>
                    <a:pt x="378" y="46"/>
                    <a:pt x="359" y="53"/>
                  </a:cubicBezTo>
                  <a:cubicBezTo>
                    <a:pt x="341" y="60"/>
                    <a:pt x="324" y="69"/>
                    <a:pt x="307" y="79"/>
                  </a:cubicBezTo>
                  <a:cubicBezTo>
                    <a:pt x="288" y="91"/>
                    <a:pt x="270" y="105"/>
                    <a:pt x="252" y="121"/>
                  </a:cubicBezTo>
                  <a:cubicBezTo>
                    <a:pt x="246" y="126"/>
                    <a:pt x="241" y="131"/>
                    <a:pt x="235" y="136"/>
                  </a:cubicBezTo>
                  <a:cubicBezTo>
                    <a:pt x="229" y="142"/>
                    <a:pt x="223" y="147"/>
                    <a:pt x="216" y="153"/>
                  </a:cubicBezTo>
                  <a:cubicBezTo>
                    <a:pt x="215" y="154"/>
                    <a:pt x="214" y="155"/>
                    <a:pt x="213" y="155"/>
                  </a:cubicBezTo>
                  <a:cubicBezTo>
                    <a:pt x="213" y="155"/>
                    <a:pt x="213" y="154"/>
                    <a:pt x="213" y="154"/>
                  </a:cubicBezTo>
                  <a:cubicBezTo>
                    <a:pt x="215" y="152"/>
                    <a:pt x="216" y="150"/>
                    <a:pt x="218" y="148"/>
                  </a:cubicBezTo>
                  <a:cubicBezTo>
                    <a:pt x="224" y="141"/>
                    <a:pt x="230" y="134"/>
                    <a:pt x="237" y="128"/>
                  </a:cubicBezTo>
                  <a:cubicBezTo>
                    <a:pt x="249" y="116"/>
                    <a:pt x="262" y="105"/>
                    <a:pt x="275" y="94"/>
                  </a:cubicBezTo>
                  <a:cubicBezTo>
                    <a:pt x="276" y="94"/>
                    <a:pt x="277" y="94"/>
                    <a:pt x="277" y="92"/>
                  </a:cubicBezTo>
                  <a:cubicBezTo>
                    <a:pt x="278" y="92"/>
                    <a:pt x="279" y="92"/>
                    <a:pt x="279" y="91"/>
                  </a:cubicBezTo>
                  <a:cubicBezTo>
                    <a:pt x="278" y="92"/>
                    <a:pt x="278" y="92"/>
                    <a:pt x="277" y="92"/>
                  </a:cubicBezTo>
                  <a:cubicBezTo>
                    <a:pt x="276" y="92"/>
                    <a:pt x="275" y="94"/>
                    <a:pt x="274" y="94"/>
                  </a:cubicBezTo>
                  <a:cubicBezTo>
                    <a:pt x="266" y="100"/>
                    <a:pt x="259" y="105"/>
                    <a:pt x="252" y="111"/>
                  </a:cubicBezTo>
                  <a:cubicBezTo>
                    <a:pt x="237" y="124"/>
                    <a:pt x="223" y="137"/>
                    <a:pt x="209" y="151"/>
                  </a:cubicBezTo>
                  <a:cubicBezTo>
                    <a:pt x="202" y="159"/>
                    <a:pt x="195" y="167"/>
                    <a:pt x="188" y="176"/>
                  </a:cubicBezTo>
                  <a:cubicBezTo>
                    <a:pt x="187" y="177"/>
                    <a:pt x="187" y="178"/>
                    <a:pt x="186" y="178"/>
                  </a:cubicBezTo>
                  <a:cubicBezTo>
                    <a:pt x="186" y="178"/>
                    <a:pt x="186" y="178"/>
                    <a:pt x="186" y="178"/>
                  </a:cubicBezTo>
                  <a:cubicBezTo>
                    <a:pt x="187" y="176"/>
                    <a:pt x="188" y="174"/>
                    <a:pt x="190" y="172"/>
                  </a:cubicBezTo>
                  <a:cubicBezTo>
                    <a:pt x="201" y="157"/>
                    <a:pt x="213" y="144"/>
                    <a:pt x="227" y="131"/>
                  </a:cubicBezTo>
                  <a:cubicBezTo>
                    <a:pt x="248" y="110"/>
                    <a:pt x="271" y="91"/>
                    <a:pt x="296" y="74"/>
                  </a:cubicBezTo>
                  <a:cubicBezTo>
                    <a:pt x="314" y="62"/>
                    <a:pt x="333" y="52"/>
                    <a:pt x="353" y="44"/>
                  </a:cubicBezTo>
                  <a:cubicBezTo>
                    <a:pt x="357" y="43"/>
                    <a:pt x="361" y="41"/>
                    <a:pt x="365" y="40"/>
                  </a:cubicBezTo>
                  <a:cubicBezTo>
                    <a:pt x="366" y="40"/>
                    <a:pt x="367" y="40"/>
                    <a:pt x="368" y="38"/>
                  </a:cubicBezTo>
                  <a:cubicBezTo>
                    <a:pt x="368" y="38"/>
                    <a:pt x="368" y="38"/>
                    <a:pt x="369" y="38"/>
                  </a:cubicBezTo>
                  <a:cubicBezTo>
                    <a:pt x="369" y="38"/>
                    <a:pt x="369" y="38"/>
                    <a:pt x="369" y="38"/>
                  </a:cubicBezTo>
                  <a:cubicBezTo>
                    <a:pt x="369" y="38"/>
                    <a:pt x="369" y="38"/>
                    <a:pt x="369" y="38"/>
                  </a:cubicBezTo>
                  <a:cubicBezTo>
                    <a:pt x="368" y="38"/>
                    <a:pt x="368" y="38"/>
                    <a:pt x="368" y="38"/>
                  </a:cubicBezTo>
                  <a:cubicBezTo>
                    <a:pt x="363" y="39"/>
                    <a:pt x="359" y="40"/>
                    <a:pt x="354" y="41"/>
                  </a:cubicBezTo>
                  <a:cubicBezTo>
                    <a:pt x="351" y="42"/>
                    <a:pt x="348" y="43"/>
                    <a:pt x="344" y="44"/>
                  </a:cubicBezTo>
                  <a:cubicBezTo>
                    <a:pt x="343" y="44"/>
                    <a:pt x="342" y="45"/>
                    <a:pt x="341" y="46"/>
                  </a:cubicBezTo>
                  <a:cubicBezTo>
                    <a:pt x="340" y="46"/>
                    <a:pt x="339" y="47"/>
                    <a:pt x="338" y="47"/>
                  </a:cubicBezTo>
                  <a:cubicBezTo>
                    <a:pt x="329" y="50"/>
                    <a:pt x="320" y="54"/>
                    <a:pt x="312" y="58"/>
                  </a:cubicBezTo>
                  <a:cubicBezTo>
                    <a:pt x="308" y="59"/>
                    <a:pt x="304" y="62"/>
                    <a:pt x="301" y="64"/>
                  </a:cubicBezTo>
                  <a:cubicBezTo>
                    <a:pt x="299" y="65"/>
                    <a:pt x="297" y="66"/>
                    <a:pt x="295" y="66"/>
                  </a:cubicBezTo>
                  <a:cubicBezTo>
                    <a:pt x="295" y="66"/>
                    <a:pt x="294" y="66"/>
                    <a:pt x="294" y="66"/>
                  </a:cubicBezTo>
                  <a:cubicBezTo>
                    <a:pt x="290" y="68"/>
                    <a:pt x="286" y="70"/>
                    <a:pt x="282" y="73"/>
                  </a:cubicBezTo>
                  <a:cubicBezTo>
                    <a:pt x="248" y="97"/>
                    <a:pt x="218" y="124"/>
                    <a:pt x="191" y="155"/>
                  </a:cubicBezTo>
                  <a:cubicBezTo>
                    <a:pt x="179" y="168"/>
                    <a:pt x="168" y="183"/>
                    <a:pt x="160" y="198"/>
                  </a:cubicBezTo>
                  <a:cubicBezTo>
                    <a:pt x="152" y="211"/>
                    <a:pt x="146" y="225"/>
                    <a:pt x="143" y="240"/>
                  </a:cubicBezTo>
                  <a:cubicBezTo>
                    <a:pt x="141" y="247"/>
                    <a:pt x="140" y="255"/>
                    <a:pt x="139" y="262"/>
                  </a:cubicBezTo>
                  <a:cubicBezTo>
                    <a:pt x="139" y="264"/>
                    <a:pt x="139" y="265"/>
                    <a:pt x="140" y="266"/>
                  </a:cubicBezTo>
                  <a:cubicBezTo>
                    <a:pt x="142" y="278"/>
                    <a:pt x="148" y="288"/>
                    <a:pt x="157" y="297"/>
                  </a:cubicBezTo>
                  <a:cubicBezTo>
                    <a:pt x="157" y="297"/>
                    <a:pt x="158" y="298"/>
                    <a:pt x="158" y="298"/>
                  </a:cubicBezTo>
                  <a:cubicBezTo>
                    <a:pt x="159" y="299"/>
                    <a:pt x="159" y="298"/>
                    <a:pt x="159" y="298"/>
                  </a:cubicBezTo>
                  <a:cubicBezTo>
                    <a:pt x="159" y="298"/>
                    <a:pt x="159" y="298"/>
                    <a:pt x="159" y="298"/>
                  </a:cubicBezTo>
                  <a:cubicBezTo>
                    <a:pt x="160" y="298"/>
                    <a:pt x="160" y="298"/>
                    <a:pt x="160" y="298"/>
                  </a:cubicBezTo>
                  <a:cubicBezTo>
                    <a:pt x="166" y="304"/>
                    <a:pt x="173" y="307"/>
                    <a:pt x="181" y="308"/>
                  </a:cubicBezTo>
                  <a:cubicBezTo>
                    <a:pt x="189" y="310"/>
                    <a:pt x="197" y="311"/>
                    <a:pt x="205" y="311"/>
                  </a:cubicBezTo>
                  <a:cubicBezTo>
                    <a:pt x="218" y="310"/>
                    <a:pt x="231" y="308"/>
                    <a:pt x="243" y="303"/>
                  </a:cubicBezTo>
                  <a:cubicBezTo>
                    <a:pt x="254" y="299"/>
                    <a:pt x="263" y="294"/>
                    <a:pt x="273" y="289"/>
                  </a:cubicBezTo>
                  <a:cubicBezTo>
                    <a:pt x="288" y="280"/>
                    <a:pt x="303" y="270"/>
                    <a:pt x="316" y="259"/>
                  </a:cubicBezTo>
                  <a:cubicBezTo>
                    <a:pt x="317" y="259"/>
                    <a:pt x="318" y="258"/>
                    <a:pt x="319" y="257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19" y="258"/>
                    <a:pt x="319" y="259"/>
                    <a:pt x="318" y="259"/>
                  </a:cubicBezTo>
                  <a:cubicBezTo>
                    <a:pt x="313" y="264"/>
                    <a:pt x="308" y="268"/>
                    <a:pt x="303" y="272"/>
                  </a:cubicBezTo>
                  <a:cubicBezTo>
                    <a:pt x="301" y="273"/>
                    <a:pt x="299" y="275"/>
                    <a:pt x="298" y="276"/>
                  </a:cubicBezTo>
                  <a:cubicBezTo>
                    <a:pt x="284" y="286"/>
                    <a:pt x="270" y="294"/>
                    <a:pt x="254" y="301"/>
                  </a:cubicBezTo>
                  <a:cubicBezTo>
                    <a:pt x="244" y="306"/>
                    <a:pt x="233" y="309"/>
                    <a:pt x="222" y="311"/>
                  </a:cubicBezTo>
                  <a:cubicBezTo>
                    <a:pt x="211" y="313"/>
                    <a:pt x="201" y="313"/>
                    <a:pt x="191" y="312"/>
                  </a:cubicBezTo>
                  <a:cubicBezTo>
                    <a:pt x="187" y="311"/>
                    <a:pt x="182" y="310"/>
                    <a:pt x="178" y="309"/>
                  </a:cubicBezTo>
                  <a:cubicBezTo>
                    <a:pt x="177" y="309"/>
                    <a:pt x="177" y="308"/>
                    <a:pt x="176" y="308"/>
                  </a:cubicBezTo>
                  <a:cubicBezTo>
                    <a:pt x="176" y="308"/>
                    <a:pt x="175" y="308"/>
                    <a:pt x="175" y="308"/>
                  </a:cubicBezTo>
                  <a:cubicBezTo>
                    <a:pt x="175" y="308"/>
                    <a:pt x="176" y="308"/>
                    <a:pt x="176" y="308"/>
                  </a:cubicBezTo>
                  <a:cubicBezTo>
                    <a:pt x="176" y="309"/>
                    <a:pt x="176" y="309"/>
                    <a:pt x="177" y="310"/>
                  </a:cubicBezTo>
                  <a:cubicBezTo>
                    <a:pt x="179" y="310"/>
                    <a:pt x="182" y="311"/>
                    <a:pt x="185" y="312"/>
                  </a:cubicBezTo>
                  <a:cubicBezTo>
                    <a:pt x="196" y="315"/>
                    <a:pt x="208" y="315"/>
                    <a:pt x="220" y="314"/>
                  </a:cubicBezTo>
                  <a:cubicBezTo>
                    <a:pt x="232" y="312"/>
                    <a:pt x="244" y="309"/>
                    <a:pt x="255" y="304"/>
                  </a:cubicBezTo>
                  <a:cubicBezTo>
                    <a:pt x="256" y="304"/>
                    <a:pt x="258" y="302"/>
                    <a:pt x="260" y="303"/>
                  </a:cubicBezTo>
                  <a:cubicBezTo>
                    <a:pt x="261" y="303"/>
                    <a:pt x="261" y="303"/>
                    <a:pt x="262" y="302"/>
                  </a:cubicBezTo>
                  <a:cubicBezTo>
                    <a:pt x="266" y="300"/>
                    <a:pt x="270" y="298"/>
                    <a:pt x="274" y="296"/>
                  </a:cubicBezTo>
                  <a:cubicBezTo>
                    <a:pt x="283" y="291"/>
                    <a:pt x="292" y="286"/>
                    <a:pt x="302" y="281"/>
                  </a:cubicBezTo>
                  <a:cubicBezTo>
                    <a:pt x="304" y="279"/>
                    <a:pt x="307" y="277"/>
                    <a:pt x="309" y="275"/>
                  </a:cubicBezTo>
                  <a:cubicBezTo>
                    <a:pt x="312" y="273"/>
                    <a:pt x="314" y="271"/>
                    <a:pt x="316" y="270"/>
                  </a:cubicBezTo>
                  <a:cubicBezTo>
                    <a:pt x="326" y="263"/>
                    <a:pt x="335" y="256"/>
                    <a:pt x="344" y="248"/>
                  </a:cubicBezTo>
                  <a:cubicBezTo>
                    <a:pt x="358" y="233"/>
                    <a:pt x="372" y="218"/>
                    <a:pt x="385" y="202"/>
                  </a:cubicBezTo>
                  <a:cubicBezTo>
                    <a:pt x="390" y="194"/>
                    <a:pt x="396" y="186"/>
                    <a:pt x="401" y="178"/>
                  </a:cubicBezTo>
                  <a:cubicBezTo>
                    <a:pt x="404" y="173"/>
                    <a:pt x="406" y="168"/>
                    <a:pt x="408" y="163"/>
                  </a:cubicBezTo>
                  <a:cubicBezTo>
                    <a:pt x="408" y="162"/>
                    <a:pt x="409" y="161"/>
                    <a:pt x="409" y="160"/>
                  </a:cubicBezTo>
                  <a:cubicBezTo>
                    <a:pt x="410" y="159"/>
                    <a:pt x="410" y="158"/>
                    <a:pt x="411" y="159"/>
                  </a:cubicBezTo>
                  <a:cubicBezTo>
                    <a:pt x="412" y="159"/>
                    <a:pt x="412" y="160"/>
                    <a:pt x="412" y="160"/>
                  </a:cubicBezTo>
                  <a:cubicBezTo>
                    <a:pt x="412" y="162"/>
                    <a:pt x="412" y="164"/>
                    <a:pt x="412" y="166"/>
                  </a:cubicBezTo>
                  <a:cubicBezTo>
                    <a:pt x="411" y="170"/>
                    <a:pt x="410" y="174"/>
                    <a:pt x="408" y="177"/>
                  </a:cubicBezTo>
                  <a:cubicBezTo>
                    <a:pt x="408" y="178"/>
                    <a:pt x="407" y="179"/>
                    <a:pt x="406" y="181"/>
                  </a:cubicBezTo>
                  <a:cubicBezTo>
                    <a:pt x="408" y="180"/>
                    <a:pt x="408" y="179"/>
                    <a:pt x="409" y="179"/>
                  </a:cubicBezTo>
                  <a:cubicBezTo>
                    <a:pt x="410" y="179"/>
                    <a:pt x="410" y="180"/>
                    <a:pt x="410" y="180"/>
                  </a:cubicBezTo>
                  <a:cubicBezTo>
                    <a:pt x="409" y="182"/>
                    <a:pt x="408" y="184"/>
                    <a:pt x="407" y="186"/>
                  </a:cubicBezTo>
                  <a:cubicBezTo>
                    <a:pt x="405" y="192"/>
                    <a:pt x="401" y="197"/>
                    <a:pt x="397" y="202"/>
                  </a:cubicBezTo>
                  <a:cubicBezTo>
                    <a:pt x="389" y="214"/>
                    <a:pt x="379" y="226"/>
                    <a:pt x="369" y="237"/>
                  </a:cubicBezTo>
                  <a:cubicBezTo>
                    <a:pt x="362" y="245"/>
                    <a:pt x="355" y="252"/>
                    <a:pt x="347" y="259"/>
                  </a:cubicBezTo>
                  <a:cubicBezTo>
                    <a:pt x="346" y="260"/>
                    <a:pt x="345" y="261"/>
                    <a:pt x="344" y="262"/>
                  </a:cubicBezTo>
                  <a:cubicBezTo>
                    <a:pt x="344" y="262"/>
                    <a:pt x="344" y="263"/>
                    <a:pt x="344" y="263"/>
                  </a:cubicBezTo>
                  <a:cubicBezTo>
                    <a:pt x="351" y="257"/>
                    <a:pt x="358" y="251"/>
                    <a:pt x="364" y="246"/>
                  </a:cubicBezTo>
                  <a:cubicBezTo>
                    <a:pt x="365" y="247"/>
                    <a:pt x="363" y="247"/>
                    <a:pt x="364" y="248"/>
                  </a:cubicBezTo>
                  <a:cubicBezTo>
                    <a:pt x="364" y="248"/>
                    <a:pt x="364" y="248"/>
                    <a:pt x="364" y="248"/>
                  </a:cubicBezTo>
                  <a:cubicBezTo>
                    <a:pt x="366" y="246"/>
                    <a:pt x="369" y="244"/>
                    <a:pt x="371" y="242"/>
                  </a:cubicBezTo>
                  <a:cubicBezTo>
                    <a:pt x="371" y="243"/>
                    <a:pt x="371" y="243"/>
                    <a:pt x="371" y="244"/>
                  </a:cubicBezTo>
                  <a:cubicBezTo>
                    <a:pt x="368" y="247"/>
                    <a:pt x="365" y="250"/>
                    <a:pt x="361" y="253"/>
                  </a:cubicBezTo>
                  <a:cubicBezTo>
                    <a:pt x="335" y="279"/>
                    <a:pt x="305" y="301"/>
                    <a:pt x="271" y="317"/>
                  </a:cubicBezTo>
                  <a:cubicBezTo>
                    <a:pt x="259" y="322"/>
                    <a:pt x="247" y="327"/>
                    <a:pt x="234" y="330"/>
                  </a:cubicBezTo>
                  <a:cubicBezTo>
                    <a:pt x="221" y="333"/>
                    <a:pt x="208" y="335"/>
                    <a:pt x="194" y="333"/>
                  </a:cubicBezTo>
                  <a:cubicBezTo>
                    <a:pt x="177" y="332"/>
                    <a:pt x="162" y="327"/>
                    <a:pt x="149" y="317"/>
                  </a:cubicBezTo>
                  <a:cubicBezTo>
                    <a:pt x="137" y="308"/>
                    <a:pt x="128" y="296"/>
                    <a:pt x="123" y="283"/>
                  </a:cubicBezTo>
                  <a:cubicBezTo>
                    <a:pt x="122" y="281"/>
                    <a:pt x="121" y="279"/>
                    <a:pt x="120" y="278"/>
                  </a:cubicBezTo>
                  <a:cubicBezTo>
                    <a:pt x="120" y="278"/>
                    <a:pt x="120" y="278"/>
                    <a:pt x="120" y="278"/>
                  </a:cubicBezTo>
                  <a:cubicBezTo>
                    <a:pt x="120" y="273"/>
                    <a:pt x="119" y="269"/>
                    <a:pt x="118" y="265"/>
                  </a:cubicBezTo>
                  <a:cubicBezTo>
                    <a:pt x="117" y="258"/>
                    <a:pt x="116" y="252"/>
                    <a:pt x="116" y="245"/>
                  </a:cubicBezTo>
                  <a:cubicBezTo>
                    <a:pt x="116" y="228"/>
                    <a:pt x="120" y="211"/>
                    <a:pt x="126" y="194"/>
                  </a:cubicBezTo>
                  <a:cubicBezTo>
                    <a:pt x="132" y="179"/>
                    <a:pt x="140" y="165"/>
                    <a:pt x="149" y="152"/>
                  </a:cubicBezTo>
                  <a:cubicBezTo>
                    <a:pt x="164" y="132"/>
                    <a:pt x="181" y="114"/>
                    <a:pt x="199" y="98"/>
                  </a:cubicBezTo>
                  <a:cubicBezTo>
                    <a:pt x="230" y="72"/>
                    <a:pt x="263" y="50"/>
                    <a:pt x="298" y="31"/>
                  </a:cubicBezTo>
                  <a:cubicBezTo>
                    <a:pt x="307" y="27"/>
                    <a:pt x="316" y="22"/>
                    <a:pt x="325" y="19"/>
                  </a:cubicBezTo>
                  <a:cubicBezTo>
                    <a:pt x="336" y="14"/>
                    <a:pt x="347" y="11"/>
                    <a:pt x="359" y="8"/>
                  </a:cubicBezTo>
                  <a:cubicBezTo>
                    <a:pt x="371" y="5"/>
                    <a:pt x="383" y="3"/>
                    <a:pt x="396" y="2"/>
                  </a:cubicBezTo>
                  <a:cubicBezTo>
                    <a:pt x="407" y="1"/>
                    <a:pt x="417" y="0"/>
                    <a:pt x="428" y="0"/>
                  </a:cubicBezTo>
                  <a:cubicBezTo>
                    <a:pt x="448" y="1"/>
                    <a:pt x="467" y="4"/>
                    <a:pt x="486" y="11"/>
                  </a:cubicBezTo>
                  <a:cubicBezTo>
                    <a:pt x="504" y="18"/>
                    <a:pt x="521" y="28"/>
                    <a:pt x="534" y="42"/>
                  </a:cubicBezTo>
                  <a:cubicBezTo>
                    <a:pt x="549" y="57"/>
                    <a:pt x="559" y="75"/>
                    <a:pt x="563" y="96"/>
                  </a:cubicBezTo>
                  <a:cubicBezTo>
                    <a:pt x="566" y="110"/>
                    <a:pt x="567" y="123"/>
                    <a:pt x="566" y="137"/>
                  </a:cubicBezTo>
                  <a:cubicBezTo>
                    <a:pt x="563" y="174"/>
                    <a:pt x="548" y="207"/>
                    <a:pt x="524" y="236"/>
                  </a:cubicBezTo>
                  <a:cubicBezTo>
                    <a:pt x="515" y="246"/>
                    <a:pt x="505" y="255"/>
                    <a:pt x="495" y="264"/>
                  </a:cubicBezTo>
                  <a:cubicBezTo>
                    <a:pt x="479" y="279"/>
                    <a:pt x="462" y="292"/>
                    <a:pt x="444" y="303"/>
                  </a:cubicBezTo>
                  <a:cubicBezTo>
                    <a:pt x="437" y="308"/>
                    <a:pt x="430" y="312"/>
                    <a:pt x="423" y="315"/>
                  </a:cubicBezTo>
                  <a:cubicBezTo>
                    <a:pt x="420" y="316"/>
                    <a:pt x="418" y="317"/>
                    <a:pt x="415" y="318"/>
                  </a:cubicBezTo>
                  <a:cubicBezTo>
                    <a:pt x="414" y="318"/>
                    <a:pt x="414" y="318"/>
                    <a:pt x="413" y="318"/>
                  </a:cubicBezTo>
                  <a:cubicBezTo>
                    <a:pt x="413" y="317"/>
                    <a:pt x="415" y="316"/>
                    <a:pt x="416" y="316"/>
                  </a:cubicBezTo>
                  <a:cubicBezTo>
                    <a:pt x="420" y="313"/>
                    <a:pt x="423" y="311"/>
                    <a:pt x="427" y="308"/>
                  </a:cubicBezTo>
                  <a:cubicBezTo>
                    <a:pt x="442" y="299"/>
                    <a:pt x="456" y="289"/>
                    <a:pt x="469" y="279"/>
                  </a:cubicBezTo>
                  <a:cubicBezTo>
                    <a:pt x="470" y="278"/>
                    <a:pt x="471" y="277"/>
                    <a:pt x="471" y="277"/>
                  </a:cubicBezTo>
                  <a:cubicBezTo>
                    <a:pt x="470" y="276"/>
                    <a:pt x="470" y="277"/>
                    <a:pt x="469" y="277"/>
                  </a:cubicBezTo>
                  <a:cubicBezTo>
                    <a:pt x="463" y="281"/>
                    <a:pt x="458" y="285"/>
                    <a:pt x="452" y="289"/>
                  </a:cubicBezTo>
                  <a:cubicBezTo>
                    <a:pt x="438" y="298"/>
                    <a:pt x="425" y="307"/>
                    <a:pt x="410" y="313"/>
                  </a:cubicBezTo>
                  <a:cubicBezTo>
                    <a:pt x="404" y="317"/>
                    <a:pt x="397" y="320"/>
                    <a:pt x="391" y="323"/>
                  </a:cubicBezTo>
                  <a:cubicBezTo>
                    <a:pt x="389" y="324"/>
                    <a:pt x="388" y="324"/>
                    <a:pt x="387" y="324"/>
                  </a:cubicBezTo>
                  <a:cubicBezTo>
                    <a:pt x="387" y="324"/>
                    <a:pt x="387" y="324"/>
                    <a:pt x="387" y="324"/>
                  </a:cubicBezTo>
                  <a:cubicBezTo>
                    <a:pt x="387" y="324"/>
                    <a:pt x="388" y="323"/>
                    <a:pt x="389" y="323"/>
                  </a:cubicBezTo>
                  <a:cubicBezTo>
                    <a:pt x="396" y="319"/>
                    <a:pt x="403" y="316"/>
                    <a:pt x="410" y="312"/>
                  </a:cubicBezTo>
                  <a:cubicBezTo>
                    <a:pt x="428" y="303"/>
                    <a:pt x="444" y="292"/>
                    <a:pt x="460" y="280"/>
                  </a:cubicBezTo>
                  <a:cubicBezTo>
                    <a:pt x="475" y="268"/>
                    <a:pt x="490" y="256"/>
                    <a:pt x="504" y="242"/>
                  </a:cubicBezTo>
                  <a:cubicBezTo>
                    <a:pt x="517" y="228"/>
                    <a:pt x="529" y="214"/>
                    <a:pt x="537" y="197"/>
                  </a:cubicBezTo>
                  <a:cubicBezTo>
                    <a:pt x="546" y="181"/>
                    <a:pt x="551" y="164"/>
                    <a:pt x="554" y="145"/>
                  </a:cubicBezTo>
                  <a:cubicBezTo>
                    <a:pt x="555" y="134"/>
                    <a:pt x="556" y="122"/>
                    <a:pt x="555" y="111"/>
                  </a:cubicBezTo>
                  <a:cubicBezTo>
                    <a:pt x="553" y="94"/>
                    <a:pt x="548" y="79"/>
                    <a:pt x="539" y="65"/>
                  </a:cubicBezTo>
                  <a:cubicBezTo>
                    <a:pt x="538" y="64"/>
                    <a:pt x="538" y="63"/>
                    <a:pt x="537" y="62"/>
                  </a:cubicBezTo>
                  <a:cubicBezTo>
                    <a:pt x="537" y="62"/>
                    <a:pt x="536" y="61"/>
                    <a:pt x="536" y="60"/>
                  </a:cubicBezTo>
                  <a:cubicBezTo>
                    <a:pt x="532" y="54"/>
                    <a:pt x="527" y="48"/>
                    <a:pt x="521" y="43"/>
                  </a:cubicBezTo>
                  <a:cubicBezTo>
                    <a:pt x="520" y="43"/>
                    <a:pt x="519" y="42"/>
                    <a:pt x="519" y="42"/>
                  </a:cubicBezTo>
                  <a:cubicBezTo>
                    <a:pt x="518" y="41"/>
                    <a:pt x="517" y="41"/>
                    <a:pt x="517" y="40"/>
                  </a:cubicBezTo>
                  <a:cubicBezTo>
                    <a:pt x="516" y="39"/>
                    <a:pt x="515" y="38"/>
                    <a:pt x="514" y="38"/>
                  </a:cubicBezTo>
                  <a:cubicBezTo>
                    <a:pt x="513" y="37"/>
                    <a:pt x="513" y="37"/>
                    <a:pt x="512" y="36"/>
                  </a:cubicBezTo>
                  <a:cubicBezTo>
                    <a:pt x="512" y="36"/>
                    <a:pt x="511" y="36"/>
                    <a:pt x="511" y="36"/>
                  </a:cubicBezTo>
                  <a:cubicBezTo>
                    <a:pt x="511" y="36"/>
                    <a:pt x="511" y="36"/>
                    <a:pt x="511" y="36"/>
                  </a:cubicBezTo>
                  <a:cubicBezTo>
                    <a:pt x="510" y="36"/>
                    <a:pt x="510" y="36"/>
                    <a:pt x="509" y="36"/>
                  </a:cubicBezTo>
                  <a:cubicBezTo>
                    <a:pt x="498" y="27"/>
                    <a:pt x="486" y="21"/>
                    <a:pt x="472" y="17"/>
                  </a:cubicBezTo>
                  <a:cubicBezTo>
                    <a:pt x="472" y="17"/>
                    <a:pt x="471" y="16"/>
                    <a:pt x="471" y="16"/>
                  </a:cubicBezTo>
                  <a:cubicBezTo>
                    <a:pt x="470" y="16"/>
                    <a:pt x="470" y="16"/>
                    <a:pt x="470" y="16"/>
                  </a:cubicBezTo>
                  <a:cubicBezTo>
                    <a:pt x="470" y="16"/>
                    <a:pt x="470" y="16"/>
                    <a:pt x="470" y="16"/>
                  </a:cubicBezTo>
                  <a:cubicBezTo>
                    <a:pt x="470" y="16"/>
                    <a:pt x="470" y="16"/>
                    <a:pt x="470" y="16"/>
                  </a:cubicBezTo>
                  <a:cubicBezTo>
                    <a:pt x="470" y="16"/>
                    <a:pt x="471" y="16"/>
                    <a:pt x="471" y="16"/>
                  </a:cubicBezTo>
                  <a:cubicBezTo>
                    <a:pt x="471" y="16"/>
                    <a:pt x="471" y="17"/>
                    <a:pt x="471" y="17"/>
                  </a:cubicBezTo>
                  <a:cubicBezTo>
                    <a:pt x="472" y="18"/>
                    <a:pt x="473" y="18"/>
                    <a:pt x="474" y="19"/>
                  </a:cubicBezTo>
                  <a:cubicBezTo>
                    <a:pt x="477" y="21"/>
                    <a:pt x="480" y="22"/>
                    <a:pt x="483" y="24"/>
                  </a:cubicBezTo>
                  <a:cubicBezTo>
                    <a:pt x="486" y="26"/>
                    <a:pt x="488" y="27"/>
                    <a:pt x="490" y="29"/>
                  </a:cubicBezTo>
                  <a:cubicBezTo>
                    <a:pt x="491" y="29"/>
                    <a:pt x="492" y="30"/>
                    <a:pt x="492" y="30"/>
                  </a:cubicBezTo>
                  <a:cubicBezTo>
                    <a:pt x="492" y="30"/>
                    <a:pt x="492" y="30"/>
                    <a:pt x="492" y="30"/>
                  </a:cubicBezTo>
                  <a:cubicBezTo>
                    <a:pt x="493" y="31"/>
                    <a:pt x="493" y="31"/>
                    <a:pt x="494" y="31"/>
                  </a:cubicBezTo>
                  <a:cubicBezTo>
                    <a:pt x="494" y="31"/>
                    <a:pt x="494" y="31"/>
                    <a:pt x="494" y="31"/>
                  </a:cubicBezTo>
                  <a:cubicBezTo>
                    <a:pt x="494" y="32"/>
                    <a:pt x="495" y="32"/>
                    <a:pt x="495" y="32"/>
                  </a:cubicBezTo>
                  <a:cubicBezTo>
                    <a:pt x="496" y="32"/>
                    <a:pt x="496" y="33"/>
                    <a:pt x="496" y="33"/>
                  </a:cubicBezTo>
                  <a:cubicBezTo>
                    <a:pt x="504" y="38"/>
                    <a:pt x="512" y="44"/>
                    <a:pt x="519" y="51"/>
                  </a:cubicBezTo>
                  <a:cubicBezTo>
                    <a:pt x="530" y="62"/>
                    <a:pt x="538" y="75"/>
                    <a:pt x="543" y="90"/>
                  </a:cubicBezTo>
                  <a:cubicBezTo>
                    <a:pt x="543" y="91"/>
                    <a:pt x="543" y="91"/>
                    <a:pt x="543" y="92"/>
                  </a:cubicBezTo>
                  <a:cubicBezTo>
                    <a:pt x="544" y="92"/>
                    <a:pt x="544" y="92"/>
                    <a:pt x="545" y="93"/>
                  </a:cubicBezTo>
                  <a:cubicBezTo>
                    <a:pt x="544" y="94"/>
                    <a:pt x="544" y="95"/>
                    <a:pt x="545" y="96"/>
                  </a:cubicBezTo>
                  <a:cubicBezTo>
                    <a:pt x="545" y="98"/>
                    <a:pt x="545" y="99"/>
                    <a:pt x="545" y="100"/>
                  </a:cubicBezTo>
                  <a:cubicBezTo>
                    <a:pt x="545" y="101"/>
                    <a:pt x="546" y="101"/>
                    <a:pt x="546" y="102"/>
                  </a:cubicBezTo>
                  <a:cubicBezTo>
                    <a:pt x="546" y="101"/>
                    <a:pt x="546" y="101"/>
                    <a:pt x="545" y="100"/>
                  </a:cubicBezTo>
                  <a:cubicBezTo>
                    <a:pt x="545" y="99"/>
                    <a:pt x="545" y="99"/>
                    <a:pt x="545" y="98"/>
                  </a:cubicBezTo>
                  <a:cubicBezTo>
                    <a:pt x="545" y="97"/>
                    <a:pt x="545" y="97"/>
                    <a:pt x="544" y="96"/>
                  </a:cubicBezTo>
                  <a:cubicBezTo>
                    <a:pt x="545" y="95"/>
                    <a:pt x="545" y="94"/>
                    <a:pt x="545" y="93"/>
                  </a:cubicBezTo>
                  <a:cubicBezTo>
                    <a:pt x="545" y="92"/>
                    <a:pt x="544" y="92"/>
                    <a:pt x="544" y="92"/>
                  </a:cubicBezTo>
                  <a:cubicBezTo>
                    <a:pt x="543" y="88"/>
                    <a:pt x="542" y="84"/>
                    <a:pt x="540" y="80"/>
                  </a:cubicBezTo>
                  <a:cubicBezTo>
                    <a:pt x="540" y="80"/>
                    <a:pt x="540" y="80"/>
                    <a:pt x="540" y="80"/>
                  </a:cubicBezTo>
                  <a:cubicBezTo>
                    <a:pt x="541" y="80"/>
                    <a:pt x="541" y="81"/>
                    <a:pt x="542" y="82"/>
                  </a:cubicBezTo>
                  <a:cubicBezTo>
                    <a:pt x="543" y="86"/>
                    <a:pt x="545" y="91"/>
                    <a:pt x="546" y="95"/>
                  </a:cubicBezTo>
                  <a:cubicBezTo>
                    <a:pt x="549" y="108"/>
                    <a:pt x="550" y="121"/>
                    <a:pt x="549" y="134"/>
                  </a:cubicBezTo>
                  <a:cubicBezTo>
                    <a:pt x="549" y="145"/>
                    <a:pt x="547" y="156"/>
                    <a:pt x="544" y="167"/>
                  </a:cubicBezTo>
                  <a:cubicBezTo>
                    <a:pt x="539" y="182"/>
                    <a:pt x="532" y="196"/>
                    <a:pt x="524" y="209"/>
                  </a:cubicBezTo>
                  <a:cubicBezTo>
                    <a:pt x="513" y="224"/>
                    <a:pt x="501" y="238"/>
                    <a:pt x="486" y="250"/>
                  </a:cubicBezTo>
                  <a:cubicBezTo>
                    <a:pt x="486" y="250"/>
                    <a:pt x="486" y="250"/>
                    <a:pt x="485" y="250"/>
                  </a:cubicBezTo>
                  <a:cubicBezTo>
                    <a:pt x="487" y="247"/>
                    <a:pt x="490" y="245"/>
                    <a:pt x="493" y="242"/>
                  </a:cubicBezTo>
                  <a:cubicBezTo>
                    <a:pt x="491" y="242"/>
                    <a:pt x="491" y="243"/>
                    <a:pt x="490" y="243"/>
                  </a:cubicBezTo>
                  <a:cubicBezTo>
                    <a:pt x="483" y="249"/>
                    <a:pt x="476" y="256"/>
                    <a:pt x="469" y="262"/>
                  </a:cubicBezTo>
                  <a:cubicBezTo>
                    <a:pt x="445" y="281"/>
                    <a:pt x="419" y="298"/>
                    <a:pt x="391" y="311"/>
                  </a:cubicBezTo>
                  <a:cubicBezTo>
                    <a:pt x="365" y="322"/>
                    <a:pt x="340" y="333"/>
                    <a:pt x="314" y="344"/>
                  </a:cubicBezTo>
                  <a:cubicBezTo>
                    <a:pt x="310" y="346"/>
                    <a:pt x="307" y="347"/>
                    <a:pt x="304" y="349"/>
                  </a:cubicBezTo>
                  <a:cubicBezTo>
                    <a:pt x="300" y="352"/>
                    <a:pt x="296" y="354"/>
                    <a:pt x="292" y="356"/>
                  </a:cubicBezTo>
                  <a:cubicBezTo>
                    <a:pt x="280" y="361"/>
                    <a:pt x="269" y="367"/>
                    <a:pt x="257" y="373"/>
                  </a:cubicBezTo>
                  <a:cubicBezTo>
                    <a:pt x="247" y="378"/>
                    <a:pt x="236" y="382"/>
                    <a:pt x="225" y="386"/>
                  </a:cubicBezTo>
                  <a:cubicBezTo>
                    <a:pt x="223" y="387"/>
                    <a:pt x="221" y="388"/>
                    <a:pt x="219" y="389"/>
                  </a:cubicBezTo>
                  <a:cubicBezTo>
                    <a:pt x="218" y="390"/>
                    <a:pt x="218" y="391"/>
                    <a:pt x="219" y="391"/>
                  </a:cubicBezTo>
                  <a:cubicBezTo>
                    <a:pt x="218" y="392"/>
                    <a:pt x="217" y="392"/>
                    <a:pt x="216" y="392"/>
                  </a:cubicBezTo>
                  <a:cubicBezTo>
                    <a:pt x="194" y="402"/>
                    <a:pt x="173" y="414"/>
                    <a:pt x="151" y="425"/>
                  </a:cubicBezTo>
                  <a:cubicBezTo>
                    <a:pt x="141" y="430"/>
                    <a:pt x="132" y="435"/>
                    <a:pt x="122" y="441"/>
                  </a:cubicBezTo>
                  <a:cubicBezTo>
                    <a:pt x="115" y="445"/>
                    <a:pt x="109" y="449"/>
                    <a:pt x="103" y="454"/>
                  </a:cubicBezTo>
                  <a:cubicBezTo>
                    <a:pt x="98" y="458"/>
                    <a:pt x="94" y="461"/>
                    <a:pt x="89" y="465"/>
                  </a:cubicBezTo>
                  <a:cubicBezTo>
                    <a:pt x="85" y="469"/>
                    <a:pt x="80" y="472"/>
                    <a:pt x="76" y="476"/>
                  </a:cubicBezTo>
                  <a:cubicBezTo>
                    <a:pt x="76" y="476"/>
                    <a:pt x="76" y="477"/>
                    <a:pt x="75" y="477"/>
                  </a:cubicBezTo>
                  <a:cubicBezTo>
                    <a:pt x="76" y="478"/>
                    <a:pt x="77" y="479"/>
                    <a:pt x="79" y="478"/>
                  </a:cubicBezTo>
                  <a:cubicBezTo>
                    <a:pt x="80" y="478"/>
                    <a:pt x="81" y="477"/>
                    <a:pt x="83" y="477"/>
                  </a:cubicBezTo>
                  <a:cubicBezTo>
                    <a:pt x="82" y="476"/>
                    <a:pt x="82" y="476"/>
                    <a:pt x="81" y="475"/>
                  </a:cubicBezTo>
                  <a:cubicBezTo>
                    <a:pt x="82" y="474"/>
                    <a:pt x="83" y="473"/>
                    <a:pt x="85" y="473"/>
                  </a:cubicBezTo>
                  <a:cubicBezTo>
                    <a:pt x="89" y="471"/>
                    <a:pt x="93" y="470"/>
                    <a:pt x="97" y="470"/>
                  </a:cubicBezTo>
                  <a:cubicBezTo>
                    <a:pt x="101" y="469"/>
                    <a:pt x="104" y="469"/>
                    <a:pt x="107" y="468"/>
                  </a:cubicBezTo>
                  <a:cubicBezTo>
                    <a:pt x="108" y="468"/>
                    <a:pt x="108" y="468"/>
                    <a:pt x="109" y="468"/>
                  </a:cubicBezTo>
                  <a:cubicBezTo>
                    <a:pt x="108" y="467"/>
                    <a:pt x="106" y="467"/>
                    <a:pt x="105" y="467"/>
                  </a:cubicBezTo>
                  <a:cubicBezTo>
                    <a:pt x="104" y="467"/>
                    <a:pt x="103" y="467"/>
                    <a:pt x="102" y="467"/>
                  </a:cubicBezTo>
                  <a:cubicBezTo>
                    <a:pt x="102" y="466"/>
                    <a:pt x="102" y="466"/>
                    <a:pt x="102" y="465"/>
                  </a:cubicBezTo>
                  <a:cubicBezTo>
                    <a:pt x="99" y="465"/>
                    <a:pt x="97" y="465"/>
                    <a:pt x="94" y="465"/>
                  </a:cubicBezTo>
                  <a:cubicBezTo>
                    <a:pt x="101" y="463"/>
                    <a:pt x="106" y="463"/>
                    <a:pt x="112" y="463"/>
                  </a:cubicBezTo>
                  <a:cubicBezTo>
                    <a:pt x="122" y="462"/>
                    <a:pt x="132" y="462"/>
                    <a:pt x="142" y="463"/>
                  </a:cubicBezTo>
                  <a:cubicBezTo>
                    <a:pt x="152" y="463"/>
                    <a:pt x="162" y="464"/>
                    <a:pt x="172" y="466"/>
                  </a:cubicBezTo>
                  <a:cubicBezTo>
                    <a:pt x="185" y="468"/>
                    <a:pt x="198" y="471"/>
                    <a:pt x="210" y="473"/>
                  </a:cubicBezTo>
                  <a:cubicBezTo>
                    <a:pt x="225" y="476"/>
                    <a:pt x="239" y="479"/>
                    <a:pt x="254" y="480"/>
                  </a:cubicBezTo>
                  <a:cubicBezTo>
                    <a:pt x="258" y="481"/>
                    <a:pt x="263" y="481"/>
                    <a:pt x="268" y="482"/>
                  </a:cubicBezTo>
                  <a:cubicBezTo>
                    <a:pt x="270" y="482"/>
                    <a:pt x="273" y="483"/>
                    <a:pt x="275" y="483"/>
                  </a:cubicBezTo>
                  <a:cubicBezTo>
                    <a:pt x="280" y="484"/>
                    <a:pt x="285" y="486"/>
                    <a:pt x="290" y="487"/>
                  </a:cubicBezTo>
                  <a:cubicBezTo>
                    <a:pt x="298" y="488"/>
                    <a:pt x="305" y="489"/>
                    <a:pt x="313" y="488"/>
                  </a:cubicBezTo>
                  <a:cubicBezTo>
                    <a:pt x="322" y="488"/>
                    <a:pt x="332" y="487"/>
                    <a:pt x="342" y="485"/>
                  </a:cubicBezTo>
                  <a:cubicBezTo>
                    <a:pt x="354" y="482"/>
                    <a:pt x="366" y="476"/>
                    <a:pt x="376" y="468"/>
                  </a:cubicBezTo>
                  <a:cubicBezTo>
                    <a:pt x="377" y="466"/>
                    <a:pt x="378" y="465"/>
                    <a:pt x="380" y="465"/>
                  </a:cubicBezTo>
                  <a:cubicBezTo>
                    <a:pt x="381" y="464"/>
                    <a:pt x="381" y="464"/>
                    <a:pt x="382" y="464"/>
                  </a:cubicBezTo>
                  <a:cubicBezTo>
                    <a:pt x="383" y="464"/>
                    <a:pt x="383" y="465"/>
                    <a:pt x="383" y="466"/>
                  </a:cubicBezTo>
                  <a:cubicBezTo>
                    <a:pt x="382" y="467"/>
                    <a:pt x="382" y="468"/>
                    <a:pt x="381" y="469"/>
                  </a:cubicBezTo>
                  <a:cubicBezTo>
                    <a:pt x="378" y="472"/>
                    <a:pt x="376" y="474"/>
                    <a:pt x="373" y="476"/>
                  </a:cubicBezTo>
                  <a:cubicBezTo>
                    <a:pt x="373" y="477"/>
                    <a:pt x="372" y="477"/>
                    <a:pt x="371" y="478"/>
                  </a:cubicBezTo>
                  <a:cubicBezTo>
                    <a:pt x="373" y="478"/>
                    <a:pt x="375" y="477"/>
                    <a:pt x="376" y="476"/>
                  </a:cubicBezTo>
                  <a:cubicBezTo>
                    <a:pt x="377" y="475"/>
                    <a:pt x="379" y="475"/>
                    <a:pt x="380" y="474"/>
                  </a:cubicBezTo>
                  <a:cubicBezTo>
                    <a:pt x="381" y="473"/>
                    <a:pt x="382" y="472"/>
                    <a:pt x="384" y="471"/>
                  </a:cubicBezTo>
                  <a:cubicBezTo>
                    <a:pt x="385" y="470"/>
                    <a:pt x="386" y="469"/>
                    <a:pt x="387" y="468"/>
                  </a:cubicBezTo>
                  <a:cubicBezTo>
                    <a:pt x="388" y="467"/>
                    <a:pt x="389" y="466"/>
                    <a:pt x="391" y="465"/>
                  </a:cubicBezTo>
                  <a:cubicBezTo>
                    <a:pt x="391" y="466"/>
                    <a:pt x="391" y="466"/>
                    <a:pt x="391" y="466"/>
                  </a:cubicBezTo>
                  <a:cubicBezTo>
                    <a:pt x="386" y="471"/>
                    <a:pt x="382" y="475"/>
                    <a:pt x="377" y="479"/>
                  </a:cubicBezTo>
                  <a:cubicBezTo>
                    <a:pt x="365" y="488"/>
                    <a:pt x="352" y="494"/>
                    <a:pt x="337" y="497"/>
                  </a:cubicBezTo>
                  <a:cubicBezTo>
                    <a:pt x="331" y="498"/>
                    <a:pt x="325" y="498"/>
                    <a:pt x="319" y="498"/>
                  </a:cubicBezTo>
                  <a:cubicBezTo>
                    <a:pt x="318" y="498"/>
                    <a:pt x="317" y="498"/>
                    <a:pt x="315" y="499"/>
                  </a:cubicBezTo>
                  <a:cubicBezTo>
                    <a:pt x="322" y="500"/>
                    <a:pt x="329" y="498"/>
                    <a:pt x="336" y="499"/>
                  </a:cubicBezTo>
                  <a:cubicBezTo>
                    <a:pt x="333" y="500"/>
                    <a:pt x="331" y="500"/>
                    <a:pt x="328" y="500"/>
                  </a:cubicBezTo>
                  <a:cubicBezTo>
                    <a:pt x="318" y="500"/>
                    <a:pt x="309" y="499"/>
                    <a:pt x="299" y="498"/>
                  </a:cubicBezTo>
                  <a:cubicBezTo>
                    <a:pt x="299" y="497"/>
                    <a:pt x="298" y="497"/>
                    <a:pt x="297" y="497"/>
                  </a:cubicBezTo>
                  <a:cubicBezTo>
                    <a:pt x="293" y="495"/>
                    <a:pt x="289" y="494"/>
                    <a:pt x="285" y="493"/>
                  </a:cubicBezTo>
                  <a:cubicBezTo>
                    <a:pt x="285" y="493"/>
                    <a:pt x="284" y="493"/>
                    <a:pt x="284" y="493"/>
                  </a:cubicBezTo>
                  <a:cubicBezTo>
                    <a:pt x="283" y="493"/>
                    <a:pt x="283" y="493"/>
                    <a:pt x="282" y="493"/>
                  </a:cubicBezTo>
                  <a:cubicBezTo>
                    <a:pt x="282" y="493"/>
                    <a:pt x="282" y="493"/>
                    <a:pt x="282" y="493"/>
                  </a:cubicBezTo>
                  <a:cubicBezTo>
                    <a:pt x="283" y="493"/>
                    <a:pt x="283" y="493"/>
                    <a:pt x="284" y="493"/>
                  </a:cubicBezTo>
                  <a:cubicBezTo>
                    <a:pt x="284" y="493"/>
                    <a:pt x="284" y="494"/>
                    <a:pt x="285" y="494"/>
                  </a:cubicBezTo>
                  <a:cubicBezTo>
                    <a:pt x="286" y="495"/>
                    <a:pt x="287" y="495"/>
                    <a:pt x="288" y="495"/>
                  </a:cubicBezTo>
                  <a:cubicBezTo>
                    <a:pt x="287" y="496"/>
                    <a:pt x="286" y="496"/>
                    <a:pt x="286" y="496"/>
                  </a:cubicBezTo>
                  <a:cubicBezTo>
                    <a:pt x="285" y="496"/>
                    <a:pt x="285" y="495"/>
                    <a:pt x="285" y="495"/>
                  </a:cubicBezTo>
                  <a:cubicBezTo>
                    <a:pt x="285" y="495"/>
                    <a:pt x="286" y="496"/>
                    <a:pt x="286" y="496"/>
                  </a:cubicBezTo>
                  <a:close/>
                  <a:moveTo>
                    <a:pt x="549" y="70"/>
                  </a:moveTo>
                  <a:cubicBezTo>
                    <a:pt x="549" y="71"/>
                    <a:pt x="549" y="72"/>
                    <a:pt x="549" y="73"/>
                  </a:cubicBezTo>
                  <a:cubicBezTo>
                    <a:pt x="550" y="73"/>
                    <a:pt x="550" y="73"/>
                    <a:pt x="551" y="73"/>
                  </a:cubicBezTo>
                  <a:cubicBezTo>
                    <a:pt x="551" y="73"/>
                    <a:pt x="551" y="74"/>
                    <a:pt x="551" y="74"/>
                  </a:cubicBezTo>
                  <a:cubicBezTo>
                    <a:pt x="551" y="74"/>
                    <a:pt x="551" y="73"/>
                    <a:pt x="551" y="73"/>
                  </a:cubicBezTo>
                  <a:cubicBezTo>
                    <a:pt x="550" y="73"/>
                    <a:pt x="550" y="73"/>
                    <a:pt x="550" y="73"/>
                  </a:cubicBezTo>
                  <a:cubicBezTo>
                    <a:pt x="549" y="72"/>
                    <a:pt x="549" y="71"/>
                    <a:pt x="549" y="70"/>
                  </a:cubicBezTo>
                  <a:cubicBezTo>
                    <a:pt x="549" y="70"/>
                    <a:pt x="549" y="70"/>
                    <a:pt x="549" y="70"/>
                  </a:cubicBezTo>
                  <a:cubicBezTo>
                    <a:pt x="549" y="70"/>
                    <a:pt x="549" y="70"/>
                    <a:pt x="549" y="70"/>
                  </a:cubicBezTo>
                  <a:cubicBezTo>
                    <a:pt x="549" y="70"/>
                    <a:pt x="549" y="70"/>
                    <a:pt x="549" y="70"/>
                  </a:cubicBezTo>
                  <a:close/>
                  <a:moveTo>
                    <a:pt x="472" y="177"/>
                  </a:moveTo>
                  <a:cubicBezTo>
                    <a:pt x="472" y="177"/>
                    <a:pt x="473" y="177"/>
                    <a:pt x="473" y="176"/>
                  </a:cubicBezTo>
                  <a:cubicBezTo>
                    <a:pt x="474" y="175"/>
                    <a:pt x="474" y="174"/>
                    <a:pt x="474" y="174"/>
                  </a:cubicBezTo>
                  <a:cubicBezTo>
                    <a:pt x="489" y="149"/>
                    <a:pt x="498" y="123"/>
                    <a:pt x="499" y="95"/>
                  </a:cubicBezTo>
                  <a:cubicBezTo>
                    <a:pt x="500" y="89"/>
                    <a:pt x="500" y="83"/>
                    <a:pt x="499" y="77"/>
                  </a:cubicBezTo>
                  <a:cubicBezTo>
                    <a:pt x="499" y="76"/>
                    <a:pt x="498" y="76"/>
                    <a:pt x="498" y="75"/>
                  </a:cubicBezTo>
                  <a:cubicBezTo>
                    <a:pt x="498" y="74"/>
                    <a:pt x="499" y="73"/>
                    <a:pt x="497" y="72"/>
                  </a:cubicBezTo>
                  <a:cubicBezTo>
                    <a:pt x="497" y="71"/>
                    <a:pt x="498" y="70"/>
                    <a:pt x="497" y="69"/>
                  </a:cubicBezTo>
                  <a:cubicBezTo>
                    <a:pt x="497" y="68"/>
                    <a:pt x="497" y="68"/>
                    <a:pt x="496" y="67"/>
                  </a:cubicBezTo>
                  <a:cubicBezTo>
                    <a:pt x="496" y="66"/>
                    <a:pt x="496" y="65"/>
                    <a:pt x="495" y="65"/>
                  </a:cubicBezTo>
                  <a:cubicBezTo>
                    <a:pt x="495" y="65"/>
                    <a:pt x="495" y="65"/>
                    <a:pt x="495" y="64"/>
                  </a:cubicBezTo>
                  <a:cubicBezTo>
                    <a:pt x="495" y="65"/>
                    <a:pt x="495" y="65"/>
                    <a:pt x="495" y="65"/>
                  </a:cubicBezTo>
                  <a:cubicBezTo>
                    <a:pt x="495" y="66"/>
                    <a:pt x="495" y="66"/>
                    <a:pt x="496" y="67"/>
                  </a:cubicBezTo>
                  <a:cubicBezTo>
                    <a:pt x="496" y="68"/>
                    <a:pt x="496" y="68"/>
                    <a:pt x="497" y="69"/>
                  </a:cubicBezTo>
                  <a:cubicBezTo>
                    <a:pt x="497" y="70"/>
                    <a:pt x="497" y="71"/>
                    <a:pt x="497" y="72"/>
                  </a:cubicBezTo>
                  <a:cubicBezTo>
                    <a:pt x="497" y="73"/>
                    <a:pt x="498" y="74"/>
                    <a:pt x="498" y="75"/>
                  </a:cubicBezTo>
                  <a:cubicBezTo>
                    <a:pt x="498" y="79"/>
                    <a:pt x="499" y="82"/>
                    <a:pt x="499" y="86"/>
                  </a:cubicBezTo>
                  <a:cubicBezTo>
                    <a:pt x="499" y="90"/>
                    <a:pt x="498" y="95"/>
                    <a:pt x="498" y="99"/>
                  </a:cubicBezTo>
                  <a:cubicBezTo>
                    <a:pt x="498" y="100"/>
                    <a:pt x="497" y="100"/>
                    <a:pt x="497" y="100"/>
                  </a:cubicBezTo>
                  <a:cubicBezTo>
                    <a:pt x="497" y="100"/>
                    <a:pt x="497" y="100"/>
                    <a:pt x="497" y="100"/>
                  </a:cubicBezTo>
                  <a:cubicBezTo>
                    <a:pt x="497" y="100"/>
                    <a:pt x="497" y="99"/>
                    <a:pt x="497" y="98"/>
                  </a:cubicBezTo>
                  <a:cubicBezTo>
                    <a:pt x="498" y="95"/>
                    <a:pt x="498" y="91"/>
                    <a:pt x="498" y="87"/>
                  </a:cubicBezTo>
                  <a:cubicBezTo>
                    <a:pt x="498" y="84"/>
                    <a:pt x="497" y="80"/>
                    <a:pt x="497" y="77"/>
                  </a:cubicBezTo>
                  <a:cubicBezTo>
                    <a:pt x="495" y="66"/>
                    <a:pt x="491" y="57"/>
                    <a:pt x="484" y="50"/>
                  </a:cubicBezTo>
                  <a:cubicBezTo>
                    <a:pt x="483" y="48"/>
                    <a:pt x="482" y="47"/>
                    <a:pt x="481" y="46"/>
                  </a:cubicBezTo>
                  <a:cubicBezTo>
                    <a:pt x="480" y="46"/>
                    <a:pt x="480" y="45"/>
                    <a:pt x="479" y="45"/>
                  </a:cubicBezTo>
                  <a:cubicBezTo>
                    <a:pt x="476" y="45"/>
                    <a:pt x="474" y="43"/>
                    <a:pt x="471" y="43"/>
                  </a:cubicBezTo>
                  <a:cubicBezTo>
                    <a:pt x="471" y="43"/>
                    <a:pt x="470" y="43"/>
                    <a:pt x="470" y="42"/>
                  </a:cubicBezTo>
                  <a:cubicBezTo>
                    <a:pt x="468" y="40"/>
                    <a:pt x="466" y="40"/>
                    <a:pt x="464" y="39"/>
                  </a:cubicBezTo>
                  <a:cubicBezTo>
                    <a:pt x="463" y="39"/>
                    <a:pt x="461" y="38"/>
                    <a:pt x="460" y="38"/>
                  </a:cubicBezTo>
                  <a:cubicBezTo>
                    <a:pt x="462" y="40"/>
                    <a:pt x="464" y="41"/>
                    <a:pt x="466" y="42"/>
                  </a:cubicBezTo>
                  <a:cubicBezTo>
                    <a:pt x="469" y="44"/>
                    <a:pt x="473" y="46"/>
                    <a:pt x="475" y="49"/>
                  </a:cubicBezTo>
                  <a:cubicBezTo>
                    <a:pt x="485" y="57"/>
                    <a:pt x="490" y="68"/>
                    <a:pt x="492" y="81"/>
                  </a:cubicBezTo>
                  <a:cubicBezTo>
                    <a:pt x="492" y="89"/>
                    <a:pt x="492" y="98"/>
                    <a:pt x="491" y="107"/>
                  </a:cubicBezTo>
                  <a:cubicBezTo>
                    <a:pt x="490" y="116"/>
                    <a:pt x="488" y="125"/>
                    <a:pt x="485" y="133"/>
                  </a:cubicBezTo>
                  <a:cubicBezTo>
                    <a:pt x="485" y="134"/>
                    <a:pt x="485" y="135"/>
                    <a:pt x="485" y="136"/>
                  </a:cubicBezTo>
                  <a:cubicBezTo>
                    <a:pt x="484" y="137"/>
                    <a:pt x="484" y="138"/>
                    <a:pt x="484" y="138"/>
                  </a:cubicBezTo>
                  <a:cubicBezTo>
                    <a:pt x="483" y="139"/>
                    <a:pt x="483" y="140"/>
                    <a:pt x="483" y="141"/>
                  </a:cubicBezTo>
                  <a:cubicBezTo>
                    <a:pt x="482" y="141"/>
                    <a:pt x="482" y="143"/>
                    <a:pt x="482" y="144"/>
                  </a:cubicBezTo>
                  <a:cubicBezTo>
                    <a:pt x="481" y="145"/>
                    <a:pt x="481" y="146"/>
                    <a:pt x="481" y="146"/>
                  </a:cubicBezTo>
                  <a:cubicBezTo>
                    <a:pt x="481" y="147"/>
                    <a:pt x="480" y="147"/>
                    <a:pt x="480" y="147"/>
                  </a:cubicBezTo>
                  <a:cubicBezTo>
                    <a:pt x="480" y="148"/>
                    <a:pt x="480" y="148"/>
                    <a:pt x="480" y="148"/>
                  </a:cubicBezTo>
                  <a:cubicBezTo>
                    <a:pt x="480" y="148"/>
                    <a:pt x="480" y="148"/>
                    <a:pt x="480" y="148"/>
                  </a:cubicBezTo>
                  <a:cubicBezTo>
                    <a:pt x="480" y="148"/>
                    <a:pt x="480" y="147"/>
                    <a:pt x="480" y="147"/>
                  </a:cubicBezTo>
                  <a:cubicBezTo>
                    <a:pt x="480" y="147"/>
                    <a:pt x="481" y="147"/>
                    <a:pt x="481" y="146"/>
                  </a:cubicBezTo>
                  <a:cubicBezTo>
                    <a:pt x="481" y="146"/>
                    <a:pt x="481" y="146"/>
                    <a:pt x="481" y="146"/>
                  </a:cubicBezTo>
                  <a:cubicBezTo>
                    <a:pt x="482" y="146"/>
                    <a:pt x="482" y="146"/>
                    <a:pt x="482" y="146"/>
                  </a:cubicBezTo>
                  <a:cubicBezTo>
                    <a:pt x="481" y="148"/>
                    <a:pt x="481" y="150"/>
                    <a:pt x="479" y="152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78" y="152"/>
                    <a:pt x="478" y="152"/>
                    <a:pt x="478" y="152"/>
                  </a:cubicBezTo>
                  <a:cubicBezTo>
                    <a:pt x="478" y="152"/>
                    <a:pt x="478" y="152"/>
                    <a:pt x="478" y="152"/>
                  </a:cubicBezTo>
                  <a:cubicBezTo>
                    <a:pt x="478" y="153"/>
                    <a:pt x="478" y="153"/>
                    <a:pt x="478" y="153"/>
                  </a:cubicBezTo>
                  <a:cubicBezTo>
                    <a:pt x="478" y="153"/>
                    <a:pt x="478" y="152"/>
                    <a:pt x="478" y="152"/>
                  </a:cubicBezTo>
                  <a:cubicBezTo>
                    <a:pt x="478" y="152"/>
                    <a:pt x="478" y="151"/>
                    <a:pt x="479" y="151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79" y="152"/>
                    <a:pt x="479" y="154"/>
                    <a:pt x="478" y="154"/>
                  </a:cubicBezTo>
                  <a:cubicBezTo>
                    <a:pt x="476" y="159"/>
                    <a:pt x="474" y="165"/>
                    <a:pt x="471" y="169"/>
                  </a:cubicBezTo>
                  <a:cubicBezTo>
                    <a:pt x="460" y="189"/>
                    <a:pt x="447" y="206"/>
                    <a:pt x="432" y="222"/>
                  </a:cubicBezTo>
                  <a:cubicBezTo>
                    <a:pt x="431" y="223"/>
                    <a:pt x="431" y="224"/>
                    <a:pt x="430" y="225"/>
                  </a:cubicBezTo>
                  <a:cubicBezTo>
                    <a:pt x="426" y="228"/>
                    <a:pt x="422" y="232"/>
                    <a:pt x="419" y="235"/>
                  </a:cubicBezTo>
                  <a:cubicBezTo>
                    <a:pt x="413" y="241"/>
                    <a:pt x="407" y="246"/>
                    <a:pt x="401" y="252"/>
                  </a:cubicBezTo>
                  <a:cubicBezTo>
                    <a:pt x="402" y="252"/>
                    <a:pt x="402" y="252"/>
                    <a:pt x="402" y="252"/>
                  </a:cubicBezTo>
                  <a:cubicBezTo>
                    <a:pt x="399" y="254"/>
                    <a:pt x="397" y="255"/>
                    <a:pt x="395" y="258"/>
                  </a:cubicBezTo>
                  <a:cubicBezTo>
                    <a:pt x="395" y="258"/>
                    <a:pt x="395" y="258"/>
                    <a:pt x="395" y="258"/>
                  </a:cubicBezTo>
                  <a:cubicBezTo>
                    <a:pt x="395" y="258"/>
                    <a:pt x="394" y="258"/>
                    <a:pt x="393" y="259"/>
                  </a:cubicBezTo>
                  <a:cubicBezTo>
                    <a:pt x="392" y="259"/>
                    <a:pt x="392" y="260"/>
                    <a:pt x="391" y="261"/>
                  </a:cubicBezTo>
                  <a:cubicBezTo>
                    <a:pt x="391" y="262"/>
                    <a:pt x="390" y="262"/>
                    <a:pt x="390" y="262"/>
                  </a:cubicBezTo>
                  <a:cubicBezTo>
                    <a:pt x="389" y="262"/>
                    <a:pt x="388" y="263"/>
                    <a:pt x="387" y="265"/>
                  </a:cubicBezTo>
                  <a:cubicBezTo>
                    <a:pt x="388" y="264"/>
                    <a:pt x="388" y="264"/>
                    <a:pt x="389" y="264"/>
                  </a:cubicBezTo>
                  <a:cubicBezTo>
                    <a:pt x="389" y="265"/>
                    <a:pt x="389" y="265"/>
                    <a:pt x="389" y="265"/>
                  </a:cubicBezTo>
                  <a:cubicBezTo>
                    <a:pt x="390" y="265"/>
                    <a:pt x="390" y="264"/>
                    <a:pt x="391" y="264"/>
                  </a:cubicBezTo>
                  <a:cubicBezTo>
                    <a:pt x="391" y="263"/>
                    <a:pt x="391" y="263"/>
                    <a:pt x="392" y="263"/>
                  </a:cubicBezTo>
                  <a:cubicBezTo>
                    <a:pt x="394" y="262"/>
                    <a:pt x="395" y="261"/>
                    <a:pt x="396" y="260"/>
                  </a:cubicBezTo>
                  <a:cubicBezTo>
                    <a:pt x="396" y="260"/>
                    <a:pt x="396" y="260"/>
                    <a:pt x="396" y="260"/>
                  </a:cubicBezTo>
                  <a:cubicBezTo>
                    <a:pt x="401" y="255"/>
                    <a:pt x="406" y="251"/>
                    <a:pt x="411" y="247"/>
                  </a:cubicBezTo>
                  <a:cubicBezTo>
                    <a:pt x="415" y="243"/>
                    <a:pt x="420" y="238"/>
                    <a:pt x="424" y="234"/>
                  </a:cubicBezTo>
                  <a:cubicBezTo>
                    <a:pt x="424" y="235"/>
                    <a:pt x="422" y="236"/>
                    <a:pt x="421" y="238"/>
                  </a:cubicBezTo>
                  <a:cubicBezTo>
                    <a:pt x="420" y="239"/>
                    <a:pt x="419" y="240"/>
                    <a:pt x="417" y="242"/>
                  </a:cubicBezTo>
                  <a:cubicBezTo>
                    <a:pt x="416" y="243"/>
                    <a:pt x="415" y="244"/>
                    <a:pt x="414" y="246"/>
                  </a:cubicBezTo>
                  <a:cubicBezTo>
                    <a:pt x="412" y="247"/>
                    <a:pt x="411" y="248"/>
                    <a:pt x="409" y="250"/>
                  </a:cubicBezTo>
                  <a:cubicBezTo>
                    <a:pt x="408" y="251"/>
                    <a:pt x="407" y="252"/>
                    <a:pt x="406" y="254"/>
                  </a:cubicBezTo>
                  <a:cubicBezTo>
                    <a:pt x="407" y="253"/>
                    <a:pt x="408" y="252"/>
                    <a:pt x="409" y="252"/>
                  </a:cubicBezTo>
                  <a:cubicBezTo>
                    <a:pt x="419" y="243"/>
                    <a:pt x="428" y="233"/>
                    <a:pt x="437" y="223"/>
                  </a:cubicBezTo>
                  <a:cubicBezTo>
                    <a:pt x="443" y="217"/>
                    <a:pt x="449" y="210"/>
                    <a:pt x="454" y="203"/>
                  </a:cubicBezTo>
                  <a:cubicBezTo>
                    <a:pt x="460" y="195"/>
                    <a:pt x="464" y="188"/>
                    <a:pt x="470" y="181"/>
                  </a:cubicBezTo>
                  <a:cubicBezTo>
                    <a:pt x="470" y="181"/>
                    <a:pt x="470" y="181"/>
                    <a:pt x="470" y="181"/>
                  </a:cubicBezTo>
                  <a:cubicBezTo>
                    <a:pt x="470" y="180"/>
                    <a:pt x="471" y="180"/>
                    <a:pt x="470" y="179"/>
                  </a:cubicBezTo>
                  <a:cubicBezTo>
                    <a:pt x="472" y="179"/>
                    <a:pt x="471" y="178"/>
                    <a:pt x="472" y="177"/>
                  </a:cubicBezTo>
                  <a:close/>
                  <a:moveTo>
                    <a:pt x="339" y="56"/>
                  </a:moveTo>
                  <a:cubicBezTo>
                    <a:pt x="340" y="56"/>
                    <a:pt x="340" y="55"/>
                    <a:pt x="340" y="55"/>
                  </a:cubicBezTo>
                  <a:cubicBezTo>
                    <a:pt x="341" y="55"/>
                    <a:pt x="342" y="55"/>
                    <a:pt x="342" y="54"/>
                  </a:cubicBezTo>
                  <a:cubicBezTo>
                    <a:pt x="342" y="54"/>
                    <a:pt x="343" y="54"/>
                    <a:pt x="344" y="54"/>
                  </a:cubicBezTo>
                  <a:cubicBezTo>
                    <a:pt x="344" y="54"/>
                    <a:pt x="345" y="53"/>
                    <a:pt x="345" y="53"/>
                  </a:cubicBezTo>
                  <a:cubicBezTo>
                    <a:pt x="347" y="53"/>
                    <a:pt x="348" y="52"/>
                    <a:pt x="349" y="52"/>
                  </a:cubicBezTo>
                  <a:cubicBezTo>
                    <a:pt x="369" y="44"/>
                    <a:pt x="389" y="39"/>
                    <a:pt x="410" y="38"/>
                  </a:cubicBezTo>
                  <a:cubicBezTo>
                    <a:pt x="422" y="37"/>
                    <a:pt x="435" y="38"/>
                    <a:pt x="447" y="41"/>
                  </a:cubicBezTo>
                  <a:cubicBezTo>
                    <a:pt x="456" y="43"/>
                    <a:pt x="464" y="47"/>
                    <a:pt x="471" y="53"/>
                  </a:cubicBezTo>
                  <a:cubicBezTo>
                    <a:pt x="477" y="58"/>
                    <a:pt x="481" y="64"/>
                    <a:pt x="484" y="72"/>
                  </a:cubicBezTo>
                  <a:cubicBezTo>
                    <a:pt x="485" y="76"/>
                    <a:pt x="486" y="81"/>
                    <a:pt x="486" y="86"/>
                  </a:cubicBezTo>
                  <a:cubicBezTo>
                    <a:pt x="486" y="89"/>
                    <a:pt x="486" y="92"/>
                    <a:pt x="486" y="95"/>
                  </a:cubicBezTo>
                  <a:cubicBezTo>
                    <a:pt x="486" y="92"/>
                    <a:pt x="487" y="89"/>
                    <a:pt x="487" y="86"/>
                  </a:cubicBezTo>
                  <a:cubicBezTo>
                    <a:pt x="487" y="83"/>
                    <a:pt x="486" y="80"/>
                    <a:pt x="486" y="78"/>
                  </a:cubicBezTo>
                  <a:cubicBezTo>
                    <a:pt x="485" y="68"/>
                    <a:pt x="480" y="60"/>
                    <a:pt x="473" y="53"/>
                  </a:cubicBezTo>
                  <a:cubicBezTo>
                    <a:pt x="467" y="47"/>
                    <a:pt x="459" y="43"/>
                    <a:pt x="451" y="40"/>
                  </a:cubicBezTo>
                  <a:cubicBezTo>
                    <a:pt x="440" y="36"/>
                    <a:pt x="429" y="35"/>
                    <a:pt x="419" y="35"/>
                  </a:cubicBezTo>
                  <a:cubicBezTo>
                    <a:pt x="408" y="35"/>
                    <a:pt x="398" y="36"/>
                    <a:pt x="388" y="38"/>
                  </a:cubicBezTo>
                  <a:cubicBezTo>
                    <a:pt x="377" y="40"/>
                    <a:pt x="367" y="43"/>
                    <a:pt x="357" y="48"/>
                  </a:cubicBezTo>
                  <a:cubicBezTo>
                    <a:pt x="354" y="49"/>
                    <a:pt x="351" y="50"/>
                    <a:pt x="347" y="52"/>
                  </a:cubicBezTo>
                  <a:cubicBezTo>
                    <a:pt x="347" y="52"/>
                    <a:pt x="345" y="52"/>
                    <a:pt x="346" y="53"/>
                  </a:cubicBezTo>
                  <a:cubicBezTo>
                    <a:pt x="345" y="53"/>
                    <a:pt x="344" y="53"/>
                    <a:pt x="344" y="54"/>
                  </a:cubicBezTo>
                  <a:cubicBezTo>
                    <a:pt x="343" y="54"/>
                    <a:pt x="342" y="54"/>
                    <a:pt x="342" y="54"/>
                  </a:cubicBezTo>
                  <a:cubicBezTo>
                    <a:pt x="341" y="55"/>
                    <a:pt x="341" y="55"/>
                    <a:pt x="341" y="55"/>
                  </a:cubicBezTo>
                  <a:cubicBezTo>
                    <a:pt x="340" y="56"/>
                    <a:pt x="340" y="56"/>
                    <a:pt x="339" y="56"/>
                  </a:cubicBezTo>
                  <a:cubicBezTo>
                    <a:pt x="339" y="56"/>
                    <a:pt x="339" y="56"/>
                    <a:pt x="339" y="56"/>
                  </a:cubicBezTo>
                  <a:cubicBezTo>
                    <a:pt x="339" y="56"/>
                    <a:pt x="339" y="56"/>
                    <a:pt x="339" y="56"/>
                  </a:cubicBezTo>
                  <a:close/>
                  <a:moveTo>
                    <a:pt x="280" y="54"/>
                  </a:moveTo>
                  <a:cubicBezTo>
                    <a:pt x="281" y="54"/>
                    <a:pt x="281" y="53"/>
                    <a:pt x="282" y="53"/>
                  </a:cubicBezTo>
                  <a:cubicBezTo>
                    <a:pt x="282" y="53"/>
                    <a:pt x="283" y="53"/>
                    <a:pt x="283" y="53"/>
                  </a:cubicBezTo>
                  <a:cubicBezTo>
                    <a:pt x="284" y="52"/>
                    <a:pt x="284" y="52"/>
                    <a:pt x="285" y="51"/>
                  </a:cubicBezTo>
                  <a:cubicBezTo>
                    <a:pt x="286" y="51"/>
                    <a:pt x="287" y="51"/>
                    <a:pt x="287" y="50"/>
                  </a:cubicBezTo>
                  <a:cubicBezTo>
                    <a:pt x="288" y="50"/>
                    <a:pt x="287" y="49"/>
                    <a:pt x="288" y="49"/>
                  </a:cubicBezTo>
                  <a:cubicBezTo>
                    <a:pt x="289" y="50"/>
                    <a:pt x="289" y="50"/>
                    <a:pt x="289" y="49"/>
                  </a:cubicBezTo>
                  <a:cubicBezTo>
                    <a:pt x="290" y="49"/>
                    <a:pt x="291" y="49"/>
                    <a:pt x="291" y="48"/>
                  </a:cubicBezTo>
                  <a:cubicBezTo>
                    <a:pt x="291" y="48"/>
                    <a:pt x="292" y="48"/>
                    <a:pt x="292" y="47"/>
                  </a:cubicBezTo>
                  <a:cubicBezTo>
                    <a:pt x="293" y="47"/>
                    <a:pt x="293" y="47"/>
                    <a:pt x="294" y="47"/>
                  </a:cubicBezTo>
                  <a:cubicBezTo>
                    <a:pt x="294" y="47"/>
                    <a:pt x="295" y="47"/>
                    <a:pt x="295" y="46"/>
                  </a:cubicBezTo>
                  <a:cubicBezTo>
                    <a:pt x="296" y="46"/>
                    <a:pt x="296" y="46"/>
                    <a:pt x="296" y="45"/>
                  </a:cubicBezTo>
                  <a:cubicBezTo>
                    <a:pt x="298" y="46"/>
                    <a:pt x="299" y="45"/>
                    <a:pt x="300" y="45"/>
                  </a:cubicBezTo>
                  <a:cubicBezTo>
                    <a:pt x="301" y="44"/>
                    <a:pt x="302" y="44"/>
                    <a:pt x="303" y="43"/>
                  </a:cubicBezTo>
                  <a:cubicBezTo>
                    <a:pt x="312" y="39"/>
                    <a:pt x="322" y="35"/>
                    <a:pt x="331" y="32"/>
                  </a:cubicBezTo>
                  <a:cubicBezTo>
                    <a:pt x="347" y="26"/>
                    <a:pt x="362" y="22"/>
                    <a:pt x="378" y="19"/>
                  </a:cubicBezTo>
                  <a:cubicBezTo>
                    <a:pt x="385" y="17"/>
                    <a:pt x="393" y="16"/>
                    <a:pt x="400" y="16"/>
                  </a:cubicBezTo>
                  <a:cubicBezTo>
                    <a:pt x="401" y="15"/>
                    <a:pt x="402" y="15"/>
                    <a:pt x="402" y="15"/>
                  </a:cubicBezTo>
                  <a:cubicBezTo>
                    <a:pt x="406" y="15"/>
                    <a:pt x="410" y="15"/>
                    <a:pt x="413" y="15"/>
                  </a:cubicBezTo>
                  <a:cubicBezTo>
                    <a:pt x="410" y="14"/>
                    <a:pt x="406" y="14"/>
                    <a:pt x="402" y="15"/>
                  </a:cubicBezTo>
                  <a:cubicBezTo>
                    <a:pt x="399" y="15"/>
                    <a:pt x="396" y="15"/>
                    <a:pt x="393" y="16"/>
                  </a:cubicBezTo>
                  <a:cubicBezTo>
                    <a:pt x="384" y="16"/>
                    <a:pt x="376" y="18"/>
                    <a:pt x="368" y="20"/>
                  </a:cubicBezTo>
                  <a:cubicBezTo>
                    <a:pt x="344" y="25"/>
                    <a:pt x="320" y="33"/>
                    <a:pt x="298" y="44"/>
                  </a:cubicBezTo>
                  <a:cubicBezTo>
                    <a:pt x="298" y="44"/>
                    <a:pt x="297" y="45"/>
                    <a:pt x="297" y="45"/>
                  </a:cubicBezTo>
                  <a:cubicBezTo>
                    <a:pt x="296" y="45"/>
                    <a:pt x="295" y="45"/>
                    <a:pt x="295" y="46"/>
                  </a:cubicBezTo>
                  <a:cubicBezTo>
                    <a:pt x="295" y="46"/>
                    <a:pt x="294" y="46"/>
                    <a:pt x="294" y="47"/>
                  </a:cubicBezTo>
                  <a:cubicBezTo>
                    <a:pt x="293" y="47"/>
                    <a:pt x="292" y="46"/>
                    <a:pt x="292" y="47"/>
                  </a:cubicBezTo>
                  <a:cubicBezTo>
                    <a:pt x="292" y="47"/>
                    <a:pt x="291" y="47"/>
                    <a:pt x="291" y="48"/>
                  </a:cubicBezTo>
                  <a:cubicBezTo>
                    <a:pt x="290" y="48"/>
                    <a:pt x="290" y="48"/>
                    <a:pt x="289" y="49"/>
                  </a:cubicBezTo>
                  <a:cubicBezTo>
                    <a:pt x="289" y="49"/>
                    <a:pt x="288" y="49"/>
                    <a:pt x="287" y="49"/>
                  </a:cubicBezTo>
                  <a:cubicBezTo>
                    <a:pt x="286" y="50"/>
                    <a:pt x="285" y="51"/>
                    <a:pt x="283" y="52"/>
                  </a:cubicBezTo>
                  <a:cubicBezTo>
                    <a:pt x="283" y="52"/>
                    <a:pt x="283" y="52"/>
                    <a:pt x="283" y="53"/>
                  </a:cubicBezTo>
                  <a:cubicBezTo>
                    <a:pt x="282" y="52"/>
                    <a:pt x="282" y="52"/>
                    <a:pt x="282" y="53"/>
                  </a:cubicBezTo>
                  <a:cubicBezTo>
                    <a:pt x="281" y="53"/>
                    <a:pt x="280" y="53"/>
                    <a:pt x="280" y="54"/>
                  </a:cubicBezTo>
                  <a:cubicBezTo>
                    <a:pt x="279" y="54"/>
                    <a:pt x="279" y="54"/>
                    <a:pt x="278" y="54"/>
                  </a:cubicBezTo>
                  <a:cubicBezTo>
                    <a:pt x="278" y="55"/>
                    <a:pt x="277" y="55"/>
                    <a:pt x="277" y="56"/>
                  </a:cubicBezTo>
                  <a:cubicBezTo>
                    <a:pt x="277" y="56"/>
                    <a:pt x="276" y="56"/>
                    <a:pt x="276" y="56"/>
                  </a:cubicBezTo>
                  <a:cubicBezTo>
                    <a:pt x="276" y="56"/>
                    <a:pt x="277" y="56"/>
                    <a:pt x="277" y="56"/>
                  </a:cubicBezTo>
                  <a:cubicBezTo>
                    <a:pt x="277" y="56"/>
                    <a:pt x="277" y="56"/>
                    <a:pt x="278" y="55"/>
                  </a:cubicBezTo>
                  <a:cubicBezTo>
                    <a:pt x="278" y="55"/>
                    <a:pt x="278" y="55"/>
                    <a:pt x="278" y="54"/>
                  </a:cubicBezTo>
                  <a:cubicBezTo>
                    <a:pt x="279" y="54"/>
                    <a:pt x="279" y="55"/>
                    <a:pt x="280" y="54"/>
                  </a:cubicBezTo>
                  <a:close/>
                  <a:moveTo>
                    <a:pt x="491" y="15"/>
                  </a:moveTo>
                  <a:cubicBezTo>
                    <a:pt x="491" y="15"/>
                    <a:pt x="492" y="15"/>
                    <a:pt x="493" y="16"/>
                  </a:cubicBezTo>
                  <a:cubicBezTo>
                    <a:pt x="493" y="16"/>
                    <a:pt x="493" y="16"/>
                    <a:pt x="494" y="17"/>
                  </a:cubicBezTo>
                  <a:cubicBezTo>
                    <a:pt x="504" y="22"/>
                    <a:pt x="513" y="28"/>
                    <a:pt x="522" y="36"/>
                  </a:cubicBezTo>
                  <a:cubicBezTo>
                    <a:pt x="522" y="36"/>
                    <a:pt x="523" y="36"/>
                    <a:pt x="523" y="36"/>
                  </a:cubicBezTo>
                  <a:cubicBezTo>
                    <a:pt x="523" y="36"/>
                    <a:pt x="523" y="35"/>
                    <a:pt x="522" y="35"/>
                  </a:cubicBezTo>
                  <a:cubicBezTo>
                    <a:pt x="514" y="27"/>
                    <a:pt x="505" y="21"/>
                    <a:pt x="495" y="16"/>
                  </a:cubicBezTo>
                  <a:cubicBezTo>
                    <a:pt x="494" y="16"/>
                    <a:pt x="493" y="16"/>
                    <a:pt x="492" y="16"/>
                  </a:cubicBezTo>
                  <a:cubicBezTo>
                    <a:pt x="492" y="15"/>
                    <a:pt x="491" y="15"/>
                    <a:pt x="491" y="15"/>
                  </a:cubicBezTo>
                  <a:cubicBezTo>
                    <a:pt x="491" y="15"/>
                    <a:pt x="491" y="15"/>
                    <a:pt x="490" y="15"/>
                  </a:cubicBezTo>
                  <a:cubicBezTo>
                    <a:pt x="490" y="15"/>
                    <a:pt x="491" y="15"/>
                    <a:pt x="491" y="15"/>
                  </a:cubicBezTo>
                  <a:cubicBezTo>
                    <a:pt x="491" y="15"/>
                    <a:pt x="491" y="15"/>
                    <a:pt x="491" y="15"/>
                  </a:cubicBezTo>
                  <a:close/>
                  <a:moveTo>
                    <a:pt x="236" y="364"/>
                  </a:moveTo>
                  <a:cubicBezTo>
                    <a:pt x="237" y="363"/>
                    <a:pt x="237" y="363"/>
                    <a:pt x="238" y="363"/>
                  </a:cubicBezTo>
                  <a:cubicBezTo>
                    <a:pt x="239" y="363"/>
                    <a:pt x="239" y="363"/>
                    <a:pt x="240" y="362"/>
                  </a:cubicBezTo>
                  <a:cubicBezTo>
                    <a:pt x="240" y="362"/>
                    <a:pt x="241" y="362"/>
                    <a:pt x="241" y="362"/>
                  </a:cubicBezTo>
                  <a:cubicBezTo>
                    <a:pt x="241" y="362"/>
                    <a:pt x="242" y="361"/>
                    <a:pt x="242" y="361"/>
                  </a:cubicBezTo>
                  <a:cubicBezTo>
                    <a:pt x="243" y="361"/>
                    <a:pt x="243" y="360"/>
                    <a:pt x="244" y="360"/>
                  </a:cubicBezTo>
                  <a:cubicBezTo>
                    <a:pt x="244" y="360"/>
                    <a:pt x="245" y="360"/>
                    <a:pt x="245" y="360"/>
                  </a:cubicBezTo>
                  <a:cubicBezTo>
                    <a:pt x="246" y="359"/>
                    <a:pt x="246" y="359"/>
                    <a:pt x="246" y="359"/>
                  </a:cubicBezTo>
                  <a:cubicBezTo>
                    <a:pt x="247" y="358"/>
                    <a:pt x="247" y="358"/>
                    <a:pt x="248" y="358"/>
                  </a:cubicBezTo>
                  <a:cubicBezTo>
                    <a:pt x="248" y="358"/>
                    <a:pt x="249" y="357"/>
                    <a:pt x="249" y="357"/>
                  </a:cubicBezTo>
                  <a:cubicBezTo>
                    <a:pt x="250" y="357"/>
                    <a:pt x="250" y="357"/>
                    <a:pt x="251" y="357"/>
                  </a:cubicBezTo>
                  <a:cubicBezTo>
                    <a:pt x="251" y="356"/>
                    <a:pt x="252" y="357"/>
                    <a:pt x="252" y="356"/>
                  </a:cubicBezTo>
                  <a:cubicBezTo>
                    <a:pt x="253" y="356"/>
                    <a:pt x="253" y="356"/>
                    <a:pt x="253" y="355"/>
                  </a:cubicBezTo>
                  <a:cubicBezTo>
                    <a:pt x="254" y="355"/>
                    <a:pt x="255" y="355"/>
                    <a:pt x="255" y="354"/>
                  </a:cubicBezTo>
                  <a:cubicBezTo>
                    <a:pt x="255" y="354"/>
                    <a:pt x="256" y="354"/>
                    <a:pt x="256" y="354"/>
                  </a:cubicBezTo>
                  <a:cubicBezTo>
                    <a:pt x="257" y="354"/>
                    <a:pt x="258" y="354"/>
                    <a:pt x="258" y="353"/>
                  </a:cubicBezTo>
                  <a:cubicBezTo>
                    <a:pt x="258" y="353"/>
                    <a:pt x="259" y="353"/>
                    <a:pt x="259" y="352"/>
                  </a:cubicBezTo>
                  <a:cubicBezTo>
                    <a:pt x="260" y="352"/>
                    <a:pt x="260" y="352"/>
                    <a:pt x="261" y="351"/>
                  </a:cubicBezTo>
                  <a:cubicBezTo>
                    <a:pt x="261" y="351"/>
                    <a:pt x="262" y="352"/>
                    <a:pt x="262" y="351"/>
                  </a:cubicBezTo>
                  <a:cubicBezTo>
                    <a:pt x="263" y="351"/>
                    <a:pt x="263" y="351"/>
                    <a:pt x="264" y="350"/>
                  </a:cubicBezTo>
                  <a:cubicBezTo>
                    <a:pt x="264" y="350"/>
                    <a:pt x="265" y="350"/>
                    <a:pt x="265" y="349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67" y="348"/>
                    <a:pt x="267" y="348"/>
                    <a:pt x="268" y="348"/>
                  </a:cubicBezTo>
                  <a:cubicBezTo>
                    <a:pt x="268" y="348"/>
                    <a:pt x="269" y="347"/>
                    <a:pt x="269" y="347"/>
                  </a:cubicBezTo>
                  <a:cubicBezTo>
                    <a:pt x="270" y="347"/>
                    <a:pt x="270" y="347"/>
                    <a:pt x="271" y="347"/>
                  </a:cubicBezTo>
                  <a:cubicBezTo>
                    <a:pt x="271" y="346"/>
                    <a:pt x="272" y="346"/>
                    <a:pt x="272" y="346"/>
                  </a:cubicBezTo>
                  <a:cubicBezTo>
                    <a:pt x="273" y="346"/>
                    <a:pt x="273" y="346"/>
                    <a:pt x="274" y="345"/>
                  </a:cubicBezTo>
                  <a:cubicBezTo>
                    <a:pt x="274" y="345"/>
                    <a:pt x="275" y="345"/>
                    <a:pt x="275" y="345"/>
                  </a:cubicBezTo>
                  <a:cubicBezTo>
                    <a:pt x="277" y="345"/>
                    <a:pt x="278" y="344"/>
                    <a:pt x="279" y="343"/>
                  </a:cubicBezTo>
                  <a:cubicBezTo>
                    <a:pt x="285" y="340"/>
                    <a:pt x="290" y="337"/>
                    <a:pt x="296" y="334"/>
                  </a:cubicBezTo>
                  <a:cubicBezTo>
                    <a:pt x="322" y="320"/>
                    <a:pt x="347" y="304"/>
                    <a:pt x="371" y="286"/>
                  </a:cubicBezTo>
                  <a:cubicBezTo>
                    <a:pt x="372" y="285"/>
                    <a:pt x="372" y="284"/>
                    <a:pt x="373" y="283"/>
                  </a:cubicBezTo>
                  <a:cubicBezTo>
                    <a:pt x="376" y="282"/>
                    <a:pt x="378" y="281"/>
                    <a:pt x="380" y="278"/>
                  </a:cubicBezTo>
                  <a:cubicBezTo>
                    <a:pt x="381" y="278"/>
                    <a:pt x="383" y="277"/>
                    <a:pt x="383" y="275"/>
                  </a:cubicBezTo>
                  <a:cubicBezTo>
                    <a:pt x="385" y="275"/>
                    <a:pt x="385" y="275"/>
                    <a:pt x="387" y="272"/>
                  </a:cubicBezTo>
                  <a:cubicBezTo>
                    <a:pt x="385" y="273"/>
                    <a:pt x="384" y="274"/>
                    <a:pt x="383" y="275"/>
                  </a:cubicBezTo>
                  <a:cubicBezTo>
                    <a:pt x="382" y="276"/>
                    <a:pt x="380" y="277"/>
                    <a:pt x="380" y="278"/>
                  </a:cubicBezTo>
                  <a:cubicBezTo>
                    <a:pt x="377" y="279"/>
                    <a:pt x="375" y="281"/>
                    <a:pt x="373" y="283"/>
                  </a:cubicBezTo>
                  <a:cubicBezTo>
                    <a:pt x="372" y="284"/>
                    <a:pt x="371" y="284"/>
                    <a:pt x="370" y="285"/>
                  </a:cubicBezTo>
                  <a:cubicBezTo>
                    <a:pt x="347" y="302"/>
                    <a:pt x="323" y="317"/>
                    <a:pt x="298" y="331"/>
                  </a:cubicBezTo>
                  <a:cubicBezTo>
                    <a:pt x="291" y="335"/>
                    <a:pt x="283" y="339"/>
                    <a:pt x="276" y="343"/>
                  </a:cubicBezTo>
                  <a:cubicBezTo>
                    <a:pt x="275" y="344"/>
                    <a:pt x="274" y="344"/>
                    <a:pt x="274" y="345"/>
                  </a:cubicBezTo>
                  <a:cubicBezTo>
                    <a:pt x="273" y="345"/>
                    <a:pt x="272" y="345"/>
                    <a:pt x="272" y="346"/>
                  </a:cubicBezTo>
                  <a:cubicBezTo>
                    <a:pt x="272" y="346"/>
                    <a:pt x="271" y="345"/>
                    <a:pt x="271" y="347"/>
                  </a:cubicBezTo>
                  <a:cubicBezTo>
                    <a:pt x="270" y="346"/>
                    <a:pt x="269" y="346"/>
                    <a:pt x="269" y="347"/>
                  </a:cubicBezTo>
                  <a:cubicBezTo>
                    <a:pt x="269" y="347"/>
                    <a:pt x="268" y="347"/>
                    <a:pt x="268" y="348"/>
                  </a:cubicBezTo>
                  <a:cubicBezTo>
                    <a:pt x="267" y="348"/>
                    <a:pt x="267" y="348"/>
                    <a:pt x="266" y="349"/>
                  </a:cubicBezTo>
                  <a:cubicBezTo>
                    <a:pt x="266" y="349"/>
                    <a:pt x="265" y="348"/>
                    <a:pt x="265" y="349"/>
                  </a:cubicBezTo>
                  <a:cubicBezTo>
                    <a:pt x="264" y="349"/>
                    <a:pt x="264" y="349"/>
                    <a:pt x="264" y="350"/>
                  </a:cubicBezTo>
                  <a:cubicBezTo>
                    <a:pt x="263" y="350"/>
                    <a:pt x="262" y="350"/>
                    <a:pt x="262" y="351"/>
                  </a:cubicBezTo>
                  <a:cubicBezTo>
                    <a:pt x="261" y="351"/>
                    <a:pt x="261" y="351"/>
                    <a:pt x="261" y="351"/>
                  </a:cubicBezTo>
                  <a:cubicBezTo>
                    <a:pt x="260" y="351"/>
                    <a:pt x="259" y="351"/>
                    <a:pt x="259" y="352"/>
                  </a:cubicBezTo>
                  <a:cubicBezTo>
                    <a:pt x="259" y="352"/>
                    <a:pt x="258" y="352"/>
                    <a:pt x="258" y="353"/>
                  </a:cubicBezTo>
                  <a:cubicBezTo>
                    <a:pt x="257" y="353"/>
                    <a:pt x="257" y="353"/>
                    <a:pt x="256" y="354"/>
                  </a:cubicBezTo>
                  <a:cubicBezTo>
                    <a:pt x="256" y="354"/>
                    <a:pt x="255" y="354"/>
                    <a:pt x="255" y="354"/>
                  </a:cubicBezTo>
                  <a:cubicBezTo>
                    <a:pt x="254" y="354"/>
                    <a:pt x="254" y="354"/>
                    <a:pt x="254" y="355"/>
                  </a:cubicBezTo>
                  <a:cubicBezTo>
                    <a:pt x="253" y="355"/>
                    <a:pt x="252" y="355"/>
                    <a:pt x="252" y="356"/>
                  </a:cubicBezTo>
                  <a:cubicBezTo>
                    <a:pt x="251" y="356"/>
                    <a:pt x="251" y="356"/>
                    <a:pt x="251" y="357"/>
                  </a:cubicBezTo>
                  <a:cubicBezTo>
                    <a:pt x="250" y="357"/>
                    <a:pt x="249" y="356"/>
                    <a:pt x="249" y="357"/>
                  </a:cubicBezTo>
                  <a:cubicBezTo>
                    <a:pt x="249" y="357"/>
                    <a:pt x="248" y="357"/>
                    <a:pt x="248" y="358"/>
                  </a:cubicBezTo>
                  <a:cubicBezTo>
                    <a:pt x="247" y="358"/>
                    <a:pt x="247" y="358"/>
                    <a:pt x="246" y="359"/>
                  </a:cubicBezTo>
                  <a:cubicBezTo>
                    <a:pt x="246" y="359"/>
                    <a:pt x="245" y="359"/>
                    <a:pt x="245" y="360"/>
                  </a:cubicBezTo>
                  <a:cubicBezTo>
                    <a:pt x="245" y="359"/>
                    <a:pt x="244" y="359"/>
                    <a:pt x="244" y="360"/>
                  </a:cubicBezTo>
                  <a:cubicBezTo>
                    <a:pt x="243" y="360"/>
                    <a:pt x="242" y="360"/>
                    <a:pt x="242" y="361"/>
                  </a:cubicBezTo>
                  <a:cubicBezTo>
                    <a:pt x="242" y="361"/>
                    <a:pt x="241" y="361"/>
                    <a:pt x="241" y="362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39" y="363"/>
                    <a:pt x="239" y="363"/>
                    <a:pt x="238" y="363"/>
                  </a:cubicBezTo>
                  <a:cubicBezTo>
                    <a:pt x="238" y="363"/>
                    <a:pt x="237" y="364"/>
                    <a:pt x="237" y="364"/>
                  </a:cubicBezTo>
                  <a:cubicBezTo>
                    <a:pt x="236" y="364"/>
                    <a:pt x="236" y="364"/>
                    <a:pt x="236" y="364"/>
                  </a:cubicBezTo>
                  <a:cubicBezTo>
                    <a:pt x="236" y="364"/>
                    <a:pt x="236" y="364"/>
                    <a:pt x="236" y="364"/>
                  </a:cubicBezTo>
                  <a:cubicBezTo>
                    <a:pt x="236" y="364"/>
                    <a:pt x="236" y="364"/>
                    <a:pt x="236" y="364"/>
                  </a:cubicBezTo>
                  <a:close/>
                  <a:moveTo>
                    <a:pt x="552" y="77"/>
                  </a:moveTo>
                  <a:cubicBezTo>
                    <a:pt x="552" y="78"/>
                    <a:pt x="552" y="78"/>
                    <a:pt x="553" y="79"/>
                  </a:cubicBezTo>
                  <a:cubicBezTo>
                    <a:pt x="553" y="80"/>
                    <a:pt x="553" y="81"/>
                    <a:pt x="553" y="82"/>
                  </a:cubicBezTo>
                  <a:cubicBezTo>
                    <a:pt x="553" y="82"/>
                    <a:pt x="554" y="83"/>
                    <a:pt x="554" y="84"/>
                  </a:cubicBezTo>
                  <a:cubicBezTo>
                    <a:pt x="558" y="95"/>
                    <a:pt x="560" y="106"/>
                    <a:pt x="560" y="118"/>
                  </a:cubicBezTo>
                  <a:cubicBezTo>
                    <a:pt x="560" y="127"/>
                    <a:pt x="560" y="135"/>
                    <a:pt x="559" y="144"/>
                  </a:cubicBezTo>
                  <a:cubicBezTo>
                    <a:pt x="557" y="159"/>
                    <a:pt x="553" y="173"/>
                    <a:pt x="547" y="187"/>
                  </a:cubicBezTo>
                  <a:cubicBezTo>
                    <a:pt x="540" y="202"/>
                    <a:pt x="531" y="216"/>
                    <a:pt x="522" y="229"/>
                  </a:cubicBezTo>
                  <a:cubicBezTo>
                    <a:pt x="521" y="230"/>
                    <a:pt x="520" y="230"/>
                    <a:pt x="521" y="232"/>
                  </a:cubicBezTo>
                  <a:cubicBezTo>
                    <a:pt x="521" y="231"/>
                    <a:pt x="522" y="231"/>
                    <a:pt x="522" y="230"/>
                  </a:cubicBezTo>
                  <a:cubicBezTo>
                    <a:pt x="534" y="216"/>
                    <a:pt x="544" y="201"/>
                    <a:pt x="550" y="183"/>
                  </a:cubicBezTo>
                  <a:cubicBezTo>
                    <a:pt x="560" y="160"/>
                    <a:pt x="563" y="135"/>
                    <a:pt x="561" y="109"/>
                  </a:cubicBezTo>
                  <a:cubicBezTo>
                    <a:pt x="560" y="101"/>
                    <a:pt x="558" y="92"/>
                    <a:pt x="555" y="84"/>
                  </a:cubicBezTo>
                  <a:cubicBezTo>
                    <a:pt x="555" y="84"/>
                    <a:pt x="554" y="83"/>
                    <a:pt x="554" y="82"/>
                  </a:cubicBezTo>
                  <a:cubicBezTo>
                    <a:pt x="554" y="82"/>
                    <a:pt x="553" y="82"/>
                    <a:pt x="553" y="81"/>
                  </a:cubicBezTo>
                  <a:cubicBezTo>
                    <a:pt x="553" y="81"/>
                    <a:pt x="554" y="80"/>
                    <a:pt x="553" y="79"/>
                  </a:cubicBezTo>
                  <a:cubicBezTo>
                    <a:pt x="552" y="78"/>
                    <a:pt x="552" y="78"/>
                    <a:pt x="552" y="77"/>
                  </a:cubicBezTo>
                  <a:cubicBezTo>
                    <a:pt x="552" y="77"/>
                    <a:pt x="552" y="77"/>
                    <a:pt x="552" y="77"/>
                  </a:cubicBezTo>
                  <a:cubicBezTo>
                    <a:pt x="552" y="77"/>
                    <a:pt x="552" y="77"/>
                    <a:pt x="552" y="77"/>
                  </a:cubicBezTo>
                  <a:cubicBezTo>
                    <a:pt x="552" y="77"/>
                    <a:pt x="552" y="77"/>
                    <a:pt x="552" y="77"/>
                  </a:cubicBezTo>
                  <a:close/>
                  <a:moveTo>
                    <a:pt x="477" y="138"/>
                  </a:moveTo>
                  <a:cubicBezTo>
                    <a:pt x="476" y="139"/>
                    <a:pt x="476" y="139"/>
                    <a:pt x="476" y="140"/>
                  </a:cubicBezTo>
                  <a:cubicBezTo>
                    <a:pt x="475" y="140"/>
                    <a:pt x="475" y="141"/>
                    <a:pt x="475" y="142"/>
                  </a:cubicBezTo>
                  <a:cubicBezTo>
                    <a:pt x="470" y="152"/>
                    <a:pt x="465" y="161"/>
                    <a:pt x="459" y="171"/>
                  </a:cubicBezTo>
                  <a:cubicBezTo>
                    <a:pt x="459" y="172"/>
                    <a:pt x="459" y="173"/>
                    <a:pt x="459" y="173"/>
                  </a:cubicBezTo>
                  <a:cubicBezTo>
                    <a:pt x="457" y="174"/>
                    <a:pt x="457" y="176"/>
                    <a:pt x="456" y="177"/>
                  </a:cubicBezTo>
                  <a:cubicBezTo>
                    <a:pt x="456" y="177"/>
                    <a:pt x="456" y="177"/>
                    <a:pt x="456" y="177"/>
                  </a:cubicBezTo>
                  <a:cubicBezTo>
                    <a:pt x="456" y="177"/>
                    <a:pt x="456" y="178"/>
                    <a:pt x="456" y="178"/>
                  </a:cubicBezTo>
                  <a:cubicBezTo>
                    <a:pt x="456" y="177"/>
                    <a:pt x="456" y="177"/>
                    <a:pt x="456" y="177"/>
                  </a:cubicBezTo>
                  <a:cubicBezTo>
                    <a:pt x="458" y="176"/>
                    <a:pt x="459" y="175"/>
                    <a:pt x="459" y="174"/>
                  </a:cubicBezTo>
                  <a:cubicBezTo>
                    <a:pt x="460" y="173"/>
                    <a:pt x="460" y="172"/>
                    <a:pt x="460" y="171"/>
                  </a:cubicBezTo>
                  <a:cubicBezTo>
                    <a:pt x="466" y="163"/>
                    <a:pt x="471" y="153"/>
                    <a:pt x="475" y="144"/>
                  </a:cubicBezTo>
                  <a:cubicBezTo>
                    <a:pt x="475" y="143"/>
                    <a:pt x="476" y="141"/>
                    <a:pt x="476" y="140"/>
                  </a:cubicBezTo>
                  <a:cubicBezTo>
                    <a:pt x="476" y="139"/>
                    <a:pt x="476" y="138"/>
                    <a:pt x="477" y="138"/>
                  </a:cubicBezTo>
                  <a:cubicBezTo>
                    <a:pt x="477" y="137"/>
                    <a:pt x="477" y="137"/>
                    <a:pt x="477" y="136"/>
                  </a:cubicBezTo>
                  <a:cubicBezTo>
                    <a:pt x="478" y="135"/>
                    <a:pt x="478" y="135"/>
                    <a:pt x="478" y="134"/>
                  </a:cubicBezTo>
                  <a:cubicBezTo>
                    <a:pt x="478" y="134"/>
                    <a:pt x="478" y="134"/>
                    <a:pt x="478" y="134"/>
                  </a:cubicBezTo>
                  <a:cubicBezTo>
                    <a:pt x="478" y="134"/>
                    <a:pt x="478" y="134"/>
                    <a:pt x="478" y="134"/>
                  </a:cubicBezTo>
                  <a:cubicBezTo>
                    <a:pt x="478" y="135"/>
                    <a:pt x="477" y="135"/>
                    <a:pt x="477" y="136"/>
                  </a:cubicBezTo>
                  <a:cubicBezTo>
                    <a:pt x="477" y="137"/>
                    <a:pt x="477" y="137"/>
                    <a:pt x="477" y="138"/>
                  </a:cubicBezTo>
                  <a:close/>
                  <a:moveTo>
                    <a:pt x="106" y="430"/>
                  </a:moveTo>
                  <a:cubicBezTo>
                    <a:pt x="107" y="430"/>
                    <a:pt x="108" y="430"/>
                    <a:pt x="109" y="429"/>
                  </a:cubicBezTo>
                  <a:cubicBezTo>
                    <a:pt x="109" y="429"/>
                    <a:pt x="109" y="429"/>
                    <a:pt x="110" y="429"/>
                  </a:cubicBezTo>
                  <a:cubicBezTo>
                    <a:pt x="113" y="427"/>
                    <a:pt x="116" y="425"/>
                    <a:pt x="119" y="423"/>
                  </a:cubicBezTo>
                  <a:cubicBezTo>
                    <a:pt x="119" y="423"/>
                    <a:pt x="119" y="423"/>
                    <a:pt x="119" y="422"/>
                  </a:cubicBezTo>
                  <a:cubicBezTo>
                    <a:pt x="121" y="423"/>
                    <a:pt x="121" y="422"/>
                    <a:pt x="122" y="421"/>
                  </a:cubicBezTo>
                  <a:cubicBezTo>
                    <a:pt x="132" y="416"/>
                    <a:pt x="141" y="411"/>
                    <a:pt x="150" y="406"/>
                  </a:cubicBezTo>
                  <a:cubicBezTo>
                    <a:pt x="169" y="396"/>
                    <a:pt x="188" y="387"/>
                    <a:pt x="207" y="378"/>
                  </a:cubicBezTo>
                  <a:cubicBezTo>
                    <a:pt x="208" y="378"/>
                    <a:pt x="209" y="377"/>
                    <a:pt x="210" y="377"/>
                  </a:cubicBezTo>
                  <a:cubicBezTo>
                    <a:pt x="210" y="377"/>
                    <a:pt x="210" y="376"/>
                    <a:pt x="210" y="376"/>
                  </a:cubicBezTo>
                  <a:cubicBezTo>
                    <a:pt x="210" y="376"/>
                    <a:pt x="210" y="376"/>
                    <a:pt x="211" y="376"/>
                  </a:cubicBezTo>
                  <a:cubicBezTo>
                    <a:pt x="210" y="376"/>
                    <a:pt x="210" y="376"/>
                    <a:pt x="210" y="375"/>
                  </a:cubicBezTo>
                  <a:cubicBezTo>
                    <a:pt x="209" y="376"/>
                    <a:pt x="209" y="376"/>
                    <a:pt x="208" y="377"/>
                  </a:cubicBezTo>
                  <a:cubicBezTo>
                    <a:pt x="194" y="383"/>
                    <a:pt x="180" y="390"/>
                    <a:pt x="166" y="397"/>
                  </a:cubicBezTo>
                  <a:cubicBezTo>
                    <a:pt x="151" y="404"/>
                    <a:pt x="136" y="412"/>
                    <a:pt x="122" y="420"/>
                  </a:cubicBezTo>
                  <a:cubicBezTo>
                    <a:pt x="121" y="421"/>
                    <a:pt x="120" y="421"/>
                    <a:pt x="119" y="423"/>
                  </a:cubicBezTo>
                  <a:cubicBezTo>
                    <a:pt x="119" y="423"/>
                    <a:pt x="119" y="422"/>
                    <a:pt x="119" y="423"/>
                  </a:cubicBezTo>
                  <a:cubicBezTo>
                    <a:pt x="115" y="424"/>
                    <a:pt x="112" y="426"/>
                    <a:pt x="109" y="428"/>
                  </a:cubicBezTo>
                  <a:cubicBezTo>
                    <a:pt x="109" y="428"/>
                    <a:pt x="109" y="429"/>
                    <a:pt x="109" y="429"/>
                  </a:cubicBezTo>
                  <a:cubicBezTo>
                    <a:pt x="108" y="429"/>
                    <a:pt x="107" y="429"/>
                    <a:pt x="106" y="430"/>
                  </a:cubicBezTo>
                  <a:cubicBezTo>
                    <a:pt x="105" y="430"/>
                    <a:pt x="105" y="431"/>
                    <a:pt x="104" y="432"/>
                  </a:cubicBezTo>
                  <a:cubicBezTo>
                    <a:pt x="102" y="433"/>
                    <a:pt x="100" y="435"/>
                    <a:pt x="97" y="436"/>
                  </a:cubicBezTo>
                  <a:cubicBezTo>
                    <a:pt x="96" y="437"/>
                    <a:pt x="96" y="437"/>
                    <a:pt x="95" y="438"/>
                  </a:cubicBezTo>
                  <a:cubicBezTo>
                    <a:pt x="93" y="439"/>
                    <a:pt x="92" y="440"/>
                    <a:pt x="91" y="441"/>
                  </a:cubicBezTo>
                  <a:cubicBezTo>
                    <a:pt x="87" y="443"/>
                    <a:pt x="83" y="446"/>
                    <a:pt x="80" y="449"/>
                  </a:cubicBezTo>
                  <a:cubicBezTo>
                    <a:pt x="72" y="455"/>
                    <a:pt x="64" y="462"/>
                    <a:pt x="57" y="469"/>
                  </a:cubicBezTo>
                  <a:cubicBezTo>
                    <a:pt x="48" y="477"/>
                    <a:pt x="39" y="486"/>
                    <a:pt x="31" y="495"/>
                  </a:cubicBezTo>
                  <a:cubicBezTo>
                    <a:pt x="30" y="497"/>
                    <a:pt x="28" y="499"/>
                    <a:pt x="27" y="501"/>
                  </a:cubicBezTo>
                  <a:cubicBezTo>
                    <a:pt x="26" y="501"/>
                    <a:pt x="26" y="502"/>
                    <a:pt x="27" y="502"/>
                  </a:cubicBezTo>
                  <a:cubicBezTo>
                    <a:pt x="27" y="502"/>
                    <a:pt x="28" y="501"/>
                    <a:pt x="29" y="500"/>
                  </a:cubicBezTo>
                  <a:cubicBezTo>
                    <a:pt x="39" y="487"/>
                    <a:pt x="51" y="476"/>
                    <a:pt x="63" y="465"/>
                  </a:cubicBezTo>
                  <a:cubicBezTo>
                    <a:pt x="73" y="456"/>
                    <a:pt x="83" y="448"/>
                    <a:pt x="93" y="440"/>
                  </a:cubicBezTo>
                  <a:cubicBezTo>
                    <a:pt x="94" y="440"/>
                    <a:pt x="94" y="439"/>
                    <a:pt x="95" y="438"/>
                  </a:cubicBezTo>
                  <a:cubicBezTo>
                    <a:pt x="98" y="437"/>
                    <a:pt x="101" y="434"/>
                    <a:pt x="104" y="432"/>
                  </a:cubicBezTo>
                  <a:cubicBezTo>
                    <a:pt x="104" y="432"/>
                    <a:pt x="104" y="432"/>
                    <a:pt x="104" y="432"/>
                  </a:cubicBezTo>
                  <a:cubicBezTo>
                    <a:pt x="105" y="432"/>
                    <a:pt x="106" y="431"/>
                    <a:pt x="106" y="430"/>
                  </a:cubicBezTo>
                  <a:close/>
                  <a:moveTo>
                    <a:pt x="285" y="500"/>
                  </a:moveTo>
                  <a:cubicBezTo>
                    <a:pt x="285" y="500"/>
                    <a:pt x="286" y="500"/>
                    <a:pt x="287" y="500"/>
                  </a:cubicBezTo>
                  <a:cubicBezTo>
                    <a:pt x="287" y="500"/>
                    <a:pt x="287" y="500"/>
                    <a:pt x="287" y="500"/>
                  </a:cubicBezTo>
                  <a:cubicBezTo>
                    <a:pt x="286" y="500"/>
                    <a:pt x="285" y="500"/>
                    <a:pt x="285" y="500"/>
                  </a:cubicBezTo>
                  <a:cubicBezTo>
                    <a:pt x="284" y="499"/>
                    <a:pt x="284" y="499"/>
                    <a:pt x="283" y="499"/>
                  </a:cubicBezTo>
                  <a:cubicBezTo>
                    <a:pt x="277" y="498"/>
                    <a:pt x="271" y="496"/>
                    <a:pt x="265" y="494"/>
                  </a:cubicBezTo>
                  <a:cubicBezTo>
                    <a:pt x="262" y="493"/>
                    <a:pt x="260" y="493"/>
                    <a:pt x="257" y="492"/>
                  </a:cubicBezTo>
                  <a:cubicBezTo>
                    <a:pt x="256" y="491"/>
                    <a:pt x="254" y="491"/>
                    <a:pt x="253" y="491"/>
                  </a:cubicBezTo>
                  <a:cubicBezTo>
                    <a:pt x="253" y="491"/>
                    <a:pt x="252" y="491"/>
                    <a:pt x="251" y="491"/>
                  </a:cubicBezTo>
                  <a:cubicBezTo>
                    <a:pt x="252" y="491"/>
                    <a:pt x="253" y="492"/>
                    <a:pt x="254" y="492"/>
                  </a:cubicBezTo>
                  <a:cubicBezTo>
                    <a:pt x="255" y="492"/>
                    <a:pt x="256" y="492"/>
                    <a:pt x="257" y="492"/>
                  </a:cubicBezTo>
                  <a:cubicBezTo>
                    <a:pt x="257" y="492"/>
                    <a:pt x="257" y="493"/>
                    <a:pt x="257" y="493"/>
                  </a:cubicBezTo>
                  <a:cubicBezTo>
                    <a:pt x="259" y="494"/>
                    <a:pt x="260" y="494"/>
                    <a:pt x="261" y="495"/>
                  </a:cubicBezTo>
                  <a:cubicBezTo>
                    <a:pt x="269" y="497"/>
                    <a:pt x="277" y="498"/>
                    <a:pt x="285" y="500"/>
                  </a:cubicBezTo>
                  <a:close/>
                  <a:moveTo>
                    <a:pt x="449" y="15"/>
                  </a:moveTo>
                  <a:cubicBezTo>
                    <a:pt x="450" y="15"/>
                    <a:pt x="450" y="15"/>
                    <a:pt x="450" y="15"/>
                  </a:cubicBezTo>
                  <a:cubicBezTo>
                    <a:pt x="450" y="15"/>
                    <a:pt x="450" y="15"/>
                    <a:pt x="450" y="15"/>
                  </a:cubicBezTo>
                  <a:cubicBezTo>
                    <a:pt x="450" y="15"/>
                    <a:pt x="450" y="15"/>
                    <a:pt x="450" y="15"/>
                  </a:cubicBezTo>
                  <a:cubicBezTo>
                    <a:pt x="450" y="15"/>
                    <a:pt x="450" y="15"/>
                    <a:pt x="449" y="15"/>
                  </a:cubicBezTo>
                  <a:cubicBezTo>
                    <a:pt x="449" y="14"/>
                    <a:pt x="449" y="14"/>
                    <a:pt x="448" y="14"/>
                  </a:cubicBezTo>
                  <a:cubicBezTo>
                    <a:pt x="444" y="13"/>
                    <a:pt x="440" y="12"/>
                    <a:pt x="436" y="12"/>
                  </a:cubicBezTo>
                  <a:cubicBezTo>
                    <a:pt x="429" y="12"/>
                    <a:pt x="422" y="12"/>
                    <a:pt x="415" y="12"/>
                  </a:cubicBezTo>
                  <a:cubicBezTo>
                    <a:pt x="414" y="12"/>
                    <a:pt x="413" y="12"/>
                    <a:pt x="412" y="12"/>
                  </a:cubicBezTo>
                  <a:cubicBezTo>
                    <a:pt x="414" y="13"/>
                    <a:pt x="416" y="13"/>
                    <a:pt x="418" y="13"/>
                  </a:cubicBezTo>
                  <a:cubicBezTo>
                    <a:pt x="425" y="13"/>
                    <a:pt x="432" y="13"/>
                    <a:pt x="439" y="14"/>
                  </a:cubicBezTo>
                  <a:cubicBezTo>
                    <a:pt x="443" y="14"/>
                    <a:pt x="446" y="15"/>
                    <a:pt x="449" y="15"/>
                  </a:cubicBezTo>
                  <a:close/>
                  <a:moveTo>
                    <a:pt x="400" y="10"/>
                  </a:moveTo>
                  <a:cubicBezTo>
                    <a:pt x="400" y="10"/>
                    <a:pt x="400" y="10"/>
                    <a:pt x="400" y="10"/>
                  </a:cubicBezTo>
                  <a:cubicBezTo>
                    <a:pt x="401" y="10"/>
                    <a:pt x="402" y="11"/>
                    <a:pt x="404" y="11"/>
                  </a:cubicBezTo>
                  <a:cubicBezTo>
                    <a:pt x="406" y="11"/>
                    <a:pt x="408" y="11"/>
                    <a:pt x="409" y="11"/>
                  </a:cubicBezTo>
                  <a:cubicBezTo>
                    <a:pt x="417" y="11"/>
                    <a:pt x="425" y="11"/>
                    <a:pt x="433" y="11"/>
                  </a:cubicBezTo>
                  <a:cubicBezTo>
                    <a:pt x="432" y="11"/>
                    <a:pt x="431" y="10"/>
                    <a:pt x="431" y="10"/>
                  </a:cubicBezTo>
                  <a:cubicBezTo>
                    <a:pt x="428" y="10"/>
                    <a:pt x="426" y="10"/>
                    <a:pt x="424" y="9"/>
                  </a:cubicBezTo>
                  <a:cubicBezTo>
                    <a:pt x="423" y="9"/>
                    <a:pt x="422" y="9"/>
                    <a:pt x="421" y="9"/>
                  </a:cubicBezTo>
                  <a:cubicBezTo>
                    <a:pt x="419" y="8"/>
                    <a:pt x="418" y="8"/>
                    <a:pt x="417" y="8"/>
                  </a:cubicBezTo>
                  <a:cubicBezTo>
                    <a:pt x="409" y="8"/>
                    <a:pt x="402" y="9"/>
                    <a:pt x="395" y="9"/>
                  </a:cubicBezTo>
                  <a:cubicBezTo>
                    <a:pt x="394" y="9"/>
                    <a:pt x="394" y="10"/>
                    <a:pt x="393" y="10"/>
                  </a:cubicBezTo>
                  <a:cubicBezTo>
                    <a:pt x="392" y="10"/>
                    <a:pt x="392" y="10"/>
                    <a:pt x="391" y="10"/>
                  </a:cubicBezTo>
                  <a:cubicBezTo>
                    <a:pt x="390" y="10"/>
                    <a:pt x="389" y="10"/>
                    <a:pt x="389" y="10"/>
                  </a:cubicBezTo>
                  <a:cubicBezTo>
                    <a:pt x="390" y="11"/>
                    <a:pt x="392" y="11"/>
                    <a:pt x="393" y="10"/>
                  </a:cubicBezTo>
                  <a:cubicBezTo>
                    <a:pt x="394" y="10"/>
                    <a:pt x="395" y="10"/>
                    <a:pt x="397" y="10"/>
                  </a:cubicBezTo>
                  <a:cubicBezTo>
                    <a:pt x="398" y="10"/>
                    <a:pt x="399" y="10"/>
                    <a:pt x="400" y="10"/>
                  </a:cubicBezTo>
                  <a:close/>
                  <a:moveTo>
                    <a:pt x="200" y="108"/>
                  </a:moveTo>
                  <a:cubicBezTo>
                    <a:pt x="201" y="107"/>
                    <a:pt x="202" y="107"/>
                    <a:pt x="202" y="106"/>
                  </a:cubicBezTo>
                  <a:cubicBezTo>
                    <a:pt x="214" y="97"/>
                    <a:pt x="226" y="88"/>
                    <a:pt x="238" y="80"/>
                  </a:cubicBezTo>
                  <a:cubicBezTo>
                    <a:pt x="242" y="77"/>
                    <a:pt x="245" y="75"/>
                    <a:pt x="249" y="73"/>
                  </a:cubicBezTo>
                  <a:cubicBezTo>
                    <a:pt x="250" y="72"/>
                    <a:pt x="251" y="72"/>
                    <a:pt x="251" y="70"/>
                  </a:cubicBezTo>
                  <a:cubicBezTo>
                    <a:pt x="250" y="71"/>
                    <a:pt x="250" y="71"/>
                    <a:pt x="249" y="71"/>
                  </a:cubicBezTo>
                  <a:cubicBezTo>
                    <a:pt x="232" y="81"/>
                    <a:pt x="216" y="93"/>
                    <a:pt x="201" y="106"/>
                  </a:cubicBezTo>
                  <a:cubicBezTo>
                    <a:pt x="201" y="106"/>
                    <a:pt x="200" y="107"/>
                    <a:pt x="200" y="107"/>
                  </a:cubicBezTo>
                  <a:cubicBezTo>
                    <a:pt x="199" y="108"/>
                    <a:pt x="198" y="108"/>
                    <a:pt x="198" y="108"/>
                  </a:cubicBezTo>
                  <a:cubicBezTo>
                    <a:pt x="195" y="111"/>
                    <a:pt x="192" y="114"/>
                    <a:pt x="189" y="116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89" y="116"/>
                    <a:pt x="189" y="117"/>
                    <a:pt x="190" y="117"/>
                  </a:cubicBezTo>
                  <a:cubicBezTo>
                    <a:pt x="192" y="114"/>
                    <a:pt x="195" y="112"/>
                    <a:pt x="198" y="110"/>
                  </a:cubicBezTo>
                  <a:cubicBezTo>
                    <a:pt x="199" y="109"/>
                    <a:pt x="199" y="108"/>
                    <a:pt x="200" y="108"/>
                  </a:cubicBezTo>
                  <a:close/>
                  <a:moveTo>
                    <a:pt x="133" y="190"/>
                  </a:moveTo>
                  <a:cubicBezTo>
                    <a:pt x="134" y="189"/>
                    <a:pt x="134" y="188"/>
                    <a:pt x="135" y="187"/>
                  </a:cubicBezTo>
                  <a:cubicBezTo>
                    <a:pt x="140" y="176"/>
                    <a:pt x="146" y="167"/>
                    <a:pt x="153" y="157"/>
                  </a:cubicBezTo>
                  <a:cubicBezTo>
                    <a:pt x="159" y="148"/>
                    <a:pt x="166" y="140"/>
                    <a:pt x="174" y="132"/>
                  </a:cubicBezTo>
                  <a:cubicBezTo>
                    <a:pt x="178" y="128"/>
                    <a:pt x="182" y="124"/>
                    <a:pt x="186" y="120"/>
                  </a:cubicBezTo>
                  <a:cubicBezTo>
                    <a:pt x="187" y="119"/>
                    <a:pt x="187" y="119"/>
                    <a:pt x="187" y="118"/>
                  </a:cubicBezTo>
                  <a:cubicBezTo>
                    <a:pt x="186" y="119"/>
                    <a:pt x="185" y="120"/>
                    <a:pt x="185" y="120"/>
                  </a:cubicBezTo>
                  <a:cubicBezTo>
                    <a:pt x="177" y="128"/>
                    <a:pt x="169" y="135"/>
                    <a:pt x="162" y="143"/>
                  </a:cubicBezTo>
                  <a:cubicBezTo>
                    <a:pt x="158" y="148"/>
                    <a:pt x="154" y="153"/>
                    <a:pt x="150" y="158"/>
                  </a:cubicBezTo>
                  <a:cubicBezTo>
                    <a:pt x="144" y="167"/>
                    <a:pt x="139" y="176"/>
                    <a:pt x="134" y="185"/>
                  </a:cubicBezTo>
                  <a:cubicBezTo>
                    <a:pt x="134" y="187"/>
                    <a:pt x="133" y="188"/>
                    <a:pt x="133" y="190"/>
                  </a:cubicBezTo>
                  <a:cubicBezTo>
                    <a:pt x="132" y="190"/>
                    <a:pt x="132" y="190"/>
                    <a:pt x="133" y="191"/>
                  </a:cubicBezTo>
                  <a:cubicBezTo>
                    <a:pt x="133" y="191"/>
                    <a:pt x="133" y="190"/>
                    <a:pt x="133" y="190"/>
                  </a:cubicBezTo>
                  <a:cubicBezTo>
                    <a:pt x="133" y="190"/>
                    <a:pt x="133" y="190"/>
                    <a:pt x="133" y="190"/>
                  </a:cubicBezTo>
                  <a:close/>
                  <a:moveTo>
                    <a:pt x="326" y="493"/>
                  </a:moveTo>
                  <a:cubicBezTo>
                    <a:pt x="327" y="493"/>
                    <a:pt x="327" y="493"/>
                    <a:pt x="328" y="493"/>
                  </a:cubicBezTo>
                  <a:cubicBezTo>
                    <a:pt x="337" y="493"/>
                    <a:pt x="345" y="491"/>
                    <a:pt x="354" y="488"/>
                  </a:cubicBezTo>
                  <a:cubicBezTo>
                    <a:pt x="356" y="487"/>
                    <a:pt x="358" y="485"/>
                    <a:pt x="360" y="484"/>
                  </a:cubicBezTo>
                  <a:cubicBezTo>
                    <a:pt x="349" y="488"/>
                    <a:pt x="338" y="491"/>
                    <a:pt x="326" y="493"/>
                  </a:cubicBezTo>
                  <a:close/>
                  <a:moveTo>
                    <a:pt x="200" y="476"/>
                  </a:moveTo>
                  <a:cubicBezTo>
                    <a:pt x="201" y="476"/>
                    <a:pt x="201" y="476"/>
                    <a:pt x="201" y="477"/>
                  </a:cubicBezTo>
                  <a:cubicBezTo>
                    <a:pt x="215" y="481"/>
                    <a:pt x="229" y="485"/>
                    <a:pt x="243" y="489"/>
                  </a:cubicBezTo>
                  <a:cubicBezTo>
                    <a:pt x="243" y="489"/>
                    <a:pt x="243" y="489"/>
                    <a:pt x="243" y="489"/>
                  </a:cubicBezTo>
                  <a:cubicBezTo>
                    <a:pt x="243" y="488"/>
                    <a:pt x="242" y="488"/>
                    <a:pt x="241" y="487"/>
                  </a:cubicBezTo>
                  <a:cubicBezTo>
                    <a:pt x="238" y="486"/>
                    <a:pt x="234" y="485"/>
                    <a:pt x="231" y="484"/>
                  </a:cubicBezTo>
                  <a:cubicBezTo>
                    <a:pt x="226" y="483"/>
                    <a:pt x="221" y="481"/>
                    <a:pt x="215" y="479"/>
                  </a:cubicBezTo>
                  <a:cubicBezTo>
                    <a:pt x="211" y="478"/>
                    <a:pt x="206" y="477"/>
                    <a:pt x="202" y="476"/>
                  </a:cubicBezTo>
                  <a:cubicBezTo>
                    <a:pt x="201" y="476"/>
                    <a:pt x="201" y="476"/>
                    <a:pt x="200" y="476"/>
                  </a:cubicBezTo>
                  <a:close/>
                  <a:moveTo>
                    <a:pt x="316" y="492"/>
                  </a:moveTo>
                  <a:cubicBezTo>
                    <a:pt x="314" y="490"/>
                    <a:pt x="311" y="490"/>
                    <a:pt x="308" y="490"/>
                  </a:cubicBezTo>
                  <a:cubicBezTo>
                    <a:pt x="310" y="491"/>
                    <a:pt x="313" y="492"/>
                    <a:pt x="316" y="492"/>
                  </a:cubicBezTo>
                  <a:close/>
                  <a:moveTo>
                    <a:pt x="385" y="266"/>
                  </a:moveTo>
                  <a:cubicBezTo>
                    <a:pt x="384" y="267"/>
                    <a:pt x="384" y="267"/>
                    <a:pt x="383" y="268"/>
                  </a:cubicBezTo>
                  <a:cubicBezTo>
                    <a:pt x="384" y="268"/>
                    <a:pt x="385" y="267"/>
                    <a:pt x="385" y="266"/>
                  </a:cubicBezTo>
                  <a:close/>
                  <a:moveTo>
                    <a:pt x="394" y="267"/>
                  </a:moveTo>
                  <a:cubicBezTo>
                    <a:pt x="393" y="267"/>
                    <a:pt x="393" y="267"/>
                    <a:pt x="392" y="268"/>
                  </a:cubicBezTo>
                  <a:cubicBezTo>
                    <a:pt x="393" y="268"/>
                    <a:pt x="394" y="267"/>
                    <a:pt x="394" y="267"/>
                  </a:cubicBezTo>
                  <a:close/>
                  <a:moveTo>
                    <a:pt x="387" y="272"/>
                  </a:moveTo>
                  <a:cubicBezTo>
                    <a:pt x="389" y="271"/>
                    <a:pt x="389" y="271"/>
                    <a:pt x="390" y="269"/>
                  </a:cubicBezTo>
                  <a:cubicBezTo>
                    <a:pt x="389" y="270"/>
                    <a:pt x="389" y="271"/>
                    <a:pt x="387" y="272"/>
                  </a:cubicBezTo>
                  <a:close/>
                  <a:moveTo>
                    <a:pt x="517" y="235"/>
                  </a:moveTo>
                  <a:cubicBezTo>
                    <a:pt x="517" y="235"/>
                    <a:pt x="518" y="235"/>
                    <a:pt x="518" y="235"/>
                  </a:cubicBezTo>
                  <a:cubicBezTo>
                    <a:pt x="518" y="235"/>
                    <a:pt x="518" y="235"/>
                    <a:pt x="518" y="234"/>
                  </a:cubicBezTo>
                  <a:cubicBezTo>
                    <a:pt x="518" y="234"/>
                    <a:pt x="518" y="234"/>
                    <a:pt x="519" y="234"/>
                  </a:cubicBezTo>
                  <a:cubicBezTo>
                    <a:pt x="518" y="234"/>
                    <a:pt x="518" y="234"/>
                    <a:pt x="518" y="234"/>
                  </a:cubicBezTo>
                  <a:cubicBezTo>
                    <a:pt x="518" y="234"/>
                    <a:pt x="518" y="234"/>
                    <a:pt x="517" y="235"/>
                  </a:cubicBezTo>
                  <a:close/>
                  <a:moveTo>
                    <a:pt x="398" y="11"/>
                  </a:moveTo>
                  <a:cubicBezTo>
                    <a:pt x="398" y="11"/>
                    <a:pt x="398" y="11"/>
                    <a:pt x="398" y="11"/>
                  </a:cubicBezTo>
                  <a:cubicBezTo>
                    <a:pt x="397" y="11"/>
                    <a:pt x="397" y="11"/>
                    <a:pt x="396" y="11"/>
                  </a:cubicBezTo>
                  <a:cubicBezTo>
                    <a:pt x="396" y="11"/>
                    <a:pt x="396" y="11"/>
                    <a:pt x="396" y="11"/>
                  </a:cubicBezTo>
                  <a:cubicBezTo>
                    <a:pt x="397" y="11"/>
                    <a:pt x="397" y="11"/>
                    <a:pt x="398" y="11"/>
                  </a:cubicBezTo>
                  <a:close/>
                  <a:moveTo>
                    <a:pt x="400" y="259"/>
                  </a:moveTo>
                  <a:cubicBezTo>
                    <a:pt x="400" y="259"/>
                    <a:pt x="400" y="259"/>
                    <a:pt x="400" y="259"/>
                  </a:cubicBezTo>
                  <a:cubicBezTo>
                    <a:pt x="401" y="259"/>
                    <a:pt x="401" y="258"/>
                    <a:pt x="401" y="258"/>
                  </a:cubicBezTo>
                  <a:cubicBezTo>
                    <a:pt x="401" y="258"/>
                    <a:pt x="401" y="258"/>
                    <a:pt x="401" y="258"/>
                  </a:cubicBezTo>
                  <a:cubicBezTo>
                    <a:pt x="401" y="258"/>
                    <a:pt x="400" y="258"/>
                    <a:pt x="400" y="259"/>
                  </a:cubicBezTo>
                  <a:close/>
                  <a:moveTo>
                    <a:pt x="398" y="263"/>
                  </a:moveTo>
                  <a:cubicBezTo>
                    <a:pt x="398" y="263"/>
                    <a:pt x="398" y="263"/>
                    <a:pt x="398" y="264"/>
                  </a:cubicBezTo>
                  <a:cubicBezTo>
                    <a:pt x="398" y="263"/>
                    <a:pt x="398" y="263"/>
                    <a:pt x="399" y="263"/>
                  </a:cubicBezTo>
                  <a:cubicBezTo>
                    <a:pt x="399" y="263"/>
                    <a:pt x="399" y="263"/>
                    <a:pt x="399" y="262"/>
                  </a:cubicBezTo>
                  <a:cubicBezTo>
                    <a:pt x="399" y="262"/>
                    <a:pt x="398" y="262"/>
                    <a:pt x="398" y="263"/>
                  </a:cubicBezTo>
                  <a:cubicBezTo>
                    <a:pt x="398" y="263"/>
                    <a:pt x="398" y="263"/>
                    <a:pt x="398" y="263"/>
                  </a:cubicBezTo>
                  <a:close/>
                  <a:moveTo>
                    <a:pt x="384" y="11"/>
                  </a:moveTo>
                  <a:cubicBezTo>
                    <a:pt x="384" y="11"/>
                    <a:pt x="384" y="11"/>
                    <a:pt x="384" y="11"/>
                  </a:cubicBezTo>
                  <a:cubicBezTo>
                    <a:pt x="385" y="11"/>
                    <a:pt x="385" y="11"/>
                    <a:pt x="386" y="11"/>
                  </a:cubicBezTo>
                  <a:cubicBezTo>
                    <a:pt x="386" y="11"/>
                    <a:pt x="386" y="11"/>
                    <a:pt x="386" y="11"/>
                  </a:cubicBezTo>
                  <a:cubicBezTo>
                    <a:pt x="385" y="11"/>
                    <a:pt x="385" y="11"/>
                    <a:pt x="384" y="11"/>
                  </a:cubicBezTo>
                  <a:close/>
                  <a:moveTo>
                    <a:pt x="474" y="275"/>
                  </a:moveTo>
                  <a:cubicBezTo>
                    <a:pt x="474" y="274"/>
                    <a:pt x="474" y="274"/>
                    <a:pt x="474" y="274"/>
                  </a:cubicBezTo>
                  <a:cubicBezTo>
                    <a:pt x="473" y="275"/>
                    <a:pt x="473" y="275"/>
                    <a:pt x="473" y="275"/>
                  </a:cubicBezTo>
                  <a:cubicBezTo>
                    <a:pt x="473" y="275"/>
                    <a:pt x="473" y="275"/>
                    <a:pt x="473" y="275"/>
                  </a:cubicBezTo>
                  <a:cubicBezTo>
                    <a:pt x="473" y="275"/>
                    <a:pt x="474" y="275"/>
                    <a:pt x="474" y="275"/>
                  </a:cubicBezTo>
                  <a:close/>
                  <a:moveTo>
                    <a:pt x="380" y="12"/>
                  </a:moveTo>
                  <a:cubicBezTo>
                    <a:pt x="380" y="12"/>
                    <a:pt x="380" y="12"/>
                    <a:pt x="380" y="12"/>
                  </a:cubicBezTo>
                  <a:cubicBezTo>
                    <a:pt x="380" y="12"/>
                    <a:pt x="381" y="12"/>
                    <a:pt x="381" y="12"/>
                  </a:cubicBezTo>
                  <a:cubicBezTo>
                    <a:pt x="381" y="12"/>
                    <a:pt x="380" y="12"/>
                    <a:pt x="380" y="12"/>
                  </a:cubicBezTo>
                  <a:close/>
                  <a:moveTo>
                    <a:pt x="281" y="89"/>
                  </a:moveTo>
                  <a:cubicBezTo>
                    <a:pt x="281" y="89"/>
                    <a:pt x="281" y="90"/>
                    <a:pt x="281" y="90"/>
                  </a:cubicBezTo>
                  <a:cubicBezTo>
                    <a:pt x="281" y="90"/>
                    <a:pt x="281" y="90"/>
                    <a:pt x="281" y="90"/>
                  </a:cubicBezTo>
                  <a:cubicBezTo>
                    <a:pt x="281" y="90"/>
                    <a:pt x="281" y="90"/>
                    <a:pt x="281" y="89"/>
                  </a:cubicBezTo>
                  <a:cubicBezTo>
                    <a:pt x="281" y="89"/>
                    <a:pt x="281" y="89"/>
                    <a:pt x="281" y="89"/>
                  </a:cubicBezTo>
                  <a:close/>
                  <a:moveTo>
                    <a:pt x="379" y="271"/>
                  </a:moveTo>
                  <a:cubicBezTo>
                    <a:pt x="380" y="271"/>
                    <a:pt x="380" y="271"/>
                    <a:pt x="380" y="270"/>
                  </a:cubicBezTo>
                  <a:cubicBezTo>
                    <a:pt x="381" y="270"/>
                    <a:pt x="381" y="270"/>
                    <a:pt x="381" y="270"/>
                  </a:cubicBezTo>
                  <a:cubicBezTo>
                    <a:pt x="380" y="270"/>
                    <a:pt x="380" y="270"/>
                    <a:pt x="380" y="270"/>
                  </a:cubicBezTo>
                  <a:cubicBezTo>
                    <a:pt x="380" y="270"/>
                    <a:pt x="380" y="270"/>
                    <a:pt x="379" y="271"/>
                  </a:cubicBezTo>
                  <a:close/>
                  <a:moveTo>
                    <a:pt x="547" y="106"/>
                  </a:moveTo>
                  <a:cubicBezTo>
                    <a:pt x="547" y="106"/>
                    <a:pt x="546" y="106"/>
                    <a:pt x="546" y="106"/>
                  </a:cubicBezTo>
                  <a:cubicBezTo>
                    <a:pt x="546" y="106"/>
                    <a:pt x="546" y="106"/>
                    <a:pt x="547" y="106"/>
                  </a:cubicBezTo>
                  <a:cubicBezTo>
                    <a:pt x="547" y="106"/>
                    <a:pt x="547" y="106"/>
                    <a:pt x="547" y="106"/>
                  </a:cubicBezTo>
                  <a:cubicBezTo>
                    <a:pt x="547" y="106"/>
                    <a:pt x="547" y="106"/>
                    <a:pt x="547" y="106"/>
                  </a:cubicBezTo>
                  <a:close/>
                  <a:moveTo>
                    <a:pt x="377" y="273"/>
                  </a:moveTo>
                  <a:cubicBezTo>
                    <a:pt x="377" y="273"/>
                    <a:pt x="377" y="273"/>
                    <a:pt x="377" y="273"/>
                  </a:cubicBezTo>
                  <a:cubicBezTo>
                    <a:pt x="377" y="273"/>
                    <a:pt x="376" y="273"/>
                    <a:pt x="376" y="273"/>
                  </a:cubicBezTo>
                  <a:cubicBezTo>
                    <a:pt x="376" y="273"/>
                    <a:pt x="376" y="273"/>
                    <a:pt x="376" y="274"/>
                  </a:cubicBezTo>
                  <a:cubicBezTo>
                    <a:pt x="377" y="273"/>
                    <a:pt x="377" y="273"/>
                    <a:pt x="377" y="273"/>
                  </a:cubicBezTo>
                  <a:close/>
                  <a:moveTo>
                    <a:pt x="377" y="12"/>
                  </a:moveTo>
                  <a:cubicBezTo>
                    <a:pt x="377" y="12"/>
                    <a:pt x="377" y="12"/>
                    <a:pt x="377" y="12"/>
                  </a:cubicBezTo>
                  <a:cubicBezTo>
                    <a:pt x="376" y="12"/>
                    <a:pt x="376" y="12"/>
                    <a:pt x="376" y="12"/>
                  </a:cubicBezTo>
                  <a:cubicBezTo>
                    <a:pt x="376" y="12"/>
                    <a:pt x="376" y="13"/>
                    <a:pt x="376" y="13"/>
                  </a:cubicBezTo>
                  <a:cubicBezTo>
                    <a:pt x="377" y="13"/>
                    <a:pt x="377" y="12"/>
                    <a:pt x="377" y="12"/>
                  </a:cubicBezTo>
                  <a:close/>
                  <a:moveTo>
                    <a:pt x="283" y="88"/>
                  </a:moveTo>
                  <a:cubicBezTo>
                    <a:pt x="284" y="88"/>
                    <a:pt x="284" y="88"/>
                    <a:pt x="284" y="88"/>
                  </a:cubicBezTo>
                  <a:cubicBezTo>
                    <a:pt x="284" y="88"/>
                    <a:pt x="284" y="88"/>
                    <a:pt x="284" y="88"/>
                  </a:cubicBezTo>
                  <a:lnTo>
                    <a:pt x="283" y="88"/>
                  </a:lnTo>
                  <a:close/>
                  <a:moveTo>
                    <a:pt x="373" y="276"/>
                  </a:moveTo>
                  <a:cubicBezTo>
                    <a:pt x="373" y="276"/>
                    <a:pt x="373" y="276"/>
                    <a:pt x="373" y="276"/>
                  </a:cubicBezTo>
                  <a:cubicBezTo>
                    <a:pt x="373" y="276"/>
                    <a:pt x="373" y="276"/>
                    <a:pt x="373" y="276"/>
                  </a:cubicBezTo>
                  <a:close/>
                  <a:moveTo>
                    <a:pt x="458" y="38"/>
                  </a:moveTo>
                  <a:cubicBezTo>
                    <a:pt x="458" y="38"/>
                    <a:pt x="458" y="38"/>
                    <a:pt x="458" y="38"/>
                  </a:cubicBezTo>
                  <a:cubicBezTo>
                    <a:pt x="458" y="37"/>
                    <a:pt x="458" y="37"/>
                    <a:pt x="458" y="37"/>
                  </a:cubicBezTo>
                  <a:lnTo>
                    <a:pt x="458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3"/>
            <p:cNvSpPr>
              <a:spLocks noEditPoints="1"/>
            </p:cNvSpPr>
            <p:nvPr/>
          </p:nvSpPr>
          <p:spPr bwMode="auto">
            <a:xfrm>
              <a:off x="8024814" y="2747963"/>
              <a:ext cx="2274888" cy="2886075"/>
            </a:xfrm>
            <a:custGeom>
              <a:avLst/>
              <a:gdLst>
                <a:gd name="T0" fmla="*/ 335 w 537"/>
                <a:gd name="T1" fmla="*/ 301 h 680"/>
                <a:gd name="T2" fmla="*/ 126 w 537"/>
                <a:gd name="T3" fmla="*/ 622 h 680"/>
                <a:gd name="T4" fmla="*/ 170 w 537"/>
                <a:gd name="T5" fmla="*/ 482 h 680"/>
                <a:gd name="T6" fmla="*/ 112 w 537"/>
                <a:gd name="T7" fmla="*/ 626 h 680"/>
                <a:gd name="T8" fmla="*/ 65 w 537"/>
                <a:gd name="T9" fmla="*/ 608 h 680"/>
                <a:gd name="T10" fmla="*/ 21 w 537"/>
                <a:gd name="T11" fmla="*/ 657 h 680"/>
                <a:gd name="T12" fmla="*/ 6 w 537"/>
                <a:gd name="T13" fmla="*/ 665 h 680"/>
                <a:gd name="T14" fmla="*/ 17 w 537"/>
                <a:gd name="T15" fmla="*/ 617 h 680"/>
                <a:gd name="T16" fmla="*/ 40 w 537"/>
                <a:gd name="T17" fmla="*/ 521 h 680"/>
                <a:gd name="T18" fmla="*/ 231 w 537"/>
                <a:gd name="T19" fmla="*/ 302 h 680"/>
                <a:gd name="T20" fmla="*/ 303 w 537"/>
                <a:gd name="T21" fmla="*/ 122 h 680"/>
                <a:gd name="T22" fmla="*/ 159 w 537"/>
                <a:gd name="T23" fmla="*/ 99 h 680"/>
                <a:gd name="T24" fmla="*/ 89 w 537"/>
                <a:gd name="T25" fmla="*/ 142 h 680"/>
                <a:gd name="T26" fmla="*/ 70 w 537"/>
                <a:gd name="T27" fmla="*/ 158 h 680"/>
                <a:gd name="T28" fmla="*/ 182 w 537"/>
                <a:gd name="T29" fmla="*/ 35 h 680"/>
                <a:gd name="T30" fmla="*/ 331 w 537"/>
                <a:gd name="T31" fmla="*/ 51 h 680"/>
                <a:gd name="T32" fmla="*/ 400 w 537"/>
                <a:gd name="T33" fmla="*/ 72 h 680"/>
                <a:gd name="T34" fmla="*/ 484 w 537"/>
                <a:gd name="T35" fmla="*/ 68 h 680"/>
                <a:gd name="T36" fmla="*/ 515 w 537"/>
                <a:gd name="T37" fmla="*/ 46 h 680"/>
                <a:gd name="T38" fmla="*/ 537 w 537"/>
                <a:gd name="T39" fmla="*/ 28 h 680"/>
                <a:gd name="T40" fmla="*/ 500 w 537"/>
                <a:gd name="T41" fmla="*/ 112 h 680"/>
                <a:gd name="T42" fmla="*/ 463 w 537"/>
                <a:gd name="T43" fmla="*/ 175 h 680"/>
                <a:gd name="T44" fmla="*/ 489 w 537"/>
                <a:gd name="T45" fmla="*/ 154 h 680"/>
                <a:gd name="T46" fmla="*/ 442 w 537"/>
                <a:gd name="T47" fmla="*/ 208 h 680"/>
                <a:gd name="T48" fmla="*/ 23 w 537"/>
                <a:gd name="T49" fmla="*/ 636 h 680"/>
                <a:gd name="T50" fmla="*/ 22 w 537"/>
                <a:gd name="T51" fmla="*/ 643 h 680"/>
                <a:gd name="T52" fmla="*/ 50 w 537"/>
                <a:gd name="T53" fmla="*/ 592 h 680"/>
                <a:gd name="T54" fmla="*/ 37 w 537"/>
                <a:gd name="T55" fmla="*/ 544 h 680"/>
                <a:gd name="T56" fmla="*/ 48 w 537"/>
                <a:gd name="T57" fmla="*/ 522 h 680"/>
                <a:gd name="T58" fmla="*/ 37 w 537"/>
                <a:gd name="T59" fmla="*/ 531 h 680"/>
                <a:gd name="T60" fmla="*/ 50 w 537"/>
                <a:gd name="T61" fmla="*/ 508 h 680"/>
                <a:gd name="T62" fmla="*/ 39 w 537"/>
                <a:gd name="T63" fmla="*/ 528 h 680"/>
                <a:gd name="T64" fmla="*/ 52 w 537"/>
                <a:gd name="T65" fmla="*/ 503 h 680"/>
                <a:gd name="T66" fmla="*/ 146 w 537"/>
                <a:gd name="T67" fmla="*/ 489 h 680"/>
                <a:gd name="T68" fmla="*/ 509 w 537"/>
                <a:gd name="T69" fmla="*/ 81 h 680"/>
                <a:gd name="T70" fmla="*/ 18 w 537"/>
                <a:gd name="T71" fmla="*/ 597 h 680"/>
                <a:gd name="T72" fmla="*/ 27 w 537"/>
                <a:gd name="T73" fmla="*/ 567 h 680"/>
                <a:gd name="T74" fmla="*/ 233 w 537"/>
                <a:gd name="T75" fmla="*/ 95 h 680"/>
                <a:gd name="T76" fmla="*/ 231 w 537"/>
                <a:gd name="T77" fmla="*/ 87 h 680"/>
                <a:gd name="T78" fmla="*/ 359 w 537"/>
                <a:gd name="T79" fmla="*/ 62 h 680"/>
                <a:gd name="T80" fmla="*/ 524 w 537"/>
                <a:gd name="T81" fmla="*/ 47 h 680"/>
                <a:gd name="T82" fmla="*/ 487 w 537"/>
                <a:gd name="T83" fmla="*/ 111 h 680"/>
                <a:gd name="T84" fmla="*/ 499 w 537"/>
                <a:gd name="T85" fmla="*/ 106 h 680"/>
                <a:gd name="T86" fmla="*/ 101 w 537"/>
                <a:gd name="T87" fmla="*/ 117 h 680"/>
                <a:gd name="T88" fmla="*/ 83 w 537"/>
                <a:gd name="T89" fmla="*/ 143 h 680"/>
                <a:gd name="T90" fmla="*/ 327 w 537"/>
                <a:gd name="T91" fmla="*/ 225 h 680"/>
                <a:gd name="T92" fmla="*/ 410 w 537"/>
                <a:gd name="T93" fmla="*/ 224 h 680"/>
                <a:gd name="T94" fmla="*/ 420 w 537"/>
                <a:gd name="T95" fmla="*/ 152 h 680"/>
                <a:gd name="T96" fmla="*/ 396 w 537"/>
                <a:gd name="T97" fmla="*/ 78 h 680"/>
                <a:gd name="T98" fmla="*/ 186 w 537"/>
                <a:gd name="T99" fmla="*/ 399 h 680"/>
                <a:gd name="T100" fmla="*/ 378 w 537"/>
                <a:gd name="T101" fmla="*/ 194 h 680"/>
                <a:gd name="T102" fmla="*/ 132 w 537"/>
                <a:gd name="T103" fmla="*/ 81 h 680"/>
                <a:gd name="T104" fmla="*/ 378 w 537"/>
                <a:gd name="T105" fmla="*/ 186 h 680"/>
                <a:gd name="T106" fmla="*/ 394 w 537"/>
                <a:gd name="T107" fmla="*/ 230 h 680"/>
                <a:gd name="T108" fmla="*/ 336 w 537"/>
                <a:gd name="T109" fmla="*/ 219 h 680"/>
                <a:gd name="T110" fmla="*/ 384 w 537"/>
                <a:gd name="T111" fmla="*/ 256 h 680"/>
                <a:gd name="T112" fmla="*/ 489 w 537"/>
                <a:gd name="T113" fmla="*/ 119 h 680"/>
                <a:gd name="T114" fmla="*/ 202 w 537"/>
                <a:gd name="T115" fmla="*/ 429 h 680"/>
                <a:gd name="T116" fmla="*/ 259 w 537"/>
                <a:gd name="T117" fmla="*/ 103 h 680"/>
                <a:gd name="T118" fmla="*/ 19 w 537"/>
                <a:gd name="T119" fmla="*/ 59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7" h="680">
                  <a:moveTo>
                    <a:pt x="442" y="208"/>
                  </a:moveTo>
                  <a:cubicBezTo>
                    <a:pt x="443" y="208"/>
                    <a:pt x="444" y="207"/>
                    <a:pt x="444" y="207"/>
                  </a:cubicBezTo>
                  <a:cubicBezTo>
                    <a:pt x="450" y="201"/>
                    <a:pt x="455" y="196"/>
                    <a:pt x="460" y="191"/>
                  </a:cubicBezTo>
                  <a:cubicBezTo>
                    <a:pt x="461" y="190"/>
                    <a:pt x="462" y="190"/>
                    <a:pt x="462" y="189"/>
                  </a:cubicBezTo>
                  <a:cubicBezTo>
                    <a:pt x="463" y="189"/>
                    <a:pt x="462" y="190"/>
                    <a:pt x="462" y="190"/>
                  </a:cubicBezTo>
                  <a:cubicBezTo>
                    <a:pt x="462" y="190"/>
                    <a:pt x="462" y="191"/>
                    <a:pt x="462" y="191"/>
                  </a:cubicBezTo>
                  <a:cubicBezTo>
                    <a:pt x="454" y="199"/>
                    <a:pt x="445" y="207"/>
                    <a:pt x="437" y="215"/>
                  </a:cubicBezTo>
                  <a:cubicBezTo>
                    <a:pt x="424" y="227"/>
                    <a:pt x="410" y="238"/>
                    <a:pt x="396" y="249"/>
                  </a:cubicBezTo>
                  <a:cubicBezTo>
                    <a:pt x="395" y="251"/>
                    <a:pt x="393" y="252"/>
                    <a:pt x="392" y="253"/>
                  </a:cubicBezTo>
                  <a:cubicBezTo>
                    <a:pt x="388" y="256"/>
                    <a:pt x="385" y="259"/>
                    <a:pt x="382" y="262"/>
                  </a:cubicBezTo>
                  <a:cubicBezTo>
                    <a:pt x="370" y="270"/>
                    <a:pt x="359" y="279"/>
                    <a:pt x="348" y="287"/>
                  </a:cubicBezTo>
                  <a:cubicBezTo>
                    <a:pt x="344" y="290"/>
                    <a:pt x="340" y="294"/>
                    <a:pt x="336" y="297"/>
                  </a:cubicBezTo>
                  <a:cubicBezTo>
                    <a:pt x="327" y="304"/>
                    <a:pt x="318" y="312"/>
                    <a:pt x="309" y="320"/>
                  </a:cubicBezTo>
                  <a:cubicBezTo>
                    <a:pt x="308" y="321"/>
                    <a:pt x="307" y="321"/>
                    <a:pt x="307" y="322"/>
                  </a:cubicBezTo>
                  <a:cubicBezTo>
                    <a:pt x="308" y="323"/>
                    <a:pt x="309" y="322"/>
                    <a:pt x="309" y="322"/>
                  </a:cubicBezTo>
                  <a:cubicBezTo>
                    <a:pt x="318" y="315"/>
                    <a:pt x="326" y="308"/>
                    <a:pt x="335" y="301"/>
                  </a:cubicBezTo>
                  <a:cubicBezTo>
                    <a:pt x="358" y="282"/>
                    <a:pt x="381" y="263"/>
                    <a:pt x="405" y="244"/>
                  </a:cubicBezTo>
                  <a:cubicBezTo>
                    <a:pt x="410" y="240"/>
                    <a:pt x="416" y="235"/>
                    <a:pt x="422" y="230"/>
                  </a:cubicBezTo>
                  <a:cubicBezTo>
                    <a:pt x="422" y="230"/>
                    <a:pt x="423" y="229"/>
                    <a:pt x="424" y="228"/>
                  </a:cubicBezTo>
                  <a:cubicBezTo>
                    <a:pt x="424" y="228"/>
                    <a:pt x="424" y="228"/>
                    <a:pt x="424" y="228"/>
                  </a:cubicBezTo>
                  <a:cubicBezTo>
                    <a:pt x="424" y="230"/>
                    <a:pt x="423" y="230"/>
                    <a:pt x="423" y="231"/>
                  </a:cubicBezTo>
                  <a:cubicBezTo>
                    <a:pt x="418" y="235"/>
                    <a:pt x="412" y="240"/>
                    <a:pt x="407" y="245"/>
                  </a:cubicBezTo>
                  <a:cubicBezTo>
                    <a:pt x="391" y="258"/>
                    <a:pt x="375" y="272"/>
                    <a:pt x="359" y="285"/>
                  </a:cubicBezTo>
                  <a:cubicBezTo>
                    <a:pt x="323" y="315"/>
                    <a:pt x="288" y="346"/>
                    <a:pt x="253" y="377"/>
                  </a:cubicBezTo>
                  <a:cubicBezTo>
                    <a:pt x="246" y="384"/>
                    <a:pt x="238" y="390"/>
                    <a:pt x="231" y="397"/>
                  </a:cubicBezTo>
                  <a:cubicBezTo>
                    <a:pt x="230" y="398"/>
                    <a:pt x="230" y="399"/>
                    <a:pt x="229" y="400"/>
                  </a:cubicBezTo>
                  <a:cubicBezTo>
                    <a:pt x="228" y="401"/>
                    <a:pt x="227" y="402"/>
                    <a:pt x="226" y="402"/>
                  </a:cubicBezTo>
                  <a:cubicBezTo>
                    <a:pt x="222" y="405"/>
                    <a:pt x="219" y="408"/>
                    <a:pt x="216" y="412"/>
                  </a:cubicBezTo>
                  <a:cubicBezTo>
                    <a:pt x="197" y="438"/>
                    <a:pt x="180" y="465"/>
                    <a:pt x="166" y="494"/>
                  </a:cubicBezTo>
                  <a:cubicBezTo>
                    <a:pt x="154" y="517"/>
                    <a:pt x="145" y="540"/>
                    <a:pt x="138" y="564"/>
                  </a:cubicBezTo>
                  <a:cubicBezTo>
                    <a:pt x="134" y="577"/>
                    <a:pt x="131" y="590"/>
                    <a:pt x="128" y="604"/>
                  </a:cubicBezTo>
                  <a:cubicBezTo>
                    <a:pt x="127" y="610"/>
                    <a:pt x="127" y="616"/>
                    <a:pt x="126" y="622"/>
                  </a:cubicBezTo>
                  <a:cubicBezTo>
                    <a:pt x="126" y="623"/>
                    <a:pt x="126" y="623"/>
                    <a:pt x="125" y="624"/>
                  </a:cubicBezTo>
                  <a:cubicBezTo>
                    <a:pt x="125" y="624"/>
                    <a:pt x="125" y="623"/>
                    <a:pt x="125" y="623"/>
                  </a:cubicBezTo>
                  <a:cubicBezTo>
                    <a:pt x="125" y="622"/>
                    <a:pt x="125" y="620"/>
                    <a:pt x="125" y="619"/>
                  </a:cubicBezTo>
                  <a:cubicBezTo>
                    <a:pt x="127" y="591"/>
                    <a:pt x="134" y="564"/>
                    <a:pt x="144" y="538"/>
                  </a:cubicBezTo>
                  <a:cubicBezTo>
                    <a:pt x="151" y="520"/>
                    <a:pt x="159" y="503"/>
                    <a:pt x="168" y="487"/>
                  </a:cubicBezTo>
                  <a:cubicBezTo>
                    <a:pt x="168" y="486"/>
                    <a:pt x="169" y="485"/>
                    <a:pt x="169" y="483"/>
                  </a:cubicBezTo>
                  <a:cubicBezTo>
                    <a:pt x="170" y="483"/>
                    <a:pt x="170" y="482"/>
                    <a:pt x="169" y="482"/>
                  </a:cubicBezTo>
                  <a:cubicBezTo>
                    <a:pt x="170" y="482"/>
                    <a:pt x="170" y="481"/>
                    <a:pt x="171" y="481"/>
                  </a:cubicBezTo>
                  <a:cubicBezTo>
                    <a:pt x="171" y="480"/>
                    <a:pt x="172" y="479"/>
                    <a:pt x="172" y="478"/>
                  </a:cubicBezTo>
                  <a:cubicBezTo>
                    <a:pt x="172" y="478"/>
                    <a:pt x="173" y="477"/>
                    <a:pt x="172" y="476"/>
                  </a:cubicBezTo>
                  <a:cubicBezTo>
                    <a:pt x="172" y="476"/>
                    <a:pt x="173" y="476"/>
                    <a:pt x="173" y="476"/>
                  </a:cubicBezTo>
                  <a:cubicBezTo>
                    <a:pt x="173" y="476"/>
                    <a:pt x="173" y="476"/>
                    <a:pt x="173" y="476"/>
                  </a:cubicBezTo>
                  <a:cubicBezTo>
                    <a:pt x="173" y="476"/>
                    <a:pt x="173" y="476"/>
                    <a:pt x="172" y="476"/>
                  </a:cubicBezTo>
                  <a:cubicBezTo>
                    <a:pt x="172" y="477"/>
                    <a:pt x="172" y="478"/>
                    <a:pt x="172" y="479"/>
                  </a:cubicBezTo>
                  <a:cubicBezTo>
                    <a:pt x="172" y="479"/>
                    <a:pt x="171" y="479"/>
                    <a:pt x="171" y="479"/>
                  </a:cubicBezTo>
                  <a:cubicBezTo>
                    <a:pt x="171" y="480"/>
                    <a:pt x="170" y="481"/>
                    <a:pt x="170" y="482"/>
                  </a:cubicBezTo>
                  <a:cubicBezTo>
                    <a:pt x="169" y="482"/>
                    <a:pt x="169" y="483"/>
                    <a:pt x="169" y="483"/>
                  </a:cubicBezTo>
                  <a:cubicBezTo>
                    <a:pt x="168" y="484"/>
                    <a:pt x="167" y="485"/>
                    <a:pt x="167" y="486"/>
                  </a:cubicBezTo>
                  <a:cubicBezTo>
                    <a:pt x="162" y="495"/>
                    <a:pt x="157" y="504"/>
                    <a:pt x="153" y="513"/>
                  </a:cubicBezTo>
                  <a:cubicBezTo>
                    <a:pt x="142" y="532"/>
                    <a:pt x="135" y="553"/>
                    <a:pt x="129" y="574"/>
                  </a:cubicBezTo>
                  <a:cubicBezTo>
                    <a:pt x="129" y="575"/>
                    <a:pt x="129" y="577"/>
                    <a:pt x="128" y="578"/>
                  </a:cubicBezTo>
                  <a:cubicBezTo>
                    <a:pt x="128" y="578"/>
                    <a:pt x="128" y="578"/>
                    <a:pt x="128" y="578"/>
                  </a:cubicBezTo>
                  <a:cubicBezTo>
                    <a:pt x="128" y="576"/>
                    <a:pt x="129" y="574"/>
                    <a:pt x="129" y="572"/>
                  </a:cubicBezTo>
                  <a:cubicBezTo>
                    <a:pt x="129" y="572"/>
                    <a:pt x="129" y="572"/>
                    <a:pt x="129" y="572"/>
                  </a:cubicBezTo>
                  <a:cubicBezTo>
                    <a:pt x="129" y="572"/>
                    <a:pt x="129" y="572"/>
                    <a:pt x="129" y="572"/>
                  </a:cubicBezTo>
                  <a:cubicBezTo>
                    <a:pt x="129" y="572"/>
                    <a:pt x="129" y="572"/>
                    <a:pt x="129" y="572"/>
                  </a:cubicBezTo>
                  <a:cubicBezTo>
                    <a:pt x="128" y="573"/>
                    <a:pt x="128" y="574"/>
                    <a:pt x="127" y="575"/>
                  </a:cubicBezTo>
                  <a:cubicBezTo>
                    <a:pt x="125" y="582"/>
                    <a:pt x="123" y="589"/>
                    <a:pt x="120" y="596"/>
                  </a:cubicBezTo>
                  <a:cubicBezTo>
                    <a:pt x="120" y="597"/>
                    <a:pt x="120" y="599"/>
                    <a:pt x="119" y="600"/>
                  </a:cubicBezTo>
                  <a:cubicBezTo>
                    <a:pt x="119" y="601"/>
                    <a:pt x="119" y="602"/>
                    <a:pt x="119" y="603"/>
                  </a:cubicBezTo>
                  <a:cubicBezTo>
                    <a:pt x="116" y="610"/>
                    <a:pt x="114" y="617"/>
                    <a:pt x="113" y="624"/>
                  </a:cubicBezTo>
                  <a:cubicBezTo>
                    <a:pt x="113" y="624"/>
                    <a:pt x="113" y="625"/>
                    <a:pt x="112" y="626"/>
                  </a:cubicBezTo>
                  <a:cubicBezTo>
                    <a:pt x="112" y="626"/>
                    <a:pt x="112" y="626"/>
                    <a:pt x="112" y="626"/>
                  </a:cubicBezTo>
                  <a:cubicBezTo>
                    <a:pt x="111" y="623"/>
                    <a:pt x="111" y="620"/>
                    <a:pt x="111" y="617"/>
                  </a:cubicBezTo>
                  <a:cubicBezTo>
                    <a:pt x="110" y="595"/>
                    <a:pt x="113" y="574"/>
                    <a:pt x="119" y="553"/>
                  </a:cubicBezTo>
                  <a:cubicBezTo>
                    <a:pt x="124" y="538"/>
                    <a:pt x="130" y="523"/>
                    <a:pt x="137" y="508"/>
                  </a:cubicBezTo>
                  <a:cubicBezTo>
                    <a:pt x="139" y="505"/>
                    <a:pt x="140" y="501"/>
                    <a:pt x="142" y="497"/>
                  </a:cubicBezTo>
                  <a:cubicBezTo>
                    <a:pt x="142" y="496"/>
                    <a:pt x="142" y="495"/>
                    <a:pt x="142" y="495"/>
                  </a:cubicBezTo>
                  <a:cubicBezTo>
                    <a:pt x="143" y="495"/>
                    <a:pt x="143" y="494"/>
                    <a:pt x="143" y="494"/>
                  </a:cubicBezTo>
                  <a:cubicBezTo>
                    <a:pt x="143" y="494"/>
                    <a:pt x="143" y="494"/>
                    <a:pt x="143" y="494"/>
                  </a:cubicBezTo>
                  <a:cubicBezTo>
                    <a:pt x="143" y="494"/>
                    <a:pt x="143" y="494"/>
                    <a:pt x="142" y="495"/>
                  </a:cubicBezTo>
                  <a:cubicBezTo>
                    <a:pt x="141" y="496"/>
                    <a:pt x="140" y="497"/>
                    <a:pt x="140" y="498"/>
                  </a:cubicBezTo>
                  <a:cubicBezTo>
                    <a:pt x="124" y="521"/>
                    <a:pt x="108" y="545"/>
                    <a:pt x="94" y="569"/>
                  </a:cubicBezTo>
                  <a:cubicBezTo>
                    <a:pt x="88" y="578"/>
                    <a:pt x="83" y="587"/>
                    <a:pt x="77" y="596"/>
                  </a:cubicBezTo>
                  <a:cubicBezTo>
                    <a:pt x="74" y="601"/>
                    <a:pt x="70" y="606"/>
                    <a:pt x="67" y="611"/>
                  </a:cubicBezTo>
                  <a:cubicBezTo>
                    <a:pt x="66" y="612"/>
                    <a:pt x="65" y="614"/>
                    <a:pt x="64" y="614"/>
                  </a:cubicBezTo>
                  <a:cubicBezTo>
                    <a:pt x="63" y="614"/>
                    <a:pt x="63" y="614"/>
                    <a:pt x="63" y="613"/>
                  </a:cubicBezTo>
                  <a:cubicBezTo>
                    <a:pt x="63" y="611"/>
                    <a:pt x="64" y="610"/>
                    <a:pt x="65" y="608"/>
                  </a:cubicBezTo>
                  <a:cubicBezTo>
                    <a:pt x="65" y="608"/>
                    <a:pt x="65" y="608"/>
                    <a:pt x="65" y="608"/>
                  </a:cubicBezTo>
                  <a:cubicBezTo>
                    <a:pt x="65" y="608"/>
                    <a:pt x="65" y="608"/>
                    <a:pt x="65" y="608"/>
                  </a:cubicBezTo>
                  <a:cubicBezTo>
                    <a:pt x="65" y="608"/>
                    <a:pt x="64" y="608"/>
                    <a:pt x="64" y="608"/>
                  </a:cubicBezTo>
                  <a:cubicBezTo>
                    <a:pt x="64" y="608"/>
                    <a:pt x="65" y="608"/>
                    <a:pt x="65" y="609"/>
                  </a:cubicBezTo>
                  <a:cubicBezTo>
                    <a:pt x="64" y="608"/>
                    <a:pt x="64" y="608"/>
                    <a:pt x="64" y="608"/>
                  </a:cubicBezTo>
                  <a:cubicBezTo>
                    <a:pt x="63" y="610"/>
                    <a:pt x="62" y="612"/>
                    <a:pt x="61" y="613"/>
                  </a:cubicBezTo>
                  <a:cubicBezTo>
                    <a:pt x="56" y="622"/>
                    <a:pt x="50" y="630"/>
                    <a:pt x="44" y="638"/>
                  </a:cubicBezTo>
                  <a:cubicBezTo>
                    <a:pt x="41" y="643"/>
                    <a:pt x="37" y="648"/>
                    <a:pt x="34" y="653"/>
                  </a:cubicBezTo>
                  <a:cubicBezTo>
                    <a:pt x="33" y="654"/>
                    <a:pt x="32" y="656"/>
                    <a:pt x="30" y="657"/>
                  </a:cubicBezTo>
                  <a:cubicBezTo>
                    <a:pt x="29" y="657"/>
                    <a:pt x="29" y="658"/>
                    <a:pt x="28" y="659"/>
                  </a:cubicBezTo>
                  <a:cubicBezTo>
                    <a:pt x="27" y="661"/>
                    <a:pt x="26" y="663"/>
                    <a:pt x="25" y="664"/>
                  </a:cubicBezTo>
                  <a:cubicBezTo>
                    <a:pt x="24" y="664"/>
                    <a:pt x="24" y="664"/>
                    <a:pt x="24" y="663"/>
                  </a:cubicBezTo>
                  <a:cubicBezTo>
                    <a:pt x="24" y="661"/>
                    <a:pt x="24" y="660"/>
                    <a:pt x="24" y="658"/>
                  </a:cubicBezTo>
                  <a:cubicBezTo>
                    <a:pt x="24" y="657"/>
                    <a:pt x="25" y="657"/>
                    <a:pt x="25" y="656"/>
                  </a:cubicBezTo>
                  <a:cubicBezTo>
                    <a:pt x="24" y="656"/>
                    <a:pt x="23" y="657"/>
                    <a:pt x="22" y="657"/>
                  </a:cubicBezTo>
                  <a:cubicBezTo>
                    <a:pt x="22" y="657"/>
                    <a:pt x="21" y="657"/>
                    <a:pt x="21" y="657"/>
                  </a:cubicBezTo>
                  <a:cubicBezTo>
                    <a:pt x="21" y="656"/>
                    <a:pt x="21" y="656"/>
                    <a:pt x="20" y="655"/>
                  </a:cubicBezTo>
                  <a:cubicBezTo>
                    <a:pt x="21" y="655"/>
                    <a:pt x="21" y="655"/>
                    <a:pt x="21" y="655"/>
                  </a:cubicBezTo>
                  <a:cubicBezTo>
                    <a:pt x="21" y="655"/>
                    <a:pt x="21" y="655"/>
                    <a:pt x="21" y="656"/>
                  </a:cubicBezTo>
                  <a:cubicBezTo>
                    <a:pt x="20" y="656"/>
                    <a:pt x="19" y="657"/>
                    <a:pt x="19" y="657"/>
                  </a:cubicBezTo>
                  <a:cubicBezTo>
                    <a:pt x="18" y="660"/>
                    <a:pt x="16" y="663"/>
                    <a:pt x="15" y="665"/>
                  </a:cubicBezTo>
                  <a:cubicBezTo>
                    <a:pt x="14" y="667"/>
                    <a:pt x="13" y="669"/>
                    <a:pt x="12" y="671"/>
                  </a:cubicBezTo>
                  <a:cubicBezTo>
                    <a:pt x="11" y="673"/>
                    <a:pt x="10" y="674"/>
                    <a:pt x="9" y="675"/>
                  </a:cubicBezTo>
                  <a:cubicBezTo>
                    <a:pt x="7" y="676"/>
                    <a:pt x="6" y="678"/>
                    <a:pt x="5" y="680"/>
                  </a:cubicBezTo>
                  <a:cubicBezTo>
                    <a:pt x="5" y="680"/>
                    <a:pt x="5" y="680"/>
                    <a:pt x="5" y="680"/>
                  </a:cubicBezTo>
                  <a:cubicBezTo>
                    <a:pt x="4" y="678"/>
                    <a:pt x="6" y="676"/>
                    <a:pt x="6" y="674"/>
                  </a:cubicBezTo>
                  <a:cubicBezTo>
                    <a:pt x="5" y="674"/>
                    <a:pt x="5" y="675"/>
                    <a:pt x="4" y="675"/>
                  </a:cubicBezTo>
                  <a:cubicBezTo>
                    <a:pt x="4" y="676"/>
                    <a:pt x="3" y="676"/>
                    <a:pt x="3" y="676"/>
                  </a:cubicBezTo>
                  <a:cubicBezTo>
                    <a:pt x="3" y="675"/>
                    <a:pt x="3" y="675"/>
                    <a:pt x="3" y="674"/>
                  </a:cubicBezTo>
                  <a:cubicBezTo>
                    <a:pt x="4" y="672"/>
                    <a:pt x="4" y="670"/>
                    <a:pt x="5" y="668"/>
                  </a:cubicBezTo>
                  <a:cubicBezTo>
                    <a:pt x="5" y="667"/>
                    <a:pt x="5" y="666"/>
                    <a:pt x="5" y="665"/>
                  </a:cubicBezTo>
                  <a:cubicBezTo>
                    <a:pt x="6" y="665"/>
                    <a:pt x="6" y="665"/>
                    <a:pt x="6" y="665"/>
                  </a:cubicBezTo>
                  <a:cubicBezTo>
                    <a:pt x="6" y="665"/>
                    <a:pt x="6" y="665"/>
                    <a:pt x="6" y="665"/>
                  </a:cubicBezTo>
                  <a:cubicBezTo>
                    <a:pt x="6" y="665"/>
                    <a:pt x="5" y="665"/>
                    <a:pt x="5" y="665"/>
                  </a:cubicBezTo>
                  <a:cubicBezTo>
                    <a:pt x="4" y="667"/>
                    <a:pt x="4" y="668"/>
                    <a:pt x="3" y="670"/>
                  </a:cubicBezTo>
                  <a:cubicBezTo>
                    <a:pt x="2" y="670"/>
                    <a:pt x="1" y="672"/>
                    <a:pt x="0" y="672"/>
                  </a:cubicBezTo>
                  <a:cubicBezTo>
                    <a:pt x="0" y="671"/>
                    <a:pt x="0" y="670"/>
                    <a:pt x="0" y="670"/>
                  </a:cubicBezTo>
                  <a:cubicBezTo>
                    <a:pt x="2" y="665"/>
                    <a:pt x="3" y="660"/>
                    <a:pt x="5" y="656"/>
                  </a:cubicBezTo>
                  <a:cubicBezTo>
                    <a:pt x="8" y="647"/>
                    <a:pt x="12" y="639"/>
                    <a:pt x="17" y="631"/>
                  </a:cubicBezTo>
                  <a:cubicBezTo>
                    <a:pt x="19" y="628"/>
                    <a:pt x="20" y="625"/>
                    <a:pt x="21" y="622"/>
                  </a:cubicBezTo>
                  <a:cubicBezTo>
                    <a:pt x="22" y="621"/>
                    <a:pt x="22" y="620"/>
                    <a:pt x="22" y="619"/>
                  </a:cubicBezTo>
                  <a:cubicBezTo>
                    <a:pt x="23" y="614"/>
                    <a:pt x="25" y="608"/>
                    <a:pt x="26" y="602"/>
                  </a:cubicBezTo>
                  <a:cubicBezTo>
                    <a:pt x="26" y="602"/>
                    <a:pt x="26" y="601"/>
                    <a:pt x="26" y="600"/>
                  </a:cubicBezTo>
                  <a:cubicBezTo>
                    <a:pt x="25" y="601"/>
                    <a:pt x="25" y="602"/>
                    <a:pt x="24" y="602"/>
                  </a:cubicBezTo>
                  <a:cubicBezTo>
                    <a:pt x="23" y="602"/>
                    <a:pt x="23" y="601"/>
                    <a:pt x="22" y="601"/>
                  </a:cubicBezTo>
                  <a:cubicBezTo>
                    <a:pt x="22" y="601"/>
                    <a:pt x="22" y="601"/>
                    <a:pt x="22" y="601"/>
                  </a:cubicBezTo>
                  <a:cubicBezTo>
                    <a:pt x="21" y="604"/>
                    <a:pt x="20" y="606"/>
                    <a:pt x="20" y="608"/>
                  </a:cubicBezTo>
                  <a:cubicBezTo>
                    <a:pt x="19" y="611"/>
                    <a:pt x="18" y="614"/>
                    <a:pt x="17" y="617"/>
                  </a:cubicBezTo>
                  <a:cubicBezTo>
                    <a:pt x="17" y="619"/>
                    <a:pt x="16" y="620"/>
                    <a:pt x="16" y="621"/>
                  </a:cubicBezTo>
                  <a:cubicBezTo>
                    <a:pt x="14" y="623"/>
                    <a:pt x="13" y="625"/>
                    <a:pt x="13" y="627"/>
                  </a:cubicBezTo>
                  <a:cubicBezTo>
                    <a:pt x="12" y="627"/>
                    <a:pt x="12" y="626"/>
                    <a:pt x="12" y="626"/>
                  </a:cubicBezTo>
                  <a:cubicBezTo>
                    <a:pt x="12" y="624"/>
                    <a:pt x="12" y="623"/>
                    <a:pt x="12" y="621"/>
                  </a:cubicBezTo>
                  <a:cubicBezTo>
                    <a:pt x="11" y="621"/>
                    <a:pt x="11" y="624"/>
                    <a:pt x="10" y="624"/>
                  </a:cubicBezTo>
                  <a:cubicBezTo>
                    <a:pt x="9" y="623"/>
                    <a:pt x="9" y="622"/>
                    <a:pt x="9" y="621"/>
                  </a:cubicBezTo>
                  <a:cubicBezTo>
                    <a:pt x="9" y="621"/>
                    <a:pt x="9" y="620"/>
                    <a:pt x="9" y="619"/>
                  </a:cubicBezTo>
                  <a:cubicBezTo>
                    <a:pt x="9" y="618"/>
                    <a:pt x="10" y="617"/>
                    <a:pt x="10" y="616"/>
                  </a:cubicBezTo>
                  <a:cubicBezTo>
                    <a:pt x="10" y="615"/>
                    <a:pt x="10" y="615"/>
                    <a:pt x="10" y="613"/>
                  </a:cubicBezTo>
                  <a:cubicBezTo>
                    <a:pt x="8" y="616"/>
                    <a:pt x="8" y="619"/>
                    <a:pt x="6" y="621"/>
                  </a:cubicBezTo>
                  <a:cubicBezTo>
                    <a:pt x="5" y="620"/>
                    <a:pt x="5" y="619"/>
                    <a:pt x="5" y="619"/>
                  </a:cubicBezTo>
                  <a:cubicBezTo>
                    <a:pt x="5" y="615"/>
                    <a:pt x="6" y="611"/>
                    <a:pt x="6" y="608"/>
                  </a:cubicBezTo>
                  <a:cubicBezTo>
                    <a:pt x="8" y="598"/>
                    <a:pt x="11" y="588"/>
                    <a:pt x="14" y="578"/>
                  </a:cubicBezTo>
                  <a:cubicBezTo>
                    <a:pt x="15" y="575"/>
                    <a:pt x="16" y="572"/>
                    <a:pt x="17" y="569"/>
                  </a:cubicBezTo>
                  <a:cubicBezTo>
                    <a:pt x="20" y="559"/>
                    <a:pt x="25" y="550"/>
                    <a:pt x="29" y="541"/>
                  </a:cubicBezTo>
                  <a:cubicBezTo>
                    <a:pt x="33" y="534"/>
                    <a:pt x="36" y="528"/>
                    <a:pt x="40" y="521"/>
                  </a:cubicBezTo>
                  <a:cubicBezTo>
                    <a:pt x="46" y="509"/>
                    <a:pt x="53" y="497"/>
                    <a:pt x="61" y="486"/>
                  </a:cubicBezTo>
                  <a:cubicBezTo>
                    <a:pt x="64" y="481"/>
                    <a:pt x="66" y="477"/>
                    <a:pt x="69" y="473"/>
                  </a:cubicBezTo>
                  <a:cubicBezTo>
                    <a:pt x="69" y="473"/>
                    <a:pt x="69" y="472"/>
                    <a:pt x="69" y="472"/>
                  </a:cubicBezTo>
                  <a:cubicBezTo>
                    <a:pt x="74" y="466"/>
                    <a:pt x="78" y="459"/>
                    <a:pt x="82" y="453"/>
                  </a:cubicBezTo>
                  <a:cubicBezTo>
                    <a:pt x="87" y="447"/>
                    <a:pt x="92" y="441"/>
                    <a:pt x="97" y="434"/>
                  </a:cubicBezTo>
                  <a:cubicBezTo>
                    <a:pt x="102" y="428"/>
                    <a:pt x="107" y="423"/>
                    <a:pt x="112" y="417"/>
                  </a:cubicBezTo>
                  <a:cubicBezTo>
                    <a:pt x="116" y="411"/>
                    <a:pt x="121" y="406"/>
                    <a:pt x="125" y="401"/>
                  </a:cubicBezTo>
                  <a:cubicBezTo>
                    <a:pt x="127" y="399"/>
                    <a:pt x="128" y="397"/>
                    <a:pt x="129" y="395"/>
                  </a:cubicBezTo>
                  <a:cubicBezTo>
                    <a:pt x="143" y="380"/>
                    <a:pt x="157" y="366"/>
                    <a:pt x="172" y="353"/>
                  </a:cubicBezTo>
                  <a:cubicBezTo>
                    <a:pt x="178" y="348"/>
                    <a:pt x="184" y="343"/>
                    <a:pt x="190" y="338"/>
                  </a:cubicBezTo>
                  <a:cubicBezTo>
                    <a:pt x="208" y="321"/>
                    <a:pt x="226" y="304"/>
                    <a:pt x="245" y="288"/>
                  </a:cubicBezTo>
                  <a:cubicBezTo>
                    <a:pt x="246" y="287"/>
                    <a:pt x="246" y="287"/>
                    <a:pt x="247" y="286"/>
                  </a:cubicBezTo>
                  <a:cubicBezTo>
                    <a:pt x="248" y="287"/>
                    <a:pt x="247" y="287"/>
                    <a:pt x="247" y="287"/>
                  </a:cubicBezTo>
                  <a:cubicBezTo>
                    <a:pt x="244" y="290"/>
                    <a:pt x="241" y="292"/>
                    <a:pt x="238" y="295"/>
                  </a:cubicBezTo>
                  <a:cubicBezTo>
                    <a:pt x="238" y="296"/>
                    <a:pt x="237" y="297"/>
                    <a:pt x="236" y="297"/>
                  </a:cubicBezTo>
                  <a:cubicBezTo>
                    <a:pt x="234" y="298"/>
                    <a:pt x="233" y="300"/>
                    <a:pt x="231" y="302"/>
                  </a:cubicBezTo>
                  <a:cubicBezTo>
                    <a:pt x="234" y="300"/>
                    <a:pt x="235" y="300"/>
                    <a:pt x="237" y="297"/>
                  </a:cubicBezTo>
                  <a:cubicBezTo>
                    <a:pt x="237" y="297"/>
                    <a:pt x="238" y="296"/>
                    <a:pt x="239" y="296"/>
                  </a:cubicBezTo>
                  <a:cubicBezTo>
                    <a:pt x="273" y="267"/>
                    <a:pt x="309" y="238"/>
                    <a:pt x="344" y="210"/>
                  </a:cubicBezTo>
                  <a:cubicBezTo>
                    <a:pt x="359" y="199"/>
                    <a:pt x="373" y="188"/>
                    <a:pt x="387" y="176"/>
                  </a:cubicBezTo>
                  <a:cubicBezTo>
                    <a:pt x="403" y="163"/>
                    <a:pt x="418" y="149"/>
                    <a:pt x="432" y="134"/>
                  </a:cubicBezTo>
                  <a:cubicBezTo>
                    <a:pt x="433" y="133"/>
                    <a:pt x="434" y="132"/>
                    <a:pt x="435" y="131"/>
                  </a:cubicBezTo>
                  <a:cubicBezTo>
                    <a:pt x="435" y="130"/>
                    <a:pt x="434" y="130"/>
                    <a:pt x="433" y="130"/>
                  </a:cubicBezTo>
                  <a:cubicBezTo>
                    <a:pt x="428" y="132"/>
                    <a:pt x="423" y="133"/>
                    <a:pt x="417" y="134"/>
                  </a:cubicBezTo>
                  <a:cubicBezTo>
                    <a:pt x="415" y="134"/>
                    <a:pt x="413" y="135"/>
                    <a:pt x="410" y="135"/>
                  </a:cubicBezTo>
                  <a:cubicBezTo>
                    <a:pt x="404" y="135"/>
                    <a:pt x="398" y="136"/>
                    <a:pt x="391" y="138"/>
                  </a:cubicBezTo>
                  <a:cubicBezTo>
                    <a:pt x="391" y="138"/>
                    <a:pt x="390" y="138"/>
                    <a:pt x="389" y="138"/>
                  </a:cubicBezTo>
                  <a:cubicBezTo>
                    <a:pt x="378" y="139"/>
                    <a:pt x="367" y="138"/>
                    <a:pt x="355" y="134"/>
                  </a:cubicBezTo>
                  <a:cubicBezTo>
                    <a:pt x="354" y="134"/>
                    <a:pt x="352" y="133"/>
                    <a:pt x="350" y="133"/>
                  </a:cubicBezTo>
                  <a:cubicBezTo>
                    <a:pt x="335" y="131"/>
                    <a:pt x="321" y="127"/>
                    <a:pt x="306" y="123"/>
                  </a:cubicBezTo>
                  <a:cubicBezTo>
                    <a:pt x="305" y="123"/>
                    <a:pt x="304" y="123"/>
                    <a:pt x="304" y="122"/>
                  </a:cubicBezTo>
                  <a:cubicBezTo>
                    <a:pt x="303" y="122"/>
                    <a:pt x="303" y="122"/>
                    <a:pt x="303" y="122"/>
                  </a:cubicBezTo>
                  <a:cubicBezTo>
                    <a:pt x="308" y="123"/>
                    <a:pt x="313" y="124"/>
                    <a:pt x="317" y="125"/>
                  </a:cubicBezTo>
                  <a:cubicBezTo>
                    <a:pt x="319" y="126"/>
                    <a:pt x="320" y="126"/>
                    <a:pt x="321" y="126"/>
                  </a:cubicBezTo>
                  <a:cubicBezTo>
                    <a:pt x="322" y="126"/>
                    <a:pt x="323" y="127"/>
                    <a:pt x="323" y="127"/>
                  </a:cubicBezTo>
                  <a:cubicBezTo>
                    <a:pt x="324" y="127"/>
                    <a:pt x="324" y="127"/>
                    <a:pt x="325" y="127"/>
                  </a:cubicBezTo>
                  <a:cubicBezTo>
                    <a:pt x="325" y="127"/>
                    <a:pt x="325" y="127"/>
                    <a:pt x="325" y="127"/>
                  </a:cubicBezTo>
                  <a:cubicBezTo>
                    <a:pt x="324" y="127"/>
                    <a:pt x="324" y="127"/>
                    <a:pt x="323" y="127"/>
                  </a:cubicBezTo>
                  <a:cubicBezTo>
                    <a:pt x="323" y="126"/>
                    <a:pt x="323" y="126"/>
                    <a:pt x="321" y="126"/>
                  </a:cubicBezTo>
                  <a:cubicBezTo>
                    <a:pt x="321" y="125"/>
                    <a:pt x="320" y="125"/>
                    <a:pt x="320" y="125"/>
                  </a:cubicBezTo>
                  <a:cubicBezTo>
                    <a:pt x="315" y="124"/>
                    <a:pt x="311" y="122"/>
                    <a:pt x="307" y="121"/>
                  </a:cubicBezTo>
                  <a:cubicBezTo>
                    <a:pt x="294" y="117"/>
                    <a:pt x="281" y="113"/>
                    <a:pt x="268" y="108"/>
                  </a:cubicBezTo>
                  <a:cubicBezTo>
                    <a:pt x="251" y="102"/>
                    <a:pt x="234" y="97"/>
                    <a:pt x="217" y="93"/>
                  </a:cubicBezTo>
                  <a:cubicBezTo>
                    <a:pt x="209" y="91"/>
                    <a:pt x="200" y="89"/>
                    <a:pt x="192" y="88"/>
                  </a:cubicBezTo>
                  <a:cubicBezTo>
                    <a:pt x="187" y="87"/>
                    <a:pt x="181" y="88"/>
                    <a:pt x="176" y="90"/>
                  </a:cubicBezTo>
                  <a:cubicBezTo>
                    <a:pt x="172" y="91"/>
                    <a:pt x="168" y="92"/>
                    <a:pt x="164" y="94"/>
                  </a:cubicBezTo>
                  <a:cubicBezTo>
                    <a:pt x="164" y="94"/>
                    <a:pt x="163" y="94"/>
                    <a:pt x="163" y="95"/>
                  </a:cubicBezTo>
                  <a:cubicBezTo>
                    <a:pt x="162" y="96"/>
                    <a:pt x="160" y="98"/>
                    <a:pt x="159" y="99"/>
                  </a:cubicBezTo>
                  <a:cubicBezTo>
                    <a:pt x="154" y="104"/>
                    <a:pt x="148" y="108"/>
                    <a:pt x="143" y="113"/>
                  </a:cubicBezTo>
                  <a:cubicBezTo>
                    <a:pt x="141" y="114"/>
                    <a:pt x="139" y="116"/>
                    <a:pt x="137" y="117"/>
                  </a:cubicBezTo>
                  <a:cubicBezTo>
                    <a:pt x="136" y="118"/>
                    <a:pt x="135" y="118"/>
                    <a:pt x="135" y="118"/>
                  </a:cubicBezTo>
                  <a:cubicBezTo>
                    <a:pt x="132" y="119"/>
                    <a:pt x="131" y="120"/>
                    <a:pt x="129" y="121"/>
                  </a:cubicBezTo>
                  <a:cubicBezTo>
                    <a:pt x="125" y="125"/>
                    <a:pt x="120" y="129"/>
                    <a:pt x="116" y="132"/>
                  </a:cubicBezTo>
                  <a:cubicBezTo>
                    <a:pt x="115" y="132"/>
                    <a:pt x="115" y="132"/>
                    <a:pt x="114" y="132"/>
                  </a:cubicBezTo>
                  <a:cubicBezTo>
                    <a:pt x="113" y="133"/>
                    <a:pt x="111" y="134"/>
                    <a:pt x="110" y="135"/>
                  </a:cubicBezTo>
                  <a:cubicBezTo>
                    <a:pt x="107" y="138"/>
                    <a:pt x="104" y="140"/>
                    <a:pt x="101" y="143"/>
                  </a:cubicBezTo>
                  <a:cubicBezTo>
                    <a:pt x="100" y="144"/>
                    <a:pt x="99" y="145"/>
                    <a:pt x="98" y="146"/>
                  </a:cubicBezTo>
                  <a:cubicBezTo>
                    <a:pt x="97" y="146"/>
                    <a:pt x="96" y="147"/>
                    <a:pt x="96" y="148"/>
                  </a:cubicBezTo>
                  <a:cubicBezTo>
                    <a:pt x="95" y="149"/>
                    <a:pt x="94" y="150"/>
                    <a:pt x="92" y="151"/>
                  </a:cubicBezTo>
                  <a:cubicBezTo>
                    <a:pt x="92" y="151"/>
                    <a:pt x="92" y="150"/>
                    <a:pt x="92" y="149"/>
                  </a:cubicBezTo>
                  <a:cubicBezTo>
                    <a:pt x="92" y="148"/>
                    <a:pt x="92" y="147"/>
                    <a:pt x="92" y="146"/>
                  </a:cubicBezTo>
                  <a:cubicBezTo>
                    <a:pt x="92" y="146"/>
                    <a:pt x="92" y="145"/>
                    <a:pt x="93" y="144"/>
                  </a:cubicBezTo>
                  <a:cubicBezTo>
                    <a:pt x="92" y="144"/>
                    <a:pt x="92" y="144"/>
                    <a:pt x="92" y="144"/>
                  </a:cubicBezTo>
                  <a:cubicBezTo>
                    <a:pt x="90" y="144"/>
                    <a:pt x="90" y="144"/>
                    <a:pt x="89" y="142"/>
                  </a:cubicBezTo>
                  <a:cubicBezTo>
                    <a:pt x="87" y="145"/>
                    <a:pt x="85" y="147"/>
                    <a:pt x="84" y="150"/>
                  </a:cubicBezTo>
                  <a:cubicBezTo>
                    <a:pt x="83" y="152"/>
                    <a:pt x="82" y="154"/>
                    <a:pt x="81" y="157"/>
                  </a:cubicBezTo>
                  <a:cubicBezTo>
                    <a:pt x="80" y="158"/>
                    <a:pt x="80" y="159"/>
                    <a:pt x="79" y="160"/>
                  </a:cubicBezTo>
                  <a:cubicBezTo>
                    <a:pt x="77" y="162"/>
                    <a:pt x="76" y="164"/>
                    <a:pt x="76" y="166"/>
                  </a:cubicBezTo>
                  <a:cubicBezTo>
                    <a:pt x="76" y="166"/>
                    <a:pt x="76" y="167"/>
                    <a:pt x="76" y="167"/>
                  </a:cubicBezTo>
                  <a:cubicBezTo>
                    <a:pt x="75" y="165"/>
                    <a:pt x="75" y="165"/>
                    <a:pt x="75" y="164"/>
                  </a:cubicBezTo>
                  <a:cubicBezTo>
                    <a:pt x="75" y="163"/>
                    <a:pt x="75" y="161"/>
                    <a:pt x="75" y="160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6" y="160"/>
                    <a:pt x="75" y="160"/>
                    <a:pt x="75" y="160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4" y="161"/>
                    <a:pt x="74" y="163"/>
                    <a:pt x="73" y="163"/>
                  </a:cubicBezTo>
                  <a:cubicBezTo>
                    <a:pt x="72" y="160"/>
                    <a:pt x="73" y="155"/>
                    <a:pt x="75" y="151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0"/>
                    <a:pt x="75" y="150"/>
                    <a:pt x="75" y="151"/>
                  </a:cubicBezTo>
                  <a:cubicBezTo>
                    <a:pt x="74" y="151"/>
                    <a:pt x="73" y="152"/>
                    <a:pt x="73" y="152"/>
                  </a:cubicBezTo>
                  <a:cubicBezTo>
                    <a:pt x="72" y="154"/>
                    <a:pt x="71" y="156"/>
                    <a:pt x="70" y="158"/>
                  </a:cubicBezTo>
                  <a:cubicBezTo>
                    <a:pt x="70" y="158"/>
                    <a:pt x="70" y="159"/>
                    <a:pt x="69" y="160"/>
                  </a:cubicBezTo>
                  <a:cubicBezTo>
                    <a:pt x="68" y="159"/>
                    <a:pt x="69" y="159"/>
                    <a:pt x="69" y="158"/>
                  </a:cubicBezTo>
                  <a:cubicBezTo>
                    <a:pt x="69" y="155"/>
                    <a:pt x="69" y="152"/>
                    <a:pt x="70" y="149"/>
                  </a:cubicBezTo>
                  <a:cubicBezTo>
                    <a:pt x="72" y="145"/>
                    <a:pt x="74" y="140"/>
                    <a:pt x="76" y="136"/>
                  </a:cubicBezTo>
                  <a:cubicBezTo>
                    <a:pt x="78" y="133"/>
                    <a:pt x="80" y="130"/>
                    <a:pt x="82" y="127"/>
                  </a:cubicBezTo>
                  <a:cubicBezTo>
                    <a:pt x="91" y="115"/>
                    <a:pt x="101" y="104"/>
                    <a:pt x="113" y="94"/>
                  </a:cubicBezTo>
                  <a:cubicBezTo>
                    <a:pt x="120" y="88"/>
                    <a:pt x="127" y="82"/>
                    <a:pt x="134" y="76"/>
                  </a:cubicBezTo>
                  <a:cubicBezTo>
                    <a:pt x="135" y="75"/>
                    <a:pt x="135" y="74"/>
                    <a:pt x="136" y="73"/>
                  </a:cubicBezTo>
                  <a:cubicBezTo>
                    <a:pt x="139" y="67"/>
                    <a:pt x="143" y="60"/>
                    <a:pt x="144" y="53"/>
                  </a:cubicBezTo>
                  <a:cubicBezTo>
                    <a:pt x="145" y="50"/>
                    <a:pt x="146" y="48"/>
                    <a:pt x="146" y="46"/>
                  </a:cubicBezTo>
                  <a:cubicBezTo>
                    <a:pt x="146" y="42"/>
                    <a:pt x="145" y="39"/>
                    <a:pt x="145" y="36"/>
                  </a:cubicBezTo>
                  <a:cubicBezTo>
                    <a:pt x="145" y="33"/>
                    <a:pt x="144" y="30"/>
                    <a:pt x="143" y="27"/>
                  </a:cubicBezTo>
                  <a:cubicBezTo>
                    <a:pt x="140" y="16"/>
                    <a:pt x="147" y="5"/>
                    <a:pt x="158" y="2"/>
                  </a:cubicBezTo>
                  <a:cubicBezTo>
                    <a:pt x="169" y="0"/>
                    <a:pt x="179" y="6"/>
                    <a:pt x="182" y="17"/>
                  </a:cubicBezTo>
                  <a:cubicBezTo>
                    <a:pt x="183" y="22"/>
                    <a:pt x="183" y="27"/>
                    <a:pt x="182" y="31"/>
                  </a:cubicBezTo>
                  <a:cubicBezTo>
                    <a:pt x="182" y="32"/>
                    <a:pt x="182" y="34"/>
                    <a:pt x="182" y="35"/>
                  </a:cubicBezTo>
                  <a:cubicBezTo>
                    <a:pt x="182" y="38"/>
                    <a:pt x="182" y="41"/>
                    <a:pt x="181" y="44"/>
                  </a:cubicBezTo>
                  <a:cubicBezTo>
                    <a:pt x="184" y="44"/>
                    <a:pt x="187" y="43"/>
                    <a:pt x="189" y="42"/>
                  </a:cubicBezTo>
                  <a:cubicBezTo>
                    <a:pt x="200" y="37"/>
                    <a:pt x="212" y="33"/>
                    <a:pt x="224" y="31"/>
                  </a:cubicBezTo>
                  <a:cubicBezTo>
                    <a:pt x="233" y="29"/>
                    <a:pt x="242" y="29"/>
                    <a:pt x="251" y="29"/>
                  </a:cubicBezTo>
                  <a:cubicBezTo>
                    <a:pt x="258" y="30"/>
                    <a:pt x="265" y="31"/>
                    <a:pt x="272" y="32"/>
                  </a:cubicBezTo>
                  <a:cubicBezTo>
                    <a:pt x="274" y="33"/>
                    <a:pt x="276" y="33"/>
                    <a:pt x="278" y="33"/>
                  </a:cubicBezTo>
                  <a:cubicBezTo>
                    <a:pt x="278" y="34"/>
                    <a:pt x="278" y="34"/>
                    <a:pt x="278" y="35"/>
                  </a:cubicBezTo>
                  <a:cubicBezTo>
                    <a:pt x="278" y="35"/>
                    <a:pt x="278" y="35"/>
                    <a:pt x="278" y="35"/>
                  </a:cubicBezTo>
                  <a:cubicBezTo>
                    <a:pt x="276" y="33"/>
                    <a:pt x="273" y="33"/>
                    <a:pt x="270" y="33"/>
                  </a:cubicBezTo>
                  <a:cubicBezTo>
                    <a:pt x="263" y="31"/>
                    <a:pt x="257" y="30"/>
                    <a:pt x="250" y="30"/>
                  </a:cubicBezTo>
                  <a:cubicBezTo>
                    <a:pt x="247" y="30"/>
                    <a:pt x="244" y="30"/>
                    <a:pt x="241" y="30"/>
                  </a:cubicBezTo>
                  <a:cubicBezTo>
                    <a:pt x="239" y="30"/>
                    <a:pt x="236" y="31"/>
                    <a:pt x="234" y="31"/>
                  </a:cubicBezTo>
                  <a:cubicBezTo>
                    <a:pt x="235" y="31"/>
                    <a:pt x="237" y="31"/>
                    <a:pt x="238" y="31"/>
                  </a:cubicBezTo>
                  <a:cubicBezTo>
                    <a:pt x="241" y="31"/>
                    <a:pt x="244" y="31"/>
                    <a:pt x="247" y="31"/>
                  </a:cubicBezTo>
                  <a:cubicBezTo>
                    <a:pt x="255" y="31"/>
                    <a:pt x="263" y="33"/>
                    <a:pt x="271" y="34"/>
                  </a:cubicBezTo>
                  <a:cubicBezTo>
                    <a:pt x="292" y="39"/>
                    <a:pt x="312" y="45"/>
                    <a:pt x="331" y="51"/>
                  </a:cubicBezTo>
                  <a:cubicBezTo>
                    <a:pt x="344" y="55"/>
                    <a:pt x="357" y="59"/>
                    <a:pt x="370" y="63"/>
                  </a:cubicBezTo>
                  <a:cubicBezTo>
                    <a:pt x="382" y="67"/>
                    <a:pt x="393" y="69"/>
                    <a:pt x="405" y="71"/>
                  </a:cubicBezTo>
                  <a:cubicBezTo>
                    <a:pt x="418" y="73"/>
                    <a:pt x="430" y="74"/>
                    <a:pt x="443" y="72"/>
                  </a:cubicBezTo>
                  <a:cubicBezTo>
                    <a:pt x="451" y="72"/>
                    <a:pt x="459" y="70"/>
                    <a:pt x="466" y="68"/>
                  </a:cubicBezTo>
                  <a:cubicBezTo>
                    <a:pt x="470" y="66"/>
                    <a:pt x="474" y="64"/>
                    <a:pt x="478" y="62"/>
                  </a:cubicBezTo>
                  <a:cubicBezTo>
                    <a:pt x="487" y="57"/>
                    <a:pt x="491" y="49"/>
                    <a:pt x="493" y="39"/>
                  </a:cubicBezTo>
                  <a:cubicBezTo>
                    <a:pt x="493" y="36"/>
                    <a:pt x="493" y="33"/>
                    <a:pt x="493" y="30"/>
                  </a:cubicBezTo>
                  <a:cubicBezTo>
                    <a:pt x="493" y="28"/>
                    <a:pt x="493" y="27"/>
                    <a:pt x="494" y="25"/>
                  </a:cubicBezTo>
                  <a:cubicBezTo>
                    <a:pt x="494" y="25"/>
                    <a:pt x="494" y="26"/>
                    <a:pt x="495" y="26"/>
                  </a:cubicBezTo>
                  <a:cubicBezTo>
                    <a:pt x="495" y="34"/>
                    <a:pt x="495" y="41"/>
                    <a:pt x="493" y="48"/>
                  </a:cubicBezTo>
                  <a:cubicBezTo>
                    <a:pt x="490" y="55"/>
                    <a:pt x="485" y="60"/>
                    <a:pt x="479" y="64"/>
                  </a:cubicBezTo>
                  <a:cubicBezTo>
                    <a:pt x="475" y="67"/>
                    <a:pt x="470" y="69"/>
                    <a:pt x="465" y="70"/>
                  </a:cubicBezTo>
                  <a:cubicBezTo>
                    <a:pt x="458" y="72"/>
                    <a:pt x="451" y="74"/>
                    <a:pt x="444" y="74"/>
                  </a:cubicBezTo>
                  <a:cubicBezTo>
                    <a:pt x="437" y="75"/>
                    <a:pt x="430" y="75"/>
                    <a:pt x="423" y="75"/>
                  </a:cubicBezTo>
                  <a:cubicBezTo>
                    <a:pt x="416" y="75"/>
                    <a:pt x="409" y="74"/>
                    <a:pt x="403" y="72"/>
                  </a:cubicBezTo>
                  <a:cubicBezTo>
                    <a:pt x="402" y="72"/>
                    <a:pt x="401" y="72"/>
                    <a:pt x="400" y="72"/>
                  </a:cubicBezTo>
                  <a:cubicBezTo>
                    <a:pt x="400" y="72"/>
                    <a:pt x="400" y="73"/>
                    <a:pt x="400" y="73"/>
                  </a:cubicBezTo>
                  <a:cubicBezTo>
                    <a:pt x="401" y="73"/>
                    <a:pt x="402" y="72"/>
                    <a:pt x="403" y="72"/>
                  </a:cubicBezTo>
                  <a:cubicBezTo>
                    <a:pt x="403" y="73"/>
                    <a:pt x="403" y="73"/>
                    <a:pt x="404" y="73"/>
                  </a:cubicBezTo>
                  <a:cubicBezTo>
                    <a:pt x="411" y="75"/>
                    <a:pt x="418" y="76"/>
                    <a:pt x="425" y="76"/>
                  </a:cubicBezTo>
                  <a:cubicBezTo>
                    <a:pt x="433" y="77"/>
                    <a:pt x="441" y="77"/>
                    <a:pt x="449" y="76"/>
                  </a:cubicBezTo>
                  <a:cubicBezTo>
                    <a:pt x="459" y="75"/>
                    <a:pt x="470" y="73"/>
                    <a:pt x="479" y="67"/>
                  </a:cubicBezTo>
                  <a:cubicBezTo>
                    <a:pt x="480" y="67"/>
                    <a:pt x="481" y="67"/>
                    <a:pt x="482" y="66"/>
                  </a:cubicBezTo>
                  <a:cubicBezTo>
                    <a:pt x="482" y="66"/>
                    <a:pt x="482" y="66"/>
                    <a:pt x="482" y="66"/>
                  </a:cubicBezTo>
                  <a:cubicBezTo>
                    <a:pt x="481" y="67"/>
                    <a:pt x="481" y="67"/>
                    <a:pt x="481" y="68"/>
                  </a:cubicBezTo>
                  <a:cubicBezTo>
                    <a:pt x="479" y="69"/>
                    <a:pt x="477" y="70"/>
                    <a:pt x="475" y="71"/>
                  </a:cubicBezTo>
                  <a:cubicBezTo>
                    <a:pt x="475" y="71"/>
                    <a:pt x="474" y="71"/>
                    <a:pt x="474" y="72"/>
                  </a:cubicBezTo>
                  <a:cubicBezTo>
                    <a:pt x="474" y="72"/>
                    <a:pt x="474" y="73"/>
                    <a:pt x="475" y="73"/>
                  </a:cubicBezTo>
                  <a:cubicBezTo>
                    <a:pt x="476" y="73"/>
                    <a:pt x="477" y="72"/>
                    <a:pt x="479" y="72"/>
                  </a:cubicBezTo>
                  <a:cubicBezTo>
                    <a:pt x="481" y="71"/>
                    <a:pt x="483" y="69"/>
                    <a:pt x="483" y="66"/>
                  </a:cubicBezTo>
                  <a:cubicBezTo>
                    <a:pt x="483" y="66"/>
                    <a:pt x="483" y="66"/>
                    <a:pt x="483" y="66"/>
                  </a:cubicBezTo>
                  <a:cubicBezTo>
                    <a:pt x="483" y="67"/>
                    <a:pt x="484" y="67"/>
                    <a:pt x="484" y="68"/>
                  </a:cubicBezTo>
                  <a:cubicBezTo>
                    <a:pt x="484" y="69"/>
                    <a:pt x="483" y="70"/>
                    <a:pt x="483" y="71"/>
                  </a:cubicBezTo>
                  <a:cubicBezTo>
                    <a:pt x="483" y="72"/>
                    <a:pt x="484" y="71"/>
                    <a:pt x="484" y="71"/>
                  </a:cubicBezTo>
                  <a:cubicBezTo>
                    <a:pt x="486" y="69"/>
                    <a:pt x="488" y="68"/>
                    <a:pt x="490" y="67"/>
                  </a:cubicBezTo>
                  <a:cubicBezTo>
                    <a:pt x="492" y="65"/>
                    <a:pt x="493" y="63"/>
                    <a:pt x="495" y="61"/>
                  </a:cubicBezTo>
                  <a:cubicBezTo>
                    <a:pt x="495" y="61"/>
                    <a:pt x="495" y="60"/>
                    <a:pt x="496" y="60"/>
                  </a:cubicBezTo>
                  <a:cubicBezTo>
                    <a:pt x="498" y="59"/>
                    <a:pt x="498" y="56"/>
                    <a:pt x="501" y="56"/>
                  </a:cubicBezTo>
                  <a:cubicBezTo>
                    <a:pt x="501" y="56"/>
                    <a:pt x="501" y="54"/>
                    <a:pt x="502" y="54"/>
                  </a:cubicBezTo>
                  <a:cubicBezTo>
                    <a:pt x="504" y="48"/>
                    <a:pt x="506" y="43"/>
                    <a:pt x="506" y="37"/>
                  </a:cubicBezTo>
                  <a:cubicBezTo>
                    <a:pt x="507" y="32"/>
                    <a:pt x="506" y="28"/>
                    <a:pt x="506" y="23"/>
                  </a:cubicBezTo>
                  <a:cubicBezTo>
                    <a:pt x="505" y="20"/>
                    <a:pt x="505" y="18"/>
                    <a:pt x="506" y="15"/>
                  </a:cubicBezTo>
                  <a:cubicBezTo>
                    <a:pt x="506" y="12"/>
                    <a:pt x="507" y="10"/>
                    <a:pt x="510" y="9"/>
                  </a:cubicBezTo>
                  <a:cubicBezTo>
                    <a:pt x="513" y="8"/>
                    <a:pt x="516" y="8"/>
                    <a:pt x="518" y="10"/>
                  </a:cubicBezTo>
                  <a:cubicBezTo>
                    <a:pt x="520" y="11"/>
                    <a:pt x="520" y="12"/>
                    <a:pt x="521" y="14"/>
                  </a:cubicBezTo>
                  <a:cubicBezTo>
                    <a:pt x="521" y="16"/>
                    <a:pt x="521" y="19"/>
                    <a:pt x="521" y="21"/>
                  </a:cubicBezTo>
                  <a:cubicBezTo>
                    <a:pt x="520" y="28"/>
                    <a:pt x="519" y="35"/>
                    <a:pt x="517" y="41"/>
                  </a:cubicBezTo>
                  <a:cubicBezTo>
                    <a:pt x="516" y="43"/>
                    <a:pt x="516" y="44"/>
                    <a:pt x="515" y="46"/>
                  </a:cubicBezTo>
                  <a:cubicBezTo>
                    <a:pt x="515" y="46"/>
                    <a:pt x="515" y="47"/>
                    <a:pt x="515" y="47"/>
                  </a:cubicBezTo>
                  <a:cubicBezTo>
                    <a:pt x="516" y="47"/>
                    <a:pt x="517" y="46"/>
                    <a:pt x="517" y="46"/>
                  </a:cubicBezTo>
                  <a:cubicBezTo>
                    <a:pt x="518" y="46"/>
                    <a:pt x="518" y="47"/>
                    <a:pt x="519" y="47"/>
                  </a:cubicBezTo>
                  <a:cubicBezTo>
                    <a:pt x="519" y="47"/>
                    <a:pt x="519" y="47"/>
                    <a:pt x="519" y="47"/>
                  </a:cubicBezTo>
                  <a:cubicBezTo>
                    <a:pt x="520" y="44"/>
                    <a:pt x="522" y="41"/>
                    <a:pt x="523" y="38"/>
                  </a:cubicBezTo>
                  <a:cubicBezTo>
                    <a:pt x="523" y="36"/>
                    <a:pt x="524" y="33"/>
                    <a:pt x="525" y="30"/>
                  </a:cubicBezTo>
                  <a:cubicBezTo>
                    <a:pt x="526" y="28"/>
                    <a:pt x="526" y="26"/>
                    <a:pt x="528" y="24"/>
                  </a:cubicBezTo>
                  <a:cubicBezTo>
                    <a:pt x="528" y="24"/>
                    <a:pt x="528" y="23"/>
                    <a:pt x="529" y="22"/>
                  </a:cubicBezTo>
                  <a:cubicBezTo>
                    <a:pt x="529" y="21"/>
                    <a:pt x="529" y="20"/>
                    <a:pt x="530" y="19"/>
                  </a:cubicBezTo>
                  <a:cubicBezTo>
                    <a:pt x="530" y="21"/>
                    <a:pt x="530" y="24"/>
                    <a:pt x="530" y="26"/>
                  </a:cubicBezTo>
                  <a:cubicBezTo>
                    <a:pt x="531" y="25"/>
                    <a:pt x="531" y="24"/>
                    <a:pt x="532" y="23"/>
                  </a:cubicBezTo>
                  <a:cubicBezTo>
                    <a:pt x="533" y="23"/>
                    <a:pt x="533" y="24"/>
                    <a:pt x="533" y="24"/>
                  </a:cubicBezTo>
                  <a:cubicBezTo>
                    <a:pt x="533" y="27"/>
                    <a:pt x="533" y="30"/>
                    <a:pt x="532" y="33"/>
                  </a:cubicBezTo>
                  <a:cubicBezTo>
                    <a:pt x="532" y="34"/>
                    <a:pt x="532" y="34"/>
                    <a:pt x="532" y="36"/>
                  </a:cubicBezTo>
                  <a:cubicBezTo>
                    <a:pt x="534" y="32"/>
                    <a:pt x="534" y="29"/>
                    <a:pt x="536" y="26"/>
                  </a:cubicBezTo>
                  <a:cubicBezTo>
                    <a:pt x="537" y="27"/>
                    <a:pt x="537" y="28"/>
                    <a:pt x="537" y="28"/>
                  </a:cubicBezTo>
                  <a:cubicBezTo>
                    <a:pt x="537" y="33"/>
                    <a:pt x="536" y="37"/>
                    <a:pt x="535" y="42"/>
                  </a:cubicBezTo>
                  <a:cubicBezTo>
                    <a:pt x="533" y="50"/>
                    <a:pt x="530" y="58"/>
                    <a:pt x="526" y="66"/>
                  </a:cubicBezTo>
                  <a:cubicBezTo>
                    <a:pt x="524" y="70"/>
                    <a:pt x="523" y="73"/>
                    <a:pt x="521" y="77"/>
                  </a:cubicBezTo>
                  <a:cubicBezTo>
                    <a:pt x="517" y="85"/>
                    <a:pt x="513" y="91"/>
                    <a:pt x="508" y="98"/>
                  </a:cubicBezTo>
                  <a:cubicBezTo>
                    <a:pt x="502" y="106"/>
                    <a:pt x="496" y="113"/>
                    <a:pt x="491" y="121"/>
                  </a:cubicBezTo>
                  <a:cubicBezTo>
                    <a:pt x="487" y="125"/>
                    <a:pt x="484" y="130"/>
                    <a:pt x="480" y="135"/>
                  </a:cubicBezTo>
                  <a:cubicBezTo>
                    <a:pt x="474" y="142"/>
                    <a:pt x="468" y="148"/>
                    <a:pt x="462" y="155"/>
                  </a:cubicBezTo>
                  <a:cubicBezTo>
                    <a:pt x="458" y="158"/>
                    <a:pt x="455" y="162"/>
                    <a:pt x="452" y="166"/>
                  </a:cubicBezTo>
                  <a:cubicBezTo>
                    <a:pt x="448" y="169"/>
                    <a:pt x="445" y="173"/>
                    <a:pt x="441" y="177"/>
                  </a:cubicBezTo>
                  <a:cubicBezTo>
                    <a:pt x="428" y="190"/>
                    <a:pt x="415" y="203"/>
                    <a:pt x="402" y="215"/>
                  </a:cubicBezTo>
                  <a:cubicBezTo>
                    <a:pt x="396" y="221"/>
                    <a:pt x="391" y="227"/>
                    <a:pt x="385" y="234"/>
                  </a:cubicBezTo>
                  <a:cubicBezTo>
                    <a:pt x="386" y="234"/>
                    <a:pt x="387" y="233"/>
                    <a:pt x="387" y="233"/>
                  </a:cubicBezTo>
                  <a:cubicBezTo>
                    <a:pt x="395" y="227"/>
                    <a:pt x="402" y="221"/>
                    <a:pt x="409" y="215"/>
                  </a:cubicBezTo>
                  <a:cubicBezTo>
                    <a:pt x="429" y="198"/>
                    <a:pt x="448" y="180"/>
                    <a:pt x="465" y="160"/>
                  </a:cubicBezTo>
                  <a:cubicBezTo>
                    <a:pt x="476" y="147"/>
                    <a:pt x="486" y="134"/>
                    <a:pt x="495" y="120"/>
                  </a:cubicBezTo>
                  <a:cubicBezTo>
                    <a:pt x="497" y="117"/>
                    <a:pt x="498" y="114"/>
                    <a:pt x="500" y="112"/>
                  </a:cubicBezTo>
                  <a:cubicBezTo>
                    <a:pt x="500" y="111"/>
                    <a:pt x="501" y="110"/>
                    <a:pt x="501" y="110"/>
                  </a:cubicBezTo>
                  <a:cubicBezTo>
                    <a:pt x="502" y="111"/>
                    <a:pt x="501" y="111"/>
                    <a:pt x="501" y="112"/>
                  </a:cubicBezTo>
                  <a:cubicBezTo>
                    <a:pt x="500" y="114"/>
                    <a:pt x="499" y="116"/>
                    <a:pt x="498" y="118"/>
                  </a:cubicBezTo>
                  <a:cubicBezTo>
                    <a:pt x="490" y="133"/>
                    <a:pt x="479" y="147"/>
                    <a:pt x="468" y="160"/>
                  </a:cubicBezTo>
                  <a:cubicBezTo>
                    <a:pt x="454" y="176"/>
                    <a:pt x="439" y="192"/>
                    <a:pt x="422" y="206"/>
                  </a:cubicBezTo>
                  <a:cubicBezTo>
                    <a:pt x="416" y="212"/>
                    <a:pt x="409" y="218"/>
                    <a:pt x="402" y="223"/>
                  </a:cubicBezTo>
                  <a:cubicBezTo>
                    <a:pt x="402" y="224"/>
                    <a:pt x="401" y="225"/>
                    <a:pt x="401" y="226"/>
                  </a:cubicBezTo>
                  <a:cubicBezTo>
                    <a:pt x="401" y="225"/>
                    <a:pt x="402" y="225"/>
                    <a:pt x="402" y="225"/>
                  </a:cubicBezTo>
                  <a:cubicBezTo>
                    <a:pt x="416" y="214"/>
                    <a:pt x="429" y="203"/>
                    <a:pt x="442" y="192"/>
                  </a:cubicBezTo>
                  <a:cubicBezTo>
                    <a:pt x="450" y="185"/>
                    <a:pt x="457" y="177"/>
                    <a:pt x="464" y="169"/>
                  </a:cubicBezTo>
                  <a:cubicBezTo>
                    <a:pt x="465" y="168"/>
                    <a:pt x="465" y="167"/>
                    <a:pt x="467" y="167"/>
                  </a:cubicBezTo>
                  <a:cubicBezTo>
                    <a:pt x="467" y="167"/>
                    <a:pt x="467" y="167"/>
                    <a:pt x="467" y="167"/>
                  </a:cubicBezTo>
                  <a:cubicBezTo>
                    <a:pt x="466" y="167"/>
                    <a:pt x="466" y="168"/>
                    <a:pt x="466" y="169"/>
                  </a:cubicBezTo>
                  <a:cubicBezTo>
                    <a:pt x="464" y="170"/>
                    <a:pt x="463" y="172"/>
                    <a:pt x="461" y="174"/>
                  </a:cubicBezTo>
                  <a:cubicBezTo>
                    <a:pt x="461" y="174"/>
                    <a:pt x="462" y="174"/>
                    <a:pt x="462" y="175"/>
                  </a:cubicBezTo>
                  <a:cubicBezTo>
                    <a:pt x="462" y="175"/>
                    <a:pt x="462" y="175"/>
                    <a:pt x="463" y="175"/>
                  </a:cubicBezTo>
                  <a:cubicBezTo>
                    <a:pt x="465" y="173"/>
                    <a:pt x="467" y="171"/>
                    <a:pt x="470" y="168"/>
                  </a:cubicBezTo>
                  <a:cubicBezTo>
                    <a:pt x="470" y="169"/>
                    <a:pt x="470" y="169"/>
                    <a:pt x="470" y="170"/>
                  </a:cubicBezTo>
                  <a:cubicBezTo>
                    <a:pt x="468" y="172"/>
                    <a:pt x="465" y="174"/>
                    <a:pt x="463" y="177"/>
                  </a:cubicBezTo>
                  <a:cubicBezTo>
                    <a:pt x="463" y="177"/>
                    <a:pt x="462" y="178"/>
                    <a:pt x="462" y="178"/>
                  </a:cubicBezTo>
                  <a:cubicBezTo>
                    <a:pt x="463" y="179"/>
                    <a:pt x="463" y="178"/>
                    <a:pt x="464" y="177"/>
                  </a:cubicBezTo>
                  <a:cubicBezTo>
                    <a:pt x="469" y="172"/>
                    <a:pt x="474" y="167"/>
                    <a:pt x="478" y="161"/>
                  </a:cubicBezTo>
                  <a:cubicBezTo>
                    <a:pt x="480" y="159"/>
                    <a:pt x="482" y="157"/>
                    <a:pt x="484" y="154"/>
                  </a:cubicBezTo>
                  <a:cubicBezTo>
                    <a:pt x="484" y="154"/>
                    <a:pt x="484" y="154"/>
                    <a:pt x="484" y="154"/>
                  </a:cubicBezTo>
                  <a:cubicBezTo>
                    <a:pt x="486" y="152"/>
                    <a:pt x="488" y="151"/>
                    <a:pt x="490" y="149"/>
                  </a:cubicBezTo>
                  <a:cubicBezTo>
                    <a:pt x="490" y="149"/>
                    <a:pt x="490" y="150"/>
                    <a:pt x="489" y="150"/>
                  </a:cubicBezTo>
                  <a:cubicBezTo>
                    <a:pt x="486" y="154"/>
                    <a:pt x="483" y="158"/>
                    <a:pt x="480" y="162"/>
                  </a:cubicBezTo>
                  <a:cubicBezTo>
                    <a:pt x="479" y="163"/>
                    <a:pt x="478" y="164"/>
                    <a:pt x="478" y="165"/>
                  </a:cubicBezTo>
                  <a:cubicBezTo>
                    <a:pt x="479" y="166"/>
                    <a:pt x="479" y="165"/>
                    <a:pt x="479" y="165"/>
                  </a:cubicBezTo>
                  <a:cubicBezTo>
                    <a:pt x="482" y="162"/>
                    <a:pt x="484" y="159"/>
                    <a:pt x="487" y="156"/>
                  </a:cubicBezTo>
                  <a:cubicBezTo>
                    <a:pt x="488" y="155"/>
                    <a:pt x="488" y="154"/>
                    <a:pt x="489" y="154"/>
                  </a:cubicBezTo>
                  <a:cubicBezTo>
                    <a:pt x="489" y="154"/>
                    <a:pt x="489" y="154"/>
                    <a:pt x="489" y="154"/>
                  </a:cubicBezTo>
                  <a:cubicBezTo>
                    <a:pt x="489" y="155"/>
                    <a:pt x="488" y="156"/>
                    <a:pt x="487" y="157"/>
                  </a:cubicBezTo>
                  <a:cubicBezTo>
                    <a:pt x="482" y="164"/>
                    <a:pt x="476" y="171"/>
                    <a:pt x="469" y="178"/>
                  </a:cubicBezTo>
                  <a:cubicBezTo>
                    <a:pt x="467" y="181"/>
                    <a:pt x="465" y="183"/>
                    <a:pt x="463" y="185"/>
                  </a:cubicBezTo>
                  <a:cubicBezTo>
                    <a:pt x="459" y="189"/>
                    <a:pt x="456" y="192"/>
                    <a:pt x="453" y="196"/>
                  </a:cubicBezTo>
                  <a:cubicBezTo>
                    <a:pt x="453" y="196"/>
                    <a:pt x="453" y="196"/>
                    <a:pt x="452" y="197"/>
                  </a:cubicBezTo>
                  <a:cubicBezTo>
                    <a:pt x="452" y="197"/>
                    <a:pt x="451" y="197"/>
                    <a:pt x="451" y="197"/>
                  </a:cubicBezTo>
                  <a:cubicBezTo>
                    <a:pt x="450" y="198"/>
                    <a:pt x="449" y="198"/>
                    <a:pt x="449" y="199"/>
                  </a:cubicBezTo>
                  <a:cubicBezTo>
                    <a:pt x="438" y="209"/>
                    <a:pt x="427" y="219"/>
                    <a:pt x="416" y="228"/>
                  </a:cubicBezTo>
                  <a:cubicBezTo>
                    <a:pt x="406" y="236"/>
                    <a:pt x="397" y="244"/>
                    <a:pt x="388" y="252"/>
                  </a:cubicBezTo>
                  <a:cubicBezTo>
                    <a:pt x="387" y="252"/>
                    <a:pt x="386" y="253"/>
                    <a:pt x="386" y="255"/>
                  </a:cubicBezTo>
                  <a:cubicBezTo>
                    <a:pt x="387" y="253"/>
                    <a:pt x="388" y="253"/>
                    <a:pt x="389" y="252"/>
                  </a:cubicBezTo>
                  <a:cubicBezTo>
                    <a:pt x="396" y="247"/>
                    <a:pt x="404" y="241"/>
                    <a:pt x="411" y="235"/>
                  </a:cubicBezTo>
                  <a:cubicBezTo>
                    <a:pt x="414" y="233"/>
                    <a:pt x="418" y="230"/>
                    <a:pt x="421" y="227"/>
                  </a:cubicBezTo>
                  <a:cubicBezTo>
                    <a:pt x="425" y="224"/>
                    <a:pt x="429" y="221"/>
                    <a:pt x="432" y="218"/>
                  </a:cubicBezTo>
                  <a:cubicBezTo>
                    <a:pt x="432" y="217"/>
                    <a:pt x="432" y="217"/>
                    <a:pt x="432" y="217"/>
                  </a:cubicBezTo>
                  <a:cubicBezTo>
                    <a:pt x="436" y="215"/>
                    <a:pt x="439" y="212"/>
                    <a:pt x="442" y="208"/>
                  </a:cubicBezTo>
                  <a:close/>
                  <a:moveTo>
                    <a:pt x="15" y="653"/>
                  </a:moveTo>
                  <a:cubicBezTo>
                    <a:pt x="15" y="653"/>
                    <a:pt x="15" y="653"/>
                    <a:pt x="15" y="653"/>
                  </a:cubicBezTo>
                  <a:cubicBezTo>
                    <a:pt x="15" y="653"/>
                    <a:pt x="16" y="653"/>
                    <a:pt x="16" y="653"/>
                  </a:cubicBezTo>
                  <a:cubicBezTo>
                    <a:pt x="15" y="653"/>
                    <a:pt x="15" y="653"/>
                    <a:pt x="15" y="653"/>
                  </a:cubicBezTo>
                  <a:cubicBezTo>
                    <a:pt x="15" y="654"/>
                    <a:pt x="15" y="655"/>
                    <a:pt x="15" y="656"/>
                  </a:cubicBezTo>
                  <a:cubicBezTo>
                    <a:pt x="13" y="657"/>
                    <a:pt x="12" y="659"/>
                    <a:pt x="12" y="662"/>
                  </a:cubicBezTo>
                  <a:cubicBezTo>
                    <a:pt x="10" y="664"/>
                    <a:pt x="10" y="665"/>
                    <a:pt x="9" y="668"/>
                  </a:cubicBezTo>
                  <a:cubicBezTo>
                    <a:pt x="10" y="666"/>
                    <a:pt x="12" y="664"/>
                    <a:pt x="12" y="662"/>
                  </a:cubicBezTo>
                  <a:cubicBezTo>
                    <a:pt x="14" y="660"/>
                    <a:pt x="14" y="658"/>
                    <a:pt x="15" y="655"/>
                  </a:cubicBezTo>
                  <a:cubicBezTo>
                    <a:pt x="15" y="655"/>
                    <a:pt x="15" y="654"/>
                    <a:pt x="15" y="653"/>
                  </a:cubicBezTo>
                  <a:close/>
                  <a:moveTo>
                    <a:pt x="18" y="645"/>
                  </a:moveTo>
                  <a:cubicBezTo>
                    <a:pt x="19" y="645"/>
                    <a:pt x="19" y="644"/>
                    <a:pt x="19" y="644"/>
                  </a:cubicBezTo>
                  <a:cubicBezTo>
                    <a:pt x="20" y="643"/>
                    <a:pt x="20" y="643"/>
                    <a:pt x="19" y="642"/>
                  </a:cubicBezTo>
                  <a:cubicBezTo>
                    <a:pt x="20" y="642"/>
                    <a:pt x="21" y="642"/>
                    <a:pt x="20" y="641"/>
                  </a:cubicBezTo>
                  <a:cubicBezTo>
                    <a:pt x="20" y="641"/>
                    <a:pt x="21" y="641"/>
                    <a:pt x="21" y="641"/>
                  </a:cubicBezTo>
                  <a:cubicBezTo>
                    <a:pt x="22" y="639"/>
                    <a:pt x="23" y="638"/>
                    <a:pt x="23" y="636"/>
                  </a:cubicBezTo>
                  <a:cubicBezTo>
                    <a:pt x="24" y="636"/>
                    <a:pt x="24" y="636"/>
                    <a:pt x="24" y="636"/>
                  </a:cubicBezTo>
                  <a:cubicBezTo>
                    <a:pt x="27" y="632"/>
                    <a:pt x="28" y="629"/>
                    <a:pt x="30" y="625"/>
                  </a:cubicBezTo>
                  <a:cubicBezTo>
                    <a:pt x="30" y="625"/>
                    <a:pt x="30" y="624"/>
                    <a:pt x="30" y="624"/>
                  </a:cubicBezTo>
                  <a:cubicBezTo>
                    <a:pt x="27" y="628"/>
                    <a:pt x="25" y="631"/>
                    <a:pt x="23" y="635"/>
                  </a:cubicBezTo>
                  <a:cubicBezTo>
                    <a:pt x="23" y="635"/>
                    <a:pt x="23" y="636"/>
                    <a:pt x="23" y="636"/>
                  </a:cubicBezTo>
                  <a:cubicBezTo>
                    <a:pt x="23" y="636"/>
                    <a:pt x="22" y="637"/>
                    <a:pt x="22" y="637"/>
                  </a:cubicBezTo>
                  <a:cubicBezTo>
                    <a:pt x="21" y="638"/>
                    <a:pt x="21" y="640"/>
                    <a:pt x="20" y="641"/>
                  </a:cubicBezTo>
                  <a:cubicBezTo>
                    <a:pt x="20" y="641"/>
                    <a:pt x="20" y="642"/>
                    <a:pt x="20" y="642"/>
                  </a:cubicBezTo>
                  <a:cubicBezTo>
                    <a:pt x="19" y="643"/>
                    <a:pt x="19" y="643"/>
                    <a:pt x="19" y="644"/>
                  </a:cubicBezTo>
                  <a:cubicBezTo>
                    <a:pt x="19" y="644"/>
                    <a:pt x="18" y="645"/>
                    <a:pt x="18" y="645"/>
                  </a:cubicBezTo>
                  <a:cubicBezTo>
                    <a:pt x="18" y="645"/>
                    <a:pt x="18" y="645"/>
                    <a:pt x="18" y="645"/>
                  </a:cubicBezTo>
                  <a:cubicBezTo>
                    <a:pt x="18" y="645"/>
                    <a:pt x="18" y="646"/>
                    <a:pt x="18" y="646"/>
                  </a:cubicBezTo>
                  <a:cubicBezTo>
                    <a:pt x="18" y="645"/>
                    <a:pt x="18" y="645"/>
                    <a:pt x="18" y="645"/>
                  </a:cubicBezTo>
                  <a:close/>
                  <a:moveTo>
                    <a:pt x="21" y="643"/>
                  </a:moveTo>
                  <a:cubicBezTo>
                    <a:pt x="21" y="643"/>
                    <a:pt x="21" y="643"/>
                    <a:pt x="21" y="643"/>
                  </a:cubicBezTo>
                  <a:cubicBezTo>
                    <a:pt x="21" y="643"/>
                    <a:pt x="21" y="643"/>
                    <a:pt x="22" y="643"/>
                  </a:cubicBezTo>
                  <a:cubicBezTo>
                    <a:pt x="21" y="643"/>
                    <a:pt x="21" y="643"/>
                    <a:pt x="21" y="643"/>
                  </a:cubicBezTo>
                  <a:cubicBezTo>
                    <a:pt x="21" y="643"/>
                    <a:pt x="21" y="643"/>
                    <a:pt x="21" y="643"/>
                  </a:cubicBezTo>
                  <a:cubicBezTo>
                    <a:pt x="21" y="643"/>
                    <a:pt x="21" y="644"/>
                    <a:pt x="21" y="644"/>
                  </a:cubicBezTo>
                  <a:cubicBezTo>
                    <a:pt x="21" y="643"/>
                    <a:pt x="21" y="643"/>
                    <a:pt x="21" y="643"/>
                  </a:cubicBezTo>
                  <a:close/>
                  <a:moveTo>
                    <a:pt x="51" y="588"/>
                  </a:moveTo>
                  <a:cubicBezTo>
                    <a:pt x="51" y="588"/>
                    <a:pt x="52" y="588"/>
                    <a:pt x="52" y="588"/>
                  </a:cubicBezTo>
                  <a:cubicBezTo>
                    <a:pt x="52" y="588"/>
                    <a:pt x="52" y="588"/>
                    <a:pt x="52" y="588"/>
                  </a:cubicBezTo>
                  <a:cubicBezTo>
                    <a:pt x="51" y="588"/>
                    <a:pt x="51" y="588"/>
                    <a:pt x="51" y="588"/>
                  </a:cubicBezTo>
                  <a:cubicBezTo>
                    <a:pt x="51" y="589"/>
                    <a:pt x="51" y="590"/>
                    <a:pt x="51" y="591"/>
                  </a:cubicBezTo>
                  <a:cubicBezTo>
                    <a:pt x="51" y="591"/>
                    <a:pt x="50" y="590"/>
                    <a:pt x="50" y="591"/>
                  </a:cubicBezTo>
                  <a:cubicBezTo>
                    <a:pt x="49" y="591"/>
                    <a:pt x="48" y="592"/>
                    <a:pt x="49" y="594"/>
                  </a:cubicBezTo>
                  <a:cubicBezTo>
                    <a:pt x="47" y="594"/>
                    <a:pt x="47" y="595"/>
                    <a:pt x="47" y="596"/>
                  </a:cubicBezTo>
                  <a:cubicBezTo>
                    <a:pt x="46" y="596"/>
                    <a:pt x="46" y="597"/>
                    <a:pt x="45" y="598"/>
                  </a:cubicBezTo>
                  <a:cubicBezTo>
                    <a:pt x="45" y="599"/>
                    <a:pt x="44" y="599"/>
                    <a:pt x="45" y="601"/>
                  </a:cubicBezTo>
                  <a:cubicBezTo>
                    <a:pt x="47" y="598"/>
                    <a:pt x="48" y="596"/>
                    <a:pt x="48" y="594"/>
                  </a:cubicBezTo>
                  <a:cubicBezTo>
                    <a:pt x="49" y="593"/>
                    <a:pt x="49" y="593"/>
                    <a:pt x="50" y="592"/>
                  </a:cubicBezTo>
                  <a:cubicBezTo>
                    <a:pt x="50" y="592"/>
                    <a:pt x="51" y="591"/>
                    <a:pt x="51" y="590"/>
                  </a:cubicBezTo>
                  <a:cubicBezTo>
                    <a:pt x="51" y="590"/>
                    <a:pt x="51" y="589"/>
                    <a:pt x="51" y="588"/>
                  </a:cubicBezTo>
                  <a:close/>
                  <a:moveTo>
                    <a:pt x="53" y="585"/>
                  </a:moveTo>
                  <a:cubicBezTo>
                    <a:pt x="53" y="585"/>
                    <a:pt x="54" y="585"/>
                    <a:pt x="54" y="585"/>
                  </a:cubicBezTo>
                  <a:cubicBezTo>
                    <a:pt x="54" y="585"/>
                    <a:pt x="54" y="584"/>
                    <a:pt x="54" y="584"/>
                  </a:cubicBezTo>
                  <a:cubicBezTo>
                    <a:pt x="54" y="585"/>
                    <a:pt x="53" y="585"/>
                    <a:pt x="53" y="585"/>
                  </a:cubicBezTo>
                  <a:cubicBezTo>
                    <a:pt x="53" y="585"/>
                    <a:pt x="53" y="585"/>
                    <a:pt x="53" y="585"/>
                  </a:cubicBezTo>
                  <a:cubicBezTo>
                    <a:pt x="53" y="585"/>
                    <a:pt x="53" y="586"/>
                    <a:pt x="53" y="586"/>
                  </a:cubicBezTo>
                  <a:cubicBezTo>
                    <a:pt x="53" y="585"/>
                    <a:pt x="53" y="585"/>
                    <a:pt x="53" y="585"/>
                  </a:cubicBezTo>
                  <a:close/>
                  <a:moveTo>
                    <a:pt x="55" y="581"/>
                  </a:moveTo>
                  <a:cubicBezTo>
                    <a:pt x="55" y="581"/>
                    <a:pt x="56" y="581"/>
                    <a:pt x="56" y="581"/>
                  </a:cubicBezTo>
                  <a:cubicBezTo>
                    <a:pt x="55" y="581"/>
                    <a:pt x="55" y="581"/>
                    <a:pt x="55" y="581"/>
                  </a:cubicBezTo>
                  <a:cubicBezTo>
                    <a:pt x="55" y="581"/>
                    <a:pt x="55" y="582"/>
                    <a:pt x="55" y="582"/>
                  </a:cubicBezTo>
                  <a:cubicBezTo>
                    <a:pt x="55" y="582"/>
                    <a:pt x="55" y="582"/>
                    <a:pt x="55" y="582"/>
                  </a:cubicBezTo>
                  <a:cubicBezTo>
                    <a:pt x="55" y="582"/>
                    <a:pt x="55" y="581"/>
                    <a:pt x="55" y="581"/>
                  </a:cubicBezTo>
                  <a:close/>
                  <a:moveTo>
                    <a:pt x="37" y="544"/>
                  </a:moveTo>
                  <a:cubicBezTo>
                    <a:pt x="38" y="544"/>
                    <a:pt x="38" y="544"/>
                    <a:pt x="37" y="543"/>
                  </a:cubicBezTo>
                  <a:cubicBezTo>
                    <a:pt x="38" y="544"/>
                    <a:pt x="39" y="543"/>
                    <a:pt x="39" y="542"/>
                  </a:cubicBezTo>
                  <a:cubicBezTo>
                    <a:pt x="40" y="539"/>
                    <a:pt x="41" y="536"/>
                    <a:pt x="43" y="533"/>
                  </a:cubicBezTo>
                  <a:cubicBezTo>
                    <a:pt x="43" y="533"/>
                    <a:pt x="43" y="533"/>
                    <a:pt x="43" y="533"/>
                  </a:cubicBezTo>
                  <a:cubicBezTo>
                    <a:pt x="44" y="532"/>
                    <a:pt x="43" y="531"/>
                    <a:pt x="43" y="531"/>
                  </a:cubicBezTo>
                  <a:cubicBezTo>
                    <a:pt x="44" y="531"/>
                    <a:pt x="44" y="531"/>
                    <a:pt x="44" y="530"/>
                  </a:cubicBezTo>
                  <a:cubicBezTo>
                    <a:pt x="45" y="529"/>
                    <a:pt x="45" y="529"/>
                    <a:pt x="45" y="528"/>
                  </a:cubicBezTo>
                  <a:cubicBezTo>
                    <a:pt x="45" y="528"/>
                    <a:pt x="46" y="527"/>
                    <a:pt x="45" y="527"/>
                  </a:cubicBezTo>
                  <a:cubicBezTo>
                    <a:pt x="46" y="526"/>
                    <a:pt x="46" y="526"/>
                    <a:pt x="46" y="525"/>
                  </a:cubicBezTo>
                  <a:cubicBezTo>
                    <a:pt x="47" y="525"/>
                    <a:pt x="47" y="524"/>
                    <a:pt x="47" y="524"/>
                  </a:cubicBezTo>
                  <a:cubicBezTo>
                    <a:pt x="47" y="523"/>
                    <a:pt x="48" y="523"/>
                    <a:pt x="48" y="522"/>
                  </a:cubicBezTo>
                  <a:cubicBezTo>
                    <a:pt x="48" y="522"/>
                    <a:pt x="48" y="521"/>
                    <a:pt x="48" y="521"/>
                  </a:cubicBezTo>
                  <a:cubicBezTo>
                    <a:pt x="48" y="521"/>
                    <a:pt x="48" y="521"/>
                    <a:pt x="48" y="520"/>
                  </a:cubicBezTo>
                  <a:cubicBezTo>
                    <a:pt x="48" y="521"/>
                    <a:pt x="48" y="521"/>
                    <a:pt x="48" y="521"/>
                  </a:cubicBezTo>
                  <a:cubicBezTo>
                    <a:pt x="48" y="521"/>
                    <a:pt x="48" y="521"/>
                    <a:pt x="48" y="521"/>
                  </a:cubicBezTo>
                  <a:cubicBezTo>
                    <a:pt x="48" y="521"/>
                    <a:pt x="48" y="522"/>
                    <a:pt x="48" y="522"/>
                  </a:cubicBezTo>
                  <a:cubicBezTo>
                    <a:pt x="47" y="523"/>
                    <a:pt x="47" y="523"/>
                    <a:pt x="47" y="524"/>
                  </a:cubicBezTo>
                  <a:cubicBezTo>
                    <a:pt x="47" y="524"/>
                    <a:pt x="46" y="525"/>
                    <a:pt x="46" y="525"/>
                  </a:cubicBezTo>
                  <a:cubicBezTo>
                    <a:pt x="46" y="526"/>
                    <a:pt x="46" y="526"/>
                    <a:pt x="46" y="527"/>
                  </a:cubicBezTo>
                  <a:cubicBezTo>
                    <a:pt x="45" y="527"/>
                    <a:pt x="45" y="528"/>
                    <a:pt x="45" y="528"/>
                  </a:cubicBezTo>
                  <a:cubicBezTo>
                    <a:pt x="44" y="529"/>
                    <a:pt x="44" y="529"/>
                    <a:pt x="44" y="530"/>
                  </a:cubicBezTo>
                  <a:cubicBezTo>
                    <a:pt x="44" y="530"/>
                    <a:pt x="43" y="530"/>
                    <a:pt x="43" y="531"/>
                  </a:cubicBezTo>
                  <a:cubicBezTo>
                    <a:pt x="43" y="531"/>
                    <a:pt x="43" y="532"/>
                    <a:pt x="43" y="533"/>
                  </a:cubicBezTo>
                  <a:cubicBezTo>
                    <a:pt x="42" y="533"/>
                    <a:pt x="42" y="534"/>
                    <a:pt x="41" y="535"/>
                  </a:cubicBezTo>
                  <a:cubicBezTo>
                    <a:pt x="40" y="538"/>
                    <a:pt x="39" y="540"/>
                    <a:pt x="37" y="543"/>
                  </a:cubicBezTo>
                  <a:cubicBezTo>
                    <a:pt x="37" y="544"/>
                    <a:pt x="37" y="544"/>
                    <a:pt x="37" y="544"/>
                  </a:cubicBezTo>
                  <a:cubicBezTo>
                    <a:pt x="37" y="544"/>
                    <a:pt x="37" y="545"/>
                    <a:pt x="37" y="545"/>
                  </a:cubicBezTo>
                  <a:cubicBezTo>
                    <a:pt x="37" y="545"/>
                    <a:pt x="37" y="545"/>
                    <a:pt x="37" y="545"/>
                  </a:cubicBezTo>
                  <a:cubicBezTo>
                    <a:pt x="37" y="545"/>
                    <a:pt x="37" y="545"/>
                    <a:pt x="37" y="544"/>
                  </a:cubicBezTo>
                  <a:close/>
                  <a:moveTo>
                    <a:pt x="36" y="534"/>
                  </a:moveTo>
                  <a:cubicBezTo>
                    <a:pt x="37" y="534"/>
                    <a:pt x="37" y="533"/>
                    <a:pt x="37" y="532"/>
                  </a:cubicBezTo>
                  <a:cubicBezTo>
                    <a:pt x="38" y="532"/>
                    <a:pt x="38" y="532"/>
                    <a:pt x="37" y="531"/>
                  </a:cubicBezTo>
                  <a:cubicBezTo>
                    <a:pt x="38" y="531"/>
                    <a:pt x="38" y="530"/>
                    <a:pt x="38" y="530"/>
                  </a:cubicBezTo>
                  <a:cubicBezTo>
                    <a:pt x="39" y="529"/>
                    <a:pt x="39" y="529"/>
                    <a:pt x="39" y="528"/>
                  </a:cubicBezTo>
                  <a:cubicBezTo>
                    <a:pt x="40" y="528"/>
                    <a:pt x="40" y="527"/>
                    <a:pt x="40" y="527"/>
                  </a:cubicBezTo>
                  <a:cubicBezTo>
                    <a:pt x="41" y="526"/>
                    <a:pt x="41" y="526"/>
                    <a:pt x="40" y="525"/>
                  </a:cubicBezTo>
                  <a:cubicBezTo>
                    <a:pt x="41" y="525"/>
                    <a:pt x="41" y="524"/>
                    <a:pt x="41" y="524"/>
                  </a:cubicBezTo>
                  <a:cubicBezTo>
                    <a:pt x="42" y="523"/>
                    <a:pt x="42" y="523"/>
                    <a:pt x="42" y="522"/>
                  </a:cubicBezTo>
                  <a:cubicBezTo>
                    <a:pt x="42" y="522"/>
                    <a:pt x="42" y="521"/>
                    <a:pt x="42" y="521"/>
                  </a:cubicBezTo>
                  <a:cubicBezTo>
                    <a:pt x="43" y="521"/>
                    <a:pt x="44" y="520"/>
                    <a:pt x="45" y="520"/>
                  </a:cubicBezTo>
                  <a:cubicBezTo>
                    <a:pt x="45" y="519"/>
                    <a:pt x="45" y="518"/>
                    <a:pt x="45" y="517"/>
                  </a:cubicBezTo>
                  <a:cubicBezTo>
                    <a:pt x="46" y="517"/>
                    <a:pt x="46" y="517"/>
                    <a:pt x="45" y="516"/>
                  </a:cubicBezTo>
                  <a:cubicBezTo>
                    <a:pt x="47" y="516"/>
                    <a:pt x="46" y="515"/>
                    <a:pt x="46" y="514"/>
                  </a:cubicBezTo>
                  <a:cubicBezTo>
                    <a:pt x="47" y="514"/>
                    <a:pt x="47" y="514"/>
                    <a:pt x="47" y="513"/>
                  </a:cubicBezTo>
                  <a:cubicBezTo>
                    <a:pt x="47" y="513"/>
                    <a:pt x="48" y="513"/>
                    <a:pt x="48" y="512"/>
                  </a:cubicBezTo>
                  <a:cubicBezTo>
                    <a:pt x="48" y="512"/>
                    <a:pt x="49" y="512"/>
                    <a:pt x="49" y="512"/>
                  </a:cubicBezTo>
                  <a:cubicBezTo>
                    <a:pt x="49" y="511"/>
                    <a:pt x="49" y="510"/>
                    <a:pt x="49" y="510"/>
                  </a:cubicBezTo>
                  <a:cubicBezTo>
                    <a:pt x="50" y="509"/>
                    <a:pt x="50" y="509"/>
                    <a:pt x="50" y="508"/>
                  </a:cubicBezTo>
                  <a:cubicBezTo>
                    <a:pt x="50" y="508"/>
                    <a:pt x="50" y="508"/>
                    <a:pt x="50" y="508"/>
                  </a:cubicBezTo>
                  <a:cubicBezTo>
                    <a:pt x="50" y="508"/>
                    <a:pt x="50" y="508"/>
                    <a:pt x="50" y="508"/>
                  </a:cubicBezTo>
                  <a:cubicBezTo>
                    <a:pt x="50" y="509"/>
                    <a:pt x="49" y="509"/>
                    <a:pt x="49" y="510"/>
                  </a:cubicBezTo>
                  <a:cubicBezTo>
                    <a:pt x="48" y="510"/>
                    <a:pt x="49" y="511"/>
                    <a:pt x="49" y="512"/>
                  </a:cubicBezTo>
                  <a:cubicBezTo>
                    <a:pt x="48" y="511"/>
                    <a:pt x="47" y="513"/>
                    <a:pt x="47" y="513"/>
                  </a:cubicBezTo>
                  <a:cubicBezTo>
                    <a:pt x="46" y="513"/>
                    <a:pt x="46" y="514"/>
                    <a:pt x="46" y="515"/>
                  </a:cubicBezTo>
                  <a:cubicBezTo>
                    <a:pt x="46" y="515"/>
                    <a:pt x="46" y="516"/>
                    <a:pt x="46" y="516"/>
                  </a:cubicBezTo>
                  <a:cubicBezTo>
                    <a:pt x="45" y="517"/>
                    <a:pt x="45" y="517"/>
                    <a:pt x="45" y="518"/>
                  </a:cubicBezTo>
                  <a:cubicBezTo>
                    <a:pt x="44" y="518"/>
                    <a:pt x="45" y="519"/>
                    <a:pt x="45" y="520"/>
                  </a:cubicBezTo>
                  <a:cubicBezTo>
                    <a:pt x="44" y="520"/>
                    <a:pt x="44" y="519"/>
                    <a:pt x="43" y="520"/>
                  </a:cubicBezTo>
                  <a:cubicBezTo>
                    <a:pt x="43" y="520"/>
                    <a:pt x="43" y="520"/>
                    <a:pt x="42" y="521"/>
                  </a:cubicBezTo>
                  <a:cubicBezTo>
                    <a:pt x="42" y="521"/>
                    <a:pt x="42" y="522"/>
                    <a:pt x="42" y="522"/>
                  </a:cubicBezTo>
                  <a:cubicBezTo>
                    <a:pt x="41" y="523"/>
                    <a:pt x="41" y="523"/>
                    <a:pt x="41" y="524"/>
                  </a:cubicBezTo>
                  <a:cubicBezTo>
                    <a:pt x="41" y="524"/>
                    <a:pt x="41" y="525"/>
                    <a:pt x="40" y="525"/>
                  </a:cubicBezTo>
                  <a:cubicBezTo>
                    <a:pt x="40" y="526"/>
                    <a:pt x="40" y="526"/>
                    <a:pt x="40" y="527"/>
                  </a:cubicBezTo>
                  <a:cubicBezTo>
                    <a:pt x="39" y="527"/>
                    <a:pt x="39" y="528"/>
                    <a:pt x="39" y="528"/>
                  </a:cubicBezTo>
                  <a:cubicBezTo>
                    <a:pt x="39" y="529"/>
                    <a:pt x="39" y="529"/>
                    <a:pt x="38" y="530"/>
                  </a:cubicBezTo>
                  <a:cubicBezTo>
                    <a:pt x="38" y="530"/>
                    <a:pt x="38" y="531"/>
                    <a:pt x="38" y="531"/>
                  </a:cubicBezTo>
                  <a:cubicBezTo>
                    <a:pt x="37" y="532"/>
                    <a:pt x="37" y="532"/>
                    <a:pt x="37" y="533"/>
                  </a:cubicBezTo>
                  <a:cubicBezTo>
                    <a:pt x="37" y="533"/>
                    <a:pt x="36" y="533"/>
                    <a:pt x="36" y="534"/>
                  </a:cubicBezTo>
                  <a:cubicBezTo>
                    <a:pt x="36" y="534"/>
                    <a:pt x="36" y="535"/>
                    <a:pt x="36" y="536"/>
                  </a:cubicBezTo>
                  <a:cubicBezTo>
                    <a:pt x="35" y="537"/>
                    <a:pt x="34" y="538"/>
                    <a:pt x="34" y="539"/>
                  </a:cubicBezTo>
                  <a:cubicBezTo>
                    <a:pt x="34" y="539"/>
                    <a:pt x="34" y="539"/>
                    <a:pt x="34" y="539"/>
                  </a:cubicBezTo>
                  <a:cubicBezTo>
                    <a:pt x="34" y="539"/>
                    <a:pt x="34" y="540"/>
                    <a:pt x="34" y="540"/>
                  </a:cubicBezTo>
                  <a:cubicBezTo>
                    <a:pt x="34" y="540"/>
                    <a:pt x="34" y="539"/>
                    <a:pt x="34" y="539"/>
                  </a:cubicBezTo>
                  <a:cubicBezTo>
                    <a:pt x="35" y="538"/>
                    <a:pt x="36" y="537"/>
                    <a:pt x="35" y="536"/>
                  </a:cubicBezTo>
                  <a:cubicBezTo>
                    <a:pt x="37" y="535"/>
                    <a:pt x="36" y="534"/>
                    <a:pt x="36" y="534"/>
                  </a:cubicBezTo>
                  <a:close/>
                  <a:moveTo>
                    <a:pt x="52" y="503"/>
                  </a:moveTo>
                  <a:cubicBezTo>
                    <a:pt x="53" y="503"/>
                    <a:pt x="53" y="503"/>
                    <a:pt x="53" y="503"/>
                  </a:cubicBezTo>
                  <a:cubicBezTo>
                    <a:pt x="53" y="503"/>
                    <a:pt x="53" y="503"/>
                    <a:pt x="53" y="503"/>
                  </a:cubicBezTo>
                  <a:cubicBezTo>
                    <a:pt x="53" y="503"/>
                    <a:pt x="53" y="503"/>
                    <a:pt x="52" y="503"/>
                  </a:cubicBezTo>
                  <a:cubicBezTo>
                    <a:pt x="52" y="503"/>
                    <a:pt x="52" y="503"/>
                    <a:pt x="52" y="503"/>
                  </a:cubicBezTo>
                  <a:cubicBezTo>
                    <a:pt x="53" y="503"/>
                    <a:pt x="52" y="503"/>
                    <a:pt x="52" y="503"/>
                  </a:cubicBezTo>
                  <a:close/>
                  <a:moveTo>
                    <a:pt x="55" y="498"/>
                  </a:moveTo>
                  <a:cubicBezTo>
                    <a:pt x="55" y="498"/>
                    <a:pt x="55" y="498"/>
                    <a:pt x="56" y="498"/>
                  </a:cubicBezTo>
                  <a:cubicBezTo>
                    <a:pt x="56" y="498"/>
                    <a:pt x="56" y="498"/>
                    <a:pt x="56" y="498"/>
                  </a:cubicBezTo>
                  <a:cubicBezTo>
                    <a:pt x="56" y="498"/>
                    <a:pt x="55" y="498"/>
                    <a:pt x="55" y="498"/>
                  </a:cubicBezTo>
                  <a:cubicBezTo>
                    <a:pt x="55" y="498"/>
                    <a:pt x="55" y="498"/>
                    <a:pt x="55" y="498"/>
                  </a:cubicBezTo>
                  <a:cubicBezTo>
                    <a:pt x="55" y="498"/>
                    <a:pt x="55" y="498"/>
                    <a:pt x="55" y="498"/>
                  </a:cubicBezTo>
                  <a:cubicBezTo>
                    <a:pt x="55" y="498"/>
                    <a:pt x="55" y="498"/>
                    <a:pt x="55" y="498"/>
                  </a:cubicBezTo>
                  <a:close/>
                  <a:moveTo>
                    <a:pt x="146" y="489"/>
                  </a:moveTo>
                  <a:cubicBezTo>
                    <a:pt x="147" y="488"/>
                    <a:pt x="147" y="488"/>
                    <a:pt x="147" y="487"/>
                  </a:cubicBezTo>
                  <a:cubicBezTo>
                    <a:pt x="147" y="487"/>
                    <a:pt x="148" y="487"/>
                    <a:pt x="148" y="487"/>
                  </a:cubicBezTo>
                  <a:cubicBezTo>
                    <a:pt x="148" y="487"/>
                    <a:pt x="148" y="487"/>
                    <a:pt x="148" y="487"/>
                  </a:cubicBezTo>
                  <a:cubicBezTo>
                    <a:pt x="148" y="487"/>
                    <a:pt x="147" y="487"/>
                    <a:pt x="147" y="487"/>
                  </a:cubicBezTo>
                  <a:cubicBezTo>
                    <a:pt x="147" y="488"/>
                    <a:pt x="147" y="488"/>
                    <a:pt x="146" y="489"/>
                  </a:cubicBezTo>
                  <a:cubicBezTo>
                    <a:pt x="146" y="489"/>
                    <a:pt x="146" y="489"/>
                    <a:pt x="146" y="489"/>
                  </a:cubicBezTo>
                  <a:cubicBezTo>
                    <a:pt x="146" y="489"/>
                    <a:pt x="146" y="489"/>
                    <a:pt x="146" y="489"/>
                  </a:cubicBezTo>
                  <a:close/>
                  <a:moveTo>
                    <a:pt x="509" y="80"/>
                  </a:moveTo>
                  <a:cubicBezTo>
                    <a:pt x="509" y="80"/>
                    <a:pt x="509" y="79"/>
                    <a:pt x="510" y="79"/>
                  </a:cubicBezTo>
                  <a:cubicBezTo>
                    <a:pt x="511" y="79"/>
                    <a:pt x="511" y="78"/>
                    <a:pt x="511" y="78"/>
                  </a:cubicBezTo>
                  <a:cubicBezTo>
                    <a:pt x="515" y="72"/>
                    <a:pt x="518" y="66"/>
                    <a:pt x="521" y="60"/>
                  </a:cubicBezTo>
                  <a:cubicBezTo>
                    <a:pt x="521" y="59"/>
                    <a:pt x="521" y="58"/>
                    <a:pt x="521" y="58"/>
                  </a:cubicBezTo>
                  <a:cubicBezTo>
                    <a:pt x="522" y="57"/>
                    <a:pt x="521" y="57"/>
                    <a:pt x="521" y="56"/>
                  </a:cubicBezTo>
                  <a:cubicBezTo>
                    <a:pt x="521" y="56"/>
                    <a:pt x="521" y="56"/>
                    <a:pt x="521" y="56"/>
                  </a:cubicBezTo>
                  <a:cubicBezTo>
                    <a:pt x="520" y="57"/>
                    <a:pt x="520" y="57"/>
                    <a:pt x="520" y="58"/>
                  </a:cubicBezTo>
                  <a:cubicBezTo>
                    <a:pt x="520" y="58"/>
                    <a:pt x="519" y="59"/>
                    <a:pt x="519" y="59"/>
                  </a:cubicBezTo>
                  <a:cubicBezTo>
                    <a:pt x="518" y="59"/>
                    <a:pt x="519" y="60"/>
                    <a:pt x="518" y="61"/>
                  </a:cubicBezTo>
                  <a:cubicBezTo>
                    <a:pt x="518" y="61"/>
                    <a:pt x="518" y="62"/>
                    <a:pt x="518" y="62"/>
                  </a:cubicBezTo>
                  <a:cubicBezTo>
                    <a:pt x="517" y="64"/>
                    <a:pt x="516" y="67"/>
                    <a:pt x="515" y="69"/>
                  </a:cubicBezTo>
                  <a:cubicBezTo>
                    <a:pt x="513" y="71"/>
                    <a:pt x="512" y="73"/>
                    <a:pt x="511" y="76"/>
                  </a:cubicBezTo>
                  <a:cubicBezTo>
                    <a:pt x="511" y="77"/>
                    <a:pt x="510" y="78"/>
                    <a:pt x="510" y="79"/>
                  </a:cubicBezTo>
                  <a:cubicBezTo>
                    <a:pt x="510" y="79"/>
                    <a:pt x="509" y="80"/>
                    <a:pt x="509" y="80"/>
                  </a:cubicBezTo>
                  <a:cubicBezTo>
                    <a:pt x="509" y="80"/>
                    <a:pt x="509" y="81"/>
                    <a:pt x="509" y="81"/>
                  </a:cubicBezTo>
                  <a:cubicBezTo>
                    <a:pt x="509" y="81"/>
                    <a:pt x="509" y="80"/>
                    <a:pt x="509" y="80"/>
                  </a:cubicBezTo>
                  <a:close/>
                  <a:moveTo>
                    <a:pt x="175" y="473"/>
                  </a:moveTo>
                  <a:cubicBezTo>
                    <a:pt x="175" y="473"/>
                    <a:pt x="175" y="473"/>
                    <a:pt x="175" y="472"/>
                  </a:cubicBezTo>
                  <a:cubicBezTo>
                    <a:pt x="175" y="473"/>
                    <a:pt x="175" y="473"/>
                    <a:pt x="175" y="473"/>
                  </a:cubicBezTo>
                  <a:cubicBezTo>
                    <a:pt x="175" y="473"/>
                    <a:pt x="174" y="473"/>
                    <a:pt x="174" y="473"/>
                  </a:cubicBezTo>
                  <a:cubicBezTo>
                    <a:pt x="174" y="473"/>
                    <a:pt x="174" y="474"/>
                    <a:pt x="174" y="474"/>
                  </a:cubicBezTo>
                  <a:cubicBezTo>
                    <a:pt x="174" y="473"/>
                    <a:pt x="175" y="473"/>
                    <a:pt x="175" y="473"/>
                  </a:cubicBezTo>
                  <a:close/>
                  <a:moveTo>
                    <a:pt x="522" y="51"/>
                  </a:moveTo>
                  <a:cubicBezTo>
                    <a:pt x="523" y="51"/>
                    <a:pt x="523" y="51"/>
                    <a:pt x="523" y="51"/>
                  </a:cubicBezTo>
                  <a:cubicBezTo>
                    <a:pt x="523" y="51"/>
                    <a:pt x="523" y="51"/>
                    <a:pt x="523" y="51"/>
                  </a:cubicBezTo>
                  <a:cubicBezTo>
                    <a:pt x="523" y="51"/>
                    <a:pt x="523" y="51"/>
                    <a:pt x="522" y="51"/>
                  </a:cubicBezTo>
                  <a:cubicBezTo>
                    <a:pt x="522" y="51"/>
                    <a:pt x="522" y="51"/>
                    <a:pt x="523" y="51"/>
                  </a:cubicBezTo>
                  <a:cubicBezTo>
                    <a:pt x="523" y="51"/>
                    <a:pt x="523" y="51"/>
                    <a:pt x="522" y="51"/>
                  </a:cubicBezTo>
                  <a:close/>
                  <a:moveTo>
                    <a:pt x="17" y="598"/>
                  </a:moveTo>
                  <a:cubicBezTo>
                    <a:pt x="18" y="598"/>
                    <a:pt x="18" y="598"/>
                    <a:pt x="18" y="598"/>
                  </a:cubicBezTo>
                  <a:cubicBezTo>
                    <a:pt x="18" y="598"/>
                    <a:pt x="18" y="598"/>
                    <a:pt x="18" y="597"/>
                  </a:cubicBezTo>
                  <a:cubicBezTo>
                    <a:pt x="18" y="598"/>
                    <a:pt x="18" y="598"/>
                    <a:pt x="18" y="598"/>
                  </a:cubicBezTo>
                  <a:cubicBezTo>
                    <a:pt x="18" y="598"/>
                    <a:pt x="17" y="598"/>
                    <a:pt x="17" y="598"/>
                  </a:cubicBezTo>
                  <a:cubicBezTo>
                    <a:pt x="17" y="599"/>
                    <a:pt x="17" y="599"/>
                    <a:pt x="17" y="600"/>
                  </a:cubicBezTo>
                  <a:cubicBezTo>
                    <a:pt x="17" y="600"/>
                    <a:pt x="17" y="600"/>
                    <a:pt x="17" y="600"/>
                  </a:cubicBezTo>
                  <a:cubicBezTo>
                    <a:pt x="17" y="599"/>
                    <a:pt x="17" y="599"/>
                    <a:pt x="17" y="598"/>
                  </a:cubicBezTo>
                  <a:close/>
                  <a:moveTo>
                    <a:pt x="20" y="589"/>
                  </a:moveTo>
                  <a:cubicBezTo>
                    <a:pt x="21" y="589"/>
                    <a:pt x="21" y="589"/>
                    <a:pt x="21" y="588"/>
                  </a:cubicBezTo>
                  <a:cubicBezTo>
                    <a:pt x="21" y="588"/>
                    <a:pt x="21" y="587"/>
                    <a:pt x="21" y="587"/>
                  </a:cubicBezTo>
                  <a:cubicBezTo>
                    <a:pt x="20" y="586"/>
                    <a:pt x="21" y="585"/>
                    <a:pt x="21" y="585"/>
                  </a:cubicBezTo>
                  <a:cubicBezTo>
                    <a:pt x="21" y="585"/>
                    <a:pt x="22" y="585"/>
                    <a:pt x="21" y="585"/>
                  </a:cubicBezTo>
                  <a:cubicBezTo>
                    <a:pt x="21" y="585"/>
                    <a:pt x="21" y="585"/>
                    <a:pt x="21" y="585"/>
                  </a:cubicBezTo>
                  <a:cubicBezTo>
                    <a:pt x="21" y="585"/>
                    <a:pt x="21" y="585"/>
                    <a:pt x="21" y="585"/>
                  </a:cubicBezTo>
                  <a:cubicBezTo>
                    <a:pt x="21" y="584"/>
                    <a:pt x="21" y="584"/>
                    <a:pt x="21" y="584"/>
                  </a:cubicBezTo>
                  <a:cubicBezTo>
                    <a:pt x="22" y="582"/>
                    <a:pt x="23" y="580"/>
                    <a:pt x="24" y="577"/>
                  </a:cubicBezTo>
                  <a:cubicBezTo>
                    <a:pt x="25" y="575"/>
                    <a:pt x="26" y="572"/>
                    <a:pt x="26" y="569"/>
                  </a:cubicBezTo>
                  <a:cubicBezTo>
                    <a:pt x="27" y="568"/>
                    <a:pt x="27" y="567"/>
                    <a:pt x="27" y="567"/>
                  </a:cubicBezTo>
                  <a:cubicBezTo>
                    <a:pt x="27" y="567"/>
                    <a:pt x="27" y="566"/>
                    <a:pt x="27" y="566"/>
                  </a:cubicBezTo>
                  <a:cubicBezTo>
                    <a:pt x="27" y="566"/>
                    <a:pt x="27" y="566"/>
                    <a:pt x="27" y="566"/>
                  </a:cubicBezTo>
                  <a:cubicBezTo>
                    <a:pt x="27" y="566"/>
                    <a:pt x="27" y="567"/>
                    <a:pt x="27" y="567"/>
                  </a:cubicBezTo>
                  <a:cubicBezTo>
                    <a:pt x="26" y="567"/>
                    <a:pt x="26" y="568"/>
                    <a:pt x="26" y="569"/>
                  </a:cubicBezTo>
                  <a:cubicBezTo>
                    <a:pt x="25" y="569"/>
                    <a:pt x="25" y="570"/>
                    <a:pt x="25" y="571"/>
                  </a:cubicBezTo>
                  <a:cubicBezTo>
                    <a:pt x="23" y="576"/>
                    <a:pt x="21" y="581"/>
                    <a:pt x="20" y="586"/>
                  </a:cubicBezTo>
                  <a:cubicBezTo>
                    <a:pt x="20" y="587"/>
                    <a:pt x="19" y="587"/>
                    <a:pt x="19" y="588"/>
                  </a:cubicBezTo>
                  <a:cubicBezTo>
                    <a:pt x="20" y="587"/>
                    <a:pt x="20" y="587"/>
                    <a:pt x="21" y="587"/>
                  </a:cubicBezTo>
                  <a:cubicBezTo>
                    <a:pt x="21" y="587"/>
                    <a:pt x="20" y="588"/>
                    <a:pt x="20" y="589"/>
                  </a:cubicBezTo>
                  <a:cubicBezTo>
                    <a:pt x="20" y="589"/>
                    <a:pt x="20" y="589"/>
                    <a:pt x="20" y="590"/>
                  </a:cubicBezTo>
                  <a:cubicBezTo>
                    <a:pt x="20" y="590"/>
                    <a:pt x="20" y="590"/>
                    <a:pt x="20" y="590"/>
                  </a:cubicBezTo>
                  <a:cubicBezTo>
                    <a:pt x="20" y="589"/>
                    <a:pt x="20" y="589"/>
                    <a:pt x="20" y="589"/>
                  </a:cubicBezTo>
                  <a:close/>
                  <a:moveTo>
                    <a:pt x="233" y="95"/>
                  </a:moveTo>
                  <a:cubicBezTo>
                    <a:pt x="234" y="95"/>
                    <a:pt x="234" y="95"/>
                    <a:pt x="234" y="95"/>
                  </a:cubicBezTo>
                  <a:cubicBezTo>
                    <a:pt x="234" y="95"/>
                    <a:pt x="234" y="95"/>
                    <a:pt x="234" y="95"/>
                  </a:cubicBezTo>
                  <a:cubicBezTo>
                    <a:pt x="234" y="95"/>
                    <a:pt x="233" y="95"/>
                    <a:pt x="233" y="95"/>
                  </a:cubicBezTo>
                  <a:cubicBezTo>
                    <a:pt x="233" y="94"/>
                    <a:pt x="232" y="94"/>
                    <a:pt x="231" y="95"/>
                  </a:cubicBezTo>
                  <a:cubicBezTo>
                    <a:pt x="231" y="93"/>
                    <a:pt x="230" y="94"/>
                    <a:pt x="229" y="94"/>
                  </a:cubicBezTo>
                  <a:cubicBezTo>
                    <a:pt x="229" y="93"/>
                    <a:pt x="228" y="93"/>
                    <a:pt x="227" y="92"/>
                  </a:cubicBezTo>
                  <a:cubicBezTo>
                    <a:pt x="221" y="90"/>
                    <a:pt x="215" y="88"/>
                    <a:pt x="209" y="86"/>
                  </a:cubicBezTo>
                  <a:cubicBezTo>
                    <a:pt x="201" y="84"/>
                    <a:pt x="194" y="83"/>
                    <a:pt x="186" y="83"/>
                  </a:cubicBezTo>
                  <a:cubicBezTo>
                    <a:pt x="185" y="83"/>
                    <a:pt x="184" y="83"/>
                    <a:pt x="183" y="83"/>
                  </a:cubicBezTo>
                  <a:cubicBezTo>
                    <a:pt x="186" y="82"/>
                    <a:pt x="190" y="82"/>
                    <a:pt x="193" y="82"/>
                  </a:cubicBezTo>
                  <a:cubicBezTo>
                    <a:pt x="193" y="81"/>
                    <a:pt x="194" y="81"/>
                    <a:pt x="194" y="80"/>
                  </a:cubicBezTo>
                  <a:cubicBezTo>
                    <a:pt x="193" y="79"/>
                    <a:pt x="191" y="80"/>
                    <a:pt x="189" y="78"/>
                  </a:cubicBezTo>
                  <a:cubicBezTo>
                    <a:pt x="191" y="78"/>
                    <a:pt x="192" y="78"/>
                    <a:pt x="193" y="79"/>
                  </a:cubicBezTo>
                  <a:cubicBezTo>
                    <a:pt x="196" y="79"/>
                    <a:pt x="198" y="79"/>
                    <a:pt x="201" y="80"/>
                  </a:cubicBezTo>
                  <a:cubicBezTo>
                    <a:pt x="206" y="81"/>
                    <a:pt x="212" y="83"/>
                    <a:pt x="218" y="85"/>
                  </a:cubicBezTo>
                  <a:cubicBezTo>
                    <a:pt x="224" y="86"/>
                    <a:pt x="230" y="88"/>
                    <a:pt x="236" y="90"/>
                  </a:cubicBezTo>
                  <a:cubicBezTo>
                    <a:pt x="236" y="90"/>
                    <a:pt x="237" y="90"/>
                    <a:pt x="238" y="90"/>
                  </a:cubicBezTo>
                  <a:cubicBezTo>
                    <a:pt x="237" y="89"/>
                    <a:pt x="237" y="89"/>
                    <a:pt x="236" y="89"/>
                  </a:cubicBezTo>
                  <a:cubicBezTo>
                    <a:pt x="234" y="88"/>
                    <a:pt x="233" y="88"/>
                    <a:pt x="231" y="87"/>
                  </a:cubicBezTo>
                  <a:cubicBezTo>
                    <a:pt x="223" y="85"/>
                    <a:pt x="216" y="83"/>
                    <a:pt x="209" y="81"/>
                  </a:cubicBezTo>
                  <a:cubicBezTo>
                    <a:pt x="202" y="79"/>
                    <a:pt x="196" y="78"/>
                    <a:pt x="189" y="77"/>
                  </a:cubicBezTo>
                  <a:cubicBezTo>
                    <a:pt x="187" y="77"/>
                    <a:pt x="185" y="77"/>
                    <a:pt x="183" y="78"/>
                  </a:cubicBezTo>
                  <a:cubicBezTo>
                    <a:pt x="181" y="80"/>
                    <a:pt x="178" y="81"/>
                    <a:pt x="177" y="84"/>
                  </a:cubicBezTo>
                  <a:cubicBezTo>
                    <a:pt x="177" y="84"/>
                    <a:pt x="176" y="84"/>
                    <a:pt x="176" y="84"/>
                  </a:cubicBezTo>
                  <a:cubicBezTo>
                    <a:pt x="173" y="85"/>
                    <a:pt x="172" y="87"/>
                    <a:pt x="170" y="88"/>
                  </a:cubicBezTo>
                  <a:cubicBezTo>
                    <a:pt x="169" y="89"/>
                    <a:pt x="169" y="89"/>
                    <a:pt x="169" y="90"/>
                  </a:cubicBezTo>
                  <a:cubicBezTo>
                    <a:pt x="169" y="90"/>
                    <a:pt x="169" y="90"/>
                    <a:pt x="169" y="90"/>
                  </a:cubicBezTo>
                  <a:cubicBezTo>
                    <a:pt x="170" y="90"/>
                    <a:pt x="170" y="90"/>
                    <a:pt x="170" y="90"/>
                  </a:cubicBezTo>
                  <a:cubicBezTo>
                    <a:pt x="180" y="85"/>
                    <a:pt x="190" y="85"/>
                    <a:pt x="200" y="87"/>
                  </a:cubicBezTo>
                  <a:cubicBezTo>
                    <a:pt x="209" y="89"/>
                    <a:pt x="217" y="91"/>
                    <a:pt x="226" y="93"/>
                  </a:cubicBezTo>
                  <a:cubicBezTo>
                    <a:pt x="227" y="93"/>
                    <a:pt x="228" y="93"/>
                    <a:pt x="229" y="94"/>
                  </a:cubicBezTo>
                  <a:cubicBezTo>
                    <a:pt x="230" y="94"/>
                    <a:pt x="231" y="94"/>
                    <a:pt x="231" y="95"/>
                  </a:cubicBezTo>
                  <a:cubicBezTo>
                    <a:pt x="232" y="95"/>
                    <a:pt x="232" y="95"/>
                    <a:pt x="233" y="95"/>
                  </a:cubicBezTo>
                  <a:close/>
                  <a:moveTo>
                    <a:pt x="358" y="62"/>
                  </a:moveTo>
                  <a:cubicBezTo>
                    <a:pt x="358" y="62"/>
                    <a:pt x="359" y="62"/>
                    <a:pt x="359" y="62"/>
                  </a:cubicBezTo>
                  <a:cubicBezTo>
                    <a:pt x="359" y="62"/>
                    <a:pt x="359" y="62"/>
                    <a:pt x="359" y="61"/>
                  </a:cubicBezTo>
                  <a:cubicBezTo>
                    <a:pt x="359" y="62"/>
                    <a:pt x="358" y="62"/>
                    <a:pt x="358" y="62"/>
                  </a:cubicBezTo>
                  <a:cubicBezTo>
                    <a:pt x="357" y="60"/>
                    <a:pt x="357" y="61"/>
                    <a:pt x="356" y="61"/>
                  </a:cubicBezTo>
                  <a:cubicBezTo>
                    <a:pt x="355" y="60"/>
                    <a:pt x="355" y="60"/>
                    <a:pt x="354" y="60"/>
                  </a:cubicBezTo>
                  <a:cubicBezTo>
                    <a:pt x="353" y="59"/>
                    <a:pt x="353" y="59"/>
                    <a:pt x="352" y="59"/>
                  </a:cubicBezTo>
                  <a:cubicBezTo>
                    <a:pt x="352" y="59"/>
                    <a:pt x="351" y="59"/>
                    <a:pt x="351" y="59"/>
                  </a:cubicBezTo>
                  <a:cubicBezTo>
                    <a:pt x="338" y="54"/>
                    <a:pt x="326" y="50"/>
                    <a:pt x="313" y="46"/>
                  </a:cubicBezTo>
                  <a:cubicBezTo>
                    <a:pt x="313" y="46"/>
                    <a:pt x="312" y="46"/>
                    <a:pt x="311" y="47"/>
                  </a:cubicBezTo>
                  <a:cubicBezTo>
                    <a:pt x="312" y="47"/>
                    <a:pt x="313" y="47"/>
                    <a:pt x="313" y="48"/>
                  </a:cubicBezTo>
                  <a:cubicBezTo>
                    <a:pt x="315" y="48"/>
                    <a:pt x="316" y="48"/>
                    <a:pt x="317" y="49"/>
                  </a:cubicBezTo>
                  <a:cubicBezTo>
                    <a:pt x="328" y="52"/>
                    <a:pt x="338" y="55"/>
                    <a:pt x="348" y="58"/>
                  </a:cubicBezTo>
                  <a:cubicBezTo>
                    <a:pt x="350" y="59"/>
                    <a:pt x="351" y="59"/>
                    <a:pt x="352" y="59"/>
                  </a:cubicBezTo>
                  <a:cubicBezTo>
                    <a:pt x="352" y="60"/>
                    <a:pt x="353" y="60"/>
                    <a:pt x="354" y="60"/>
                  </a:cubicBezTo>
                  <a:cubicBezTo>
                    <a:pt x="355" y="60"/>
                    <a:pt x="355" y="61"/>
                    <a:pt x="356" y="61"/>
                  </a:cubicBezTo>
                  <a:cubicBezTo>
                    <a:pt x="357" y="61"/>
                    <a:pt x="357" y="61"/>
                    <a:pt x="358" y="62"/>
                  </a:cubicBezTo>
                  <a:close/>
                  <a:moveTo>
                    <a:pt x="524" y="47"/>
                  </a:moveTo>
                  <a:cubicBezTo>
                    <a:pt x="525" y="47"/>
                    <a:pt x="525" y="46"/>
                    <a:pt x="525" y="45"/>
                  </a:cubicBezTo>
                  <a:cubicBezTo>
                    <a:pt x="525" y="45"/>
                    <a:pt x="525" y="45"/>
                    <a:pt x="525" y="45"/>
                  </a:cubicBezTo>
                  <a:cubicBezTo>
                    <a:pt x="527" y="42"/>
                    <a:pt x="528" y="38"/>
                    <a:pt x="528" y="35"/>
                  </a:cubicBezTo>
                  <a:cubicBezTo>
                    <a:pt x="528" y="34"/>
                    <a:pt x="528" y="34"/>
                    <a:pt x="528" y="34"/>
                  </a:cubicBezTo>
                  <a:cubicBezTo>
                    <a:pt x="527" y="37"/>
                    <a:pt x="526" y="41"/>
                    <a:pt x="525" y="45"/>
                  </a:cubicBezTo>
                  <a:cubicBezTo>
                    <a:pt x="525" y="45"/>
                    <a:pt x="525" y="45"/>
                    <a:pt x="525" y="45"/>
                  </a:cubicBezTo>
                  <a:cubicBezTo>
                    <a:pt x="525" y="46"/>
                    <a:pt x="524" y="47"/>
                    <a:pt x="524" y="47"/>
                  </a:cubicBezTo>
                  <a:cubicBezTo>
                    <a:pt x="524" y="47"/>
                    <a:pt x="524" y="48"/>
                    <a:pt x="524" y="48"/>
                  </a:cubicBezTo>
                  <a:cubicBezTo>
                    <a:pt x="524" y="48"/>
                    <a:pt x="524" y="48"/>
                    <a:pt x="524" y="48"/>
                  </a:cubicBezTo>
                  <a:cubicBezTo>
                    <a:pt x="524" y="48"/>
                    <a:pt x="524" y="47"/>
                    <a:pt x="524" y="47"/>
                  </a:cubicBezTo>
                  <a:close/>
                  <a:moveTo>
                    <a:pt x="208" y="421"/>
                  </a:moveTo>
                  <a:cubicBezTo>
                    <a:pt x="209" y="421"/>
                    <a:pt x="209" y="421"/>
                    <a:pt x="209" y="419"/>
                  </a:cubicBezTo>
                  <a:cubicBezTo>
                    <a:pt x="208" y="420"/>
                    <a:pt x="208" y="421"/>
                    <a:pt x="208" y="421"/>
                  </a:cubicBezTo>
                  <a:cubicBezTo>
                    <a:pt x="207" y="422"/>
                    <a:pt x="207" y="422"/>
                    <a:pt x="207" y="423"/>
                  </a:cubicBezTo>
                  <a:cubicBezTo>
                    <a:pt x="208" y="423"/>
                    <a:pt x="208" y="422"/>
                    <a:pt x="208" y="421"/>
                  </a:cubicBezTo>
                  <a:close/>
                  <a:moveTo>
                    <a:pt x="487" y="111"/>
                  </a:moveTo>
                  <a:cubicBezTo>
                    <a:pt x="489" y="111"/>
                    <a:pt x="489" y="110"/>
                    <a:pt x="489" y="109"/>
                  </a:cubicBezTo>
                  <a:cubicBezTo>
                    <a:pt x="489" y="109"/>
                    <a:pt x="490" y="109"/>
                    <a:pt x="490" y="108"/>
                  </a:cubicBezTo>
                  <a:cubicBezTo>
                    <a:pt x="492" y="106"/>
                    <a:pt x="493" y="104"/>
                    <a:pt x="495" y="102"/>
                  </a:cubicBezTo>
                  <a:cubicBezTo>
                    <a:pt x="495" y="102"/>
                    <a:pt x="495" y="101"/>
                    <a:pt x="495" y="101"/>
                  </a:cubicBezTo>
                  <a:cubicBezTo>
                    <a:pt x="494" y="102"/>
                    <a:pt x="493" y="103"/>
                    <a:pt x="492" y="104"/>
                  </a:cubicBezTo>
                  <a:cubicBezTo>
                    <a:pt x="491" y="106"/>
                    <a:pt x="490" y="107"/>
                    <a:pt x="489" y="109"/>
                  </a:cubicBezTo>
                  <a:cubicBezTo>
                    <a:pt x="488" y="110"/>
                    <a:pt x="488" y="111"/>
                    <a:pt x="488" y="111"/>
                  </a:cubicBezTo>
                  <a:cubicBezTo>
                    <a:pt x="487" y="112"/>
                    <a:pt x="486" y="112"/>
                    <a:pt x="487" y="113"/>
                  </a:cubicBezTo>
                  <a:cubicBezTo>
                    <a:pt x="487" y="113"/>
                    <a:pt x="488" y="112"/>
                    <a:pt x="487" y="111"/>
                  </a:cubicBezTo>
                  <a:close/>
                  <a:moveTo>
                    <a:pt x="495" y="109"/>
                  </a:moveTo>
                  <a:cubicBezTo>
                    <a:pt x="497" y="109"/>
                    <a:pt x="497" y="109"/>
                    <a:pt x="497" y="107"/>
                  </a:cubicBezTo>
                  <a:cubicBezTo>
                    <a:pt x="497" y="107"/>
                    <a:pt x="497" y="107"/>
                    <a:pt x="498" y="107"/>
                  </a:cubicBezTo>
                  <a:cubicBezTo>
                    <a:pt x="498" y="106"/>
                    <a:pt x="498" y="106"/>
                    <a:pt x="499" y="106"/>
                  </a:cubicBezTo>
                  <a:cubicBezTo>
                    <a:pt x="499" y="105"/>
                    <a:pt x="499" y="105"/>
                    <a:pt x="499" y="105"/>
                  </a:cubicBezTo>
                  <a:cubicBezTo>
                    <a:pt x="498" y="105"/>
                    <a:pt x="499" y="105"/>
                    <a:pt x="499" y="105"/>
                  </a:cubicBezTo>
                  <a:cubicBezTo>
                    <a:pt x="499" y="105"/>
                    <a:pt x="499" y="105"/>
                    <a:pt x="499" y="106"/>
                  </a:cubicBezTo>
                  <a:cubicBezTo>
                    <a:pt x="498" y="105"/>
                    <a:pt x="497" y="106"/>
                    <a:pt x="497" y="107"/>
                  </a:cubicBezTo>
                  <a:cubicBezTo>
                    <a:pt x="496" y="108"/>
                    <a:pt x="496" y="109"/>
                    <a:pt x="495" y="109"/>
                  </a:cubicBezTo>
                  <a:cubicBezTo>
                    <a:pt x="495" y="110"/>
                    <a:pt x="494" y="110"/>
                    <a:pt x="494" y="112"/>
                  </a:cubicBezTo>
                  <a:cubicBezTo>
                    <a:pt x="493" y="112"/>
                    <a:pt x="492" y="113"/>
                    <a:pt x="492" y="114"/>
                  </a:cubicBezTo>
                  <a:cubicBezTo>
                    <a:pt x="491" y="115"/>
                    <a:pt x="491" y="115"/>
                    <a:pt x="491" y="116"/>
                  </a:cubicBezTo>
                  <a:cubicBezTo>
                    <a:pt x="491" y="116"/>
                    <a:pt x="491" y="116"/>
                    <a:pt x="491" y="116"/>
                  </a:cubicBezTo>
                  <a:cubicBezTo>
                    <a:pt x="491" y="115"/>
                    <a:pt x="492" y="115"/>
                    <a:pt x="492" y="114"/>
                  </a:cubicBezTo>
                  <a:cubicBezTo>
                    <a:pt x="493" y="114"/>
                    <a:pt x="494" y="113"/>
                    <a:pt x="494" y="112"/>
                  </a:cubicBezTo>
                  <a:cubicBezTo>
                    <a:pt x="495" y="111"/>
                    <a:pt x="496" y="110"/>
                    <a:pt x="495" y="109"/>
                  </a:cubicBezTo>
                  <a:close/>
                  <a:moveTo>
                    <a:pt x="90" y="130"/>
                  </a:moveTo>
                  <a:cubicBezTo>
                    <a:pt x="90" y="130"/>
                    <a:pt x="91" y="129"/>
                    <a:pt x="91" y="129"/>
                  </a:cubicBezTo>
                  <a:cubicBezTo>
                    <a:pt x="91" y="128"/>
                    <a:pt x="92" y="128"/>
                    <a:pt x="92" y="128"/>
                  </a:cubicBezTo>
                  <a:cubicBezTo>
                    <a:pt x="94" y="126"/>
                    <a:pt x="96" y="124"/>
                    <a:pt x="97" y="123"/>
                  </a:cubicBezTo>
                  <a:cubicBezTo>
                    <a:pt x="98" y="121"/>
                    <a:pt x="100" y="120"/>
                    <a:pt x="100" y="118"/>
                  </a:cubicBezTo>
                  <a:cubicBezTo>
                    <a:pt x="101" y="117"/>
                    <a:pt x="101" y="117"/>
                    <a:pt x="101" y="116"/>
                  </a:cubicBezTo>
                  <a:cubicBezTo>
                    <a:pt x="101" y="116"/>
                    <a:pt x="101" y="117"/>
                    <a:pt x="101" y="117"/>
                  </a:cubicBezTo>
                  <a:cubicBezTo>
                    <a:pt x="100" y="117"/>
                    <a:pt x="100" y="118"/>
                    <a:pt x="100" y="118"/>
                  </a:cubicBezTo>
                  <a:cubicBezTo>
                    <a:pt x="100" y="118"/>
                    <a:pt x="99" y="118"/>
                    <a:pt x="99" y="119"/>
                  </a:cubicBezTo>
                  <a:cubicBezTo>
                    <a:pt x="96" y="121"/>
                    <a:pt x="94" y="124"/>
                    <a:pt x="91" y="127"/>
                  </a:cubicBezTo>
                  <a:cubicBezTo>
                    <a:pt x="91" y="128"/>
                    <a:pt x="91" y="128"/>
                    <a:pt x="91" y="129"/>
                  </a:cubicBezTo>
                  <a:cubicBezTo>
                    <a:pt x="90" y="129"/>
                    <a:pt x="89" y="130"/>
                    <a:pt x="89" y="131"/>
                  </a:cubicBezTo>
                  <a:cubicBezTo>
                    <a:pt x="90" y="131"/>
                    <a:pt x="90" y="130"/>
                    <a:pt x="90" y="130"/>
                  </a:cubicBezTo>
                  <a:cubicBezTo>
                    <a:pt x="90" y="130"/>
                    <a:pt x="90" y="131"/>
                    <a:pt x="90" y="131"/>
                  </a:cubicBezTo>
                  <a:cubicBezTo>
                    <a:pt x="90" y="131"/>
                    <a:pt x="91" y="131"/>
                    <a:pt x="91" y="131"/>
                  </a:cubicBezTo>
                  <a:cubicBezTo>
                    <a:pt x="90" y="131"/>
                    <a:pt x="90" y="130"/>
                    <a:pt x="90" y="130"/>
                  </a:cubicBezTo>
                  <a:close/>
                  <a:moveTo>
                    <a:pt x="79" y="150"/>
                  </a:moveTo>
                  <a:cubicBezTo>
                    <a:pt x="78" y="150"/>
                    <a:pt x="78" y="152"/>
                    <a:pt x="77" y="154"/>
                  </a:cubicBezTo>
                  <a:cubicBezTo>
                    <a:pt x="79" y="152"/>
                    <a:pt x="79" y="152"/>
                    <a:pt x="79" y="150"/>
                  </a:cubicBezTo>
                  <a:cubicBezTo>
                    <a:pt x="80" y="149"/>
                    <a:pt x="80" y="149"/>
                    <a:pt x="80" y="148"/>
                  </a:cubicBezTo>
                  <a:cubicBezTo>
                    <a:pt x="81" y="147"/>
                    <a:pt x="82" y="145"/>
                    <a:pt x="82" y="144"/>
                  </a:cubicBezTo>
                  <a:cubicBezTo>
                    <a:pt x="82" y="144"/>
                    <a:pt x="83" y="143"/>
                    <a:pt x="83" y="143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2" y="143"/>
                    <a:pt x="82" y="143"/>
                    <a:pt x="82" y="144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1" y="145"/>
                    <a:pt x="80" y="146"/>
                    <a:pt x="80" y="148"/>
                  </a:cubicBezTo>
                  <a:cubicBezTo>
                    <a:pt x="79" y="148"/>
                    <a:pt x="79" y="149"/>
                    <a:pt x="79" y="150"/>
                  </a:cubicBezTo>
                  <a:close/>
                  <a:moveTo>
                    <a:pt x="328" y="226"/>
                  </a:moveTo>
                  <a:cubicBezTo>
                    <a:pt x="326" y="226"/>
                    <a:pt x="325" y="227"/>
                    <a:pt x="324" y="229"/>
                  </a:cubicBezTo>
                  <a:cubicBezTo>
                    <a:pt x="322" y="229"/>
                    <a:pt x="321" y="230"/>
                    <a:pt x="320" y="231"/>
                  </a:cubicBezTo>
                  <a:cubicBezTo>
                    <a:pt x="320" y="232"/>
                    <a:pt x="319" y="232"/>
                    <a:pt x="319" y="232"/>
                  </a:cubicBezTo>
                  <a:cubicBezTo>
                    <a:pt x="310" y="239"/>
                    <a:pt x="302" y="245"/>
                    <a:pt x="294" y="252"/>
                  </a:cubicBezTo>
                  <a:cubicBezTo>
                    <a:pt x="293" y="252"/>
                    <a:pt x="293" y="253"/>
                    <a:pt x="293" y="253"/>
                  </a:cubicBezTo>
                  <a:cubicBezTo>
                    <a:pt x="294" y="254"/>
                    <a:pt x="294" y="253"/>
                    <a:pt x="295" y="252"/>
                  </a:cubicBezTo>
                  <a:cubicBezTo>
                    <a:pt x="301" y="247"/>
                    <a:pt x="307" y="243"/>
                    <a:pt x="313" y="238"/>
                  </a:cubicBezTo>
                  <a:cubicBezTo>
                    <a:pt x="315" y="236"/>
                    <a:pt x="317" y="234"/>
                    <a:pt x="319" y="233"/>
                  </a:cubicBezTo>
                  <a:cubicBezTo>
                    <a:pt x="320" y="232"/>
                    <a:pt x="320" y="232"/>
                    <a:pt x="320" y="231"/>
                  </a:cubicBezTo>
                  <a:cubicBezTo>
                    <a:pt x="322" y="231"/>
                    <a:pt x="323" y="230"/>
                    <a:pt x="324" y="228"/>
                  </a:cubicBezTo>
                  <a:cubicBezTo>
                    <a:pt x="326" y="228"/>
                    <a:pt x="327" y="227"/>
                    <a:pt x="327" y="225"/>
                  </a:cubicBezTo>
                  <a:cubicBezTo>
                    <a:pt x="329" y="225"/>
                    <a:pt x="329" y="225"/>
                    <a:pt x="330" y="223"/>
                  </a:cubicBezTo>
                  <a:cubicBezTo>
                    <a:pt x="329" y="224"/>
                    <a:pt x="328" y="225"/>
                    <a:pt x="328" y="226"/>
                  </a:cubicBezTo>
                  <a:close/>
                  <a:moveTo>
                    <a:pt x="421" y="216"/>
                  </a:moveTo>
                  <a:cubicBezTo>
                    <a:pt x="423" y="215"/>
                    <a:pt x="425" y="213"/>
                    <a:pt x="427" y="212"/>
                  </a:cubicBezTo>
                  <a:cubicBezTo>
                    <a:pt x="427" y="211"/>
                    <a:pt x="427" y="211"/>
                    <a:pt x="427" y="211"/>
                  </a:cubicBezTo>
                  <a:cubicBezTo>
                    <a:pt x="427" y="211"/>
                    <a:pt x="428" y="211"/>
                    <a:pt x="428" y="211"/>
                  </a:cubicBezTo>
                  <a:cubicBezTo>
                    <a:pt x="435" y="205"/>
                    <a:pt x="442" y="199"/>
                    <a:pt x="448" y="193"/>
                  </a:cubicBezTo>
                  <a:cubicBezTo>
                    <a:pt x="449" y="192"/>
                    <a:pt x="449" y="192"/>
                    <a:pt x="449" y="191"/>
                  </a:cubicBezTo>
                  <a:cubicBezTo>
                    <a:pt x="448" y="192"/>
                    <a:pt x="447" y="192"/>
                    <a:pt x="447" y="193"/>
                  </a:cubicBezTo>
                  <a:cubicBezTo>
                    <a:pt x="440" y="198"/>
                    <a:pt x="434" y="204"/>
                    <a:pt x="428" y="210"/>
                  </a:cubicBezTo>
                  <a:cubicBezTo>
                    <a:pt x="427" y="210"/>
                    <a:pt x="427" y="211"/>
                    <a:pt x="427" y="211"/>
                  </a:cubicBezTo>
                  <a:cubicBezTo>
                    <a:pt x="424" y="212"/>
                    <a:pt x="422" y="214"/>
                    <a:pt x="421" y="216"/>
                  </a:cubicBezTo>
                  <a:cubicBezTo>
                    <a:pt x="419" y="217"/>
                    <a:pt x="418" y="218"/>
                    <a:pt x="416" y="220"/>
                  </a:cubicBezTo>
                  <a:cubicBezTo>
                    <a:pt x="419" y="219"/>
                    <a:pt x="419" y="218"/>
                    <a:pt x="421" y="216"/>
                  </a:cubicBezTo>
                  <a:close/>
                  <a:moveTo>
                    <a:pt x="411" y="224"/>
                  </a:moveTo>
                  <a:cubicBezTo>
                    <a:pt x="411" y="224"/>
                    <a:pt x="411" y="224"/>
                    <a:pt x="410" y="224"/>
                  </a:cubicBezTo>
                  <a:cubicBezTo>
                    <a:pt x="404" y="229"/>
                    <a:pt x="398" y="234"/>
                    <a:pt x="392" y="239"/>
                  </a:cubicBezTo>
                  <a:cubicBezTo>
                    <a:pt x="392" y="239"/>
                    <a:pt x="392" y="239"/>
                    <a:pt x="392" y="240"/>
                  </a:cubicBezTo>
                  <a:cubicBezTo>
                    <a:pt x="393" y="240"/>
                    <a:pt x="394" y="239"/>
                    <a:pt x="394" y="239"/>
                  </a:cubicBezTo>
                  <a:cubicBezTo>
                    <a:pt x="400" y="234"/>
                    <a:pt x="405" y="230"/>
                    <a:pt x="411" y="226"/>
                  </a:cubicBezTo>
                  <a:cubicBezTo>
                    <a:pt x="411" y="225"/>
                    <a:pt x="411" y="225"/>
                    <a:pt x="412" y="224"/>
                  </a:cubicBezTo>
                  <a:cubicBezTo>
                    <a:pt x="414" y="223"/>
                    <a:pt x="414" y="223"/>
                    <a:pt x="415" y="221"/>
                  </a:cubicBezTo>
                  <a:cubicBezTo>
                    <a:pt x="414" y="222"/>
                    <a:pt x="412" y="222"/>
                    <a:pt x="411" y="224"/>
                  </a:cubicBezTo>
                  <a:close/>
                  <a:moveTo>
                    <a:pt x="439" y="132"/>
                  </a:moveTo>
                  <a:cubicBezTo>
                    <a:pt x="439" y="131"/>
                    <a:pt x="438" y="131"/>
                    <a:pt x="438" y="131"/>
                  </a:cubicBezTo>
                  <a:cubicBezTo>
                    <a:pt x="437" y="132"/>
                    <a:pt x="437" y="133"/>
                    <a:pt x="436" y="134"/>
                  </a:cubicBezTo>
                  <a:cubicBezTo>
                    <a:pt x="426" y="144"/>
                    <a:pt x="416" y="154"/>
                    <a:pt x="405" y="163"/>
                  </a:cubicBezTo>
                  <a:cubicBezTo>
                    <a:pt x="400" y="168"/>
                    <a:pt x="394" y="172"/>
                    <a:pt x="389" y="177"/>
                  </a:cubicBezTo>
                  <a:cubicBezTo>
                    <a:pt x="388" y="178"/>
                    <a:pt x="387" y="178"/>
                    <a:pt x="388" y="179"/>
                  </a:cubicBezTo>
                  <a:cubicBezTo>
                    <a:pt x="389" y="178"/>
                    <a:pt x="389" y="178"/>
                    <a:pt x="390" y="177"/>
                  </a:cubicBezTo>
                  <a:cubicBezTo>
                    <a:pt x="398" y="171"/>
                    <a:pt x="407" y="164"/>
                    <a:pt x="415" y="157"/>
                  </a:cubicBezTo>
                  <a:cubicBezTo>
                    <a:pt x="417" y="156"/>
                    <a:pt x="418" y="154"/>
                    <a:pt x="420" y="152"/>
                  </a:cubicBezTo>
                  <a:cubicBezTo>
                    <a:pt x="426" y="146"/>
                    <a:pt x="431" y="140"/>
                    <a:pt x="437" y="133"/>
                  </a:cubicBezTo>
                  <a:cubicBezTo>
                    <a:pt x="438" y="133"/>
                    <a:pt x="438" y="132"/>
                    <a:pt x="439" y="132"/>
                  </a:cubicBezTo>
                  <a:close/>
                  <a:moveTo>
                    <a:pt x="396" y="78"/>
                  </a:moveTo>
                  <a:cubicBezTo>
                    <a:pt x="397" y="78"/>
                    <a:pt x="397" y="79"/>
                    <a:pt x="397" y="79"/>
                  </a:cubicBezTo>
                  <a:cubicBezTo>
                    <a:pt x="398" y="79"/>
                    <a:pt x="398" y="79"/>
                    <a:pt x="399" y="79"/>
                  </a:cubicBezTo>
                  <a:cubicBezTo>
                    <a:pt x="407" y="81"/>
                    <a:pt x="416" y="82"/>
                    <a:pt x="424" y="82"/>
                  </a:cubicBezTo>
                  <a:cubicBezTo>
                    <a:pt x="432" y="82"/>
                    <a:pt x="440" y="82"/>
                    <a:pt x="449" y="81"/>
                  </a:cubicBezTo>
                  <a:cubicBezTo>
                    <a:pt x="455" y="81"/>
                    <a:pt x="460" y="80"/>
                    <a:pt x="466" y="78"/>
                  </a:cubicBezTo>
                  <a:cubicBezTo>
                    <a:pt x="470" y="77"/>
                    <a:pt x="474" y="76"/>
                    <a:pt x="478" y="74"/>
                  </a:cubicBezTo>
                  <a:cubicBezTo>
                    <a:pt x="479" y="74"/>
                    <a:pt x="479" y="74"/>
                    <a:pt x="479" y="73"/>
                  </a:cubicBezTo>
                  <a:cubicBezTo>
                    <a:pt x="474" y="75"/>
                    <a:pt x="469" y="77"/>
                    <a:pt x="464" y="78"/>
                  </a:cubicBezTo>
                  <a:cubicBezTo>
                    <a:pt x="457" y="79"/>
                    <a:pt x="449" y="80"/>
                    <a:pt x="441" y="81"/>
                  </a:cubicBezTo>
                  <a:cubicBezTo>
                    <a:pt x="439" y="81"/>
                    <a:pt x="437" y="81"/>
                    <a:pt x="435" y="81"/>
                  </a:cubicBezTo>
                  <a:cubicBezTo>
                    <a:pt x="428" y="82"/>
                    <a:pt x="422" y="81"/>
                    <a:pt x="415" y="80"/>
                  </a:cubicBezTo>
                  <a:cubicBezTo>
                    <a:pt x="409" y="80"/>
                    <a:pt x="404" y="79"/>
                    <a:pt x="399" y="78"/>
                  </a:cubicBezTo>
                  <a:cubicBezTo>
                    <a:pt x="398" y="78"/>
                    <a:pt x="397" y="78"/>
                    <a:pt x="396" y="78"/>
                  </a:cubicBezTo>
                  <a:close/>
                  <a:moveTo>
                    <a:pt x="172" y="467"/>
                  </a:moveTo>
                  <a:cubicBezTo>
                    <a:pt x="172" y="467"/>
                    <a:pt x="171" y="466"/>
                    <a:pt x="171" y="466"/>
                  </a:cubicBezTo>
                  <a:cubicBezTo>
                    <a:pt x="169" y="468"/>
                    <a:pt x="168" y="471"/>
                    <a:pt x="167" y="473"/>
                  </a:cubicBezTo>
                  <a:cubicBezTo>
                    <a:pt x="166" y="475"/>
                    <a:pt x="164" y="478"/>
                    <a:pt x="163" y="480"/>
                  </a:cubicBezTo>
                  <a:cubicBezTo>
                    <a:pt x="162" y="482"/>
                    <a:pt x="160" y="485"/>
                    <a:pt x="160" y="487"/>
                  </a:cubicBezTo>
                  <a:cubicBezTo>
                    <a:pt x="164" y="480"/>
                    <a:pt x="168" y="474"/>
                    <a:pt x="172" y="467"/>
                  </a:cubicBezTo>
                  <a:close/>
                  <a:moveTo>
                    <a:pt x="261" y="104"/>
                  </a:moveTo>
                  <a:cubicBezTo>
                    <a:pt x="268" y="107"/>
                    <a:pt x="276" y="110"/>
                    <a:pt x="283" y="112"/>
                  </a:cubicBezTo>
                  <a:cubicBezTo>
                    <a:pt x="283" y="112"/>
                    <a:pt x="283" y="112"/>
                    <a:pt x="284" y="112"/>
                  </a:cubicBezTo>
                  <a:cubicBezTo>
                    <a:pt x="280" y="110"/>
                    <a:pt x="268" y="106"/>
                    <a:pt x="261" y="104"/>
                  </a:cubicBezTo>
                  <a:close/>
                  <a:moveTo>
                    <a:pt x="179" y="405"/>
                  </a:moveTo>
                  <a:cubicBezTo>
                    <a:pt x="179" y="405"/>
                    <a:pt x="180" y="405"/>
                    <a:pt x="180" y="406"/>
                  </a:cubicBezTo>
                  <a:cubicBezTo>
                    <a:pt x="181" y="404"/>
                    <a:pt x="183" y="403"/>
                    <a:pt x="184" y="402"/>
                  </a:cubicBezTo>
                  <a:cubicBezTo>
                    <a:pt x="185" y="401"/>
                    <a:pt x="186" y="400"/>
                    <a:pt x="187" y="400"/>
                  </a:cubicBezTo>
                  <a:cubicBezTo>
                    <a:pt x="187" y="400"/>
                    <a:pt x="187" y="399"/>
                    <a:pt x="187" y="399"/>
                  </a:cubicBezTo>
                  <a:cubicBezTo>
                    <a:pt x="187" y="399"/>
                    <a:pt x="186" y="399"/>
                    <a:pt x="186" y="399"/>
                  </a:cubicBezTo>
                  <a:cubicBezTo>
                    <a:pt x="186" y="399"/>
                    <a:pt x="185" y="399"/>
                    <a:pt x="185" y="399"/>
                  </a:cubicBezTo>
                  <a:cubicBezTo>
                    <a:pt x="183" y="401"/>
                    <a:pt x="181" y="403"/>
                    <a:pt x="179" y="405"/>
                  </a:cubicBezTo>
                  <a:close/>
                  <a:moveTo>
                    <a:pt x="17" y="602"/>
                  </a:moveTo>
                  <a:cubicBezTo>
                    <a:pt x="15" y="606"/>
                    <a:pt x="14" y="610"/>
                    <a:pt x="13" y="615"/>
                  </a:cubicBezTo>
                  <a:cubicBezTo>
                    <a:pt x="15" y="612"/>
                    <a:pt x="17" y="606"/>
                    <a:pt x="17" y="602"/>
                  </a:cubicBezTo>
                  <a:close/>
                  <a:moveTo>
                    <a:pt x="124" y="95"/>
                  </a:moveTo>
                  <a:cubicBezTo>
                    <a:pt x="121" y="97"/>
                    <a:pt x="120" y="99"/>
                    <a:pt x="119" y="100"/>
                  </a:cubicBezTo>
                  <a:cubicBezTo>
                    <a:pt x="121" y="99"/>
                    <a:pt x="122" y="98"/>
                    <a:pt x="124" y="95"/>
                  </a:cubicBezTo>
                  <a:close/>
                  <a:moveTo>
                    <a:pt x="118" y="94"/>
                  </a:moveTo>
                  <a:cubicBezTo>
                    <a:pt x="120" y="93"/>
                    <a:pt x="121" y="92"/>
                    <a:pt x="122" y="90"/>
                  </a:cubicBezTo>
                  <a:cubicBezTo>
                    <a:pt x="122" y="90"/>
                    <a:pt x="122" y="90"/>
                    <a:pt x="122" y="89"/>
                  </a:cubicBezTo>
                  <a:cubicBezTo>
                    <a:pt x="121" y="91"/>
                    <a:pt x="119" y="92"/>
                    <a:pt x="118" y="94"/>
                  </a:cubicBezTo>
                  <a:close/>
                  <a:moveTo>
                    <a:pt x="477" y="167"/>
                  </a:moveTo>
                  <a:cubicBezTo>
                    <a:pt x="475" y="168"/>
                    <a:pt x="474" y="169"/>
                    <a:pt x="473" y="171"/>
                  </a:cubicBezTo>
                  <a:cubicBezTo>
                    <a:pt x="474" y="170"/>
                    <a:pt x="476" y="169"/>
                    <a:pt x="477" y="167"/>
                  </a:cubicBezTo>
                  <a:close/>
                  <a:moveTo>
                    <a:pt x="378" y="194"/>
                  </a:moveTo>
                  <a:cubicBezTo>
                    <a:pt x="379" y="194"/>
                    <a:pt x="380" y="193"/>
                    <a:pt x="381" y="192"/>
                  </a:cubicBezTo>
                  <a:cubicBezTo>
                    <a:pt x="380" y="192"/>
                    <a:pt x="379" y="193"/>
                    <a:pt x="378" y="194"/>
                  </a:cubicBezTo>
                  <a:close/>
                  <a:moveTo>
                    <a:pt x="464" y="181"/>
                  </a:moveTo>
                  <a:cubicBezTo>
                    <a:pt x="465" y="180"/>
                    <a:pt x="465" y="180"/>
                    <a:pt x="465" y="179"/>
                  </a:cubicBezTo>
                  <a:cubicBezTo>
                    <a:pt x="465" y="180"/>
                    <a:pt x="464" y="180"/>
                    <a:pt x="464" y="181"/>
                  </a:cubicBezTo>
                  <a:close/>
                  <a:moveTo>
                    <a:pt x="227" y="305"/>
                  </a:moveTo>
                  <a:cubicBezTo>
                    <a:pt x="229" y="305"/>
                    <a:pt x="229" y="305"/>
                    <a:pt x="230" y="303"/>
                  </a:cubicBezTo>
                  <a:cubicBezTo>
                    <a:pt x="229" y="304"/>
                    <a:pt x="228" y="305"/>
                    <a:pt x="227" y="305"/>
                  </a:cubicBezTo>
                  <a:close/>
                  <a:moveTo>
                    <a:pt x="128" y="85"/>
                  </a:moveTo>
                  <a:cubicBezTo>
                    <a:pt x="128" y="85"/>
                    <a:pt x="127" y="85"/>
                    <a:pt x="127" y="86"/>
                  </a:cubicBezTo>
                  <a:cubicBezTo>
                    <a:pt x="127" y="86"/>
                    <a:pt x="128" y="85"/>
                    <a:pt x="128" y="85"/>
                  </a:cubicBezTo>
                  <a:close/>
                  <a:moveTo>
                    <a:pt x="384" y="181"/>
                  </a:moveTo>
                  <a:cubicBezTo>
                    <a:pt x="385" y="182"/>
                    <a:pt x="385" y="181"/>
                    <a:pt x="385" y="181"/>
                  </a:cubicBezTo>
                  <a:cubicBezTo>
                    <a:pt x="386" y="181"/>
                    <a:pt x="386" y="181"/>
                    <a:pt x="386" y="180"/>
                  </a:cubicBezTo>
                  <a:cubicBezTo>
                    <a:pt x="385" y="180"/>
                    <a:pt x="385" y="181"/>
                    <a:pt x="384" y="181"/>
                  </a:cubicBezTo>
                  <a:close/>
                  <a:moveTo>
                    <a:pt x="132" y="81"/>
                  </a:moveTo>
                  <a:cubicBezTo>
                    <a:pt x="132" y="81"/>
                    <a:pt x="132" y="82"/>
                    <a:pt x="132" y="82"/>
                  </a:cubicBezTo>
                  <a:cubicBezTo>
                    <a:pt x="132" y="82"/>
                    <a:pt x="132" y="81"/>
                    <a:pt x="133" y="81"/>
                  </a:cubicBezTo>
                  <a:cubicBezTo>
                    <a:pt x="133" y="81"/>
                    <a:pt x="133" y="81"/>
                    <a:pt x="133" y="80"/>
                  </a:cubicBezTo>
                  <a:cubicBezTo>
                    <a:pt x="132" y="81"/>
                    <a:pt x="132" y="81"/>
                    <a:pt x="132" y="81"/>
                  </a:cubicBezTo>
                  <a:close/>
                  <a:moveTo>
                    <a:pt x="229" y="31"/>
                  </a:moveTo>
                  <a:cubicBezTo>
                    <a:pt x="229" y="31"/>
                    <a:pt x="229" y="32"/>
                    <a:pt x="229" y="32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9" y="32"/>
                    <a:pt x="229" y="31"/>
                    <a:pt x="229" y="31"/>
                  </a:cubicBezTo>
                  <a:cubicBezTo>
                    <a:pt x="229" y="31"/>
                    <a:pt x="229" y="31"/>
                    <a:pt x="229" y="31"/>
                  </a:cubicBezTo>
                  <a:close/>
                  <a:moveTo>
                    <a:pt x="382" y="183"/>
                  </a:moveTo>
                  <a:cubicBezTo>
                    <a:pt x="382" y="183"/>
                    <a:pt x="382" y="183"/>
                    <a:pt x="382" y="183"/>
                  </a:cubicBezTo>
                  <a:cubicBezTo>
                    <a:pt x="382" y="183"/>
                    <a:pt x="382" y="183"/>
                    <a:pt x="382" y="183"/>
                  </a:cubicBezTo>
                  <a:cubicBezTo>
                    <a:pt x="382" y="183"/>
                    <a:pt x="381" y="183"/>
                    <a:pt x="381" y="184"/>
                  </a:cubicBezTo>
                  <a:cubicBezTo>
                    <a:pt x="381" y="184"/>
                    <a:pt x="382" y="184"/>
                    <a:pt x="382" y="184"/>
                  </a:cubicBezTo>
                  <a:cubicBezTo>
                    <a:pt x="382" y="184"/>
                    <a:pt x="382" y="183"/>
                    <a:pt x="382" y="183"/>
                  </a:cubicBezTo>
                  <a:close/>
                  <a:moveTo>
                    <a:pt x="378" y="186"/>
                  </a:moveTo>
                  <a:cubicBezTo>
                    <a:pt x="378" y="186"/>
                    <a:pt x="378" y="186"/>
                    <a:pt x="378" y="186"/>
                  </a:cubicBezTo>
                  <a:cubicBezTo>
                    <a:pt x="378" y="186"/>
                    <a:pt x="378" y="186"/>
                    <a:pt x="378" y="186"/>
                  </a:cubicBezTo>
                  <a:cubicBezTo>
                    <a:pt x="378" y="186"/>
                    <a:pt x="378" y="186"/>
                    <a:pt x="378" y="186"/>
                  </a:cubicBezTo>
                  <a:cubicBezTo>
                    <a:pt x="378" y="186"/>
                    <a:pt x="378" y="186"/>
                    <a:pt x="378" y="186"/>
                  </a:cubicBezTo>
                  <a:close/>
                  <a:moveTo>
                    <a:pt x="131" y="89"/>
                  </a:moveTo>
                  <a:cubicBezTo>
                    <a:pt x="131" y="89"/>
                    <a:pt x="131" y="89"/>
                    <a:pt x="131" y="89"/>
                  </a:cubicBezTo>
                  <a:cubicBezTo>
                    <a:pt x="131" y="89"/>
                    <a:pt x="131" y="89"/>
                    <a:pt x="130" y="89"/>
                  </a:cubicBezTo>
                  <a:cubicBezTo>
                    <a:pt x="130" y="89"/>
                    <a:pt x="130" y="89"/>
                    <a:pt x="130" y="90"/>
                  </a:cubicBezTo>
                  <a:cubicBezTo>
                    <a:pt x="130" y="89"/>
                    <a:pt x="131" y="89"/>
                    <a:pt x="131" y="89"/>
                  </a:cubicBezTo>
                  <a:close/>
                  <a:moveTo>
                    <a:pt x="392" y="232"/>
                  </a:moveTo>
                  <a:cubicBezTo>
                    <a:pt x="392" y="232"/>
                    <a:pt x="392" y="232"/>
                    <a:pt x="392" y="232"/>
                  </a:cubicBezTo>
                  <a:cubicBezTo>
                    <a:pt x="392" y="232"/>
                    <a:pt x="392" y="232"/>
                    <a:pt x="392" y="232"/>
                  </a:cubicBezTo>
                  <a:cubicBezTo>
                    <a:pt x="392" y="232"/>
                    <a:pt x="392" y="232"/>
                    <a:pt x="392" y="232"/>
                  </a:cubicBezTo>
                  <a:cubicBezTo>
                    <a:pt x="392" y="232"/>
                    <a:pt x="392" y="232"/>
                    <a:pt x="392" y="232"/>
                  </a:cubicBezTo>
                  <a:close/>
                  <a:moveTo>
                    <a:pt x="395" y="229"/>
                  </a:moveTo>
                  <a:cubicBezTo>
                    <a:pt x="395" y="230"/>
                    <a:pt x="394" y="230"/>
                    <a:pt x="394" y="230"/>
                  </a:cubicBezTo>
                  <a:cubicBezTo>
                    <a:pt x="394" y="230"/>
                    <a:pt x="394" y="230"/>
                    <a:pt x="394" y="230"/>
                  </a:cubicBezTo>
                  <a:cubicBezTo>
                    <a:pt x="395" y="230"/>
                    <a:pt x="395" y="230"/>
                    <a:pt x="395" y="230"/>
                  </a:cubicBezTo>
                  <a:cubicBezTo>
                    <a:pt x="395" y="230"/>
                    <a:pt x="395" y="230"/>
                    <a:pt x="395" y="229"/>
                  </a:cubicBezTo>
                  <a:close/>
                  <a:moveTo>
                    <a:pt x="398" y="227"/>
                  </a:moveTo>
                  <a:cubicBezTo>
                    <a:pt x="399" y="228"/>
                    <a:pt x="399" y="227"/>
                    <a:pt x="399" y="226"/>
                  </a:cubicBezTo>
                  <a:cubicBezTo>
                    <a:pt x="398" y="227"/>
                    <a:pt x="398" y="227"/>
                    <a:pt x="398" y="227"/>
                  </a:cubicBezTo>
                  <a:close/>
                  <a:moveTo>
                    <a:pt x="332" y="222"/>
                  </a:moveTo>
                  <a:cubicBezTo>
                    <a:pt x="332" y="222"/>
                    <a:pt x="332" y="222"/>
                    <a:pt x="332" y="222"/>
                  </a:cubicBezTo>
                  <a:cubicBezTo>
                    <a:pt x="332" y="222"/>
                    <a:pt x="332" y="222"/>
                    <a:pt x="333" y="222"/>
                  </a:cubicBezTo>
                  <a:cubicBezTo>
                    <a:pt x="333" y="222"/>
                    <a:pt x="332" y="222"/>
                    <a:pt x="332" y="222"/>
                  </a:cubicBezTo>
                  <a:cubicBezTo>
                    <a:pt x="332" y="222"/>
                    <a:pt x="332" y="222"/>
                    <a:pt x="332" y="222"/>
                  </a:cubicBezTo>
                  <a:close/>
                  <a:moveTo>
                    <a:pt x="336" y="219"/>
                  </a:moveTo>
                  <a:cubicBezTo>
                    <a:pt x="336" y="219"/>
                    <a:pt x="336" y="219"/>
                    <a:pt x="336" y="219"/>
                  </a:cubicBezTo>
                  <a:cubicBezTo>
                    <a:pt x="336" y="219"/>
                    <a:pt x="336" y="219"/>
                    <a:pt x="336" y="219"/>
                  </a:cubicBezTo>
                  <a:cubicBezTo>
                    <a:pt x="336" y="219"/>
                    <a:pt x="336" y="219"/>
                    <a:pt x="336" y="219"/>
                  </a:cubicBezTo>
                  <a:cubicBezTo>
                    <a:pt x="336" y="219"/>
                    <a:pt x="336" y="219"/>
                    <a:pt x="336" y="219"/>
                  </a:cubicBezTo>
                  <a:close/>
                  <a:moveTo>
                    <a:pt x="485" y="115"/>
                  </a:moveTo>
                  <a:cubicBezTo>
                    <a:pt x="485" y="115"/>
                    <a:pt x="485" y="115"/>
                    <a:pt x="485" y="115"/>
                  </a:cubicBezTo>
                  <a:cubicBezTo>
                    <a:pt x="485" y="115"/>
                    <a:pt x="485" y="115"/>
                    <a:pt x="484" y="115"/>
                  </a:cubicBezTo>
                  <a:cubicBezTo>
                    <a:pt x="484" y="115"/>
                    <a:pt x="485" y="116"/>
                    <a:pt x="485" y="116"/>
                  </a:cubicBezTo>
                  <a:cubicBezTo>
                    <a:pt x="485" y="116"/>
                    <a:pt x="485" y="116"/>
                    <a:pt x="485" y="115"/>
                  </a:cubicBezTo>
                  <a:close/>
                  <a:moveTo>
                    <a:pt x="482" y="128"/>
                  </a:moveTo>
                  <a:cubicBezTo>
                    <a:pt x="482" y="128"/>
                    <a:pt x="482" y="128"/>
                    <a:pt x="482" y="127"/>
                  </a:cubicBezTo>
                  <a:cubicBezTo>
                    <a:pt x="482" y="127"/>
                    <a:pt x="482" y="127"/>
                    <a:pt x="482" y="127"/>
                  </a:cubicBezTo>
                  <a:cubicBezTo>
                    <a:pt x="482" y="127"/>
                    <a:pt x="482" y="128"/>
                    <a:pt x="481" y="128"/>
                  </a:cubicBezTo>
                  <a:cubicBezTo>
                    <a:pt x="481" y="128"/>
                    <a:pt x="482" y="128"/>
                    <a:pt x="482" y="128"/>
                  </a:cubicBezTo>
                  <a:close/>
                  <a:moveTo>
                    <a:pt x="479" y="132"/>
                  </a:moveTo>
                  <a:cubicBezTo>
                    <a:pt x="479" y="131"/>
                    <a:pt x="479" y="131"/>
                    <a:pt x="479" y="131"/>
                  </a:cubicBezTo>
                  <a:cubicBezTo>
                    <a:pt x="479" y="131"/>
                    <a:pt x="479" y="131"/>
                    <a:pt x="479" y="131"/>
                  </a:cubicBezTo>
                  <a:cubicBezTo>
                    <a:pt x="479" y="131"/>
                    <a:pt x="479" y="131"/>
                    <a:pt x="479" y="131"/>
                  </a:cubicBezTo>
                  <a:cubicBezTo>
                    <a:pt x="479" y="132"/>
                    <a:pt x="479" y="132"/>
                    <a:pt x="479" y="132"/>
                  </a:cubicBezTo>
                  <a:close/>
                  <a:moveTo>
                    <a:pt x="384" y="256"/>
                  </a:moveTo>
                  <a:cubicBezTo>
                    <a:pt x="384" y="256"/>
                    <a:pt x="384" y="255"/>
                    <a:pt x="384" y="255"/>
                  </a:cubicBezTo>
                  <a:cubicBezTo>
                    <a:pt x="384" y="255"/>
                    <a:pt x="384" y="255"/>
                    <a:pt x="384" y="255"/>
                  </a:cubicBezTo>
                  <a:cubicBezTo>
                    <a:pt x="384" y="256"/>
                    <a:pt x="384" y="256"/>
                    <a:pt x="384" y="256"/>
                  </a:cubicBezTo>
                  <a:cubicBezTo>
                    <a:pt x="384" y="256"/>
                    <a:pt x="384" y="256"/>
                    <a:pt x="384" y="256"/>
                  </a:cubicBezTo>
                  <a:close/>
                  <a:moveTo>
                    <a:pt x="393" y="71"/>
                  </a:moveTo>
                  <a:cubicBezTo>
                    <a:pt x="393" y="71"/>
                    <a:pt x="393" y="71"/>
                    <a:pt x="393" y="71"/>
                  </a:cubicBezTo>
                  <a:cubicBezTo>
                    <a:pt x="393" y="71"/>
                    <a:pt x="393" y="71"/>
                    <a:pt x="393" y="71"/>
                  </a:cubicBezTo>
                  <a:close/>
                  <a:moveTo>
                    <a:pt x="397" y="72"/>
                  </a:moveTo>
                  <a:cubicBezTo>
                    <a:pt x="397" y="72"/>
                    <a:pt x="397" y="72"/>
                    <a:pt x="397" y="72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7" y="72"/>
                    <a:pt x="397" y="72"/>
                    <a:pt x="397" y="72"/>
                  </a:cubicBezTo>
                  <a:close/>
                  <a:moveTo>
                    <a:pt x="85" y="140"/>
                  </a:moveTo>
                  <a:cubicBezTo>
                    <a:pt x="85" y="139"/>
                    <a:pt x="85" y="139"/>
                    <a:pt x="85" y="139"/>
                  </a:cubicBezTo>
                  <a:cubicBezTo>
                    <a:pt x="85" y="140"/>
                    <a:pt x="85" y="140"/>
                    <a:pt x="85" y="140"/>
                  </a:cubicBezTo>
                  <a:close/>
                  <a:moveTo>
                    <a:pt x="489" y="119"/>
                  </a:moveTo>
                  <a:cubicBezTo>
                    <a:pt x="489" y="119"/>
                    <a:pt x="489" y="118"/>
                    <a:pt x="489" y="118"/>
                  </a:cubicBezTo>
                  <a:cubicBezTo>
                    <a:pt x="489" y="118"/>
                    <a:pt x="489" y="119"/>
                    <a:pt x="489" y="119"/>
                  </a:cubicBezTo>
                  <a:cubicBezTo>
                    <a:pt x="489" y="119"/>
                    <a:pt x="489" y="119"/>
                    <a:pt x="489" y="119"/>
                  </a:cubicBezTo>
                  <a:cubicBezTo>
                    <a:pt x="489" y="119"/>
                    <a:pt x="489" y="119"/>
                    <a:pt x="489" y="119"/>
                  </a:cubicBezTo>
                  <a:close/>
                  <a:moveTo>
                    <a:pt x="205" y="425"/>
                  </a:moveTo>
                  <a:cubicBezTo>
                    <a:pt x="205" y="425"/>
                    <a:pt x="205" y="425"/>
                    <a:pt x="205" y="425"/>
                  </a:cubicBezTo>
                  <a:cubicBezTo>
                    <a:pt x="205" y="425"/>
                    <a:pt x="205" y="425"/>
                    <a:pt x="205" y="425"/>
                  </a:cubicBezTo>
                  <a:cubicBezTo>
                    <a:pt x="205" y="425"/>
                    <a:pt x="205" y="425"/>
                    <a:pt x="205" y="425"/>
                  </a:cubicBezTo>
                  <a:cubicBezTo>
                    <a:pt x="205" y="425"/>
                    <a:pt x="205" y="425"/>
                    <a:pt x="205" y="425"/>
                  </a:cubicBezTo>
                  <a:close/>
                  <a:moveTo>
                    <a:pt x="204" y="427"/>
                  </a:moveTo>
                  <a:cubicBezTo>
                    <a:pt x="204" y="427"/>
                    <a:pt x="204" y="427"/>
                    <a:pt x="204" y="427"/>
                  </a:cubicBezTo>
                  <a:cubicBezTo>
                    <a:pt x="204" y="427"/>
                    <a:pt x="204" y="427"/>
                    <a:pt x="204" y="427"/>
                  </a:cubicBezTo>
                  <a:cubicBezTo>
                    <a:pt x="204" y="427"/>
                    <a:pt x="204" y="427"/>
                    <a:pt x="204" y="427"/>
                  </a:cubicBezTo>
                  <a:cubicBezTo>
                    <a:pt x="204" y="427"/>
                    <a:pt x="204" y="427"/>
                    <a:pt x="204" y="427"/>
                  </a:cubicBezTo>
                  <a:close/>
                  <a:moveTo>
                    <a:pt x="202" y="429"/>
                  </a:moveTo>
                  <a:cubicBezTo>
                    <a:pt x="202" y="429"/>
                    <a:pt x="202" y="429"/>
                    <a:pt x="202" y="429"/>
                  </a:cubicBezTo>
                  <a:cubicBezTo>
                    <a:pt x="202" y="429"/>
                    <a:pt x="202" y="429"/>
                    <a:pt x="202" y="429"/>
                  </a:cubicBezTo>
                  <a:close/>
                  <a:moveTo>
                    <a:pt x="362" y="62"/>
                  </a:moveTo>
                  <a:cubicBezTo>
                    <a:pt x="362" y="62"/>
                    <a:pt x="362" y="62"/>
                    <a:pt x="362" y="62"/>
                  </a:cubicBezTo>
                  <a:cubicBezTo>
                    <a:pt x="362" y="62"/>
                    <a:pt x="362" y="62"/>
                    <a:pt x="362" y="62"/>
                  </a:cubicBezTo>
                  <a:close/>
                  <a:moveTo>
                    <a:pt x="57" y="495"/>
                  </a:moveTo>
                  <a:cubicBezTo>
                    <a:pt x="57" y="495"/>
                    <a:pt x="57" y="495"/>
                    <a:pt x="57" y="495"/>
                  </a:cubicBezTo>
                  <a:cubicBezTo>
                    <a:pt x="58" y="495"/>
                    <a:pt x="58" y="495"/>
                    <a:pt x="58" y="495"/>
                  </a:cubicBezTo>
                  <a:lnTo>
                    <a:pt x="57" y="495"/>
                  </a:lnTo>
                  <a:close/>
                  <a:moveTo>
                    <a:pt x="256" y="102"/>
                  </a:moveTo>
                  <a:cubicBezTo>
                    <a:pt x="257" y="103"/>
                    <a:pt x="257" y="103"/>
                    <a:pt x="257" y="103"/>
                  </a:cubicBezTo>
                  <a:cubicBezTo>
                    <a:pt x="257" y="102"/>
                    <a:pt x="257" y="102"/>
                    <a:pt x="257" y="102"/>
                  </a:cubicBezTo>
                  <a:lnTo>
                    <a:pt x="256" y="102"/>
                  </a:lnTo>
                  <a:close/>
                  <a:moveTo>
                    <a:pt x="259" y="103"/>
                  </a:moveTo>
                  <a:cubicBezTo>
                    <a:pt x="259" y="103"/>
                    <a:pt x="259" y="103"/>
                    <a:pt x="259" y="103"/>
                  </a:cubicBezTo>
                  <a:cubicBezTo>
                    <a:pt x="259" y="103"/>
                    <a:pt x="259" y="103"/>
                    <a:pt x="258" y="103"/>
                  </a:cubicBezTo>
                  <a:cubicBezTo>
                    <a:pt x="259" y="103"/>
                    <a:pt x="259" y="103"/>
                    <a:pt x="259" y="103"/>
                  </a:cubicBezTo>
                  <a:close/>
                  <a:moveTo>
                    <a:pt x="483" y="118"/>
                  </a:moveTo>
                  <a:cubicBezTo>
                    <a:pt x="483" y="118"/>
                    <a:pt x="483" y="118"/>
                    <a:pt x="483" y="118"/>
                  </a:cubicBezTo>
                  <a:cubicBezTo>
                    <a:pt x="483" y="118"/>
                    <a:pt x="483" y="118"/>
                    <a:pt x="483" y="118"/>
                  </a:cubicBezTo>
                  <a:close/>
                  <a:moveTo>
                    <a:pt x="487" y="121"/>
                  </a:moveTo>
                  <a:cubicBezTo>
                    <a:pt x="486" y="121"/>
                    <a:pt x="486" y="121"/>
                    <a:pt x="486" y="122"/>
                  </a:cubicBezTo>
                  <a:cubicBezTo>
                    <a:pt x="486" y="122"/>
                    <a:pt x="487" y="122"/>
                    <a:pt x="487" y="122"/>
                  </a:cubicBezTo>
                  <a:cubicBezTo>
                    <a:pt x="487" y="121"/>
                    <a:pt x="487" y="121"/>
                    <a:pt x="487" y="121"/>
                  </a:cubicBezTo>
                  <a:close/>
                  <a:moveTo>
                    <a:pt x="484" y="125"/>
                  </a:moveTo>
                  <a:cubicBezTo>
                    <a:pt x="484" y="125"/>
                    <a:pt x="484" y="124"/>
                    <a:pt x="484" y="124"/>
                  </a:cubicBezTo>
                  <a:cubicBezTo>
                    <a:pt x="484" y="124"/>
                    <a:pt x="484" y="124"/>
                    <a:pt x="484" y="124"/>
                  </a:cubicBezTo>
                  <a:cubicBezTo>
                    <a:pt x="484" y="124"/>
                    <a:pt x="484" y="125"/>
                    <a:pt x="484" y="125"/>
                  </a:cubicBezTo>
                  <a:close/>
                  <a:moveTo>
                    <a:pt x="19" y="590"/>
                  </a:moveTo>
                  <a:cubicBezTo>
                    <a:pt x="19" y="590"/>
                    <a:pt x="19" y="590"/>
                    <a:pt x="19" y="590"/>
                  </a:cubicBezTo>
                  <a:cubicBezTo>
                    <a:pt x="19" y="590"/>
                    <a:pt x="19" y="590"/>
                    <a:pt x="19" y="590"/>
                  </a:cubicBezTo>
                  <a:cubicBezTo>
                    <a:pt x="19" y="590"/>
                    <a:pt x="19" y="590"/>
                    <a:pt x="19" y="590"/>
                  </a:cubicBezTo>
                  <a:cubicBezTo>
                    <a:pt x="19" y="590"/>
                    <a:pt x="19" y="590"/>
                    <a:pt x="19" y="590"/>
                  </a:cubicBezTo>
                  <a:close/>
                  <a:moveTo>
                    <a:pt x="18" y="592"/>
                  </a:moveTo>
                  <a:cubicBezTo>
                    <a:pt x="18" y="592"/>
                    <a:pt x="18" y="592"/>
                    <a:pt x="18" y="592"/>
                  </a:cubicBezTo>
                  <a:cubicBezTo>
                    <a:pt x="18" y="592"/>
                    <a:pt x="18" y="592"/>
                    <a:pt x="18" y="592"/>
                  </a:cubicBezTo>
                  <a:close/>
                  <a:moveTo>
                    <a:pt x="19" y="593"/>
                  </a:moveTo>
                  <a:cubicBezTo>
                    <a:pt x="19" y="593"/>
                    <a:pt x="19" y="593"/>
                    <a:pt x="19" y="593"/>
                  </a:cubicBezTo>
                  <a:cubicBezTo>
                    <a:pt x="19" y="593"/>
                    <a:pt x="19" y="593"/>
                    <a:pt x="19" y="593"/>
                  </a:cubicBezTo>
                  <a:close/>
                  <a:moveTo>
                    <a:pt x="19" y="595"/>
                  </a:moveTo>
                  <a:cubicBezTo>
                    <a:pt x="19" y="595"/>
                    <a:pt x="19" y="595"/>
                    <a:pt x="19" y="595"/>
                  </a:cubicBezTo>
                  <a:cubicBezTo>
                    <a:pt x="19" y="595"/>
                    <a:pt x="19" y="595"/>
                    <a:pt x="19" y="595"/>
                  </a:cubicBezTo>
                  <a:close/>
                  <a:moveTo>
                    <a:pt x="476" y="135"/>
                  </a:moveTo>
                  <a:cubicBezTo>
                    <a:pt x="476" y="135"/>
                    <a:pt x="476" y="135"/>
                    <a:pt x="476" y="135"/>
                  </a:cubicBezTo>
                  <a:cubicBezTo>
                    <a:pt x="476" y="135"/>
                    <a:pt x="476" y="135"/>
                    <a:pt x="476" y="135"/>
                  </a:cubicBezTo>
                  <a:close/>
                  <a:moveTo>
                    <a:pt x="10" y="612"/>
                  </a:moveTo>
                  <a:cubicBezTo>
                    <a:pt x="10" y="612"/>
                    <a:pt x="10" y="612"/>
                    <a:pt x="10" y="612"/>
                  </a:cubicBezTo>
                  <a:cubicBezTo>
                    <a:pt x="10" y="612"/>
                    <a:pt x="10" y="612"/>
                    <a:pt x="10" y="6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"/>
            <p:cNvSpPr>
              <a:spLocks noEditPoints="1"/>
            </p:cNvSpPr>
            <p:nvPr/>
          </p:nvSpPr>
          <p:spPr bwMode="auto">
            <a:xfrm>
              <a:off x="6977064" y="2293938"/>
              <a:ext cx="1870075" cy="3175000"/>
            </a:xfrm>
            <a:custGeom>
              <a:avLst/>
              <a:gdLst>
                <a:gd name="T0" fmla="*/ 48 w 441"/>
                <a:gd name="T1" fmla="*/ 620 h 748"/>
                <a:gd name="T2" fmla="*/ 25 w 441"/>
                <a:gd name="T3" fmla="*/ 657 h 748"/>
                <a:gd name="T4" fmla="*/ 218 w 441"/>
                <a:gd name="T5" fmla="*/ 261 h 748"/>
                <a:gd name="T6" fmla="*/ 120 w 441"/>
                <a:gd name="T7" fmla="*/ 280 h 748"/>
                <a:gd name="T8" fmla="*/ 70 w 441"/>
                <a:gd name="T9" fmla="*/ 320 h 748"/>
                <a:gd name="T10" fmla="*/ 151 w 441"/>
                <a:gd name="T11" fmla="*/ 269 h 748"/>
                <a:gd name="T12" fmla="*/ 278 w 441"/>
                <a:gd name="T13" fmla="*/ 160 h 748"/>
                <a:gd name="T14" fmla="*/ 369 w 441"/>
                <a:gd name="T15" fmla="*/ 62 h 748"/>
                <a:gd name="T16" fmla="*/ 439 w 441"/>
                <a:gd name="T17" fmla="*/ 6 h 748"/>
                <a:gd name="T18" fmla="*/ 409 w 441"/>
                <a:gd name="T19" fmla="*/ 59 h 748"/>
                <a:gd name="T20" fmla="*/ 250 w 441"/>
                <a:gd name="T21" fmla="*/ 327 h 748"/>
                <a:gd name="T22" fmla="*/ 70 w 441"/>
                <a:gd name="T23" fmla="*/ 698 h 748"/>
                <a:gd name="T24" fmla="*/ 55 w 441"/>
                <a:gd name="T25" fmla="*/ 715 h 748"/>
                <a:gd name="T26" fmla="*/ 79 w 441"/>
                <a:gd name="T27" fmla="*/ 654 h 748"/>
                <a:gd name="T28" fmla="*/ 84 w 441"/>
                <a:gd name="T29" fmla="*/ 640 h 748"/>
                <a:gd name="T30" fmla="*/ 97 w 441"/>
                <a:gd name="T31" fmla="*/ 612 h 748"/>
                <a:gd name="T32" fmla="*/ 94 w 441"/>
                <a:gd name="T33" fmla="*/ 615 h 748"/>
                <a:gd name="T34" fmla="*/ 58 w 441"/>
                <a:gd name="T35" fmla="*/ 665 h 748"/>
                <a:gd name="T36" fmla="*/ 30 w 441"/>
                <a:gd name="T37" fmla="*/ 684 h 748"/>
                <a:gd name="T38" fmla="*/ 14 w 441"/>
                <a:gd name="T39" fmla="*/ 711 h 748"/>
                <a:gd name="T40" fmla="*/ 85 w 441"/>
                <a:gd name="T41" fmla="*/ 656 h 748"/>
                <a:gd name="T42" fmla="*/ 66 w 441"/>
                <a:gd name="T43" fmla="*/ 692 h 748"/>
                <a:gd name="T44" fmla="*/ 76 w 441"/>
                <a:gd name="T45" fmla="*/ 357 h 748"/>
                <a:gd name="T46" fmla="*/ 138 w 441"/>
                <a:gd name="T47" fmla="*/ 314 h 748"/>
                <a:gd name="T48" fmla="*/ 82 w 441"/>
                <a:gd name="T49" fmla="*/ 632 h 748"/>
                <a:gd name="T50" fmla="*/ 71 w 441"/>
                <a:gd name="T51" fmla="*/ 653 h 748"/>
                <a:gd name="T52" fmla="*/ 198 w 441"/>
                <a:gd name="T53" fmla="*/ 424 h 748"/>
                <a:gd name="T54" fmla="*/ 190 w 441"/>
                <a:gd name="T55" fmla="*/ 439 h 748"/>
                <a:gd name="T56" fmla="*/ 210 w 441"/>
                <a:gd name="T57" fmla="*/ 387 h 748"/>
                <a:gd name="T58" fmla="*/ 179 w 441"/>
                <a:gd name="T59" fmla="*/ 439 h 748"/>
                <a:gd name="T60" fmla="*/ 126 w 441"/>
                <a:gd name="T61" fmla="*/ 560 h 748"/>
                <a:gd name="T62" fmla="*/ 171 w 441"/>
                <a:gd name="T63" fmla="*/ 466 h 748"/>
                <a:gd name="T64" fmla="*/ 180 w 441"/>
                <a:gd name="T65" fmla="*/ 448 h 748"/>
                <a:gd name="T66" fmla="*/ 94 w 441"/>
                <a:gd name="T67" fmla="*/ 609 h 748"/>
                <a:gd name="T68" fmla="*/ 105 w 441"/>
                <a:gd name="T69" fmla="*/ 585 h 748"/>
                <a:gd name="T70" fmla="*/ 91 w 441"/>
                <a:gd name="T71" fmla="*/ 613 h 748"/>
                <a:gd name="T72" fmla="*/ 212 w 441"/>
                <a:gd name="T73" fmla="*/ 384 h 748"/>
                <a:gd name="T74" fmla="*/ 146 w 441"/>
                <a:gd name="T75" fmla="*/ 529 h 748"/>
                <a:gd name="T76" fmla="*/ 177 w 441"/>
                <a:gd name="T77" fmla="*/ 464 h 748"/>
                <a:gd name="T78" fmla="*/ 169 w 441"/>
                <a:gd name="T79" fmla="*/ 479 h 748"/>
                <a:gd name="T80" fmla="*/ 220 w 441"/>
                <a:gd name="T81" fmla="*/ 285 h 748"/>
                <a:gd name="T82" fmla="*/ 218 w 441"/>
                <a:gd name="T83" fmla="*/ 288 h 748"/>
                <a:gd name="T84" fmla="*/ 214 w 441"/>
                <a:gd name="T85" fmla="*/ 241 h 748"/>
                <a:gd name="T86" fmla="*/ 61 w 441"/>
                <a:gd name="T87" fmla="*/ 352 h 748"/>
                <a:gd name="T88" fmla="*/ 47 w 441"/>
                <a:gd name="T89" fmla="*/ 352 h 748"/>
                <a:gd name="T90" fmla="*/ 153 w 441"/>
                <a:gd name="T91" fmla="*/ 276 h 748"/>
                <a:gd name="T92" fmla="*/ 123 w 441"/>
                <a:gd name="T93" fmla="*/ 293 h 748"/>
                <a:gd name="T94" fmla="*/ 108 w 441"/>
                <a:gd name="T95" fmla="*/ 301 h 748"/>
                <a:gd name="T96" fmla="*/ 102 w 441"/>
                <a:gd name="T97" fmla="*/ 335 h 748"/>
                <a:gd name="T98" fmla="*/ 224 w 441"/>
                <a:gd name="T99" fmla="*/ 243 h 748"/>
                <a:gd name="T100" fmla="*/ 252 w 441"/>
                <a:gd name="T101" fmla="*/ 217 h 748"/>
                <a:gd name="T102" fmla="*/ 262 w 441"/>
                <a:gd name="T103" fmla="*/ 201 h 748"/>
                <a:gd name="T104" fmla="*/ 198 w 441"/>
                <a:gd name="T105" fmla="*/ 254 h 748"/>
                <a:gd name="T106" fmla="*/ 90 w 441"/>
                <a:gd name="T107" fmla="*/ 645 h 748"/>
                <a:gd name="T108" fmla="*/ 123 w 441"/>
                <a:gd name="T109" fmla="*/ 551 h 748"/>
                <a:gd name="T110" fmla="*/ 125 w 441"/>
                <a:gd name="T111" fmla="*/ 569 h 748"/>
                <a:gd name="T112" fmla="*/ 322 w 441"/>
                <a:gd name="T113" fmla="*/ 151 h 748"/>
                <a:gd name="T114" fmla="*/ 194 w 441"/>
                <a:gd name="T115" fmla="*/ 257 h 748"/>
                <a:gd name="T116" fmla="*/ 145 w 441"/>
                <a:gd name="T117" fmla="*/ 273 h 748"/>
                <a:gd name="T118" fmla="*/ 138 w 441"/>
                <a:gd name="T119" fmla="*/ 278 h 748"/>
                <a:gd name="T120" fmla="*/ 244 w 441"/>
                <a:gd name="T121" fmla="*/ 234 h 748"/>
                <a:gd name="T122" fmla="*/ 187 w 441"/>
                <a:gd name="T123" fmla="*/ 263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1" h="748">
                  <a:moveTo>
                    <a:pt x="1" y="733"/>
                  </a:moveTo>
                  <a:cubicBezTo>
                    <a:pt x="0" y="732"/>
                    <a:pt x="1" y="731"/>
                    <a:pt x="1" y="731"/>
                  </a:cubicBezTo>
                  <a:cubicBezTo>
                    <a:pt x="2" y="729"/>
                    <a:pt x="3" y="727"/>
                    <a:pt x="4" y="724"/>
                  </a:cubicBezTo>
                  <a:cubicBezTo>
                    <a:pt x="4" y="723"/>
                    <a:pt x="5" y="722"/>
                    <a:pt x="6" y="720"/>
                  </a:cubicBezTo>
                  <a:cubicBezTo>
                    <a:pt x="4" y="721"/>
                    <a:pt x="4" y="723"/>
                    <a:pt x="2" y="723"/>
                  </a:cubicBezTo>
                  <a:cubicBezTo>
                    <a:pt x="2" y="723"/>
                    <a:pt x="2" y="722"/>
                    <a:pt x="2" y="722"/>
                  </a:cubicBezTo>
                  <a:cubicBezTo>
                    <a:pt x="3" y="719"/>
                    <a:pt x="4" y="717"/>
                    <a:pt x="5" y="715"/>
                  </a:cubicBezTo>
                  <a:cubicBezTo>
                    <a:pt x="10" y="702"/>
                    <a:pt x="16" y="689"/>
                    <a:pt x="22" y="677"/>
                  </a:cubicBezTo>
                  <a:cubicBezTo>
                    <a:pt x="30" y="659"/>
                    <a:pt x="38" y="642"/>
                    <a:pt x="46" y="624"/>
                  </a:cubicBezTo>
                  <a:cubicBezTo>
                    <a:pt x="47" y="623"/>
                    <a:pt x="48" y="621"/>
                    <a:pt x="48" y="620"/>
                  </a:cubicBezTo>
                  <a:cubicBezTo>
                    <a:pt x="49" y="619"/>
                    <a:pt x="49" y="618"/>
                    <a:pt x="48" y="617"/>
                  </a:cubicBezTo>
                  <a:cubicBezTo>
                    <a:pt x="49" y="617"/>
                    <a:pt x="49" y="617"/>
                    <a:pt x="49" y="617"/>
                  </a:cubicBezTo>
                  <a:cubicBezTo>
                    <a:pt x="49" y="617"/>
                    <a:pt x="49" y="617"/>
                    <a:pt x="49" y="617"/>
                  </a:cubicBezTo>
                  <a:cubicBezTo>
                    <a:pt x="49" y="617"/>
                    <a:pt x="49" y="617"/>
                    <a:pt x="48" y="617"/>
                  </a:cubicBezTo>
                  <a:cubicBezTo>
                    <a:pt x="48" y="617"/>
                    <a:pt x="48" y="618"/>
                    <a:pt x="48" y="618"/>
                  </a:cubicBezTo>
                  <a:cubicBezTo>
                    <a:pt x="44" y="626"/>
                    <a:pt x="40" y="633"/>
                    <a:pt x="36" y="641"/>
                  </a:cubicBezTo>
                  <a:cubicBezTo>
                    <a:pt x="35" y="642"/>
                    <a:pt x="35" y="642"/>
                    <a:pt x="34" y="643"/>
                  </a:cubicBezTo>
                  <a:cubicBezTo>
                    <a:pt x="35" y="642"/>
                    <a:pt x="35" y="641"/>
                    <a:pt x="35" y="640"/>
                  </a:cubicBezTo>
                  <a:cubicBezTo>
                    <a:pt x="35" y="640"/>
                    <a:pt x="34" y="640"/>
                    <a:pt x="34" y="640"/>
                  </a:cubicBezTo>
                  <a:cubicBezTo>
                    <a:pt x="31" y="646"/>
                    <a:pt x="28" y="651"/>
                    <a:pt x="25" y="657"/>
                  </a:cubicBezTo>
                  <a:cubicBezTo>
                    <a:pt x="25" y="657"/>
                    <a:pt x="25" y="657"/>
                    <a:pt x="25" y="657"/>
                  </a:cubicBezTo>
                  <a:cubicBezTo>
                    <a:pt x="25" y="656"/>
                    <a:pt x="25" y="655"/>
                    <a:pt x="26" y="654"/>
                  </a:cubicBezTo>
                  <a:cubicBezTo>
                    <a:pt x="27" y="651"/>
                    <a:pt x="29" y="647"/>
                    <a:pt x="31" y="644"/>
                  </a:cubicBezTo>
                  <a:cubicBezTo>
                    <a:pt x="54" y="595"/>
                    <a:pt x="78" y="545"/>
                    <a:pt x="102" y="496"/>
                  </a:cubicBezTo>
                  <a:cubicBezTo>
                    <a:pt x="123" y="453"/>
                    <a:pt x="144" y="410"/>
                    <a:pt x="167" y="368"/>
                  </a:cubicBezTo>
                  <a:cubicBezTo>
                    <a:pt x="188" y="329"/>
                    <a:pt x="210" y="291"/>
                    <a:pt x="234" y="255"/>
                  </a:cubicBezTo>
                  <a:cubicBezTo>
                    <a:pt x="236" y="251"/>
                    <a:pt x="238" y="248"/>
                    <a:pt x="241" y="244"/>
                  </a:cubicBezTo>
                  <a:cubicBezTo>
                    <a:pt x="241" y="243"/>
                    <a:pt x="242" y="242"/>
                    <a:pt x="242" y="241"/>
                  </a:cubicBezTo>
                  <a:cubicBezTo>
                    <a:pt x="241" y="242"/>
                    <a:pt x="241" y="242"/>
                    <a:pt x="240" y="242"/>
                  </a:cubicBezTo>
                  <a:cubicBezTo>
                    <a:pt x="233" y="249"/>
                    <a:pt x="226" y="255"/>
                    <a:pt x="218" y="261"/>
                  </a:cubicBezTo>
                  <a:cubicBezTo>
                    <a:pt x="186" y="287"/>
                    <a:pt x="153" y="313"/>
                    <a:pt x="119" y="337"/>
                  </a:cubicBezTo>
                  <a:cubicBezTo>
                    <a:pt x="108" y="344"/>
                    <a:pt x="97" y="351"/>
                    <a:pt x="86" y="358"/>
                  </a:cubicBezTo>
                  <a:cubicBezTo>
                    <a:pt x="80" y="361"/>
                    <a:pt x="75" y="364"/>
                    <a:pt x="69" y="367"/>
                  </a:cubicBezTo>
                  <a:cubicBezTo>
                    <a:pt x="65" y="369"/>
                    <a:pt x="60" y="370"/>
                    <a:pt x="55" y="371"/>
                  </a:cubicBezTo>
                  <a:cubicBezTo>
                    <a:pt x="51" y="372"/>
                    <a:pt x="47" y="371"/>
                    <a:pt x="44" y="370"/>
                  </a:cubicBezTo>
                  <a:cubicBezTo>
                    <a:pt x="30" y="366"/>
                    <a:pt x="24" y="352"/>
                    <a:pt x="30" y="339"/>
                  </a:cubicBezTo>
                  <a:cubicBezTo>
                    <a:pt x="32" y="335"/>
                    <a:pt x="34" y="332"/>
                    <a:pt x="38" y="329"/>
                  </a:cubicBezTo>
                  <a:cubicBezTo>
                    <a:pt x="40" y="328"/>
                    <a:pt x="42" y="327"/>
                    <a:pt x="44" y="326"/>
                  </a:cubicBezTo>
                  <a:cubicBezTo>
                    <a:pt x="63" y="317"/>
                    <a:pt x="82" y="306"/>
                    <a:pt x="99" y="294"/>
                  </a:cubicBezTo>
                  <a:cubicBezTo>
                    <a:pt x="106" y="290"/>
                    <a:pt x="113" y="285"/>
                    <a:pt x="120" y="280"/>
                  </a:cubicBezTo>
                  <a:cubicBezTo>
                    <a:pt x="124" y="278"/>
                    <a:pt x="127" y="276"/>
                    <a:pt x="131" y="273"/>
                  </a:cubicBezTo>
                  <a:cubicBezTo>
                    <a:pt x="132" y="273"/>
                    <a:pt x="133" y="272"/>
                    <a:pt x="135" y="272"/>
                  </a:cubicBezTo>
                  <a:cubicBezTo>
                    <a:pt x="134" y="273"/>
                    <a:pt x="134" y="273"/>
                    <a:pt x="134" y="273"/>
                  </a:cubicBezTo>
                  <a:cubicBezTo>
                    <a:pt x="132" y="276"/>
                    <a:pt x="130" y="278"/>
                    <a:pt x="127" y="280"/>
                  </a:cubicBezTo>
                  <a:cubicBezTo>
                    <a:pt x="116" y="289"/>
                    <a:pt x="105" y="297"/>
                    <a:pt x="93" y="305"/>
                  </a:cubicBezTo>
                  <a:cubicBezTo>
                    <a:pt x="86" y="309"/>
                    <a:pt x="80" y="313"/>
                    <a:pt x="74" y="317"/>
                  </a:cubicBezTo>
                  <a:cubicBezTo>
                    <a:pt x="73" y="318"/>
                    <a:pt x="72" y="318"/>
                    <a:pt x="72" y="319"/>
                  </a:cubicBezTo>
                  <a:cubicBezTo>
                    <a:pt x="72" y="319"/>
                    <a:pt x="71" y="319"/>
                    <a:pt x="71" y="320"/>
                  </a:cubicBezTo>
                  <a:cubicBezTo>
                    <a:pt x="70" y="320"/>
                    <a:pt x="70" y="320"/>
                    <a:pt x="70" y="320"/>
                  </a:cubicBezTo>
                  <a:cubicBezTo>
                    <a:pt x="70" y="320"/>
                    <a:pt x="70" y="320"/>
                    <a:pt x="70" y="320"/>
                  </a:cubicBezTo>
                  <a:cubicBezTo>
                    <a:pt x="70" y="320"/>
                    <a:pt x="70" y="320"/>
                    <a:pt x="71" y="320"/>
                  </a:cubicBezTo>
                  <a:cubicBezTo>
                    <a:pt x="71" y="320"/>
                    <a:pt x="72" y="320"/>
                    <a:pt x="72" y="319"/>
                  </a:cubicBezTo>
                  <a:cubicBezTo>
                    <a:pt x="73" y="319"/>
                    <a:pt x="73" y="318"/>
                    <a:pt x="74" y="318"/>
                  </a:cubicBezTo>
                  <a:cubicBezTo>
                    <a:pt x="92" y="309"/>
                    <a:pt x="109" y="297"/>
                    <a:pt x="125" y="285"/>
                  </a:cubicBezTo>
                  <a:cubicBezTo>
                    <a:pt x="136" y="278"/>
                    <a:pt x="147" y="269"/>
                    <a:pt x="157" y="261"/>
                  </a:cubicBezTo>
                  <a:cubicBezTo>
                    <a:pt x="158" y="261"/>
                    <a:pt x="159" y="260"/>
                    <a:pt x="160" y="260"/>
                  </a:cubicBezTo>
                  <a:cubicBezTo>
                    <a:pt x="160" y="260"/>
                    <a:pt x="159" y="261"/>
                    <a:pt x="158" y="262"/>
                  </a:cubicBezTo>
                  <a:cubicBezTo>
                    <a:pt x="158" y="262"/>
                    <a:pt x="157" y="263"/>
                    <a:pt x="156" y="263"/>
                  </a:cubicBezTo>
                  <a:cubicBezTo>
                    <a:pt x="156" y="264"/>
                    <a:pt x="154" y="265"/>
                    <a:pt x="154" y="266"/>
                  </a:cubicBezTo>
                  <a:cubicBezTo>
                    <a:pt x="152" y="267"/>
                    <a:pt x="152" y="267"/>
                    <a:pt x="151" y="269"/>
                  </a:cubicBezTo>
                  <a:cubicBezTo>
                    <a:pt x="152" y="268"/>
                    <a:pt x="154" y="267"/>
                    <a:pt x="154" y="266"/>
                  </a:cubicBezTo>
                  <a:cubicBezTo>
                    <a:pt x="155" y="266"/>
                    <a:pt x="156" y="265"/>
                    <a:pt x="157" y="265"/>
                  </a:cubicBezTo>
                  <a:cubicBezTo>
                    <a:pt x="161" y="261"/>
                    <a:pt x="165" y="258"/>
                    <a:pt x="170" y="254"/>
                  </a:cubicBezTo>
                  <a:cubicBezTo>
                    <a:pt x="177" y="249"/>
                    <a:pt x="184" y="243"/>
                    <a:pt x="191" y="237"/>
                  </a:cubicBezTo>
                  <a:cubicBezTo>
                    <a:pt x="201" y="230"/>
                    <a:pt x="211" y="221"/>
                    <a:pt x="220" y="213"/>
                  </a:cubicBezTo>
                  <a:cubicBezTo>
                    <a:pt x="230" y="205"/>
                    <a:pt x="239" y="197"/>
                    <a:pt x="248" y="188"/>
                  </a:cubicBezTo>
                  <a:cubicBezTo>
                    <a:pt x="250" y="187"/>
                    <a:pt x="252" y="185"/>
                    <a:pt x="253" y="183"/>
                  </a:cubicBezTo>
                  <a:cubicBezTo>
                    <a:pt x="256" y="180"/>
                    <a:pt x="258" y="178"/>
                    <a:pt x="261" y="176"/>
                  </a:cubicBezTo>
                  <a:cubicBezTo>
                    <a:pt x="263" y="174"/>
                    <a:pt x="265" y="173"/>
                    <a:pt x="266" y="172"/>
                  </a:cubicBezTo>
                  <a:cubicBezTo>
                    <a:pt x="270" y="168"/>
                    <a:pt x="274" y="164"/>
                    <a:pt x="278" y="160"/>
                  </a:cubicBezTo>
                  <a:cubicBezTo>
                    <a:pt x="284" y="153"/>
                    <a:pt x="292" y="146"/>
                    <a:pt x="298" y="139"/>
                  </a:cubicBezTo>
                  <a:cubicBezTo>
                    <a:pt x="299" y="139"/>
                    <a:pt x="300" y="138"/>
                    <a:pt x="301" y="137"/>
                  </a:cubicBezTo>
                  <a:cubicBezTo>
                    <a:pt x="301" y="138"/>
                    <a:pt x="300" y="139"/>
                    <a:pt x="300" y="139"/>
                  </a:cubicBezTo>
                  <a:cubicBezTo>
                    <a:pt x="300" y="140"/>
                    <a:pt x="299" y="140"/>
                    <a:pt x="299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0"/>
                    <a:pt x="301" y="140"/>
                    <a:pt x="301" y="140"/>
                  </a:cubicBezTo>
                  <a:cubicBezTo>
                    <a:pt x="309" y="129"/>
                    <a:pt x="319" y="120"/>
                    <a:pt x="328" y="110"/>
                  </a:cubicBezTo>
                  <a:cubicBezTo>
                    <a:pt x="339" y="98"/>
                    <a:pt x="350" y="86"/>
                    <a:pt x="362" y="74"/>
                  </a:cubicBezTo>
                  <a:cubicBezTo>
                    <a:pt x="364" y="72"/>
                    <a:pt x="365" y="70"/>
                    <a:pt x="367" y="67"/>
                  </a:cubicBezTo>
                  <a:cubicBezTo>
                    <a:pt x="367" y="66"/>
                    <a:pt x="368" y="64"/>
                    <a:pt x="369" y="62"/>
                  </a:cubicBezTo>
                  <a:cubicBezTo>
                    <a:pt x="371" y="62"/>
                    <a:pt x="372" y="62"/>
                    <a:pt x="373" y="61"/>
                  </a:cubicBezTo>
                  <a:cubicBezTo>
                    <a:pt x="374" y="62"/>
                    <a:pt x="376" y="63"/>
                    <a:pt x="378" y="65"/>
                  </a:cubicBezTo>
                  <a:cubicBezTo>
                    <a:pt x="379" y="64"/>
                    <a:pt x="380" y="63"/>
                    <a:pt x="381" y="62"/>
                  </a:cubicBezTo>
                  <a:cubicBezTo>
                    <a:pt x="394" y="47"/>
                    <a:pt x="407" y="33"/>
                    <a:pt x="420" y="18"/>
                  </a:cubicBezTo>
                  <a:cubicBezTo>
                    <a:pt x="425" y="14"/>
                    <a:pt x="429" y="9"/>
                    <a:pt x="433" y="5"/>
                  </a:cubicBezTo>
                  <a:cubicBezTo>
                    <a:pt x="435" y="3"/>
                    <a:pt x="436" y="2"/>
                    <a:pt x="437" y="1"/>
                  </a:cubicBezTo>
                  <a:cubicBezTo>
                    <a:pt x="438" y="1"/>
                    <a:pt x="439" y="0"/>
                    <a:pt x="439" y="0"/>
                  </a:cubicBezTo>
                  <a:cubicBezTo>
                    <a:pt x="440" y="0"/>
                    <a:pt x="440" y="0"/>
                    <a:pt x="441" y="1"/>
                  </a:cubicBezTo>
                  <a:cubicBezTo>
                    <a:pt x="441" y="1"/>
                    <a:pt x="441" y="2"/>
                    <a:pt x="441" y="2"/>
                  </a:cubicBezTo>
                  <a:cubicBezTo>
                    <a:pt x="440" y="3"/>
                    <a:pt x="439" y="5"/>
                    <a:pt x="439" y="6"/>
                  </a:cubicBezTo>
                  <a:cubicBezTo>
                    <a:pt x="437" y="8"/>
                    <a:pt x="436" y="10"/>
                    <a:pt x="435" y="13"/>
                  </a:cubicBezTo>
                  <a:cubicBezTo>
                    <a:pt x="436" y="13"/>
                    <a:pt x="437" y="11"/>
                    <a:pt x="438" y="11"/>
                  </a:cubicBezTo>
                  <a:cubicBezTo>
                    <a:pt x="438" y="12"/>
                    <a:pt x="438" y="12"/>
                    <a:pt x="438" y="12"/>
                  </a:cubicBezTo>
                  <a:cubicBezTo>
                    <a:pt x="437" y="15"/>
                    <a:pt x="436" y="17"/>
                    <a:pt x="434" y="20"/>
                  </a:cubicBezTo>
                  <a:cubicBezTo>
                    <a:pt x="429" y="27"/>
                    <a:pt x="424" y="35"/>
                    <a:pt x="419" y="43"/>
                  </a:cubicBezTo>
                  <a:cubicBezTo>
                    <a:pt x="416" y="47"/>
                    <a:pt x="413" y="51"/>
                    <a:pt x="411" y="56"/>
                  </a:cubicBezTo>
                  <a:cubicBezTo>
                    <a:pt x="410" y="57"/>
                    <a:pt x="409" y="58"/>
                    <a:pt x="409" y="59"/>
                  </a:cubicBezTo>
                  <a:cubicBezTo>
                    <a:pt x="409" y="59"/>
                    <a:pt x="408" y="59"/>
                    <a:pt x="408" y="60"/>
                  </a:cubicBezTo>
                  <a:cubicBezTo>
                    <a:pt x="408" y="60"/>
                    <a:pt x="408" y="60"/>
                    <a:pt x="409" y="60"/>
                  </a:cubicBezTo>
                  <a:cubicBezTo>
                    <a:pt x="409" y="60"/>
                    <a:pt x="409" y="59"/>
                    <a:pt x="409" y="59"/>
                  </a:cubicBezTo>
                  <a:cubicBezTo>
                    <a:pt x="410" y="59"/>
                    <a:pt x="410" y="58"/>
                    <a:pt x="410" y="58"/>
                  </a:cubicBezTo>
                  <a:cubicBezTo>
                    <a:pt x="412" y="55"/>
                    <a:pt x="414" y="53"/>
                    <a:pt x="416" y="51"/>
                  </a:cubicBezTo>
                  <a:cubicBezTo>
                    <a:pt x="417" y="50"/>
                    <a:pt x="417" y="52"/>
                    <a:pt x="418" y="51"/>
                  </a:cubicBezTo>
                  <a:cubicBezTo>
                    <a:pt x="418" y="50"/>
                    <a:pt x="419" y="49"/>
                    <a:pt x="420" y="49"/>
                  </a:cubicBezTo>
                  <a:cubicBezTo>
                    <a:pt x="420" y="49"/>
                    <a:pt x="420" y="49"/>
                    <a:pt x="420" y="49"/>
                  </a:cubicBezTo>
                  <a:cubicBezTo>
                    <a:pt x="419" y="50"/>
                    <a:pt x="419" y="51"/>
                    <a:pt x="418" y="52"/>
                  </a:cubicBezTo>
                  <a:cubicBezTo>
                    <a:pt x="400" y="79"/>
                    <a:pt x="382" y="106"/>
                    <a:pt x="365" y="134"/>
                  </a:cubicBezTo>
                  <a:cubicBezTo>
                    <a:pt x="345" y="164"/>
                    <a:pt x="326" y="195"/>
                    <a:pt x="307" y="226"/>
                  </a:cubicBezTo>
                  <a:cubicBezTo>
                    <a:pt x="293" y="248"/>
                    <a:pt x="280" y="271"/>
                    <a:pt x="267" y="295"/>
                  </a:cubicBezTo>
                  <a:cubicBezTo>
                    <a:pt x="261" y="305"/>
                    <a:pt x="256" y="316"/>
                    <a:pt x="250" y="327"/>
                  </a:cubicBezTo>
                  <a:cubicBezTo>
                    <a:pt x="243" y="340"/>
                    <a:pt x="236" y="354"/>
                    <a:pt x="229" y="367"/>
                  </a:cubicBezTo>
                  <a:cubicBezTo>
                    <a:pt x="218" y="384"/>
                    <a:pt x="209" y="402"/>
                    <a:pt x="201" y="421"/>
                  </a:cubicBezTo>
                  <a:cubicBezTo>
                    <a:pt x="181" y="467"/>
                    <a:pt x="158" y="513"/>
                    <a:pt x="136" y="559"/>
                  </a:cubicBezTo>
                  <a:cubicBezTo>
                    <a:pt x="131" y="569"/>
                    <a:pt x="126" y="580"/>
                    <a:pt x="121" y="590"/>
                  </a:cubicBezTo>
                  <a:cubicBezTo>
                    <a:pt x="119" y="593"/>
                    <a:pt x="118" y="596"/>
                    <a:pt x="116" y="600"/>
                  </a:cubicBezTo>
                  <a:cubicBezTo>
                    <a:pt x="115" y="601"/>
                    <a:pt x="114" y="602"/>
                    <a:pt x="113" y="603"/>
                  </a:cubicBezTo>
                  <a:cubicBezTo>
                    <a:pt x="112" y="604"/>
                    <a:pt x="112" y="604"/>
                    <a:pt x="111" y="605"/>
                  </a:cubicBezTo>
                  <a:cubicBezTo>
                    <a:pt x="105" y="618"/>
                    <a:pt x="99" y="631"/>
                    <a:pt x="95" y="644"/>
                  </a:cubicBezTo>
                  <a:cubicBezTo>
                    <a:pt x="91" y="654"/>
                    <a:pt x="88" y="663"/>
                    <a:pt x="83" y="671"/>
                  </a:cubicBezTo>
                  <a:cubicBezTo>
                    <a:pt x="79" y="680"/>
                    <a:pt x="74" y="689"/>
                    <a:pt x="70" y="698"/>
                  </a:cubicBezTo>
                  <a:cubicBezTo>
                    <a:pt x="66" y="706"/>
                    <a:pt x="63" y="713"/>
                    <a:pt x="59" y="720"/>
                  </a:cubicBezTo>
                  <a:cubicBezTo>
                    <a:pt x="59" y="721"/>
                    <a:pt x="58" y="723"/>
                    <a:pt x="57" y="724"/>
                  </a:cubicBezTo>
                  <a:cubicBezTo>
                    <a:pt x="56" y="725"/>
                    <a:pt x="55" y="726"/>
                    <a:pt x="54" y="726"/>
                  </a:cubicBezTo>
                  <a:cubicBezTo>
                    <a:pt x="54" y="726"/>
                    <a:pt x="53" y="725"/>
                    <a:pt x="53" y="725"/>
                  </a:cubicBezTo>
                  <a:cubicBezTo>
                    <a:pt x="53" y="723"/>
                    <a:pt x="54" y="722"/>
                    <a:pt x="54" y="721"/>
                  </a:cubicBezTo>
                  <a:cubicBezTo>
                    <a:pt x="55" y="718"/>
                    <a:pt x="56" y="716"/>
                    <a:pt x="57" y="713"/>
                  </a:cubicBezTo>
                  <a:cubicBezTo>
                    <a:pt x="57" y="713"/>
                    <a:pt x="57" y="713"/>
                    <a:pt x="57" y="713"/>
                  </a:cubicBezTo>
                  <a:cubicBezTo>
                    <a:pt x="57" y="713"/>
                    <a:pt x="57" y="713"/>
                    <a:pt x="57" y="713"/>
                  </a:cubicBezTo>
                  <a:cubicBezTo>
                    <a:pt x="57" y="713"/>
                    <a:pt x="57" y="713"/>
                    <a:pt x="57" y="713"/>
                  </a:cubicBezTo>
                  <a:cubicBezTo>
                    <a:pt x="56" y="714"/>
                    <a:pt x="56" y="715"/>
                    <a:pt x="55" y="715"/>
                  </a:cubicBezTo>
                  <a:cubicBezTo>
                    <a:pt x="51" y="723"/>
                    <a:pt x="47" y="731"/>
                    <a:pt x="44" y="739"/>
                  </a:cubicBezTo>
                  <a:cubicBezTo>
                    <a:pt x="42" y="741"/>
                    <a:pt x="41" y="744"/>
                    <a:pt x="39" y="747"/>
                  </a:cubicBezTo>
                  <a:cubicBezTo>
                    <a:pt x="39" y="747"/>
                    <a:pt x="38" y="748"/>
                    <a:pt x="38" y="748"/>
                  </a:cubicBezTo>
                  <a:cubicBezTo>
                    <a:pt x="37" y="748"/>
                    <a:pt x="38" y="747"/>
                    <a:pt x="38" y="747"/>
                  </a:cubicBezTo>
                  <a:cubicBezTo>
                    <a:pt x="39" y="745"/>
                    <a:pt x="40" y="742"/>
                    <a:pt x="42" y="740"/>
                  </a:cubicBezTo>
                  <a:cubicBezTo>
                    <a:pt x="43" y="738"/>
                    <a:pt x="44" y="736"/>
                    <a:pt x="44" y="733"/>
                  </a:cubicBezTo>
                  <a:cubicBezTo>
                    <a:pt x="44" y="732"/>
                    <a:pt x="45" y="730"/>
                    <a:pt x="46" y="728"/>
                  </a:cubicBezTo>
                  <a:cubicBezTo>
                    <a:pt x="50" y="717"/>
                    <a:pt x="55" y="706"/>
                    <a:pt x="60" y="695"/>
                  </a:cubicBezTo>
                  <a:cubicBezTo>
                    <a:pt x="66" y="683"/>
                    <a:pt x="72" y="670"/>
                    <a:pt x="78" y="658"/>
                  </a:cubicBezTo>
                  <a:cubicBezTo>
                    <a:pt x="78" y="656"/>
                    <a:pt x="78" y="655"/>
                    <a:pt x="79" y="654"/>
                  </a:cubicBezTo>
                  <a:cubicBezTo>
                    <a:pt x="79" y="654"/>
                    <a:pt x="79" y="654"/>
                    <a:pt x="79" y="654"/>
                  </a:cubicBezTo>
                  <a:cubicBezTo>
                    <a:pt x="79" y="654"/>
                    <a:pt x="80" y="653"/>
                    <a:pt x="80" y="653"/>
                  </a:cubicBezTo>
                  <a:cubicBezTo>
                    <a:pt x="81" y="650"/>
                    <a:pt x="82" y="647"/>
                    <a:pt x="84" y="644"/>
                  </a:cubicBezTo>
                  <a:cubicBezTo>
                    <a:pt x="84" y="644"/>
                    <a:pt x="85" y="643"/>
                    <a:pt x="85" y="642"/>
                  </a:cubicBezTo>
                  <a:cubicBezTo>
                    <a:pt x="85" y="642"/>
                    <a:pt x="85" y="642"/>
                    <a:pt x="85" y="641"/>
                  </a:cubicBezTo>
                  <a:cubicBezTo>
                    <a:pt x="85" y="641"/>
                    <a:pt x="85" y="641"/>
                    <a:pt x="85" y="641"/>
                  </a:cubicBezTo>
                  <a:cubicBezTo>
                    <a:pt x="85" y="642"/>
                    <a:pt x="85" y="642"/>
                    <a:pt x="85" y="642"/>
                  </a:cubicBezTo>
                  <a:cubicBezTo>
                    <a:pt x="84" y="642"/>
                    <a:pt x="84" y="642"/>
                    <a:pt x="83" y="643"/>
                  </a:cubicBezTo>
                  <a:cubicBezTo>
                    <a:pt x="83" y="643"/>
                    <a:pt x="83" y="643"/>
                    <a:pt x="83" y="643"/>
                  </a:cubicBezTo>
                  <a:cubicBezTo>
                    <a:pt x="83" y="642"/>
                    <a:pt x="84" y="641"/>
                    <a:pt x="84" y="640"/>
                  </a:cubicBezTo>
                  <a:cubicBezTo>
                    <a:pt x="86" y="635"/>
                    <a:pt x="89" y="630"/>
                    <a:pt x="91" y="626"/>
                  </a:cubicBezTo>
                  <a:cubicBezTo>
                    <a:pt x="92" y="625"/>
                    <a:pt x="92" y="624"/>
                    <a:pt x="92" y="624"/>
                  </a:cubicBezTo>
                  <a:cubicBezTo>
                    <a:pt x="95" y="621"/>
                    <a:pt x="97" y="617"/>
                    <a:pt x="99" y="614"/>
                  </a:cubicBezTo>
                  <a:cubicBezTo>
                    <a:pt x="99" y="613"/>
                    <a:pt x="100" y="612"/>
                    <a:pt x="100" y="611"/>
                  </a:cubicBezTo>
                  <a:cubicBezTo>
                    <a:pt x="100" y="611"/>
                    <a:pt x="100" y="611"/>
                    <a:pt x="100" y="611"/>
                  </a:cubicBezTo>
                  <a:cubicBezTo>
                    <a:pt x="100" y="611"/>
                    <a:pt x="100" y="611"/>
                    <a:pt x="100" y="611"/>
                  </a:cubicBezTo>
                  <a:cubicBezTo>
                    <a:pt x="100" y="611"/>
                    <a:pt x="100" y="611"/>
                    <a:pt x="100" y="611"/>
                  </a:cubicBezTo>
                  <a:cubicBezTo>
                    <a:pt x="100" y="611"/>
                    <a:pt x="100" y="611"/>
                    <a:pt x="100" y="611"/>
                  </a:cubicBezTo>
                  <a:cubicBezTo>
                    <a:pt x="99" y="612"/>
                    <a:pt x="99" y="612"/>
                    <a:pt x="98" y="612"/>
                  </a:cubicBezTo>
                  <a:cubicBezTo>
                    <a:pt x="98" y="611"/>
                    <a:pt x="98" y="611"/>
                    <a:pt x="97" y="612"/>
                  </a:cubicBezTo>
                  <a:cubicBezTo>
                    <a:pt x="97" y="612"/>
                    <a:pt x="97" y="613"/>
                    <a:pt x="97" y="613"/>
                  </a:cubicBezTo>
                  <a:cubicBezTo>
                    <a:pt x="97" y="613"/>
                    <a:pt x="97" y="613"/>
                    <a:pt x="97" y="613"/>
                  </a:cubicBezTo>
                  <a:cubicBezTo>
                    <a:pt x="95" y="615"/>
                    <a:pt x="94" y="617"/>
                    <a:pt x="93" y="619"/>
                  </a:cubicBezTo>
                  <a:cubicBezTo>
                    <a:pt x="92" y="620"/>
                    <a:pt x="92" y="620"/>
                    <a:pt x="91" y="620"/>
                  </a:cubicBezTo>
                  <a:cubicBezTo>
                    <a:pt x="91" y="620"/>
                    <a:pt x="91" y="620"/>
                    <a:pt x="91" y="620"/>
                  </a:cubicBezTo>
                  <a:cubicBezTo>
                    <a:pt x="92" y="618"/>
                    <a:pt x="93" y="617"/>
                    <a:pt x="94" y="615"/>
                  </a:cubicBezTo>
                  <a:cubicBezTo>
                    <a:pt x="94" y="615"/>
                    <a:pt x="94" y="615"/>
                    <a:pt x="94" y="614"/>
                  </a:cubicBezTo>
                  <a:cubicBezTo>
                    <a:pt x="94" y="614"/>
                    <a:pt x="94" y="614"/>
                    <a:pt x="94" y="614"/>
                  </a:cubicBezTo>
                  <a:cubicBezTo>
                    <a:pt x="93" y="614"/>
                    <a:pt x="93" y="614"/>
                    <a:pt x="93" y="614"/>
                  </a:cubicBezTo>
                  <a:cubicBezTo>
                    <a:pt x="93" y="615"/>
                    <a:pt x="93" y="615"/>
                    <a:pt x="94" y="615"/>
                  </a:cubicBezTo>
                  <a:cubicBezTo>
                    <a:pt x="93" y="615"/>
                    <a:pt x="93" y="615"/>
                    <a:pt x="92" y="615"/>
                  </a:cubicBezTo>
                  <a:cubicBezTo>
                    <a:pt x="92" y="616"/>
                    <a:pt x="91" y="617"/>
                    <a:pt x="91" y="618"/>
                  </a:cubicBezTo>
                  <a:cubicBezTo>
                    <a:pt x="87" y="627"/>
                    <a:pt x="82" y="637"/>
                    <a:pt x="78" y="646"/>
                  </a:cubicBezTo>
                  <a:cubicBezTo>
                    <a:pt x="70" y="661"/>
                    <a:pt x="62" y="677"/>
                    <a:pt x="54" y="693"/>
                  </a:cubicBezTo>
                  <a:cubicBezTo>
                    <a:pt x="54" y="694"/>
                    <a:pt x="53" y="695"/>
                    <a:pt x="52" y="697"/>
                  </a:cubicBezTo>
                  <a:cubicBezTo>
                    <a:pt x="52" y="693"/>
                    <a:pt x="52" y="690"/>
                    <a:pt x="53" y="686"/>
                  </a:cubicBezTo>
                  <a:cubicBezTo>
                    <a:pt x="52" y="687"/>
                    <a:pt x="51" y="688"/>
                    <a:pt x="50" y="688"/>
                  </a:cubicBezTo>
                  <a:cubicBezTo>
                    <a:pt x="50" y="687"/>
                    <a:pt x="50" y="686"/>
                    <a:pt x="50" y="686"/>
                  </a:cubicBezTo>
                  <a:cubicBezTo>
                    <a:pt x="52" y="682"/>
                    <a:pt x="53" y="678"/>
                    <a:pt x="55" y="674"/>
                  </a:cubicBezTo>
                  <a:cubicBezTo>
                    <a:pt x="56" y="671"/>
                    <a:pt x="57" y="668"/>
                    <a:pt x="58" y="665"/>
                  </a:cubicBezTo>
                  <a:cubicBezTo>
                    <a:pt x="59" y="662"/>
                    <a:pt x="59" y="661"/>
                    <a:pt x="58" y="658"/>
                  </a:cubicBezTo>
                  <a:cubicBezTo>
                    <a:pt x="56" y="659"/>
                    <a:pt x="55" y="661"/>
                    <a:pt x="53" y="662"/>
                  </a:cubicBezTo>
                  <a:cubicBezTo>
                    <a:pt x="52" y="663"/>
                    <a:pt x="51" y="665"/>
                    <a:pt x="48" y="665"/>
                  </a:cubicBezTo>
                  <a:cubicBezTo>
                    <a:pt x="48" y="664"/>
                    <a:pt x="49" y="663"/>
                    <a:pt x="49" y="662"/>
                  </a:cubicBezTo>
                  <a:cubicBezTo>
                    <a:pt x="52" y="655"/>
                    <a:pt x="55" y="647"/>
                    <a:pt x="58" y="640"/>
                  </a:cubicBezTo>
                  <a:cubicBezTo>
                    <a:pt x="59" y="639"/>
                    <a:pt x="59" y="638"/>
                    <a:pt x="60" y="637"/>
                  </a:cubicBezTo>
                  <a:cubicBezTo>
                    <a:pt x="60" y="637"/>
                    <a:pt x="60" y="636"/>
                    <a:pt x="60" y="636"/>
                  </a:cubicBezTo>
                  <a:cubicBezTo>
                    <a:pt x="59" y="637"/>
                    <a:pt x="58" y="638"/>
                    <a:pt x="57" y="639"/>
                  </a:cubicBezTo>
                  <a:cubicBezTo>
                    <a:pt x="56" y="642"/>
                    <a:pt x="54" y="645"/>
                    <a:pt x="53" y="647"/>
                  </a:cubicBezTo>
                  <a:cubicBezTo>
                    <a:pt x="45" y="660"/>
                    <a:pt x="38" y="672"/>
                    <a:pt x="30" y="684"/>
                  </a:cubicBezTo>
                  <a:cubicBezTo>
                    <a:pt x="29" y="686"/>
                    <a:pt x="29" y="687"/>
                    <a:pt x="28" y="689"/>
                  </a:cubicBezTo>
                  <a:cubicBezTo>
                    <a:pt x="24" y="697"/>
                    <a:pt x="21" y="704"/>
                    <a:pt x="17" y="712"/>
                  </a:cubicBezTo>
                  <a:cubicBezTo>
                    <a:pt x="14" y="718"/>
                    <a:pt x="11" y="723"/>
                    <a:pt x="8" y="729"/>
                  </a:cubicBezTo>
                  <a:cubicBezTo>
                    <a:pt x="8" y="729"/>
                    <a:pt x="7" y="730"/>
                    <a:pt x="7" y="730"/>
                  </a:cubicBezTo>
                  <a:cubicBezTo>
                    <a:pt x="7" y="730"/>
                    <a:pt x="7" y="729"/>
                    <a:pt x="7" y="728"/>
                  </a:cubicBezTo>
                  <a:cubicBezTo>
                    <a:pt x="9" y="724"/>
                    <a:pt x="11" y="719"/>
                    <a:pt x="13" y="715"/>
                  </a:cubicBezTo>
                  <a:cubicBezTo>
                    <a:pt x="14" y="714"/>
                    <a:pt x="15" y="713"/>
                    <a:pt x="14" y="711"/>
                  </a:cubicBezTo>
                  <a:cubicBezTo>
                    <a:pt x="14" y="711"/>
                    <a:pt x="14" y="711"/>
                    <a:pt x="15" y="711"/>
                  </a:cubicBezTo>
                  <a:cubicBezTo>
                    <a:pt x="15" y="711"/>
                    <a:pt x="15" y="711"/>
                    <a:pt x="14" y="711"/>
                  </a:cubicBezTo>
                  <a:cubicBezTo>
                    <a:pt x="14" y="711"/>
                    <a:pt x="14" y="711"/>
                    <a:pt x="14" y="711"/>
                  </a:cubicBezTo>
                  <a:cubicBezTo>
                    <a:pt x="12" y="714"/>
                    <a:pt x="11" y="717"/>
                    <a:pt x="9" y="719"/>
                  </a:cubicBezTo>
                  <a:cubicBezTo>
                    <a:pt x="6" y="724"/>
                    <a:pt x="3" y="728"/>
                    <a:pt x="1" y="733"/>
                  </a:cubicBezTo>
                  <a:close/>
                  <a:moveTo>
                    <a:pt x="66" y="692"/>
                  </a:moveTo>
                  <a:cubicBezTo>
                    <a:pt x="67" y="693"/>
                    <a:pt x="67" y="692"/>
                    <a:pt x="67" y="691"/>
                  </a:cubicBezTo>
                  <a:cubicBezTo>
                    <a:pt x="68" y="691"/>
                    <a:pt x="68" y="691"/>
                    <a:pt x="68" y="690"/>
                  </a:cubicBezTo>
                  <a:cubicBezTo>
                    <a:pt x="69" y="689"/>
                    <a:pt x="70" y="688"/>
                    <a:pt x="70" y="687"/>
                  </a:cubicBezTo>
                  <a:cubicBezTo>
                    <a:pt x="75" y="678"/>
                    <a:pt x="79" y="669"/>
                    <a:pt x="83" y="660"/>
                  </a:cubicBezTo>
                  <a:cubicBezTo>
                    <a:pt x="84" y="659"/>
                    <a:pt x="84" y="658"/>
                    <a:pt x="85" y="657"/>
                  </a:cubicBezTo>
                  <a:cubicBezTo>
                    <a:pt x="85" y="656"/>
                    <a:pt x="85" y="656"/>
                    <a:pt x="85" y="656"/>
                  </a:cubicBezTo>
                  <a:cubicBezTo>
                    <a:pt x="85" y="656"/>
                    <a:pt x="85" y="656"/>
                    <a:pt x="85" y="656"/>
                  </a:cubicBezTo>
                  <a:cubicBezTo>
                    <a:pt x="85" y="656"/>
                    <a:pt x="85" y="656"/>
                    <a:pt x="85" y="656"/>
                  </a:cubicBezTo>
                  <a:cubicBezTo>
                    <a:pt x="85" y="656"/>
                    <a:pt x="85" y="657"/>
                    <a:pt x="85" y="657"/>
                  </a:cubicBezTo>
                  <a:cubicBezTo>
                    <a:pt x="85" y="657"/>
                    <a:pt x="84" y="657"/>
                    <a:pt x="84" y="657"/>
                  </a:cubicBezTo>
                  <a:cubicBezTo>
                    <a:pt x="84" y="657"/>
                    <a:pt x="83" y="658"/>
                    <a:pt x="83" y="658"/>
                  </a:cubicBezTo>
                  <a:cubicBezTo>
                    <a:pt x="77" y="668"/>
                    <a:pt x="73" y="678"/>
                    <a:pt x="68" y="688"/>
                  </a:cubicBezTo>
                  <a:cubicBezTo>
                    <a:pt x="68" y="689"/>
                    <a:pt x="67" y="690"/>
                    <a:pt x="67" y="691"/>
                  </a:cubicBezTo>
                  <a:cubicBezTo>
                    <a:pt x="67" y="692"/>
                    <a:pt x="67" y="692"/>
                    <a:pt x="66" y="693"/>
                  </a:cubicBezTo>
                  <a:cubicBezTo>
                    <a:pt x="66" y="693"/>
                    <a:pt x="66" y="693"/>
                    <a:pt x="66" y="693"/>
                  </a:cubicBezTo>
                  <a:cubicBezTo>
                    <a:pt x="66" y="693"/>
                    <a:pt x="66" y="693"/>
                    <a:pt x="66" y="693"/>
                  </a:cubicBezTo>
                  <a:cubicBezTo>
                    <a:pt x="66" y="693"/>
                    <a:pt x="66" y="693"/>
                    <a:pt x="66" y="692"/>
                  </a:cubicBezTo>
                  <a:close/>
                  <a:moveTo>
                    <a:pt x="76" y="357"/>
                  </a:moveTo>
                  <a:cubicBezTo>
                    <a:pt x="76" y="357"/>
                    <a:pt x="75" y="357"/>
                    <a:pt x="75" y="357"/>
                  </a:cubicBezTo>
                  <a:cubicBezTo>
                    <a:pt x="74" y="358"/>
                    <a:pt x="74" y="358"/>
                    <a:pt x="73" y="358"/>
                  </a:cubicBezTo>
                  <a:cubicBezTo>
                    <a:pt x="73" y="359"/>
                    <a:pt x="73" y="359"/>
                    <a:pt x="72" y="359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72" y="359"/>
                    <a:pt x="72" y="359"/>
                    <a:pt x="72" y="360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72" y="359"/>
                    <a:pt x="73" y="359"/>
                    <a:pt x="73" y="358"/>
                  </a:cubicBezTo>
                  <a:cubicBezTo>
                    <a:pt x="74" y="358"/>
                    <a:pt x="75" y="358"/>
                    <a:pt x="75" y="357"/>
                  </a:cubicBezTo>
                  <a:cubicBezTo>
                    <a:pt x="76" y="358"/>
                    <a:pt x="76" y="358"/>
                    <a:pt x="76" y="357"/>
                  </a:cubicBezTo>
                  <a:cubicBezTo>
                    <a:pt x="77" y="357"/>
                    <a:pt x="78" y="357"/>
                    <a:pt x="78" y="356"/>
                  </a:cubicBezTo>
                  <a:cubicBezTo>
                    <a:pt x="79" y="356"/>
                    <a:pt x="80" y="355"/>
                    <a:pt x="81" y="355"/>
                  </a:cubicBezTo>
                  <a:cubicBezTo>
                    <a:pt x="90" y="350"/>
                    <a:pt x="98" y="345"/>
                    <a:pt x="105" y="340"/>
                  </a:cubicBezTo>
                  <a:cubicBezTo>
                    <a:pt x="125" y="327"/>
                    <a:pt x="143" y="313"/>
                    <a:pt x="162" y="299"/>
                  </a:cubicBezTo>
                  <a:cubicBezTo>
                    <a:pt x="175" y="289"/>
                    <a:pt x="188" y="279"/>
                    <a:pt x="200" y="269"/>
                  </a:cubicBezTo>
                  <a:cubicBezTo>
                    <a:pt x="201" y="268"/>
                    <a:pt x="203" y="268"/>
                    <a:pt x="203" y="267"/>
                  </a:cubicBezTo>
                  <a:cubicBezTo>
                    <a:pt x="204" y="266"/>
                    <a:pt x="205" y="265"/>
                    <a:pt x="206" y="264"/>
                  </a:cubicBezTo>
                  <a:cubicBezTo>
                    <a:pt x="205" y="265"/>
                    <a:pt x="203" y="265"/>
                    <a:pt x="203" y="267"/>
                  </a:cubicBezTo>
                  <a:cubicBezTo>
                    <a:pt x="201" y="267"/>
                    <a:pt x="201" y="268"/>
                    <a:pt x="200" y="269"/>
                  </a:cubicBezTo>
                  <a:cubicBezTo>
                    <a:pt x="179" y="284"/>
                    <a:pt x="159" y="299"/>
                    <a:pt x="138" y="314"/>
                  </a:cubicBezTo>
                  <a:cubicBezTo>
                    <a:pt x="119" y="329"/>
                    <a:pt x="99" y="342"/>
                    <a:pt x="79" y="355"/>
                  </a:cubicBezTo>
                  <a:cubicBezTo>
                    <a:pt x="79" y="356"/>
                    <a:pt x="78" y="356"/>
                    <a:pt x="78" y="356"/>
                  </a:cubicBezTo>
                  <a:cubicBezTo>
                    <a:pt x="78" y="356"/>
                    <a:pt x="77" y="357"/>
                    <a:pt x="76" y="357"/>
                  </a:cubicBezTo>
                  <a:close/>
                  <a:moveTo>
                    <a:pt x="71" y="653"/>
                  </a:moveTo>
                  <a:cubicBezTo>
                    <a:pt x="72" y="653"/>
                    <a:pt x="72" y="652"/>
                    <a:pt x="72" y="652"/>
                  </a:cubicBezTo>
                  <a:cubicBezTo>
                    <a:pt x="73" y="652"/>
                    <a:pt x="73" y="651"/>
                    <a:pt x="73" y="651"/>
                  </a:cubicBezTo>
                  <a:cubicBezTo>
                    <a:pt x="75" y="648"/>
                    <a:pt x="77" y="645"/>
                    <a:pt x="79" y="642"/>
                  </a:cubicBezTo>
                  <a:cubicBezTo>
                    <a:pt x="80" y="640"/>
                    <a:pt x="81" y="638"/>
                    <a:pt x="81" y="636"/>
                  </a:cubicBezTo>
                  <a:cubicBezTo>
                    <a:pt x="82" y="635"/>
                    <a:pt x="82" y="635"/>
                    <a:pt x="82" y="634"/>
                  </a:cubicBezTo>
                  <a:cubicBezTo>
                    <a:pt x="83" y="633"/>
                    <a:pt x="82" y="633"/>
                    <a:pt x="82" y="632"/>
                  </a:cubicBezTo>
                  <a:cubicBezTo>
                    <a:pt x="82" y="632"/>
                    <a:pt x="82" y="632"/>
                    <a:pt x="82" y="632"/>
                  </a:cubicBezTo>
                  <a:cubicBezTo>
                    <a:pt x="82" y="632"/>
                    <a:pt x="82" y="632"/>
                    <a:pt x="82" y="632"/>
                  </a:cubicBezTo>
                  <a:cubicBezTo>
                    <a:pt x="82" y="632"/>
                    <a:pt x="82" y="632"/>
                    <a:pt x="82" y="632"/>
                  </a:cubicBezTo>
                  <a:cubicBezTo>
                    <a:pt x="82" y="633"/>
                    <a:pt x="82" y="633"/>
                    <a:pt x="82" y="634"/>
                  </a:cubicBezTo>
                  <a:cubicBezTo>
                    <a:pt x="81" y="635"/>
                    <a:pt x="80" y="636"/>
                    <a:pt x="80" y="637"/>
                  </a:cubicBezTo>
                  <a:cubicBezTo>
                    <a:pt x="77" y="642"/>
                    <a:pt x="75" y="647"/>
                    <a:pt x="72" y="652"/>
                  </a:cubicBezTo>
                  <a:cubicBezTo>
                    <a:pt x="72" y="652"/>
                    <a:pt x="72" y="653"/>
                    <a:pt x="72" y="653"/>
                  </a:cubicBezTo>
                  <a:cubicBezTo>
                    <a:pt x="71" y="653"/>
                    <a:pt x="71" y="654"/>
                    <a:pt x="71" y="654"/>
                  </a:cubicBezTo>
                  <a:cubicBezTo>
                    <a:pt x="71" y="654"/>
                    <a:pt x="71" y="654"/>
                    <a:pt x="71" y="654"/>
                  </a:cubicBezTo>
                  <a:cubicBezTo>
                    <a:pt x="71" y="654"/>
                    <a:pt x="71" y="653"/>
                    <a:pt x="71" y="653"/>
                  </a:cubicBezTo>
                  <a:close/>
                  <a:moveTo>
                    <a:pt x="190" y="439"/>
                  </a:moveTo>
                  <a:cubicBezTo>
                    <a:pt x="191" y="439"/>
                    <a:pt x="190" y="438"/>
                    <a:pt x="190" y="438"/>
                  </a:cubicBezTo>
                  <a:cubicBezTo>
                    <a:pt x="191" y="437"/>
                    <a:pt x="191" y="438"/>
                    <a:pt x="191" y="437"/>
                  </a:cubicBezTo>
                  <a:cubicBezTo>
                    <a:pt x="193" y="436"/>
                    <a:pt x="194" y="434"/>
                    <a:pt x="194" y="432"/>
                  </a:cubicBezTo>
                  <a:cubicBezTo>
                    <a:pt x="195" y="431"/>
                    <a:pt x="195" y="431"/>
                    <a:pt x="195" y="430"/>
                  </a:cubicBezTo>
                  <a:cubicBezTo>
                    <a:pt x="196" y="430"/>
                    <a:pt x="196" y="429"/>
                    <a:pt x="196" y="429"/>
                  </a:cubicBezTo>
                  <a:cubicBezTo>
                    <a:pt x="197" y="429"/>
                    <a:pt x="196" y="428"/>
                    <a:pt x="196" y="427"/>
                  </a:cubicBezTo>
                  <a:cubicBezTo>
                    <a:pt x="197" y="427"/>
                    <a:pt x="197" y="426"/>
                    <a:pt x="197" y="426"/>
                  </a:cubicBezTo>
                  <a:cubicBezTo>
                    <a:pt x="198" y="426"/>
                    <a:pt x="198" y="425"/>
                    <a:pt x="198" y="425"/>
                  </a:cubicBezTo>
                  <a:cubicBezTo>
                    <a:pt x="198" y="425"/>
                    <a:pt x="198" y="425"/>
                    <a:pt x="198" y="424"/>
                  </a:cubicBezTo>
                  <a:cubicBezTo>
                    <a:pt x="198" y="425"/>
                    <a:pt x="198" y="425"/>
                    <a:pt x="198" y="425"/>
                  </a:cubicBezTo>
                  <a:cubicBezTo>
                    <a:pt x="198" y="425"/>
                    <a:pt x="197" y="425"/>
                    <a:pt x="197" y="426"/>
                  </a:cubicBezTo>
                  <a:cubicBezTo>
                    <a:pt x="196" y="426"/>
                    <a:pt x="196" y="427"/>
                    <a:pt x="197" y="427"/>
                  </a:cubicBezTo>
                  <a:cubicBezTo>
                    <a:pt x="196" y="427"/>
                    <a:pt x="196" y="428"/>
                    <a:pt x="196" y="429"/>
                  </a:cubicBezTo>
                  <a:cubicBezTo>
                    <a:pt x="195" y="429"/>
                    <a:pt x="195" y="430"/>
                    <a:pt x="195" y="430"/>
                  </a:cubicBezTo>
                  <a:cubicBezTo>
                    <a:pt x="194" y="430"/>
                    <a:pt x="194" y="431"/>
                    <a:pt x="194" y="432"/>
                  </a:cubicBezTo>
                  <a:cubicBezTo>
                    <a:pt x="193" y="432"/>
                    <a:pt x="193" y="433"/>
                    <a:pt x="193" y="434"/>
                  </a:cubicBezTo>
                  <a:cubicBezTo>
                    <a:pt x="192" y="435"/>
                    <a:pt x="192" y="437"/>
                    <a:pt x="190" y="438"/>
                  </a:cubicBezTo>
                  <a:cubicBezTo>
                    <a:pt x="190" y="438"/>
                    <a:pt x="190" y="439"/>
                    <a:pt x="190" y="439"/>
                  </a:cubicBezTo>
                  <a:cubicBezTo>
                    <a:pt x="190" y="439"/>
                    <a:pt x="190" y="439"/>
                    <a:pt x="190" y="439"/>
                  </a:cubicBezTo>
                  <a:cubicBezTo>
                    <a:pt x="190" y="439"/>
                    <a:pt x="190" y="439"/>
                    <a:pt x="190" y="439"/>
                  </a:cubicBezTo>
                  <a:cubicBezTo>
                    <a:pt x="190" y="439"/>
                    <a:pt x="190" y="439"/>
                    <a:pt x="190" y="439"/>
                  </a:cubicBezTo>
                  <a:close/>
                  <a:moveTo>
                    <a:pt x="184" y="439"/>
                  </a:moveTo>
                  <a:cubicBezTo>
                    <a:pt x="185" y="439"/>
                    <a:pt x="185" y="439"/>
                    <a:pt x="184" y="438"/>
                  </a:cubicBezTo>
                  <a:cubicBezTo>
                    <a:pt x="184" y="438"/>
                    <a:pt x="184" y="437"/>
                    <a:pt x="184" y="437"/>
                  </a:cubicBezTo>
                  <a:cubicBezTo>
                    <a:pt x="185" y="435"/>
                    <a:pt x="185" y="434"/>
                    <a:pt x="186" y="433"/>
                  </a:cubicBezTo>
                  <a:cubicBezTo>
                    <a:pt x="187" y="431"/>
                    <a:pt x="188" y="429"/>
                    <a:pt x="189" y="427"/>
                  </a:cubicBezTo>
                  <a:cubicBezTo>
                    <a:pt x="195" y="415"/>
                    <a:pt x="201" y="403"/>
                    <a:pt x="208" y="392"/>
                  </a:cubicBezTo>
                  <a:cubicBezTo>
                    <a:pt x="209" y="391"/>
                    <a:pt x="209" y="390"/>
                    <a:pt x="210" y="389"/>
                  </a:cubicBezTo>
                  <a:cubicBezTo>
                    <a:pt x="210" y="388"/>
                    <a:pt x="210" y="388"/>
                    <a:pt x="210" y="387"/>
                  </a:cubicBezTo>
                  <a:cubicBezTo>
                    <a:pt x="210" y="387"/>
                    <a:pt x="210" y="387"/>
                    <a:pt x="211" y="387"/>
                  </a:cubicBezTo>
                  <a:cubicBezTo>
                    <a:pt x="211" y="387"/>
                    <a:pt x="210" y="387"/>
                    <a:pt x="210" y="386"/>
                  </a:cubicBezTo>
                  <a:cubicBezTo>
                    <a:pt x="210" y="387"/>
                    <a:pt x="210" y="387"/>
                    <a:pt x="210" y="387"/>
                  </a:cubicBezTo>
                  <a:cubicBezTo>
                    <a:pt x="209" y="388"/>
                    <a:pt x="209" y="388"/>
                    <a:pt x="210" y="389"/>
                  </a:cubicBezTo>
                  <a:cubicBezTo>
                    <a:pt x="210" y="389"/>
                    <a:pt x="209" y="389"/>
                    <a:pt x="209" y="389"/>
                  </a:cubicBezTo>
                  <a:cubicBezTo>
                    <a:pt x="206" y="392"/>
                    <a:pt x="204" y="396"/>
                    <a:pt x="201" y="400"/>
                  </a:cubicBezTo>
                  <a:cubicBezTo>
                    <a:pt x="201" y="402"/>
                    <a:pt x="200" y="404"/>
                    <a:pt x="199" y="405"/>
                  </a:cubicBezTo>
                  <a:cubicBezTo>
                    <a:pt x="195" y="411"/>
                    <a:pt x="191" y="416"/>
                    <a:pt x="188" y="422"/>
                  </a:cubicBezTo>
                  <a:cubicBezTo>
                    <a:pt x="188" y="424"/>
                    <a:pt x="187" y="425"/>
                    <a:pt x="186" y="427"/>
                  </a:cubicBezTo>
                  <a:cubicBezTo>
                    <a:pt x="183" y="431"/>
                    <a:pt x="181" y="435"/>
                    <a:pt x="179" y="439"/>
                  </a:cubicBezTo>
                  <a:cubicBezTo>
                    <a:pt x="179" y="440"/>
                    <a:pt x="178" y="441"/>
                    <a:pt x="179" y="441"/>
                  </a:cubicBezTo>
                  <a:cubicBezTo>
                    <a:pt x="180" y="440"/>
                    <a:pt x="181" y="439"/>
                    <a:pt x="182" y="438"/>
                  </a:cubicBezTo>
                  <a:cubicBezTo>
                    <a:pt x="182" y="439"/>
                    <a:pt x="181" y="440"/>
                    <a:pt x="181" y="442"/>
                  </a:cubicBezTo>
                  <a:cubicBezTo>
                    <a:pt x="175" y="451"/>
                    <a:pt x="170" y="460"/>
                    <a:pt x="165" y="469"/>
                  </a:cubicBezTo>
                  <a:cubicBezTo>
                    <a:pt x="158" y="485"/>
                    <a:pt x="151" y="501"/>
                    <a:pt x="143" y="517"/>
                  </a:cubicBezTo>
                  <a:cubicBezTo>
                    <a:pt x="137" y="531"/>
                    <a:pt x="131" y="545"/>
                    <a:pt x="126" y="560"/>
                  </a:cubicBezTo>
                  <a:cubicBezTo>
                    <a:pt x="126" y="560"/>
                    <a:pt x="126" y="560"/>
                    <a:pt x="126" y="561"/>
                  </a:cubicBezTo>
                  <a:cubicBezTo>
                    <a:pt x="126" y="561"/>
                    <a:pt x="126" y="561"/>
                    <a:pt x="126" y="561"/>
                  </a:cubicBezTo>
                  <a:cubicBezTo>
                    <a:pt x="126" y="561"/>
                    <a:pt x="126" y="561"/>
                    <a:pt x="126" y="561"/>
                  </a:cubicBezTo>
                  <a:cubicBezTo>
                    <a:pt x="126" y="561"/>
                    <a:pt x="126" y="561"/>
                    <a:pt x="126" y="560"/>
                  </a:cubicBezTo>
                  <a:cubicBezTo>
                    <a:pt x="127" y="560"/>
                    <a:pt x="128" y="558"/>
                    <a:pt x="128" y="557"/>
                  </a:cubicBezTo>
                  <a:cubicBezTo>
                    <a:pt x="136" y="541"/>
                    <a:pt x="144" y="525"/>
                    <a:pt x="151" y="509"/>
                  </a:cubicBezTo>
                  <a:cubicBezTo>
                    <a:pt x="156" y="499"/>
                    <a:pt x="161" y="488"/>
                    <a:pt x="166" y="478"/>
                  </a:cubicBezTo>
                  <a:cubicBezTo>
                    <a:pt x="166" y="477"/>
                    <a:pt x="167" y="476"/>
                    <a:pt x="167" y="475"/>
                  </a:cubicBezTo>
                  <a:cubicBezTo>
                    <a:pt x="168" y="474"/>
                    <a:pt x="168" y="474"/>
                    <a:pt x="168" y="473"/>
                  </a:cubicBezTo>
                  <a:cubicBezTo>
                    <a:pt x="169" y="473"/>
                    <a:pt x="168" y="472"/>
                    <a:pt x="168" y="472"/>
                  </a:cubicBezTo>
                  <a:cubicBezTo>
                    <a:pt x="169" y="472"/>
                    <a:pt x="169" y="471"/>
                    <a:pt x="169" y="470"/>
                  </a:cubicBezTo>
                  <a:cubicBezTo>
                    <a:pt x="170" y="470"/>
                    <a:pt x="170" y="469"/>
                    <a:pt x="170" y="469"/>
                  </a:cubicBezTo>
                  <a:cubicBezTo>
                    <a:pt x="171" y="469"/>
                    <a:pt x="171" y="468"/>
                    <a:pt x="171" y="467"/>
                  </a:cubicBezTo>
                  <a:cubicBezTo>
                    <a:pt x="171" y="467"/>
                    <a:pt x="171" y="467"/>
                    <a:pt x="171" y="466"/>
                  </a:cubicBezTo>
                  <a:cubicBezTo>
                    <a:pt x="172" y="466"/>
                    <a:pt x="172" y="465"/>
                    <a:pt x="172" y="465"/>
                  </a:cubicBezTo>
                  <a:cubicBezTo>
                    <a:pt x="173" y="464"/>
                    <a:pt x="173" y="464"/>
                    <a:pt x="173" y="463"/>
                  </a:cubicBezTo>
                  <a:cubicBezTo>
                    <a:pt x="173" y="463"/>
                    <a:pt x="173" y="462"/>
                    <a:pt x="173" y="462"/>
                  </a:cubicBezTo>
                  <a:cubicBezTo>
                    <a:pt x="174" y="461"/>
                    <a:pt x="174" y="461"/>
                    <a:pt x="174" y="460"/>
                  </a:cubicBezTo>
                  <a:cubicBezTo>
                    <a:pt x="174" y="460"/>
                    <a:pt x="175" y="459"/>
                    <a:pt x="175" y="459"/>
                  </a:cubicBezTo>
                  <a:cubicBezTo>
                    <a:pt x="176" y="457"/>
                    <a:pt x="177" y="456"/>
                    <a:pt x="177" y="454"/>
                  </a:cubicBezTo>
                  <a:cubicBezTo>
                    <a:pt x="178" y="454"/>
                    <a:pt x="178" y="453"/>
                    <a:pt x="178" y="452"/>
                  </a:cubicBezTo>
                  <a:cubicBezTo>
                    <a:pt x="179" y="452"/>
                    <a:pt x="178" y="452"/>
                    <a:pt x="178" y="451"/>
                  </a:cubicBezTo>
                  <a:cubicBezTo>
                    <a:pt x="179" y="451"/>
                    <a:pt x="179" y="450"/>
                    <a:pt x="179" y="450"/>
                  </a:cubicBezTo>
                  <a:cubicBezTo>
                    <a:pt x="180" y="449"/>
                    <a:pt x="180" y="449"/>
                    <a:pt x="180" y="448"/>
                  </a:cubicBezTo>
                  <a:cubicBezTo>
                    <a:pt x="181" y="448"/>
                    <a:pt x="181" y="447"/>
                    <a:pt x="181" y="447"/>
                  </a:cubicBezTo>
                  <a:cubicBezTo>
                    <a:pt x="181" y="446"/>
                    <a:pt x="181" y="446"/>
                    <a:pt x="181" y="445"/>
                  </a:cubicBezTo>
                  <a:cubicBezTo>
                    <a:pt x="182" y="445"/>
                    <a:pt x="182" y="444"/>
                    <a:pt x="182" y="444"/>
                  </a:cubicBezTo>
                  <a:cubicBezTo>
                    <a:pt x="182" y="443"/>
                    <a:pt x="183" y="443"/>
                    <a:pt x="183" y="442"/>
                  </a:cubicBezTo>
                  <a:cubicBezTo>
                    <a:pt x="183" y="442"/>
                    <a:pt x="183" y="441"/>
                    <a:pt x="184" y="441"/>
                  </a:cubicBezTo>
                  <a:cubicBezTo>
                    <a:pt x="184" y="440"/>
                    <a:pt x="184" y="440"/>
                    <a:pt x="184" y="439"/>
                  </a:cubicBezTo>
                  <a:close/>
                  <a:moveTo>
                    <a:pt x="91" y="613"/>
                  </a:moveTo>
                  <a:cubicBezTo>
                    <a:pt x="92" y="612"/>
                    <a:pt x="92" y="612"/>
                    <a:pt x="92" y="611"/>
                  </a:cubicBezTo>
                  <a:cubicBezTo>
                    <a:pt x="93" y="611"/>
                    <a:pt x="93" y="611"/>
                    <a:pt x="93" y="610"/>
                  </a:cubicBezTo>
                  <a:cubicBezTo>
                    <a:pt x="94" y="610"/>
                    <a:pt x="94" y="609"/>
                    <a:pt x="94" y="609"/>
                  </a:cubicBezTo>
                  <a:cubicBezTo>
                    <a:pt x="95" y="609"/>
                    <a:pt x="95" y="608"/>
                    <a:pt x="95" y="607"/>
                  </a:cubicBezTo>
                  <a:cubicBezTo>
                    <a:pt x="95" y="607"/>
                    <a:pt x="95" y="607"/>
                    <a:pt x="96" y="606"/>
                  </a:cubicBezTo>
                  <a:cubicBezTo>
                    <a:pt x="100" y="598"/>
                    <a:pt x="104" y="591"/>
                    <a:pt x="107" y="583"/>
                  </a:cubicBezTo>
                  <a:cubicBezTo>
                    <a:pt x="108" y="582"/>
                    <a:pt x="108" y="581"/>
                    <a:pt x="108" y="580"/>
                  </a:cubicBezTo>
                  <a:cubicBezTo>
                    <a:pt x="109" y="580"/>
                    <a:pt x="109" y="579"/>
                    <a:pt x="109" y="579"/>
                  </a:cubicBezTo>
                  <a:cubicBezTo>
                    <a:pt x="109" y="578"/>
                    <a:pt x="109" y="578"/>
                    <a:pt x="109" y="578"/>
                  </a:cubicBezTo>
                  <a:cubicBezTo>
                    <a:pt x="109" y="578"/>
                    <a:pt x="109" y="578"/>
                    <a:pt x="109" y="579"/>
                  </a:cubicBezTo>
                  <a:cubicBezTo>
                    <a:pt x="108" y="579"/>
                    <a:pt x="108" y="580"/>
                    <a:pt x="108" y="580"/>
                  </a:cubicBezTo>
                  <a:cubicBezTo>
                    <a:pt x="108" y="580"/>
                    <a:pt x="108" y="581"/>
                    <a:pt x="108" y="581"/>
                  </a:cubicBezTo>
                  <a:cubicBezTo>
                    <a:pt x="107" y="582"/>
                    <a:pt x="106" y="584"/>
                    <a:pt x="105" y="585"/>
                  </a:cubicBezTo>
                  <a:cubicBezTo>
                    <a:pt x="105" y="585"/>
                    <a:pt x="104" y="586"/>
                    <a:pt x="104" y="586"/>
                  </a:cubicBezTo>
                  <a:cubicBezTo>
                    <a:pt x="101" y="593"/>
                    <a:pt x="98" y="599"/>
                    <a:pt x="95" y="606"/>
                  </a:cubicBezTo>
                  <a:cubicBezTo>
                    <a:pt x="95" y="606"/>
                    <a:pt x="95" y="607"/>
                    <a:pt x="95" y="607"/>
                  </a:cubicBezTo>
                  <a:cubicBezTo>
                    <a:pt x="94" y="608"/>
                    <a:pt x="94" y="608"/>
                    <a:pt x="94" y="609"/>
                  </a:cubicBezTo>
                  <a:cubicBezTo>
                    <a:pt x="94" y="609"/>
                    <a:pt x="93" y="610"/>
                    <a:pt x="93" y="610"/>
                  </a:cubicBezTo>
                  <a:cubicBezTo>
                    <a:pt x="93" y="610"/>
                    <a:pt x="92" y="611"/>
                    <a:pt x="92" y="611"/>
                  </a:cubicBezTo>
                  <a:cubicBezTo>
                    <a:pt x="92" y="612"/>
                    <a:pt x="92" y="612"/>
                    <a:pt x="91" y="613"/>
                  </a:cubicBezTo>
                  <a:cubicBezTo>
                    <a:pt x="91" y="613"/>
                    <a:pt x="91" y="613"/>
                    <a:pt x="92" y="613"/>
                  </a:cubicBezTo>
                  <a:cubicBezTo>
                    <a:pt x="92" y="613"/>
                    <a:pt x="91" y="613"/>
                    <a:pt x="91" y="613"/>
                  </a:cubicBezTo>
                  <a:cubicBezTo>
                    <a:pt x="91" y="613"/>
                    <a:pt x="91" y="613"/>
                    <a:pt x="91" y="613"/>
                  </a:cubicBezTo>
                  <a:close/>
                  <a:moveTo>
                    <a:pt x="216" y="378"/>
                  </a:moveTo>
                  <a:cubicBezTo>
                    <a:pt x="216" y="378"/>
                    <a:pt x="216" y="378"/>
                    <a:pt x="216" y="378"/>
                  </a:cubicBezTo>
                  <a:cubicBezTo>
                    <a:pt x="216" y="378"/>
                    <a:pt x="216" y="378"/>
                    <a:pt x="216" y="378"/>
                  </a:cubicBezTo>
                  <a:cubicBezTo>
                    <a:pt x="216" y="378"/>
                    <a:pt x="216" y="378"/>
                    <a:pt x="216" y="378"/>
                  </a:cubicBezTo>
                  <a:cubicBezTo>
                    <a:pt x="216" y="377"/>
                    <a:pt x="216" y="377"/>
                    <a:pt x="216" y="377"/>
                  </a:cubicBezTo>
                  <a:cubicBezTo>
                    <a:pt x="216" y="377"/>
                    <a:pt x="216" y="377"/>
                    <a:pt x="216" y="378"/>
                  </a:cubicBezTo>
                  <a:close/>
                  <a:moveTo>
                    <a:pt x="213" y="382"/>
                  </a:moveTo>
                  <a:cubicBezTo>
                    <a:pt x="212" y="383"/>
                    <a:pt x="213" y="383"/>
                    <a:pt x="213" y="384"/>
                  </a:cubicBezTo>
                  <a:cubicBezTo>
                    <a:pt x="212" y="384"/>
                    <a:pt x="212" y="384"/>
                    <a:pt x="212" y="384"/>
                  </a:cubicBezTo>
                  <a:cubicBezTo>
                    <a:pt x="212" y="384"/>
                    <a:pt x="212" y="384"/>
                    <a:pt x="212" y="384"/>
                  </a:cubicBezTo>
                  <a:cubicBezTo>
                    <a:pt x="212" y="384"/>
                    <a:pt x="212" y="384"/>
                    <a:pt x="213" y="384"/>
                  </a:cubicBezTo>
                  <a:cubicBezTo>
                    <a:pt x="213" y="383"/>
                    <a:pt x="213" y="383"/>
                    <a:pt x="213" y="382"/>
                  </a:cubicBezTo>
                  <a:cubicBezTo>
                    <a:pt x="213" y="382"/>
                    <a:pt x="213" y="382"/>
                    <a:pt x="213" y="382"/>
                  </a:cubicBezTo>
                  <a:cubicBezTo>
                    <a:pt x="213" y="382"/>
                    <a:pt x="213" y="382"/>
                    <a:pt x="213" y="382"/>
                  </a:cubicBezTo>
                  <a:cubicBezTo>
                    <a:pt x="213" y="382"/>
                    <a:pt x="213" y="382"/>
                    <a:pt x="213" y="382"/>
                  </a:cubicBezTo>
                  <a:close/>
                  <a:moveTo>
                    <a:pt x="142" y="535"/>
                  </a:moveTo>
                  <a:cubicBezTo>
                    <a:pt x="143" y="535"/>
                    <a:pt x="143" y="535"/>
                    <a:pt x="143" y="534"/>
                  </a:cubicBezTo>
                  <a:cubicBezTo>
                    <a:pt x="144" y="534"/>
                    <a:pt x="144" y="533"/>
                    <a:pt x="144" y="533"/>
                  </a:cubicBezTo>
                  <a:cubicBezTo>
                    <a:pt x="145" y="533"/>
                    <a:pt x="145" y="532"/>
                    <a:pt x="145" y="531"/>
                  </a:cubicBezTo>
                  <a:cubicBezTo>
                    <a:pt x="145" y="531"/>
                    <a:pt x="146" y="530"/>
                    <a:pt x="146" y="529"/>
                  </a:cubicBezTo>
                  <a:cubicBezTo>
                    <a:pt x="155" y="512"/>
                    <a:pt x="163" y="494"/>
                    <a:pt x="172" y="477"/>
                  </a:cubicBezTo>
                  <a:cubicBezTo>
                    <a:pt x="172" y="476"/>
                    <a:pt x="172" y="475"/>
                    <a:pt x="172" y="475"/>
                  </a:cubicBezTo>
                  <a:cubicBezTo>
                    <a:pt x="173" y="474"/>
                    <a:pt x="173" y="474"/>
                    <a:pt x="173" y="473"/>
                  </a:cubicBezTo>
                  <a:cubicBezTo>
                    <a:pt x="174" y="473"/>
                    <a:pt x="174" y="472"/>
                    <a:pt x="173" y="472"/>
                  </a:cubicBezTo>
                  <a:cubicBezTo>
                    <a:pt x="174" y="472"/>
                    <a:pt x="174" y="471"/>
                    <a:pt x="174" y="470"/>
                  </a:cubicBezTo>
                  <a:cubicBezTo>
                    <a:pt x="175" y="470"/>
                    <a:pt x="175" y="469"/>
                    <a:pt x="175" y="469"/>
                  </a:cubicBezTo>
                  <a:cubicBezTo>
                    <a:pt x="176" y="469"/>
                    <a:pt x="176" y="468"/>
                    <a:pt x="176" y="467"/>
                  </a:cubicBezTo>
                  <a:cubicBezTo>
                    <a:pt x="176" y="467"/>
                    <a:pt x="176" y="466"/>
                    <a:pt x="176" y="466"/>
                  </a:cubicBezTo>
                  <a:cubicBezTo>
                    <a:pt x="177" y="465"/>
                    <a:pt x="177" y="465"/>
                    <a:pt x="177" y="464"/>
                  </a:cubicBezTo>
                  <a:cubicBezTo>
                    <a:pt x="177" y="464"/>
                    <a:pt x="177" y="464"/>
                    <a:pt x="177" y="464"/>
                  </a:cubicBezTo>
                  <a:cubicBezTo>
                    <a:pt x="177" y="464"/>
                    <a:pt x="177" y="464"/>
                    <a:pt x="177" y="464"/>
                  </a:cubicBezTo>
                  <a:cubicBezTo>
                    <a:pt x="177" y="465"/>
                    <a:pt x="177" y="466"/>
                    <a:pt x="176" y="466"/>
                  </a:cubicBezTo>
                  <a:cubicBezTo>
                    <a:pt x="176" y="466"/>
                    <a:pt x="176" y="467"/>
                    <a:pt x="176" y="467"/>
                  </a:cubicBezTo>
                  <a:cubicBezTo>
                    <a:pt x="175" y="468"/>
                    <a:pt x="175" y="468"/>
                    <a:pt x="175" y="469"/>
                  </a:cubicBezTo>
                  <a:cubicBezTo>
                    <a:pt x="174" y="469"/>
                    <a:pt x="174" y="470"/>
                    <a:pt x="174" y="470"/>
                  </a:cubicBezTo>
                  <a:cubicBezTo>
                    <a:pt x="173" y="471"/>
                    <a:pt x="173" y="471"/>
                    <a:pt x="173" y="472"/>
                  </a:cubicBezTo>
                  <a:cubicBezTo>
                    <a:pt x="173" y="472"/>
                    <a:pt x="173" y="473"/>
                    <a:pt x="173" y="473"/>
                  </a:cubicBezTo>
                  <a:cubicBezTo>
                    <a:pt x="172" y="473"/>
                    <a:pt x="172" y="474"/>
                    <a:pt x="172" y="475"/>
                  </a:cubicBezTo>
                  <a:cubicBezTo>
                    <a:pt x="172" y="475"/>
                    <a:pt x="171" y="475"/>
                    <a:pt x="171" y="476"/>
                  </a:cubicBezTo>
                  <a:cubicBezTo>
                    <a:pt x="171" y="477"/>
                    <a:pt x="170" y="478"/>
                    <a:pt x="169" y="479"/>
                  </a:cubicBezTo>
                  <a:cubicBezTo>
                    <a:pt x="162" y="494"/>
                    <a:pt x="155" y="509"/>
                    <a:pt x="147" y="524"/>
                  </a:cubicBezTo>
                  <a:cubicBezTo>
                    <a:pt x="146" y="526"/>
                    <a:pt x="145" y="529"/>
                    <a:pt x="145" y="531"/>
                  </a:cubicBezTo>
                  <a:cubicBezTo>
                    <a:pt x="144" y="531"/>
                    <a:pt x="144" y="532"/>
                    <a:pt x="144" y="533"/>
                  </a:cubicBezTo>
                  <a:cubicBezTo>
                    <a:pt x="144" y="533"/>
                    <a:pt x="143" y="534"/>
                    <a:pt x="143" y="534"/>
                  </a:cubicBezTo>
                  <a:cubicBezTo>
                    <a:pt x="143" y="534"/>
                    <a:pt x="143" y="535"/>
                    <a:pt x="142" y="535"/>
                  </a:cubicBezTo>
                  <a:cubicBezTo>
                    <a:pt x="142" y="535"/>
                    <a:pt x="142" y="536"/>
                    <a:pt x="142" y="536"/>
                  </a:cubicBezTo>
                  <a:cubicBezTo>
                    <a:pt x="142" y="535"/>
                    <a:pt x="142" y="535"/>
                    <a:pt x="142" y="535"/>
                  </a:cubicBezTo>
                  <a:close/>
                  <a:moveTo>
                    <a:pt x="217" y="290"/>
                  </a:moveTo>
                  <a:cubicBezTo>
                    <a:pt x="218" y="289"/>
                    <a:pt x="218" y="289"/>
                    <a:pt x="218" y="288"/>
                  </a:cubicBezTo>
                  <a:cubicBezTo>
                    <a:pt x="219" y="288"/>
                    <a:pt x="220" y="286"/>
                    <a:pt x="220" y="285"/>
                  </a:cubicBezTo>
                  <a:cubicBezTo>
                    <a:pt x="233" y="265"/>
                    <a:pt x="247" y="245"/>
                    <a:pt x="261" y="226"/>
                  </a:cubicBezTo>
                  <a:cubicBezTo>
                    <a:pt x="262" y="226"/>
                    <a:pt x="262" y="225"/>
                    <a:pt x="263" y="224"/>
                  </a:cubicBezTo>
                  <a:cubicBezTo>
                    <a:pt x="264" y="223"/>
                    <a:pt x="265" y="222"/>
                    <a:pt x="265" y="221"/>
                  </a:cubicBezTo>
                  <a:cubicBezTo>
                    <a:pt x="267" y="220"/>
                    <a:pt x="267" y="219"/>
                    <a:pt x="268" y="217"/>
                  </a:cubicBezTo>
                  <a:cubicBezTo>
                    <a:pt x="267" y="218"/>
                    <a:pt x="266" y="219"/>
                    <a:pt x="265" y="221"/>
                  </a:cubicBezTo>
                  <a:cubicBezTo>
                    <a:pt x="264" y="221"/>
                    <a:pt x="263" y="223"/>
                    <a:pt x="262" y="224"/>
                  </a:cubicBezTo>
                  <a:cubicBezTo>
                    <a:pt x="262" y="225"/>
                    <a:pt x="261" y="225"/>
                    <a:pt x="260" y="226"/>
                  </a:cubicBezTo>
                  <a:cubicBezTo>
                    <a:pt x="247" y="243"/>
                    <a:pt x="234" y="260"/>
                    <a:pt x="223" y="279"/>
                  </a:cubicBezTo>
                  <a:cubicBezTo>
                    <a:pt x="222" y="281"/>
                    <a:pt x="220" y="283"/>
                    <a:pt x="219" y="285"/>
                  </a:cubicBezTo>
                  <a:cubicBezTo>
                    <a:pt x="219" y="286"/>
                    <a:pt x="218" y="287"/>
                    <a:pt x="218" y="288"/>
                  </a:cubicBezTo>
                  <a:cubicBezTo>
                    <a:pt x="217" y="288"/>
                    <a:pt x="217" y="289"/>
                    <a:pt x="218" y="290"/>
                  </a:cubicBezTo>
                  <a:cubicBezTo>
                    <a:pt x="217" y="290"/>
                    <a:pt x="217" y="290"/>
                    <a:pt x="217" y="290"/>
                  </a:cubicBezTo>
                  <a:cubicBezTo>
                    <a:pt x="217" y="290"/>
                    <a:pt x="217" y="290"/>
                    <a:pt x="217" y="290"/>
                  </a:cubicBezTo>
                  <a:cubicBezTo>
                    <a:pt x="217" y="290"/>
                    <a:pt x="217" y="290"/>
                    <a:pt x="217" y="290"/>
                  </a:cubicBezTo>
                  <a:close/>
                  <a:moveTo>
                    <a:pt x="262" y="201"/>
                  </a:moveTo>
                  <a:cubicBezTo>
                    <a:pt x="262" y="201"/>
                    <a:pt x="262" y="201"/>
                    <a:pt x="262" y="201"/>
                  </a:cubicBezTo>
                  <a:cubicBezTo>
                    <a:pt x="261" y="203"/>
                    <a:pt x="260" y="203"/>
                    <a:pt x="259" y="204"/>
                  </a:cubicBezTo>
                  <a:cubicBezTo>
                    <a:pt x="257" y="205"/>
                    <a:pt x="256" y="206"/>
                    <a:pt x="255" y="207"/>
                  </a:cubicBezTo>
                  <a:cubicBezTo>
                    <a:pt x="242" y="218"/>
                    <a:pt x="229" y="229"/>
                    <a:pt x="217" y="239"/>
                  </a:cubicBezTo>
                  <a:cubicBezTo>
                    <a:pt x="216" y="240"/>
                    <a:pt x="215" y="241"/>
                    <a:pt x="214" y="241"/>
                  </a:cubicBezTo>
                  <a:cubicBezTo>
                    <a:pt x="211" y="244"/>
                    <a:pt x="208" y="246"/>
                    <a:pt x="204" y="249"/>
                  </a:cubicBezTo>
                  <a:cubicBezTo>
                    <a:pt x="204" y="249"/>
                    <a:pt x="204" y="249"/>
                    <a:pt x="204" y="249"/>
                  </a:cubicBezTo>
                  <a:cubicBezTo>
                    <a:pt x="203" y="249"/>
                    <a:pt x="203" y="250"/>
                    <a:pt x="202" y="251"/>
                  </a:cubicBezTo>
                  <a:cubicBezTo>
                    <a:pt x="203" y="251"/>
                    <a:pt x="204" y="251"/>
                    <a:pt x="204" y="249"/>
                  </a:cubicBezTo>
                  <a:cubicBezTo>
                    <a:pt x="205" y="249"/>
                    <a:pt x="205" y="249"/>
                    <a:pt x="206" y="249"/>
                  </a:cubicBezTo>
                  <a:cubicBezTo>
                    <a:pt x="206" y="250"/>
                    <a:pt x="204" y="251"/>
                    <a:pt x="203" y="252"/>
                  </a:cubicBezTo>
                  <a:cubicBezTo>
                    <a:pt x="193" y="260"/>
                    <a:pt x="184" y="267"/>
                    <a:pt x="174" y="275"/>
                  </a:cubicBezTo>
                  <a:cubicBezTo>
                    <a:pt x="153" y="292"/>
                    <a:pt x="131" y="308"/>
                    <a:pt x="109" y="323"/>
                  </a:cubicBezTo>
                  <a:cubicBezTo>
                    <a:pt x="98" y="331"/>
                    <a:pt x="87" y="338"/>
                    <a:pt x="75" y="345"/>
                  </a:cubicBezTo>
                  <a:cubicBezTo>
                    <a:pt x="71" y="348"/>
                    <a:pt x="66" y="350"/>
                    <a:pt x="61" y="352"/>
                  </a:cubicBezTo>
                  <a:cubicBezTo>
                    <a:pt x="58" y="353"/>
                    <a:pt x="56" y="354"/>
                    <a:pt x="53" y="355"/>
                  </a:cubicBezTo>
                  <a:cubicBezTo>
                    <a:pt x="51" y="355"/>
                    <a:pt x="49" y="355"/>
                    <a:pt x="47" y="354"/>
                  </a:cubicBezTo>
                  <a:cubicBezTo>
                    <a:pt x="46" y="353"/>
                    <a:pt x="44" y="352"/>
                    <a:pt x="44" y="350"/>
                  </a:cubicBezTo>
                  <a:cubicBezTo>
                    <a:pt x="44" y="347"/>
                    <a:pt x="45" y="345"/>
                    <a:pt x="47" y="344"/>
                  </a:cubicBezTo>
                  <a:cubicBezTo>
                    <a:pt x="49" y="342"/>
                    <a:pt x="53" y="340"/>
                    <a:pt x="57" y="339"/>
                  </a:cubicBezTo>
                  <a:cubicBezTo>
                    <a:pt x="56" y="339"/>
                    <a:pt x="56" y="339"/>
                    <a:pt x="56" y="340"/>
                  </a:cubicBezTo>
                  <a:cubicBezTo>
                    <a:pt x="55" y="340"/>
                    <a:pt x="54" y="341"/>
                    <a:pt x="53" y="341"/>
                  </a:cubicBezTo>
                  <a:cubicBezTo>
                    <a:pt x="52" y="342"/>
                    <a:pt x="51" y="342"/>
                    <a:pt x="50" y="343"/>
                  </a:cubicBezTo>
                  <a:cubicBezTo>
                    <a:pt x="46" y="345"/>
                    <a:pt x="46" y="347"/>
                    <a:pt x="47" y="351"/>
                  </a:cubicBezTo>
                  <a:cubicBezTo>
                    <a:pt x="47" y="351"/>
                    <a:pt x="47" y="352"/>
                    <a:pt x="47" y="352"/>
                  </a:cubicBezTo>
                  <a:cubicBezTo>
                    <a:pt x="47" y="352"/>
                    <a:pt x="47" y="351"/>
                    <a:pt x="47" y="351"/>
                  </a:cubicBezTo>
                  <a:cubicBezTo>
                    <a:pt x="47" y="351"/>
                    <a:pt x="47" y="351"/>
                    <a:pt x="47" y="352"/>
                  </a:cubicBezTo>
                  <a:cubicBezTo>
                    <a:pt x="47" y="352"/>
                    <a:pt x="47" y="352"/>
                    <a:pt x="47" y="352"/>
                  </a:cubicBezTo>
                  <a:cubicBezTo>
                    <a:pt x="47" y="351"/>
                    <a:pt x="47" y="350"/>
                    <a:pt x="47" y="350"/>
                  </a:cubicBezTo>
                  <a:cubicBezTo>
                    <a:pt x="47" y="347"/>
                    <a:pt x="48" y="346"/>
                    <a:pt x="50" y="344"/>
                  </a:cubicBezTo>
                  <a:cubicBezTo>
                    <a:pt x="51" y="344"/>
                    <a:pt x="52" y="343"/>
                    <a:pt x="54" y="343"/>
                  </a:cubicBezTo>
                  <a:cubicBezTo>
                    <a:pt x="65" y="338"/>
                    <a:pt x="75" y="332"/>
                    <a:pt x="85" y="326"/>
                  </a:cubicBezTo>
                  <a:cubicBezTo>
                    <a:pt x="105" y="315"/>
                    <a:pt x="123" y="302"/>
                    <a:pt x="141" y="289"/>
                  </a:cubicBezTo>
                  <a:cubicBezTo>
                    <a:pt x="145" y="285"/>
                    <a:pt x="149" y="282"/>
                    <a:pt x="153" y="278"/>
                  </a:cubicBezTo>
                  <a:cubicBezTo>
                    <a:pt x="153" y="277"/>
                    <a:pt x="153" y="277"/>
                    <a:pt x="153" y="276"/>
                  </a:cubicBezTo>
                  <a:cubicBezTo>
                    <a:pt x="148" y="279"/>
                    <a:pt x="143" y="282"/>
                    <a:pt x="138" y="285"/>
                  </a:cubicBezTo>
                  <a:cubicBezTo>
                    <a:pt x="132" y="290"/>
                    <a:pt x="126" y="294"/>
                    <a:pt x="120" y="298"/>
                  </a:cubicBezTo>
                  <a:cubicBezTo>
                    <a:pt x="119" y="299"/>
                    <a:pt x="118" y="300"/>
                    <a:pt x="117" y="300"/>
                  </a:cubicBezTo>
                  <a:cubicBezTo>
                    <a:pt x="117" y="300"/>
                    <a:pt x="117" y="300"/>
                    <a:pt x="117" y="300"/>
                  </a:cubicBezTo>
                  <a:cubicBezTo>
                    <a:pt x="117" y="299"/>
                    <a:pt x="118" y="298"/>
                    <a:pt x="119" y="298"/>
                  </a:cubicBezTo>
                  <a:cubicBezTo>
                    <a:pt x="120" y="297"/>
                    <a:pt x="122" y="295"/>
                    <a:pt x="123" y="294"/>
                  </a:cubicBezTo>
                  <a:cubicBezTo>
                    <a:pt x="123" y="294"/>
                    <a:pt x="123" y="294"/>
                    <a:pt x="123" y="293"/>
                  </a:cubicBezTo>
                  <a:cubicBezTo>
                    <a:pt x="123" y="293"/>
                    <a:pt x="123" y="294"/>
                    <a:pt x="123" y="294"/>
                  </a:cubicBezTo>
                  <a:cubicBezTo>
                    <a:pt x="123" y="294"/>
                    <a:pt x="124" y="294"/>
                    <a:pt x="124" y="294"/>
                  </a:cubicBezTo>
                  <a:cubicBezTo>
                    <a:pt x="124" y="294"/>
                    <a:pt x="124" y="293"/>
                    <a:pt x="123" y="293"/>
                  </a:cubicBezTo>
                  <a:cubicBezTo>
                    <a:pt x="123" y="293"/>
                    <a:pt x="123" y="293"/>
                    <a:pt x="123" y="293"/>
                  </a:cubicBezTo>
                  <a:cubicBezTo>
                    <a:pt x="120" y="295"/>
                    <a:pt x="119" y="296"/>
                    <a:pt x="116" y="296"/>
                  </a:cubicBezTo>
                  <a:cubicBezTo>
                    <a:pt x="118" y="295"/>
                    <a:pt x="119" y="294"/>
                    <a:pt x="120" y="293"/>
                  </a:cubicBezTo>
                  <a:cubicBezTo>
                    <a:pt x="120" y="293"/>
                    <a:pt x="121" y="293"/>
                    <a:pt x="121" y="292"/>
                  </a:cubicBezTo>
                  <a:cubicBezTo>
                    <a:pt x="122" y="292"/>
                    <a:pt x="123" y="291"/>
                    <a:pt x="124" y="290"/>
                  </a:cubicBezTo>
                  <a:cubicBezTo>
                    <a:pt x="125" y="289"/>
                    <a:pt x="126" y="289"/>
                    <a:pt x="127" y="287"/>
                  </a:cubicBezTo>
                  <a:cubicBezTo>
                    <a:pt x="125" y="288"/>
                    <a:pt x="124" y="288"/>
                    <a:pt x="124" y="290"/>
                  </a:cubicBezTo>
                  <a:cubicBezTo>
                    <a:pt x="123" y="290"/>
                    <a:pt x="122" y="290"/>
                    <a:pt x="121" y="292"/>
                  </a:cubicBezTo>
                  <a:cubicBezTo>
                    <a:pt x="120" y="292"/>
                    <a:pt x="120" y="292"/>
                    <a:pt x="119" y="293"/>
                  </a:cubicBezTo>
                  <a:cubicBezTo>
                    <a:pt x="115" y="295"/>
                    <a:pt x="112" y="298"/>
                    <a:pt x="108" y="301"/>
                  </a:cubicBezTo>
                  <a:cubicBezTo>
                    <a:pt x="89" y="314"/>
                    <a:pt x="69" y="326"/>
                    <a:pt x="49" y="335"/>
                  </a:cubicBezTo>
                  <a:cubicBezTo>
                    <a:pt x="47" y="336"/>
                    <a:pt x="45" y="337"/>
                    <a:pt x="44" y="338"/>
                  </a:cubicBezTo>
                  <a:cubicBezTo>
                    <a:pt x="41" y="340"/>
                    <a:pt x="40" y="342"/>
                    <a:pt x="39" y="344"/>
                  </a:cubicBezTo>
                  <a:cubicBezTo>
                    <a:pt x="36" y="351"/>
                    <a:pt x="40" y="358"/>
                    <a:pt x="47" y="360"/>
                  </a:cubicBezTo>
                  <a:cubicBezTo>
                    <a:pt x="48" y="361"/>
                    <a:pt x="49" y="361"/>
                    <a:pt x="50" y="361"/>
                  </a:cubicBezTo>
                  <a:cubicBezTo>
                    <a:pt x="54" y="361"/>
                    <a:pt x="57" y="360"/>
                    <a:pt x="61" y="359"/>
                  </a:cubicBezTo>
                  <a:cubicBezTo>
                    <a:pt x="62" y="358"/>
                    <a:pt x="64" y="357"/>
                    <a:pt x="65" y="357"/>
                  </a:cubicBezTo>
                  <a:cubicBezTo>
                    <a:pt x="66" y="356"/>
                    <a:pt x="67" y="355"/>
                    <a:pt x="68" y="355"/>
                  </a:cubicBezTo>
                  <a:cubicBezTo>
                    <a:pt x="75" y="352"/>
                    <a:pt x="81" y="348"/>
                    <a:pt x="88" y="344"/>
                  </a:cubicBezTo>
                  <a:cubicBezTo>
                    <a:pt x="93" y="341"/>
                    <a:pt x="98" y="338"/>
                    <a:pt x="102" y="335"/>
                  </a:cubicBezTo>
                  <a:cubicBezTo>
                    <a:pt x="133" y="314"/>
                    <a:pt x="161" y="292"/>
                    <a:pt x="190" y="270"/>
                  </a:cubicBezTo>
                  <a:cubicBezTo>
                    <a:pt x="191" y="269"/>
                    <a:pt x="191" y="269"/>
                    <a:pt x="191" y="268"/>
                  </a:cubicBezTo>
                  <a:cubicBezTo>
                    <a:pt x="193" y="268"/>
                    <a:pt x="194" y="267"/>
                    <a:pt x="195" y="265"/>
                  </a:cubicBezTo>
                  <a:cubicBezTo>
                    <a:pt x="197" y="265"/>
                    <a:pt x="198" y="264"/>
                    <a:pt x="199" y="262"/>
                  </a:cubicBezTo>
                  <a:cubicBezTo>
                    <a:pt x="199" y="262"/>
                    <a:pt x="200" y="262"/>
                    <a:pt x="200" y="261"/>
                  </a:cubicBezTo>
                  <a:cubicBezTo>
                    <a:pt x="203" y="259"/>
                    <a:pt x="206" y="257"/>
                    <a:pt x="208" y="255"/>
                  </a:cubicBezTo>
                  <a:cubicBezTo>
                    <a:pt x="209" y="255"/>
                    <a:pt x="209" y="254"/>
                    <a:pt x="209" y="254"/>
                  </a:cubicBezTo>
                  <a:cubicBezTo>
                    <a:pt x="211" y="253"/>
                    <a:pt x="212" y="252"/>
                    <a:pt x="213" y="251"/>
                  </a:cubicBezTo>
                  <a:cubicBezTo>
                    <a:pt x="214" y="251"/>
                    <a:pt x="214" y="250"/>
                    <a:pt x="215" y="250"/>
                  </a:cubicBezTo>
                  <a:cubicBezTo>
                    <a:pt x="218" y="247"/>
                    <a:pt x="221" y="245"/>
                    <a:pt x="224" y="243"/>
                  </a:cubicBezTo>
                  <a:cubicBezTo>
                    <a:pt x="224" y="242"/>
                    <a:pt x="225" y="241"/>
                    <a:pt x="225" y="241"/>
                  </a:cubicBezTo>
                  <a:cubicBezTo>
                    <a:pt x="227" y="240"/>
                    <a:pt x="228" y="239"/>
                    <a:pt x="230" y="237"/>
                  </a:cubicBezTo>
                  <a:cubicBezTo>
                    <a:pt x="231" y="236"/>
                    <a:pt x="233" y="235"/>
                    <a:pt x="234" y="234"/>
                  </a:cubicBezTo>
                  <a:cubicBezTo>
                    <a:pt x="236" y="233"/>
                    <a:pt x="238" y="232"/>
                    <a:pt x="238" y="229"/>
                  </a:cubicBezTo>
                  <a:cubicBezTo>
                    <a:pt x="238" y="229"/>
                    <a:pt x="238" y="229"/>
                    <a:pt x="238" y="229"/>
                  </a:cubicBezTo>
                  <a:cubicBezTo>
                    <a:pt x="240" y="229"/>
                    <a:pt x="241" y="228"/>
                    <a:pt x="243" y="226"/>
                  </a:cubicBezTo>
                  <a:cubicBezTo>
                    <a:pt x="243" y="226"/>
                    <a:pt x="243" y="225"/>
                    <a:pt x="243" y="225"/>
                  </a:cubicBezTo>
                  <a:cubicBezTo>
                    <a:pt x="245" y="225"/>
                    <a:pt x="246" y="223"/>
                    <a:pt x="247" y="223"/>
                  </a:cubicBezTo>
                  <a:cubicBezTo>
                    <a:pt x="248" y="222"/>
                    <a:pt x="248" y="221"/>
                    <a:pt x="249" y="220"/>
                  </a:cubicBezTo>
                  <a:cubicBezTo>
                    <a:pt x="249" y="219"/>
                    <a:pt x="251" y="218"/>
                    <a:pt x="252" y="217"/>
                  </a:cubicBezTo>
                  <a:cubicBezTo>
                    <a:pt x="259" y="210"/>
                    <a:pt x="267" y="203"/>
                    <a:pt x="275" y="196"/>
                  </a:cubicBezTo>
                  <a:cubicBezTo>
                    <a:pt x="278" y="193"/>
                    <a:pt x="281" y="190"/>
                    <a:pt x="284" y="186"/>
                  </a:cubicBezTo>
                  <a:cubicBezTo>
                    <a:pt x="284" y="186"/>
                    <a:pt x="285" y="185"/>
                    <a:pt x="285" y="184"/>
                  </a:cubicBezTo>
                  <a:cubicBezTo>
                    <a:pt x="287" y="182"/>
                    <a:pt x="289" y="180"/>
                    <a:pt x="291" y="177"/>
                  </a:cubicBezTo>
                  <a:cubicBezTo>
                    <a:pt x="291" y="177"/>
                    <a:pt x="291" y="177"/>
                    <a:pt x="291" y="176"/>
                  </a:cubicBezTo>
                  <a:cubicBezTo>
                    <a:pt x="290" y="177"/>
                    <a:pt x="289" y="178"/>
                    <a:pt x="288" y="178"/>
                  </a:cubicBezTo>
                  <a:cubicBezTo>
                    <a:pt x="282" y="184"/>
                    <a:pt x="277" y="189"/>
                    <a:pt x="271" y="194"/>
                  </a:cubicBezTo>
                  <a:cubicBezTo>
                    <a:pt x="270" y="195"/>
                    <a:pt x="269" y="196"/>
                    <a:pt x="268" y="197"/>
                  </a:cubicBezTo>
                  <a:cubicBezTo>
                    <a:pt x="267" y="198"/>
                    <a:pt x="265" y="198"/>
                    <a:pt x="265" y="200"/>
                  </a:cubicBezTo>
                  <a:cubicBezTo>
                    <a:pt x="264" y="200"/>
                    <a:pt x="263" y="201"/>
                    <a:pt x="262" y="201"/>
                  </a:cubicBezTo>
                  <a:close/>
                  <a:moveTo>
                    <a:pt x="356" y="107"/>
                  </a:moveTo>
                  <a:cubicBezTo>
                    <a:pt x="357" y="106"/>
                    <a:pt x="357" y="106"/>
                    <a:pt x="357" y="104"/>
                  </a:cubicBezTo>
                  <a:cubicBezTo>
                    <a:pt x="356" y="105"/>
                    <a:pt x="356" y="106"/>
                    <a:pt x="356" y="107"/>
                  </a:cubicBezTo>
                  <a:cubicBezTo>
                    <a:pt x="355" y="107"/>
                    <a:pt x="355" y="107"/>
                    <a:pt x="355" y="108"/>
                  </a:cubicBezTo>
                  <a:cubicBezTo>
                    <a:pt x="356" y="108"/>
                    <a:pt x="356" y="107"/>
                    <a:pt x="356" y="107"/>
                  </a:cubicBezTo>
                  <a:close/>
                  <a:moveTo>
                    <a:pt x="198" y="254"/>
                  </a:moveTo>
                  <a:cubicBezTo>
                    <a:pt x="197" y="255"/>
                    <a:pt x="196" y="255"/>
                    <a:pt x="196" y="257"/>
                  </a:cubicBezTo>
                  <a:cubicBezTo>
                    <a:pt x="196" y="256"/>
                    <a:pt x="198" y="256"/>
                    <a:pt x="198" y="254"/>
                  </a:cubicBezTo>
                  <a:cubicBezTo>
                    <a:pt x="199" y="254"/>
                    <a:pt x="200" y="253"/>
                    <a:pt x="200" y="253"/>
                  </a:cubicBezTo>
                  <a:cubicBezTo>
                    <a:pt x="199" y="253"/>
                    <a:pt x="198" y="253"/>
                    <a:pt x="198" y="254"/>
                  </a:cubicBezTo>
                  <a:close/>
                  <a:moveTo>
                    <a:pt x="248" y="231"/>
                  </a:moveTo>
                  <a:cubicBezTo>
                    <a:pt x="251" y="229"/>
                    <a:pt x="251" y="229"/>
                    <a:pt x="252" y="227"/>
                  </a:cubicBezTo>
                  <a:cubicBezTo>
                    <a:pt x="250" y="229"/>
                    <a:pt x="249" y="229"/>
                    <a:pt x="248" y="231"/>
                  </a:cubicBezTo>
                  <a:cubicBezTo>
                    <a:pt x="247" y="231"/>
                    <a:pt x="246" y="231"/>
                    <a:pt x="245" y="233"/>
                  </a:cubicBezTo>
                  <a:cubicBezTo>
                    <a:pt x="247" y="232"/>
                    <a:pt x="248" y="232"/>
                    <a:pt x="248" y="231"/>
                  </a:cubicBezTo>
                  <a:close/>
                  <a:moveTo>
                    <a:pt x="90" y="645"/>
                  </a:moveTo>
                  <a:cubicBezTo>
                    <a:pt x="90" y="645"/>
                    <a:pt x="90" y="645"/>
                    <a:pt x="91" y="645"/>
                  </a:cubicBezTo>
                  <a:cubicBezTo>
                    <a:pt x="93" y="643"/>
                    <a:pt x="95" y="641"/>
                    <a:pt x="95" y="637"/>
                  </a:cubicBezTo>
                  <a:cubicBezTo>
                    <a:pt x="93" y="639"/>
                    <a:pt x="93" y="641"/>
                    <a:pt x="92" y="642"/>
                  </a:cubicBezTo>
                  <a:cubicBezTo>
                    <a:pt x="91" y="643"/>
                    <a:pt x="91" y="645"/>
                    <a:pt x="90" y="645"/>
                  </a:cubicBezTo>
                  <a:cubicBezTo>
                    <a:pt x="90" y="645"/>
                    <a:pt x="90" y="645"/>
                    <a:pt x="90" y="646"/>
                  </a:cubicBezTo>
                  <a:cubicBezTo>
                    <a:pt x="90" y="646"/>
                    <a:pt x="90" y="646"/>
                    <a:pt x="90" y="646"/>
                  </a:cubicBezTo>
                  <a:cubicBezTo>
                    <a:pt x="90" y="646"/>
                    <a:pt x="90" y="646"/>
                    <a:pt x="90" y="645"/>
                  </a:cubicBezTo>
                  <a:cubicBezTo>
                    <a:pt x="90" y="645"/>
                    <a:pt x="90" y="645"/>
                    <a:pt x="90" y="645"/>
                  </a:cubicBezTo>
                  <a:close/>
                  <a:moveTo>
                    <a:pt x="123" y="550"/>
                  </a:moveTo>
                  <a:cubicBezTo>
                    <a:pt x="122" y="550"/>
                    <a:pt x="121" y="551"/>
                    <a:pt x="121" y="552"/>
                  </a:cubicBezTo>
                  <a:cubicBezTo>
                    <a:pt x="118" y="558"/>
                    <a:pt x="115" y="564"/>
                    <a:pt x="112" y="570"/>
                  </a:cubicBezTo>
                  <a:cubicBezTo>
                    <a:pt x="112" y="570"/>
                    <a:pt x="112" y="571"/>
                    <a:pt x="112" y="571"/>
                  </a:cubicBezTo>
                  <a:cubicBezTo>
                    <a:pt x="113" y="570"/>
                    <a:pt x="114" y="569"/>
                    <a:pt x="114" y="569"/>
                  </a:cubicBezTo>
                  <a:cubicBezTo>
                    <a:pt x="117" y="563"/>
                    <a:pt x="120" y="557"/>
                    <a:pt x="123" y="551"/>
                  </a:cubicBezTo>
                  <a:cubicBezTo>
                    <a:pt x="123" y="551"/>
                    <a:pt x="123" y="550"/>
                    <a:pt x="123" y="550"/>
                  </a:cubicBezTo>
                  <a:cubicBezTo>
                    <a:pt x="123" y="550"/>
                    <a:pt x="123" y="550"/>
                    <a:pt x="123" y="550"/>
                  </a:cubicBezTo>
                  <a:cubicBezTo>
                    <a:pt x="125" y="547"/>
                    <a:pt x="127" y="544"/>
                    <a:pt x="128" y="541"/>
                  </a:cubicBezTo>
                  <a:cubicBezTo>
                    <a:pt x="129" y="539"/>
                    <a:pt x="130" y="537"/>
                    <a:pt x="131" y="535"/>
                  </a:cubicBezTo>
                  <a:cubicBezTo>
                    <a:pt x="131" y="534"/>
                    <a:pt x="131" y="534"/>
                    <a:pt x="131" y="533"/>
                  </a:cubicBezTo>
                  <a:cubicBezTo>
                    <a:pt x="130" y="534"/>
                    <a:pt x="130" y="534"/>
                    <a:pt x="130" y="534"/>
                  </a:cubicBezTo>
                  <a:cubicBezTo>
                    <a:pt x="128" y="539"/>
                    <a:pt x="125" y="544"/>
                    <a:pt x="123" y="549"/>
                  </a:cubicBezTo>
                  <a:cubicBezTo>
                    <a:pt x="123" y="549"/>
                    <a:pt x="123" y="550"/>
                    <a:pt x="123" y="550"/>
                  </a:cubicBezTo>
                  <a:close/>
                  <a:moveTo>
                    <a:pt x="127" y="568"/>
                  </a:moveTo>
                  <a:cubicBezTo>
                    <a:pt x="126" y="568"/>
                    <a:pt x="126" y="568"/>
                    <a:pt x="125" y="569"/>
                  </a:cubicBezTo>
                  <a:cubicBezTo>
                    <a:pt x="124" y="573"/>
                    <a:pt x="122" y="576"/>
                    <a:pt x="120" y="580"/>
                  </a:cubicBezTo>
                  <a:cubicBezTo>
                    <a:pt x="119" y="582"/>
                    <a:pt x="118" y="585"/>
                    <a:pt x="118" y="587"/>
                  </a:cubicBezTo>
                  <a:cubicBezTo>
                    <a:pt x="119" y="586"/>
                    <a:pt x="119" y="585"/>
                    <a:pt x="120" y="584"/>
                  </a:cubicBezTo>
                  <a:cubicBezTo>
                    <a:pt x="122" y="580"/>
                    <a:pt x="124" y="575"/>
                    <a:pt x="126" y="570"/>
                  </a:cubicBezTo>
                  <a:cubicBezTo>
                    <a:pt x="126" y="569"/>
                    <a:pt x="127" y="568"/>
                    <a:pt x="127" y="568"/>
                  </a:cubicBezTo>
                  <a:cubicBezTo>
                    <a:pt x="127" y="568"/>
                    <a:pt x="127" y="567"/>
                    <a:pt x="127" y="567"/>
                  </a:cubicBezTo>
                  <a:cubicBezTo>
                    <a:pt x="127" y="567"/>
                    <a:pt x="127" y="568"/>
                    <a:pt x="127" y="568"/>
                  </a:cubicBezTo>
                  <a:close/>
                  <a:moveTo>
                    <a:pt x="322" y="151"/>
                  </a:moveTo>
                  <a:cubicBezTo>
                    <a:pt x="321" y="152"/>
                    <a:pt x="320" y="153"/>
                    <a:pt x="319" y="155"/>
                  </a:cubicBezTo>
                  <a:cubicBezTo>
                    <a:pt x="321" y="153"/>
                    <a:pt x="322" y="153"/>
                    <a:pt x="322" y="151"/>
                  </a:cubicBezTo>
                  <a:close/>
                  <a:moveTo>
                    <a:pt x="147" y="272"/>
                  </a:moveTo>
                  <a:cubicBezTo>
                    <a:pt x="148" y="271"/>
                    <a:pt x="149" y="271"/>
                    <a:pt x="150" y="269"/>
                  </a:cubicBezTo>
                  <a:cubicBezTo>
                    <a:pt x="149" y="270"/>
                    <a:pt x="148" y="270"/>
                    <a:pt x="147" y="272"/>
                  </a:cubicBezTo>
                  <a:close/>
                  <a:moveTo>
                    <a:pt x="209" y="262"/>
                  </a:moveTo>
                  <a:cubicBezTo>
                    <a:pt x="208" y="262"/>
                    <a:pt x="208" y="262"/>
                    <a:pt x="208" y="262"/>
                  </a:cubicBezTo>
                  <a:cubicBezTo>
                    <a:pt x="208" y="262"/>
                    <a:pt x="208" y="263"/>
                    <a:pt x="208" y="263"/>
                  </a:cubicBezTo>
                  <a:cubicBezTo>
                    <a:pt x="208" y="263"/>
                    <a:pt x="208" y="263"/>
                    <a:pt x="208" y="263"/>
                  </a:cubicBezTo>
                  <a:cubicBezTo>
                    <a:pt x="208" y="263"/>
                    <a:pt x="209" y="262"/>
                    <a:pt x="209" y="262"/>
                  </a:cubicBezTo>
                  <a:close/>
                  <a:moveTo>
                    <a:pt x="193" y="258"/>
                  </a:moveTo>
                  <a:cubicBezTo>
                    <a:pt x="193" y="258"/>
                    <a:pt x="194" y="258"/>
                    <a:pt x="194" y="257"/>
                  </a:cubicBezTo>
                  <a:cubicBezTo>
                    <a:pt x="193" y="258"/>
                    <a:pt x="193" y="258"/>
                    <a:pt x="193" y="258"/>
                  </a:cubicBezTo>
                  <a:close/>
                  <a:moveTo>
                    <a:pt x="190" y="260"/>
                  </a:moveTo>
                  <a:cubicBezTo>
                    <a:pt x="190" y="260"/>
                    <a:pt x="190" y="260"/>
                    <a:pt x="190" y="261"/>
                  </a:cubicBezTo>
                  <a:cubicBezTo>
                    <a:pt x="190" y="260"/>
                    <a:pt x="191" y="260"/>
                    <a:pt x="191" y="260"/>
                  </a:cubicBezTo>
                  <a:cubicBezTo>
                    <a:pt x="191" y="260"/>
                    <a:pt x="191" y="260"/>
                    <a:pt x="191" y="260"/>
                  </a:cubicBezTo>
                  <a:cubicBezTo>
                    <a:pt x="190" y="260"/>
                    <a:pt x="190" y="260"/>
                    <a:pt x="190" y="260"/>
                  </a:cubicBezTo>
                  <a:close/>
                  <a:moveTo>
                    <a:pt x="144" y="274"/>
                  </a:moveTo>
                  <a:cubicBezTo>
                    <a:pt x="145" y="273"/>
                    <a:pt x="145" y="273"/>
                    <a:pt x="146" y="273"/>
                  </a:cubicBezTo>
                  <a:cubicBezTo>
                    <a:pt x="146" y="273"/>
                    <a:pt x="146" y="273"/>
                    <a:pt x="146" y="273"/>
                  </a:cubicBezTo>
                  <a:cubicBezTo>
                    <a:pt x="146" y="273"/>
                    <a:pt x="145" y="273"/>
                    <a:pt x="145" y="273"/>
                  </a:cubicBezTo>
                  <a:cubicBezTo>
                    <a:pt x="145" y="273"/>
                    <a:pt x="145" y="273"/>
                    <a:pt x="144" y="274"/>
                  </a:cubicBezTo>
                  <a:close/>
                  <a:moveTo>
                    <a:pt x="142" y="276"/>
                  </a:move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1" y="276"/>
                    <a:pt x="141" y="276"/>
                    <a:pt x="141" y="276"/>
                  </a:cubicBezTo>
                  <a:cubicBezTo>
                    <a:pt x="141" y="276"/>
                    <a:pt x="141" y="276"/>
                    <a:pt x="142" y="276"/>
                  </a:cubicBezTo>
                  <a:close/>
                  <a:moveTo>
                    <a:pt x="138" y="279"/>
                  </a:moveTo>
                  <a:cubicBezTo>
                    <a:pt x="138" y="279"/>
                    <a:pt x="138" y="279"/>
                    <a:pt x="138" y="279"/>
                  </a:cubicBezTo>
                  <a:cubicBezTo>
                    <a:pt x="138" y="279"/>
                    <a:pt x="138" y="279"/>
                    <a:pt x="138" y="279"/>
                  </a:cubicBezTo>
                  <a:cubicBezTo>
                    <a:pt x="138" y="279"/>
                    <a:pt x="138" y="279"/>
                    <a:pt x="138" y="278"/>
                  </a:cubicBezTo>
                  <a:cubicBezTo>
                    <a:pt x="138" y="279"/>
                    <a:pt x="138" y="279"/>
                    <a:pt x="138" y="279"/>
                  </a:cubicBezTo>
                  <a:close/>
                  <a:moveTo>
                    <a:pt x="132" y="284"/>
                  </a:moveTo>
                  <a:cubicBezTo>
                    <a:pt x="132" y="284"/>
                    <a:pt x="132" y="283"/>
                    <a:pt x="132" y="283"/>
                  </a:cubicBezTo>
                  <a:cubicBezTo>
                    <a:pt x="131" y="284"/>
                    <a:pt x="131" y="284"/>
                    <a:pt x="131" y="284"/>
                  </a:cubicBezTo>
                  <a:cubicBezTo>
                    <a:pt x="131" y="284"/>
                    <a:pt x="132" y="284"/>
                    <a:pt x="132" y="284"/>
                  </a:cubicBezTo>
                  <a:close/>
                  <a:moveTo>
                    <a:pt x="244" y="234"/>
                  </a:moveTo>
                  <a:cubicBezTo>
                    <a:pt x="244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4" y="234"/>
                  </a:cubicBezTo>
                  <a:cubicBezTo>
                    <a:pt x="244" y="234"/>
                    <a:pt x="244" y="234"/>
                    <a:pt x="244" y="234"/>
                  </a:cubicBezTo>
                  <a:cubicBezTo>
                    <a:pt x="244" y="234"/>
                    <a:pt x="244" y="234"/>
                    <a:pt x="244" y="234"/>
                  </a:cubicBezTo>
                  <a:close/>
                  <a:moveTo>
                    <a:pt x="130" y="285"/>
                  </a:moveTo>
                  <a:cubicBezTo>
                    <a:pt x="129" y="286"/>
                    <a:pt x="129" y="286"/>
                    <a:pt x="128" y="286"/>
                  </a:cubicBezTo>
                  <a:cubicBezTo>
                    <a:pt x="128" y="286"/>
                    <a:pt x="128" y="286"/>
                    <a:pt x="128" y="286"/>
                  </a:cubicBezTo>
                  <a:cubicBezTo>
                    <a:pt x="128" y="286"/>
                    <a:pt x="129" y="286"/>
                    <a:pt x="129" y="286"/>
                  </a:cubicBezTo>
                  <a:cubicBezTo>
                    <a:pt x="129" y="286"/>
                    <a:pt x="129" y="286"/>
                    <a:pt x="130" y="285"/>
                  </a:cubicBezTo>
                  <a:close/>
                  <a:moveTo>
                    <a:pt x="212" y="260"/>
                  </a:moveTo>
                  <a:cubicBezTo>
                    <a:pt x="211" y="260"/>
                    <a:pt x="211" y="260"/>
                    <a:pt x="211" y="260"/>
                  </a:cubicBezTo>
                  <a:cubicBezTo>
                    <a:pt x="211" y="260"/>
                    <a:pt x="211" y="260"/>
                    <a:pt x="211" y="260"/>
                  </a:cubicBezTo>
                  <a:lnTo>
                    <a:pt x="212" y="260"/>
                  </a:lnTo>
                  <a:close/>
                  <a:moveTo>
                    <a:pt x="187" y="263"/>
                  </a:moveTo>
                  <a:cubicBezTo>
                    <a:pt x="187" y="263"/>
                    <a:pt x="187" y="263"/>
                    <a:pt x="187" y="263"/>
                  </a:cubicBezTo>
                  <a:cubicBezTo>
                    <a:pt x="187" y="263"/>
                    <a:pt x="187" y="263"/>
                    <a:pt x="187" y="263"/>
                  </a:cubicBezTo>
                  <a:close/>
                  <a:moveTo>
                    <a:pt x="135" y="281"/>
                  </a:moveTo>
                  <a:cubicBezTo>
                    <a:pt x="135" y="281"/>
                    <a:pt x="135" y="281"/>
                    <a:pt x="135" y="281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135" y="281"/>
                    <a:pt x="135" y="281"/>
                    <a:pt x="135" y="28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8020051" y="2565401"/>
              <a:ext cx="504825" cy="504825"/>
            </a:xfrm>
            <a:custGeom>
              <a:avLst/>
              <a:gdLst>
                <a:gd name="T0" fmla="*/ 0 w 119"/>
                <a:gd name="T1" fmla="*/ 119 h 119"/>
                <a:gd name="T2" fmla="*/ 2 w 119"/>
                <a:gd name="T3" fmla="*/ 117 h 119"/>
                <a:gd name="T4" fmla="*/ 118 w 119"/>
                <a:gd name="T5" fmla="*/ 0 h 119"/>
                <a:gd name="T6" fmla="*/ 119 w 119"/>
                <a:gd name="T7" fmla="*/ 0 h 119"/>
                <a:gd name="T8" fmla="*/ 116 w 119"/>
                <a:gd name="T9" fmla="*/ 2 h 119"/>
                <a:gd name="T10" fmla="*/ 108 w 119"/>
                <a:gd name="T11" fmla="*/ 12 h 119"/>
                <a:gd name="T12" fmla="*/ 76 w 119"/>
                <a:gd name="T13" fmla="*/ 46 h 119"/>
                <a:gd name="T14" fmla="*/ 6 w 119"/>
                <a:gd name="T15" fmla="*/ 115 h 119"/>
                <a:gd name="T16" fmla="*/ 1 w 119"/>
                <a:gd name="T17" fmla="*/ 119 h 119"/>
                <a:gd name="T18" fmla="*/ 0 w 119"/>
                <a:gd name="T1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19">
                  <a:moveTo>
                    <a:pt x="0" y="119"/>
                  </a:moveTo>
                  <a:cubicBezTo>
                    <a:pt x="1" y="118"/>
                    <a:pt x="1" y="118"/>
                    <a:pt x="2" y="117"/>
                  </a:cubicBezTo>
                  <a:cubicBezTo>
                    <a:pt x="41" y="79"/>
                    <a:pt x="79" y="39"/>
                    <a:pt x="118" y="0"/>
                  </a:cubicBezTo>
                  <a:cubicBezTo>
                    <a:pt x="118" y="0"/>
                    <a:pt x="118" y="0"/>
                    <a:pt x="119" y="0"/>
                  </a:cubicBezTo>
                  <a:cubicBezTo>
                    <a:pt x="118" y="1"/>
                    <a:pt x="117" y="1"/>
                    <a:pt x="116" y="2"/>
                  </a:cubicBezTo>
                  <a:cubicBezTo>
                    <a:pt x="114" y="6"/>
                    <a:pt x="110" y="9"/>
                    <a:pt x="108" y="12"/>
                  </a:cubicBezTo>
                  <a:cubicBezTo>
                    <a:pt x="98" y="24"/>
                    <a:pt x="86" y="35"/>
                    <a:pt x="76" y="46"/>
                  </a:cubicBezTo>
                  <a:cubicBezTo>
                    <a:pt x="53" y="70"/>
                    <a:pt x="30" y="92"/>
                    <a:pt x="6" y="115"/>
                  </a:cubicBezTo>
                  <a:cubicBezTo>
                    <a:pt x="4" y="116"/>
                    <a:pt x="2" y="118"/>
                    <a:pt x="1" y="119"/>
                  </a:cubicBezTo>
                  <a:cubicBezTo>
                    <a:pt x="1" y="119"/>
                    <a:pt x="1" y="119"/>
                    <a:pt x="0" y="1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2509839" y="4576763"/>
              <a:ext cx="606425" cy="280988"/>
            </a:xfrm>
            <a:custGeom>
              <a:avLst/>
              <a:gdLst>
                <a:gd name="T0" fmla="*/ 142 w 143"/>
                <a:gd name="T1" fmla="*/ 0 h 66"/>
                <a:gd name="T2" fmla="*/ 139 w 143"/>
                <a:gd name="T3" fmla="*/ 2 h 66"/>
                <a:gd name="T4" fmla="*/ 95 w 143"/>
                <a:gd name="T5" fmla="*/ 21 h 66"/>
                <a:gd name="T6" fmla="*/ 4 w 143"/>
                <a:gd name="T7" fmla="*/ 63 h 66"/>
                <a:gd name="T8" fmla="*/ 0 w 143"/>
                <a:gd name="T9" fmla="*/ 65 h 66"/>
                <a:gd name="T10" fmla="*/ 0 w 143"/>
                <a:gd name="T11" fmla="*/ 66 h 66"/>
                <a:gd name="T12" fmla="*/ 0 w 143"/>
                <a:gd name="T13" fmla="*/ 65 h 66"/>
                <a:gd name="T14" fmla="*/ 2 w 143"/>
                <a:gd name="T15" fmla="*/ 63 h 66"/>
                <a:gd name="T16" fmla="*/ 12 w 143"/>
                <a:gd name="T17" fmla="*/ 58 h 66"/>
                <a:gd name="T18" fmla="*/ 63 w 143"/>
                <a:gd name="T19" fmla="*/ 32 h 66"/>
                <a:gd name="T20" fmla="*/ 134 w 143"/>
                <a:gd name="T21" fmla="*/ 3 h 66"/>
                <a:gd name="T22" fmla="*/ 140 w 143"/>
                <a:gd name="T23" fmla="*/ 1 h 66"/>
                <a:gd name="T24" fmla="*/ 143 w 143"/>
                <a:gd name="T25" fmla="*/ 1 h 66"/>
                <a:gd name="T26" fmla="*/ 142 w 143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66">
                  <a:moveTo>
                    <a:pt x="142" y="0"/>
                  </a:moveTo>
                  <a:cubicBezTo>
                    <a:pt x="142" y="2"/>
                    <a:pt x="141" y="2"/>
                    <a:pt x="139" y="2"/>
                  </a:cubicBezTo>
                  <a:cubicBezTo>
                    <a:pt x="125" y="8"/>
                    <a:pt x="110" y="14"/>
                    <a:pt x="95" y="21"/>
                  </a:cubicBezTo>
                  <a:cubicBezTo>
                    <a:pt x="64" y="34"/>
                    <a:pt x="33" y="48"/>
                    <a:pt x="4" y="63"/>
                  </a:cubicBezTo>
                  <a:cubicBezTo>
                    <a:pt x="2" y="64"/>
                    <a:pt x="1" y="65"/>
                    <a:pt x="0" y="65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4"/>
                    <a:pt x="2" y="64"/>
                    <a:pt x="2" y="63"/>
                  </a:cubicBezTo>
                  <a:cubicBezTo>
                    <a:pt x="5" y="61"/>
                    <a:pt x="9" y="60"/>
                    <a:pt x="12" y="58"/>
                  </a:cubicBezTo>
                  <a:cubicBezTo>
                    <a:pt x="28" y="48"/>
                    <a:pt x="45" y="40"/>
                    <a:pt x="63" y="32"/>
                  </a:cubicBezTo>
                  <a:cubicBezTo>
                    <a:pt x="86" y="22"/>
                    <a:pt x="110" y="13"/>
                    <a:pt x="134" y="3"/>
                  </a:cubicBezTo>
                  <a:cubicBezTo>
                    <a:pt x="136" y="3"/>
                    <a:pt x="138" y="2"/>
                    <a:pt x="140" y="1"/>
                  </a:cubicBezTo>
                  <a:cubicBezTo>
                    <a:pt x="141" y="1"/>
                    <a:pt x="142" y="1"/>
                    <a:pt x="143" y="1"/>
                  </a:cubicBezTo>
                  <a:cubicBezTo>
                    <a:pt x="143" y="1"/>
                    <a:pt x="142" y="0"/>
                    <a:pt x="1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7037389" y="5507038"/>
              <a:ext cx="79375" cy="161925"/>
            </a:xfrm>
            <a:custGeom>
              <a:avLst/>
              <a:gdLst>
                <a:gd name="T0" fmla="*/ 19 w 19"/>
                <a:gd name="T1" fmla="*/ 0 h 38"/>
                <a:gd name="T2" fmla="*/ 18 w 19"/>
                <a:gd name="T3" fmla="*/ 2 h 38"/>
                <a:gd name="T4" fmla="*/ 4 w 19"/>
                <a:gd name="T5" fmla="*/ 32 h 38"/>
                <a:gd name="T6" fmla="*/ 1 w 19"/>
                <a:gd name="T7" fmla="*/ 37 h 38"/>
                <a:gd name="T8" fmla="*/ 0 w 19"/>
                <a:gd name="T9" fmla="*/ 38 h 38"/>
                <a:gd name="T10" fmla="*/ 0 w 19"/>
                <a:gd name="T11" fmla="*/ 38 h 38"/>
                <a:gd name="T12" fmla="*/ 3 w 19"/>
                <a:gd name="T13" fmla="*/ 28 h 38"/>
                <a:gd name="T14" fmla="*/ 17 w 19"/>
                <a:gd name="T15" fmla="*/ 3 h 38"/>
                <a:gd name="T16" fmla="*/ 19 w 19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8">
                  <a:moveTo>
                    <a:pt x="19" y="0"/>
                  </a:moveTo>
                  <a:cubicBezTo>
                    <a:pt x="19" y="0"/>
                    <a:pt x="19" y="1"/>
                    <a:pt x="18" y="2"/>
                  </a:cubicBezTo>
                  <a:cubicBezTo>
                    <a:pt x="14" y="12"/>
                    <a:pt x="9" y="22"/>
                    <a:pt x="4" y="32"/>
                  </a:cubicBezTo>
                  <a:cubicBezTo>
                    <a:pt x="3" y="34"/>
                    <a:pt x="2" y="35"/>
                    <a:pt x="1" y="37"/>
                  </a:cubicBezTo>
                  <a:cubicBezTo>
                    <a:pt x="1" y="37"/>
                    <a:pt x="0" y="37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4"/>
                    <a:pt x="2" y="31"/>
                    <a:pt x="3" y="28"/>
                  </a:cubicBezTo>
                  <a:cubicBezTo>
                    <a:pt x="8" y="20"/>
                    <a:pt x="12" y="11"/>
                    <a:pt x="17" y="3"/>
                  </a:cubicBezTo>
                  <a:cubicBezTo>
                    <a:pt x="17" y="2"/>
                    <a:pt x="18" y="0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3621089" y="4764088"/>
              <a:ext cx="80963" cy="149225"/>
            </a:xfrm>
            <a:custGeom>
              <a:avLst/>
              <a:gdLst>
                <a:gd name="T0" fmla="*/ 19 w 19"/>
                <a:gd name="T1" fmla="*/ 0 h 35"/>
                <a:gd name="T2" fmla="*/ 15 w 19"/>
                <a:gd name="T3" fmla="*/ 13 h 35"/>
                <a:gd name="T4" fmla="*/ 1 w 19"/>
                <a:gd name="T5" fmla="*/ 34 h 35"/>
                <a:gd name="T6" fmla="*/ 0 w 19"/>
                <a:gd name="T7" fmla="*/ 35 h 35"/>
                <a:gd name="T8" fmla="*/ 6 w 19"/>
                <a:gd name="T9" fmla="*/ 24 h 35"/>
                <a:gd name="T10" fmla="*/ 13 w 19"/>
                <a:gd name="T11" fmla="*/ 12 h 35"/>
                <a:gd name="T12" fmla="*/ 19 w 19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5">
                  <a:moveTo>
                    <a:pt x="19" y="0"/>
                  </a:moveTo>
                  <a:cubicBezTo>
                    <a:pt x="18" y="5"/>
                    <a:pt x="17" y="9"/>
                    <a:pt x="15" y="13"/>
                  </a:cubicBezTo>
                  <a:cubicBezTo>
                    <a:pt x="11" y="20"/>
                    <a:pt x="7" y="27"/>
                    <a:pt x="1" y="34"/>
                  </a:cubicBezTo>
                  <a:cubicBezTo>
                    <a:pt x="1" y="34"/>
                    <a:pt x="0" y="35"/>
                    <a:pt x="0" y="35"/>
                  </a:cubicBezTo>
                  <a:cubicBezTo>
                    <a:pt x="2" y="31"/>
                    <a:pt x="4" y="28"/>
                    <a:pt x="6" y="24"/>
                  </a:cubicBezTo>
                  <a:cubicBezTo>
                    <a:pt x="8" y="20"/>
                    <a:pt x="11" y="16"/>
                    <a:pt x="13" y="12"/>
                  </a:cubicBezTo>
                  <a:cubicBezTo>
                    <a:pt x="15" y="8"/>
                    <a:pt x="16" y="4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2532064" y="3914776"/>
              <a:ext cx="66675" cy="190500"/>
            </a:xfrm>
            <a:custGeom>
              <a:avLst/>
              <a:gdLst>
                <a:gd name="T0" fmla="*/ 16 w 16"/>
                <a:gd name="T1" fmla="*/ 0 h 45"/>
                <a:gd name="T2" fmla="*/ 15 w 16"/>
                <a:gd name="T3" fmla="*/ 4 h 45"/>
                <a:gd name="T4" fmla="*/ 5 w 16"/>
                <a:gd name="T5" fmla="*/ 31 h 45"/>
                <a:gd name="T6" fmla="*/ 1 w 16"/>
                <a:gd name="T7" fmla="*/ 45 h 45"/>
                <a:gd name="T8" fmla="*/ 2 w 16"/>
                <a:gd name="T9" fmla="*/ 39 h 45"/>
                <a:gd name="T10" fmla="*/ 15 w 16"/>
                <a:gd name="T11" fmla="*/ 1 h 45"/>
                <a:gd name="T12" fmla="*/ 16 w 16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5">
                  <a:moveTo>
                    <a:pt x="16" y="0"/>
                  </a:moveTo>
                  <a:cubicBezTo>
                    <a:pt x="16" y="1"/>
                    <a:pt x="16" y="3"/>
                    <a:pt x="15" y="4"/>
                  </a:cubicBezTo>
                  <a:cubicBezTo>
                    <a:pt x="11" y="13"/>
                    <a:pt x="7" y="22"/>
                    <a:pt x="5" y="31"/>
                  </a:cubicBezTo>
                  <a:cubicBezTo>
                    <a:pt x="3" y="35"/>
                    <a:pt x="2" y="40"/>
                    <a:pt x="1" y="45"/>
                  </a:cubicBezTo>
                  <a:cubicBezTo>
                    <a:pt x="0" y="43"/>
                    <a:pt x="1" y="41"/>
                    <a:pt x="2" y="39"/>
                  </a:cubicBezTo>
                  <a:cubicBezTo>
                    <a:pt x="4" y="26"/>
                    <a:pt x="9" y="13"/>
                    <a:pt x="15" y="1"/>
                  </a:cubicBezTo>
                  <a:cubicBezTo>
                    <a:pt x="16" y="1"/>
                    <a:pt x="16" y="1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7753351" y="3189288"/>
              <a:ext cx="134938" cy="114300"/>
            </a:xfrm>
            <a:custGeom>
              <a:avLst/>
              <a:gdLst>
                <a:gd name="T0" fmla="*/ 32 w 32"/>
                <a:gd name="T1" fmla="*/ 1 h 27"/>
                <a:gd name="T2" fmla="*/ 1 w 32"/>
                <a:gd name="T3" fmla="*/ 27 h 27"/>
                <a:gd name="T4" fmla="*/ 2 w 32"/>
                <a:gd name="T5" fmla="*/ 26 h 27"/>
                <a:gd name="T6" fmla="*/ 19 w 32"/>
                <a:gd name="T7" fmla="*/ 10 h 27"/>
                <a:gd name="T8" fmla="*/ 29 w 32"/>
                <a:gd name="T9" fmla="*/ 2 h 27"/>
                <a:gd name="T10" fmla="*/ 31 w 32"/>
                <a:gd name="T11" fmla="*/ 0 h 27"/>
                <a:gd name="T12" fmla="*/ 32 w 32"/>
                <a:gd name="T1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7">
                  <a:moveTo>
                    <a:pt x="32" y="1"/>
                  </a:moveTo>
                  <a:cubicBezTo>
                    <a:pt x="22" y="10"/>
                    <a:pt x="11" y="19"/>
                    <a:pt x="1" y="27"/>
                  </a:cubicBezTo>
                  <a:cubicBezTo>
                    <a:pt x="0" y="26"/>
                    <a:pt x="1" y="26"/>
                    <a:pt x="2" y="26"/>
                  </a:cubicBezTo>
                  <a:cubicBezTo>
                    <a:pt x="7" y="20"/>
                    <a:pt x="13" y="15"/>
                    <a:pt x="19" y="10"/>
                  </a:cubicBezTo>
                  <a:cubicBezTo>
                    <a:pt x="22" y="7"/>
                    <a:pt x="26" y="5"/>
                    <a:pt x="29" y="2"/>
                  </a:cubicBezTo>
                  <a:cubicBezTo>
                    <a:pt x="30" y="1"/>
                    <a:pt x="31" y="1"/>
                    <a:pt x="31" y="0"/>
                  </a:cubicBezTo>
                  <a:cubicBezTo>
                    <a:pt x="32" y="1"/>
                    <a:pt x="32" y="1"/>
                    <a:pt x="3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4192589" y="3341688"/>
              <a:ext cx="47625" cy="207963"/>
            </a:xfrm>
            <a:custGeom>
              <a:avLst/>
              <a:gdLst>
                <a:gd name="T0" fmla="*/ 0 w 11"/>
                <a:gd name="T1" fmla="*/ 0 h 49"/>
                <a:gd name="T2" fmla="*/ 2 w 11"/>
                <a:gd name="T3" fmla="*/ 2 h 49"/>
                <a:gd name="T4" fmla="*/ 9 w 11"/>
                <a:gd name="T5" fmla="*/ 23 h 49"/>
                <a:gd name="T6" fmla="*/ 11 w 11"/>
                <a:gd name="T7" fmla="*/ 49 h 49"/>
                <a:gd name="T8" fmla="*/ 10 w 11"/>
                <a:gd name="T9" fmla="*/ 47 h 49"/>
                <a:gd name="T10" fmla="*/ 10 w 11"/>
                <a:gd name="T11" fmla="*/ 45 h 49"/>
                <a:gd name="T12" fmla="*/ 1 w 11"/>
                <a:gd name="T13" fmla="*/ 3 h 49"/>
                <a:gd name="T14" fmla="*/ 0 w 11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49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5" y="9"/>
                    <a:pt x="7" y="16"/>
                    <a:pt x="9" y="23"/>
                  </a:cubicBezTo>
                  <a:cubicBezTo>
                    <a:pt x="11" y="31"/>
                    <a:pt x="11" y="40"/>
                    <a:pt x="11" y="49"/>
                  </a:cubicBezTo>
                  <a:cubicBezTo>
                    <a:pt x="11" y="48"/>
                    <a:pt x="11" y="48"/>
                    <a:pt x="10" y="47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30"/>
                    <a:pt x="7" y="16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2730501" y="3541713"/>
              <a:ext cx="136525" cy="131763"/>
            </a:xfrm>
            <a:custGeom>
              <a:avLst/>
              <a:gdLst>
                <a:gd name="T0" fmla="*/ 32 w 32"/>
                <a:gd name="T1" fmla="*/ 0 h 31"/>
                <a:gd name="T2" fmla="*/ 31 w 32"/>
                <a:gd name="T3" fmla="*/ 2 h 31"/>
                <a:gd name="T4" fmla="*/ 2 w 32"/>
                <a:gd name="T5" fmla="*/ 30 h 31"/>
                <a:gd name="T6" fmla="*/ 0 w 32"/>
                <a:gd name="T7" fmla="*/ 31 h 31"/>
                <a:gd name="T8" fmla="*/ 0 w 32"/>
                <a:gd name="T9" fmla="*/ 31 h 31"/>
                <a:gd name="T10" fmla="*/ 1 w 32"/>
                <a:gd name="T11" fmla="*/ 30 h 31"/>
                <a:gd name="T12" fmla="*/ 30 w 32"/>
                <a:gd name="T13" fmla="*/ 1 h 31"/>
                <a:gd name="T14" fmla="*/ 32 w 32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1">
                  <a:moveTo>
                    <a:pt x="32" y="0"/>
                  </a:moveTo>
                  <a:cubicBezTo>
                    <a:pt x="31" y="0"/>
                    <a:pt x="31" y="1"/>
                    <a:pt x="31" y="2"/>
                  </a:cubicBezTo>
                  <a:cubicBezTo>
                    <a:pt x="21" y="11"/>
                    <a:pt x="11" y="20"/>
                    <a:pt x="2" y="30"/>
                  </a:cubicBezTo>
                  <a:cubicBezTo>
                    <a:pt x="1" y="31"/>
                    <a:pt x="1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0"/>
                    <a:pt x="1" y="30"/>
                  </a:cubicBezTo>
                  <a:cubicBezTo>
                    <a:pt x="10" y="19"/>
                    <a:pt x="20" y="10"/>
                    <a:pt x="30" y="1"/>
                  </a:cubicBezTo>
                  <a:cubicBezTo>
                    <a:pt x="31" y="0"/>
                    <a:pt x="31" y="0"/>
                    <a:pt x="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3268664" y="4457701"/>
              <a:ext cx="144463" cy="60325"/>
            </a:xfrm>
            <a:custGeom>
              <a:avLst/>
              <a:gdLst>
                <a:gd name="T0" fmla="*/ 0 w 34"/>
                <a:gd name="T1" fmla="*/ 14 h 14"/>
                <a:gd name="T2" fmla="*/ 0 w 34"/>
                <a:gd name="T3" fmla="*/ 14 h 14"/>
                <a:gd name="T4" fmla="*/ 3 w 34"/>
                <a:gd name="T5" fmla="*/ 13 h 14"/>
                <a:gd name="T6" fmla="*/ 31 w 34"/>
                <a:gd name="T7" fmla="*/ 1 h 14"/>
                <a:gd name="T8" fmla="*/ 34 w 34"/>
                <a:gd name="T9" fmla="*/ 1 h 14"/>
                <a:gd name="T10" fmla="*/ 34 w 34"/>
                <a:gd name="T11" fmla="*/ 1 h 14"/>
                <a:gd name="T12" fmla="*/ 30 w 34"/>
                <a:gd name="T13" fmla="*/ 3 h 14"/>
                <a:gd name="T14" fmla="*/ 1 w 34"/>
                <a:gd name="T15" fmla="*/ 14 h 14"/>
                <a:gd name="T16" fmla="*/ 0 w 34"/>
                <a:gd name="T17" fmla="*/ 14 h 14"/>
                <a:gd name="T18" fmla="*/ 0 w 34"/>
                <a:gd name="T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14"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12" y="9"/>
                    <a:pt x="22" y="5"/>
                    <a:pt x="31" y="1"/>
                  </a:cubicBezTo>
                  <a:cubicBezTo>
                    <a:pt x="32" y="1"/>
                    <a:pt x="33" y="0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1"/>
                    <a:pt x="31" y="2"/>
                    <a:pt x="30" y="3"/>
                  </a:cubicBezTo>
                  <a:cubicBezTo>
                    <a:pt x="21" y="7"/>
                    <a:pt x="11" y="11"/>
                    <a:pt x="1" y="14"/>
                  </a:cubicBezTo>
                  <a:cubicBezTo>
                    <a:pt x="1" y="14"/>
                    <a:pt x="1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4"/>
            <p:cNvSpPr>
              <a:spLocks/>
            </p:cNvSpPr>
            <p:nvPr/>
          </p:nvSpPr>
          <p:spPr bwMode="auto">
            <a:xfrm>
              <a:off x="3590926" y="4262438"/>
              <a:ext cx="149225" cy="80963"/>
            </a:xfrm>
            <a:custGeom>
              <a:avLst/>
              <a:gdLst>
                <a:gd name="T0" fmla="*/ 0 w 35"/>
                <a:gd name="T1" fmla="*/ 19 h 19"/>
                <a:gd name="T2" fmla="*/ 2 w 35"/>
                <a:gd name="T3" fmla="*/ 17 h 19"/>
                <a:gd name="T4" fmla="*/ 33 w 35"/>
                <a:gd name="T5" fmla="*/ 0 h 19"/>
                <a:gd name="T6" fmla="*/ 35 w 35"/>
                <a:gd name="T7" fmla="*/ 0 h 19"/>
                <a:gd name="T8" fmla="*/ 35 w 35"/>
                <a:gd name="T9" fmla="*/ 0 h 19"/>
                <a:gd name="T10" fmla="*/ 34 w 35"/>
                <a:gd name="T11" fmla="*/ 1 h 19"/>
                <a:gd name="T12" fmla="*/ 2 w 35"/>
                <a:gd name="T13" fmla="*/ 18 h 19"/>
                <a:gd name="T14" fmla="*/ 0 w 35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9">
                  <a:moveTo>
                    <a:pt x="0" y="19"/>
                  </a:moveTo>
                  <a:cubicBezTo>
                    <a:pt x="1" y="18"/>
                    <a:pt x="1" y="18"/>
                    <a:pt x="2" y="17"/>
                  </a:cubicBezTo>
                  <a:cubicBezTo>
                    <a:pt x="12" y="12"/>
                    <a:pt x="23" y="7"/>
                    <a:pt x="33" y="0"/>
                  </a:cubicBezTo>
                  <a:cubicBezTo>
                    <a:pt x="34" y="0"/>
                    <a:pt x="34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24" y="7"/>
                    <a:pt x="13" y="13"/>
                    <a:pt x="2" y="18"/>
                  </a:cubicBezTo>
                  <a:cubicBezTo>
                    <a:pt x="2" y="18"/>
                    <a:pt x="1" y="18"/>
                    <a:pt x="0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5"/>
            <p:cNvSpPr>
              <a:spLocks/>
            </p:cNvSpPr>
            <p:nvPr/>
          </p:nvSpPr>
          <p:spPr bwMode="auto">
            <a:xfrm>
              <a:off x="7058026" y="5408613"/>
              <a:ext cx="46038" cy="90488"/>
            </a:xfrm>
            <a:custGeom>
              <a:avLst/>
              <a:gdLst>
                <a:gd name="T0" fmla="*/ 0 w 11"/>
                <a:gd name="T1" fmla="*/ 21 h 21"/>
                <a:gd name="T2" fmla="*/ 1 w 11"/>
                <a:gd name="T3" fmla="*/ 18 h 21"/>
                <a:gd name="T4" fmla="*/ 9 w 11"/>
                <a:gd name="T5" fmla="*/ 3 h 21"/>
                <a:gd name="T6" fmla="*/ 11 w 11"/>
                <a:gd name="T7" fmla="*/ 0 h 21"/>
                <a:gd name="T8" fmla="*/ 11 w 11"/>
                <a:gd name="T9" fmla="*/ 1 h 21"/>
                <a:gd name="T10" fmla="*/ 2 w 11"/>
                <a:gd name="T11" fmla="*/ 20 h 21"/>
                <a:gd name="T12" fmla="*/ 0 w 11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1">
                  <a:moveTo>
                    <a:pt x="0" y="21"/>
                  </a:moveTo>
                  <a:cubicBezTo>
                    <a:pt x="0" y="20"/>
                    <a:pt x="1" y="19"/>
                    <a:pt x="1" y="18"/>
                  </a:cubicBezTo>
                  <a:cubicBezTo>
                    <a:pt x="4" y="13"/>
                    <a:pt x="7" y="8"/>
                    <a:pt x="9" y="3"/>
                  </a:cubicBezTo>
                  <a:cubicBezTo>
                    <a:pt x="10" y="2"/>
                    <a:pt x="11" y="1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9" y="7"/>
                    <a:pt x="5" y="13"/>
                    <a:pt x="2" y="20"/>
                  </a:cubicBezTo>
                  <a:cubicBezTo>
                    <a:pt x="1" y="20"/>
                    <a:pt x="1" y="21"/>
                    <a:pt x="0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7291389" y="5030788"/>
              <a:ext cx="33338" cy="68263"/>
            </a:xfrm>
            <a:custGeom>
              <a:avLst/>
              <a:gdLst>
                <a:gd name="T0" fmla="*/ 1 w 8"/>
                <a:gd name="T1" fmla="*/ 16 h 16"/>
                <a:gd name="T2" fmla="*/ 1 w 8"/>
                <a:gd name="T3" fmla="*/ 14 h 16"/>
                <a:gd name="T4" fmla="*/ 7 w 8"/>
                <a:gd name="T5" fmla="*/ 1 h 16"/>
                <a:gd name="T6" fmla="*/ 8 w 8"/>
                <a:gd name="T7" fmla="*/ 0 h 16"/>
                <a:gd name="T8" fmla="*/ 8 w 8"/>
                <a:gd name="T9" fmla="*/ 0 h 16"/>
                <a:gd name="T10" fmla="*/ 6 w 8"/>
                <a:gd name="T11" fmla="*/ 5 h 16"/>
                <a:gd name="T12" fmla="*/ 5 w 8"/>
                <a:gd name="T13" fmla="*/ 9 h 16"/>
                <a:gd name="T14" fmla="*/ 5 w 8"/>
                <a:gd name="T15" fmla="*/ 9 h 16"/>
                <a:gd name="T16" fmla="*/ 4 w 8"/>
                <a:gd name="T17" fmla="*/ 10 h 16"/>
                <a:gd name="T18" fmla="*/ 1 w 8"/>
                <a:gd name="T19" fmla="*/ 15 h 16"/>
                <a:gd name="T20" fmla="*/ 0 w 8"/>
                <a:gd name="T21" fmla="*/ 15 h 16"/>
                <a:gd name="T22" fmla="*/ 1 w 8"/>
                <a:gd name="T2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6">
                  <a:moveTo>
                    <a:pt x="1" y="16"/>
                  </a:moveTo>
                  <a:cubicBezTo>
                    <a:pt x="1" y="15"/>
                    <a:pt x="1" y="14"/>
                    <a:pt x="1" y="14"/>
                  </a:cubicBezTo>
                  <a:cubicBezTo>
                    <a:pt x="3" y="10"/>
                    <a:pt x="5" y="5"/>
                    <a:pt x="7" y="1"/>
                  </a:cubicBezTo>
                  <a:cubicBezTo>
                    <a:pt x="7" y="1"/>
                    <a:pt x="7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6" y="4"/>
                    <a:pt x="6" y="5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3" y="12"/>
                    <a:pt x="2" y="13"/>
                    <a:pt x="1" y="15"/>
                  </a:cubicBezTo>
                  <a:cubicBezTo>
                    <a:pt x="1" y="15"/>
                    <a:pt x="1" y="15"/>
                    <a:pt x="0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3514726" y="5027613"/>
              <a:ext cx="42863" cy="33338"/>
            </a:xfrm>
            <a:custGeom>
              <a:avLst/>
              <a:gdLst>
                <a:gd name="T0" fmla="*/ 0 w 10"/>
                <a:gd name="T1" fmla="*/ 8 h 8"/>
                <a:gd name="T2" fmla="*/ 0 w 10"/>
                <a:gd name="T3" fmla="*/ 7 h 8"/>
                <a:gd name="T4" fmla="*/ 9 w 10"/>
                <a:gd name="T5" fmla="*/ 0 h 8"/>
                <a:gd name="T6" fmla="*/ 10 w 10"/>
                <a:gd name="T7" fmla="*/ 0 h 8"/>
                <a:gd name="T8" fmla="*/ 0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0" y="8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3" y="5"/>
                    <a:pt x="6" y="2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8" y="2"/>
                    <a:pt x="3" y="6"/>
                    <a:pt x="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8"/>
            <p:cNvSpPr>
              <a:spLocks/>
            </p:cNvSpPr>
            <p:nvPr/>
          </p:nvSpPr>
          <p:spPr bwMode="auto">
            <a:xfrm>
              <a:off x="3570289" y="4938713"/>
              <a:ext cx="30163" cy="28575"/>
            </a:xfrm>
            <a:custGeom>
              <a:avLst/>
              <a:gdLst>
                <a:gd name="T0" fmla="*/ 0 w 7"/>
                <a:gd name="T1" fmla="*/ 7 h 7"/>
                <a:gd name="T2" fmla="*/ 1 w 7"/>
                <a:gd name="T3" fmla="*/ 4 h 7"/>
                <a:gd name="T4" fmla="*/ 6 w 7"/>
                <a:gd name="T5" fmla="*/ 0 h 7"/>
                <a:gd name="T6" fmla="*/ 7 w 7"/>
                <a:gd name="T7" fmla="*/ 0 h 7"/>
                <a:gd name="T8" fmla="*/ 6 w 7"/>
                <a:gd name="T9" fmla="*/ 1 h 7"/>
                <a:gd name="T10" fmla="*/ 1 w 7"/>
                <a:gd name="T11" fmla="*/ 6 h 7"/>
                <a:gd name="T12" fmla="*/ 0 w 7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0" y="6"/>
                    <a:pt x="1" y="5"/>
                    <a:pt x="1" y="4"/>
                  </a:cubicBezTo>
                  <a:cubicBezTo>
                    <a:pt x="3" y="2"/>
                    <a:pt x="4" y="1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5" y="2"/>
                    <a:pt x="3" y="4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9"/>
            <p:cNvSpPr>
              <a:spLocks/>
            </p:cNvSpPr>
            <p:nvPr/>
          </p:nvSpPr>
          <p:spPr bwMode="auto">
            <a:xfrm>
              <a:off x="7154864" y="5324476"/>
              <a:ext cx="22225" cy="42863"/>
            </a:xfrm>
            <a:custGeom>
              <a:avLst/>
              <a:gdLst>
                <a:gd name="T0" fmla="*/ 4 w 5"/>
                <a:gd name="T1" fmla="*/ 0 h 10"/>
                <a:gd name="T2" fmla="*/ 5 w 5"/>
                <a:gd name="T3" fmla="*/ 1 h 10"/>
                <a:gd name="T4" fmla="*/ 0 w 5"/>
                <a:gd name="T5" fmla="*/ 10 h 10"/>
                <a:gd name="T6" fmla="*/ 0 w 5"/>
                <a:gd name="T7" fmla="*/ 9 h 10"/>
                <a:gd name="T8" fmla="*/ 4 w 5"/>
                <a:gd name="T9" fmla="*/ 1 h 10"/>
                <a:gd name="T10" fmla="*/ 5 w 5"/>
                <a:gd name="T11" fmla="*/ 0 h 10"/>
                <a:gd name="T12" fmla="*/ 4 w 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5" y="0"/>
                    <a:pt x="5" y="1"/>
                    <a:pt x="5" y="1"/>
                  </a:cubicBezTo>
                  <a:cubicBezTo>
                    <a:pt x="4" y="4"/>
                    <a:pt x="2" y="7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4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2867026" y="3511551"/>
              <a:ext cx="28575" cy="30163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0 w 7"/>
                <a:gd name="T5" fmla="*/ 7 h 7"/>
                <a:gd name="T6" fmla="*/ 0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1" y="4"/>
                    <a:pt x="4" y="3"/>
                    <a:pt x="7" y="0"/>
                  </a:cubicBezTo>
                  <a:cubicBezTo>
                    <a:pt x="5" y="3"/>
                    <a:pt x="3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"/>
            <p:cNvSpPr>
              <a:spLocks/>
            </p:cNvSpPr>
            <p:nvPr/>
          </p:nvSpPr>
          <p:spPr bwMode="auto">
            <a:xfrm>
              <a:off x="7159626" y="5103813"/>
              <a:ext cx="12700" cy="30163"/>
            </a:xfrm>
            <a:custGeom>
              <a:avLst/>
              <a:gdLst>
                <a:gd name="T0" fmla="*/ 0 w 3"/>
                <a:gd name="T1" fmla="*/ 7 h 7"/>
                <a:gd name="T2" fmla="*/ 3 w 3"/>
                <a:gd name="T3" fmla="*/ 0 h 7"/>
                <a:gd name="T4" fmla="*/ 0 w 3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3" y="5"/>
                    <a:pt x="3" y="5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"/>
            <p:cNvSpPr>
              <a:spLocks/>
            </p:cNvSpPr>
            <p:nvPr/>
          </p:nvSpPr>
          <p:spPr bwMode="auto">
            <a:xfrm>
              <a:off x="4164014" y="3336926"/>
              <a:ext cx="20638" cy="25400"/>
            </a:xfrm>
            <a:custGeom>
              <a:avLst/>
              <a:gdLst>
                <a:gd name="T0" fmla="*/ 4 w 5"/>
                <a:gd name="T1" fmla="*/ 6 h 6"/>
                <a:gd name="T2" fmla="*/ 2 w 5"/>
                <a:gd name="T3" fmla="*/ 1 h 6"/>
                <a:gd name="T4" fmla="*/ 0 w 5"/>
                <a:gd name="T5" fmla="*/ 0 h 6"/>
                <a:gd name="T6" fmla="*/ 0 w 5"/>
                <a:gd name="T7" fmla="*/ 0 h 6"/>
                <a:gd name="T8" fmla="*/ 2 w 5"/>
                <a:gd name="T9" fmla="*/ 0 h 6"/>
                <a:gd name="T10" fmla="*/ 4 w 5"/>
                <a:gd name="T11" fmla="*/ 6 h 6"/>
                <a:gd name="T12" fmla="*/ 4 w 5"/>
                <a:gd name="T13" fmla="*/ 6 h 6"/>
                <a:gd name="T14" fmla="*/ 4 w 5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5"/>
                    <a:pt x="3" y="3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2"/>
                    <a:pt x="4" y="4"/>
                    <a:pt x="4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3"/>
            <p:cNvSpPr>
              <a:spLocks/>
            </p:cNvSpPr>
            <p:nvPr/>
          </p:nvSpPr>
          <p:spPr bwMode="auto">
            <a:xfrm>
              <a:off x="9821864" y="3698876"/>
              <a:ext cx="20638" cy="15875"/>
            </a:xfrm>
            <a:custGeom>
              <a:avLst/>
              <a:gdLst>
                <a:gd name="T0" fmla="*/ 0 w 5"/>
                <a:gd name="T1" fmla="*/ 4 h 4"/>
                <a:gd name="T2" fmla="*/ 1 w 5"/>
                <a:gd name="T3" fmla="*/ 4 h 4"/>
                <a:gd name="T4" fmla="*/ 5 w 5"/>
                <a:gd name="T5" fmla="*/ 0 h 4"/>
                <a:gd name="T6" fmla="*/ 0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4" y="1"/>
                    <a:pt x="5" y="0"/>
                  </a:cubicBezTo>
                  <a:cubicBezTo>
                    <a:pt x="4" y="2"/>
                    <a:pt x="3" y="3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4"/>
            <p:cNvSpPr>
              <a:spLocks/>
            </p:cNvSpPr>
            <p:nvPr/>
          </p:nvSpPr>
          <p:spPr bwMode="auto">
            <a:xfrm>
              <a:off x="4176714" y="3308351"/>
              <a:ext cx="15875" cy="28575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7 h 7"/>
                <a:gd name="T4" fmla="*/ 4 w 4"/>
                <a:gd name="T5" fmla="*/ 7 h 7"/>
                <a:gd name="T6" fmla="*/ 3 w 4"/>
                <a:gd name="T7" fmla="*/ 6 h 7"/>
                <a:gd name="T8" fmla="*/ 0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2" y="2"/>
                    <a:pt x="3" y="4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2" y="4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5"/>
            <p:cNvSpPr>
              <a:spLocks/>
            </p:cNvSpPr>
            <p:nvPr/>
          </p:nvSpPr>
          <p:spPr bwMode="auto">
            <a:xfrm>
              <a:off x="4075114" y="3189288"/>
              <a:ext cx="20638" cy="20638"/>
            </a:xfrm>
            <a:custGeom>
              <a:avLst/>
              <a:gdLst>
                <a:gd name="T0" fmla="*/ 4 w 5"/>
                <a:gd name="T1" fmla="*/ 3 h 5"/>
                <a:gd name="T2" fmla="*/ 5 w 5"/>
                <a:gd name="T3" fmla="*/ 5 h 5"/>
                <a:gd name="T4" fmla="*/ 0 w 5"/>
                <a:gd name="T5" fmla="*/ 0 h 5"/>
                <a:gd name="T6" fmla="*/ 2 w 5"/>
                <a:gd name="T7" fmla="*/ 1 h 5"/>
                <a:gd name="T8" fmla="*/ 4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4" y="3"/>
                    <a:pt x="4" y="4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3" y="2"/>
                    <a:pt x="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6"/>
            <p:cNvSpPr>
              <a:spLocks/>
            </p:cNvSpPr>
            <p:nvPr/>
          </p:nvSpPr>
          <p:spPr bwMode="auto">
            <a:xfrm>
              <a:off x="10004426" y="3435351"/>
              <a:ext cx="15875" cy="20638"/>
            </a:xfrm>
            <a:custGeom>
              <a:avLst/>
              <a:gdLst>
                <a:gd name="T0" fmla="*/ 0 w 4"/>
                <a:gd name="T1" fmla="*/ 5 h 5"/>
                <a:gd name="T2" fmla="*/ 4 w 4"/>
                <a:gd name="T3" fmla="*/ 0 h 5"/>
                <a:gd name="T4" fmla="*/ 0 w 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cubicBezTo>
                    <a:pt x="0" y="3"/>
                    <a:pt x="2" y="2"/>
                    <a:pt x="4" y="0"/>
                  </a:cubicBezTo>
                  <a:cubicBezTo>
                    <a:pt x="2" y="3"/>
                    <a:pt x="2" y="3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3243264" y="4102101"/>
              <a:ext cx="17463" cy="15875"/>
            </a:xfrm>
            <a:custGeom>
              <a:avLst/>
              <a:gdLst>
                <a:gd name="T0" fmla="*/ 0 w 4"/>
                <a:gd name="T1" fmla="*/ 3 h 4"/>
                <a:gd name="T2" fmla="*/ 3 w 4"/>
                <a:gd name="T3" fmla="*/ 1 h 4"/>
                <a:gd name="T4" fmla="*/ 4 w 4"/>
                <a:gd name="T5" fmla="*/ 0 h 4"/>
                <a:gd name="T6" fmla="*/ 1 w 4"/>
                <a:gd name="T7" fmla="*/ 4 h 4"/>
                <a:gd name="T8" fmla="*/ 0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1" y="3"/>
                    <a:pt x="2" y="2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8"/>
            <p:cNvSpPr>
              <a:spLocks/>
            </p:cNvSpPr>
            <p:nvPr/>
          </p:nvSpPr>
          <p:spPr bwMode="auto">
            <a:xfrm>
              <a:off x="3489326" y="4016376"/>
              <a:ext cx="7938" cy="12700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3 h 3"/>
                <a:gd name="T8" fmla="*/ 0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9"/>
            <p:cNvSpPr>
              <a:spLocks/>
            </p:cNvSpPr>
            <p:nvPr/>
          </p:nvSpPr>
          <p:spPr bwMode="auto">
            <a:xfrm>
              <a:off x="2900364" y="3498851"/>
              <a:ext cx="17463" cy="12700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1"/>
                    <a:pt x="1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0"/>
            <p:cNvSpPr>
              <a:spLocks/>
            </p:cNvSpPr>
            <p:nvPr/>
          </p:nvSpPr>
          <p:spPr bwMode="auto">
            <a:xfrm>
              <a:off x="2717801" y="3673476"/>
              <a:ext cx="12700" cy="15875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3 h 4"/>
                <a:gd name="T4" fmla="*/ 0 w 3"/>
                <a:gd name="T5" fmla="*/ 4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1"/>
            <p:cNvSpPr>
              <a:spLocks/>
            </p:cNvSpPr>
            <p:nvPr/>
          </p:nvSpPr>
          <p:spPr bwMode="auto">
            <a:xfrm>
              <a:off x="9080501" y="3944938"/>
              <a:ext cx="12700" cy="12700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2"/>
                    <a:pt x="2" y="0"/>
                    <a:pt x="3" y="0"/>
                  </a:cubicBezTo>
                  <a:cubicBezTo>
                    <a:pt x="3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2"/>
            <p:cNvSpPr>
              <a:spLocks/>
            </p:cNvSpPr>
            <p:nvPr/>
          </p:nvSpPr>
          <p:spPr bwMode="auto">
            <a:xfrm>
              <a:off x="9101139" y="3927476"/>
              <a:ext cx="17463" cy="12700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1" y="1"/>
                    <a:pt x="1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3"/>
            <p:cNvSpPr>
              <a:spLocks/>
            </p:cNvSpPr>
            <p:nvPr/>
          </p:nvSpPr>
          <p:spPr bwMode="auto">
            <a:xfrm>
              <a:off x="10083801" y="3001963"/>
              <a:ext cx="12700" cy="12700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0 h 3"/>
                <a:gd name="T4" fmla="*/ 2 w 3"/>
                <a:gd name="T5" fmla="*/ 2 h 3"/>
                <a:gd name="T6" fmla="*/ 0 w 3"/>
                <a:gd name="T7" fmla="*/ 3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4"/>
            <p:cNvSpPr>
              <a:spLocks/>
            </p:cNvSpPr>
            <p:nvPr/>
          </p:nvSpPr>
          <p:spPr bwMode="auto">
            <a:xfrm>
              <a:off x="4057651" y="3176588"/>
              <a:ext cx="17463" cy="15875"/>
            </a:xfrm>
            <a:custGeom>
              <a:avLst/>
              <a:gdLst>
                <a:gd name="T0" fmla="*/ 1 w 4"/>
                <a:gd name="T1" fmla="*/ 0 h 4"/>
                <a:gd name="T2" fmla="*/ 3 w 4"/>
                <a:gd name="T3" fmla="*/ 2 h 4"/>
                <a:gd name="T4" fmla="*/ 4 w 4"/>
                <a:gd name="T5" fmla="*/ 4 h 4"/>
                <a:gd name="T6" fmla="*/ 0 w 4"/>
                <a:gd name="T7" fmla="*/ 0 h 4"/>
                <a:gd name="T8" fmla="*/ 0 w 4"/>
                <a:gd name="T9" fmla="*/ 0 h 4"/>
                <a:gd name="T10" fmla="*/ 1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2" y="1"/>
                    <a:pt x="2" y="1"/>
                    <a:pt x="3" y="2"/>
                  </a:cubicBezTo>
                  <a:cubicBezTo>
                    <a:pt x="3" y="2"/>
                    <a:pt x="4" y="3"/>
                    <a:pt x="4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5"/>
            <p:cNvSpPr>
              <a:spLocks/>
            </p:cNvSpPr>
            <p:nvPr/>
          </p:nvSpPr>
          <p:spPr bwMode="auto">
            <a:xfrm>
              <a:off x="4159251" y="3282951"/>
              <a:ext cx="12700" cy="15875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1 h 4"/>
                <a:gd name="T4" fmla="*/ 2 w 3"/>
                <a:gd name="T5" fmla="*/ 3 h 4"/>
                <a:gd name="T6" fmla="*/ 3 w 3"/>
                <a:gd name="T7" fmla="*/ 4 h 4"/>
                <a:gd name="T8" fmla="*/ 3 w 3"/>
                <a:gd name="T9" fmla="*/ 4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6"/>
            <p:cNvSpPr>
              <a:spLocks/>
            </p:cNvSpPr>
            <p:nvPr/>
          </p:nvSpPr>
          <p:spPr bwMode="auto">
            <a:xfrm>
              <a:off x="10025064" y="3417888"/>
              <a:ext cx="7938" cy="12700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7"/>
            <p:cNvSpPr>
              <a:spLocks/>
            </p:cNvSpPr>
            <p:nvPr/>
          </p:nvSpPr>
          <p:spPr bwMode="auto">
            <a:xfrm>
              <a:off x="3268664" y="4089401"/>
              <a:ext cx="9525" cy="7938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8"/>
            <p:cNvSpPr>
              <a:spLocks/>
            </p:cNvSpPr>
            <p:nvPr/>
          </p:nvSpPr>
          <p:spPr bwMode="auto">
            <a:xfrm>
              <a:off x="2552701" y="4271963"/>
              <a:ext cx="12700" cy="15875"/>
            </a:xfrm>
            <a:custGeom>
              <a:avLst/>
              <a:gdLst>
                <a:gd name="T0" fmla="*/ 0 w 3"/>
                <a:gd name="T1" fmla="*/ 0 h 4"/>
                <a:gd name="T2" fmla="*/ 1 w 3"/>
                <a:gd name="T3" fmla="*/ 0 h 4"/>
                <a:gd name="T4" fmla="*/ 3 w 3"/>
                <a:gd name="T5" fmla="*/ 4 h 4"/>
                <a:gd name="T6" fmla="*/ 3 w 3"/>
                <a:gd name="T7" fmla="*/ 4 h 4"/>
                <a:gd name="T8" fmla="*/ 2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9"/>
            <p:cNvSpPr>
              <a:spLocks/>
            </p:cNvSpPr>
            <p:nvPr/>
          </p:nvSpPr>
          <p:spPr bwMode="auto">
            <a:xfrm>
              <a:off x="9121776" y="3910013"/>
              <a:ext cx="12700" cy="9525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0"/>
            <p:cNvSpPr>
              <a:spLocks/>
            </p:cNvSpPr>
            <p:nvPr/>
          </p:nvSpPr>
          <p:spPr bwMode="auto">
            <a:xfrm>
              <a:off x="3671889" y="5010151"/>
              <a:ext cx="12700" cy="12700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1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1"/>
            <p:cNvSpPr>
              <a:spLocks/>
            </p:cNvSpPr>
            <p:nvPr/>
          </p:nvSpPr>
          <p:spPr bwMode="auto">
            <a:xfrm>
              <a:off x="4524376" y="3783013"/>
              <a:ext cx="7938" cy="127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2 h 3"/>
                <a:gd name="T4" fmla="*/ 2 w 2"/>
                <a:gd name="T5" fmla="*/ 0 h 3"/>
                <a:gd name="T6" fmla="*/ 2 w 2"/>
                <a:gd name="T7" fmla="*/ 2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0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2"/>
            <p:cNvSpPr>
              <a:spLocks/>
            </p:cNvSpPr>
            <p:nvPr/>
          </p:nvSpPr>
          <p:spPr bwMode="auto">
            <a:xfrm>
              <a:off x="3502026" y="4403726"/>
              <a:ext cx="17463" cy="7938"/>
            </a:xfrm>
            <a:custGeom>
              <a:avLst/>
              <a:gdLst>
                <a:gd name="T0" fmla="*/ 1 w 4"/>
                <a:gd name="T1" fmla="*/ 2 h 2"/>
                <a:gd name="T2" fmla="*/ 4 w 4"/>
                <a:gd name="T3" fmla="*/ 1 h 2"/>
                <a:gd name="T4" fmla="*/ 4 w 4"/>
                <a:gd name="T5" fmla="*/ 1 h 2"/>
                <a:gd name="T6" fmla="*/ 0 w 4"/>
                <a:gd name="T7" fmla="*/ 2 h 2"/>
                <a:gd name="T8" fmla="*/ 1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2" y="1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3"/>
            <p:cNvSpPr>
              <a:spLocks/>
            </p:cNvSpPr>
            <p:nvPr/>
          </p:nvSpPr>
          <p:spPr bwMode="auto">
            <a:xfrm>
              <a:off x="4138614" y="3257551"/>
              <a:ext cx="12700" cy="12700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1"/>
                    <a:pt x="2" y="2"/>
                    <a:pt x="3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4"/>
            <p:cNvSpPr>
              <a:spLocks/>
            </p:cNvSpPr>
            <p:nvPr/>
          </p:nvSpPr>
          <p:spPr bwMode="auto">
            <a:xfrm>
              <a:off x="3684589" y="4997451"/>
              <a:ext cx="4763" cy="12700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5"/>
            <p:cNvSpPr>
              <a:spLocks/>
            </p:cNvSpPr>
            <p:nvPr/>
          </p:nvSpPr>
          <p:spPr bwMode="auto">
            <a:xfrm>
              <a:off x="7664451" y="3379788"/>
              <a:ext cx="7938" cy="4763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6"/>
            <p:cNvSpPr>
              <a:spLocks/>
            </p:cNvSpPr>
            <p:nvPr/>
          </p:nvSpPr>
          <p:spPr bwMode="auto">
            <a:xfrm>
              <a:off x="7113589" y="5213351"/>
              <a:ext cx="7938" cy="9525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2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7"/>
            <p:cNvSpPr>
              <a:spLocks/>
            </p:cNvSpPr>
            <p:nvPr/>
          </p:nvSpPr>
          <p:spPr bwMode="auto">
            <a:xfrm>
              <a:off x="10096501" y="3392488"/>
              <a:ext cx="9525" cy="952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8"/>
            <p:cNvSpPr>
              <a:spLocks/>
            </p:cNvSpPr>
            <p:nvPr/>
          </p:nvSpPr>
          <p:spPr bwMode="auto">
            <a:xfrm>
              <a:off x="10067926" y="3019426"/>
              <a:ext cx="7938" cy="7938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1 w 2"/>
                <a:gd name="T5" fmla="*/ 2 h 2"/>
                <a:gd name="T6" fmla="*/ 1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1" y="1"/>
                    <a:pt x="2" y="0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9"/>
            <p:cNvSpPr>
              <a:spLocks/>
            </p:cNvSpPr>
            <p:nvPr/>
          </p:nvSpPr>
          <p:spPr bwMode="auto">
            <a:xfrm>
              <a:off x="2930526" y="3478213"/>
              <a:ext cx="3175" cy="7938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0 h 2"/>
                <a:gd name="T4" fmla="*/ 1 w 1"/>
                <a:gd name="T5" fmla="*/ 0 h 2"/>
                <a:gd name="T6" fmla="*/ 0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0"/>
            <p:cNvSpPr>
              <a:spLocks/>
            </p:cNvSpPr>
            <p:nvPr/>
          </p:nvSpPr>
          <p:spPr bwMode="auto">
            <a:xfrm>
              <a:off x="9147176" y="3894138"/>
              <a:ext cx="9525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1"/>
            <p:cNvSpPr>
              <a:spLocks/>
            </p:cNvSpPr>
            <p:nvPr/>
          </p:nvSpPr>
          <p:spPr bwMode="auto">
            <a:xfrm>
              <a:off x="10042526" y="3402013"/>
              <a:ext cx="3175" cy="1270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2"/>
            <p:cNvSpPr>
              <a:spLocks/>
            </p:cNvSpPr>
            <p:nvPr/>
          </p:nvSpPr>
          <p:spPr bwMode="auto">
            <a:xfrm>
              <a:off x="4125914" y="3240088"/>
              <a:ext cx="7938" cy="1270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1"/>
                    <a:pt x="2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3"/>
            <p:cNvSpPr>
              <a:spLocks/>
            </p:cNvSpPr>
            <p:nvPr/>
          </p:nvSpPr>
          <p:spPr bwMode="auto">
            <a:xfrm>
              <a:off x="3608389" y="5108576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4"/>
            <p:cNvSpPr>
              <a:spLocks/>
            </p:cNvSpPr>
            <p:nvPr/>
          </p:nvSpPr>
          <p:spPr bwMode="auto">
            <a:xfrm>
              <a:off x="9202739" y="2892426"/>
              <a:ext cx="17463" cy="3175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4 w 4"/>
                <a:gd name="T5" fmla="*/ 1 h 1"/>
                <a:gd name="T6" fmla="*/ 0 w 4"/>
                <a:gd name="T7" fmla="*/ 1 h 1"/>
                <a:gd name="T8" fmla="*/ 0 w 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5"/>
            <p:cNvSpPr>
              <a:spLocks/>
            </p:cNvSpPr>
            <p:nvPr/>
          </p:nvSpPr>
          <p:spPr bwMode="auto">
            <a:xfrm>
              <a:off x="8758239" y="2497138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6"/>
            <p:cNvSpPr>
              <a:spLocks/>
            </p:cNvSpPr>
            <p:nvPr/>
          </p:nvSpPr>
          <p:spPr bwMode="auto">
            <a:xfrm>
              <a:off x="3756026" y="4241801"/>
              <a:ext cx="9525" cy="793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2"/>
                    <a:pt x="2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7"/>
            <p:cNvSpPr>
              <a:spLocks/>
            </p:cNvSpPr>
            <p:nvPr/>
          </p:nvSpPr>
          <p:spPr bwMode="auto">
            <a:xfrm>
              <a:off x="9220201" y="2892426"/>
              <a:ext cx="12700" cy="793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1 h 2"/>
                <a:gd name="T4" fmla="*/ 0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2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8"/>
            <p:cNvSpPr>
              <a:spLocks/>
            </p:cNvSpPr>
            <p:nvPr/>
          </p:nvSpPr>
          <p:spPr bwMode="auto">
            <a:xfrm>
              <a:off x="9232901" y="2900363"/>
              <a:ext cx="7938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79"/>
            <p:cNvSpPr>
              <a:spLocks noChangeArrowheads="1"/>
            </p:cNvSpPr>
            <p:nvPr/>
          </p:nvSpPr>
          <p:spPr bwMode="auto">
            <a:xfrm>
              <a:off x="10106026" y="2989263"/>
              <a:ext cx="1588" cy="47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0"/>
            <p:cNvSpPr>
              <a:spLocks/>
            </p:cNvSpPr>
            <p:nvPr/>
          </p:nvSpPr>
          <p:spPr bwMode="auto">
            <a:xfrm>
              <a:off x="2659064" y="3800476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1"/>
            <p:cNvSpPr>
              <a:spLocks/>
            </p:cNvSpPr>
            <p:nvPr/>
          </p:nvSpPr>
          <p:spPr bwMode="auto">
            <a:xfrm>
              <a:off x="2676526" y="37798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2"/>
            <p:cNvSpPr>
              <a:spLocks/>
            </p:cNvSpPr>
            <p:nvPr/>
          </p:nvSpPr>
          <p:spPr bwMode="auto">
            <a:xfrm>
              <a:off x="4532314" y="3770313"/>
              <a:ext cx="7938" cy="127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0 h 3"/>
                <a:gd name="T4" fmla="*/ 0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2" y="1"/>
                    <a:pt x="2" y="1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3"/>
            <p:cNvSpPr>
              <a:spLocks/>
            </p:cNvSpPr>
            <p:nvPr/>
          </p:nvSpPr>
          <p:spPr bwMode="auto">
            <a:xfrm>
              <a:off x="8562976" y="5200651"/>
              <a:ext cx="3175" cy="1270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4"/>
            <p:cNvSpPr>
              <a:spLocks/>
            </p:cNvSpPr>
            <p:nvPr/>
          </p:nvSpPr>
          <p:spPr bwMode="auto">
            <a:xfrm>
              <a:off x="3748089" y="4249738"/>
              <a:ext cx="7938" cy="47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5"/>
            <p:cNvSpPr>
              <a:spLocks/>
            </p:cNvSpPr>
            <p:nvPr/>
          </p:nvSpPr>
          <p:spPr bwMode="auto">
            <a:xfrm>
              <a:off x="8562976" y="5213351"/>
              <a:ext cx="0" cy="9525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6"/>
            <p:cNvSpPr>
              <a:spLocks/>
            </p:cNvSpPr>
            <p:nvPr/>
          </p:nvSpPr>
          <p:spPr bwMode="auto">
            <a:xfrm>
              <a:off x="10118726" y="3367088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7"/>
            <p:cNvSpPr>
              <a:spLocks/>
            </p:cNvSpPr>
            <p:nvPr/>
          </p:nvSpPr>
          <p:spPr bwMode="auto">
            <a:xfrm>
              <a:off x="7070726" y="5303838"/>
              <a:ext cx="4763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8"/>
            <p:cNvSpPr>
              <a:spLocks/>
            </p:cNvSpPr>
            <p:nvPr/>
          </p:nvSpPr>
          <p:spPr bwMode="auto">
            <a:xfrm>
              <a:off x="10109201" y="3375026"/>
              <a:ext cx="4763" cy="9525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1 w 1"/>
                <a:gd name="T9" fmla="*/ 0 h 2"/>
                <a:gd name="T10" fmla="*/ 1 w 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89"/>
            <p:cNvSpPr>
              <a:spLocks noChangeArrowheads="1"/>
            </p:cNvSpPr>
            <p:nvPr/>
          </p:nvSpPr>
          <p:spPr bwMode="auto">
            <a:xfrm>
              <a:off x="10055226" y="3392488"/>
              <a:ext cx="1588" cy="15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0"/>
            <p:cNvSpPr>
              <a:spLocks/>
            </p:cNvSpPr>
            <p:nvPr/>
          </p:nvSpPr>
          <p:spPr bwMode="auto">
            <a:xfrm>
              <a:off x="7897814" y="3179763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1"/>
            <p:cNvSpPr>
              <a:spLocks/>
            </p:cNvSpPr>
            <p:nvPr/>
          </p:nvSpPr>
          <p:spPr bwMode="auto">
            <a:xfrm>
              <a:off x="3798889" y="42211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2"/>
            <p:cNvSpPr>
              <a:spLocks/>
            </p:cNvSpPr>
            <p:nvPr/>
          </p:nvSpPr>
          <p:spPr bwMode="auto">
            <a:xfrm>
              <a:off x="2547939" y="4259263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3"/>
            <p:cNvSpPr>
              <a:spLocks/>
            </p:cNvSpPr>
            <p:nvPr/>
          </p:nvSpPr>
          <p:spPr bwMode="auto">
            <a:xfrm>
              <a:off x="2968626" y="3448051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4"/>
            <p:cNvSpPr>
              <a:spLocks/>
            </p:cNvSpPr>
            <p:nvPr/>
          </p:nvSpPr>
          <p:spPr bwMode="auto">
            <a:xfrm>
              <a:off x="9278939" y="3257551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5"/>
            <p:cNvSpPr>
              <a:spLocks/>
            </p:cNvSpPr>
            <p:nvPr/>
          </p:nvSpPr>
          <p:spPr bwMode="auto">
            <a:xfrm>
              <a:off x="3740151" y="4254501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96"/>
            <p:cNvSpPr>
              <a:spLocks noChangeArrowheads="1"/>
            </p:cNvSpPr>
            <p:nvPr/>
          </p:nvSpPr>
          <p:spPr bwMode="auto">
            <a:xfrm>
              <a:off x="2951164" y="3465513"/>
              <a:ext cx="1588" cy="15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7"/>
            <p:cNvSpPr>
              <a:spLocks/>
            </p:cNvSpPr>
            <p:nvPr/>
          </p:nvSpPr>
          <p:spPr bwMode="auto">
            <a:xfrm>
              <a:off x="9299576" y="3260726"/>
              <a:ext cx="12700" cy="4763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2 w 3"/>
                <a:gd name="T7" fmla="*/ 1 h 1"/>
                <a:gd name="T8" fmla="*/ 3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8"/>
            <p:cNvSpPr>
              <a:spLocks/>
            </p:cNvSpPr>
            <p:nvPr/>
          </p:nvSpPr>
          <p:spPr bwMode="auto">
            <a:xfrm>
              <a:off x="4151314" y="3270251"/>
              <a:ext cx="7938" cy="1270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2"/>
                    <a:pt x="2" y="3"/>
                  </a:cubicBezTo>
                  <a:cubicBezTo>
                    <a:pt x="1" y="2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99"/>
            <p:cNvSpPr>
              <a:spLocks/>
            </p:cNvSpPr>
            <p:nvPr/>
          </p:nvSpPr>
          <p:spPr bwMode="auto">
            <a:xfrm>
              <a:off x="2405064" y="4229101"/>
              <a:ext cx="0" cy="476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0"/>
            <p:cNvSpPr>
              <a:spLocks/>
            </p:cNvSpPr>
            <p:nvPr/>
          </p:nvSpPr>
          <p:spPr bwMode="auto">
            <a:xfrm>
              <a:off x="2532064" y="4117976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1"/>
            <p:cNvSpPr>
              <a:spLocks/>
            </p:cNvSpPr>
            <p:nvPr/>
          </p:nvSpPr>
          <p:spPr bwMode="auto">
            <a:xfrm>
              <a:off x="4171951" y="3298826"/>
              <a:ext cx="4763" cy="952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0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2"/>
            <p:cNvSpPr>
              <a:spLocks/>
            </p:cNvSpPr>
            <p:nvPr/>
          </p:nvSpPr>
          <p:spPr bwMode="auto">
            <a:xfrm>
              <a:off x="3506789" y="5060951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3"/>
            <p:cNvSpPr>
              <a:spLocks/>
            </p:cNvSpPr>
            <p:nvPr/>
          </p:nvSpPr>
          <p:spPr bwMode="auto">
            <a:xfrm>
              <a:off x="9253539" y="2900363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4"/>
            <p:cNvSpPr>
              <a:spLocks/>
            </p:cNvSpPr>
            <p:nvPr/>
          </p:nvSpPr>
          <p:spPr bwMode="auto">
            <a:xfrm>
              <a:off x="3121026" y="4573588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5"/>
            <p:cNvSpPr>
              <a:spLocks/>
            </p:cNvSpPr>
            <p:nvPr/>
          </p:nvSpPr>
          <p:spPr bwMode="auto">
            <a:xfrm>
              <a:off x="9286876" y="3260726"/>
              <a:ext cx="12700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106"/>
            <p:cNvSpPr>
              <a:spLocks noChangeArrowheads="1"/>
            </p:cNvSpPr>
            <p:nvPr/>
          </p:nvSpPr>
          <p:spPr bwMode="auto">
            <a:xfrm>
              <a:off x="8558214" y="5235576"/>
              <a:ext cx="1588" cy="15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7"/>
            <p:cNvSpPr>
              <a:spLocks/>
            </p:cNvSpPr>
            <p:nvPr/>
          </p:nvSpPr>
          <p:spPr bwMode="auto">
            <a:xfrm>
              <a:off x="7388226" y="4886326"/>
              <a:ext cx="4763" cy="9525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8"/>
            <p:cNvSpPr>
              <a:spLocks/>
            </p:cNvSpPr>
            <p:nvPr/>
          </p:nvSpPr>
          <p:spPr bwMode="auto">
            <a:xfrm>
              <a:off x="2400301" y="42037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9"/>
            <p:cNvSpPr>
              <a:spLocks/>
            </p:cNvSpPr>
            <p:nvPr/>
          </p:nvSpPr>
          <p:spPr bwMode="auto">
            <a:xfrm>
              <a:off x="3260726" y="4518026"/>
              <a:ext cx="7938" cy="47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4189414" y="3336926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10075864" y="3397251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112"/>
            <p:cNvSpPr>
              <a:spLocks noChangeArrowheads="1"/>
            </p:cNvSpPr>
            <p:nvPr/>
          </p:nvSpPr>
          <p:spPr bwMode="auto">
            <a:xfrm>
              <a:off x="3806826" y="4216401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3786189" y="4229101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114"/>
            <p:cNvSpPr>
              <a:spLocks noChangeArrowheads="1"/>
            </p:cNvSpPr>
            <p:nvPr/>
          </p:nvSpPr>
          <p:spPr bwMode="auto">
            <a:xfrm>
              <a:off x="3778251" y="4237038"/>
              <a:ext cx="1588" cy="15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3765551" y="4241801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2552701" y="4262438"/>
              <a:ext cx="0" cy="9525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2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3587751" y="43402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3578226" y="4343401"/>
              <a:ext cx="9525" cy="47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3573464" y="4348163"/>
              <a:ext cx="9525" cy="4763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3570289" y="4352926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3565526" y="4352926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3527426" y="4398963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3519489" y="4403726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3497264" y="4411663"/>
              <a:ext cx="9525" cy="47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3494089" y="4416426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3489326" y="4416426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127"/>
            <p:cNvSpPr>
              <a:spLocks noChangeArrowheads="1"/>
            </p:cNvSpPr>
            <p:nvPr/>
          </p:nvSpPr>
          <p:spPr bwMode="auto">
            <a:xfrm>
              <a:off x="3421064" y="4457701"/>
              <a:ext cx="1588" cy="15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3413126" y="4454526"/>
              <a:ext cx="7938" cy="7938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1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3255964" y="4522788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3248026" y="4525963"/>
              <a:ext cx="0" cy="476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3243264" y="4525963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3138489" y="45688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3128964" y="4568826"/>
              <a:ext cx="9525" cy="47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3111501" y="4576763"/>
              <a:ext cx="9525" cy="47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5"/>
            <p:cNvSpPr>
              <a:spLocks/>
            </p:cNvSpPr>
            <p:nvPr/>
          </p:nvSpPr>
          <p:spPr bwMode="auto">
            <a:xfrm>
              <a:off x="2598739" y="3910013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6"/>
            <p:cNvSpPr>
              <a:spLocks/>
            </p:cNvSpPr>
            <p:nvPr/>
          </p:nvSpPr>
          <p:spPr bwMode="auto">
            <a:xfrm>
              <a:off x="2603501" y="3906838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7"/>
            <p:cNvSpPr>
              <a:spLocks/>
            </p:cNvSpPr>
            <p:nvPr/>
          </p:nvSpPr>
          <p:spPr bwMode="auto">
            <a:xfrm>
              <a:off x="2501901" y="4852988"/>
              <a:ext cx="7938" cy="476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8"/>
            <p:cNvSpPr>
              <a:spLocks/>
            </p:cNvSpPr>
            <p:nvPr/>
          </p:nvSpPr>
          <p:spPr bwMode="auto">
            <a:xfrm>
              <a:off x="2608264" y="3902076"/>
              <a:ext cx="0" cy="476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9"/>
            <p:cNvSpPr>
              <a:spLocks/>
            </p:cNvSpPr>
            <p:nvPr/>
          </p:nvSpPr>
          <p:spPr bwMode="auto">
            <a:xfrm>
              <a:off x="2501901" y="4857751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0"/>
            <p:cNvSpPr>
              <a:spLocks/>
            </p:cNvSpPr>
            <p:nvPr/>
          </p:nvSpPr>
          <p:spPr bwMode="auto">
            <a:xfrm>
              <a:off x="3976689" y="3151188"/>
              <a:ext cx="7938" cy="3175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1"/>
            <p:cNvSpPr>
              <a:spLocks/>
            </p:cNvSpPr>
            <p:nvPr/>
          </p:nvSpPr>
          <p:spPr bwMode="auto">
            <a:xfrm>
              <a:off x="7385051" y="4895851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2"/>
            <p:cNvSpPr>
              <a:spLocks/>
            </p:cNvSpPr>
            <p:nvPr/>
          </p:nvSpPr>
          <p:spPr bwMode="auto">
            <a:xfrm>
              <a:off x="7385051" y="4900613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3"/>
            <p:cNvSpPr>
              <a:spLocks/>
            </p:cNvSpPr>
            <p:nvPr/>
          </p:nvSpPr>
          <p:spPr bwMode="auto">
            <a:xfrm>
              <a:off x="7385051" y="49085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4"/>
            <p:cNvSpPr>
              <a:spLocks/>
            </p:cNvSpPr>
            <p:nvPr/>
          </p:nvSpPr>
          <p:spPr bwMode="auto">
            <a:xfrm>
              <a:off x="3984626" y="3154363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5"/>
            <p:cNvSpPr>
              <a:spLocks/>
            </p:cNvSpPr>
            <p:nvPr/>
          </p:nvSpPr>
          <p:spPr bwMode="auto">
            <a:xfrm>
              <a:off x="7362826" y="4926013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6"/>
            <p:cNvSpPr>
              <a:spLocks/>
            </p:cNvSpPr>
            <p:nvPr/>
          </p:nvSpPr>
          <p:spPr bwMode="auto">
            <a:xfrm>
              <a:off x="7362826" y="4929188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147"/>
            <p:cNvSpPr>
              <a:spLocks noChangeArrowheads="1"/>
            </p:cNvSpPr>
            <p:nvPr/>
          </p:nvSpPr>
          <p:spPr bwMode="auto">
            <a:xfrm>
              <a:off x="3709989" y="4972051"/>
              <a:ext cx="1588" cy="47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8"/>
            <p:cNvSpPr>
              <a:spLocks/>
            </p:cNvSpPr>
            <p:nvPr/>
          </p:nvSpPr>
          <p:spPr bwMode="auto">
            <a:xfrm>
              <a:off x="3702051" y="4984751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9"/>
            <p:cNvSpPr>
              <a:spLocks/>
            </p:cNvSpPr>
            <p:nvPr/>
          </p:nvSpPr>
          <p:spPr bwMode="auto">
            <a:xfrm>
              <a:off x="7324726" y="5022851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50"/>
            <p:cNvSpPr>
              <a:spLocks/>
            </p:cNvSpPr>
            <p:nvPr/>
          </p:nvSpPr>
          <p:spPr bwMode="auto">
            <a:xfrm>
              <a:off x="7324726" y="502761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1"/>
            <p:cNvSpPr>
              <a:spLocks/>
            </p:cNvSpPr>
            <p:nvPr/>
          </p:nvSpPr>
          <p:spPr bwMode="auto">
            <a:xfrm>
              <a:off x="2654301" y="3813176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2"/>
            <p:cNvSpPr>
              <a:spLocks/>
            </p:cNvSpPr>
            <p:nvPr/>
          </p:nvSpPr>
          <p:spPr bwMode="auto">
            <a:xfrm>
              <a:off x="7078664" y="5083176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3"/>
            <p:cNvSpPr>
              <a:spLocks/>
            </p:cNvSpPr>
            <p:nvPr/>
          </p:nvSpPr>
          <p:spPr bwMode="auto">
            <a:xfrm>
              <a:off x="7078664" y="5086351"/>
              <a:ext cx="4763" cy="952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4"/>
            <p:cNvSpPr>
              <a:spLocks/>
            </p:cNvSpPr>
            <p:nvPr/>
          </p:nvSpPr>
          <p:spPr bwMode="auto">
            <a:xfrm>
              <a:off x="7075489" y="5095876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5"/>
            <p:cNvSpPr>
              <a:spLocks/>
            </p:cNvSpPr>
            <p:nvPr/>
          </p:nvSpPr>
          <p:spPr bwMode="auto">
            <a:xfrm>
              <a:off x="7291389" y="5095876"/>
              <a:ext cx="4763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6"/>
            <p:cNvSpPr>
              <a:spLocks/>
            </p:cNvSpPr>
            <p:nvPr/>
          </p:nvSpPr>
          <p:spPr bwMode="auto">
            <a:xfrm>
              <a:off x="7075489" y="5099051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7"/>
            <p:cNvSpPr>
              <a:spLocks/>
            </p:cNvSpPr>
            <p:nvPr/>
          </p:nvSpPr>
          <p:spPr bwMode="auto">
            <a:xfrm>
              <a:off x="2667001" y="3792538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8"/>
            <p:cNvSpPr>
              <a:spLocks/>
            </p:cNvSpPr>
            <p:nvPr/>
          </p:nvSpPr>
          <p:spPr bwMode="auto">
            <a:xfrm>
              <a:off x="7286626" y="51038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159"/>
            <p:cNvSpPr>
              <a:spLocks noChangeArrowheads="1"/>
            </p:cNvSpPr>
            <p:nvPr/>
          </p:nvSpPr>
          <p:spPr bwMode="auto">
            <a:xfrm>
              <a:off x="8766176" y="2489201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0"/>
            <p:cNvSpPr>
              <a:spLocks/>
            </p:cNvSpPr>
            <p:nvPr/>
          </p:nvSpPr>
          <p:spPr bwMode="auto">
            <a:xfrm>
              <a:off x="4540251" y="3260726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61"/>
            <p:cNvSpPr>
              <a:spLocks/>
            </p:cNvSpPr>
            <p:nvPr/>
          </p:nvSpPr>
          <p:spPr bwMode="auto">
            <a:xfrm>
              <a:off x="7113589" y="5222876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2"/>
            <p:cNvSpPr>
              <a:spLocks/>
            </p:cNvSpPr>
            <p:nvPr/>
          </p:nvSpPr>
          <p:spPr bwMode="auto">
            <a:xfrm>
              <a:off x="7185026" y="5299076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3"/>
            <p:cNvSpPr>
              <a:spLocks/>
            </p:cNvSpPr>
            <p:nvPr/>
          </p:nvSpPr>
          <p:spPr bwMode="auto">
            <a:xfrm>
              <a:off x="7185026" y="5299076"/>
              <a:ext cx="0" cy="793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4"/>
            <p:cNvSpPr>
              <a:spLocks/>
            </p:cNvSpPr>
            <p:nvPr/>
          </p:nvSpPr>
          <p:spPr bwMode="auto">
            <a:xfrm>
              <a:off x="7180264" y="5307013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65"/>
            <p:cNvSpPr>
              <a:spLocks/>
            </p:cNvSpPr>
            <p:nvPr/>
          </p:nvSpPr>
          <p:spPr bwMode="auto">
            <a:xfrm>
              <a:off x="7177089" y="5311776"/>
              <a:ext cx="3175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6"/>
            <p:cNvSpPr>
              <a:spLocks/>
            </p:cNvSpPr>
            <p:nvPr/>
          </p:nvSpPr>
          <p:spPr bwMode="auto">
            <a:xfrm>
              <a:off x="7172326" y="5319713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7"/>
            <p:cNvSpPr>
              <a:spLocks/>
            </p:cNvSpPr>
            <p:nvPr/>
          </p:nvSpPr>
          <p:spPr bwMode="auto">
            <a:xfrm>
              <a:off x="4164014" y="33242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8"/>
            <p:cNvSpPr>
              <a:spLocks/>
            </p:cNvSpPr>
            <p:nvPr/>
          </p:nvSpPr>
          <p:spPr bwMode="auto">
            <a:xfrm>
              <a:off x="6977064" y="5405438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69"/>
            <p:cNvSpPr>
              <a:spLocks/>
            </p:cNvSpPr>
            <p:nvPr/>
          </p:nvSpPr>
          <p:spPr bwMode="auto">
            <a:xfrm>
              <a:off x="7116764" y="5494338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70"/>
            <p:cNvSpPr>
              <a:spLocks/>
            </p:cNvSpPr>
            <p:nvPr/>
          </p:nvSpPr>
          <p:spPr bwMode="auto">
            <a:xfrm>
              <a:off x="7053264" y="5499101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71"/>
            <p:cNvSpPr>
              <a:spLocks/>
            </p:cNvSpPr>
            <p:nvPr/>
          </p:nvSpPr>
          <p:spPr bwMode="auto">
            <a:xfrm>
              <a:off x="7116764" y="5499101"/>
              <a:ext cx="4763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2"/>
            <p:cNvSpPr>
              <a:spLocks/>
            </p:cNvSpPr>
            <p:nvPr/>
          </p:nvSpPr>
          <p:spPr bwMode="auto">
            <a:xfrm>
              <a:off x="7053264" y="5502276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3"/>
            <p:cNvSpPr>
              <a:spLocks/>
            </p:cNvSpPr>
            <p:nvPr/>
          </p:nvSpPr>
          <p:spPr bwMode="auto">
            <a:xfrm>
              <a:off x="4164014" y="3324226"/>
              <a:ext cx="3175" cy="12700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174"/>
            <p:cNvSpPr>
              <a:spLocks noChangeArrowheads="1"/>
            </p:cNvSpPr>
            <p:nvPr/>
          </p:nvSpPr>
          <p:spPr bwMode="auto">
            <a:xfrm>
              <a:off x="7037389" y="5668963"/>
              <a:ext cx="1588" cy="15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75"/>
            <p:cNvSpPr>
              <a:spLocks/>
            </p:cNvSpPr>
            <p:nvPr/>
          </p:nvSpPr>
          <p:spPr bwMode="auto">
            <a:xfrm>
              <a:off x="3560764" y="4114801"/>
              <a:ext cx="17463" cy="12700"/>
            </a:xfrm>
            <a:custGeom>
              <a:avLst/>
              <a:gdLst>
                <a:gd name="T0" fmla="*/ 1 w 4"/>
                <a:gd name="T1" fmla="*/ 1 h 3"/>
                <a:gd name="T2" fmla="*/ 4 w 4"/>
                <a:gd name="T3" fmla="*/ 0 h 3"/>
                <a:gd name="T4" fmla="*/ 2 w 4"/>
                <a:gd name="T5" fmla="*/ 3 h 3"/>
                <a:gd name="T6" fmla="*/ 2 w 4"/>
                <a:gd name="T7" fmla="*/ 3 h 3"/>
                <a:gd name="T8" fmla="*/ 0 w 4"/>
                <a:gd name="T9" fmla="*/ 3 h 3"/>
                <a:gd name="T10" fmla="*/ 1 w 4"/>
                <a:gd name="T11" fmla="*/ 1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3" y="1"/>
                    <a:pt x="2" y="1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76"/>
            <p:cNvSpPr>
              <a:spLocks/>
            </p:cNvSpPr>
            <p:nvPr/>
          </p:nvSpPr>
          <p:spPr bwMode="auto">
            <a:xfrm>
              <a:off x="3540126" y="4130676"/>
              <a:ext cx="17463" cy="14288"/>
            </a:xfrm>
            <a:custGeom>
              <a:avLst/>
              <a:gdLst>
                <a:gd name="T0" fmla="*/ 3 w 4"/>
                <a:gd name="T1" fmla="*/ 2 h 3"/>
                <a:gd name="T2" fmla="*/ 2 w 4"/>
                <a:gd name="T3" fmla="*/ 3 h 3"/>
                <a:gd name="T4" fmla="*/ 0 w 4"/>
                <a:gd name="T5" fmla="*/ 3 h 3"/>
                <a:gd name="T6" fmla="*/ 1 w 4"/>
                <a:gd name="T7" fmla="*/ 1 h 3"/>
                <a:gd name="T8" fmla="*/ 2 w 4"/>
                <a:gd name="T9" fmla="*/ 0 h 3"/>
                <a:gd name="T10" fmla="*/ 4 w 4"/>
                <a:gd name="T11" fmla="*/ 0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77"/>
            <p:cNvSpPr>
              <a:spLocks/>
            </p:cNvSpPr>
            <p:nvPr/>
          </p:nvSpPr>
          <p:spPr bwMode="auto">
            <a:xfrm>
              <a:off x="3590926" y="4092576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8"/>
            <p:cNvSpPr>
              <a:spLocks/>
            </p:cNvSpPr>
            <p:nvPr/>
          </p:nvSpPr>
          <p:spPr bwMode="auto">
            <a:xfrm>
              <a:off x="3883026" y="3783013"/>
              <a:ext cx="0" cy="9525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79"/>
            <p:cNvSpPr>
              <a:spLocks/>
            </p:cNvSpPr>
            <p:nvPr/>
          </p:nvSpPr>
          <p:spPr bwMode="auto">
            <a:xfrm>
              <a:off x="3892551" y="3770313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80"/>
            <p:cNvSpPr>
              <a:spLocks/>
            </p:cNvSpPr>
            <p:nvPr/>
          </p:nvSpPr>
          <p:spPr bwMode="auto">
            <a:xfrm>
              <a:off x="8015289" y="3227388"/>
              <a:ext cx="17463" cy="12700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0 h 3"/>
                <a:gd name="T4" fmla="*/ 2 w 4"/>
                <a:gd name="T5" fmla="*/ 3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2"/>
                    <a:pt x="2" y="0"/>
                    <a:pt x="4" y="0"/>
                  </a:cubicBezTo>
                  <a:cubicBezTo>
                    <a:pt x="3" y="1"/>
                    <a:pt x="3" y="2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81"/>
            <p:cNvSpPr>
              <a:spLocks/>
            </p:cNvSpPr>
            <p:nvPr/>
          </p:nvSpPr>
          <p:spPr bwMode="auto">
            <a:xfrm>
              <a:off x="7999414" y="3240088"/>
              <a:ext cx="15875" cy="12700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0 h 3"/>
                <a:gd name="T4" fmla="*/ 2 w 4"/>
                <a:gd name="T5" fmla="*/ 2 h 3"/>
                <a:gd name="T6" fmla="*/ 2 w 4"/>
                <a:gd name="T7" fmla="*/ 3 h 3"/>
                <a:gd name="T8" fmla="*/ 0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2"/>
                    <a:pt x="2" y="1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2"/>
            <p:cNvSpPr>
              <a:spLocks/>
            </p:cNvSpPr>
            <p:nvPr/>
          </p:nvSpPr>
          <p:spPr bwMode="auto">
            <a:xfrm>
              <a:off x="7977189" y="3260726"/>
              <a:ext cx="17463" cy="9525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1 h 2"/>
                <a:gd name="T4" fmla="*/ 2 w 4"/>
                <a:gd name="T5" fmla="*/ 1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3"/>
            <p:cNvSpPr>
              <a:spLocks/>
            </p:cNvSpPr>
            <p:nvPr/>
          </p:nvSpPr>
          <p:spPr bwMode="auto">
            <a:xfrm>
              <a:off x="8088314" y="3146426"/>
              <a:ext cx="7938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84"/>
            <p:cNvSpPr>
              <a:spLocks/>
            </p:cNvSpPr>
            <p:nvPr/>
          </p:nvSpPr>
          <p:spPr bwMode="auto">
            <a:xfrm>
              <a:off x="3933826" y="3248026"/>
              <a:ext cx="50800" cy="276225"/>
            </a:xfrm>
            <a:custGeom>
              <a:avLst/>
              <a:gdLst>
                <a:gd name="T0" fmla="*/ 8 w 12"/>
                <a:gd name="T1" fmla="*/ 65 h 65"/>
                <a:gd name="T2" fmla="*/ 9 w 12"/>
                <a:gd name="T3" fmla="*/ 61 h 65"/>
                <a:gd name="T4" fmla="*/ 10 w 12"/>
                <a:gd name="T5" fmla="*/ 46 h 65"/>
                <a:gd name="T6" fmla="*/ 11 w 12"/>
                <a:gd name="T7" fmla="*/ 41 h 65"/>
                <a:gd name="T8" fmla="*/ 9 w 12"/>
                <a:gd name="T9" fmla="*/ 19 h 65"/>
                <a:gd name="T10" fmla="*/ 1 w 12"/>
                <a:gd name="T11" fmla="*/ 3 h 65"/>
                <a:gd name="T12" fmla="*/ 0 w 12"/>
                <a:gd name="T13" fmla="*/ 0 h 65"/>
                <a:gd name="T14" fmla="*/ 0 w 12"/>
                <a:gd name="T15" fmla="*/ 0 h 65"/>
                <a:gd name="T16" fmla="*/ 1 w 12"/>
                <a:gd name="T17" fmla="*/ 1 h 65"/>
                <a:gd name="T18" fmla="*/ 11 w 12"/>
                <a:gd name="T19" fmla="*/ 25 h 65"/>
                <a:gd name="T20" fmla="*/ 11 w 12"/>
                <a:gd name="T21" fmla="*/ 46 h 65"/>
                <a:gd name="T22" fmla="*/ 9 w 12"/>
                <a:gd name="T23" fmla="*/ 64 h 65"/>
                <a:gd name="T24" fmla="*/ 8 w 12"/>
                <a:gd name="T25" fmla="*/ 65 h 65"/>
                <a:gd name="T26" fmla="*/ 8 w 12"/>
                <a:gd name="T2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65">
                  <a:moveTo>
                    <a:pt x="8" y="65"/>
                  </a:moveTo>
                  <a:cubicBezTo>
                    <a:pt x="8" y="64"/>
                    <a:pt x="9" y="62"/>
                    <a:pt x="9" y="61"/>
                  </a:cubicBezTo>
                  <a:cubicBezTo>
                    <a:pt x="9" y="56"/>
                    <a:pt x="10" y="51"/>
                    <a:pt x="10" y="46"/>
                  </a:cubicBezTo>
                  <a:cubicBezTo>
                    <a:pt x="11" y="45"/>
                    <a:pt x="11" y="43"/>
                    <a:pt x="11" y="41"/>
                  </a:cubicBezTo>
                  <a:cubicBezTo>
                    <a:pt x="11" y="34"/>
                    <a:pt x="11" y="27"/>
                    <a:pt x="9" y="19"/>
                  </a:cubicBezTo>
                  <a:cubicBezTo>
                    <a:pt x="7" y="13"/>
                    <a:pt x="5" y="8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7" y="8"/>
                    <a:pt x="10" y="16"/>
                    <a:pt x="11" y="25"/>
                  </a:cubicBezTo>
                  <a:cubicBezTo>
                    <a:pt x="12" y="32"/>
                    <a:pt x="12" y="39"/>
                    <a:pt x="11" y="46"/>
                  </a:cubicBezTo>
                  <a:cubicBezTo>
                    <a:pt x="11" y="52"/>
                    <a:pt x="10" y="58"/>
                    <a:pt x="9" y="64"/>
                  </a:cubicBezTo>
                  <a:cubicBezTo>
                    <a:pt x="9" y="64"/>
                    <a:pt x="8" y="65"/>
                    <a:pt x="8" y="65"/>
                  </a:cubicBezTo>
                  <a:cubicBezTo>
                    <a:pt x="8" y="65"/>
                    <a:pt x="8" y="65"/>
                    <a:pt x="8" y="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85"/>
            <p:cNvSpPr>
              <a:spLocks/>
            </p:cNvSpPr>
            <p:nvPr/>
          </p:nvSpPr>
          <p:spPr bwMode="auto">
            <a:xfrm>
              <a:off x="3913189" y="3227388"/>
              <a:ext cx="20638" cy="20638"/>
            </a:xfrm>
            <a:custGeom>
              <a:avLst/>
              <a:gdLst>
                <a:gd name="T0" fmla="*/ 5 w 5"/>
                <a:gd name="T1" fmla="*/ 5 h 5"/>
                <a:gd name="T2" fmla="*/ 4 w 5"/>
                <a:gd name="T3" fmla="*/ 5 h 5"/>
                <a:gd name="T4" fmla="*/ 0 w 5"/>
                <a:gd name="T5" fmla="*/ 0 h 5"/>
                <a:gd name="T6" fmla="*/ 0 w 5"/>
                <a:gd name="T7" fmla="*/ 0 h 5"/>
                <a:gd name="T8" fmla="*/ 5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3"/>
                    <a:pt x="5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6"/>
            <p:cNvSpPr>
              <a:spLocks/>
            </p:cNvSpPr>
            <p:nvPr/>
          </p:nvSpPr>
          <p:spPr bwMode="auto">
            <a:xfrm>
              <a:off x="3959226" y="3524251"/>
              <a:ext cx="9525" cy="33338"/>
            </a:xfrm>
            <a:custGeom>
              <a:avLst/>
              <a:gdLst>
                <a:gd name="T0" fmla="*/ 0 w 2"/>
                <a:gd name="T1" fmla="*/ 8 h 8"/>
                <a:gd name="T2" fmla="*/ 2 w 2"/>
                <a:gd name="T3" fmla="*/ 2 h 8"/>
                <a:gd name="T4" fmla="*/ 2 w 2"/>
                <a:gd name="T5" fmla="*/ 0 h 8"/>
                <a:gd name="T6" fmla="*/ 2 w 2"/>
                <a:gd name="T7" fmla="*/ 0 h 8"/>
                <a:gd name="T8" fmla="*/ 1 w 2"/>
                <a:gd name="T9" fmla="*/ 8 h 8"/>
                <a:gd name="T10" fmla="*/ 0 w 2"/>
                <a:gd name="T11" fmla="*/ 8 h 8"/>
                <a:gd name="T12" fmla="*/ 0 w 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cubicBezTo>
                    <a:pt x="1" y="6"/>
                    <a:pt x="1" y="4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1" y="5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87"/>
            <p:cNvSpPr>
              <a:spLocks/>
            </p:cNvSpPr>
            <p:nvPr/>
          </p:nvSpPr>
          <p:spPr bwMode="auto">
            <a:xfrm>
              <a:off x="3997326" y="3448051"/>
              <a:ext cx="0" cy="20638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8"/>
            <p:cNvSpPr>
              <a:spLocks/>
            </p:cNvSpPr>
            <p:nvPr/>
          </p:nvSpPr>
          <p:spPr bwMode="auto">
            <a:xfrm>
              <a:off x="3714751" y="3983038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89"/>
            <p:cNvSpPr>
              <a:spLocks/>
            </p:cNvSpPr>
            <p:nvPr/>
          </p:nvSpPr>
          <p:spPr bwMode="auto">
            <a:xfrm>
              <a:off x="3946526" y="3584576"/>
              <a:ext cx="9525" cy="15875"/>
            </a:xfrm>
            <a:custGeom>
              <a:avLst/>
              <a:gdLst>
                <a:gd name="T0" fmla="*/ 2 w 2"/>
                <a:gd name="T1" fmla="*/ 0 h 4"/>
                <a:gd name="T2" fmla="*/ 1 w 2"/>
                <a:gd name="T3" fmla="*/ 3 h 4"/>
                <a:gd name="T4" fmla="*/ 0 w 2"/>
                <a:gd name="T5" fmla="*/ 4 h 4"/>
                <a:gd name="T6" fmla="*/ 0 w 2"/>
                <a:gd name="T7" fmla="*/ 4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90"/>
            <p:cNvSpPr>
              <a:spLocks/>
            </p:cNvSpPr>
            <p:nvPr/>
          </p:nvSpPr>
          <p:spPr bwMode="auto">
            <a:xfrm>
              <a:off x="3956051" y="3557588"/>
              <a:ext cx="3175" cy="17463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1 w 1"/>
                <a:gd name="T5" fmla="*/ 0 h 4"/>
                <a:gd name="T6" fmla="*/ 1 w 1"/>
                <a:gd name="T7" fmla="*/ 2 h 4"/>
                <a:gd name="T8" fmla="*/ 0 w 1"/>
                <a:gd name="T9" fmla="*/ 3 h 4"/>
                <a:gd name="T10" fmla="*/ 0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91"/>
            <p:cNvSpPr>
              <a:spLocks/>
            </p:cNvSpPr>
            <p:nvPr/>
          </p:nvSpPr>
          <p:spPr bwMode="auto">
            <a:xfrm>
              <a:off x="3994151" y="3490913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2"/>
            <p:cNvSpPr>
              <a:spLocks/>
            </p:cNvSpPr>
            <p:nvPr/>
          </p:nvSpPr>
          <p:spPr bwMode="auto">
            <a:xfrm>
              <a:off x="3933826" y="3635376"/>
              <a:ext cx="0" cy="7938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3"/>
            <p:cNvSpPr>
              <a:spLocks/>
            </p:cNvSpPr>
            <p:nvPr/>
          </p:nvSpPr>
          <p:spPr bwMode="auto">
            <a:xfrm>
              <a:off x="3943351" y="3600451"/>
              <a:ext cx="3175" cy="952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4"/>
            <p:cNvSpPr>
              <a:spLocks/>
            </p:cNvSpPr>
            <p:nvPr/>
          </p:nvSpPr>
          <p:spPr bwMode="auto">
            <a:xfrm>
              <a:off x="3938589" y="3617913"/>
              <a:ext cx="4763" cy="12700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5"/>
            <p:cNvSpPr>
              <a:spLocks/>
            </p:cNvSpPr>
            <p:nvPr/>
          </p:nvSpPr>
          <p:spPr bwMode="auto">
            <a:xfrm>
              <a:off x="3956051" y="3570288"/>
              <a:ext cx="0" cy="14288"/>
            </a:xfrm>
            <a:custGeom>
              <a:avLst/>
              <a:gdLst>
                <a:gd name="T0" fmla="*/ 3 h 3"/>
                <a:gd name="T1" fmla="*/ 1 h 3"/>
                <a:gd name="T2" fmla="*/ 0 h 3"/>
                <a:gd name="T3" fmla="*/ 3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6"/>
            <p:cNvSpPr>
              <a:spLocks/>
            </p:cNvSpPr>
            <p:nvPr/>
          </p:nvSpPr>
          <p:spPr bwMode="auto">
            <a:xfrm>
              <a:off x="3943351" y="3609976"/>
              <a:ext cx="3175" cy="12700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0 h 3"/>
                <a:gd name="T4" fmla="*/ 1 w 1"/>
                <a:gd name="T5" fmla="*/ 0 h 3"/>
                <a:gd name="T6" fmla="*/ 0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97"/>
            <p:cNvSpPr>
              <a:spLocks/>
            </p:cNvSpPr>
            <p:nvPr/>
          </p:nvSpPr>
          <p:spPr bwMode="auto">
            <a:xfrm>
              <a:off x="3933826" y="3630613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98"/>
            <p:cNvSpPr>
              <a:spLocks/>
            </p:cNvSpPr>
            <p:nvPr/>
          </p:nvSpPr>
          <p:spPr bwMode="auto">
            <a:xfrm>
              <a:off x="3587751" y="3062288"/>
              <a:ext cx="46038" cy="3175"/>
            </a:xfrm>
            <a:custGeom>
              <a:avLst/>
              <a:gdLst>
                <a:gd name="T0" fmla="*/ 0 w 11"/>
                <a:gd name="T1" fmla="*/ 1 h 1"/>
                <a:gd name="T2" fmla="*/ 11 w 11"/>
                <a:gd name="T3" fmla="*/ 1 h 1"/>
                <a:gd name="T4" fmla="*/ 2 w 11"/>
                <a:gd name="T5" fmla="*/ 1 h 1"/>
                <a:gd name="T6" fmla="*/ 0 w 11"/>
                <a:gd name="T7" fmla="*/ 1 h 1"/>
                <a:gd name="T8" fmla="*/ 0 w 1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">
                  <a:moveTo>
                    <a:pt x="0" y="1"/>
                  </a:moveTo>
                  <a:cubicBezTo>
                    <a:pt x="4" y="0"/>
                    <a:pt x="7" y="0"/>
                    <a:pt x="11" y="1"/>
                  </a:cubicBezTo>
                  <a:cubicBezTo>
                    <a:pt x="8" y="1"/>
                    <a:pt x="5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Oval 199"/>
            <p:cNvSpPr>
              <a:spLocks noChangeArrowheads="1"/>
            </p:cNvSpPr>
            <p:nvPr/>
          </p:nvSpPr>
          <p:spPr bwMode="auto">
            <a:xfrm>
              <a:off x="8783639" y="3100388"/>
              <a:ext cx="3175" cy="15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00"/>
            <p:cNvSpPr>
              <a:spLocks/>
            </p:cNvSpPr>
            <p:nvPr/>
          </p:nvSpPr>
          <p:spPr bwMode="auto">
            <a:xfrm>
              <a:off x="10233026" y="2984501"/>
              <a:ext cx="0" cy="9525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01"/>
            <p:cNvSpPr>
              <a:spLocks/>
            </p:cNvSpPr>
            <p:nvPr/>
          </p:nvSpPr>
          <p:spPr bwMode="auto">
            <a:xfrm>
              <a:off x="10228264" y="2994026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02"/>
            <p:cNvSpPr>
              <a:spLocks/>
            </p:cNvSpPr>
            <p:nvPr/>
          </p:nvSpPr>
          <p:spPr bwMode="auto">
            <a:xfrm>
              <a:off x="10223501" y="2997201"/>
              <a:ext cx="4763" cy="952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03"/>
            <p:cNvSpPr>
              <a:spLocks/>
            </p:cNvSpPr>
            <p:nvPr/>
          </p:nvSpPr>
          <p:spPr bwMode="auto">
            <a:xfrm>
              <a:off x="10220326" y="3006726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04"/>
            <p:cNvSpPr>
              <a:spLocks/>
            </p:cNvSpPr>
            <p:nvPr/>
          </p:nvSpPr>
          <p:spPr bwMode="auto">
            <a:xfrm>
              <a:off x="7745414" y="3359151"/>
              <a:ext cx="130175" cy="101600"/>
            </a:xfrm>
            <a:custGeom>
              <a:avLst/>
              <a:gdLst>
                <a:gd name="T0" fmla="*/ 14 w 31"/>
                <a:gd name="T1" fmla="*/ 14 h 24"/>
                <a:gd name="T2" fmla="*/ 10 w 31"/>
                <a:gd name="T3" fmla="*/ 17 h 24"/>
                <a:gd name="T4" fmla="*/ 9 w 31"/>
                <a:gd name="T5" fmla="*/ 18 h 24"/>
                <a:gd name="T6" fmla="*/ 3 w 31"/>
                <a:gd name="T7" fmla="*/ 22 h 24"/>
                <a:gd name="T8" fmla="*/ 1 w 31"/>
                <a:gd name="T9" fmla="*/ 24 h 24"/>
                <a:gd name="T10" fmla="*/ 0 w 31"/>
                <a:gd name="T11" fmla="*/ 23 h 24"/>
                <a:gd name="T12" fmla="*/ 2 w 31"/>
                <a:gd name="T13" fmla="*/ 22 h 24"/>
                <a:gd name="T14" fmla="*/ 28 w 31"/>
                <a:gd name="T15" fmla="*/ 1 h 24"/>
                <a:gd name="T16" fmla="*/ 31 w 31"/>
                <a:gd name="T17" fmla="*/ 0 h 24"/>
                <a:gd name="T18" fmla="*/ 30 w 31"/>
                <a:gd name="T19" fmla="*/ 1 h 24"/>
                <a:gd name="T20" fmla="*/ 28 w 31"/>
                <a:gd name="T21" fmla="*/ 3 h 24"/>
                <a:gd name="T22" fmla="*/ 27 w 31"/>
                <a:gd name="T23" fmla="*/ 3 h 24"/>
                <a:gd name="T24" fmla="*/ 18 w 31"/>
                <a:gd name="T25" fmla="*/ 10 h 24"/>
                <a:gd name="T26" fmla="*/ 18 w 31"/>
                <a:gd name="T27" fmla="*/ 11 h 24"/>
                <a:gd name="T28" fmla="*/ 14 w 31"/>
                <a:gd name="T2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24">
                  <a:moveTo>
                    <a:pt x="14" y="14"/>
                  </a:moveTo>
                  <a:cubicBezTo>
                    <a:pt x="12" y="15"/>
                    <a:pt x="11" y="15"/>
                    <a:pt x="10" y="17"/>
                  </a:cubicBezTo>
                  <a:cubicBezTo>
                    <a:pt x="10" y="17"/>
                    <a:pt x="9" y="17"/>
                    <a:pt x="9" y="18"/>
                  </a:cubicBezTo>
                  <a:cubicBezTo>
                    <a:pt x="7" y="19"/>
                    <a:pt x="5" y="21"/>
                    <a:pt x="3" y="22"/>
                  </a:cubicBezTo>
                  <a:cubicBezTo>
                    <a:pt x="2" y="23"/>
                    <a:pt x="1" y="23"/>
                    <a:pt x="1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2"/>
                    <a:pt x="2" y="22"/>
                  </a:cubicBezTo>
                  <a:cubicBezTo>
                    <a:pt x="11" y="15"/>
                    <a:pt x="20" y="8"/>
                    <a:pt x="28" y="1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0" y="0"/>
                    <a:pt x="30" y="1"/>
                    <a:pt x="30" y="1"/>
                  </a:cubicBezTo>
                  <a:cubicBezTo>
                    <a:pt x="29" y="2"/>
                    <a:pt x="29" y="2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4" y="5"/>
                    <a:pt x="21" y="8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6" y="12"/>
                    <a:pt x="15" y="12"/>
                    <a:pt x="14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06"/>
            <p:cNvSpPr>
              <a:spLocks/>
            </p:cNvSpPr>
            <p:nvPr/>
          </p:nvSpPr>
          <p:spPr bwMode="auto">
            <a:xfrm>
              <a:off x="7426326" y="3567113"/>
              <a:ext cx="47625" cy="30163"/>
            </a:xfrm>
            <a:custGeom>
              <a:avLst/>
              <a:gdLst>
                <a:gd name="T0" fmla="*/ 11 w 11"/>
                <a:gd name="T1" fmla="*/ 0 h 7"/>
                <a:gd name="T2" fmla="*/ 11 w 11"/>
                <a:gd name="T3" fmla="*/ 0 h 7"/>
                <a:gd name="T4" fmla="*/ 1 w 11"/>
                <a:gd name="T5" fmla="*/ 6 h 7"/>
                <a:gd name="T6" fmla="*/ 0 w 11"/>
                <a:gd name="T7" fmla="*/ 7 h 7"/>
                <a:gd name="T8" fmla="*/ 0 w 11"/>
                <a:gd name="T9" fmla="*/ 7 h 7"/>
                <a:gd name="T10" fmla="*/ 10 w 11"/>
                <a:gd name="T11" fmla="*/ 0 h 7"/>
                <a:gd name="T12" fmla="*/ 11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2"/>
                    <a:pt x="4" y="4"/>
                    <a:pt x="1" y="6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4"/>
                    <a:pt x="7" y="2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07"/>
            <p:cNvSpPr>
              <a:spLocks/>
            </p:cNvSpPr>
            <p:nvPr/>
          </p:nvSpPr>
          <p:spPr bwMode="auto">
            <a:xfrm>
              <a:off x="7872413" y="3341688"/>
              <a:ext cx="20638" cy="17463"/>
            </a:xfrm>
            <a:custGeom>
              <a:avLst/>
              <a:gdLst>
                <a:gd name="T0" fmla="*/ 2 w 5"/>
                <a:gd name="T1" fmla="*/ 4 h 4"/>
                <a:gd name="T2" fmla="*/ 0 w 5"/>
                <a:gd name="T3" fmla="*/ 4 h 4"/>
                <a:gd name="T4" fmla="*/ 5 w 5"/>
                <a:gd name="T5" fmla="*/ 0 h 4"/>
                <a:gd name="T6" fmla="*/ 4 w 5"/>
                <a:gd name="T7" fmla="*/ 2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1" y="2"/>
                    <a:pt x="3" y="1"/>
                    <a:pt x="5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3" y="2"/>
                    <a:pt x="2" y="3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08"/>
            <p:cNvSpPr>
              <a:spLocks/>
            </p:cNvSpPr>
            <p:nvPr/>
          </p:nvSpPr>
          <p:spPr bwMode="auto">
            <a:xfrm>
              <a:off x="7893051" y="3328988"/>
              <a:ext cx="12700" cy="12700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2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09"/>
            <p:cNvSpPr>
              <a:spLocks/>
            </p:cNvSpPr>
            <p:nvPr/>
          </p:nvSpPr>
          <p:spPr bwMode="auto">
            <a:xfrm>
              <a:off x="7923213" y="3303588"/>
              <a:ext cx="15875" cy="12700"/>
            </a:xfrm>
            <a:custGeom>
              <a:avLst/>
              <a:gdLst>
                <a:gd name="T0" fmla="*/ 4 w 4"/>
                <a:gd name="T1" fmla="*/ 0 h 3"/>
                <a:gd name="T2" fmla="*/ 3 w 4"/>
                <a:gd name="T3" fmla="*/ 1 h 3"/>
                <a:gd name="T4" fmla="*/ 2 w 4"/>
                <a:gd name="T5" fmla="*/ 3 h 3"/>
                <a:gd name="T6" fmla="*/ 0 w 4"/>
                <a:gd name="T7" fmla="*/ 3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4" y="0"/>
                    <a:pt x="4" y="1"/>
                    <a:pt x="3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2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10"/>
            <p:cNvSpPr>
              <a:spLocks/>
            </p:cNvSpPr>
            <p:nvPr/>
          </p:nvSpPr>
          <p:spPr bwMode="auto">
            <a:xfrm>
              <a:off x="7961313" y="3273425"/>
              <a:ext cx="12700" cy="12700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3 h 3"/>
                <a:gd name="T4" fmla="*/ 3 w 3"/>
                <a:gd name="T5" fmla="*/ 0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1" y="2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11"/>
            <p:cNvSpPr>
              <a:spLocks/>
            </p:cNvSpPr>
            <p:nvPr/>
          </p:nvSpPr>
          <p:spPr bwMode="auto">
            <a:xfrm>
              <a:off x="7943851" y="3290888"/>
              <a:ext cx="12700" cy="7938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1"/>
                    <a:pt x="2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12"/>
            <p:cNvSpPr>
              <a:spLocks/>
            </p:cNvSpPr>
            <p:nvPr/>
          </p:nvSpPr>
          <p:spPr bwMode="auto">
            <a:xfrm>
              <a:off x="7732713" y="3455988"/>
              <a:ext cx="15875" cy="12700"/>
            </a:xfrm>
            <a:custGeom>
              <a:avLst/>
              <a:gdLst>
                <a:gd name="T0" fmla="*/ 1 w 4"/>
                <a:gd name="T1" fmla="*/ 3 h 3"/>
                <a:gd name="T2" fmla="*/ 3 w 4"/>
                <a:gd name="T3" fmla="*/ 0 h 3"/>
                <a:gd name="T4" fmla="*/ 4 w 4"/>
                <a:gd name="T5" fmla="*/ 1 h 3"/>
                <a:gd name="T6" fmla="*/ 0 w 4"/>
                <a:gd name="T7" fmla="*/ 3 h 3"/>
                <a:gd name="T8" fmla="*/ 1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3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13"/>
            <p:cNvSpPr>
              <a:spLocks/>
            </p:cNvSpPr>
            <p:nvPr/>
          </p:nvSpPr>
          <p:spPr bwMode="auto">
            <a:xfrm>
              <a:off x="7723188" y="3468688"/>
              <a:ext cx="12700" cy="952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14"/>
            <p:cNvSpPr>
              <a:spLocks/>
            </p:cNvSpPr>
            <p:nvPr/>
          </p:nvSpPr>
          <p:spPr bwMode="auto">
            <a:xfrm>
              <a:off x="7910513" y="3316288"/>
              <a:ext cx="12700" cy="12700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2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15"/>
            <p:cNvSpPr>
              <a:spLocks/>
            </p:cNvSpPr>
            <p:nvPr/>
          </p:nvSpPr>
          <p:spPr bwMode="auto">
            <a:xfrm>
              <a:off x="7710488" y="3478213"/>
              <a:ext cx="12700" cy="793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16"/>
            <p:cNvSpPr>
              <a:spLocks/>
            </p:cNvSpPr>
            <p:nvPr/>
          </p:nvSpPr>
          <p:spPr bwMode="auto">
            <a:xfrm>
              <a:off x="7867651" y="3328988"/>
              <a:ext cx="7938" cy="7938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17"/>
            <p:cNvSpPr>
              <a:spLocks/>
            </p:cNvSpPr>
            <p:nvPr/>
          </p:nvSpPr>
          <p:spPr bwMode="auto">
            <a:xfrm>
              <a:off x="7850188" y="3341688"/>
              <a:ext cx="12700" cy="7938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18"/>
            <p:cNvSpPr>
              <a:spLocks/>
            </p:cNvSpPr>
            <p:nvPr/>
          </p:nvSpPr>
          <p:spPr bwMode="auto">
            <a:xfrm>
              <a:off x="7418388" y="3597275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19"/>
            <p:cNvSpPr>
              <a:spLocks/>
            </p:cNvSpPr>
            <p:nvPr/>
          </p:nvSpPr>
          <p:spPr bwMode="auto">
            <a:xfrm>
              <a:off x="7410451" y="3600450"/>
              <a:ext cx="7938" cy="952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20"/>
            <p:cNvSpPr>
              <a:spLocks/>
            </p:cNvSpPr>
            <p:nvPr/>
          </p:nvSpPr>
          <p:spPr bwMode="auto">
            <a:xfrm>
              <a:off x="7400926" y="3609975"/>
              <a:ext cx="9525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21"/>
            <p:cNvSpPr>
              <a:spLocks/>
            </p:cNvSpPr>
            <p:nvPr/>
          </p:nvSpPr>
          <p:spPr bwMode="auto">
            <a:xfrm>
              <a:off x="7392988" y="3613150"/>
              <a:ext cx="7938" cy="952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22"/>
            <p:cNvSpPr>
              <a:spLocks/>
            </p:cNvSpPr>
            <p:nvPr/>
          </p:nvSpPr>
          <p:spPr bwMode="auto">
            <a:xfrm>
              <a:off x="7702551" y="3490913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23"/>
            <p:cNvSpPr>
              <a:spLocks/>
            </p:cNvSpPr>
            <p:nvPr/>
          </p:nvSpPr>
          <p:spPr bwMode="auto">
            <a:xfrm>
              <a:off x="7388226" y="3622675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24"/>
            <p:cNvSpPr>
              <a:spLocks/>
            </p:cNvSpPr>
            <p:nvPr/>
          </p:nvSpPr>
          <p:spPr bwMode="auto">
            <a:xfrm>
              <a:off x="7375526" y="3625850"/>
              <a:ext cx="4763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25"/>
            <p:cNvSpPr>
              <a:spLocks/>
            </p:cNvSpPr>
            <p:nvPr/>
          </p:nvSpPr>
          <p:spPr bwMode="auto">
            <a:xfrm>
              <a:off x="7885113" y="3321050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26"/>
            <p:cNvSpPr>
              <a:spLocks/>
            </p:cNvSpPr>
            <p:nvPr/>
          </p:nvSpPr>
          <p:spPr bwMode="auto">
            <a:xfrm>
              <a:off x="7689851" y="4233863"/>
              <a:ext cx="30163" cy="63500"/>
            </a:xfrm>
            <a:custGeom>
              <a:avLst/>
              <a:gdLst>
                <a:gd name="T0" fmla="*/ 1 w 7"/>
                <a:gd name="T1" fmla="*/ 15 h 15"/>
                <a:gd name="T2" fmla="*/ 0 w 7"/>
                <a:gd name="T3" fmla="*/ 15 h 15"/>
                <a:gd name="T4" fmla="*/ 0 w 7"/>
                <a:gd name="T5" fmla="*/ 14 h 15"/>
                <a:gd name="T6" fmla="*/ 7 w 7"/>
                <a:gd name="T7" fmla="*/ 0 h 15"/>
                <a:gd name="T8" fmla="*/ 7 w 7"/>
                <a:gd name="T9" fmla="*/ 2 h 15"/>
                <a:gd name="T10" fmla="*/ 6 w 7"/>
                <a:gd name="T11" fmla="*/ 3 h 15"/>
                <a:gd name="T12" fmla="*/ 6 w 7"/>
                <a:gd name="T13" fmla="*/ 5 h 15"/>
                <a:gd name="T14" fmla="*/ 5 w 7"/>
                <a:gd name="T15" fmla="*/ 6 h 15"/>
                <a:gd name="T16" fmla="*/ 4 w 7"/>
                <a:gd name="T17" fmla="*/ 8 h 15"/>
                <a:gd name="T18" fmla="*/ 3 w 7"/>
                <a:gd name="T19" fmla="*/ 9 h 15"/>
                <a:gd name="T20" fmla="*/ 3 w 7"/>
                <a:gd name="T21" fmla="*/ 11 h 15"/>
                <a:gd name="T22" fmla="*/ 2 w 7"/>
                <a:gd name="T23" fmla="*/ 12 h 15"/>
                <a:gd name="T24" fmla="*/ 1 w 7"/>
                <a:gd name="T25" fmla="*/ 13 h 15"/>
                <a:gd name="T26" fmla="*/ 1 w 7"/>
                <a:gd name="T2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5">
                  <a:moveTo>
                    <a:pt x="1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9"/>
                    <a:pt x="5" y="4"/>
                    <a:pt x="7" y="0"/>
                  </a:cubicBezTo>
                  <a:cubicBezTo>
                    <a:pt x="7" y="0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0" y="14"/>
                    <a:pt x="0" y="14"/>
                    <a:pt x="1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27"/>
            <p:cNvSpPr>
              <a:spLocks/>
            </p:cNvSpPr>
            <p:nvPr/>
          </p:nvSpPr>
          <p:spPr bwMode="auto">
            <a:xfrm>
              <a:off x="7748588" y="4165600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28"/>
            <p:cNvSpPr>
              <a:spLocks/>
            </p:cNvSpPr>
            <p:nvPr/>
          </p:nvSpPr>
          <p:spPr bwMode="auto">
            <a:xfrm>
              <a:off x="7748588" y="4148138"/>
              <a:ext cx="9525" cy="4763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29"/>
            <p:cNvSpPr>
              <a:spLocks/>
            </p:cNvSpPr>
            <p:nvPr/>
          </p:nvSpPr>
          <p:spPr bwMode="auto">
            <a:xfrm>
              <a:off x="7745413" y="4170363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30"/>
            <p:cNvSpPr>
              <a:spLocks/>
            </p:cNvSpPr>
            <p:nvPr/>
          </p:nvSpPr>
          <p:spPr bwMode="auto">
            <a:xfrm>
              <a:off x="7745413" y="4178300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31"/>
            <p:cNvSpPr>
              <a:spLocks/>
            </p:cNvSpPr>
            <p:nvPr/>
          </p:nvSpPr>
          <p:spPr bwMode="auto">
            <a:xfrm>
              <a:off x="7740651" y="4183063"/>
              <a:ext cx="4763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32"/>
            <p:cNvSpPr>
              <a:spLocks/>
            </p:cNvSpPr>
            <p:nvPr/>
          </p:nvSpPr>
          <p:spPr bwMode="auto">
            <a:xfrm>
              <a:off x="7735888" y="4191000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33"/>
            <p:cNvSpPr>
              <a:spLocks/>
            </p:cNvSpPr>
            <p:nvPr/>
          </p:nvSpPr>
          <p:spPr bwMode="auto">
            <a:xfrm>
              <a:off x="7732713" y="4195763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34"/>
            <p:cNvSpPr>
              <a:spLocks/>
            </p:cNvSpPr>
            <p:nvPr/>
          </p:nvSpPr>
          <p:spPr bwMode="auto">
            <a:xfrm>
              <a:off x="7732713" y="4198938"/>
              <a:ext cx="3175" cy="952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35"/>
            <p:cNvSpPr>
              <a:spLocks/>
            </p:cNvSpPr>
            <p:nvPr/>
          </p:nvSpPr>
          <p:spPr bwMode="auto">
            <a:xfrm>
              <a:off x="7727951" y="4208463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36"/>
            <p:cNvSpPr>
              <a:spLocks/>
            </p:cNvSpPr>
            <p:nvPr/>
          </p:nvSpPr>
          <p:spPr bwMode="auto">
            <a:xfrm>
              <a:off x="7723188" y="4211638"/>
              <a:ext cx="4763" cy="9525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37"/>
            <p:cNvSpPr>
              <a:spLocks/>
            </p:cNvSpPr>
            <p:nvPr/>
          </p:nvSpPr>
          <p:spPr bwMode="auto">
            <a:xfrm>
              <a:off x="7723188" y="42211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38"/>
            <p:cNvSpPr>
              <a:spLocks/>
            </p:cNvSpPr>
            <p:nvPr/>
          </p:nvSpPr>
          <p:spPr bwMode="auto">
            <a:xfrm>
              <a:off x="7720013" y="4224338"/>
              <a:ext cx="3175" cy="952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39"/>
            <p:cNvSpPr>
              <a:spLocks/>
            </p:cNvSpPr>
            <p:nvPr/>
          </p:nvSpPr>
          <p:spPr bwMode="auto">
            <a:xfrm>
              <a:off x="7685088" y="4297363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40"/>
            <p:cNvSpPr>
              <a:spLocks/>
            </p:cNvSpPr>
            <p:nvPr/>
          </p:nvSpPr>
          <p:spPr bwMode="auto">
            <a:xfrm>
              <a:off x="7680326" y="4300538"/>
              <a:ext cx="4763" cy="9525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41"/>
            <p:cNvSpPr>
              <a:spLocks/>
            </p:cNvSpPr>
            <p:nvPr/>
          </p:nvSpPr>
          <p:spPr bwMode="auto">
            <a:xfrm>
              <a:off x="7680326" y="43100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42"/>
            <p:cNvSpPr>
              <a:spLocks/>
            </p:cNvSpPr>
            <p:nvPr/>
          </p:nvSpPr>
          <p:spPr bwMode="auto">
            <a:xfrm>
              <a:off x="7677151" y="431323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43"/>
            <p:cNvSpPr>
              <a:spLocks/>
            </p:cNvSpPr>
            <p:nvPr/>
          </p:nvSpPr>
          <p:spPr bwMode="auto">
            <a:xfrm>
              <a:off x="7753351" y="4152900"/>
              <a:ext cx="4763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44"/>
            <p:cNvSpPr>
              <a:spLocks/>
            </p:cNvSpPr>
            <p:nvPr/>
          </p:nvSpPr>
          <p:spPr bwMode="auto">
            <a:xfrm>
              <a:off x="7753351" y="4157663"/>
              <a:ext cx="4763" cy="7938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Oval 245"/>
            <p:cNvSpPr>
              <a:spLocks noChangeArrowheads="1"/>
            </p:cNvSpPr>
            <p:nvPr/>
          </p:nvSpPr>
          <p:spPr bwMode="auto">
            <a:xfrm>
              <a:off x="6007101" y="3260725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46"/>
            <p:cNvSpPr>
              <a:spLocks noEditPoints="1"/>
            </p:cNvSpPr>
            <p:nvPr/>
          </p:nvSpPr>
          <p:spPr bwMode="auto">
            <a:xfrm>
              <a:off x="4298951" y="3052763"/>
              <a:ext cx="2847975" cy="2454275"/>
            </a:xfrm>
            <a:custGeom>
              <a:avLst/>
              <a:gdLst>
                <a:gd name="T0" fmla="*/ 520 w 672"/>
                <a:gd name="T1" fmla="*/ 55 h 578"/>
                <a:gd name="T2" fmla="*/ 402 w 672"/>
                <a:gd name="T3" fmla="*/ 50 h 578"/>
                <a:gd name="T4" fmla="*/ 648 w 672"/>
                <a:gd name="T5" fmla="*/ 391 h 578"/>
                <a:gd name="T6" fmla="*/ 260 w 672"/>
                <a:gd name="T7" fmla="*/ 223 h 578"/>
                <a:gd name="T8" fmla="*/ 151 w 672"/>
                <a:gd name="T9" fmla="*/ 57 h 578"/>
                <a:gd name="T10" fmla="*/ 62 w 672"/>
                <a:gd name="T11" fmla="*/ 44 h 578"/>
                <a:gd name="T12" fmla="*/ 56 w 672"/>
                <a:gd name="T13" fmla="*/ 54 h 578"/>
                <a:gd name="T14" fmla="*/ 14 w 672"/>
                <a:gd name="T15" fmla="*/ 193 h 578"/>
                <a:gd name="T16" fmla="*/ 62 w 672"/>
                <a:gd name="T17" fmla="*/ 438 h 578"/>
                <a:gd name="T18" fmla="*/ 72 w 672"/>
                <a:gd name="T19" fmla="*/ 442 h 578"/>
                <a:gd name="T20" fmla="*/ 53 w 672"/>
                <a:gd name="T21" fmla="*/ 175 h 578"/>
                <a:gd name="T22" fmla="*/ 372 w 672"/>
                <a:gd name="T23" fmla="*/ 379 h 578"/>
                <a:gd name="T24" fmla="*/ 379 w 672"/>
                <a:gd name="T25" fmla="*/ 378 h 578"/>
                <a:gd name="T26" fmla="*/ 340 w 672"/>
                <a:gd name="T27" fmla="*/ 455 h 578"/>
                <a:gd name="T28" fmla="*/ 436 w 672"/>
                <a:gd name="T29" fmla="*/ 281 h 578"/>
                <a:gd name="T30" fmla="*/ 427 w 672"/>
                <a:gd name="T31" fmla="*/ 235 h 578"/>
                <a:gd name="T32" fmla="*/ 424 w 672"/>
                <a:gd name="T33" fmla="*/ 400 h 578"/>
                <a:gd name="T34" fmla="*/ 387 w 672"/>
                <a:gd name="T35" fmla="*/ 478 h 578"/>
                <a:gd name="T36" fmla="*/ 478 w 672"/>
                <a:gd name="T37" fmla="*/ 212 h 578"/>
                <a:gd name="T38" fmla="*/ 474 w 672"/>
                <a:gd name="T39" fmla="*/ 210 h 578"/>
                <a:gd name="T40" fmla="*/ 235 w 672"/>
                <a:gd name="T41" fmla="*/ 554 h 578"/>
                <a:gd name="T42" fmla="*/ 330 w 672"/>
                <a:gd name="T43" fmla="*/ 548 h 578"/>
                <a:gd name="T44" fmla="*/ 332 w 672"/>
                <a:gd name="T45" fmla="*/ 558 h 578"/>
                <a:gd name="T46" fmla="*/ 519 w 672"/>
                <a:gd name="T47" fmla="*/ 446 h 578"/>
                <a:gd name="T48" fmla="*/ 563 w 672"/>
                <a:gd name="T49" fmla="*/ 300 h 578"/>
                <a:gd name="T50" fmla="*/ 518 w 672"/>
                <a:gd name="T51" fmla="*/ 165 h 578"/>
                <a:gd name="T52" fmla="*/ 566 w 672"/>
                <a:gd name="T53" fmla="*/ 375 h 578"/>
                <a:gd name="T54" fmla="*/ 445 w 672"/>
                <a:gd name="T55" fmla="*/ 526 h 578"/>
                <a:gd name="T56" fmla="*/ 560 w 672"/>
                <a:gd name="T57" fmla="*/ 454 h 578"/>
                <a:gd name="T58" fmla="*/ 549 w 672"/>
                <a:gd name="T59" fmla="*/ 488 h 578"/>
                <a:gd name="T60" fmla="*/ 558 w 672"/>
                <a:gd name="T61" fmla="*/ 479 h 578"/>
                <a:gd name="T62" fmla="*/ 565 w 672"/>
                <a:gd name="T63" fmla="*/ 463 h 578"/>
                <a:gd name="T64" fmla="*/ 560 w 672"/>
                <a:gd name="T65" fmla="*/ 472 h 578"/>
                <a:gd name="T66" fmla="*/ 570 w 672"/>
                <a:gd name="T67" fmla="*/ 462 h 578"/>
                <a:gd name="T68" fmla="*/ 581 w 672"/>
                <a:gd name="T69" fmla="*/ 442 h 578"/>
                <a:gd name="T70" fmla="*/ 587 w 672"/>
                <a:gd name="T71" fmla="*/ 426 h 578"/>
                <a:gd name="T72" fmla="*/ 620 w 672"/>
                <a:gd name="T73" fmla="*/ 297 h 578"/>
                <a:gd name="T74" fmla="*/ 599 w 672"/>
                <a:gd name="T75" fmla="*/ 486 h 578"/>
                <a:gd name="T76" fmla="*/ 602 w 672"/>
                <a:gd name="T77" fmla="*/ 490 h 578"/>
                <a:gd name="T78" fmla="*/ 473 w 672"/>
                <a:gd name="T79" fmla="*/ 48 h 578"/>
                <a:gd name="T80" fmla="*/ 492 w 672"/>
                <a:gd name="T81" fmla="*/ 51 h 578"/>
                <a:gd name="T82" fmla="*/ 508 w 672"/>
                <a:gd name="T83" fmla="*/ 55 h 578"/>
                <a:gd name="T84" fmla="*/ 67 w 672"/>
                <a:gd name="T85" fmla="*/ 431 h 578"/>
                <a:gd name="T86" fmla="*/ 29 w 672"/>
                <a:gd name="T87" fmla="*/ 293 h 578"/>
                <a:gd name="T88" fmla="*/ 220 w 672"/>
                <a:gd name="T89" fmla="*/ 136 h 578"/>
                <a:gd name="T90" fmla="*/ 184 w 672"/>
                <a:gd name="T91" fmla="*/ 101 h 578"/>
                <a:gd name="T92" fmla="*/ 146 w 672"/>
                <a:gd name="T93" fmla="*/ 82 h 578"/>
                <a:gd name="T94" fmla="*/ 142 w 672"/>
                <a:gd name="T95" fmla="*/ 84 h 578"/>
                <a:gd name="T96" fmla="*/ 157 w 672"/>
                <a:gd name="T97" fmla="*/ 93 h 578"/>
                <a:gd name="T98" fmla="*/ 254 w 672"/>
                <a:gd name="T99" fmla="*/ 233 h 578"/>
                <a:gd name="T100" fmla="*/ 365 w 672"/>
                <a:gd name="T101" fmla="*/ 284 h 578"/>
                <a:gd name="T102" fmla="*/ 382 w 672"/>
                <a:gd name="T103" fmla="*/ 301 h 578"/>
                <a:gd name="T104" fmla="*/ 483 w 672"/>
                <a:gd name="T105" fmla="*/ 222 h 578"/>
                <a:gd name="T106" fmla="*/ 481 w 672"/>
                <a:gd name="T107" fmla="*/ 218 h 578"/>
                <a:gd name="T108" fmla="*/ 451 w 672"/>
                <a:gd name="T109" fmla="*/ 325 h 578"/>
                <a:gd name="T110" fmla="*/ 444 w 672"/>
                <a:gd name="T111" fmla="*/ 351 h 578"/>
                <a:gd name="T112" fmla="*/ 465 w 672"/>
                <a:gd name="T113" fmla="*/ 484 h 578"/>
                <a:gd name="T114" fmla="*/ 525 w 672"/>
                <a:gd name="T115" fmla="*/ 412 h 578"/>
                <a:gd name="T116" fmla="*/ 525 w 672"/>
                <a:gd name="T117" fmla="*/ 411 h 578"/>
                <a:gd name="T118" fmla="*/ 551 w 672"/>
                <a:gd name="T119" fmla="*/ 360 h 578"/>
                <a:gd name="T120" fmla="*/ 586 w 672"/>
                <a:gd name="T121" fmla="*/ 504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2" h="578">
                  <a:moveTo>
                    <a:pt x="669" y="246"/>
                  </a:moveTo>
                  <a:cubicBezTo>
                    <a:pt x="667" y="229"/>
                    <a:pt x="664" y="213"/>
                    <a:pt x="659" y="197"/>
                  </a:cubicBezTo>
                  <a:cubicBezTo>
                    <a:pt x="659" y="196"/>
                    <a:pt x="658" y="196"/>
                    <a:pt x="658" y="195"/>
                  </a:cubicBezTo>
                  <a:cubicBezTo>
                    <a:pt x="657" y="193"/>
                    <a:pt x="657" y="192"/>
                    <a:pt x="656" y="190"/>
                  </a:cubicBezTo>
                  <a:cubicBezTo>
                    <a:pt x="655" y="185"/>
                    <a:pt x="653" y="181"/>
                    <a:pt x="651" y="176"/>
                  </a:cubicBezTo>
                  <a:cubicBezTo>
                    <a:pt x="646" y="162"/>
                    <a:pt x="639" y="150"/>
                    <a:pt x="632" y="137"/>
                  </a:cubicBezTo>
                  <a:cubicBezTo>
                    <a:pt x="630" y="134"/>
                    <a:pt x="628" y="132"/>
                    <a:pt x="626" y="129"/>
                  </a:cubicBezTo>
                  <a:cubicBezTo>
                    <a:pt x="620" y="119"/>
                    <a:pt x="612" y="110"/>
                    <a:pt x="604" y="101"/>
                  </a:cubicBezTo>
                  <a:cubicBezTo>
                    <a:pt x="597" y="94"/>
                    <a:pt x="590" y="87"/>
                    <a:pt x="582" y="81"/>
                  </a:cubicBezTo>
                  <a:cubicBezTo>
                    <a:pt x="572" y="74"/>
                    <a:pt x="562" y="68"/>
                    <a:pt x="551" y="62"/>
                  </a:cubicBezTo>
                  <a:cubicBezTo>
                    <a:pt x="541" y="57"/>
                    <a:pt x="531" y="53"/>
                    <a:pt x="520" y="49"/>
                  </a:cubicBezTo>
                  <a:cubicBezTo>
                    <a:pt x="513" y="47"/>
                    <a:pt x="506" y="45"/>
                    <a:pt x="498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4"/>
                    <a:pt x="499" y="44"/>
                    <a:pt x="499" y="45"/>
                  </a:cubicBezTo>
                  <a:cubicBezTo>
                    <a:pt x="502" y="46"/>
                    <a:pt x="505" y="46"/>
                    <a:pt x="508" y="47"/>
                  </a:cubicBezTo>
                  <a:cubicBezTo>
                    <a:pt x="509" y="48"/>
                    <a:pt x="511" y="48"/>
                    <a:pt x="512" y="50"/>
                  </a:cubicBezTo>
                  <a:cubicBezTo>
                    <a:pt x="511" y="49"/>
                    <a:pt x="510" y="49"/>
                    <a:pt x="510" y="49"/>
                  </a:cubicBezTo>
                  <a:cubicBezTo>
                    <a:pt x="504" y="48"/>
                    <a:pt x="499" y="47"/>
                    <a:pt x="494" y="46"/>
                  </a:cubicBezTo>
                  <a:cubicBezTo>
                    <a:pt x="483" y="44"/>
                    <a:pt x="473" y="42"/>
                    <a:pt x="462" y="41"/>
                  </a:cubicBezTo>
                  <a:cubicBezTo>
                    <a:pt x="460" y="41"/>
                    <a:pt x="458" y="41"/>
                    <a:pt x="456" y="41"/>
                  </a:cubicBezTo>
                  <a:cubicBezTo>
                    <a:pt x="454" y="41"/>
                    <a:pt x="452" y="41"/>
                    <a:pt x="450" y="42"/>
                  </a:cubicBezTo>
                  <a:cubicBezTo>
                    <a:pt x="448" y="42"/>
                    <a:pt x="446" y="42"/>
                    <a:pt x="444" y="42"/>
                  </a:cubicBezTo>
                  <a:cubicBezTo>
                    <a:pt x="455" y="42"/>
                    <a:pt x="466" y="43"/>
                    <a:pt x="477" y="45"/>
                  </a:cubicBezTo>
                  <a:cubicBezTo>
                    <a:pt x="492" y="47"/>
                    <a:pt x="506" y="51"/>
                    <a:pt x="520" y="55"/>
                  </a:cubicBezTo>
                  <a:cubicBezTo>
                    <a:pt x="547" y="64"/>
                    <a:pt x="571" y="78"/>
                    <a:pt x="592" y="98"/>
                  </a:cubicBezTo>
                  <a:cubicBezTo>
                    <a:pt x="595" y="101"/>
                    <a:pt x="598" y="104"/>
                    <a:pt x="601" y="107"/>
                  </a:cubicBezTo>
                  <a:cubicBezTo>
                    <a:pt x="601" y="107"/>
                    <a:pt x="602" y="108"/>
                    <a:pt x="601" y="108"/>
                  </a:cubicBezTo>
                  <a:cubicBezTo>
                    <a:pt x="599" y="107"/>
                    <a:pt x="598" y="106"/>
                    <a:pt x="597" y="105"/>
                  </a:cubicBezTo>
                  <a:cubicBezTo>
                    <a:pt x="591" y="98"/>
                    <a:pt x="583" y="92"/>
                    <a:pt x="576" y="86"/>
                  </a:cubicBezTo>
                  <a:cubicBezTo>
                    <a:pt x="567" y="79"/>
                    <a:pt x="558" y="74"/>
                    <a:pt x="548" y="69"/>
                  </a:cubicBezTo>
                  <a:cubicBezTo>
                    <a:pt x="539" y="64"/>
                    <a:pt x="531" y="60"/>
                    <a:pt x="521" y="57"/>
                  </a:cubicBezTo>
                  <a:cubicBezTo>
                    <a:pt x="510" y="54"/>
                    <a:pt x="498" y="51"/>
                    <a:pt x="486" y="48"/>
                  </a:cubicBezTo>
                  <a:cubicBezTo>
                    <a:pt x="477" y="47"/>
                    <a:pt x="467" y="45"/>
                    <a:pt x="458" y="45"/>
                  </a:cubicBezTo>
                  <a:cubicBezTo>
                    <a:pt x="449" y="44"/>
                    <a:pt x="439" y="44"/>
                    <a:pt x="430" y="44"/>
                  </a:cubicBezTo>
                  <a:cubicBezTo>
                    <a:pt x="422" y="45"/>
                    <a:pt x="414" y="46"/>
                    <a:pt x="406" y="48"/>
                  </a:cubicBezTo>
                  <a:cubicBezTo>
                    <a:pt x="405" y="48"/>
                    <a:pt x="404" y="48"/>
                    <a:pt x="403" y="49"/>
                  </a:cubicBezTo>
                  <a:cubicBezTo>
                    <a:pt x="404" y="49"/>
                    <a:pt x="405" y="49"/>
                    <a:pt x="406" y="49"/>
                  </a:cubicBezTo>
                  <a:cubicBezTo>
                    <a:pt x="406" y="49"/>
                    <a:pt x="406" y="49"/>
                    <a:pt x="406" y="49"/>
                  </a:cubicBezTo>
                  <a:cubicBezTo>
                    <a:pt x="406" y="49"/>
                    <a:pt x="407" y="49"/>
                    <a:pt x="407" y="49"/>
                  </a:cubicBezTo>
                  <a:cubicBezTo>
                    <a:pt x="407" y="48"/>
                    <a:pt x="408" y="48"/>
                    <a:pt x="409" y="49"/>
                  </a:cubicBezTo>
                  <a:cubicBezTo>
                    <a:pt x="408" y="49"/>
                    <a:pt x="407" y="49"/>
                    <a:pt x="407" y="49"/>
                  </a:cubicBezTo>
                  <a:cubicBezTo>
                    <a:pt x="407" y="49"/>
                    <a:pt x="407" y="49"/>
                    <a:pt x="406" y="49"/>
                  </a:cubicBezTo>
                  <a:cubicBezTo>
                    <a:pt x="406" y="49"/>
                    <a:pt x="406" y="49"/>
                    <a:pt x="406" y="49"/>
                  </a:cubicBezTo>
                  <a:cubicBezTo>
                    <a:pt x="405" y="50"/>
                    <a:pt x="404" y="49"/>
                    <a:pt x="403" y="50"/>
                  </a:cubicBezTo>
                  <a:cubicBezTo>
                    <a:pt x="403" y="50"/>
                    <a:pt x="403" y="50"/>
                    <a:pt x="403" y="50"/>
                  </a:cubicBezTo>
                  <a:cubicBezTo>
                    <a:pt x="403" y="50"/>
                    <a:pt x="403" y="50"/>
                    <a:pt x="403" y="50"/>
                  </a:cubicBezTo>
                  <a:cubicBezTo>
                    <a:pt x="403" y="50"/>
                    <a:pt x="403" y="50"/>
                    <a:pt x="403" y="50"/>
                  </a:cubicBezTo>
                  <a:cubicBezTo>
                    <a:pt x="403" y="50"/>
                    <a:pt x="402" y="50"/>
                    <a:pt x="402" y="50"/>
                  </a:cubicBezTo>
                  <a:cubicBezTo>
                    <a:pt x="398" y="51"/>
                    <a:pt x="395" y="52"/>
                    <a:pt x="392" y="53"/>
                  </a:cubicBezTo>
                  <a:cubicBezTo>
                    <a:pt x="391" y="53"/>
                    <a:pt x="391" y="54"/>
                    <a:pt x="390" y="54"/>
                  </a:cubicBezTo>
                  <a:cubicBezTo>
                    <a:pt x="393" y="54"/>
                    <a:pt x="395" y="53"/>
                    <a:pt x="398" y="53"/>
                  </a:cubicBezTo>
                  <a:cubicBezTo>
                    <a:pt x="409" y="50"/>
                    <a:pt x="420" y="48"/>
                    <a:pt x="431" y="48"/>
                  </a:cubicBezTo>
                  <a:cubicBezTo>
                    <a:pt x="444" y="47"/>
                    <a:pt x="457" y="47"/>
                    <a:pt x="469" y="49"/>
                  </a:cubicBezTo>
                  <a:cubicBezTo>
                    <a:pt x="483" y="51"/>
                    <a:pt x="497" y="54"/>
                    <a:pt x="510" y="58"/>
                  </a:cubicBezTo>
                  <a:cubicBezTo>
                    <a:pt x="535" y="65"/>
                    <a:pt x="559" y="76"/>
                    <a:pt x="580" y="93"/>
                  </a:cubicBezTo>
                  <a:cubicBezTo>
                    <a:pt x="593" y="103"/>
                    <a:pt x="604" y="115"/>
                    <a:pt x="614" y="128"/>
                  </a:cubicBezTo>
                  <a:cubicBezTo>
                    <a:pt x="623" y="141"/>
                    <a:pt x="632" y="155"/>
                    <a:pt x="638" y="169"/>
                  </a:cubicBezTo>
                  <a:cubicBezTo>
                    <a:pt x="654" y="201"/>
                    <a:pt x="663" y="236"/>
                    <a:pt x="665" y="271"/>
                  </a:cubicBezTo>
                  <a:cubicBezTo>
                    <a:pt x="666" y="289"/>
                    <a:pt x="665" y="307"/>
                    <a:pt x="663" y="325"/>
                  </a:cubicBezTo>
                  <a:cubicBezTo>
                    <a:pt x="662" y="341"/>
                    <a:pt x="659" y="357"/>
                    <a:pt x="654" y="373"/>
                  </a:cubicBezTo>
                  <a:cubicBezTo>
                    <a:pt x="653" y="380"/>
                    <a:pt x="650" y="386"/>
                    <a:pt x="648" y="393"/>
                  </a:cubicBezTo>
                  <a:cubicBezTo>
                    <a:pt x="648" y="394"/>
                    <a:pt x="648" y="395"/>
                    <a:pt x="647" y="396"/>
                  </a:cubicBezTo>
                  <a:cubicBezTo>
                    <a:pt x="647" y="396"/>
                    <a:pt x="647" y="396"/>
                    <a:pt x="647" y="396"/>
                  </a:cubicBezTo>
                  <a:cubicBezTo>
                    <a:pt x="647" y="396"/>
                    <a:pt x="647" y="396"/>
                    <a:pt x="647" y="396"/>
                  </a:cubicBezTo>
                  <a:cubicBezTo>
                    <a:pt x="647" y="397"/>
                    <a:pt x="647" y="398"/>
                    <a:pt x="646" y="398"/>
                  </a:cubicBezTo>
                  <a:cubicBezTo>
                    <a:pt x="646" y="398"/>
                    <a:pt x="646" y="399"/>
                    <a:pt x="646" y="399"/>
                  </a:cubicBezTo>
                  <a:cubicBezTo>
                    <a:pt x="646" y="399"/>
                    <a:pt x="646" y="399"/>
                    <a:pt x="646" y="399"/>
                  </a:cubicBezTo>
                  <a:cubicBezTo>
                    <a:pt x="646" y="399"/>
                    <a:pt x="646" y="398"/>
                    <a:pt x="646" y="398"/>
                  </a:cubicBezTo>
                  <a:cubicBezTo>
                    <a:pt x="646" y="397"/>
                    <a:pt x="647" y="397"/>
                    <a:pt x="647" y="396"/>
                  </a:cubicBezTo>
                  <a:cubicBezTo>
                    <a:pt x="647" y="396"/>
                    <a:pt x="647" y="396"/>
                    <a:pt x="647" y="396"/>
                  </a:cubicBezTo>
                  <a:cubicBezTo>
                    <a:pt x="647" y="396"/>
                    <a:pt x="647" y="396"/>
                    <a:pt x="647" y="396"/>
                  </a:cubicBezTo>
                  <a:cubicBezTo>
                    <a:pt x="647" y="394"/>
                    <a:pt x="647" y="392"/>
                    <a:pt x="648" y="391"/>
                  </a:cubicBezTo>
                  <a:cubicBezTo>
                    <a:pt x="651" y="377"/>
                    <a:pt x="654" y="363"/>
                    <a:pt x="656" y="349"/>
                  </a:cubicBezTo>
                  <a:cubicBezTo>
                    <a:pt x="656" y="345"/>
                    <a:pt x="656" y="342"/>
                    <a:pt x="656" y="338"/>
                  </a:cubicBezTo>
                  <a:cubicBezTo>
                    <a:pt x="658" y="326"/>
                    <a:pt x="658" y="313"/>
                    <a:pt x="658" y="301"/>
                  </a:cubicBezTo>
                  <a:cubicBezTo>
                    <a:pt x="658" y="289"/>
                    <a:pt x="657" y="278"/>
                    <a:pt x="655" y="266"/>
                  </a:cubicBezTo>
                  <a:cubicBezTo>
                    <a:pt x="653" y="255"/>
                    <a:pt x="651" y="243"/>
                    <a:pt x="648" y="232"/>
                  </a:cubicBezTo>
                  <a:cubicBezTo>
                    <a:pt x="645" y="221"/>
                    <a:pt x="641" y="211"/>
                    <a:pt x="637" y="201"/>
                  </a:cubicBezTo>
                  <a:cubicBezTo>
                    <a:pt x="636" y="198"/>
                    <a:pt x="635" y="195"/>
                    <a:pt x="633" y="192"/>
                  </a:cubicBezTo>
                  <a:cubicBezTo>
                    <a:pt x="628" y="181"/>
                    <a:pt x="622" y="170"/>
                    <a:pt x="615" y="159"/>
                  </a:cubicBezTo>
                  <a:cubicBezTo>
                    <a:pt x="606" y="145"/>
                    <a:pt x="594" y="131"/>
                    <a:pt x="581" y="119"/>
                  </a:cubicBezTo>
                  <a:cubicBezTo>
                    <a:pt x="573" y="112"/>
                    <a:pt x="564" y="105"/>
                    <a:pt x="555" y="100"/>
                  </a:cubicBezTo>
                  <a:cubicBezTo>
                    <a:pt x="545" y="94"/>
                    <a:pt x="535" y="88"/>
                    <a:pt x="524" y="84"/>
                  </a:cubicBezTo>
                  <a:cubicBezTo>
                    <a:pt x="512" y="79"/>
                    <a:pt x="500" y="76"/>
                    <a:pt x="488" y="73"/>
                  </a:cubicBezTo>
                  <a:cubicBezTo>
                    <a:pt x="484" y="72"/>
                    <a:pt x="480" y="72"/>
                    <a:pt x="476" y="71"/>
                  </a:cubicBezTo>
                  <a:cubicBezTo>
                    <a:pt x="476" y="71"/>
                    <a:pt x="476" y="72"/>
                    <a:pt x="477" y="72"/>
                  </a:cubicBezTo>
                  <a:cubicBezTo>
                    <a:pt x="480" y="73"/>
                    <a:pt x="483" y="74"/>
                    <a:pt x="487" y="75"/>
                  </a:cubicBezTo>
                  <a:cubicBezTo>
                    <a:pt x="488" y="75"/>
                    <a:pt x="489" y="75"/>
                    <a:pt x="490" y="76"/>
                  </a:cubicBezTo>
                  <a:cubicBezTo>
                    <a:pt x="488" y="76"/>
                    <a:pt x="486" y="75"/>
                    <a:pt x="484" y="75"/>
                  </a:cubicBezTo>
                  <a:cubicBezTo>
                    <a:pt x="473" y="73"/>
                    <a:pt x="461" y="71"/>
                    <a:pt x="450" y="71"/>
                  </a:cubicBezTo>
                  <a:cubicBezTo>
                    <a:pt x="443" y="70"/>
                    <a:pt x="436" y="70"/>
                    <a:pt x="429" y="71"/>
                  </a:cubicBezTo>
                  <a:cubicBezTo>
                    <a:pt x="427" y="72"/>
                    <a:pt x="425" y="72"/>
                    <a:pt x="424" y="72"/>
                  </a:cubicBezTo>
                  <a:cubicBezTo>
                    <a:pt x="415" y="72"/>
                    <a:pt x="406" y="73"/>
                    <a:pt x="397" y="75"/>
                  </a:cubicBezTo>
                  <a:cubicBezTo>
                    <a:pt x="361" y="83"/>
                    <a:pt x="331" y="102"/>
                    <a:pt x="307" y="130"/>
                  </a:cubicBezTo>
                  <a:cubicBezTo>
                    <a:pt x="300" y="139"/>
                    <a:pt x="293" y="149"/>
                    <a:pt x="287" y="159"/>
                  </a:cubicBezTo>
                  <a:cubicBezTo>
                    <a:pt x="275" y="179"/>
                    <a:pt x="266" y="201"/>
                    <a:pt x="260" y="223"/>
                  </a:cubicBezTo>
                  <a:cubicBezTo>
                    <a:pt x="260" y="224"/>
                    <a:pt x="260" y="225"/>
                    <a:pt x="259" y="227"/>
                  </a:cubicBezTo>
                  <a:cubicBezTo>
                    <a:pt x="259" y="225"/>
                    <a:pt x="259" y="225"/>
                    <a:pt x="259" y="224"/>
                  </a:cubicBezTo>
                  <a:cubicBezTo>
                    <a:pt x="258" y="221"/>
                    <a:pt x="258" y="217"/>
                    <a:pt x="258" y="214"/>
                  </a:cubicBezTo>
                  <a:cubicBezTo>
                    <a:pt x="257" y="209"/>
                    <a:pt x="256" y="204"/>
                    <a:pt x="256" y="199"/>
                  </a:cubicBezTo>
                  <a:cubicBezTo>
                    <a:pt x="255" y="195"/>
                    <a:pt x="254" y="191"/>
                    <a:pt x="253" y="186"/>
                  </a:cubicBezTo>
                  <a:cubicBezTo>
                    <a:pt x="252" y="180"/>
                    <a:pt x="250" y="174"/>
                    <a:pt x="247" y="167"/>
                  </a:cubicBezTo>
                  <a:cubicBezTo>
                    <a:pt x="245" y="162"/>
                    <a:pt x="243" y="156"/>
                    <a:pt x="239" y="151"/>
                  </a:cubicBezTo>
                  <a:cubicBezTo>
                    <a:pt x="239" y="151"/>
                    <a:pt x="239" y="150"/>
                    <a:pt x="238" y="149"/>
                  </a:cubicBezTo>
                  <a:cubicBezTo>
                    <a:pt x="237" y="145"/>
                    <a:pt x="234" y="141"/>
                    <a:pt x="231" y="137"/>
                  </a:cubicBezTo>
                  <a:cubicBezTo>
                    <a:pt x="227" y="130"/>
                    <a:pt x="222" y="124"/>
                    <a:pt x="216" y="118"/>
                  </a:cubicBezTo>
                  <a:cubicBezTo>
                    <a:pt x="214" y="115"/>
                    <a:pt x="212" y="112"/>
                    <a:pt x="209" y="111"/>
                  </a:cubicBezTo>
                  <a:cubicBezTo>
                    <a:pt x="208" y="111"/>
                    <a:pt x="208" y="110"/>
                    <a:pt x="208" y="110"/>
                  </a:cubicBezTo>
                  <a:cubicBezTo>
                    <a:pt x="204" y="105"/>
                    <a:pt x="200" y="102"/>
                    <a:pt x="196" y="99"/>
                  </a:cubicBezTo>
                  <a:cubicBezTo>
                    <a:pt x="195" y="98"/>
                    <a:pt x="193" y="97"/>
                    <a:pt x="192" y="96"/>
                  </a:cubicBezTo>
                  <a:cubicBezTo>
                    <a:pt x="188" y="93"/>
                    <a:pt x="184" y="90"/>
                    <a:pt x="179" y="87"/>
                  </a:cubicBezTo>
                  <a:cubicBezTo>
                    <a:pt x="179" y="86"/>
                    <a:pt x="178" y="86"/>
                    <a:pt x="178" y="86"/>
                  </a:cubicBezTo>
                  <a:cubicBezTo>
                    <a:pt x="178" y="84"/>
                    <a:pt x="176" y="84"/>
                    <a:pt x="174" y="83"/>
                  </a:cubicBezTo>
                  <a:cubicBezTo>
                    <a:pt x="171" y="81"/>
                    <a:pt x="167" y="79"/>
                    <a:pt x="163" y="77"/>
                  </a:cubicBezTo>
                  <a:cubicBezTo>
                    <a:pt x="157" y="74"/>
                    <a:pt x="151" y="71"/>
                    <a:pt x="144" y="69"/>
                  </a:cubicBezTo>
                  <a:cubicBezTo>
                    <a:pt x="143" y="69"/>
                    <a:pt x="143" y="68"/>
                    <a:pt x="142" y="68"/>
                  </a:cubicBezTo>
                  <a:cubicBezTo>
                    <a:pt x="142" y="67"/>
                    <a:pt x="142" y="67"/>
                    <a:pt x="142" y="67"/>
                  </a:cubicBezTo>
                  <a:cubicBezTo>
                    <a:pt x="144" y="65"/>
                    <a:pt x="146" y="63"/>
                    <a:pt x="148" y="61"/>
                  </a:cubicBezTo>
                  <a:cubicBezTo>
                    <a:pt x="149" y="61"/>
                    <a:pt x="149" y="60"/>
                    <a:pt x="149" y="60"/>
                  </a:cubicBezTo>
                  <a:cubicBezTo>
                    <a:pt x="150" y="59"/>
                    <a:pt x="150" y="58"/>
                    <a:pt x="151" y="57"/>
                  </a:cubicBezTo>
                  <a:cubicBezTo>
                    <a:pt x="153" y="53"/>
                    <a:pt x="155" y="49"/>
                    <a:pt x="156" y="45"/>
                  </a:cubicBezTo>
                  <a:cubicBezTo>
                    <a:pt x="157" y="41"/>
                    <a:pt x="158" y="36"/>
                    <a:pt x="159" y="32"/>
                  </a:cubicBezTo>
                  <a:cubicBezTo>
                    <a:pt x="160" y="22"/>
                    <a:pt x="160" y="11"/>
                    <a:pt x="158" y="1"/>
                  </a:cubicBezTo>
                  <a:cubicBezTo>
                    <a:pt x="158" y="0"/>
                    <a:pt x="158" y="0"/>
                    <a:pt x="157" y="0"/>
                  </a:cubicBezTo>
                  <a:cubicBezTo>
                    <a:pt x="155" y="10"/>
                    <a:pt x="150" y="18"/>
                    <a:pt x="143" y="26"/>
                  </a:cubicBezTo>
                  <a:cubicBezTo>
                    <a:pt x="141" y="27"/>
                    <a:pt x="140" y="28"/>
                    <a:pt x="138" y="28"/>
                  </a:cubicBezTo>
                  <a:cubicBezTo>
                    <a:pt x="138" y="28"/>
                    <a:pt x="137" y="29"/>
                    <a:pt x="136" y="29"/>
                  </a:cubicBezTo>
                  <a:cubicBezTo>
                    <a:pt x="136" y="28"/>
                    <a:pt x="136" y="27"/>
                    <a:pt x="135" y="27"/>
                  </a:cubicBezTo>
                  <a:cubicBezTo>
                    <a:pt x="134" y="27"/>
                    <a:pt x="133" y="26"/>
                    <a:pt x="132" y="26"/>
                  </a:cubicBezTo>
                  <a:cubicBezTo>
                    <a:pt x="131" y="25"/>
                    <a:pt x="130" y="25"/>
                    <a:pt x="129" y="25"/>
                  </a:cubicBezTo>
                  <a:cubicBezTo>
                    <a:pt x="128" y="24"/>
                    <a:pt x="126" y="24"/>
                    <a:pt x="125" y="23"/>
                  </a:cubicBezTo>
                  <a:cubicBezTo>
                    <a:pt x="125" y="23"/>
                    <a:pt x="124" y="23"/>
                    <a:pt x="124" y="24"/>
                  </a:cubicBezTo>
                  <a:cubicBezTo>
                    <a:pt x="124" y="24"/>
                    <a:pt x="123" y="25"/>
                    <a:pt x="123" y="26"/>
                  </a:cubicBezTo>
                  <a:cubicBezTo>
                    <a:pt x="122" y="26"/>
                    <a:pt x="121" y="25"/>
                    <a:pt x="120" y="25"/>
                  </a:cubicBezTo>
                  <a:cubicBezTo>
                    <a:pt x="116" y="25"/>
                    <a:pt x="113" y="25"/>
                    <a:pt x="109" y="25"/>
                  </a:cubicBezTo>
                  <a:cubicBezTo>
                    <a:pt x="109" y="25"/>
                    <a:pt x="108" y="24"/>
                    <a:pt x="108" y="24"/>
                  </a:cubicBezTo>
                  <a:cubicBezTo>
                    <a:pt x="106" y="22"/>
                    <a:pt x="105" y="22"/>
                    <a:pt x="103" y="24"/>
                  </a:cubicBezTo>
                  <a:cubicBezTo>
                    <a:pt x="101" y="25"/>
                    <a:pt x="99" y="26"/>
                    <a:pt x="97" y="28"/>
                  </a:cubicBezTo>
                  <a:cubicBezTo>
                    <a:pt x="96" y="28"/>
                    <a:pt x="95" y="28"/>
                    <a:pt x="94" y="28"/>
                  </a:cubicBezTo>
                  <a:cubicBezTo>
                    <a:pt x="93" y="28"/>
                    <a:pt x="93" y="28"/>
                    <a:pt x="92" y="28"/>
                  </a:cubicBezTo>
                  <a:cubicBezTo>
                    <a:pt x="89" y="27"/>
                    <a:pt x="86" y="27"/>
                    <a:pt x="83" y="28"/>
                  </a:cubicBezTo>
                  <a:cubicBezTo>
                    <a:pt x="75" y="29"/>
                    <a:pt x="68" y="33"/>
                    <a:pt x="63" y="41"/>
                  </a:cubicBezTo>
                  <a:cubicBezTo>
                    <a:pt x="63" y="41"/>
                    <a:pt x="62" y="42"/>
                    <a:pt x="62" y="43"/>
                  </a:cubicBezTo>
                  <a:cubicBezTo>
                    <a:pt x="62" y="43"/>
                    <a:pt x="62" y="43"/>
                    <a:pt x="62" y="44"/>
                  </a:cubicBezTo>
                  <a:cubicBezTo>
                    <a:pt x="63" y="43"/>
                    <a:pt x="63" y="43"/>
                    <a:pt x="64" y="42"/>
                  </a:cubicBezTo>
                  <a:cubicBezTo>
                    <a:pt x="65" y="41"/>
                    <a:pt x="67" y="40"/>
                    <a:pt x="68" y="39"/>
                  </a:cubicBezTo>
                  <a:cubicBezTo>
                    <a:pt x="71" y="37"/>
                    <a:pt x="73" y="35"/>
                    <a:pt x="76" y="34"/>
                  </a:cubicBezTo>
                  <a:cubicBezTo>
                    <a:pt x="77" y="34"/>
                    <a:pt x="77" y="34"/>
                    <a:pt x="78" y="34"/>
                  </a:cubicBezTo>
                  <a:cubicBezTo>
                    <a:pt x="78" y="35"/>
                    <a:pt x="78" y="35"/>
                    <a:pt x="77" y="35"/>
                  </a:cubicBezTo>
                  <a:cubicBezTo>
                    <a:pt x="75" y="37"/>
                    <a:pt x="73" y="39"/>
                    <a:pt x="71" y="40"/>
                  </a:cubicBezTo>
                  <a:cubicBezTo>
                    <a:pt x="69" y="41"/>
                    <a:pt x="68" y="41"/>
                    <a:pt x="66" y="42"/>
                  </a:cubicBezTo>
                  <a:cubicBezTo>
                    <a:pt x="65" y="43"/>
                    <a:pt x="64" y="44"/>
                    <a:pt x="63" y="45"/>
                  </a:cubicBezTo>
                  <a:cubicBezTo>
                    <a:pt x="61" y="46"/>
                    <a:pt x="60" y="47"/>
                    <a:pt x="59" y="48"/>
                  </a:cubicBezTo>
                  <a:cubicBezTo>
                    <a:pt x="58" y="48"/>
                    <a:pt x="58" y="48"/>
                    <a:pt x="58" y="49"/>
                  </a:cubicBezTo>
                  <a:cubicBezTo>
                    <a:pt x="61" y="48"/>
                    <a:pt x="63" y="46"/>
                    <a:pt x="66" y="45"/>
                  </a:cubicBezTo>
                  <a:cubicBezTo>
                    <a:pt x="66" y="45"/>
                    <a:pt x="67" y="45"/>
                    <a:pt x="67" y="45"/>
                  </a:cubicBezTo>
                  <a:cubicBezTo>
                    <a:pt x="66" y="47"/>
                    <a:pt x="65" y="49"/>
                    <a:pt x="63" y="49"/>
                  </a:cubicBezTo>
                  <a:cubicBezTo>
                    <a:pt x="61" y="50"/>
                    <a:pt x="59" y="51"/>
                    <a:pt x="57" y="52"/>
                  </a:cubicBezTo>
                  <a:cubicBezTo>
                    <a:pt x="55" y="53"/>
                    <a:pt x="54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4" y="54"/>
                    <a:pt x="55" y="54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7" y="54"/>
                    <a:pt x="57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4" y="56"/>
                    <a:pt x="52" y="56"/>
                    <a:pt x="51" y="57"/>
                  </a:cubicBezTo>
                  <a:cubicBezTo>
                    <a:pt x="48" y="57"/>
                    <a:pt x="45" y="58"/>
                    <a:pt x="43" y="58"/>
                  </a:cubicBezTo>
                  <a:cubicBezTo>
                    <a:pt x="39" y="59"/>
                    <a:pt x="36" y="61"/>
                    <a:pt x="34" y="63"/>
                  </a:cubicBezTo>
                  <a:cubicBezTo>
                    <a:pt x="30" y="66"/>
                    <a:pt x="29" y="69"/>
                    <a:pt x="30" y="73"/>
                  </a:cubicBezTo>
                  <a:cubicBezTo>
                    <a:pt x="30" y="77"/>
                    <a:pt x="32" y="80"/>
                    <a:pt x="33" y="83"/>
                  </a:cubicBezTo>
                  <a:cubicBezTo>
                    <a:pt x="35" y="86"/>
                    <a:pt x="38" y="90"/>
                    <a:pt x="41" y="93"/>
                  </a:cubicBezTo>
                  <a:cubicBezTo>
                    <a:pt x="42" y="93"/>
                    <a:pt x="42" y="94"/>
                    <a:pt x="43" y="95"/>
                  </a:cubicBezTo>
                  <a:cubicBezTo>
                    <a:pt x="35" y="98"/>
                    <a:pt x="34" y="99"/>
                    <a:pt x="32" y="102"/>
                  </a:cubicBezTo>
                  <a:cubicBezTo>
                    <a:pt x="29" y="105"/>
                    <a:pt x="28" y="110"/>
                    <a:pt x="29" y="113"/>
                  </a:cubicBezTo>
                  <a:cubicBezTo>
                    <a:pt x="35" y="111"/>
                    <a:pt x="39" y="111"/>
                    <a:pt x="41" y="112"/>
                  </a:cubicBezTo>
                  <a:cubicBezTo>
                    <a:pt x="38" y="114"/>
                    <a:pt x="34" y="116"/>
                    <a:pt x="31" y="118"/>
                  </a:cubicBezTo>
                  <a:cubicBezTo>
                    <a:pt x="31" y="119"/>
                    <a:pt x="32" y="119"/>
                    <a:pt x="32" y="119"/>
                  </a:cubicBezTo>
                  <a:cubicBezTo>
                    <a:pt x="37" y="119"/>
                    <a:pt x="41" y="119"/>
                    <a:pt x="46" y="118"/>
                  </a:cubicBezTo>
                  <a:cubicBezTo>
                    <a:pt x="46" y="117"/>
                    <a:pt x="47" y="117"/>
                    <a:pt x="48" y="117"/>
                  </a:cubicBezTo>
                  <a:cubicBezTo>
                    <a:pt x="49" y="119"/>
                    <a:pt x="49" y="120"/>
                    <a:pt x="49" y="122"/>
                  </a:cubicBezTo>
                  <a:cubicBezTo>
                    <a:pt x="48" y="122"/>
                    <a:pt x="47" y="122"/>
                    <a:pt x="47" y="123"/>
                  </a:cubicBezTo>
                  <a:cubicBezTo>
                    <a:pt x="47" y="124"/>
                    <a:pt x="46" y="125"/>
                    <a:pt x="46" y="126"/>
                  </a:cubicBezTo>
                  <a:cubicBezTo>
                    <a:pt x="45" y="128"/>
                    <a:pt x="45" y="130"/>
                    <a:pt x="43" y="132"/>
                  </a:cubicBezTo>
                  <a:cubicBezTo>
                    <a:pt x="41" y="130"/>
                    <a:pt x="39" y="131"/>
                    <a:pt x="37" y="132"/>
                  </a:cubicBezTo>
                  <a:cubicBezTo>
                    <a:pt x="34" y="133"/>
                    <a:pt x="32" y="133"/>
                    <a:pt x="30" y="134"/>
                  </a:cubicBezTo>
                  <a:cubicBezTo>
                    <a:pt x="23" y="137"/>
                    <a:pt x="16" y="141"/>
                    <a:pt x="11" y="147"/>
                  </a:cubicBezTo>
                  <a:cubicBezTo>
                    <a:pt x="3" y="156"/>
                    <a:pt x="0" y="167"/>
                    <a:pt x="5" y="180"/>
                  </a:cubicBezTo>
                  <a:cubicBezTo>
                    <a:pt x="7" y="185"/>
                    <a:pt x="10" y="189"/>
                    <a:pt x="14" y="193"/>
                  </a:cubicBezTo>
                  <a:cubicBezTo>
                    <a:pt x="19" y="196"/>
                    <a:pt x="25" y="197"/>
                    <a:pt x="31" y="196"/>
                  </a:cubicBezTo>
                  <a:cubicBezTo>
                    <a:pt x="34" y="195"/>
                    <a:pt x="36" y="194"/>
                    <a:pt x="39" y="192"/>
                  </a:cubicBezTo>
                  <a:cubicBezTo>
                    <a:pt x="39" y="192"/>
                    <a:pt x="40" y="191"/>
                    <a:pt x="41" y="191"/>
                  </a:cubicBezTo>
                  <a:cubicBezTo>
                    <a:pt x="42" y="192"/>
                    <a:pt x="41" y="193"/>
                    <a:pt x="41" y="194"/>
                  </a:cubicBezTo>
                  <a:cubicBezTo>
                    <a:pt x="39" y="200"/>
                    <a:pt x="37" y="205"/>
                    <a:pt x="36" y="211"/>
                  </a:cubicBezTo>
                  <a:cubicBezTo>
                    <a:pt x="34" y="217"/>
                    <a:pt x="32" y="222"/>
                    <a:pt x="31" y="228"/>
                  </a:cubicBezTo>
                  <a:cubicBezTo>
                    <a:pt x="29" y="238"/>
                    <a:pt x="27" y="247"/>
                    <a:pt x="25" y="257"/>
                  </a:cubicBezTo>
                  <a:cubicBezTo>
                    <a:pt x="25" y="259"/>
                    <a:pt x="25" y="262"/>
                    <a:pt x="25" y="264"/>
                  </a:cubicBezTo>
                  <a:cubicBezTo>
                    <a:pt x="24" y="271"/>
                    <a:pt x="23" y="277"/>
                    <a:pt x="22" y="283"/>
                  </a:cubicBezTo>
                  <a:cubicBezTo>
                    <a:pt x="21" y="298"/>
                    <a:pt x="21" y="312"/>
                    <a:pt x="21" y="326"/>
                  </a:cubicBezTo>
                  <a:cubicBezTo>
                    <a:pt x="22" y="327"/>
                    <a:pt x="22" y="329"/>
                    <a:pt x="22" y="331"/>
                  </a:cubicBezTo>
                  <a:cubicBezTo>
                    <a:pt x="23" y="332"/>
                    <a:pt x="23" y="333"/>
                    <a:pt x="23" y="335"/>
                  </a:cubicBezTo>
                  <a:cubicBezTo>
                    <a:pt x="23" y="338"/>
                    <a:pt x="23" y="342"/>
                    <a:pt x="23" y="345"/>
                  </a:cubicBezTo>
                  <a:cubicBezTo>
                    <a:pt x="24" y="351"/>
                    <a:pt x="25" y="356"/>
                    <a:pt x="26" y="362"/>
                  </a:cubicBezTo>
                  <a:cubicBezTo>
                    <a:pt x="27" y="366"/>
                    <a:pt x="28" y="371"/>
                    <a:pt x="29" y="375"/>
                  </a:cubicBezTo>
                  <a:cubicBezTo>
                    <a:pt x="30" y="380"/>
                    <a:pt x="31" y="384"/>
                    <a:pt x="32" y="389"/>
                  </a:cubicBezTo>
                  <a:cubicBezTo>
                    <a:pt x="33" y="393"/>
                    <a:pt x="35" y="398"/>
                    <a:pt x="37" y="403"/>
                  </a:cubicBezTo>
                  <a:cubicBezTo>
                    <a:pt x="41" y="410"/>
                    <a:pt x="45" y="418"/>
                    <a:pt x="49" y="425"/>
                  </a:cubicBezTo>
                  <a:cubicBezTo>
                    <a:pt x="52" y="432"/>
                    <a:pt x="57" y="437"/>
                    <a:pt x="61" y="443"/>
                  </a:cubicBezTo>
                  <a:cubicBezTo>
                    <a:pt x="61" y="444"/>
                    <a:pt x="62" y="444"/>
                    <a:pt x="63" y="445"/>
                  </a:cubicBezTo>
                  <a:cubicBezTo>
                    <a:pt x="63" y="444"/>
                    <a:pt x="62" y="443"/>
                    <a:pt x="62" y="443"/>
                  </a:cubicBezTo>
                  <a:cubicBezTo>
                    <a:pt x="61" y="441"/>
                    <a:pt x="60" y="439"/>
                    <a:pt x="60" y="437"/>
                  </a:cubicBezTo>
                  <a:cubicBezTo>
                    <a:pt x="59" y="437"/>
                    <a:pt x="59" y="437"/>
                    <a:pt x="59" y="436"/>
                  </a:cubicBezTo>
                  <a:cubicBezTo>
                    <a:pt x="60" y="437"/>
                    <a:pt x="61" y="437"/>
                    <a:pt x="62" y="438"/>
                  </a:cubicBezTo>
                  <a:cubicBezTo>
                    <a:pt x="64" y="441"/>
                    <a:pt x="67" y="444"/>
                    <a:pt x="69" y="447"/>
                  </a:cubicBezTo>
                  <a:cubicBezTo>
                    <a:pt x="72" y="450"/>
                    <a:pt x="75" y="453"/>
                    <a:pt x="78" y="457"/>
                  </a:cubicBezTo>
                  <a:cubicBezTo>
                    <a:pt x="79" y="457"/>
                    <a:pt x="79" y="458"/>
                    <a:pt x="80" y="458"/>
                  </a:cubicBezTo>
                  <a:cubicBezTo>
                    <a:pt x="82" y="459"/>
                    <a:pt x="83" y="460"/>
                    <a:pt x="84" y="461"/>
                  </a:cubicBezTo>
                  <a:cubicBezTo>
                    <a:pt x="85" y="461"/>
                    <a:pt x="85" y="462"/>
                    <a:pt x="86" y="461"/>
                  </a:cubicBezTo>
                  <a:cubicBezTo>
                    <a:pt x="85" y="461"/>
                    <a:pt x="85" y="460"/>
                    <a:pt x="85" y="460"/>
                  </a:cubicBezTo>
                  <a:cubicBezTo>
                    <a:pt x="80" y="455"/>
                    <a:pt x="75" y="449"/>
                    <a:pt x="71" y="444"/>
                  </a:cubicBezTo>
                  <a:cubicBezTo>
                    <a:pt x="64" y="435"/>
                    <a:pt x="58" y="426"/>
                    <a:pt x="52" y="417"/>
                  </a:cubicBezTo>
                  <a:cubicBezTo>
                    <a:pt x="52" y="415"/>
                    <a:pt x="51" y="414"/>
                    <a:pt x="50" y="412"/>
                  </a:cubicBezTo>
                  <a:cubicBezTo>
                    <a:pt x="46" y="405"/>
                    <a:pt x="44" y="397"/>
                    <a:pt x="41" y="389"/>
                  </a:cubicBezTo>
                  <a:cubicBezTo>
                    <a:pt x="40" y="386"/>
                    <a:pt x="39" y="383"/>
                    <a:pt x="40" y="381"/>
                  </a:cubicBezTo>
                  <a:cubicBezTo>
                    <a:pt x="40" y="381"/>
                    <a:pt x="40" y="381"/>
                    <a:pt x="40" y="381"/>
                  </a:cubicBezTo>
                  <a:cubicBezTo>
                    <a:pt x="40" y="381"/>
                    <a:pt x="40" y="381"/>
                    <a:pt x="40" y="380"/>
                  </a:cubicBezTo>
                  <a:cubicBezTo>
                    <a:pt x="40" y="380"/>
                    <a:pt x="40" y="380"/>
                    <a:pt x="40" y="380"/>
                  </a:cubicBezTo>
                  <a:cubicBezTo>
                    <a:pt x="39" y="380"/>
                    <a:pt x="39" y="380"/>
                    <a:pt x="39" y="380"/>
                  </a:cubicBezTo>
                  <a:cubicBezTo>
                    <a:pt x="40" y="380"/>
                    <a:pt x="40" y="380"/>
                    <a:pt x="40" y="380"/>
                  </a:cubicBezTo>
                  <a:cubicBezTo>
                    <a:pt x="40" y="380"/>
                    <a:pt x="40" y="380"/>
                    <a:pt x="40" y="380"/>
                  </a:cubicBezTo>
                  <a:cubicBezTo>
                    <a:pt x="40" y="380"/>
                    <a:pt x="40" y="381"/>
                    <a:pt x="40" y="381"/>
                  </a:cubicBezTo>
                  <a:cubicBezTo>
                    <a:pt x="40" y="381"/>
                    <a:pt x="40" y="381"/>
                    <a:pt x="40" y="381"/>
                  </a:cubicBezTo>
                  <a:cubicBezTo>
                    <a:pt x="41" y="382"/>
                    <a:pt x="41" y="383"/>
                    <a:pt x="41" y="384"/>
                  </a:cubicBezTo>
                  <a:cubicBezTo>
                    <a:pt x="42" y="387"/>
                    <a:pt x="43" y="389"/>
                    <a:pt x="44" y="392"/>
                  </a:cubicBezTo>
                  <a:cubicBezTo>
                    <a:pt x="47" y="402"/>
                    <a:pt x="53" y="412"/>
                    <a:pt x="58" y="422"/>
                  </a:cubicBezTo>
                  <a:cubicBezTo>
                    <a:pt x="58" y="422"/>
                    <a:pt x="58" y="423"/>
                    <a:pt x="59" y="423"/>
                  </a:cubicBezTo>
                  <a:cubicBezTo>
                    <a:pt x="63" y="430"/>
                    <a:pt x="67" y="436"/>
                    <a:pt x="72" y="442"/>
                  </a:cubicBezTo>
                  <a:cubicBezTo>
                    <a:pt x="81" y="454"/>
                    <a:pt x="92" y="464"/>
                    <a:pt x="104" y="473"/>
                  </a:cubicBezTo>
                  <a:cubicBezTo>
                    <a:pt x="105" y="474"/>
                    <a:pt x="105" y="475"/>
                    <a:pt x="107" y="475"/>
                  </a:cubicBezTo>
                  <a:cubicBezTo>
                    <a:pt x="107" y="476"/>
                    <a:pt x="108" y="477"/>
                    <a:pt x="109" y="477"/>
                  </a:cubicBezTo>
                  <a:cubicBezTo>
                    <a:pt x="109" y="476"/>
                    <a:pt x="108" y="475"/>
                    <a:pt x="107" y="475"/>
                  </a:cubicBezTo>
                  <a:cubicBezTo>
                    <a:pt x="106" y="474"/>
                    <a:pt x="105" y="473"/>
                    <a:pt x="104" y="472"/>
                  </a:cubicBezTo>
                  <a:cubicBezTo>
                    <a:pt x="104" y="472"/>
                    <a:pt x="103" y="472"/>
                    <a:pt x="103" y="471"/>
                  </a:cubicBezTo>
                  <a:cubicBezTo>
                    <a:pt x="102" y="471"/>
                    <a:pt x="101" y="470"/>
                    <a:pt x="101" y="469"/>
                  </a:cubicBezTo>
                  <a:cubicBezTo>
                    <a:pt x="102" y="470"/>
                    <a:pt x="103" y="471"/>
                    <a:pt x="104" y="471"/>
                  </a:cubicBezTo>
                  <a:cubicBezTo>
                    <a:pt x="106" y="473"/>
                    <a:pt x="109" y="474"/>
                    <a:pt x="111" y="476"/>
                  </a:cubicBezTo>
                  <a:cubicBezTo>
                    <a:pt x="112" y="476"/>
                    <a:pt x="112" y="477"/>
                    <a:pt x="113" y="476"/>
                  </a:cubicBezTo>
                  <a:cubicBezTo>
                    <a:pt x="112" y="475"/>
                    <a:pt x="112" y="475"/>
                    <a:pt x="112" y="475"/>
                  </a:cubicBezTo>
                  <a:cubicBezTo>
                    <a:pt x="110" y="473"/>
                    <a:pt x="109" y="472"/>
                    <a:pt x="107" y="471"/>
                  </a:cubicBezTo>
                  <a:cubicBezTo>
                    <a:pt x="93" y="460"/>
                    <a:pt x="82" y="448"/>
                    <a:pt x="72" y="434"/>
                  </a:cubicBezTo>
                  <a:cubicBezTo>
                    <a:pt x="66" y="426"/>
                    <a:pt x="61" y="418"/>
                    <a:pt x="56" y="409"/>
                  </a:cubicBezTo>
                  <a:cubicBezTo>
                    <a:pt x="52" y="403"/>
                    <a:pt x="49" y="396"/>
                    <a:pt x="47" y="388"/>
                  </a:cubicBezTo>
                  <a:cubicBezTo>
                    <a:pt x="44" y="382"/>
                    <a:pt x="42" y="376"/>
                    <a:pt x="41" y="369"/>
                  </a:cubicBezTo>
                  <a:cubicBezTo>
                    <a:pt x="39" y="364"/>
                    <a:pt x="38" y="358"/>
                    <a:pt x="37" y="353"/>
                  </a:cubicBezTo>
                  <a:cubicBezTo>
                    <a:pt x="34" y="342"/>
                    <a:pt x="32" y="330"/>
                    <a:pt x="31" y="319"/>
                  </a:cubicBezTo>
                  <a:cubicBezTo>
                    <a:pt x="30" y="302"/>
                    <a:pt x="30" y="285"/>
                    <a:pt x="32" y="268"/>
                  </a:cubicBezTo>
                  <a:cubicBezTo>
                    <a:pt x="34" y="258"/>
                    <a:pt x="35" y="248"/>
                    <a:pt x="37" y="238"/>
                  </a:cubicBezTo>
                  <a:cubicBezTo>
                    <a:pt x="40" y="221"/>
                    <a:pt x="44" y="205"/>
                    <a:pt x="49" y="190"/>
                  </a:cubicBezTo>
                  <a:cubicBezTo>
                    <a:pt x="50" y="186"/>
                    <a:pt x="51" y="183"/>
                    <a:pt x="53" y="180"/>
                  </a:cubicBezTo>
                  <a:cubicBezTo>
                    <a:pt x="53" y="178"/>
                    <a:pt x="54" y="177"/>
                    <a:pt x="53" y="175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3" y="175"/>
                    <a:pt x="53" y="175"/>
                    <a:pt x="52" y="174"/>
                  </a:cubicBezTo>
                  <a:cubicBezTo>
                    <a:pt x="52" y="174"/>
                    <a:pt x="53" y="173"/>
                    <a:pt x="53" y="173"/>
                  </a:cubicBezTo>
                  <a:cubicBezTo>
                    <a:pt x="54" y="172"/>
                    <a:pt x="55" y="170"/>
                    <a:pt x="56" y="169"/>
                  </a:cubicBezTo>
                  <a:cubicBezTo>
                    <a:pt x="58" y="167"/>
                    <a:pt x="59" y="165"/>
                    <a:pt x="60" y="162"/>
                  </a:cubicBezTo>
                  <a:cubicBezTo>
                    <a:pt x="61" y="159"/>
                    <a:pt x="63" y="157"/>
                    <a:pt x="64" y="154"/>
                  </a:cubicBezTo>
                  <a:cubicBezTo>
                    <a:pt x="65" y="154"/>
                    <a:pt x="65" y="154"/>
                    <a:pt x="65" y="153"/>
                  </a:cubicBezTo>
                  <a:cubicBezTo>
                    <a:pt x="65" y="154"/>
                    <a:pt x="65" y="155"/>
                    <a:pt x="65" y="156"/>
                  </a:cubicBezTo>
                  <a:cubicBezTo>
                    <a:pt x="57" y="179"/>
                    <a:pt x="50" y="202"/>
                    <a:pt x="45" y="225"/>
                  </a:cubicBezTo>
                  <a:cubicBezTo>
                    <a:pt x="40" y="244"/>
                    <a:pt x="38" y="264"/>
                    <a:pt x="37" y="284"/>
                  </a:cubicBezTo>
                  <a:cubicBezTo>
                    <a:pt x="36" y="298"/>
                    <a:pt x="36" y="311"/>
                    <a:pt x="38" y="325"/>
                  </a:cubicBezTo>
                  <a:cubicBezTo>
                    <a:pt x="39" y="338"/>
                    <a:pt x="41" y="350"/>
                    <a:pt x="45" y="363"/>
                  </a:cubicBezTo>
                  <a:cubicBezTo>
                    <a:pt x="52" y="387"/>
                    <a:pt x="63" y="409"/>
                    <a:pt x="79" y="428"/>
                  </a:cubicBezTo>
                  <a:cubicBezTo>
                    <a:pt x="99" y="451"/>
                    <a:pt x="123" y="468"/>
                    <a:pt x="152" y="479"/>
                  </a:cubicBezTo>
                  <a:cubicBezTo>
                    <a:pt x="165" y="485"/>
                    <a:pt x="179" y="488"/>
                    <a:pt x="193" y="490"/>
                  </a:cubicBezTo>
                  <a:cubicBezTo>
                    <a:pt x="203" y="491"/>
                    <a:pt x="212" y="491"/>
                    <a:pt x="222" y="490"/>
                  </a:cubicBezTo>
                  <a:cubicBezTo>
                    <a:pt x="235" y="489"/>
                    <a:pt x="248" y="487"/>
                    <a:pt x="261" y="482"/>
                  </a:cubicBezTo>
                  <a:cubicBezTo>
                    <a:pt x="292" y="471"/>
                    <a:pt x="317" y="452"/>
                    <a:pt x="336" y="424"/>
                  </a:cubicBezTo>
                  <a:cubicBezTo>
                    <a:pt x="344" y="413"/>
                    <a:pt x="349" y="401"/>
                    <a:pt x="353" y="388"/>
                  </a:cubicBezTo>
                  <a:cubicBezTo>
                    <a:pt x="354" y="386"/>
                    <a:pt x="355" y="384"/>
                    <a:pt x="356" y="382"/>
                  </a:cubicBezTo>
                  <a:cubicBezTo>
                    <a:pt x="357" y="383"/>
                    <a:pt x="358" y="383"/>
                    <a:pt x="358" y="384"/>
                  </a:cubicBezTo>
                  <a:cubicBezTo>
                    <a:pt x="361" y="384"/>
                    <a:pt x="364" y="383"/>
                    <a:pt x="366" y="382"/>
                  </a:cubicBezTo>
                  <a:cubicBezTo>
                    <a:pt x="368" y="381"/>
                    <a:pt x="370" y="380"/>
                    <a:pt x="371" y="378"/>
                  </a:cubicBezTo>
                  <a:cubicBezTo>
                    <a:pt x="371" y="378"/>
                    <a:pt x="371" y="377"/>
                    <a:pt x="372" y="378"/>
                  </a:cubicBezTo>
                  <a:cubicBezTo>
                    <a:pt x="372" y="378"/>
                    <a:pt x="372" y="378"/>
                    <a:pt x="372" y="379"/>
                  </a:cubicBezTo>
                  <a:cubicBezTo>
                    <a:pt x="370" y="382"/>
                    <a:pt x="368" y="386"/>
                    <a:pt x="366" y="390"/>
                  </a:cubicBezTo>
                  <a:cubicBezTo>
                    <a:pt x="364" y="394"/>
                    <a:pt x="362" y="398"/>
                    <a:pt x="359" y="402"/>
                  </a:cubicBezTo>
                  <a:cubicBezTo>
                    <a:pt x="359" y="402"/>
                    <a:pt x="359" y="403"/>
                    <a:pt x="359" y="403"/>
                  </a:cubicBezTo>
                  <a:cubicBezTo>
                    <a:pt x="360" y="403"/>
                    <a:pt x="360" y="402"/>
                    <a:pt x="361" y="402"/>
                  </a:cubicBezTo>
                  <a:cubicBezTo>
                    <a:pt x="361" y="402"/>
                    <a:pt x="361" y="401"/>
                    <a:pt x="362" y="402"/>
                  </a:cubicBezTo>
                  <a:cubicBezTo>
                    <a:pt x="362" y="403"/>
                    <a:pt x="361" y="404"/>
                    <a:pt x="361" y="405"/>
                  </a:cubicBezTo>
                  <a:cubicBezTo>
                    <a:pt x="359" y="407"/>
                    <a:pt x="357" y="410"/>
                    <a:pt x="355" y="413"/>
                  </a:cubicBezTo>
                  <a:cubicBezTo>
                    <a:pt x="354" y="415"/>
                    <a:pt x="354" y="416"/>
                    <a:pt x="353" y="417"/>
                  </a:cubicBezTo>
                  <a:cubicBezTo>
                    <a:pt x="354" y="418"/>
                    <a:pt x="355" y="417"/>
                    <a:pt x="355" y="416"/>
                  </a:cubicBezTo>
                  <a:cubicBezTo>
                    <a:pt x="361" y="409"/>
                    <a:pt x="366" y="401"/>
                    <a:pt x="370" y="393"/>
                  </a:cubicBezTo>
                  <a:cubicBezTo>
                    <a:pt x="372" y="388"/>
                    <a:pt x="375" y="384"/>
                    <a:pt x="377" y="379"/>
                  </a:cubicBezTo>
                  <a:cubicBezTo>
                    <a:pt x="378" y="378"/>
                    <a:pt x="378" y="378"/>
                    <a:pt x="379" y="378"/>
                  </a:cubicBezTo>
                  <a:cubicBezTo>
                    <a:pt x="379" y="378"/>
                    <a:pt x="379" y="378"/>
                    <a:pt x="379" y="378"/>
                  </a:cubicBezTo>
                  <a:cubicBezTo>
                    <a:pt x="379" y="378"/>
                    <a:pt x="379" y="378"/>
                    <a:pt x="379" y="378"/>
                  </a:cubicBezTo>
                  <a:cubicBezTo>
                    <a:pt x="379" y="377"/>
                    <a:pt x="379" y="376"/>
                    <a:pt x="379" y="376"/>
                  </a:cubicBezTo>
                  <a:cubicBezTo>
                    <a:pt x="379" y="376"/>
                    <a:pt x="379" y="376"/>
                    <a:pt x="379" y="376"/>
                  </a:cubicBezTo>
                  <a:cubicBezTo>
                    <a:pt x="379" y="376"/>
                    <a:pt x="379" y="376"/>
                    <a:pt x="379" y="376"/>
                  </a:cubicBezTo>
                  <a:cubicBezTo>
                    <a:pt x="379" y="375"/>
                    <a:pt x="380" y="374"/>
                    <a:pt x="381" y="372"/>
                  </a:cubicBezTo>
                  <a:cubicBezTo>
                    <a:pt x="381" y="374"/>
                    <a:pt x="380" y="375"/>
                    <a:pt x="379" y="376"/>
                  </a:cubicBezTo>
                  <a:cubicBezTo>
                    <a:pt x="379" y="376"/>
                    <a:pt x="379" y="376"/>
                    <a:pt x="379" y="376"/>
                  </a:cubicBezTo>
                  <a:cubicBezTo>
                    <a:pt x="379" y="376"/>
                    <a:pt x="379" y="376"/>
                    <a:pt x="379" y="376"/>
                  </a:cubicBezTo>
                  <a:cubicBezTo>
                    <a:pt x="379" y="377"/>
                    <a:pt x="379" y="377"/>
                    <a:pt x="379" y="378"/>
                  </a:cubicBezTo>
                  <a:cubicBezTo>
                    <a:pt x="379" y="378"/>
                    <a:pt x="379" y="378"/>
                    <a:pt x="379" y="378"/>
                  </a:cubicBezTo>
                  <a:cubicBezTo>
                    <a:pt x="379" y="378"/>
                    <a:pt x="379" y="378"/>
                    <a:pt x="379" y="378"/>
                  </a:cubicBezTo>
                  <a:cubicBezTo>
                    <a:pt x="379" y="378"/>
                    <a:pt x="378" y="379"/>
                    <a:pt x="378" y="379"/>
                  </a:cubicBezTo>
                  <a:cubicBezTo>
                    <a:pt x="373" y="392"/>
                    <a:pt x="366" y="404"/>
                    <a:pt x="358" y="415"/>
                  </a:cubicBezTo>
                  <a:cubicBezTo>
                    <a:pt x="355" y="419"/>
                    <a:pt x="352" y="422"/>
                    <a:pt x="349" y="426"/>
                  </a:cubicBezTo>
                  <a:cubicBezTo>
                    <a:pt x="348" y="428"/>
                    <a:pt x="346" y="430"/>
                    <a:pt x="346" y="432"/>
                  </a:cubicBezTo>
                  <a:cubicBezTo>
                    <a:pt x="345" y="433"/>
                    <a:pt x="345" y="434"/>
                    <a:pt x="344" y="434"/>
                  </a:cubicBezTo>
                  <a:cubicBezTo>
                    <a:pt x="344" y="435"/>
                    <a:pt x="344" y="435"/>
                    <a:pt x="344" y="435"/>
                  </a:cubicBezTo>
                  <a:cubicBezTo>
                    <a:pt x="344" y="435"/>
                    <a:pt x="345" y="435"/>
                    <a:pt x="345" y="435"/>
                  </a:cubicBezTo>
                  <a:cubicBezTo>
                    <a:pt x="345" y="435"/>
                    <a:pt x="346" y="434"/>
                    <a:pt x="347" y="433"/>
                  </a:cubicBezTo>
                  <a:cubicBezTo>
                    <a:pt x="354" y="425"/>
                    <a:pt x="361" y="416"/>
                    <a:pt x="367" y="406"/>
                  </a:cubicBezTo>
                  <a:cubicBezTo>
                    <a:pt x="371" y="400"/>
                    <a:pt x="374" y="395"/>
                    <a:pt x="377" y="389"/>
                  </a:cubicBezTo>
                  <a:cubicBezTo>
                    <a:pt x="380" y="382"/>
                    <a:pt x="383" y="375"/>
                    <a:pt x="385" y="368"/>
                  </a:cubicBezTo>
                  <a:cubicBezTo>
                    <a:pt x="388" y="359"/>
                    <a:pt x="390" y="350"/>
                    <a:pt x="391" y="341"/>
                  </a:cubicBezTo>
                  <a:cubicBezTo>
                    <a:pt x="391" y="331"/>
                    <a:pt x="391" y="321"/>
                    <a:pt x="389" y="312"/>
                  </a:cubicBezTo>
                  <a:cubicBezTo>
                    <a:pt x="389" y="309"/>
                    <a:pt x="389" y="306"/>
                    <a:pt x="388" y="304"/>
                  </a:cubicBezTo>
                  <a:cubicBezTo>
                    <a:pt x="389" y="304"/>
                    <a:pt x="389" y="305"/>
                    <a:pt x="389" y="306"/>
                  </a:cubicBezTo>
                  <a:cubicBezTo>
                    <a:pt x="392" y="315"/>
                    <a:pt x="394" y="324"/>
                    <a:pt x="395" y="334"/>
                  </a:cubicBezTo>
                  <a:cubicBezTo>
                    <a:pt x="396" y="345"/>
                    <a:pt x="394" y="356"/>
                    <a:pt x="392" y="368"/>
                  </a:cubicBezTo>
                  <a:cubicBezTo>
                    <a:pt x="388" y="384"/>
                    <a:pt x="380" y="398"/>
                    <a:pt x="370" y="412"/>
                  </a:cubicBezTo>
                  <a:cubicBezTo>
                    <a:pt x="359" y="427"/>
                    <a:pt x="345" y="439"/>
                    <a:pt x="330" y="450"/>
                  </a:cubicBezTo>
                  <a:cubicBezTo>
                    <a:pt x="326" y="453"/>
                    <a:pt x="321" y="456"/>
                    <a:pt x="317" y="459"/>
                  </a:cubicBezTo>
                  <a:cubicBezTo>
                    <a:pt x="314" y="461"/>
                    <a:pt x="311" y="462"/>
                    <a:pt x="308" y="464"/>
                  </a:cubicBezTo>
                  <a:cubicBezTo>
                    <a:pt x="307" y="464"/>
                    <a:pt x="307" y="465"/>
                    <a:pt x="307" y="465"/>
                  </a:cubicBezTo>
                  <a:cubicBezTo>
                    <a:pt x="310" y="466"/>
                    <a:pt x="313" y="465"/>
                    <a:pt x="316" y="465"/>
                  </a:cubicBezTo>
                  <a:cubicBezTo>
                    <a:pt x="324" y="463"/>
                    <a:pt x="333" y="460"/>
                    <a:pt x="340" y="455"/>
                  </a:cubicBezTo>
                  <a:cubicBezTo>
                    <a:pt x="344" y="453"/>
                    <a:pt x="347" y="451"/>
                    <a:pt x="350" y="449"/>
                  </a:cubicBezTo>
                  <a:cubicBezTo>
                    <a:pt x="352" y="448"/>
                    <a:pt x="353" y="448"/>
                    <a:pt x="355" y="447"/>
                  </a:cubicBezTo>
                  <a:cubicBezTo>
                    <a:pt x="355" y="447"/>
                    <a:pt x="355" y="447"/>
                    <a:pt x="355" y="447"/>
                  </a:cubicBezTo>
                  <a:cubicBezTo>
                    <a:pt x="355" y="447"/>
                    <a:pt x="355" y="447"/>
                    <a:pt x="355" y="447"/>
                  </a:cubicBezTo>
                  <a:cubicBezTo>
                    <a:pt x="355" y="447"/>
                    <a:pt x="355" y="447"/>
                    <a:pt x="355" y="447"/>
                  </a:cubicBezTo>
                  <a:cubicBezTo>
                    <a:pt x="356" y="446"/>
                    <a:pt x="356" y="446"/>
                    <a:pt x="357" y="445"/>
                  </a:cubicBezTo>
                  <a:cubicBezTo>
                    <a:pt x="357" y="446"/>
                    <a:pt x="357" y="446"/>
                    <a:pt x="356" y="447"/>
                  </a:cubicBezTo>
                  <a:cubicBezTo>
                    <a:pt x="358" y="447"/>
                    <a:pt x="359" y="446"/>
                    <a:pt x="359" y="445"/>
                  </a:cubicBezTo>
                  <a:cubicBezTo>
                    <a:pt x="359" y="445"/>
                    <a:pt x="358" y="445"/>
                    <a:pt x="358" y="445"/>
                  </a:cubicBezTo>
                  <a:cubicBezTo>
                    <a:pt x="358" y="444"/>
                    <a:pt x="359" y="445"/>
                    <a:pt x="359" y="445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60" y="444"/>
                    <a:pt x="361" y="444"/>
                    <a:pt x="362" y="443"/>
                  </a:cubicBezTo>
                  <a:cubicBezTo>
                    <a:pt x="370" y="437"/>
                    <a:pt x="377" y="431"/>
                    <a:pt x="384" y="424"/>
                  </a:cubicBezTo>
                  <a:cubicBezTo>
                    <a:pt x="394" y="415"/>
                    <a:pt x="402" y="404"/>
                    <a:pt x="409" y="393"/>
                  </a:cubicBezTo>
                  <a:cubicBezTo>
                    <a:pt x="411" y="391"/>
                    <a:pt x="412" y="389"/>
                    <a:pt x="414" y="386"/>
                  </a:cubicBezTo>
                  <a:cubicBezTo>
                    <a:pt x="416" y="381"/>
                    <a:pt x="419" y="376"/>
                    <a:pt x="422" y="371"/>
                  </a:cubicBezTo>
                  <a:cubicBezTo>
                    <a:pt x="424" y="365"/>
                    <a:pt x="427" y="360"/>
                    <a:pt x="429" y="354"/>
                  </a:cubicBezTo>
                  <a:cubicBezTo>
                    <a:pt x="429" y="354"/>
                    <a:pt x="429" y="353"/>
                    <a:pt x="430" y="352"/>
                  </a:cubicBezTo>
                  <a:cubicBezTo>
                    <a:pt x="431" y="348"/>
                    <a:pt x="432" y="344"/>
                    <a:pt x="434" y="339"/>
                  </a:cubicBezTo>
                  <a:cubicBezTo>
                    <a:pt x="436" y="330"/>
                    <a:pt x="439" y="320"/>
                    <a:pt x="439" y="310"/>
                  </a:cubicBezTo>
                  <a:cubicBezTo>
                    <a:pt x="439" y="301"/>
                    <a:pt x="438" y="292"/>
                    <a:pt x="437" y="284"/>
                  </a:cubicBezTo>
                  <a:cubicBezTo>
                    <a:pt x="437" y="283"/>
                    <a:pt x="436" y="282"/>
                    <a:pt x="436" y="281"/>
                  </a:cubicBezTo>
                  <a:cubicBezTo>
                    <a:pt x="435" y="283"/>
                    <a:pt x="436" y="284"/>
                    <a:pt x="435" y="286"/>
                  </a:cubicBezTo>
                  <a:cubicBezTo>
                    <a:pt x="435" y="285"/>
                    <a:pt x="434" y="284"/>
                    <a:pt x="434" y="283"/>
                  </a:cubicBezTo>
                  <a:cubicBezTo>
                    <a:pt x="433" y="280"/>
                    <a:pt x="433" y="277"/>
                    <a:pt x="432" y="274"/>
                  </a:cubicBezTo>
                  <a:cubicBezTo>
                    <a:pt x="431" y="272"/>
                    <a:pt x="430" y="270"/>
                    <a:pt x="429" y="268"/>
                  </a:cubicBezTo>
                  <a:cubicBezTo>
                    <a:pt x="429" y="266"/>
                    <a:pt x="428" y="265"/>
                    <a:pt x="427" y="263"/>
                  </a:cubicBezTo>
                  <a:cubicBezTo>
                    <a:pt x="423" y="254"/>
                    <a:pt x="418" y="246"/>
                    <a:pt x="413" y="238"/>
                  </a:cubicBezTo>
                  <a:cubicBezTo>
                    <a:pt x="409" y="232"/>
                    <a:pt x="404" y="226"/>
                    <a:pt x="399" y="222"/>
                  </a:cubicBezTo>
                  <a:cubicBezTo>
                    <a:pt x="394" y="217"/>
                    <a:pt x="390" y="213"/>
                    <a:pt x="385" y="210"/>
                  </a:cubicBezTo>
                  <a:cubicBezTo>
                    <a:pt x="382" y="208"/>
                    <a:pt x="382" y="205"/>
                    <a:pt x="384" y="204"/>
                  </a:cubicBezTo>
                  <a:cubicBezTo>
                    <a:pt x="385" y="203"/>
                    <a:pt x="386" y="202"/>
                    <a:pt x="387" y="202"/>
                  </a:cubicBezTo>
                  <a:cubicBezTo>
                    <a:pt x="391" y="200"/>
                    <a:pt x="396" y="200"/>
                    <a:pt x="400" y="202"/>
                  </a:cubicBezTo>
                  <a:cubicBezTo>
                    <a:pt x="403" y="204"/>
                    <a:pt x="406" y="206"/>
                    <a:pt x="409" y="207"/>
                  </a:cubicBezTo>
                  <a:cubicBezTo>
                    <a:pt x="409" y="208"/>
                    <a:pt x="410" y="208"/>
                    <a:pt x="411" y="209"/>
                  </a:cubicBezTo>
                  <a:cubicBezTo>
                    <a:pt x="414" y="213"/>
                    <a:pt x="417" y="216"/>
                    <a:pt x="420" y="220"/>
                  </a:cubicBezTo>
                  <a:cubicBezTo>
                    <a:pt x="420" y="220"/>
                    <a:pt x="421" y="221"/>
                    <a:pt x="420" y="222"/>
                  </a:cubicBezTo>
                  <a:cubicBezTo>
                    <a:pt x="419" y="221"/>
                    <a:pt x="418" y="219"/>
                    <a:pt x="417" y="218"/>
                  </a:cubicBezTo>
                  <a:cubicBezTo>
                    <a:pt x="416" y="217"/>
                    <a:pt x="415" y="216"/>
                    <a:pt x="414" y="215"/>
                  </a:cubicBezTo>
                  <a:cubicBezTo>
                    <a:pt x="413" y="214"/>
                    <a:pt x="412" y="212"/>
                    <a:pt x="410" y="211"/>
                  </a:cubicBezTo>
                  <a:cubicBezTo>
                    <a:pt x="409" y="210"/>
                    <a:pt x="408" y="209"/>
                    <a:pt x="406" y="208"/>
                  </a:cubicBezTo>
                  <a:cubicBezTo>
                    <a:pt x="406" y="209"/>
                    <a:pt x="406" y="209"/>
                    <a:pt x="407" y="209"/>
                  </a:cubicBezTo>
                  <a:cubicBezTo>
                    <a:pt x="407" y="210"/>
                    <a:pt x="408" y="211"/>
                    <a:pt x="409" y="212"/>
                  </a:cubicBezTo>
                  <a:cubicBezTo>
                    <a:pt x="414" y="218"/>
                    <a:pt x="420" y="223"/>
                    <a:pt x="424" y="230"/>
                  </a:cubicBezTo>
                  <a:cubicBezTo>
                    <a:pt x="424" y="231"/>
                    <a:pt x="425" y="231"/>
                    <a:pt x="425" y="231"/>
                  </a:cubicBezTo>
                  <a:cubicBezTo>
                    <a:pt x="426" y="232"/>
                    <a:pt x="426" y="234"/>
                    <a:pt x="427" y="235"/>
                  </a:cubicBezTo>
                  <a:cubicBezTo>
                    <a:pt x="430" y="239"/>
                    <a:pt x="432" y="243"/>
                    <a:pt x="434" y="248"/>
                  </a:cubicBezTo>
                  <a:cubicBezTo>
                    <a:pt x="438" y="258"/>
                    <a:pt x="441" y="268"/>
                    <a:pt x="443" y="279"/>
                  </a:cubicBezTo>
                  <a:cubicBezTo>
                    <a:pt x="444" y="282"/>
                    <a:pt x="444" y="285"/>
                    <a:pt x="444" y="287"/>
                  </a:cubicBezTo>
                  <a:cubicBezTo>
                    <a:pt x="444" y="290"/>
                    <a:pt x="444" y="293"/>
                    <a:pt x="444" y="297"/>
                  </a:cubicBezTo>
                  <a:cubicBezTo>
                    <a:pt x="444" y="310"/>
                    <a:pt x="443" y="319"/>
                    <a:pt x="440" y="334"/>
                  </a:cubicBezTo>
                  <a:cubicBezTo>
                    <a:pt x="440" y="334"/>
                    <a:pt x="440" y="335"/>
                    <a:pt x="440" y="335"/>
                  </a:cubicBezTo>
                  <a:cubicBezTo>
                    <a:pt x="439" y="339"/>
                    <a:pt x="438" y="343"/>
                    <a:pt x="436" y="347"/>
                  </a:cubicBezTo>
                  <a:cubicBezTo>
                    <a:pt x="435" y="352"/>
                    <a:pt x="433" y="357"/>
                    <a:pt x="431" y="362"/>
                  </a:cubicBezTo>
                  <a:cubicBezTo>
                    <a:pt x="431" y="363"/>
                    <a:pt x="430" y="363"/>
                    <a:pt x="430" y="363"/>
                  </a:cubicBezTo>
                  <a:cubicBezTo>
                    <a:pt x="429" y="364"/>
                    <a:pt x="428" y="366"/>
                    <a:pt x="428" y="368"/>
                  </a:cubicBezTo>
                  <a:cubicBezTo>
                    <a:pt x="426" y="371"/>
                    <a:pt x="425" y="375"/>
                    <a:pt x="424" y="378"/>
                  </a:cubicBezTo>
                  <a:cubicBezTo>
                    <a:pt x="422" y="383"/>
                    <a:pt x="419" y="388"/>
                    <a:pt x="417" y="392"/>
                  </a:cubicBezTo>
                  <a:cubicBezTo>
                    <a:pt x="415" y="397"/>
                    <a:pt x="413" y="401"/>
                    <a:pt x="411" y="406"/>
                  </a:cubicBezTo>
                  <a:cubicBezTo>
                    <a:pt x="410" y="406"/>
                    <a:pt x="410" y="407"/>
                    <a:pt x="410" y="408"/>
                  </a:cubicBezTo>
                  <a:cubicBezTo>
                    <a:pt x="412" y="406"/>
                    <a:pt x="414" y="405"/>
                    <a:pt x="415" y="403"/>
                  </a:cubicBezTo>
                  <a:cubicBezTo>
                    <a:pt x="415" y="403"/>
                    <a:pt x="416" y="402"/>
                    <a:pt x="417" y="403"/>
                  </a:cubicBezTo>
                  <a:cubicBezTo>
                    <a:pt x="416" y="403"/>
                    <a:pt x="416" y="404"/>
                    <a:pt x="416" y="405"/>
                  </a:cubicBezTo>
                  <a:cubicBezTo>
                    <a:pt x="415" y="407"/>
                    <a:pt x="414" y="409"/>
                    <a:pt x="413" y="411"/>
                  </a:cubicBezTo>
                  <a:cubicBezTo>
                    <a:pt x="412" y="415"/>
                    <a:pt x="410" y="418"/>
                    <a:pt x="408" y="421"/>
                  </a:cubicBezTo>
                  <a:cubicBezTo>
                    <a:pt x="408" y="422"/>
                    <a:pt x="407" y="423"/>
                    <a:pt x="408" y="423"/>
                  </a:cubicBezTo>
                  <a:cubicBezTo>
                    <a:pt x="408" y="424"/>
                    <a:pt x="407" y="426"/>
                    <a:pt x="407" y="427"/>
                  </a:cubicBezTo>
                  <a:cubicBezTo>
                    <a:pt x="407" y="427"/>
                    <a:pt x="407" y="428"/>
                    <a:pt x="407" y="429"/>
                  </a:cubicBezTo>
                  <a:cubicBezTo>
                    <a:pt x="408" y="428"/>
                    <a:pt x="408" y="427"/>
                    <a:pt x="409" y="427"/>
                  </a:cubicBezTo>
                  <a:cubicBezTo>
                    <a:pt x="414" y="418"/>
                    <a:pt x="420" y="409"/>
                    <a:pt x="424" y="400"/>
                  </a:cubicBezTo>
                  <a:cubicBezTo>
                    <a:pt x="425" y="398"/>
                    <a:pt x="426" y="397"/>
                    <a:pt x="426" y="396"/>
                  </a:cubicBezTo>
                  <a:cubicBezTo>
                    <a:pt x="428" y="391"/>
                    <a:pt x="430" y="387"/>
                    <a:pt x="432" y="382"/>
                  </a:cubicBezTo>
                  <a:cubicBezTo>
                    <a:pt x="434" y="378"/>
                    <a:pt x="436" y="375"/>
                    <a:pt x="438" y="371"/>
                  </a:cubicBezTo>
                  <a:cubicBezTo>
                    <a:pt x="439" y="369"/>
                    <a:pt x="440" y="367"/>
                    <a:pt x="442" y="366"/>
                  </a:cubicBezTo>
                  <a:cubicBezTo>
                    <a:pt x="441" y="368"/>
                    <a:pt x="441" y="369"/>
                    <a:pt x="440" y="371"/>
                  </a:cubicBezTo>
                  <a:cubicBezTo>
                    <a:pt x="438" y="376"/>
                    <a:pt x="435" y="382"/>
                    <a:pt x="433" y="388"/>
                  </a:cubicBezTo>
                  <a:cubicBezTo>
                    <a:pt x="432" y="390"/>
                    <a:pt x="431" y="392"/>
                    <a:pt x="430" y="394"/>
                  </a:cubicBezTo>
                  <a:cubicBezTo>
                    <a:pt x="428" y="396"/>
                    <a:pt x="427" y="398"/>
                    <a:pt x="426" y="401"/>
                  </a:cubicBezTo>
                  <a:cubicBezTo>
                    <a:pt x="426" y="403"/>
                    <a:pt x="425" y="405"/>
                    <a:pt x="423" y="407"/>
                  </a:cubicBezTo>
                  <a:cubicBezTo>
                    <a:pt x="421" y="412"/>
                    <a:pt x="418" y="417"/>
                    <a:pt x="415" y="422"/>
                  </a:cubicBezTo>
                  <a:cubicBezTo>
                    <a:pt x="410" y="431"/>
                    <a:pt x="404" y="439"/>
                    <a:pt x="399" y="447"/>
                  </a:cubicBezTo>
                  <a:cubicBezTo>
                    <a:pt x="398" y="448"/>
                    <a:pt x="398" y="450"/>
                    <a:pt x="397" y="451"/>
                  </a:cubicBezTo>
                  <a:cubicBezTo>
                    <a:pt x="397" y="451"/>
                    <a:pt x="397" y="451"/>
                    <a:pt x="397" y="451"/>
                  </a:cubicBezTo>
                  <a:cubicBezTo>
                    <a:pt x="397" y="451"/>
                    <a:pt x="397" y="451"/>
                    <a:pt x="397" y="451"/>
                  </a:cubicBezTo>
                  <a:cubicBezTo>
                    <a:pt x="396" y="451"/>
                    <a:pt x="396" y="452"/>
                    <a:pt x="396" y="453"/>
                  </a:cubicBezTo>
                  <a:cubicBezTo>
                    <a:pt x="396" y="454"/>
                    <a:pt x="395" y="454"/>
                    <a:pt x="395" y="455"/>
                  </a:cubicBezTo>
                  <a:cubicBezTo>
                    <a:pt x="393" y="458"/>
                    <a:pt x="390" y="461"/>
                    <a:pt x="388" y="464"/>
                  </a:cubicBezTo>
                  <a:cubicBezTo>
                    <a:pt x="385" y="466"/>
                    <a:pt x="382" y="469"/>
                    <a:pt x="380" y="472"/>
                  </a:cubicBezTo>
                  <a:cubicBezTo>
                    <a:pt x="379" y="473"/>
                    <a:pt x="377" y="474"/>
                    <a:pt x="377" y="475"/>
                  </a:cubicBezTo>
                  <a:cubicBezTo>
                    <a:pt x="376" y="477"/>
                    <a:pt x="375" y="479"/>
                    <a:pt x="374" y="481"/>
                  </a:cubicBezTo>
                  <a:cubicBezTo>
                    <a:pt x="374" y="481"/>
                    <a:pt x="374" y="481"/>
                    <a:pt x="374" y="481"/>
                  </a:cubicBezTo>
                  <a:cubicBezTo>
                    <a:pt x="375" y="480"/>
                    <a:pt x="376" y="479"/>
                    <a:pt x="377" y="479"/>
                  </a:cubicBezTo>
                  <a:cubicBezTo>
                    <a:pt x="377" y="479"/>
                    <a:pt x="377" y="479"/>
                    <a:pt x="378" y="479"/>
                  </a:cubicBezTo>
                  <a:cubicBezTo>
                    <a:pt x="381" y="480"/>
                    <a:pt x="384" y="480"/>
                    <a:pt x="387" y="478"/>
                  </a:cubicBezTo>
                  <a:cubicBezTo>
                    <a:pt x="387" y="478"/>
                    <a:pt x="387" y="477"/>
                    <a:pt x="388" y="477"/>
                  </a:cubicBezTo>
                  <a:cubicBezTo>
                    <a:pt x="390" y="476"/>
                    <a:pt x="393" y="474"/>
                    <a:pt x="395" y="473"/>
                  </a:cubicBezTo>
                  <a:cubicBezTo>
                    <a:pt x="396" y="473"/>
                    <a:pt x="396" y="474"/>
                    <a:pt x="396" y="474"/>
                  </a:cubicBezTo>
                  <a:cubicBezTo>
                    <a:pt x="407" y="470"/>
                    <a:pt x="417" y="465"/>
                    <a:pt x="427" y="457"/>
                  </a:cubicBezTo>
                  <a:cubicBezTo>
                    <a:pt x="427" y="457"/>
                    <a:pt x="427" y="457"/>
                    <a:pt x="427" y="457"/>
                  </a:cubicBezTo>
                  <a:cubicBezTo>
                    <a:pt x="427" y="457"/>
                    <a:pt x="428" y="457"/>
                    <a:pt x="427" y="457"/>
                  </a:cubicBezTo>
                  <a:cubicBezTo>
                    <a:pt x="428" y="458"/>
                    <a:pt x="427" y="459"/>
                    <a:pt x="428" y="459"/>
                  </a:cubicBezTo>
                  <a:cubicBezTo>
                    <a:pt x="431" y="457"/>
                    <a:pt x="435" y="455"/>
                    <a:pt x="438" y="452"/>
                  </a:cubicBezTo>
                  <a:cubicBezTo>
                    <a:pt x="455" y="438"/>
                    <a:pt x="470" y="422"/>
                    <a:pt x="482" y="403"/>
                  </a:cubicBezTo>
                  <a:cubicBezTo>
                    <a:pt x="500" y="375"/>
                    <a:pt x="509" y="344"/>
                    <a:pt x="508" y="311"/>
                  </a:cubicBezTo>
                  <a:cubicBezTo>
                    <a:pt x="508" y="304"/>
                    <a:pt x="508" y="297"/>
                    <a:pt x="507" y="291"/>
                  </a:cubicBezTo>
                  <a:cubicBezTo>
                    <a:pt x="506" y="279"/>
                    <a:pt x="503" y="268"/>
                    <a:pt x="500" y="257"/>
                  </a:cubicBezTo>
                  <a:cubicBezTo>
                    <a:pt x="495" y="241"/>
                    <a:pt x="488" y="226"/>
                    <a:pt x="479" y="212"/>
                  </a:cubicBezTo>
                  <a:cubicBezTo>
                    <a:pt x="479" y="211"/>
                    <a:pt x="478" y="210"/>
                    <a:pt x="477" y="209"/>
                  </a:cubicBezTo>
                  <a:cubicBezTo>
                    <a:pt x="477" y="207"/>
                    <a:pt x="476" y="206"/>
                    <a:pt x="475" y="205"/>
                  </a:cubicBezTo>
                  <a:cubicBezTo>
                    <a:pt x="474" y="205"/>
                    <a:pt x="474" y="204"/>
                    <a:pt x="473" y="203"/>
                  </a:cubicBezTo>
                  <a:cubicBezTo>
                    <a:pt x="473" y="203"/>
                    <a:pt x="473" y="203"/>
                    <a:pt x="473" y="203"/>
                  </a:cubicBezTo>
                  <a:cubicBezTo>
                    <a:pt x="473" y="202"/>
                    <a:pt x="472" y="201"/>
                    <a:pt x="472" y="201"/>
                  </a:cubicBezTo>
                  <a:cubicBezTo>
                    <a:pt x="472" y="202"/>
                    <a:pt x="472" y="203"/>
                    <a:pt x="473" y="203"/>
                  </a:cubicBezTo>
                  <a:cubicBezTo>
                    <a:pt x="473" y="204"/>
                    <a:pt x="474" y="205"/>
                    <a:pt x="475" y="205"/>
                  </a:cubicBezTo>
                  <a:cubicBezTo>
                    <a:pt x="475" y="207"/>
                    <a:pt x="476" y="208"/>
                    <a:pt x="477" y="209"/>
                  </a:cubicBezTo>
                  <a:cubicBezTo>
                    <a:pt x="477" y="210"/>
                    <a:pt x="477" y="211"/>
                    <a:pt x="478" y="211"/>
                  </a:cubicBezTo>
                  <a:cubicBezTo>
                    <a:pt x="478" y="211"/>
                    <a:pt x="478" y="211"/>
                    <a:pt x="478" y="211"/>
                  </a:cubicBezTo>
                  <a:cubicBezTo>
                    <a:pt x="478" y="212"/>
                    <a:pt x="478" y="212"/>
                    <a:pt x="478" y="212"/>
                  </a:cubicBezTo>
                  <a:cubicBezTo>
                    <a:pt x="478" y="212"/>
                    <a:pt x="478" y="212"/>
                    <a:pt x="478" y="212"/>
                  </a:cubicBezTo>
                  <a:cubicBezTo>
                    <a:pt x="478" y="212"/>
                    <a:pt x="478" y="212"/>
                    <a:pt x="478" y="212"/>
                  </a:cubicBezTo>
                  <a:cubicBezTo>
                    <a:pt x="478" y="212"/>
                    <a:pt x="478" y="212"/>
                    <a:pt x="478" y="212"/>
                  </a:cubicBezTo>
                  <a:cubicBezTo>
                    <a:pt x="478" y="212"/>
                    <a:pt x="478" y="212"/>
                    <a:pt x="478" y="212"/>
                  </a:cubicBezTo>
                  <a:cubicBezTo>
                    <a:pt x="478" y="212"/>
                    <a:pt x="478" y="211"/>
                    <a:pt x="478" y="211"/>
                  </a:cubicBezTo>
                  <a:cubicBezTo>
                    <a:pt x="477" y="211"/>
                    <a:pt x="477" y="211"/>
                    <a:pt x="477" y="211"/>
                  </a:cubicBezTo>
                  <a:cubicBezTo>
                    <a:pt x="476" y="210"/>
                    <a:pt x="475" y="209"/>
                    <a:pt x="475" y="208"/>
                  </a:cubicBezTo>
                  <a:cubicBezTo>
                    <a:pt x="474" y="207"/>
                    <a:pt x="473" y="206"/>
                    <a:pt x="473" y="205"/>
                  </a:cubicBezTo>
                  <a:cubicBezTo>
                    <a:pt x="472" y="204"/>
                    <a:pt x="472" y="204"/>
                    <a:pt x="471" y="203"/>
                  </a:cubicBezTo>
                  <a:cubicBezTo>
                    <a:pt x="472" y="204"/>
                    <a:pt x="472" y="204"/>
                    <a:pt x="473" y="205"/>
                  </a:cubicBezTo>
                  <a:cubicBezTo>
                    <a:pt x="473" y="205"/>
                    <a:pt x="473" y="205"/>
                    <a:pt x="473" y="205"/>
                  </a:cubicBezTo>
                  <a:cubicBezTo>
                    <a:pt x="473" y="206"/>
                    <a:pt x="473" y="207"/>
                    <a:pt x="474" y="208"/>
                  </a:cubicBezTo>
                  <a:cubicBezTo>
                    <a:pt x="474" y="208"/>
                    <a:pt x="474" y="209"/>
                    <a:pt x="474" y="209"/>
                  </a:cubicBezTo>
                  <a:cubicBezTo>
                    <a:pt x="474" y="209"/>
                    <a:pt x="474" y="210"/>
                    <a:pt x="474" y="210"/>
                  </a:cubicBezTo>
                  <a:cubicBezTo>
                    <a:pt x="474" y="210"/>
                    <a:pt x="474" y="210"/>
                    <a:pt x="474" y="210"/>
                  </a:cubicBezTo>
                  <a:cubicBezTo>
                    <a:pt x="475" y="210"/>
                    <a:pt x="475" y="211"/>
                    <a:pt x="476" y="211"/>
                  </a:cubicBezTo>
                  <a:cubicBezTo>
                    <a:pt x="476" y="211"/>
                    <a:pt x="476" y="211"/>
                    <a:pt x="476" y="211"/>
                  </a:cubicBezTo>
                  <a:cubicBezTo>
                    <a:pt x="476" y="211"/>
                    <a:pt x="476" y="211"/>
                    <a:pt x="476" y="211"/>
                  </a:cubicBezTo>
                  <a:cubicBezTo>
                    <a:pt x="476" y="212"/>
                    <a:pt x="476" y="212"/>
                    <a:pt x="476" y="212"/>
                  </a:cubicBezTo>
                  <a:cubicBezTo>
                    <a:pt x="476" y="212"/>
                    <a:pt x="476" y="212"/>
                    <a:pt x="476" y="212"/>
                  </a:cubicBezTo>
                  <a:cubicBezTo>
                    <a:pt x="476" y="212"/>
                    <a:pt x="476" y="212"/>
                    <a:pt x="476" y="211"/>
                  </a:cubicBezTo>
                  <a:cubicBezTo>
                    <a:pt x="476" y="211"/>
                    <a:pt x="476" y="211"/>
                    <a:pt x="476" y="211"/>
                  </a:cubicBezTo>
                  <a:cubicBezTo>
                    <a:pt x="476" y="211"/>
                    <a:pt x="476" y="211"/>
                    <a:pt x="476" y="211"/>
                  </a:cubicBezTo>
                  <a:cubicBezTo>
                    <a:pt x="475" y="211"/>
                    <a:pt x="474" y="211"/>
                    <a:pt x="474" y="210"/>
                  </a:cubicBezTo>
                  <a:cubicBezTo>
                    <a:pt x="474" y="210"/>
                    <a:pt x="474" y="210"/>
                    <a:pt x="474" y="210"/>
                  </a:cubicBezTo>
                  <a:cubicBezTo>
                    <a:pt x="474" y="210"/>
                    <a:pt x="474" y="210"/>
                    <a:pt x="474" y="209"/>
                  </a:cubicBezTo>
                  <a:cubicBezTo>
                    <a:pt x="473" y="209"/>
                    <a:pt x="473" y="209"/>
                    <a:pt x="473" y="208"/>
                  </a:cubicBezTo>
                  <a:cubicBezTo>
                    <a:pt x="471" y="206"/>
                    <a:pt x="469" y="203"/>
                    <a:pt x="468" y="201"/>
                  </a:cubicBezTo>
                  <a:cubicBezTo>
                    <a:pt x="463" y="194"/>
                    <a:pt x="458" y="187"/>
                    <a:pt x="453" y="180"/>
                  </a:cubicBezTo>
                  <a:cubicBezTo>
                    <a:pt x="448" y="174"/>
                    <a:pt x="443" y="167"/>
                    <a:pt x="436" y="162"/>
                  </a:cubicBezTo>
                  <a:cubicBezTo>
                    <a:pt x="433" y="160"/>
                    <a:pt x="431" y="157"/>
                    <a:pt x="428" y="155"/>
                  </a:cubicBezTo>
                  <a:cubicBezTo>
                    <a:pt x="425" y="153"/>
                    <a:pt x="423" y="152"/>
                    <a:pt x="420" y="151"/>
                  </a:cubicBezTo>
                  <a:cubicBezTo>
                    <a:pt x="419" y="151"/>
                    <a:pt x="418" y="151"/>
                    <a:pt x="417" y="150"/>
                  </a:cubicBezTo>
                  <a:cubicBezTo>
                    <a:pt x="413" y="148"/>
                    <a:pt x="412" y="145"/>
                    <a:pt x="416" y="142"/>
                  </a:cubicBezTo>
                  <a:cubicBezTo>
                    <a:pt x="417" y="142"/>
                    <a:pt x="418" y="141"/>
                    <a:pt x="418" y="140"/>
                  </a:cubicBezTo>
                  <a:cubicBezTo>
                    <a:pt x="420" y="139"/>
                    <a:pt x="422" y="139"/>
                    <a:pt x="424" y="140"/>
                  </a:cubicBezTo>
                  <a:cubicBezTo>
                    <a:pt x="433" y="143"/>
                    <a:pt x="442" y="146"/>
                    <a:pt x="450" y="151"/>
                  </a:cubicBezTo>
                  <a:cubicBezTo>
                    <a:pt x="475" y="165"/>
                    <a:pt x="495" y="185"/>
                    <a:pt x="510" y="210"/>
                  </a:cubicBezTo>
                  <a:cubicBezTo>
                    <a:pt x="510" y="211"/>
                    <a:pt x="511" y="212"/>
                    <a:pt x="511" y="214"/>
                  </a:cubicBezTo>
                  <a:cubicBezTo>
                    <a:pt x="521" y="237"/>
                    <a:pt x="527" y="262"/>
                    <a:pt x="529" y="288"/>
                  </a:cubicBezTo>
                  <a:cubicBezTo>
                    <a:pt x="530" y="304"/>
                    <a:pt x="529" y="320"/>
                    <a:pt x="525" y="336"/>
                  </a:cubicBezTo>
                  <a:cubicBezTo>
                    <a:pt x="521" y="358"/>
                    <a:pt x="513" y="377"/>
                    <a:pt x="501" y="396"/>
                  </a:cubicBezTo>
                  <a:cubicBezTo>
                    <a:pt x="489" y="415"/>
                    <a:pt x="475" y="432"/>
                    <a:pt x="458" y="447"/>
                  </a:cubicBezTo>
                  <a:cubicBezTo>
                    <a:pt x="440" y="463"/>
                    <a:pt x="420" y="478"/>
                    <a:pt x="398" y="490"/>
                  </a:cubicBezTo>
                  <a:cubicBezTo>
                    <a:pt x="358" y="514"/>
                    <a:pt x="315" y="532"/>
                    <a:pt x="269" y="545"/>
                  </a:cubicBezTo>
                  <a:cubicBezTo>
                    <a:pt x="261" y="547"/>
                    <a:pt x="252" y="549"/>
                    <a:pt x="243" y="550"/>
                  </a:cubicBezTo>
                  <a:cubicBezTo>
                    <a:pt x="241" y="550"/>
                    <a:pt x="239" y="551"/>
                    <a:pt x="237" y="551"/>
                  </a:cubicBezTo>
                  <a:cubicBezTo>
                    <a:pt x="236" y="552"/>
                    <a:pt x="235" y="552"/>
                    <a:pt x="235" y="554"/>
                  </a:cubicBezTo>
                  <a:cubicBezTo>
                    <a:pt x="235" y="555"/>
                    <a:pt x="237" y="556"/>
                    <a:pt x="238" y="556"/>
                  </a:cubicBezTo>
                  <a:cubicBezTo>
                    <a:pt x="242" y="557"/>
                    <a:pt x="245" y="558"/>
                    <a:pt x="249" y="558"/>
                  </a:cubicBezTo>
                  <a:cubicBezTo>
                    <a:pt x="256" y="559"/>
                    <a:pt x="264" y="559"/>
                    <a:pt x="271" y="558"/>
                  </a:cubicBezTo>
                  <a:cubicBezTo>
                    <a:pt x="286" y="557"/>
                    <a:pt x="300" y="554"/>
                    <a:pt x="314" y="550"/>
                  </a:cubicBezTo>
                  <a:cubicBezTo>
                    <a:pt x="323" y="548"/>
                    <a:pt x="332" y="546"/>
                    <a:pt x="341" y="543"/>
                  </a:cubicBezTo>
                  <a:cubicBezTo>
                    <a:pt x="374" y="533"/>
                    <a:pt x="405" y="521"/>
                    <a:pt x="434" y="502"/>
                  </a:cubicBezTo>
                  <a:cubicBezTo>
                    <a:pt x="434" y="502"/>
                    <a:pt x="434" y="502"/>
                    <a:pt x="434" y="502"/>
                  </a:cubicBezTo>
                  <a:cubicBezTo>
                    <a:pt x="434" y="502"/>
                    <a:pt x="434" y="502"/>
                    <a:pt x="434" y="502"/>
                  </a:cubicBezTo>
                  <a:cubicBezTo>
                    <a:pt x="435" y="501"/>
                    <a:pt x="436" y="501"/>
                    <a:pt x="436" y="500"/>
                  </a:cubicBezTo>
                  <a:cubicBezTo>
                    <a:pt x="436" y="500"/>
                    <a:pt x="436" y="500"/>
                    <a:pt x="436" y="500"/>
                  </a:cubicBezTo>
                  <a:cubicBezTo>
                    <a:pt x="436" y="500"/>
                    <a:pt x="436" y="500"/>
                    <a:pt x="436" y="500"/>
                  </a:cubicBezTo>
                  <a:cubicBezTo>
                    <a:pt x="437" y="500"/>
                    <a:pt x="437" y="500"/>
                    <a:pt x="437" y="500"/>
                  </a:cubicBezTo>
                  <a:cubicBezTo>
                    <a:pt x="437" y="500"/>
                    <a:pt x="437" y="501"/>
                    <a:pt x="437" y="501"/>
                  </a:cubicBezTo>
                  <a:cubicBezTo>
                    <a:pt x="437" y="501"/>
                    <a:pt x="437" y="501"/>
                    <a:pt x="437" y="501"/>
                  </a:cubicBezTo>
                  <a:cubicBezTo>
                    <a:pt x="437" y="501"/>
                    <a:pt x="436" y="501"/>
                    <a:pt x="436" y="500"/>
                  </a:cubicBezTo>
                  <a:cubicBezTo>
                    <a:pt x="436" y="500"/>
                    <a:pt x="436" y="500"/>
                    <a:pt x="436" y="500"/>
                  </a:cubicBezTo>
                  <a:cubicBezTo>
                    <a:pt x="436" y="500"/>
                    <a:pt x="436" y="500"/>
                    <a:pt x="436" y="500"/>
                  </a:cubicBezTo>
                  <a:cubicBezTo>
                    <a:pt x="436" y="502"/>
                    <a:pt x="436" y="502"/>
                    <a:pt x="434" y="502"/>
                  </a:cubicBezTo>
                  <a:cubicBezTo>
                    <a:pt x="434" y="502"/>
                    <a:pt x="434" y="502"/>
                    <a:pt x="434" y="502"/>
                  </a:cubicBezTo>
                  <a:cubicBezTo>
                    <a:pt x="434" y="502"/>
                    <a:pt x="434" y="502"/>
                    <a:pt x="434" y="502"/>
                  </a:cubicBezTo>
                  <a:cubicBezTo>
                    <a:pt x="434" y="503"/>
                    <a:pt x="434" y="503"/>
                    <a:pt x="434" y="503"/>
                  </a:cubicBezTo>
                  <a:cubicBezTo>
                    <a:pt x="433" y="504"/>
                    <a:pt x="432" y="505"/>
                    <a:pt x="431" y="505"/>
                  </a:cubicBezTo>
                  <a:cubicBezTo>
                    <a:pt x="404" y="523"/>
                    <a:pt x="374" y="536"/>
                    <a:pt x="343" y="545"/>
                  </a:cubicBezTo>
                  <a:cubicBezTo>
                    <a:pt x="339" y="546"/>
                    <a:pt x="335" y="547"/>
                    <a:pt x="330" y="548"/>
                  </a:cubicBezTo>
                  <a:cubicBezTo>
                    <a:pt x="331" y="548"/>
                    <a:pt x="332" y="548"/>
                    <a:pt x="332" y="548"/>
                  </a:cubicBezTo>
                  <a:cubicBezTo>
                    <a:pt x="333" y="550"/>
                    <a:pt x="334" y="550"/>
                    <a:pt x="335" y="549"/>
                  </a:cubicBezTo>
                  <a:cubicBezTo>
                    <a:pt x="337" y="549"/>
                    <a:pt x="339" y="549"/>
                    <a:pt x="341" y="549"/>
                  </a:cubicBezTo>
                  <a:cubicBezTo>
                    <a:pt x="341" y="549"/>
                    <a:pt x="341" y="549"/>
                    <a:pt x="341" y="549"/>
                  </a:cubicBezTo>
                  <a:cubicBezTo>
                    <a:pt x="341" y="549"/>
                    <a:pt x="341" y="549"/>
                    <a:pt x="341" y="549"/>
                  </a:cubicBezTo>
                  <a:cubicBezTo>
                    <a:pt x="341" y="549"/>
                    <a:pt x="342" y="549"/>
                    <a:pt x="342" y="549"/>
                  </a:cubicBezTo>
                  <a:cubicBezTo>
                    <a:pt x="342" y="549"/>
                    <a:pt x="341" y="549"/>
                    <a:pt x="341" y="549"/>
                  </a:cubicBezTo>
                  <a:cubicBezTo>
                    <a:pt x="341" y="549"/>
                    <a:pt x="341" y="549"/>
                    <a:pt x="341" y="549"/>
                  </a:cubicBezTo>
                  <a:cubicBezTo>
                    <a:pt x="341" y="549"/>
                    <a:pt x="341" y="549"/>
                    <a:pt x="341" y="549"/>
                  </a:cubicBezTo>
                  <a:cubicBezTo>
                    <a:pt x="341" y="549"/>
                    <a:pt x="341" y="549"/>
                    <a:pt x="341" y="549"/>
                  </a:cubicBezTo>
                  <a:cubicBezTo>
                    <a:pt x="340" y="550"/>
                    <a:pt x="339" y="550"/>
                    <a:pt x="338" y="550"/>
                  </a:cubicBezTo>
                  <a:cubicBezTo>
                    <a:pt x="331" y="552"/>
                    <a:pt x="325" y="553"/>
                    <a:pt x="319" y="555"/>
                  </a:cubicBezTo>
                  <a:cubicBezTo>
                    <a:pt x="316" y="555"/>
                    <a:pt x="312" y="556"/>
                    <a:pt x="309" y="557"/>
                  </a:cubicBezTo>
                  <a:cubicBezTo>
                    <a:pt x="308" y="557"/>
                    <a:pt x="306" y="557"/>
                    <a:pt x="306" y="559"/>
                  </a:cubicBezTo>
                  <a:cubicBezTo>
                    <a:pt x="306" y="559"/>
                    <a:pt x="307" y="560"/>
                    <a:pt x="308" y="560"/>
                  </a:cubicBezTo>
                  <a:cubicBezTo>
                    <a:pt x="311" y="559"/>
                    <a:pt x="314" y="559"/>
                    <a:pt x="317" y="559"/>
                  </a:cubicBezTo>
                  <a:cubicBezTo>
                    <a:pt x="327" y="557"/>
                    <a:pt x="337" y="555"/>
                    <a:pt x="347" y="552"/>
                  </a:cubicBezTo>
                  <a:cubicBezTo>
                    <a:pt x="347" y="552"/>
                    <a:pt x="347" y="552"/>
                    <a:pt x="347" y="552"/>
                  </a:cubicBezTo>
                  <a:cubicBezTo>
                    <a:pt x="347" y="552"/>
                    <a:pt x="347" y="552"/>
                    <a:pt x="347" y="552"/>
                  </a:cubicBezTo>
                  <a:cubicBezTo>
                    <a:pt x="347" y="552"/>
                    <a:pt x="347" y="552"/>
                    <a:pt x="347" y="552"/>
                  </a:cubicBezTo>
                  <a:cubicBezTo>
                    <a:pt x="347" y="552"/>
                    <a:pt x="347" y="552"/>
                    <a:pt x="347" y="552"/>
                  </a:cubicBezTo>
                  <a:cubicBezTo>
                    <a:pt x="347" y="552"/>
                    <a:pt x="347" y="552"/>
                    <a:pt x="347" y="552"/>
                  </a:cubicBezTo>
                  <a:cubicBezTo>
                    <a:pt x="346" y="554"/>
                    <a:pt x="345" y="554"/>
                    <a:pt x="344" y="554"/>
                  </a:cubicBezTo>
                  <a:cubicBezTo>
                    <a:pt x="340" y="555"/>
                    <a:pt x="336" y="557"/>
                    <a:pt x="332" y="558"/>
                  </a:cubicBezTo>
                  <a:cubicBezTo>
                    <a:pt x="324" y="560"/>
                    <a:pt x="316" y="561"/>
                    <a:pt x="308" y="563"/>
                  </a:cubicBezTo>
                  <a:cubicBezTo>
                    <a:pt x="307" y="564"/>
                    <a:pt x="307" y="564"/>
                    <a:pt x="306" y="564"/>
                  </a:cubicBezTo>
                  <a:cubicBezTo>
                    <a:pt x="309" y="564"/>
                    <a:pt x="311" y="564"/>
                    <a:pt x="313" y="564"/>
                  </a:cubicBezTo>
                  <a:cubicBezTo>
                    <a:pt x="323" y="562"/>
                    <a:pt x="333" y="560"/>
                    <a:pt x="342" y="557"/>
                  </a:cubicBezTo>
                  <a:cubicBezTo>
                    <a:pt x="346" y="556"/>
                    <a:pt x="349" y="556"/>
                    <a:pt x="352" y="555"/>
                  </a:cubicBezTo>
                  <a:cubicBezTo>
                    <a:pt x="354" y="555"/>
                    <a:pt x="355" y="554"/>
                    <a:pt x="356" y="554"/>
                  </a:cubicBezTo>
                  <a:cubicBezTo>
                    <a:pt x="358" y="553"/>
                    <a:pt x="359" y="553"/>
                    <a:pt x="361" y="552"/>
                  </a:cubicBezTo>
                  <a:cubicBezTo>
                    <a:pt x="363" y="552"/>
                    <a:pt x="364" y="552"/>
                    <a:pt x="366" y="551"/>
                  </a:cubicBezTo>
                  <a:cubicBezTo>
                    <a:pt x="370" y="550"/>
                    <a:pt x="374" y="548"/>
                    <a:pt x="379" y="547"/>
                  </a:cubicBezTo>
                  <a:cubicBezTo>
                    <a:pt x="380" y="547"/>
                    <a:pt x="380" y="547"/>
                    <a:pt x="381" y="547"/>
                  </a:cubicBezTo>
                  <a:cubicBezTo>
                    <a:pt x="383" y="546"/>
                    <a:pt x="385" y="545"/>
                    <a:pt x="387" y="545"/>
                  </a:cubicBezTo>
                  <a:cubicBezTo>
                    <a:pt x="403" y="538"/>
                    <a:pt x="419" y="531"/>
                    <a:pt x="434" y="522"/>
                  </a:cubicBezTo>
                  <a:cubicBezTo>
                    <a:pt x="435" y="521"/>
                    <a:pt x="436" y="521"/>
                    <a:pt x="437" y="520"/>
                  </a:cubicBezTo>
                  <a:cubicBezTo>
                    <a:pt x="439" y="518"/>
                    <a:pt x="441" y="517"/>
                    <a:pt x="443" y="516"/>
                  </a:cubicBezTo>
                  <a:cubicBezTo>
                    <a:pt x="447" y="513"/>
                    <a:pt x="452" y="511"/>
                    <a:pt x="455" y="508"/>
                  </a:cubicBezTo>
                  <a:cubicBezTo>
                    <a:pt x="455" y="508"/>
                    <a:pt x="456" y="507"/>
                    <a:pt x="456" y="507"/>
                  </a:cubicBezTo>
                  <a:cubicBezTo>
                    <a:pt x="458" y="506"/>
                    <a:pt x="460" y="505"/>
                    <a:pt x="461" y="504"/>
                  </a:cubicBezTo>
                  <a:cubicBezTo>
                    <a:pt x="476" y="493"/>
                    <a:pt x="489" y="480"/>
                    <a:pt x="502" y="466"/>
                  </a:cubicBezTo>
                  <a:cubicBezTo>
                    <a:pt x="502" y="466"/>
                    <a:pt x="503" y="465"/>
                    <a:pt x="503" y="464"/>
                  </a:cubicBezTo>
                  <a:cubicBezTo>
                    <a:pt x="503" y="463"/>
                    <a:pt x="504" y="462"/>
                    <a:pt x="505" y="461"/>
                  </a:cubicBezTo>
                  <a:cubicBezTo>
                    <a:pt x="508" y="459"/>
                    <a:pt x="510" y="456"/>
                    <a:pt x="513" y="453"/>
                  </a:cubicBezTo>
                  <a:cubicBezTo>
                    <a:pt x="514" y="451"/>
                    <a:pt x="515" y="450"/>
                    <a:pt x="516" y="449"/>
                  </a:cubicBezTo>
                  <a:cubicBezTo>
                    <a:pt x="517" y="448"/>
                    <a:pt x="517" y="448"/>
                    <a:pt x="518" y="448"/>
                  </a:cubicBezTo>
                  <a:cubicBezTo>
                    <a:pt x="518" y="446"/>
                    <a:pt x="518" y="446"/>
                    <a:pt x="519" y="446"/>
                  </a:cubicBezTo>
                  <a:cubicBezTo>
                    <a:pt x="519" y="446"/>
                    <a:pt x="518" y="447"/>
                    <a:pt x="518" y="448"/>
                  </a:cubicBezTo>
                  <a:cubicBezTo>
                    <a:pt x="519" y="446"/>
                    <a:pt x="521" y="446"/>
                    <a:pt x="522" y="443"/>
                  </a:cubicBezTo>
                  <a:cubicBezTo>
                    <a:pt x="521" y="444"/>
                    <a:pt x="520" y="445"/>
                    <a:pt x="519" y="446"/>
                  </a:cubicBezTo>
                  <a:cubicBezTo>
                    <a:pt x="519" y="444"/>
                    <a:pt x="520" y="444"/>
                    <a:pt x="520" y="443"/>
                  </a:cubicBezTo>
                  <a:cubicBezTo>
                    <a:pt x="522" y="440"/>
                    <a:pt x="524" y="439"/>
                    <a:pt x="524" y="436"/>
                  </a:cubicBezTo>
                  <a:cubicBezTo>
                    <a:pt x="524" y="436"/>
                    <a:pt x="525" y="435"/>
                    <a:pt x="525" y="435"/>
                  </a:cubicBezTo>
                  <a:cubicBezTo>
                    <a:pt x="530" y="429"/>
                    <a:pt x="534" y="422"/>
                    <a:pt x="538" y="416"/>
                  </a:cubicBezTo>
                  <a:cubicBezTo>
                    <a:pt x="540" y="414"/>
                    <a:pt x="541" y="411"/>
                    <a:pt x="542" y="409"/>
                  </a:cubicBezTo>
                  <a:cubicBezTo>
                    <a:pt x="542" y="409"/>
                    <a:pt x="542" y="408"/>
                    <a:pt x="542" y="408"/>
                  </a:cubicBezTo>
                  <a:cubicBezTo>
                    <a:pt x="543" y="408"/>
                    <a:pt x="543" y="408"/>
                    <a:pt x="544" y="409"/>
                  </a:cubicBezTo>
                  <a:cubicBezTo>
                    <a:pt x="545" y="406"/>
                    <a:pt x="547" y="403"/>
                    <a:pt x="548" y="400"/>
                  </a:cubicBezTo>
                  <a:cubicBezTo>
                    <a:pt x="549" y="398"/>
                    <a:pt x="549" y="396"/>
                    <a:pt x="550" y="395"/>
                  </a:cubicBezTo>
                  <a:cubicBezTo>
                    <a:pt x="552" y="392"/>
                    <a:pt x="553" y="390"/>
                    <a:pt x="554" y="387"/>
                  </a:cubicBezTo>
                  <a:cubicBezTo>
                    <a:pt x="557" y="381"/>
                    <a:pt x="559" y="375"/>
                    <a:pt x="562" y="368"/>
                  </a:cubicBezTo>
                  <a:cubicBezTo>
                    <a:pt x="566" y="357"/>
                    <a:pt x="569" y="346"/>
                    <a:pt x="571" y="334"/>
                  </a:cubicBezTo>
                  <a:cubicBezTo>
                    <a:pt x="571" y="333"/>
                    <a:pt x="571" y="332"/>
                    <a:pt x="571" y="331"/>
                  </a:cubicBezTo>
                  <a:cubicBezTo>
                    <a:pt x="568" y="334"/>
                    <a:pt x="567" y="339"/>
                    <a:pt x="564" y="343"/>
                  </a:cubicBezTo>
                  <a:cubicBezTo>
                    <a:pt x="564" y="342"/>
                    <a:pt x="563" y="342"/>
                    <a:pt x="563" y="341"/>
                  </a:cubicBezTo>
                  <a:cubicBezTo>
                    <a:pt x="563" y="340"/>
                    <a:pt x="563" y="338"/>
                    <a:pt x="563" y="336"/>
                  </a:cubicBezTo>
                  <a:cubicBezTo>
                    <a:pt x="564" y="332"/>
                    <a:pt x="564" y="328"/>
                    <a:pt x="565" y="324"/>
                  </a:cubicBezTo>
                  <a:cubicBezTo>
                    <a:pt x="566" y="317"/>
                    <a:pt x="566" y="311"/>
                    <a:pt x="566" y="305"/>
                  </a:cubicBezTo>
                  <a:cubicBezTo>
                    <a:pt x="566" y="304"/>
                    <a:pt x="565" y="304"/>
                    <a:pt x="565" y="304"/>
                  </a:cubicBezTo>
                  <a:cubicBezTo>
                    <a:pt x="565" y="304"/>
                    <a:pt x="564" y="305"/>
                    <a:pt x="564" y="305"/>
                  </a:cubicBezTo>
                  <a:cubicBezTo>
                    <a:pt x="563" y="303"/>
                    <a:pt x="563" y="301"/>
                    <a:pt x="563" y="300"/>
                  </a:cubicBezTo>
                  <a:cubicBezTo>
                    <a:pt x="563" y="297"/>
                    <a:pt x="563" y="294"/>
                    <a:pt x="563" y="291"/>
                  </a:cubicBezTo>
                  <a:cubicBezTo>
                    <a:pt x="563" y="283"/>
                    <a:pt x="563" y="275"/>
                    <a:pt x="561" y="266"/>
                  </a:cubicBezTo>
                  <a:cubicBezTo>
                    <a:pt x="559" y="249"/>
                    <a:pt x="554" y="233"/>
                    <a:pt x="546" y="217"/>
                  </a:cubicBezTo>
                  <a:cubicBezTo>
                    <a:pt x="532" y="188"/>
                    <a:pt x="513" y="164"/>
                    <a:pt x="489" y="142"/>
                  </a:cubicBezTo>
                  <a:cubicBezTo>
                    <a:pt x="487" y="141"/>
                    <a:pt x="485" y="139"/>
                    <a:pt x="483" y="137"/>
                  </a:cubicBezTo>
                  <a:cubicBezTo>
                    <a:pt x="482" y="136"/>
                    <a:pt x="481" y="135"/>
                    <a:pt x="480" y="134"/>
                  </a:cubicBezTo>
                  <a:cubicBezTo>
                    <a:pt x="479" y="133"/>
                    <a:pt x="478" y="131"/>
                    <a:pt x="479" y="130"/>
                  </a:cubicBezTo>
                  <a:cubicBezTo>
                    <a:pt x="480" y="129"/>
                    <a:pt x="481" y="128"/>
                    <a:pt x="483" y="129"/>
                  </a:cubicBezTo>
                  <a:cubicBezTo>
                    <a:pt x="485" y="129"/>
                    <a:pt x="488" y="129"/>
                    <a:pt x="490" y="129"/>
                  </a:cubicBezTo>
                  <a:cubicBezTo>
                    <a:pt x="492" y="130"/>
                    <a:pt x="493" y="130"/>
                    <a:pt x="494" y="132"/>
                  </a:cubicBezTo>
                  <a:cubicBezTo>
                    <a:pt x="497" y="135"/>
                    <a:pt x="501" y="139"/>
                    <a:pt x="504" y="142"/>
                  </a:cubicBezTo>
                  <a:cubicBezTo>
                    <a:pt x="505" y="143"/>
                    <a:pt x="506" y="144"/>
                    <a:pt x="507" y="146"/>
                  </a:cubicBezTo>
                  <a:cubicBezTo>
                    <a:pt x="506" y="145"/>
                    <a:pt x="505" y="145"/>
                    <a:pt x="505" y="144"/>
                  </a:cubicBezTo>
                  <a:cubicBezTo>
                    <a:pt x="501" y="141"/>
                    <a:pt x="497" y="137"/>
                    <a:pt x="493" y="134"/>
                  </a:cubicBezTo>
                  <a:cubicBezTo>
                    <a:pt x="492" y="132"/>
                    <a:pt x="490" y="132"/>
                    <a:pt x="488" y="131"/>
                  </a:cubicBezTo>
                  <a:cubicBezTo>
                    <a:pt x="486" y="131"/>
                    <a:pt x="484" y="131"/>
                    <a:pt x="483" y="131"/>
                  </a:cubicBezTo>
                  <a:cubicBezTo>
                    <a:pt x="482" y="132"/>
                    <a:pt x="482" y="132"/>
                    <a:pt x="483" y="133"/>
                  </a:cubicBezTo>
                  <a:cubicBezTo>
                    <a:pt x="484" y="133"/>
                    <a:pt x="485" y="133"/>
                    <a:pt x="486" y="133"/>
                  </a:cubicBezTo>
                  <a:cubicBezTo>
                    <a:pt x="488" y="133"/>
                    <a:pt x="490" y="133"/>
                    <a:pt x="491" y="135"/>
                  </a:cubicBezTo>
                  <a:cubicBezTo>
                    <a:pt x="494" y="138"/>
                    <a:pt x="498" y="141"/>
                    <a:pt x="501" y="144"/>
                  </a:cubicBezTo>
                  <a:cubicBezTo>
                    <a:pt x="503" y="147"/>
                    <a:pt x="505" y="149"/>
                    <a:pt x="507" y="152"/>
                  </a:cubicBezTo>
                  <a:cubicBezTo>
                    <a:pt x="508" y="153"/>
                    <a:pt x="509" y="154"/>
                    <a:pt x="510" y="155"/>
                  </a:cubicBezTo>
                  <a:cubicBezTo>
                    <a:pt x="512" y="157"/>
                    <a:pt x="513" y="158"/>
                    <a:pt x="514" y="160"/>
                  </a:cubicBezTo>
                  <a:cubicBezTo>
                    <a:pt x="516" y="161"/>
                    <a:pt x="517" y="163"/>
                    <a:pt x="518" y="165"/>
                  </a:cubicBezTo>
                  <a:cubicBezTo>
                    <a:pt x="520" y="167"/>
                    <a:pt x="522" y="169"/>
                    <a:pt x="524" y="171"/>
                  </a:cubicBezTo>
                  <a:cubicBezTo>
                    <a:pt x="524" y="171"/>
                    <a:pt x="525" y="172"/>
                    <a:pt x="525" y="172"/>
                  </a:cubicBezTo>
                  <a:cubicBezTo>
                    <a:pt x="525" y="174"/>
                    <a:pt x="526" y="175"/>
                    <a:pt x="527" y="176"/>
                  </a:cubicBezTo>
                  <a:cubicBezTo>
                    <a:pt x="539" y="191"/>
                    <a:pt x="549" y="207"/>
                    <a:pt x="558" y="224"/>
                  </a:cubicBezTo>
                  <a:cubicBezTo>
                    <a:pt x="560" y="226"/>
                    <a:pt x="561" y="228"/>
                    <a:pt x="562" y="230"/>
                  </a:cubicBezTo>
                  <a:cubicBezTo>
                    <a:pt x="563" y="231"/>
                    <a:pt x="563" y="232"/>
                    <a:pt x="564" y="232"/>
                  </a:cubicBezTo>
                  <a:cubicBezTo>
                    <a:pt x="564" y="234"/>
                    <a:pt x="565" y="235"/>
                    <a:pt x="565" y="236"/>
                  </a:cubicBezTo>
                  <a:cubicBezTo>
                    <a:pt x="567" y="240"/>
                    <a:pt x="568" y="244"/>
                    <a:pt x="570" y="248"/>
                  </a:cubicBezTo>
                  <a:cubicBezTo>
                    <a:pt x="570" y="248"/>
                    <a:pt x="570" y="249"/>
                    <a:pt x="570" y="249"/>
                  </a:cubicBezTo>
                  <a:cubicBezTo>
                    <a:pt x="571" y="254"/>
                    <a:pt x="572" y="259"/>
                    <a:pt x="574" y="263"/>
                  </a:cubicBezTo>
                  <a:cubicBezTo>
                    <a:pt x="574" y="263"/>
                    <a:pt x="574" y="263"/>
                    <a:pt x="575" y="263"/>
                  </a:cubicBezTo>
                  <a:cubicBezTo>
                    <a:pt x="579" y="277"/>
                    <a:pt x="581" y="292"/>
                    <a:pt x="581" y="307"/>
                  </a:cubicBezTo>
                  <a:cubicBezTo>
                    <a:pt x="581" y="308"/>
                    <a:pt x="581" y="309"/>
                    <a:pt x="582" y="310"/>
                  </a:cubicBezTo>
                  <a:cubicBezTo>
                    <a:pt x="583" y="311"/>
                    <a:pt x="582" y="312"/>
                    <a:pt x="582" y="314"/>
                  </a:cubicBezTo>
                  <a:cubicBezTo>
                    <a:pt x="582" y="316"/>
                    <a:pt x="581" y="319"/>
                    <a:pt x="581" y="322"/>
                  </a:cubicBezTo>
                  <a:cubicBezTo>
                    <a:pt x="580" y="328"/>
                    <a:pt x="580" y="334"/>
                    <a:pt x="578" y="340"/>
                  </a:cubicBezTo>
                  <a:cubicBezTo>
                    <a:pt x="578" y="341"/>
                    <a:pt x="578" y="342"/>
                    <a:pt x="578" y="342"/>
                  </a:cubicBezTo>
                  <a:cubicBezTo>
                    <a:pt x="578" y="344"/>
                    <a:pt x="578" y="345"/>
                    <a:pt x="577" y="347"/>
                  </a:cubicBezTo>
                  <a:cubicBezTo>
                    <a:pt x="576" y="351"/>
                    <a:pt x="575" y="354"/>
                    <a:pt x="574" y="358"/>
                  </a:cubicBezTo>
                  <a:cubicBezTo>
                    <a:pt x="572" y="363"/>
                    <a:pt x="570" y="368"/>
                    <a:pt x="568" y="374"/>
                  </a:cubicBezTo>
                  <a:cubicBezTo>
                    <a:pt x="568" y="374"/>
                    <a:pt x="567" y="375"/>
                    <a:pt x="567" y="375"/>
                  </a:cubicBezTo>
                  <a:cubicBezTo>
                    <a:pt x="567" y="375"/>
                    <a:pt x="567" y="375"/>
                    <a:pt x="567" y="375"/>
                  </a:cubicBezTo>
                  <a:cubicBezTo>
                    <a:pt x="567" y="375"/>
                    <a:pt x="567" y="375"/>
                    <a:pt x="567" y="375"/>
                  </a:cubicBezTo>
                  <a:cubicBezTo>
                    <a:pt x="566" y="375"/>
                    <a:pt x="566" y="375"/>
                    <a:pt x="566" y="375"/>
                  </a:cubicBezTo>
                  <a:cubicBezTo>
                    <a:pt x="565" y="378"/>
                    <a:pt x="564" y="381"/>
                    <a:pt x="562" y="383"/>
                  </a:cubicBezTo>
                  <a:cubicBezTo>
                    <a:pt x="561" y="386"/>
                    <a:pt x="560" y="388"/>
                    <a:pt x="559" y="391"/>
                  </a:cubicBezTo>
                  <a:cubicBezTo>
                    <a:pt x="558" y="392"/>
                    <a:pt x="558" y="393"/>
                    <a:pt x="557" y="394"/>
                  </a:cubicBezTo>
                  <a:cubicBezTo>
                    <a:pt x="557" y="394"/>
                    <a:pt x="557" y="395"/>
                    <a:pt x="556" y="396"/>
                  </a:cubicBezTo>
                  <a:cubicBezTo>
                    <a:pt x="553" y="402"/>
                    <a:pt x="550" y="408"/>
                    <a:pt x="546" y="414"/>
                  </a:cubicBezTo>
                  <a:cubicBezTo>
                    <a:pt x="540" y="422"/>
                    <a:pt x="534" y="430"/>
                    <a:pt x="528" y="438"/>
                  </a:cubicBezTo>
                  <a:cubicBezTo>
                    <a:pt x="527" y="440"/>
                    <a:pt x="526" y="441"/>
                    <a:pt x="525" y="442"/>
                  </a:cubicBezTo>
                  <a:cubicBezTo>
                    <a:pt x="525" y="443"/>
                    <a:pt x="524" y="443"/>
                    <a:pt x="525" y="444"/>
                  </a:cubicBezTo>
                  <a:cubicBezTo>
                    <a:pt x="529" y="442"/>
                    <a:pt x="532" y="438"/>
                    <a:pt x="537" y="436"/>
                  </a:cubicBezTo>
                  <a:cubicBezTo>
                    <a:pt x="537" y="437"/>
                    <a:pt x="537" y="437"/>
                    <a:pt x="536" y="438"/>
                  </a:cubicBezTo>
                  <a:cubicBezTo>
                    <a:pt x="535" y="440"/>
                    <a:pt x="534" y="442"/>
                    <a:pt x="533" y="444"/>
                  </a:cubicBezTo>
                  <a:cubicBezTo>
                    <a:pt x="531" y="447"/>
                    <a:pt x="528" y="450"/>
                    <a:pt x="526" y="453"/>
                  </a:cubicBezTo>
                  <a:cubicBezTo>
                    <a:pt x="522" y="457"/>
                    <a:pt x="519" y="461"/>
                    <a:pt x="515" y="465"/>
                  </a:cubicBezTo>
                  <a:cubicBezTo>
                    <a:pt x="514" y="466"/>
                    <a:pt x="514" y="467"/>
                    <a:pt x="513" y="468"/>
                  </a:cubicBezTo>
                  <a:cubicBezTo>
                    <a:pt x="513" y="468"/>
                    <a:pt x="514" y="469"/>
                    <a:pt x="514" y="469"/>
                  </a:cubicBezTo>
                  <a:cubicBezTo>
                    <a:pt x="514" y="471"/>
                    <a:pt x="512" y="472"/>
                    <a:pt x="511" y="473"/>
                  </a:cubicBezTo>
                  <a:cubicBezTo>
                    <a:pt x="497" y="487"/>
                    <a:pt x="482" y="500"/>
                    <a:pt x="465" y="512"/>
                  </a:cubicBezTo>
                  <a:cubicBezTo>
                    <a:pt x="464" y="513"/>
                    <a:pt x="463" y="514"/>
                    <a:pt x="461" y="515"/>
                  </a:cubicBezTo>
                  <a:cubicBezTo>
                    <a:pt x="458" y="517"/>
                    <a:pt x="455" y="519"/>
                    <a:pt x="452" y="521"/>
                  </a:cubicBezTo>
                  <a:cubicBezTo>
                    <a:pt x="450" y="523"/>
                    <a:pt x="447" y="524"/>
                    <a:pt x="445" y="526"/>
                  </a:cubicBezTo>
                  <a:cubicBezTo>
                    <a:pt x="445" y="526"/>
                    <a:pt x="445" y="526"/>
                    <a:pt x="445" y="526"/>
                  </a:cubicBezTo>
                  <a:cubicBezTo>
                    <a:pt x="445" y="526"/>
                    <a:pt x="445" y="526"/>
                    <a:pt x="445" y="526"/>
                  </a:cubicBezTo>
                  <a:cubicBezTo>
                    <a:pt x="445" y="526"/>
                    <a:pt x="445" y="526"/>
                    <a:pt x="445" y="526"/>
                  </a:cubicBezTo>
                  <a:cubicBezTo>
                    <a:pt x="445" y="526"/>
                    <a:pt x="445" y="526"/>
                    <a:pt x="445" y="526"/>
                  </a:cubicBezTo>
                  <a:cubicBezTo>
                    <a:pt x="445" y="526"/>
                    <a:pt x="445" y="526"/>
                    <a:pt x="445" y="526"/>
                  </a:cubicBezTo>
                  <a:cubicBezTo>
                    <a:pt x="445" y="526"/>
                    <a:pt x="445" y="526"/>
                    <a:pt x="445" y="527"/>
                  </a:cubicBezTo>
                  <a:cubicBezTo>
                    <a:pt x="445" y="526"/>
                    <a:pt x="445" y="526"/>
                    <a:pt x="445" y="526"/>
                  </a:cubicBezTo>
                  <a:cubicBezTo>
                    <a:pt x="444" y="526"/>
                    <a:pt x="444" y="527"/>
                    <a:pt x="443" y="527"/>
                  </a:cubicBezTo>
                  <a:cubicBezTo>
                    <a:pt x="444" y="527"/>
                    <a:pt x="444" y="527"/>
                    <a:pt x="445" y="527"/>
                  </a:cubicBezTo>
                  <a:cubicBezTo>
                    <a:pt x="444" y="528"/>
                    <a:pt x="444" y="528"/>
                    <a:pt x="443" y="528"/>
                  </a:cubicBezTo>
                  <a:cubicBezTo>
                    <a:pt x="443" y="528"/>
                    <a:pt x="443" y="528"/>
                    <a:pt x="443" y="527"/>
                  </a:cubicBezTo>
                  <a:cubicBezTo>
                    <a:pt x="442" y="528"/>
                    <a:pt x="442" y="528"/>
                    <a:pt x="441" y="529"/>
                  </a:cubicBezTo>
                  <a:cubicBezTo>
                    <a:pt x="442" y="529"/>
                    <a:pt x="442" y="529"/>
                    <a:pt x="443" y="529"/>
                  </a:cubicBezTo>
                  <a:cubicBezTo>
                    <a:pt x="442" y="529"/>
                    <a:pt x="442" y="530"/>
                    <a:pt x="441" y="530"/>
                  </a:cubicBezTo>
                  <a:cubicBezTo>
                    <a:pt x="441" y="529"/>
                    <a:pt x="441" y="529"/>
                    <a:pt x="441" y="529"/>
                  </a:cubicBezTo>
                  <a:cubicBezTo>
                    <a:pt x="440" y="529"/>
                    <a:pt x="439" y="529"/>
                    <a:pt x="439" y="530"/>
                  </a:cubicBezTo>
                  <a:cubicBezTo>
                    <a:pt x="440" y="530"/>
                    <a:pt x="440" y="530"/>
                    <a:pt x="440" y="530"/>
                  </a:cubicBezTo>
                  <a:cubicBezTo>
                    <a:pt x="440" y="530"/>
                    <a:pt x="439" y="531"/>
                    <a:pt x="439" y="532"/>
                  </a:cubicBezTo>
                  <a:cubicBezTo>
                    <a:pt x="437" y="533"/>
                    <a:pt x="435" y="534"/>
                    <a:pt x="433" y="535"/>
                  </a:cubicBezTo>
                  <a:cubicBezTo>
                    <a:pt x="410" y="551"/>
                    <a:pt x="386" y="565"/>
                    <a:pt x="361" y="577"/>
                  </a:cubicBezTo>
                  <a:cubicBezTo>
                    <a:pt x="361" y="577"/>
                    <a:pt x="360" y="577"/>
                    <a:pt x="359" y="578"/>
                  </a:cubicBezTo>
                  <a:cubicBezTo>
                    <a:pt x="363" y="578"/>
                    <a:pt x="378" y="575"/>
                    <a:pt x="393" y="571"/>
                  </a:cubicBezTo>
                  <a:cubicBezTo>
                    <a:pt x="404" y="568"/>
                    <a:pt x="415" y="564"/>
                    <a:pt x="426" y="560"/>
                  </a:cubicBezTo>
                  <a:cubicBezTo>
                    <a:pt x="437" y="556"/>
                    <a:pt x="447" y="551"/>
                    <a:pt x="457" y="545"/>
                  </a:cubicBezTo>
                  <a:cubicBezTo>
                    <a:pt x="467" y="540"/>
                    <a:pt x="477" y="534"/>
                    <a:pt x="487" y="527"/>
                  </a:cubicBezTo>
                  <a:cubicBezTo>
                    <a:pt x="496" y="521"/>
                    <a:pt x="505" y="513"/>
                    <a:pt x="514" y="506"/>
                  </a:cubicBezTo>
                  <a:cubicBezTo>
                    <a:pt x="522" y="498"/>
                    <a:pt x="531" y="490"/>
                    <a:pt x="538" y="482"/>
                  </a:cubicBezTo>
                  <a:cubicBezTo>
                    <a:pt x="546" y="473"/>
                    <a:pt x="553" y="464"/>
                    <a:pt x="560" y="454"/>
                  </a:cubicBezTo>
                  <a:cubicBezTo>
                    <a:pt x="561" y="455"/>
                    <a:pt x="561" y="456"/>
                    <a:pt x="561" y="456"/>
                  </a:cubicBezTo>
                  <a:cubicBezTo>
                    <a:pt x="562" y="454"/>
                    <a:pt x="563" y="452"/>
                    <a:pt x="564" y="450"/>
                  </a:cubicBezTo>
                  <a:cubicBezTo>
                    <a:pt x="565" y="449"/>
                    <a:pt x="565" y="449"/>
                    <a:pt x="566" y="447"/>
                  </a:cubicBezTo>
                  <a:cubicBezTo>
                    <a:pt x="566" y="448"/>
                    <a:pt x="566" y="449"/>
                    <a:pt x="566" y="449"/>
                  </a:cubicBezTo>
                  <a:cubicBezTo>
                    <a:pt x="564" y="453"/>
                    <a:pt x="562" y="458"/>
                    <a:pt x="560" y="462"/>
                  </a:cubicBezTo>
                  <a:cubicBezTo>
                    <a:pt x="559" y="462"/>
                    <a:pt x="559" y="462"/>
                    <a:pt x="559" y="462"/>
                  </a:cubicBezTo>
                  <a:cubicBezTo>
                    <a:pt x="559" y="462"/>
                    <a:pt x="559" y="462"/>
                    <a:pt x="559" y="462"/>
                  </a:cubicBezTo>
                  <a:cubicBezTo>
                    <a:pt x="559" y="462"/>
                    <a:pt x="559" y="462"/>
                    <a:pt x="559" y="462"/>
                  </a:cubicBezTo>
                  <a:cubicBezTo>
                    <a:pt x="560" y="462"/>
                    <a:pt x="561" y="461"/>
                    <a:pt x="561" y="461"/>
                  </a:cubicBezTo>
                  <a:cubicBezTo>
                    <a:pt x="563" y="457"/>
                    <a:pt x="565" y="454"/>
                    <a:pt x="566" y="450"/>
                  </a:cubicBezTo>
                  <a:cubicBezTo>
                    <a:pt x="567" y="449"/>
                    <a:pt x="567" y="448"/>
                    <a:pt x="568" y="448"/>
                  </a:cubicBezTo>
                  <a:cubicBezTo>
                    <a:pt x="568" y="448"/>
                    <a:pt x="568" y="448"/>
                    <a:pt x="568" y="448"/>
                  </a:cubicBezTo>
                  <a:cubicBezTo>
                    <a:pt x="568" y="448"/>
                    <a:pt x="568" y="448"/>
                    <a:pt x="568" y="448"/>
                  </a:cubicBezTo>
                  <a:cubicBezTo>
                    <a:pt x="568" y="448"/>
                    <a:pt x="568" y="448"/>
                    <a:pt x="568" y="448"/>
                  </a:cubicBezTo>
                  <a:cubicBezTo>
                    <a:pt x="568" y="448"/>
                    <a:pt x="568" y="448"/>
                    <a:pt x="568" y="448"/>
                  </a:cubicBezTo>
                  <a:cubicBezTo>
                    <a:pt x="568" y="448"/>
                    <a:pt x="568" y="448"/>
                    <a:pt x="568" y="448"/>
                  </a:cubicBezTo>
                  <a:cubicBezTo>
                    <a:pt x="568" y="449"/>
                    <a:pt x="568" y="450"/>
                    <a:pt x="567" y="451"/>
                  </a:cubicBezTo>
                  <a:cubicBezTo>
                    <a:pt x="566" y="455"/>
                    <a:pt x="564" y="459"/>
                    <a:pt x="561" y="464"/>
                  </a:cubicBezTo>
                  <a:cubicBezTo>
                    <a:pt x="558" y="470"/>
                    <a:pt x="554" y="476"/>
                    <a:pt x="551" y="483"/>
                  </a:cubicBezTo>
                  <a:cubicBezTo>
                    <a:pt x="550" y="484"/>
                    <a:pt x="549" y="484"/>
                    <a:pt x="549" y="486"/>
                  </a:cubicBezTo>
                  <a:cubicBezTo>
                    <a:pt x="549" y="486"/>
                    <a:pt x="549" y="486"/>
                    <a:pt x="549" y="486"/>
                  </a:cubicBezTo>
                  <a:cubicBezTo>
                    <a:pt x="549" y="486"/>
                    <a:pt x="549" y="486"/>
                    <a:pt x="549" y="486"/>
                  </a:cubicBezTo>
                  <a:cubicBezTo>
                    <a:pt x="549" y="486"/>
                    <a:pt x="549" y="486"/>
                    <a:pt x="549" y="486"/>
                  </a:cubicBezTo>
                  <a:cubicBezTo>
                    <a:pt x="550" y="486"/>
                    <a:pt x="549" y="487"/>
                    <a:pt x="549" y="488"/>
                  </a:cubicBezTo>
                  <a:cubicBezTo>
                    <a:pt x="549" y="487"/>
                    <a:pt x="549" y="486"/>
                    <a:pt x="549" y="486"/>
                  </a:cubicBezTo>
                  <a:cubicBezTo>
                    <a:pt x="548" y="486"/>
                    <a:pt x="548" y="487"/>
                    <a:pt x="548" y="488"/>
                  </a:cubicBezTo>
                  <a:cubicBezTo>
                    <a:pt x="548" y="488"/>
                    <a:pt x="549" y="488"/>
                    <a:pt x="549" y="488"/>
                  </a:cubicBezTo>
                  <a:cubicBezTo>
                    <a:pt x="549" y="488"/>
                    <a:pt x="548" y="489"/>
                    <a:pt x="548" y="489"/>
                  </a:cubicBezTo>
                  <a:cubicBezTo>
                    <a:pt x="548" y="489"/>
                    <a:pt x="548" y="489"/>
                    <a:pt x="548" y="489"/>
                  </a:cubicBezTo>
                  <a:cubicBezTo>
                    <a:pt x="548" y="489"/>
                    <a:pt x="548" y="489"/>
                    <a:pt x="548" y="489"/>
                  </a:cubicBezTo>
                  <a:cubicBezTo>
                    <a:pt x="548" y="489"/>
                    <a:pt x="548" y="489"/>
                    <a:pt x="548" y="489"/>
                  </a:cubicBezTo>
                  <a:cubicBezTo>
                    <a:pt x="548" y="490"/>
                    <a:pt x="547" y="491"/>
                    <a:pt x="546" y="492"/>
                  </a:cubicBezTo>
                  <a:cubicBezTo>
                    <a:pt x="547" y="492"/>
                    <a:pt x="545" y="493"/>
                    <a:pt x="546" y="494"/>
                  </a:cubicBezTo>
                  <a:cubicBezTo>
                    <a:pt x="547" y="493"/>
                    <a:pt x="548" y="492"/>
                    <a:pt x="548" y="491"/>
                  </a:cubicBezTo>
                  <a:cubicBezTo>
                    <a:pt x="549" y="489"/>
                    <a:pt x="550" y="487"/>
                    <a:pt x="552" y="486"/>
                  </a:cubicBezTo>
                  <a:cubicBezTo>
                    <a:pt x="552" y="486"/>
                    <a:pt x="552" y="486"/>
                    <a:pt x="552" y="486"/>
                  </a:cubicBezTo>
                  <a:cubicBezTo>
                    <a:pt x="553" y="486"/>
                    <a:pt x="553" y="486"/>
                    <a:pt x="553" y="486"/>
                  </a:cubicBezTo>
                  <a:cubicBezTo>
                    <a:pt x="553" y="486"/>
                    <a:pt x="553" y="486"/>
                    <a:pt x="552" y="486"/>
                  </a:cubicBezTo>
                  <a:cubicBezTo>
                    <a:pt x="553" y="484"/>
                    <a:pt x="553" y="484"/>
                    <a:pt x="554" y="484"/>
                  </a:cubicBezTo>
                  <a:cubicBezTo>
                    <a:pt x="554" y="484"/>
                    <a:pt x="554" y="484"/>
                    <a:pt x="554" y="484"/>
                  </a:cubicBezTo>
                  <a:cubicBezTo>
                    <a:pt x="554" y="484"/>
                    <a:pt x="554" y="484"/>
                    <a:pt x="554" y="484"/>
                  </a:cubicBezTo>
                  <a:cubicBezTo>
                    <a:pt x="554" y="483"/>
                    <a:pt x="554" y="482"/>
                    <a:pt x="554" y="482"/>
                  </a:cubicBezTo>
                  <a:cubicBezTo>
                    <a:pt x="554" y="482"/>
                    <a:pt x="554" y="482"/>
                    <a:pt x="554" y="482"/>
                  </a:cubicBezTo>
                  <a:cubicBezTo>
                    <a:pt x="554" y="482"/>
                    <a:pt x="554" y="482"/>
                    <a:pt x="554" y="482"/>
                  </a:cubicBezTo>
                  <a:cubicBezTo>
                    <a:pt x="555" y="481"/>
                    <a:pt x="555" y="481"/>
                    <a:pt x="556" y="480"/>
                  </a:cubicBezTo>
                  <a:cubicBezTo>
                    <a:pt x="556" y="480"/>
                    <a:pt x="556" y="480"/>
                    <a:pt x="556" y="480"/>
                  </a:cubicBezTo>
                  <a:cubicBezTo>
                    <a:pt x="556" y="480"/>
                    <a:pt x="556" y="480"/>
                    <a:pt x="556" y="480"/>
                  </a:cubicBezTo>
                  <a:cubicBezTo>
                    <a:pt x="556" y="479"/>
                    <a:pt x="557" y="478"/>
                    <a:pt x="558" y="479"/>
                  </a:cubicBezTo>
                  <a:cubicBezTo>
                    <a:pt x="558" y="479"/>
                    <a:pt x="558" y="478"/>
                    <a:pt x="558" y="478"/>
                  </a:cubicBezTo>
                  <a:cubicBezTo>
                    <a:pt x="558" y="478"/>
                    <a:pt x="558" y="477"/>
                    <a:pt x="558" y="476"/>
                  </a:cubicBezTo>
                  <a:cubicBezTo>
                    <a:pt x="558" y="476"/>
                    <a:pt x="558" y="476"/>
                    <a:pt x="558" y="476"/>
                  </a:cubicBezTo>
                  <a:cubicBezTo>
                    <a:pt x="558" y="475"/>
                    <a:pt x="559" y="475"/>
                    <a:pt x="560" y="475"/>
                  </a:cubicBezTo>
                  <a:cubicBezTo>
                    <a:pt x="560" y="475"/>
                    <a:pt x="560" y="475"/>
                    <a:pt x="560" y="475"/>
                  </a:cubicBezTo>
                  <a:cubicBezTo>
                    <a:pt x="560" y="474"/>
                    <a:pt x="560" y="473"/>
                    <a:pt x="560" y="472"/>
                  </a:cubicBezTo>
                  <a:cubicBezTo>
                    <a:pt x="560" y="472"/>
                    <a:pt x="560" y="472"/>
                    <a:pt x="560" y="472"/>
                  </a:cubicBezTo>
                  <a:cubicBezTo>
                    <a:pt x="560" y="472"/>
                    <a:pt x="561" y="471"/>
                    <a:pt x="562" y="471"/>
                  </a:cubicBezTo>
                  <a:cubicBezTo>
                    <a:pt x="562" y="471"/>
                    <a:pt x="562" y="471"/>
                    <a:pt x="562" y="471"/>
                  </a:cubicBezTo>
                  <a:cubicBezTo>
                    <a:pt x="562" y="471"/>
                    <a:pt x="562" y="471"/>
                    <a:pt x="562" y="471"/>
                  </a:cubicBezTo>
                  <a:cubicBezTo>
                    <a:pt x="562" y="470"/>
                    <a:pt x="562" y="470"/>
                    <a:pt x="562" y="469"/>
                  </a:cubicBezTo>
                  <a:cubicBezTo>
                    <a:pt x="562" y="469"/>
                    <a:pt x="562" y="469"/>
                    <a:pt x="562" y="469"/>
                  </a:cubicBezTo>
                  <a:cubicBezTo>
                    <a:pt x="562" y="469"/>
                    <a:pt x="562" y="469"/>
                    <a:pt x="562" y="469"/>
                  </a:cubicBezTo>
                  <a:cubicBezTo>
                    <a:pt x="562" y="468"/>
                    <a:pt x="563" y="468"/>
                    <a:pt x="563" y="468"/>
                  </a:cubicBezTo>
                  <a:cubicBezTo>
                    <a:pt x="563" y="468"/>
                    <a:pt x="563" y="467"/>
                    <a:pt x="563" y="467"/>
                  </a:cubicBezTo>
                  <a:cubicBezTo>
                    <a:pt x="563" y="467"/>
                    <a:pt x="563" y="467"/>
                    <a:pt x="563" y="467"/>
                  </a:cubicBezTo>
                  <a:cubicBezTo>
                    <a:pt x="563" y="467"/>
                    <a:pt x="563" y="466"/>
                    <a:pt x="563" y="466"/>
                  </a:cubicBezTo>
                  <a:cubicBezTo>
                    <a:pt x="563" y="466"/>
                    <a:pt x="563" y="466"/>
                    <a:pt x="563" y="466"/>
                  </a:cubicBezTo>
                  <a:cubicBezTo>
                    <a:pt x="563" y="466"/>
                    <a:pt x="563" y="466"/>
                    <a:pt x="564" y="466"/>
                  </a:cubicBezTo>
                  <a:cubicBezTo>
                    <a:pt x="564" y="465"/>
                    <a:pt x="564" y="465"/>
                    <a:pt x="564" y="464"/>
                  </a:cubicBezTo>
                  <a:cubicBezTo>
                    <a:pt x="564" y="464"/>
                    <a:pt x="564" y="464"/>
                    <a:pt x="564" y="464"/>
                  </a:cubicBezTo>
                  <a:cubicBezTo>
                    <a:pt x="564" y="464"/>
                    <a:pt x="564" y="464"/>
                    <a:pt x="564" y="464"/>
                  </a:cubicBezTo>
                  <a:cubicBezTo>
                    <a:pt x="564" y="464"/>
                    <a:pt x="564" y="464"/>
                    <a:pt x="564" y="464"/>
                  </a:cubicBezTo>
                  <a:cubicBezTo>
                    <a:pt x="565" y="464"/>
                    <a:pt x="565" y="464"/>
                    <a:pt x="565" y="463"/>
                  </a:cubicBezTo>
                  <a:cubicBezTo>
                    <a:pt x="565" y="463"/>
                    <a:pt x="565" y="463"/>
                    <a:pt x="565" y="463"/>
                  </a:cubicBezTo>
                  <a:cubicBezTo>
                    <a:pt x="565" y="463"/>
                    <a:pt x="565" y="463"/>
                    <a:pt x="565" y="463"/>
                  </a:cubicBezTo>
                  <a:cubicBezTo>
                    <a:pt x="565" y="463"/>
                    <a:pt x="565" y="463"/>
                    <a:pt x="565" y="463"/>
                  </a:cubicBezTo>
                  <a:cubicBezTo>
                    <a:pt x="566" y="462"/>
                    <a:pt x="566" y="460"/>
                    <a:pt x="567" y="458"/>
                  </a:cubicBezTo>
                  <a:cubicBezTo>
                    <a:pt x="568" y="457"/>
                    <a:pt x="568" y="456"/>
                    <a:pt x="570" y="455"/>
                  </a:cubicBezTo>
                  <a:cubicBezTo>
                    <a:pt x="570" y="456"/>
                    <a:pt x="569" y="457"/>
                    <a:pt x="569" y="458"/>
                  </a:cubicBezTo>
                  <a:cubicBezTo>
                    <a:pt x="568" y="459"/>
                    <a:pt x="567" y="461"/>
                    <a:pt x="566" y="463"/>
                  </a:cubicBezTo>
                  <a:cubicBezTo>
                    <a:pt x="566" y="463"/>
                    <a:pt x="565" y="463"/>
                    <a:pt x="565" y="463"/>
                  </a:cubicBezTo>
                  <a:cubicBezTo>
                    <a:pt x="565" y="463"/>
                    <a:pt x="565" y="463"/>
                    <a:pt x="565" y="463"/>
                  </a:cubicBezTo>
                  <a:cubicBezTo>
                    <a:pt x="565" y="464"/>
                    <a:pt x="565" y="464"/>
                    <a:pt x="564" y="464"/>
                  </a:cubicBezTo>
                  <a:cubicBezTo>
                    <a:pt x="564" y="464"/>
                    <a:pt x="564" y="464"/>
                    <a:pt x="564" y="464"/>
                  </a:cubicBezTo>
                  <a:cubicBezTo>
                    <a:pt x="564" y="465"/>
                    <a:pt x="564" y="465"/>
                    <a:pt x="564" y="466"/>
                  </a:cubicBezTo>
                  <a:cubicBezTo>
                    <a:pt x="563" y="466"/>
                    <a:pt x="563" y="466"/>
                    <a:pt x="563" y="466"/>
                  </a:cubicBezTo>
                  <a:cubicBezTo>
                    <a:pt x="563" y="467"/>
                    <a:pt x="563" y="467"/>
                    <a:pt x="563" y="467"/>
                  </a:cubicBezTo>
                  <a:cubicBezTo>
                    <a:pt x="563" y="467"/>
                    <a:pt x="563" y="467"/>
                    <a:pt x="563" y="468"/>
                  </a:cubicBezTo>
                  <a:cubicBezTo>
                    <a:pt x="563" y="468"/>
                    <a:pt x="563" y="468"/>
                    <a:pt x="563" y="468"/>
                  </a:cubicBezTo>
                  <a:cubicBezTo>
                    <a:pt x="563" y="468"/>
                    <a:pt x="563" y="469"/>
                    <a:pt x="562" y="469"/>
                  </a:cubicBezTo>
                  <a:cubicBezTo>
                    <a:pt x="562" y="469"/>
                    <a:pt x="562" y="469"/>
                    <a:pt x="562" y="469"/>
                  </a:cubicBezTo>
                  <a:cubicBezTo>
                    <a:pt x="562" y="469"/>
                    <a:pt x="562" y="469"/>
                    <a:pt x="562" y="469"/>
                  </a:cubicBezTo>
                  <a:cubicBezTo>
                    <a:pt x="562" y="470"/>
                    <a:pt x="562" y="470"/>
                    <a:pt x="562" y="471"/>
                  </a:cubicBezTo>
                  <a:cubicBezTo>
                    <a:pt x="562" y="471"/>
                    <a:pt x="562" y="471"/>
                    <a:pt x="562" y="471"/>
                  </a:cubicBezTo>
                  <a:cubicBezTo>
                    <a:pt x="562" y="471"/>
                    <a:pt x="562" y="471"/>
                    <a:pt x="562" y="471"/>
                  </a:cubicBezTo>
                  <a:cubicBezTo>
                    <a:pt x="561" y="472"/>
                    <a:pt x="561" y="473"/>
                    <a:pt x="560" y="472"/>
                  </a:cubicBezTo>
                  <a:cubicBezTo>
                    <a:pt x="560" y="472"/>
                    <a:pt x="560" y="472"/>
                    <a:pt x="560" y="472"/>
                  </a:cubicBezTo>
                  <a:cubicBezTo>
                    <a:pt x="560" y="473"/>
                    <a:pt x="560" y="474"/>
                    <a:pt x="560" y="475"/>
                  </a:cubicBezTo>
                  <a:cubicBezTo>
                    <a:pt x="560" y="475"/>
                    <a:pt x="560" y="475"/>
                    <a:pt x="560" y="475"/>
                  </a:cubicBezTo>
                  <a:cubicBezTo>
                    <a:pt x="559" y="475"/>
                    <a:pt x="559" y="476"/>
                    <a:pt x="558" y="476"/>
                  </a:cubicBezTo>
                  <a:cubicBezTo>
                    <a:pt x="558" y="476"/>
                    <a:pt x="558" y="476"/>
                    <a:pt x="558" y="476"/>
                  </a:cubicBezTo>
                  <a:cubicBezTo>
                    <a:pt x="558" y="477"/>
                    <a:pt x="558" y="478"/>
                    <a:pt x="558" y="479"/>
                  </a:cubicBezTo>
                  <a:cubicBezTo>
                    <a:pt x="558" y="479"/>
                    <a:pt x="558" y="479"/>
                    <a:pt x="558" y="479"/>
                  </a:cubicBezTo>
                  <a:cubicBezTo>
                    <a:pt x="557" y="479"/>
                    <a:pt x="556" y="479"/>
                    <a:pt x="556" y="480"/>
                  </a:cubicBezTo>
                  <a:cubicBezTo>
                    <a:pt x="556" y="480"/>
                    <a:pt x="556" y="480"/>
                    <a:pt x="556" y="480"/>
                  </a:cubicBezTo>
                  <a:cubicBezTo>
                    <a:pt x="556" y="480"/>
                    <a:pt x="556" y="480"/>
                    <a:pt x="556" y="480"/>
                  </a:cubicBezTo>
                  <a:cubicBezTo>
                    <a:pt x="555" y="481"/>
                    <a:pt x="555" y="481"/>
                    <a:pt x="554" y="482"/>
                  </a:cubicBezTo>
                  <a:cubicBezTo>
                    <a:pt x="554" y="482"/>
                    <a:pt x="554" y="482"/>
                    <a:pt x="554" y="482"/>
                  </a:cubicBezTo>
                  <a:cubicBezTo>
                    <a:pt x="554" y="482"/>
                    <a:pt x="554" y="482"/>
                    <a:pt x="554" y="482"/>
                  </a:cubicBezTo>
                  <a:cubicBezTo>
                    <a:pt x="554" y="482"/>
                    <a:pt x="554" y="483"/>
                    <a:pt x="554" y="484"/>
                  </a:cubicBezTo>
                  <a:cubicBezTo>
                    <a:pt x="554" y="484"/>
                    <a:pt x="554" y="484"/>
                    <a:pt x="554" y="484"/>
                  </a:cubicBezTo>
                  <a:cubicBezTo>
                    <a:pt x="554" y="484"/>
                    <a:pt x="554" y="484"/>
                    <a:pt x="554" y="484"/>
                  </a:cubicBezTo>
                  <a:cubicBezTo>
                    <a:pt x="554" y="484"/>
                    <a:pt x="553" y="485"/>
                    <a:pt x="553" y="485"/>
                  </a:cubicBezTo>
                  <a:cubicBezTo>
                    <a:pt x="554" y="485"/>
                    <a:pt x="555" y="485"/>
                    <a:pt x="556" y="485"/>
                  </a:cubicBezTo>
                  <a:cubicBezTo>
                    <a:pt x="556" y="484"/>
                    <a:pt x="557" y="484"/>
                    <a:pt x="557" y="483"/>
                  </a:cubicBezTo>
                  <a:cubicBezTo>
                    <a:pt x="560" y="478"/>
                    <a:pt x="564" y="472"/>
                    <a:pt x="567" y="466"/>
                  </a:cubicBezTo>
                  <a:cubicBezTo>
                    <a:pt x="568" y="466"/>
                    <a:pt x="568" y="465"/>
                    <a:pt x="569" y="464"/>
                  </a:cubicBezTo>
                  <a:cubicBezTo>
                    <a:pt x="569" y="464"/>
                    <a:pt x="569" y="464"/>
                    <a:pt x="570" y="464"/>
                  </a:cubicBezTo>
                  <a:cubicBezTo>
                    <a:pt x="570" y="464"/>
                    <a:pt x="570" y="464"/>
                    <a:pt x="570" y="464"/>
                  </a:cubicBezTo>
                  <a:cubicBezTo>
                    <a:pt x="570" y="464"/>
                    <a:pt x="570" y="464"/>
                    <a:pt x="570" y="464"/>
                  </a:cubicBezTo>
                  <a:cubicBezTo>
                    <a:pt x="569" y="463"/>
                    <a:pt x="569" y="463"/>
                    <a:pt x="570" y="462"/>
                  </a:cubicBezTo>
                  <a:cubicBezTo>
                    <a:pt x="570" y="462"/>
                    <a:pt x="570" y="462"/>
                    <a:pt x="570" y="462"/>
                  </a:cubicBezTo>
                  <a:cubicBezTo>
                    <a:pt x="570" y="462"/>
                    <a:pt x="570" y="462"/>
                    <a:pt x="570" y="462"/>
                  </a:cubicBezTo>
                  <a:cubicBezTo>
                    <a:pt x="570" y="461"/>
                    <a:pt x="570" y="461"/>
                    <a:pt x="571" y="460"/>
                  </a:cubicBezTo>
                  <a:cubicBezTo>
                    <a:pt x="571" y="460"/>
                    <a:pt x="571" y="460"/>
                    <a:pt x="571" y="460"/>
                  </a:cubicBezTo>
                  <a:cubicBezTo>
                    <a:pt x="571" y="460"/>
                    <a:pt x="571" y="460"/>
                    <a:pt x="571" y="460"/>
                  </a:cubicBezTo>
                  <a:cubicBezTo>
                    <a:pt x="571" y="460"/>
                    <a:pt x="571" y="459"/>
                    <a:pt x="571" y="459"/>
                  </a:cubicBezTo>
                  <a:cubicBezTo>
                    <a:pt x="571" y="459"/>
                    <a:pt x="571" y="459"/>
                    <a:pt x="571" y="459"/>
                  </a:cubicBezTo>
                  <a:cubicBezTo>
                    <a:pt x="571" y="459"/>
                    <a:pt x="571" y="459"/>
                    <a:pt x="571" y="459"/>
                  </a:cubicBezTo>
                  <a:cubicBezTo>
                    <a:pt x="571" y="459"/>
                    <a:pt x="571" y="459"/>
                    <a:pt x="572" y="459"/>
                  </a:cubicBezTo>
                  <a:cubicBezTo>
                    <a:pt x="571" y="459"/>
                    <a:pt x="571" y="459"/>
                    <a:pt x="571" y="459"/>
                  </a:cubicBezTo>
                  <a:cubicBezTo>
                    <a:pt x="571" y="459"/>
                    <a:pt x="571" y="460"/>
                    <a:pt x="571" y="460"/>
                  </a:cubicBezTo>
                  <a:cubicBezTo>
                    <a:pt x="571" y="460"/>
                    <a:pt x="571" y="460"/>
                    <a:pt x="571" y="460"/>
                  </a:cubicBezTo>
                  <a:cubicBezTo>
                    <a:pt x="571" y="460"/>
                    <a:pt x="571" y="460"/>
                    <a:pt x="571" y="460"/>
                  </a:cubicBezTo>
                  <a:cubicBezTo>
                    <a:pt x="571" y="461"/>
                    <a:pt x="571" y="461"/>
                    <a:pt x="570" y="462"/>
                  </a:cubicBezTo>
                  <a:cubicBezTo>
                    <a:pt x="570" y="462"/>
                    <a:pt x="570" y="462"/>
                    <a:pt x="570" y="462"/>
                  </a:cubicBezTo>
                  <a:cubicBezTo>
                    <a:pt x="570" y="462"/>
                    <a:pt x="570" y="462"/>
                    <a:pt x="570" y="462"/>
                  </a:cubicBezTo>
                  <a:cubicBezTo>
                    <a:pt x="570" y="463"/>
                    <a:pt x="570" y="463"/>
                    <a:pt x="570" y="464"/>
                  </a:cubicBezTo>
                  <a:cubicBezTo>
                    <a:pt x="570" y="464"/>
                    <a:pt x="570" y="464"/>
                    <a:pt x="570" y="464"/>
                  </a:cubicBezTo>
                  <a:cubicBezTo>
                    <a:pt x="570" y="464"/>
                    <a:pt x="570" y="464"/>
                    <a:pt x="570" y="464"/>
                  </a:cubicBezTo>
                  <a:cubicBezTo>
                    <a:pt x="569" y="465"/>
                    <a:pt x="569" y="466"/>
                    <a:pt x="568" y="467"/>
                  </a:cubicBezTo>
                  <a:cubicBezTo>
                    <a:pt x="561" y="482"/>
                    <a:pt x="552" y="496"/>
                    <a:pt x="543" y="509"/>
                  </a:cubicBezTo>
                  <a:cubicBezTo>
                    <a:pt x="544" y="509"/>
                    <a:pt x="545" y="509"/>
                    <a:pt x="545" y="508"/>
                  </a:cubicBezTo>
                  <a:cubicBezTo>
                    <a:pt x="547" y="505"/>
                    <a:pt x="549" y="503"/>
                    <a:pt x="551" y="500"/>
                  </a:cubicBezTo>
                  <a:cubicBezTo>
                    <a:pt x="562" y="481"/>
                    <a:pt x="572" y="462"/>
                    <a:pt x="581" y="442"/>
                  </a:cubicBezTo>
                  <a:cubicBezTo>
                    <a:pt x="581" y="441"/>
                    <a:pt x="581" y="440"/>
                    <a:pt x="582" y="439"/>
                  </a:cubicBezTo>
                  <a:cubicBezTo>
                    <a:pt x="582" y="439"/>
                    <a:pt x="582" y="439"/>
                    <a:pt x="582" y="439"/>
                  </a:cubicBezTo>
                  <a:cubicBezTo>
                    <a:pt x="582" y="439"/>
                    <a:pt x="582" y="439"/>
                    <a:pt x="582" y="439"/>
                  </a:cubicBezTo>
                  <a:cubicBezTo>
                    <a:pt x="582" y="439"/>
                    <a:pt x="582" y="439"/>
                    <a:pt x="582" y="439"/>
                  </a:cubicBezTo>
                  <a:cubicBezTo>
                    <a:pt x="582" y="439"/>
                    <a:pt x="582" y="438"/>
                    <a:pt x="582" y="438"/>
                  </a:cubicBezTo>
                  <a:cubicBezTo>
                    <a:pt x="582" y="438"/>
                    <a:pt x="582" y="439"/>
                    <a:pt x="582" y="439"/>
                  </a:cubicBezTo>
                  <a:cubicBezTo>
                    <a:pt x="582" y="439"/>
                    <a:pt x="582" y="438"/>
                    <a:pt x="582" y="438"/>
                  </a:cubicBezTo>
                  <a:cubicBezTo>
                    <a:pt x="582" y="438"/>
                    <a:pt x="582" y="438"/>
                    <a:pt x="582" y="438"/>
                  </a:cubicBezTo>
                  <a:cubicBezTo>
                    <a:pt x="582" y="438"/>
                    <a:pt x="582" y="438"/>
                    <a:pt x="582" y="438"/>
                  </a:cubicBezTo>
                  <a:cubicBezTo>
                    <a:pt x="582" y="438"/>
                    <a:pt x="582" y="438"/>
                    <a:pt x="582" y="438"/>
                  </a:cubicBezTo>
                  <a:cubicBezTo>
                    <a:pt x="582" y="437"/>
                    <a:pt x="582" y="437"/>
                    <a:pt x="582" y="436"/>
                  </a:cubicBezTo>
                  <a:cubicBezTo>
                    <a:pt x="582" y="436"/>
                    <a:pt x="582" y="436"/>
                    <a:pt x="582" y="436"/>
                  </a:cubicBezTo>
                  <a:cubicBezTo>
                    <a:pt x="582" y="436"/>
                    <a:pt x="582" y="436"/>
                    <a:pt x="582" y="436"/>
                  </a:cubicBezTo>
                  <a:cubicBezTo>
                    <a:pt x="582" y="436"/>
                    <a:pt x="582" y="436"/>
                    <a:pt x="582" y="436"/>
                  </a:cubicBezTo>
                  <a:cubicBezTo>
                    <a:pt x="583" y="436"/>
                    <a:pt x="583" y="435"/>
                    <a:pt x="583" y="434"/>
                  </a:cubicBezTo>
                  <a:cubicBezTo>
                    <a:pt x="583" y="434"/>
                    <a:pt x="583" y="434"/>
                    <a:pt x="583" y="434"/>
                  </a:cubicBezTo>
                  <a:cubicBezTo>
                    <a:pt x="583" y="434"/>
                    <a:pt x="583" y="434"/>
                    <a:pt x="583" y="434"/>
                  </a:cubicBezTo>
                  <a:cubicBezTo>
                    <a:pt x="583" y="434"/>
                    <a:pt x="583" y="434"/>
                    <a:pt x="583" y="434"/>
                  </a:cubicBezTo>
                  <a:cubicBezTo>
                    <a:pt x="583" y="434"/>
                    <a:pt x="583" y="433"/>
                    <a:pt x="584" y="433"/>
                  </a:cubicBezTo>
                  <a:cubicBezTo>
                    <a:pt x="584" y="431"/>
                    <a:pt x="584" y="430"/>
                    <a:pt x="585" y="429"/>
                  </a:cubicBezTo>
                  <a:cubicBezTo>
                    <a:pt x="585" y="429"/>
                    <a:pt x="585" y="429"/>
                    <a:pt x="585" y="429"/>
                  </a:cubicBezTo>
                  <a:cubicBezTo>
                    <a:pt x="585" y="429"/>
                    <a:pt x="585" y="429"/>
                    <a:pt x="585" y="429"/>
                  </a:cubicBezTo>
                  <a:cubicBezTo>
                    <a:pt x="585" y="429"/>
                    <a:pt x="585" y="429"/>
                    <a:pt x="585" y="429"/>
                  </a:cubicBezTo>
                  <a:cubicBezTo>
                    <a:pt x="585" y="428"/>
                    <a:pt x="586" y="427"/>
                    <a:pt x="587" y="426"/>
                  </a:cubicBezTo>
                  <a:cubicBezTo>
                    <a:pt x="587" y="426"/>
                    <a:pt x="587" y="426"/>
                    <a:pt x="587" y="426"/>
                  </a:cubicBezTo>
                  <a:cubicBezTo>
                    <a:pt x="587" y="426"/>
                    <a:pt x="587" y="426"/>
                    <a:pt x="587" y="425"/>
                  </a:cubicBezTo>
                  <a:cubicBezTo>
                    <a:pt x="587" y="425"/>
                    <a:pt x="587" y="426"/>
                    <a:pt x="587" y="426"/>
                  </a:cubicBezTo>
                  <a:cubicBezTo>
                    <a:pt x="587" y="424"/>
                    <a:pt x="588" y="423"/>
                    <a:pt x="588" y="422"/>
                  </a:cubicBezTo>
                  <a:cubicBezTo>
                    <a:pt x="588" y="422"/>
                    <a:pt x="588" y="422"/>
                    <a:pt x="588" y="422"/>
                  </a:cubicBezTo>
                  <a:cubicBezTo>
                    <a:pt x="588" y="422"/>
                    <a:pt x="588" y="422"/>
                    <a:pt x="588" y="422"/>
                  </a:cubicBezTo>
                  <a:cubicBezTo>
                    <a:pt x="588" y="422"/>
                    <a:pt x="588" y="422"/>
                    <a:pt x="588" y="422"/>
                  </a:cubicBezTo>
                  <a:cubicBezTo>
                    <a:pt x="588" y="422"/>
                    <a:pt x="588" y="421"/>
                    <a:pt x="588" y="421"/>
                  </a:cubicBezTo>
                  <a:cubicBezTo>
                    <a:pt x="589" y="421"/>
                    <a:pt x="589" y="422"/>
                    <a:pt x="589" y="422"/>
                  </a:cubicBezTo>
                  <a:cubicBezTo>
                    <a:pt x="589" y="420"/>
                    <a:pt x="590" y="419"/>
                    <a:pt x="591" y="417"/>
                  </a:cubicBezTo>
                  <a:cubicBezTo>
                    <a:pt x="593" y="411"/>
                    <a:pt x="595" y="406"/>
                    <a:pt x="597" y="400"/>
                  </a:cubicBezTo>
                  <a:cubicBezTo>
                    <a:pt x="597" y="398"/>
                    <a:pt x="597" y="397"/>
                    <a:pt x="598" y="396"/>
                  </a:cubicBezTo>
                  <a:cubicBezTo>
                    <a:pt x="598" y="396"/>
                    <a:pt x="598" y="396"/>
                    <a:pt x="598" y="397"/>
                  </a:cubicBezTo>
                  <a:cubicBezTo>
                    <a:pt x="598" y="397"/>
                    <a:pt x="598" y="397"/>
                    <a:pt x="598" y="397"/>
                  </a:cubicBezTo>
                  <a:cubicBezTo>
                    <a:pt x="598" y="396"/>
                    <a:pt x="598" y="396"/>
                    <a:pt x="598" y="396"/>
                  </a:cubicBezTo>
                  <a:cubicBezTo>
                    <a:pt x="598" y="395"/>
                    <a:pt x="598" y="394"/>
                    <a:pt x="599" y="394"/>
                  </a:cubicBezTo>
                  <a:cubicBezTo>
                    <a:pt x="599" y="392"/>
                    <a:pt x="600" y="391"/>
                    <a:pt x="601" y="389"/>
                  </a:cubicBezTo>
                  <a:cubicBezTo>
                    <a:pt x="602" y="386"/>
                    <a:pt x="602" y="382"/>
                    <a:pt x="603" y="379"/>
                  </a:cubicBezTo>
                  <a:cubicBezTo>
                    <a:pt x="604" y="375"/>
                    <a:pt x="605" y="372"/>
                    <a:pt x="605" y="368"/>
                  </a:cubicBezTo>
                  <a:cubicBezTo>
                    <a:pt x="607" y="363"/>
                    <a:pt x="608" y="358"/>
                    <a:pt x="609" y="353"/>
                  </a:cubicBezTo>
                  <a:cubicBezTo>
                    <a:pt x="610" y="351"/>
                    <a:pt x="610" y="349"/>
                    <a:pt x="610" y="347"/>
                  </a:cubicBezTo>
                  <a:cubicBezTo>
                    <a:pt x="611" y="334"/>
                    <a:pt x="613" y="321"/>
                    <a:pt x="615" y="308"/>
                  </a:cubicBezTo>
                  <a:cubicBezTo>
                    <a:pt x="616" y="305"/>
                    <a:pt x="617" y="302"/>
                    <a:pt x="618" y="299"/>
                  </a:cubicBezTo>
                  <a:cubicBezTo>
                    <a:pt x="618" y="298"/>
                    <a:pt x="618" y="297"/>
                    <a:pt x="620" y="297"/>
                  </a:cubicBezTo>
                  <a:cubicBezTo>
                    <a:pt x="620" y="298"/>
                    <a:pt x="620" y="298"/>
                    <a:pt x="620" y="299"/>
                  </a:cubicBezTo>
                  <a:cubicBezTo>
                    <a:pt x="621" y="302"/>
                    <a:pt x="621" y="304"/>
                    <a:pt x="621" y="307"/>
                  </a:cubicBezTo>
                  <a:cubicBezTo>
                    <a:pt x="621" y="322"/>
                    <a:pt x="621" y="336"/>
                    <a:pt x="620" y="351"/>
                  </a:cubicBezTo>
                  <a:cubicBezTo>
                    <a:pt x="619" y="362"/>
                    <a:pt x="617" y="372"/>
                    <a:pt x="615" y="383"/>
                  </a:cubicBezTo>
                  <a:cubicBezTo>
                    <a:pt x="610" y="404"/>
                    <a:pt x="603" y="425"/>
                    <a:pt x="594" y="445"/>
                  </a:cubicBezTo>
                  <a:cubicBezTo>
                    <a:pt x="578" y="481"/>
                    <a:pt x="558" y="513"/>
                    <a:pt x="533" y="543"/>
                  </a:cubicBezTo>
                  <a:cubicBezTo>
                    <a:pt x="533" y="544"/>
                    <a:pt x="532" y="544"/>
                    <a:pt x="532" y="546"/>
                  </a:cubicBezTo>
                  <a:cubicBezTo>
                    <a:pt x="532" y="545"/>
                    <a:pt x="533" y="545"/>
                    <a:pt x="533" y="545"/>
                  </a:cubicBezTo>
                  <a:cubicBezTo>
                    <a:pt x="547" y="535"/>
                    <a:pt x="560" y="524"/>
                    <a:pt x="572" y="511"/>
                  </a:cubicBezTo>
                  <a:cubicBezTo>
                    <a:pt x="578" y="505"/>
                    <a:pt x="583" y="499"/>
                    <a:pt x="588" y="493"/>
                  </a:cubicBezTo>
                  <a:cubicBezTo>
                    <a:pt x="613" y="462"/>
                    <a:pt x="630" y="428"/>
                    <a:pt x="640" y="390"/>
                  </a:cubicBezTo>
                  <a:cubicBezTo>
                    <a:pt x="642" y="386"/>
                    <a:pt x="643" y="381"/>
                    <a:pt x="644" y="377"/>
                  </a:cubicBezTo>
                  <a:cubicBezTo>
                    <a:pt x="644" y="376"/>
                    <a:pt x="644" y="376"/>
                    <a:pt x="645" y="376"/>
                  </a:cubicBezTo>
                  <a:cubicBezTo>
                    <a:pt x="645" y="376"/>
                    <a:pt x="645" y="376"/>
                    <a:pt x="645" y="376"/>
                  </a:cubicBezTo>
                  <a:cubicBezTo>
                    <a:pt x="645" y="376"/>
                    <a:pt x="645" y="375"/>
                    <a:pt x="645" y="375"/>
                  </a:cubicBezTo>
                  <a:cubicBezTo>
                    <a:pt x="645" y="375"/>
                    <a:pt x="645" y="374"/>
                    <a:pt x="645" y="373"/>
                  </a:cubicBezTo>
                  <a:cubicBezTo>
                    <a:pt x="646" y="374"/>
                    <a:pt x="645" y="375"/>
                    <a:pt x="645" y="375"/>
                  </a:cubicBezTo>
                  <a:cubicBezTo>
                    <a:pt x="645" y="376"/>
                    <a:pt x="645" y="376"/>
                    <a:pt x="645" y="376"/>
                  </a:cubicBezTo>
                  <a:cubicBezTo>
                    <a:pt x="645" y="376"/>
                    <a:pt x="645" y="376"/>
                    <a:pt x="645" y="376"/>
                  </a:cubicBezTo>
                  <a:cubicBezTo>
                    <a:pt x="645" y="377"/>
                    <a:pt x="645" y="378"/>
                    <a:pt x="645" y="378"/>
                  </a:cubicBezTo>
                  <a:cubicBezTo>
                    <a:pt x="640" y="401"/>
                    <a:pt x="633" y="423"/>
                    <a:pt x="623" y="444"/>
                  </a:cubicBezTo>
                  <a:cubicBezTo>
                    <a:pt x="619" y="453"/>
                    <a:pt x="615" y="461"/>
                    <a:pt x="610" y="469"/>
                  </a:cubicBezTo>
                  <a:cubicBezTo>
                    <a:pt x="608" y="472"/>
                    <a:pt x="606" y="475"/>
                    <a:pt x="604" y="477"/>
                  </a:cubicBezTo>
                  <a:cubicBezTo>
                    <a:pt x="602" y="480"/>
                    <a:pt x="601" y="483"/>
                    <a:pt x="599" y="486"/>
                  </a:cubicBezTo>
                  <a:cubicBezTo>
                    <a:pt x="597" y="488"/>
                    <a:pt x="595" y="491"/>
                    <a:pt x="593" y="493"/>
                  </a:cubicBezTo>
                  <a:cubicBezTo>
                    <a:pt x="588" y="499"/>
                    <a:pt x="583" y="504"/>
                    <a:pt x="578" y="510"/>
                  </a:cubicBezTo>
                  <a:cubicBezTo>
                    <a:pt x="577" y="511"/>
                    <a:pt x="576" y="512"/>
                    <a:pt x="575" y="513"/>
                  </a:cubicBezTo>
                  <a:cubicBezTo>
                    <a:pt x="576" y="512"/>
                    <a:pt x="577" y="511"/>
                    <a:pt x="578" y="511"/>
                  </a:cubicBezTo>
                  <a:cubicBezTo>
                    <a:pt x="579" y="510"/>
                    <a:pt x="580" y="509"/>
                    <a:pt x="582" y="508"/>
                  </a:cubicBezTo>
                  <a:cubicBezTo>
                    <a:pt x="582" y="507"/>
                    <a:pt x="583" y="506"/>
                    <a:pt x="585" y="505"/>
                  </a:cubicBezTo>
                  <a:cubicBezTo>
                    <a:pt x="585" y="506"/>
                    <a:pt x="585" y="506"/>
                    <a:pt x="585" y="506"/>
                  </a:cubicBezTo>
                  <a:cubicBezTo>
                    <a:pt x="584" y="507"/>
                    <a:pt x="583" y="508"/>
                    <a:pt x="582" y="509"/>
                  </a:cubicBezTo>
                  <a:cubicBezTo>
                    <a:pt x="581" y="510"/>
                    <a:pt x="581" y="511"/>
                    <a:pt x="581" y="512"/>
                  </a:cubicBezTo>
                  <a:cubicBezTo>
                    <a:pt x="580" y="513"/>
                    <a:pt x="579" y="514"/>
                    <a:pt x="579" y="514"/>
                  </a:cubicBezTo>
                  <a:cubicBezTo>
                    <a:pt x="574" y="519"/>
                    <a:pt x="570" y="524"/>
                    <a:pt x="565" y="528"/>
                  </a:cubicBezTo>
                  <a:cubicBezTo>
                    <a:pt x="565" y="529"/>
                    <a:pt x="564" y="529"/>
                    <a:pt x="564" y="530"/>
                  </a:cubicBezTo>
                  <a:cubicBezTo>
                    <a:pt x="566" y="529"/>
                    <a:pt x="567" y="528"/>
                    <a:pt x="568" y="527"/>
                  </a:cubicBezTo>
                  <a:cubicBezTo>
                    <a:pt x="571" y="525"/>
                    <a:pt x="573" y="522"/>
                    <a:pt x="576" y="520"/>
                  </a:cubicBezTo>
                  <a:cubicBezTo>
                    <a:pt x="575" y="521"/>
                    <a:pt x="575" y="521"/>
                    <a:pt x="575" y="523"/>
                  </a:cubicBezTo>
                  <a:cubicBezTo>
                    <a:pt x="578" y="520"/>
                    <a:pt x="580" y="518"/>
                    <a:pt x="582" y="515"/>
                  </a:cubicBezTo>
                  <a:cubicBezTo>
                    <a:pt x="582" y="515"/>
                    <a:pt x="582" y="515"/>
                    <a:pt x="582" y="515"/>
                  </a:cubicBezTo>
                  <a:cubicBezTo>
                    <a:pt x="582" y="515"/>
                    <a:pt x="581" y="515"/>
                    <a:pt x="581" y="515"/>
                  </a:cubicBezTo>
                  <a:cubicBezTo>
                    <a:pt x="580" y="516"/>
                    <a:pt x="579" y="517"/>
                    <a:pt x="578" y="519"/>
                  </a:cubicBezTo>
                  <a:cubicBezTo>
                    <a:pt x="578" y="518"/>
                    <a:pt x="578" y="518"/>
                    <a:pt x="578" y="517"/>
                  </a:cubicBezTo>
                  <a:cubicBezTo>
                    <a:pt x="579" y="516"/>
                    <a:pt x="580" y="515"/>
                    <a:pt x="582" y="513"/>
                  </a:cubicBezTo>
                  <a:cubicBezTo>
                    <a:pt x="582" y="514"/>
                    <a:pt x="582" y="514"/>
                    <a:pt x="582" y="514"/>
                  </a:cubicBezTo>
                  <a:cubicBezTo>
                    <a:pt x="584" y="514"/>
                    <a:pt x="584" y="513"/>
                    <a:pt x="585" y="512"/>
                  </a:cubicBezTo>
                  <a:cubicBezTo>
                    <a:pt x="591" y="505"/>
                    <a:pt x="597" y="498"/>
                    <a:pt x="602" y="490"/>
                  </a:cubicBezTo>
                  <a:cubicBezTo>
                    <a:pt x="607" y="483"/>
                    <a:pt x="611" y="477"/>
                    <a:pt x="615" y="471"/>
                  </a:cubicBezTo>
                  <a:cubicBezTo>
                    <a:pt x="621" y="463"/>
                    <a:pt x="626" y="455"/>
                    <a:pt x="630" y="447"/>
                  </a:cubicBezTo>
                  <a:cubicBezTo>
                    <a:pt x="635" y="438"/>
                    <a:pt x="640" y="429"/>
                    <a:pt x="644" y="420"/>
                  </a:cubicBezTo>
                  <a:cubicBezTo>
                    <a:pt x="651" y="404"/>
                    <a:pt x="657" y="387"/>
                    <a:pt x="661" y="370"/>
                  </a:cubicBezTo>
                  <a:cubicBezTo>
                    <a:pt x="666" y="354"/>
                    <a:pt x="669" y="338"/>
                    <a:pt x="670" y="321"/>
                  </a:cubicBezTo>
                  <a:cubicBezTo>
                    <a:pt x="670" y="320"/>
                    <a:pt x="670" y="319"/>
                    <a:pt x="670" y="319"/>
                  </a:cubicBezTo>
                  <a:cubicBezTo>
                    <a:pt x="672" y="307"/>
                    <a:pt x="672" y="296"/>
                    <a:pt x="672" y="285"/>
                  </a:cubicBezTo>
                  <a:cubicBezTo>
                    <a:pt x="672" y="272"/>
                    <a:pt x="671" y="259"/>
                    <a:pt x="669" y="246"/>
                  </a:cubicBezTo>
                  <a:close/>
                  <a:moveTo>
                    <a:pt x="411" y="48"/>
                  </a:moveTo>
                  <a:cubicBezTo>
                    <a:pt x="411" y="48"/>
                    <a:pt x="411" y="48"/>
                    <a:pt x="411" y="48"/>
                  </a:cubicBezTo>
                  <a:cubicBezTo>
                    <a:pt x="412" y="48"/>
                    <a:pt x="412" y="48"/>
                    <a:pt x="413" y="48"/>
                  </a:cubicBezTo>
                  <a:cubicBezTo>
                    <a:pt x="413" y="48"/>
                    <a:pt x="413" y="48"/>
                    <a:pt x="413" y="48"/>
                  </a:cubicBezTo>
                  <a:cubicBezTo>
                    <a:pt x="412" y="48"/>
                    <a:pt x="412" y="48"/>
                    <a:pt x="411" y="48"/>
                  </a:cubicBezTo>
                  <a:close/>
                  <a:moveTo>
                    <a:pt x="417" y="47"/>
                  </a:moveTo>
                  <a:cubicBezTo>
                    <a:pt x="416" y="47"/>
                    <a:pt x="416" y="47"/>
                    <a:pt x="416" y="47"/>
                  </a:cubicBezTo>
                  <a:cubicBezTo>
                    <a:pt x="416" y="47"/>
                    <a:pt x="416" y="47"/>
                    <a:pt x="416" y="47"/>
                  </a:cubicBezTo>
                  <a:cubicBezTo>
                    <a:pt x="416" y="47"/>
                    <a:pt x="416" y="47"/>
                    <a:pt x="417" y="47"/>
                  </a:cubicBezTo>
                  <a:cubicBezTo>
                    <a:pt x="417" y="47"/>
                    <a:pt x="417" y="47"/>
                    <a:pt x="417" y="47"/>
                  </a:cubicBezTo>
                  <a:close/>
                  <a:moveTo>
                    <a:pt x="469" y="47"/>
                  </a:moveTo>
                  <a:cubicBezTo>
                    <a:pt x="468" y="47"/>
                    <a:pt x="468" y="47"/>
                    <a:pt x="468" y="47"/>
                  </a:cubicBezTo>
                  <a:cubicBezTo>
                    <a:pt x="469" y="47"/>
                    <a:pt x="469" y="47"/>
                    <a:pt x="469" y="47"/>
                  </a:cubicBezTo>
                  <a:close/>
                  <a:moveTo>
                    <a:pt x="474" y="48"/>
                  </a:moveTo>
                  <a:cubicBezTo>
                    <a:pt x="474" y="48"/>
                    <a:pt x="473" y="48"/>
                    <a:pt x="473" y="48"/>
                  </a:cubicBezTo>
                  <a:cubicBezTo>
                    <a:pt x="473" y="48"/>
                    <a:pt x="473" y="48"/>
                    <a:pt x="473" y="48"/>
                  </a:cubicBezTo>
                  <a:cubicBezTo>
                    <a:pt x="473" y="48"/>
                    <a:pt x="474" y="48"/>
                    <a:pt x="474" y="48"/>
                  </a:cubicBezTo>
                  <a:cubicBezTo>
                    <a:pt x="474" y="48"/>
                    <a:pt x="474" y="48"/>
                    <a:pt x="474" y="48"/>
                  </a:cubicBezTo>
                  <a:close/>
                  <a:moveTo>
                    <a:pt x="479" y="49"/>
                  </a:moveTo>
                  <a:cubicBezTo>
                    <a:pt x="478" y="49"/>
                    <a:pt x="478" y="49"/>
                    <a:pt x="477" y="49"/>
                  </a:cubicBezTo>
                  <a:cubicBezTo>
                    <a:pt x="477" y="49"/>
                    <a:pt x="477" y="48"/>
                    <a:pt x="477" y="48"/>
                  </a:cubicBezTo>
                  <a:cubicBezTo>
                    <a:pt x="478" y="48"/>
                    <a:pt x="478" y="48"/>
                    <a:pt x="479" y="48"/>
                  </a:cubicBezTo>
                  <a:cubicBezTo>
                    <a:pt x="479" y="48"/>
                    <a:pt x="479" y="49"/>
                    <a:pt x="479" y="49"/>
                  </a:cubicBezTo>
                  <a:close/>
                  <a:moveTo>
                    <a:pt x="481" y="49"/>
                  </a:moveTo>
                  <a:cubicBezTo>
                    <a:pt x="481" y="49"/>
                    <a:pt x="481" y="49"/>
                    <a:pt x="481" y="49"/>
                  </a:cubicBezTo>
                  <a:cubicBezTo>
                    <a:pt x="482" y="49"/>
                    <a:pt x="482" y="49"/>
                    <a:pt x="482" y="49"/>
                  </a:cubicBezTo>
                  <a:cubicBezTo>
                    <a:pt x="482" y="49"/>
                    <a:pt x="482" y="49"/>
                    <a:pt x="482" y="49"/>
                  </a:cubicBezTo>
                  <a:cubicBezTo>
                    <a:pt x="482" y="49"/>
                    <a:pt x="482" y="49"/>
                    <a:pt x="481" y="49"/>
                  </a:cubicBezTo>
                  <a:close/>
                  <a:moveTo>
                    <a:pt x="486" y="50"/>
                  </a:moveTo>
                  <a:cubicBezTo>
                    <a:pt x="486" y="50"/>
                    <a:pt x="486" y="50"/>
                    <a:pt x="485" y="50"/>
                  </a:cubicBezTo>
                  <a:cubicBezTo>
                    <a:pt x="485" y="50"/>
                    <a:pt x="485" y="50"/>
                    <a:pt x="485" y="50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6" y="50"/>
                    <a:pt x="486" y="50"/>
                    <a:pt x="486" y="50"/>
                  </a:cubicBezTo>
                  <a:close/>
                  <a:moveTo>
                    <a:pt x="489" y="51"/>
                  </a:moveTo>
                  <a:cubicBezTo>
                    <a:pt x="489" y="51"/>
                    <a:pt x="489" y="51"/>
                    <a:pt x="489" y="50"/>
                  </a:cubicBezTo>
                  <a:cubicBezTo>
                    <a:pt x="489" y="50"/>
                    <a:pt x="489" y="50"/>
                    <a:pt x="490" y="50"/>
                  </a:cubicBezTo>
                  <a:cubicBezTo>
                    <a:pt x="490" y="51"/>
                    <a:pt x="490" y="51"/>
                    <a:pt x="490" y="51"/>
                  </a:cubicBezTo>
                  <a:cubicBezTo>
                    <a:pt x="489" y="51"/>
                    <a:pt x="489" y="51"/>
                    <a:pt x="489" y="51"/>
                  </a:cubicBezTo>
                  <a:close/>
                  <a:moveTo>
                    <a:pt x="493" y="51"/>
                  </a:moveTo>
                  <a:cubicBezTo>
                    <a:pt x="493" y="51"/>
                    <a:pt x="492" y="51"/>
                    <a:pt x="492" y="51"/>
                  </a:cubicBezTo>
                  <a:cubicBezTo>
                    <a:pt x="492" y="51"/>
                    <a:pt x="493" y="51"/>
                    <a:pt x="493" y="51"/>
                  </a:cubicBezTo>
                  <a:cubicBezTo>
                    <a:pt x="493" y="51"/>
                    <a:pt x="493" y="51"/>
                    <a:pt x="493" y="51"/>
                  </a:cubicBezTo>
                  <a:cubicBezTo>
                    <a:pt x="493" y="51"/>
                    <a:pt x="493" y="52"/>
                    <a:pt x="493" y="51"/>
                  </a:cubicBezTo>
                  <a:close/>
                  <a:moveTo>
                    <a:pt x="496" y="52"/>
                  </a:moveTo>
                  <a:cubicBezTo>
                    <a:pt x="496" y="52"/>
                    <a:pt x="496" y="52"/>
                    <a:pt x="496" y="52"/>
                  </a:cubicBezTo>
                  <a:cubicBezTo>
                    <a:pt x="496" y="52"/>
                    <a:pt x="496" y="52"/>
                    <a:pt x="496" y="52"/>
                  </a:cubicBezTo>
                  <a:cubicBezTo>
                    <a:pt x="496" y="52"/>
                    <a:pt x="496" y="52"/>
                    <a:pt x="496" y="52"/>
                  </a:cubicBezTo>
                  <a:cubicBezTo>
                    <a:pt x="496" y="52"/>
                    <a:pt x="496" y="52"/>
                    <a:pt x="496" y="52"/>
                  </a:cubicBezTo>
                  <a:close/>
                  <a:moveTo>
                    <a:pt x="499" y="53"/>
                  </a:moveTo>
                  <a:cubicBezTo>
                    <a:pt x="499" y="53"/>
                    <a:pt x="499" y="53"/>
                    <a:pt x="499" y="53"/>
                  </a:cubicBezTo>
                  <a:cubicBezTo>
                    <a:pt x="499" y="53"/>
                    <a:pt x="499" y="53"/>
                    <a:pt x="499" y="53"/>
                  </a:cubicBezTo>
                  <a:cubicBezTo>
                    <a:pt x="499" y="53"/>
                    <a:pt x="499" y="53"/>
                    <a:pt x="499" y="53"/>
                  </a:cubicBezTo>
                  <a:cubicBezTo>
                    <a:pt x="499" y="53"/>
                    <a:pt x="499" y="53"/>
                    <a:pt x="499" y="53"/>
                  </a:cubicBezTo>
                  <a:close/>
                  <a:moveTo>
                    <a:pt x="502" y="54"/>
                  </a:moveTo>
                  <a:cubicBezTo>
                    <a:pt x="502" y="53"/>
                    <a:pt x="502" y="53"/>
                    <a:pt x="502" y="53"/>
                  </a:cubicBezTo>
                  <a:cubicBezTo>
                    <a:pt x="502" y="53"/>
                    <a:pt x="502" y="53"/>
                    <a:pt x="502" y="53"/>
                  </a:cubicBezTo>
                  <a:lnTo>
                    <a:pt x="502" y="54"/>
                  </a:lnTo>
                  <a:close/>
                  <a:moveTo>
                    <a:pt x="504" y="54"/>
                  </a:moveTo>
                  <a:cubicBezTo>
                    <a:pt x="504" y="54"/>
                    <a:pt x="504" y="54"/>
                    <a:pt x="504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5" y="54"/>
                    <a:pt x="505" y="54"/>
                    <a:pt x="504" y="54"/>
                  </a:cubicBezTo>
                  <a:close/>
                  <a:moveTo>
                    <a:pt x="507" y="55"/>
                  </a:moveTo>
                  <a:cubicBezTo>
                    <a:pt x="507" y="55"/>
                    <a:pt x="507" y="55"/>
                    <a:pt x="507" y="55"/>
                  </a:cubicBezTo>
                  <a:cubicBezTo>
                    <a:pt x="507" y="55"/>
                    <a:pt x="507" y="55"/>
                    <a:pt x="508" y="55"/>
                  </a:cubicBezTo>
                  <a:cubicBezTo>
                    <a:pt x="508" y="55"/>
                    <a:pt x="507" y="55"/>
                    <a:pt x="507" y="55"/>
                  </a:cubicBezTo>
                  <a:close/>
                  <a:moveTo>
                    <a:pt x="76" y="443"/>
                  </a:moveTo>
                  <a:cubicBezTo>
                    <a:pt x="76" y="443"/>
                    <a:pt x="76" y="444"/>
                    <a:pt x="76" y="444"/>
                  </a:cubicBezTo>
                  <a:cubicBezTo>
                    <a:pt x="76" y="444"/>
                    <a:pt x="76" y="444"/>
                    <a:pt x="76" y="444"/>
                  </a:cubicBezTo>
                  <a:cubicBezTo>
                    <a:pt x="77" y="444"/>
                    <a:pt x="77" y="446"/>
                    <a:pt x="78" y="446"/>
                  </a:cubicBezTo>
                  <a:cubicBezTo>
                    <a:pt x="77" y="446"/>
                    <a:pt x="76" y="445"/>
                    <a:pt x="76" y="444"/>
                  </a:cubicBezTo>
                  <a:cubicBezTo>
                    <a:pt x="76" y="444"/>
                    <a:pt x="76" y="444"/>
                    <a:pt x="76" y="444"/>
                  </a:cubicBezTo>
                  <a:cubicBezTo>
                    <a:pt x="76" y="444"/>
                    <a:pt x="76" y="443"/>
                    <a:pt x="76" y="443"/>
                  </a:cubicBezTo>
                  <a:cubicBezTo>
                    <a:pt x="75" y="443"/>
                    <a:pt x="74" y="442"/>
                    <a:pt x="74" y="441"/>
                  </a:cubicBezTo>
                  <a:cubicBezTo>
                    <a:pt x="75" y="442"/>
                    <a:pt x="75" y="442"/>
                    <a:pt x="76" y="443"/>
                  </a:cubicBezTo>
                  <a:close/>
                  <a:moveTo>
                    <a:pt x="73" y="440"/>
                  </a:moveTo>
                  <a:cubicBezTo>
                    <a:pt x="72" y="439"/>
                    <a:pt x="72" y="439"/>
                    <a:pt x="72" y="438"/>
                  </a:cubicBezTo>
                  <a:cubicBezTo>
                    <a:pt x="72" y="438"/>
                    <a:pt x="73" y="439"/>
                    <a:pt x="73" y="440"/>
                  </a:cubicBezTo>
                  <a:close/>
                  <a:moveTo>
                    <a:pt x="69" y="435"/>
                  </a:moveTo>
                  <a:cubicBezTo>
                    <a:pt x="69" y="435"/>
                    <a:pt x="69" y="435"/>
                    <a:pt x="69" y="435"/>
                  </a:cubicBezTo>
                  <a:cubicBezTo>
                    <a:pt x="69" y="435"/>
                    <a:pt x="70" y="435"/>
                    <a:pt x="70" y="435"/>
                  </a:cubicBezTo>
                  <a:cubicBezTo>
                    <a:pt x="70" y="435"/>
                    <a:pt x="70" y="436"/>
                    <a:pt x="71" y="436"/>
                  </a:cubicBezTo>
                  <a:cubicBezTo>
                    <a:pt x="70" y="436"/>
                    <a:pt x="70" y="436"/>
                    <a:pt x="70" y="435"/>
                  </a:cubicBezTo>
                  <a:cubicBezTo>
                    <a:pt x="69" y="435"/>
                    <a:pt x="69" y="435"/>
                    <a:pt x="69" y="435"/>
                  </a:cubicBezTo>
                  <a:cubicBezTo>
                    <a:pt x="69" y="435"/>
                    <a:pt x="69" y="435"/>
                    <a:pt x="69" y="435"/>
                  </a:cubicBezTo>
                  <a:cubicBezTo>
                    <a:pt x="68" y="435"/>
                    <a:pt x="68" y="434"/>
                    <a:pt x="68" y="433"/>
                  </a:cubicBezTo>
                  <a:cubicBezTo>
                    <a:pt x="69" y="434"/>
                    <a:pt x="69" y="434"/>
                    <a:pt x="69" y="435"/>
                  </a:cubicBezTo>
                  <a:close/>
                  <a:moveTo>
                    <a:pt x="67" y="431"/>
                  </a:moveTo>
                  <a:cubicBezTo>
                    <a:pt x="67" y="431"/>
                    <a:pt x="67" y="431"/>
                    <a:pt x="67" y="431"/>
                  </a:cubicBezTo>
                  <a:cubicBezTo>
                    <a:pt x="67" y="431"/>
                    <a:pt x="67" y="431"/>
                    <a:pt x="67" y="431"/>
                  </a:cubicBezTo>
                  <a:close/>
                  <a:moveTo>
                    <a:pt x="33" y="362"/>
                  </a:moveTo>
                  <a:cubicBezTo>
                    <a:pt x="33" y="362"/>
                    <a:pt x="33" y="362"/>
                    <a:pt x="33" y="362"/>
                  </a:cubicBezTo>
                  <a:cubicBezTo>
                    <a:pt x="33" y="362"/>
                    <a:pt x="33" y="362"/>
                    <a:pt x="33" y="362"/>
                  </a:cubicBezTo>
                  <a:close/>
                  <a:moveTo>
                    <a:pt x="32" y="358"/>
                  </a:moveTo>
                  <a:cubicBezTo>
                    <a:pt x="32" y="358"/>
                    <a:pt x="32" y="358"/>
                    <a:pt x="32" y="359"/>
                  </a:cubicBezTo>
                  <a:cubicBezTo>
                    <a:pt x="32" y="358"/>
                    <a:pt x="32" y="358"/>
                    <a:pt x="32" y="358"/>
                  </a:cubicBezTo>
                  <a:cubicBezTo>
                    <a:pt x="32" y="358"/>
                    <a:pt x="32" y="358"/>
                    <a:pt x="32" y="358"/>
                  </a:cubicBezTo>
                  <a:close/>
                  <a:moveTo>
                    <a:pt x="32" y="353"/>
                  </a:moveTo>
                  <a:cubicBezTo>
                    <a:pt x="32" y="354"/>
                    <a:pt x="32" y="354"/>
                    <a:pt x="32" y="354"/>
                  </a:cubicBezTo>
                  <a:cubicBezTo>
                    <a:pt x="32" y="354"/>
                    <a:pt x="32" y="354"/>
                    <a:pt x="32" y="355"/>
                  </a:cubicBezTo>
                  <a:cubicBezTo>
                    <a:pt x="32" y="354"/>
                    <a:pt x="32" y="354"/>
                    <a:pt x="32" y="354"/>
                  </a:cubicBezTo>
                  <a:cubicBezTo>
                    <a:pt x="31" y="354"/>
                    <a:pt x="32" y="354"/>
                    <a:pt x="32" y="353"/>
                  </a:cubicBezTo>
                  <a:close/>
                  <a:moveTo>
                    <a:pt x="31" y="349"/>
                  </a:moveTo>
                  <a:cubicBezTo>
                    <a:pt x="31" y="349"/>
                    <a:pt x="31" y="349"/>
                    <a:pt x="31" y="350"/>
                  </a:cubicBezTo>
                  <a:cubicBezTo>
                    <a:pt x="31" y="350"/>
                    <a:pt x="31" y="350"/>
                    <a:pt x="31" y="350"/>
                  </a:cubicBezTo>
                  <a:cubicBezTo>
                    <a:pt x="31" y="350"/>
                    <a:pt x="31" y="350"/>
                    <a:pt x="31" y="350"/>
                  </a:cubicBezTo>
                  <a:cubicBezTo>
                    <a:pt x="31" y="349"/>
                    <a:pt x="31" y="349"/>
                    <a:pt x="31" y="349"/>
                  </a:cubicBezTo>
                  <a:close/>
                  <a:moveTo>
                    <a:pt x="29" y="293"/>
                  </a:moveTo>
                  <a:cubicBezTo>
                    <a:pt x="29" y="291"/>
                    <a:pt x="29" y="290"/>
                    <a:pt x="29" y="288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9" y="289"/>
                    <a:pt x="29" y="290"/>
                    <a:pt x="29" y="290"/>
                  </a:cubicBezTo>
                  <a:cubicBezTo>
                    <a:pt x="29" y="291"/>
                    <a:pt x="29" y="292"/>
                    <a:pt x="29" y="293"/>
                  </a:cubicBezTo>
                  <a:cubicBezTo>
                    <a:pt x="29" y="293"/>
                    <a:pt x="29" y="293"/>
                    <a:pt x="29" y="293"/>
                  </a:cubicBezTo>
                  <a:close/>
                  <a:moveTo>
                    <a:pt x="42" y="188"/>
                  </a:moveTo>
                  <a:cubicBezTo>
                    <a:pt x="40" y="190"/>
                    <a:pt x="37" y="192"/>
                    <a:pt x="33" y="194"/>
                  </a:cubicBezTo>
                  <a:cubicBezTo>
                    <a:pt x="30" y="195"/>
                    <a:pt x="26" y="195"/>
                    <a:pt x="23" y="194"/>
                  </a:cubicBezTo>
                  <a:cubicBezTo>
                    <a:pt x="23" y="194"/>
                    <a:pt x="23" y="194"/>
                    <a:pt x="23" y="194"/>
                  </a:cubicBezTo>
                  <a:cubicBezTo>
                    <a:pt x="30" y="194"/>
                    <a:pt x="35" y="192"/>
                    <a:pt x="40" y="189"/>
                  </a:cubicBezTo>
                  <a:cubicBezTo>
                    <a:pt x="41" y="188"/>
                    <a:pt x="41" y="188"/>
                    <a:pt x="43" y="187"/>
                  </a:cubicBezTo>
                  <a:cubicBezTo>
                    <a:pt x="42" y="188"/>
                    <a:pt x="42" y="188"/>
                    <a:pt x="42" y="188"/>
                  </a:cubicBezTo>
                  <a:close/>
                  <a:moveTo>
                    <a:pt x="47" y="180"/>
                  </a:moveTo>
                  <a:cubicBezTo>
                    <a:pt x="47" y="180"/>
                    <a:pt x="47" y="180"/>
                    <a:pt x="47" y="180"/>
                  </a:cubicBezTo>
                  <a:cubicBezTo>
                    <a:pt x="47" y="180"/>
                    <a:pt x="47" y="179"/>
                    <a:pt x="48" y="179"/>
                  </a:cubicBezTo>
                  <a:cubicBezTo>
                    <a:pt x="48" y="180"/>
                    <a:pt x="48" y="180"/>
                    <a:pt x="48" y="180"/>
                  </a:cubicBezTo>
                  <a:cubicBezTo>
                    <a:pt x="48" y="180"/>
                    <a:pt x="47" y="180"/>
                    <a:pt x="47" y="180"/>
                  </a:cubicBezTo>
                  <a:close/>
                  <a:moveTo>
                    <a:pt x="51" y="179"/>
                  </a:moveTo>
                  <a:cubicBezTo>
                    <a:pt x="51" y="179"/>
                    <a:pt x="51" y="178"/>
                    <a:pt x="51" y="178"/>
                  </a:cubicBezTo>
                  <a:cubicBezTo>
                    <a:pt x="51" y="178"/>
                    <a:pt x="51" y="179"/>
                    <a:pt x="51" y="179"/>
                  </a:cubicBezTo>
                  <a:cubicBezTo>
                    <a:pt x="51" y="179"/>
                    <a:pt x="51" y="179"/>
                    <a:pt x="51" y="179"/>
                  </a:cubicBezTo>
                  <a:close/>
                  <a:moveTo>
                    <a:pt x="225" y="143"/>
                  </a:moveTo>
                  <a:cubicBezTo>
                    <a:pt x="225" y="143"/>
                    <a:pt x="225" y="143"/>
                    <a:pt x="225" y="143"/>
                  </a:cubicBezTo>
                  <a:cubicBezTo>
                    <a:pt x="225" y="143"/>
                    <a:pt x="225" y="143"/>
                    <a:pt x="225" y="143"/>
                  </a:cubicBezTo>
                  <a:close/>
                  <a:moveTo>
                    <a:pt x="223" y="141"/>
                  </a:moveTo>
                  <a:cubicBezTo>
                    <a:pt x="223" y="141"/>
                    <a:pt x="222" y="140"/>
                    <a:pt x="222" y="139"/>
                  </a:cubicBezTo>
                  <a:cubicBezTo>
                    <a:pt x="223" y="140"/>
                    <a:pt x="223" y="140"/>
                    <a:pt x="223" y="141"/>
                  </a:cubicBezTo>
                  <a:close/>
                  <a:moveTo>
                    <a:pt x="219" y="135"/>
                  </a:moveTo>
                  <a:cubicBezTo>
                    <a:pt x="220" y="135"/>
                    <a:pt x="220" y="136"/>
                    <a:pt x="220" y="136"/>
                  </a:cubicBezTo>
                  <a:cubicBezTo>
                    <a:pt x="220" y="136"/>
                    <a:pt x="220" y="136"/>
                    <a:pt x="220" y="136"/>
                  </a:cubicBezTo>
                  <a:cubicBezTo>
                    <a:pt x="220" y="136"/>
                    <a:pt x="220" y="136"/>
                    <a:pt x="220" y="136"/>
                  </a:cubicBezTo>
                  <a:cubicBezTo>
                    <a:pt x="221" y="137"/>
                    <a:pt x="221" y="137"/>
                    <a:pt x="222" y="138"/>
                  </a:cubicBezTo>
                  <a:cubicBezTo>
                    <a:pt x="220" y="138"/>
                    <a:pt x="220" y="137"/>
                    <a:pt x="220" y="136"/>
                  </a:cubicBezTo>
                  <a:cubicBezTo>
                    <a:pt x="220" y="136"/>
                    <a:pt x="220" y="136"/>
                    <a:pt x="220" y="136"/>
                  </a:cubicBezTo>
                  <a:cubicBezTo>
                    <a:pt x="220" y="136"/>
                    <a:pt x="220" y="136"/>
                    <a:pt x="220" y="136"/>
                  </a:cubicBezTo>
                  <a:cubicBezTo>
                    <a:pt x="220" y="136"/>
                    <a:pt x="219" y="136"/>
                    <a:pt x="219" y="135"/>
                  </a:cubicBezTo>
                  <a:cubicBezTo>
                    <a:pt x="219" y="135"/>
                    <a:pt x="219" y="135"/>
                    <a:pt x="219" y="135"/>
                  </a:cubicBezTo>
                  <a:close/>
                  <a:moveTo>
                    <a:pt x="208" y="122"/>
                  </a:moveTo>
                  <a:cubicBezTo>
                    <a:pt x="207" y="121"/>
                    <a:pt x="207" y="121"/>
                    <a:pt x="206" y="119"/>
                  </a:cubicBezTo>
                  <a:cubicBezTo>
                    <a:pt x="207" y="120"/>
                    <a:pt x="207" y="121"/>
                    <a:pt x="208" y="122"/>
                  </a:cubicBezTo>
                  <a:close/>
                  <a:moveTo>
                    <a:pt x="195" y="109"/>
                  </a:moveTo>
                  <a:cubicBezTo>
                    <a:pt x="194" y="109"/>
                    <a:pt x="193" y="109"/>
                    <a:pt x="193" y="108"/>
                  </a:cubicBezTo>
                  <a:cubicBezTo>
                    <a:pt x="194" y="108"/>
                    <a:pt x="194" y="108"/>
                    <a:pt x="195" y="109"/>
                  </a:cubicBezTo>
                  <a:close/>
                  <a:moveTo>
                    <a:pt x="190" y="105"/>
                  </a:moveTo>
                  <a:cubicBezTo>
                    <a:pt x="191" y="105"/>
                    <a:pt x="191" y="106"/>
                    <a:pt x="192" y="106"/>
                  </a:cubicBezTo>
                  <a:cubicBezTo>
                    <a:pt x="192" y="107"/>
                    <a:pt x="192" y="107"/>
                    <a:pt x="191" y="107"/>
                  </a:cubicBezTo>
                  <a:cubicBezTo>
                    <a:pt x="191" y="106"/>
                    <a:pt x="190" y="106"/>
                    <a:pt x="189" y="105"/>
                  </a:cubicBezTo>
                  <a:cubicBezTo>
                    <a:pt x="190" y="105"/>
                    <a:pt x="190" y="105"/>
                    <a:pt x="190" y="105"/>
                  </a:cubicBezTo>
                  <a:close/>
                  <a:moveTo>
                    <a:pt x="188" y="104"/>
                  </a:moveTo>
                  <a:cubicBezTo>
                    <a:pt x="187" y="104"/>
                    <a:pt x="187" y="104"/>
                    <a:pt x="187" y="103"/>
                  </a:cubicBezTo>
                  <a:cubicBezTo>
                    <a:pt x="188" y="103"/>
                    <a:pt x="188" y="103"/>
                    <a:pt x="188" y="104"/>
                  </a:cubicBezTo>
                  <a:close/>
                  <a:moveTo>
                    <a:pt x="184" y="101"/>
                  </a:moveTo>
                  <a:cubicBezTo>
                    <a:pt x="184" y="101"/>
                    <a:pt x="184" y="101"/>
                    <a:pt x="184" y="101"/>
                  </a:cubicBezTo>
                  <a:cubicBezTo>
                    <a:pt x="184" y="101"/>
                    <a:pt x="184" y="101"/>
                    <a:pt x="184" y="101"/>
                  </a:cubicBezTo>
                  <a:cubicBezTo>
                    <a:pt x="184" y="101"/>
                    <a:pt x="184" y="101"/>
                    <a:pt x="184" y="101"/>
                  </a:cubicBezTo>
                  <a:close/>
                  <a:moveTo>
                    <a:pt x="140" y="71"/>
                  </a:moveTo>
                  <a:cubicBezTo>
                    <a:pt x="139" y="71"/>
                    <a:pt x="139" y="71"/>
                    <a:pt x="138" y="71"/>
                  </a:cubicBezTo>
                  <a:cubicBezTo>
                    <a:pt x="138" y="71"/>
                    <a:pt x="138" y="71"/>
                    <a:pt x="137" y="71"/>
                  </a:cubicBezTo>
                  <a:cubicBezTo>
                    <a:pt x="138" y="70"/>
                    <a:pt x="139" y="70"/>
                    <a:pt x="140" y="71"/>
                  </a:cubicBezTo>
                  <a:close/>
                  <a:moveTo>
                    <a:pt x="132" y="74"/>
                  </a:moveTo>
                  <a:cubicBezTo>
                    <a:pt x="135" y="76"/>
                    <a:pt x="138" y="77"/>
                    <a:pt x="141" y="78"/>
                  </a:cubicBezTo>
                  <a:cubicBezTo>
                    <a:pt x="143" y="78"/>
                    <a:pt x="146" y="79"/>
                    <a:pt x="148" y="80"/>
                  </a:cubicBezTo>
                  <a:cubicBezTo>
                    <a:pt x="151" y="81"/>
                    <a:pt x="154" y="83"/>
                    <a:pt x="157" y="84"/>
                  </a:cubicBezTo>
                  <a:cubicBezTo>
                    <a:pt x="162" y="87"/>
                    <a:pt x="167" y="90"/>
                    <a:pt x="172" y="93"/>
                  </a:cubicBezTo>
                  <a:cubicBezTo>
                    <a:pt x="173" y="94"/>
                    <a:pt x="173" y="94"/>
                    <a:pt x="173" y="95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4" y="95"/>
                    <a:pt x="174" y="95"/>
                    <a:pt x="174" y="95"/>
                  </a:cubicBezTo>
                  <a:cubicBezTo>
                    <a:pt x="174" y="95"/>
                    <a:pt x="174" y="95"/>
                    <a:pt x="174" y="95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4" y="96"/>
                    <a:pt x="175" y="97"/>
                    <a:pt x="176" y="98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73" y="97"/>
                    <a:pt x="171" y="96"/>
                    <a:pt x="169" y="95"/>
                  </a:cubicBezTo>
                  <a:cubicBezTo>
                    <a:pt x="165" y="91"/>
                    <a:pt x="160" y="89"/>
                    <a:pt x="155" y="87"/>
                  </a:cubicBezTo>
                  <a:cubicBezTo>
                    <a:pt x="152" y="85"/>
                    <a:pt x="149" y="84"/>
                    <a:pt x="146" y="82"/>
                  </a:cubicBezTo>
                  <a:cubicBezTo>
                    <a:pt x="145" y="82"/>
                    <a:pt x="145" y="82"/>
                    <a:pt x="144" y="82"/>
                  </a:cubicBezTo>
                  <a:cubicBezTo>
                    <a:pt x="141" y="81"/>
                    <a:pt x="137" y="80"/>
                    <a:pt x="134" y="78"/>
                  </a:cubicBezTo>
                  <a:cubicBezTo>
                    <a:pt x="134" y="78"/>
                    <a:pt x="133" y="78"/>
                    <a:pt x="133" y="78"/>
                  </a:cubicBezTo>
                  <a:cubicBezTo>
                    <a:pt x="131" y="77"/>
                    <a:pt x="129" y="77"/>
                    <a:pt x="127" y="76"/>
                  </a:cubicBezTo>
                  <a:cubicBezTo>
                    <a:pt x="128" y="74"/>
                    <a:pt x="130" y="74"/>
                    <a:pt x="132" y="74"/>
                  </a:cubicBezTo>
                  <a:close/>
                  <a:moveTo>
                    <a:pt x="122" y="77"/>
                  </a:moveTo>
                  <a:cubicBezTo>
                    <a:pt x="128" y="78"/>
                    <a:pt x="133" y="80"/>
                    <a:pt x="138" y="82"/>
                  </a:cubicBezTo>
                  <a:cubicBezTo>
                    <a:pt x="138" y="82"/>
                    <a:pt x="138" y="82"/>
                    <a:pt x="138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9" y="83"/>
                    <a:pt x="139" y="83"/>
                    <a:pt x="140" y="83"/>
                  </a:cubicBezTo>
                  <a:cubicBezTo>
                    <a:pt x="140" y="83"/>
                    <a:pt x="140" y="83"/>
                    <a:pt x="140" y="83"/>
                  </a:cubicBezTo>
                  <a:cubicBezTo>
                    <a:pt x="140" y="83"/>
                    <a:pt x="140" y="83"/>
                    <a:pt x="140" y="83"/>
                  </a:cubicBezTo>
                  <a:cubicBezTo>
                    <a:pt x="140" y="83"/>
                    <a:pt x="141" y="83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4"/>
                    <a:pt x="142" y="85"/>
                    <a:pt x="143" y="85"/>
                  </a:cubicBezTo>
                  <a:cubicBezTo>
                    <a:pt x="143" y="85"/>
                    <a:pt x="143" y="85"/>
                    <a:pt x="143" y="85"/>
                  </a:cubicBezTo>
                  <a:cubicBezTo>
                    <a:pt x="143" y="85"/>
                    <a:pt x="143" y="85"/>
                    <a:pt x="143" y="85"/>
                  </a:cubicBezTo>
                  <a:cubicBezTo>
                    <a:pt x="143" y="85"/>
                    <a:pt x="143" y="84"/>
                    <a:pt x="143" y="85"/>
                  </a:cubicBezTo>
                  <a:cubicBezTo>
                    <a:pt x="143" y="85"/>
                    <a:pt x="143" y="85"/>
                    <a:pt x="143" y="85"/>
                  </a:cubicBezTo>
                  <a:cubicBezTo>
                    <a:pt x="143" y="85"/>
                    <a:pt x="143" y="85"/>
                    <a:pt x="143" y="85"/>
                  </a:cubicBezTo>
                  <a:cubicBezTo>
                    <a:pt x="143" y="85"/>
                    <a:pt x="143" y="85"/>
                    <a:pt x="143" y="85"/>
                  </a:cubicBezTo>
                  <a:cubicBezTo>
                    <a:pt x="142" y="85"/>
                    <a:pt x="142" y="84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1" y="84"/>
                    <a:pt x="140" y="84"/>
                    <a:pt x="140" y="83"/>
                  </a:cubicBezTo>
                  <a:cubicBezTo>
                    <a:pt x="140" y="83"/>
                    <a:pt x="140" y="83"/>
                    <a:pt x="140" y="83"/>
                  </a:cubicBezTo>
                  <a:cubicBezTo>
                    <a:pt x="140" y="83"/>
                    <a:pt x="140" y="83"/>
                    <a:pt x="140" y="83"/>
                  </a:cubicBezTo>
                  <a:cubicBezTo>
                    <a:pt x="139" y="83"/>
                    <a:pt x="138" y="83"/>
                    <a:pt x="138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8" y="83"/>
                    <a:pt x="137" y="83"/>
                    <a:pt x="137" y="83"/>
                  </a:cubicBezTo>
                  <a:cubicBezTo>
                    <a:pt x="132" y="81"/>
                    <a:pt x="127" y="79"/>
                    <a:pt x="121" y="77"/>
                  </a:cubicBezTo>
                  <a:cubicBezTo>
                    <a:pt x="121" y="76"/>
                    <a:pt x="122" y="77"/>
                    <a:pt x="122" y="77"/>
                  </a:cubicBezTo>
                  <a:close/>
                  <a:moveTo>
                    <a:pt x="255" y="243"/>
                  </a:moveTo>
                  <a:cubicBezTo>
                    <a:pt x="255" y="243"/>
                    <a:pt x="254" y="244"/>
                    <a:pt x="254" y="244"/>
                  </a:cubicBezTo>
                  <a:cubicBezTo>
                    <a:pt x="252" y="247"/>
                    <a:pt x="249" y="248"/>
                    <a:pt x="247" y="246"/>
                  </a:cubicBezTo>
                  <a:cubicBezTo>
                    <a:pt x="246" y="246"/>
                    <a:pt x="245" y="246"/>
                    <a:pt x="245" y="245"/>
                  </a:cubicBezTo>
                  <a:cubicBezTo>
                    <a:pt x="243" y="245"/>
                    <a:pt x="243" y="244"/>
                    <a:pt x="243" y="242"/>
                  </a:cubicBezTo>
                  <a:cubicBezTo>
                    <a:pt x="242" y="237"/>
                    <a:pt x="242" y="232"/>
                    <a:pt x="242" y="228"/>
                  </a:cubicBezTo>
                  <a:cubicBezTo>
                    <a:pt x="236" y="178"/>
                    <a:pt x="213" y="138"/>
                    <a:pt x="173" y="108"/>
                  </a:cubicBezTo>
                  <a:cubicBezTo>
                    <a:pt x="155" y="95"/>
                    <a:pt x="135" y="85"/>
                    <a:pt x="114" y="79"/>
                  </a:cubicBezTo>
                  <a:cubicBezTo>
                    <a:pt x="113" y="79"/>
                    <a:pt x="112" y="78"/>
                    <a:pt x="111" y="78"/>
                  </a:cubicBezTo>
                  <a:cubicBezTo>
                    <a:pt x="112" y="77"/>
                    <a:pt x="113" y="78"/>
                    <a:pt x="114" y="78"/>
                  </a:cubicBezTo>
                  <a:cubicBezTo>
                    <a:pt x="121" y="80"/>
                    <a:pt x="128" y="82"/>
                    <a:pt x="135" y="84"/>
                  </a:cubicBezTo>
                  <a:cubicBezTo>
                    <a:pt x="141" y="87"/>
                    <a:pt x="147" y="89"/>
                    <a:pt x="154" y="92"/>
                  </a:cubicBezTo>
                  <a:cubicBezTo>
                    <a:pt x="155" y="92"/>
                    <a:pt x="156" y="92"/>
                    <a:pt x="157" y="93"/>
                  </a:cubicBezTo>
                  <a:cubicBezTo>
                    <a:pt x="157" y="93"/>
                    <a:pt x="157" y="93"/>
                    <a:pt x="157" y="93"/>
                  </a:cubicBezTo>
                  <a:cubicBezTo>
                    <a:pt x="157" y="93"/>
                    <a:pt x="157" y="93"/>
                    <a:pt x="157" y="93"/>
                  </a:cubicBezTo>
                  <a:cubicBezTo>
                    <a:pt x="157" y="93"/>
                    <a:pt x="157" y="93"/>
                    <a:pt x="157" y="93"/>
                  </a:cubicBez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2"/>
                  </a:cubicBezTo>
                  <a:cubicBezTo>
                    <a:pt x="156" y="92"/>
                    <a:pt x="156" y="92"/>
                    <a:pt x="156" y="91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7" y="91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3"/>
                  </a:cubicBezTo>
                  <a:cubicBezTo>
                    <a:pt x="157" y="93"/>
                    <a:pt x="157" y="93"/>
                    <a:pt x="157" y="93"/>
                  </a:cubicBezTo>
                  <a:cubicBezTo>
                    <a:pt x="158" y="93"/>
                    <a:pt x="159" y="94"/>
                    <a:pt x="160" y="94"/>
                  </a:cubicBezTo>
                  <a:cubicBezTo>
                    <a:pt x="167" y="98"/>
                    <a:pt x="175" y="102"/>
                    <a:pt x="181" y="107"/>
                  </a:cubicBezTo>
                  <a:cubicBezTo>
                    <a:pt x="184" y="109"/>
                    <a:pt x="186" y="111"/>
                    <a:pt x="189" y="113"/>
                  </a:cubicBezTo>
                  <a:cubicBezTo>
                    <a:pt x="197" y="118"/>
                    <a:pt x="205" y="124"/>
                    <a:pt x="212" y="131"/>
                  </a:cubicBezTo>
                  <a:cubicBezTo>
                    <a:pt x="221" y="141"/>
                    <a:pt x="229" y="152"/>
                    <a:pt x="235" y="164"/>
                  </a:cubicBezTo>
                  <a:cubicBezTo>
                    <a:pt x="241" y="177"/>
                    <a:pt x="246" y="191"/>
                    <a:pt x="248" y="206"/>
                  </a:cubicBezTo>
                  <a:cubicBezTo>
                    <a:pt x="249" y="209"/>
                    <a:pt x="249" y="212"/>
                    <a:pt x="250" y="216"/>
                  </a:cubicBezTo>
                  <a:cubicBezTo>
                    <a:pt x="251" y="216"/>
                    <a:pt x="251" y="216"/>
                    <a:pt x="251" y="215"/>
                  </a:cubicBezTo>
                  <a:cubicBezTo>
                    <a:pt x="251" y="214"/>
                    <a:pt x="252" y="213"/>
                    <a:pt x="252" y="212"/>
                  </a:cubicBezTo>
                  <a:cubicBezTo>
                    <a:pt x="252" y="214"/>
                    <a:pt x="253" y="217"/>
                    <a:pt x="253" y="219"/>
                  </a:cubicBezTo>
                  <a:cubicBezTo>
                    <a:pt x="253" y="221"/>
                    <a:pt x="253" y="223"/>
                    <a:pt x="253" y="225"/>
                  </a:cubicBezTo>
                  <a:cubicBezTo>
                    <a:pt x="253" y="228"/>
                    <a:pt x="253" y="230"/>
                    <a:pt x="254" y="233"/>
                  </a:cubicBezTo>
                  <a:cubicBezTo>
                    <a:pt x="255" y="232"/>
                    <a:pt x="255" y="231"/>
                    <a:pt x="255" y="231"/>
                  </a:cubicBezTo>
                  <a:cubicBezTo>
                    <a:pt x="255" y="227"/>
                    <a:pt x="256" y="224"/>
                    <a:pt x="255" y="221"/>
                  </a:cubicBezTo>
                  <a:cubicBezTo>
                    <a:pt x="255" y="218"/>
                    <a:pt x="255" y="214"/>
                    <a:pt x="255" y="210"/>
                  </a:cubicBezTo>
                  <a:cubicBezTo>
                    <a:pt x="255" y="210"/>
                    <a:pt x="255" y="210"/>
                    <a:pt x="255" y="209"/>
                  </a:cubicBezTo>
                  <a:cubicBezTo>
                    <a:pt x="256" y="212"/>
                    <a:pt x="256" y="215"/>
                    <a:pt x="257" y="217"/>
                  </a:cubicBezTo>
                  <a:cubicBezTo>
                    <a:pt x="257" y="222"/>
                    <a:pt x="257" y="227"/>
                    <a:pt x="258" y="231"/>
                  </a:cubicBezTo>
                  <a:cubicBezTo>
                    <a:pt x="258" y="235"/>
                    <a:pt x="257" y="239"/>
                    <a:pt x="255" y="243"/>
                  </a:cubicBezTo>
                  <a:close/>
                  <a:moveTo>
                    <a:pt x="384" y="314"/>
                  </a:moveTo>
                  <a:cubicBezTo>
                    <a:pt x="385" y="320"/>
                    <a:pt x="385" y="327"/>
                    <a:pt x="384" y="333"/>
                  </a:cubicBezTo>
                  <a:cubicBezTo>
                    <a:pt x="384" y="334"/>
                    <a:pt x="384" y="334"/>
                    <a:pt x="384" y="335"/>
                  </a:cubicBezTo>
                  <a:cubicBezTo>
                    <a:pt x="383" y="331"/>
                    <a:pt x="383" y="328"/>
                    <a:pt x="383" y="325"/>
                  </a:cubicBezTo>
                  <a:cubicBezTo>
                    <a:pt x="383" y="321"/>
                    <a:pt x="382" y="316"/>
                    <a:pt x="381" y="312"/>
                  </a:cubicBezTo>
                  <a:cubicBezTo>
                    <a:pt x="380" y="309"/>
                    <a:pt x="378" y="305"/>
                    <a:pt x="377" y="301"/>
                  </a:cubicBezTo>
                  <a:cubicBezTo>
                    <a:pt x="376" y="296"/>
                    <a:pt x="373" y="292"/>
                    <a:pt x="370" y="289"/>
                  </a:cubicBezTo>
                  <a:cubicBezTo>
                    <a:pt x="370" y="289"/>
                    <a:pt x="370" y="290"/>
                    <a:pt x="370" y="291"/>
                  </a:cubicBezTo>
                  <a:cubicBezTo>
                    <a:pt x="373" y="296"/>
                    <a:pt x="375" y="303"/>
                    <a:pt x="376" y="309"/>
                  </a:cubicBezTo>
                  <a:cubicBezTo>
                    <a:pt x="376" y="310"/>
                    <a:pt x="376" y="311"/>
                    <a:pt x="376" y="312"/>
                  </a:cubicBezTo>
                  <a:cubicBezTo>
                    <a:pt x="376" y="313"/>
                    <a:pt x="376" y="313"/>
                    <a:pt x="376" y="313"/>
                  </a:cubicBezTo>
                  <a:cubicBezTo>
                    <a:pt x="376" y="313"/>
                    <a:pt x="376" y="313"/>
                    <a:pt x="375" y="313"/>
                  </a:cubicBezTo>
                  <a:cubicBezTo>
                    <a:pt x="375" y="313"/>
                    <a:pt x="375" y="312"/>
                    <a:pt x="375" y="312"/>
                  </a:cubicBezTo>
                  <a:cubicBezTo>
                    <a:pt x="374" y="309"/>
                    <a:pt x="372" y="305"/>
                    <a:pt x="372" y="301"/>
                  </a:cubicBezTo>
                  <a:cubicBezTo>
                    <a:pt x="372" y="299"/>
                    <a:pt x="372" y="297"/>
                    <a:pt x="370" y="295"/>
                  </a:cubicBezTo>
                  <a:cubicBezTo>
                    <a:pt x="370" y="294"/>
                    <a:pt x="370" y="293"/>
                    <a:pt x="369" y="292"/>
                  </a:cubicBezTo>
                  <a:cubicBezTo>
                    <a:pt x="368" y="289"/>
                    <a:pt x="367" y="286"/>
                    <a:pt x="365" y="284"/>
                  </a:cubicBezTo>
                  <a:cubicBezTo>
                    <a:pt x="365" y="283"/>
                    <a:pt x="365" y="282"/>
                    <a:pt x="364" y="283"/>
                  </a:cubicBezTo>
                  <a:cubicBezTo>
                    <a:pt x="366" y="286"/>
                    <a:pt x="367" y="289"/>
                    <a:pt x="368" y="293"/>
                  </a:cubicBezTo>
                  <a:cubicBezTo>
                    <a:pt x="369" y="294"/>
                    <a:pt x="369" y="296"/>
                    <a:pt x="369" y="298"/>
                  </a:cubicBezTo>
                  <a:cubicBezTo>
                    <a:pt x="367" y="296"/>
                    <a:pt x="366" y="294"/>
                    <a:pt x="365" y="292"/>
                  </a:cubicBezTo>
                  <a:cubicBezTo>
                    <a:pt x="364" y="289"/>
                    <a:pt x="363" y="285"/>
                    <a:pt x="361" y="282"/>
                  </a:cubicBezTo>
                  <a:cubicBezTo>
                    <a:pt x="360" y="280"/>
                    <a:pt x="359" y="278"/>
                    <a:pt x="358" y="276"/>
                  </a:cubicBezTo>
                  <a:cubicBezTo>
                    <a:pt x="358" y="278"/>
                    <a:pt x="359" y="280"/>
                    <a:pt x="359" y="282"/>
                  </a:cubicBezTo>
                  <a:cubicBezTo>
                    <a:pt x="359" y="282"/>
                    <a:pt x="359" y="283"/>
                    <a:pt x="359" y="283"/>
                  </a:cubicBezTo>
                  <a:cubicBezTo>
                    <a:pt x="359" y="283"/>
                    <a:pt x="360" y="283"/>
                    <a:pt x="360" y="283"/>
                  </a:cubicBezTo>
                  <a:cubicBezTo>
                    <a:pt x="359" y="283"/>
                    <a:pt x="359" y="283"/>
                    <a:pt x="359" y="283"/>
                  </a:cubicBezTo>
                  <a:cubicBezTo>
                    <a:pt x="359" y="283"/>
                    <a:pt x="359" y="282"/>
                    <a:pt x="359" y="282"/>
                  </a:cubicBezTo>
                  <a:cubicBezTo>
                    <a:pt x="359" y="282"/>
                    <a:pt x="358" y="281"/>
                    <a:pt x="358" y="281"/>
                  </a:cubicBezTo>
                  <a:cubicBezTo>
                    <a:pt x="356" y="276"/>
                    <a:pt x="354" y="272"/>
                    <a:pt x="351" y="268"/>
                  </a:cubicBezTo>
                  <a:cubicBezTo>
                    <a:pt x="350" y="267"/>
                    <a:pt x="350" y="265"/>
                    <a:pt x="350" y="264"/>
                  </a:cubicBezTo>
                  <a:cubicBezTo>
                    <a:pt x="349" y="262"/>
                    <a:pt x="350" y="261"/>
                    <a:pt x="352" y="261"/>
                  </a:cubicBezTo>
                  <a:cubicBezTo>
                    <a:pt x="353" y="261"/>
                    <a:pt x="354" y="261"/>
                    <a:pt x="356" y="261"/>
                  </a:cubicBezTo>
                  <a:cubicBezTo>
                    <a:pt x="355" y="261"/>
                    <a:pt x="354" y="261"/>
                    <a:pt x="353" y="261"/>
                  </a:cubicBezTo>
                  <a:cubicBezTo>
                    <a:pt x="351" y="261"/>
                    <a:pt x="351" y="262"/>
                    <a:pt x="351" y="265"/>
                  </a:cubicBezTo>
                  <a:cubicBezTo>
                    <a:pt x="351" y="264"/>
                    <a:pt x="352" y="263"/>
                    <a:pt x="352" y="262"/>
                  </a:cubicBezTo>
                  <a:cubicBezTo>
                    <a:pt x="353" y="262"/>
                    <a:pt x="354" y="262"/>
                    <a:pt x="355" y="262"/>
                  </a:cubicBezTo>
                  <a:cubicBezTo>
                    <a:pt x="357" y="262"/>
                    <a:pt x="359" y="262"/>
                    <a:pt x="362" y="263"/>
                  </a:cubicBezTo>
                  <a:cubicBezTo>
                    <a:pt x="364" y="263"/>
                    <a:pt x="365" y="264"/>
                    <a:pt x="367" y="265"/>
                  </a:cubicBezTo>
                  <a:cubicBezTo>
                    <a:pt x="371" y="270"/>
                    <a:pt x="373" y="276"/>
                    <a:pt x="376" y="282"/>
                  </a:cubicBezTo>
                  <a:cubicBezTo>
                    <a:pt x="378" y="288"/>
                    <a:pt x="380" y="295"/>
                    <a:pt x="382" y="301"/>
                  </a:cubicBezTo>
                  <a:cubicBezTo>
                    <a:pt x="383" y="305"/>
                    <a:pt x="384" y="310"/>
                    <a:pt x="384" y="314"/>
                  </a:cubicBezTo>
                  <a:close/>
                  <a:moveTo>
                    <a:pt x="400" y="448"/>
                  </a:moveTo>
                  <a:cubicBezTo>
                    <a:pt x="400" y="448"/>
                    <a:pt x="400" y="448"/>
                    <a:pt x="400" y="448"/>
                  </a:cubicBezTo>
                  <a:cubicBezTo>
                    <a:pt x="400" y="448"/>
                    <a:pt x="400" y="448"/>
                    <a:pt x="400" y="448"/>
                  </a:cubicBezTo>
                  <a:close/>
                  <a:moveTo>
                    <a:pt x="443" y="355"/>
                  </a:moveTo>
                  <a:cubicBezTo>
                    <a:pt x="443" y="355"/>
                    <a:pt x="443" y="355"/>
                    <a:pt x="443" y="355"/>
                  </a:cubicBezTo>
                  <a:cubicBezTo>
                    <a:pt x="443" y="355"/>
                    <a:pt x="443" y="355"/>
                    <a:pt x="443" y="355"/>
                  </a:cubicBezTo>
                  <a:close/>
                  <a:moveTo>
                    <a:pt x="443" y="353"/>
                  </a:moveTo>
                  <a:cubicBezTo>
                    <a:pt x="443" y="353"/>
                    <a:pt x="443" y="353"/>
                    <a:pt x="443" y="353"/>
                  </a:cubicBezTo>
                  <a:cubicBezTo>
                    <a:pt x="444" y="353"/>
                    <a:pt x="444" y="353"/>
                    <a:pt x="444" y="353"/>
                  </a:cubicBezTo>
                  <a:cubicBezTo>
                    <a:pt x="444" y="353"/>
                    <a:pt x="443" y="353"/>
                    <a:pt x="443" y="353"/>
                  </a:cubicBezTo>
                  <a:close/>
                  <a:moveTo>
                    <a:pt x="480" y="215"/>
                  </a:moveTo>
                  <a:cubicBezTo>
                    <a:pt x="480" y="216"/>
                    <a:pt x="480" y="216"/>
                    <a:pt x="480" y="216"/>
                  </a:cubicBezTo>
                  <a:cubicBezTo>
                    <a:pt x="480" y="216"/>
                    <a:pt x="480" y="217"/>
                    <a:pt x="480" y="217"/>
                  </a:cubicBezTo>
                  <a:cubicBezTo>
                    <a:pt x="481" y="217"/>
                    <a:pt x="481" y="218"/>
                    <a:pt x="481" y="218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2" y="219"/>
                    <a:pt x="482" y="219"/>
                    <a:pt x="482" y="220"/>
                  </a:cubicBezTo>
                  <a:cubicBezTo>
                    <a:pt x="482" y="220"/>
                    <a:pt x="482" y="220"/>
                    <a:pt x="482" y="220"/>
                  </a:cubicBezTo>
                  <a:cubicBezTo>
                    <a:pt x="482" y="220"/>
                    <a:pt x="482" y="220"/>
                    <a:pt x="482" y="220"/>
                  </a:cubicBezTo>
                  <a:cubicBezTo>
                    <a:pt x="483" y="220"/>
                    <a:pt x="483" y="220"/>
                    <a:pt x="482" y="221"/>
                  </a:cubicBezTo>
                  <a:cubicBezTo>
                    <a:pt x="483" y="221"/>
                    <a:pt x="483" y="221"/>
                    <a:pt x="483" y="221"/>
                  </a:cubicBezTo>
                  <a:cubicBezTo>
                    <a:pt x="483" y="221"/>
                    <a:pt x="483" y="221"/>
                    <a:pt x="483" y="221"/>
                  </a:cubicBezTo>
                  <a:cubicBezTo>
                    <a:pt x="483" y="221"/>
                    <a:pt x="483" y="222"/>
                    <a:pt x="483" y="222"/>
                  </a:cubicBezTo>
                  <a:cubicBezTo>
                    <a:pt x="483" y="222"/>
                    <a:pt x="483" y="223"/>
                    <a:pt x="483" y="223"/>
                  </a:cubicBezTo>
                  <a:cubicBezTo>
                    <a:pt x="483" y="223"/>
                    <a:pt x="483" y="223"/>
                    <a:pt x="483" y="223"/>
                  </a:cubicBezTo>
                  <a:cubicBezTo>
                    <a:pt x="484" y="223"/>
                    <a:pt x="484" y="223"/>
                    <a:pt x="484" y="224"/>
                  </a:cubicBezTo>
                  <a:cubicBezTo>
                    <a:pt x="484" y="224"/>
                    <a:pt x="484" y="224"/>
                    <a:pt x="484" y="224"/>
                  </a:cubicBezTo>
                  <a:cubicBezTo>
                    <a:pt x="484" y="224"/>
                    <a:pt x="484" y="224"/>
                    <a:pt x="484" y="224"/>
                  </a:cubicBezTo>
                  <a:cubicBezTo>
                    <a:pt x="485" y="224"/>
                    <a:pt x="485" y="225"/>
                    <a:pt x="486" y="226"/>
                  </a:cubicBezTo>
                  <a:cubicBezTo>
                    <a:pt x="490" y="234"/>
                    <a:pt x="493" y="242"/>
                    <a:pt x="496" y="250"/>
                  </a:cubicBezTo>
                  <a:cubicBezTo>
                    <a:pt x="497" y="255"/>
                    <a:pt x="499" y="260"/>
                    <a:pt x="500" y="266"/>
                  </a:cubicBezTo>
                  <a:cubicBezTo>
                    <a:pt x="500" y="266"/>
                    <a:pt x="500" y="266"/>
                    <a:pt x="500" y="267"/>
                  </a:cubicBezTo>
                  <a:cubicBezTo>
                    <a:pt x="500" y="266"/>
                    <a:pt x="499" y="266"/>
                    <a:pt x="499" y="265"/>
                  </a:cubicBezTo>
                  <a:cubicBezTo>
                    <a:pt x="495" y="252"/>
                    <a:pt x="490" y="240"/>
                    <a:pt x="485" y="228"/>
                  </a:cubicBezTo>
                  <a:cubicBezTo>
                    <a:pt x="485" y="226"/>
                    <a:pt x="484" y="225"/>
                    <a:pt x="484" y="224"/>
                  </a:cubicBezTo>
                  <a:cubicBezTo>
                    <a:pt x="484" y="224"/>
                    <a:pt x="484" y="224"/>
                    <a:pt x="484" y="224"/>
                  </a:cubicBezTo>
                  <a:cubicBezTo>
                    <a:pt x="484" y="224"/>
                    <a:pt x="484" y="224"/>
                    <a:pt x="484" y="224"/>
                  </a:cubicBezTo>
                  <a:cubicBezTo>
                    <a:pt x="483" y="224"/>
                    <a:pt x="483" y="223"/>
                    <a:pt x="483" y="223"/>
                  </a:cubicBezTo>
                  <a:cubicBezTo>
                    <a:pt x="483" y="223"/>
                    <a:pt x="483" y="223"/>
                    <a:pt x="483" y="223"/>
                  </a:cubicBezTo>
                  <a:cubicBezTo>
                    <a:pt x="483" y="223"/>
                    <a:pt x="483" y="223"/>
                    <a:pt x="483" y="222"/>
                  </a:cubicBezTo>
                  <a:cubicBezTo>
                    <a:pt x="483" y="222"/>
                    <a:pt x="483" y="222"/>
                    <a:pt x="483" y="221"/>
                  </a:cubicBezTo>
                  <a:cubicBezTo>
                    <a:pt x="483" y="221"/>
                    <a:pt x="483" y="221"/>
                    <a:pt x="482" y="221"/>
                  </a:cubicBezTo>
                  <a:cubicBezTo>
                    <a:pt x="482" y="221"/>
                    <a:pt x="482" y="221"/>
                    <a:pt x="482" y="221"/>
                  </a:cubicBezTo>
                  <a:cubicBezTo>
                    <a:pt x="482" y="221"/>
                    <a:pt x="482" y="220"/>
                    <a:pt x="482" y="220"/>
                  </a:cubicBezTo>
                  <a:cubicBezTo>
                    <a:pt x="482" y="220"/>
                    <a:pt x="482" y="220"/>
                    <a:pt x="482" y="220"/>
                  </a:cubicBezTo>
                  <a:cubicBezTo>
                    <a:pt x="482" y="220"/>
                    <a:pt x="482" y="220"/>
                    <a:pt x="482" y="220"/>
                  </a:cubicBezTo>
                  <a:cubicBezTo>
                    <a:pt x="482" y="219"/>
                    <a:pt x="481" y="219"/>
                    <a:pt x="481" y="218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1" y="218"/>
                    <a:pt x="480" y="218"/>
                    <a:pt x="480" y="217"/>
                  </a:cubicBezTo>
                  <a:cubicBezTo>
                    <a:pt x="480" y="217"/>
                    <a:pt x="480" y="216"/>
                    <a:pt x="480" y="216"/>
                  </a:cubicBezTo>
                  <a:cubicBezTo>
                    <a:pt x="480" y="216"/>
                    <a:pt x="480" y="216"/>
                    <a:pt x="480" y="216"/>
                  </a:cubicBezTo>
                  <a:cubicBezTo>
                    <a:pt x="480" y="215"/>
                    <a:pt x="479" y="215"/>
                    <a:pt x="479" y="215"/>
                  </a:cubicBezTo>
                  <a:cubicBezTo>
                    <a:pt x="479" y="215"/>
                    <a:pt x="480" y="215"/>
                    <a:pt x="480" y="215"/>
                  </a:cubicBezTo>
                  <a:close/>
                  <a:moveTo>
                    <a:pt x="453" y="293"/>
                  </a:moveTo>
                  <a:cubicBezTo>
                    <a:pt x="453" y="297"/>
                    <a:pt x="453" y="300"/>
                    <a:pt x="453" y="304"/>
                  </a:cubicBezTo>
                  <a:cubicBezTo>
                    <a:pt x="453" y="304"/>
                    <a:pt x="453" y="303"/>
                    <a:pt x="453" y="303"/>
                  </a:cubicBezTo>
                  <a:cubicBezTo>
                    <a:pt x="453" y="300"/>
                    <a:pt x="453" y="296"/>
                    <a:pt x="453" y="293"/>
                  </a:cubicBezTo>
                  <a:close/>
                  <a:moveTo>
                    <a:pt x="452" y="312"/>
                  </a:moveTo>
                  <a:cubicBezTo>
                    <a:pt x="452" y="312"/>
                    <a:pt x="452" y="312"/>
                    <a:pt x="452" y="312"/>
                  </a:cubicBezTo>
                  <a:cubicBezTo>
                    <a:pt x="452" y="313"/>
                    <a:pt x="452" y="314"/>
                    <a:pt x="452" y="314"/>
                  </a:cubicBezTo>
                  <a:cubicBezTo>
                    <a:pt x="452" y="314"/>
                    <a:pt x="452" y="314"/>
                    <a:pt x="452" y="314"/>
                  </a:cubicBezTo>
                  <a:cubicBezTo>
                    <a:pt x="452" y="314"/>
                    <a:pt x="452" y="313"/>
                    <a:pt x="452" y="312"/>
                  </a:cubicBezTo>
                  <a:close/>
                  <a:moveTo>
                    <a:pt x="451" y="318"/>
                  </a:moveTo>
                  <a:cubicBezTo>
                    <a:pt x="451" y="318"/>
                    <a:pt x="451" y="318"/>
                    <a:pt x="452" y="318"/>
                  </a:cubicBezTo>
                  <a:cubicBezTo>
                    <a:pt x="452" y="319"/>
                    <a:pt x="452" y="319"/>
                    <a:pt x="452" y="319"/>
                  </a:cubicBezTo>
                  <a:cubicBezTo>
                    <a:pt x="452" y="320"/>
                    <a:pt x="452" y="320"/>
                    <a:pt x="451" y="320"/>
                  </a:cubicBezTo>
                  <a:cubicBezTo>
                    <a:pt x="451" y="320"/>
                    <a:pt x="451" y="319"/>
                    <a:pt x="451" y="318"/>
                  </a:cubicBezTo>
                  <a:close/>
                  <a:moveTo>
                    <a:pt x="451" y="323"/>
                  </a:moveTo>
                  <a:cubicBezTo>
                    <a:pt x="451" y="324"/>
                    <a:pt x="451" y="324"/>
                    <a:pt x="451" y="324"/>
                  </a:cubicBezTo>
                  <a:cubicBezTo>
                    <a:pt x="451" y="324"/>
                    <a:pt x="451" y="324"/>
                    <a:pt x="451" y="325"/>
                  </a:cubicBezTo>
                  <a:cubicBezTo>
                    <a:pt x="451" y="324"/>
                    <a:pt x="451" y="324"/>
                    <a:pt x="451" y="324"/>
                  </a:cubicBezTo>
                  <a:cubicBezTo>
                    <a:pt x="451" y="324"/>
                    <a:pt x="451" y="324"/>
                    <a:pt x="451" y="323"/>
                  </a:cubicBezTo>
                  <a:close/>
                  <a:moveTo>
                    <a:pt x="445" y="350"/>
                  </a:moveTo>
                  <a:cubicBezTo>
                    <a:pt x="445" y="350"/>
                    <a:pt x="445" y="350"/>
                    <a:pt x="445" y="350"/>
                  </a:cubicBezTo>
                  <a:cubicBezTo>
                    <a:pt x="445" y="350"/>
                    <a:pt x="445" y="350"/>
                    <a:pt x="445" y="349"/>
                  </a:cubicBezTo>
                  <a:cubicBezTo>
                    <a:pt x="445" y="349"/>
                    <a:pt x="445" y="348"/>
                    <a:pt x="445" y="347"/>
                  </a:cubicBezTo>
                  <a:cubicBezTo>
                    <a:pt x="445" y="347"/>
                    <a:pt x="445" y="347"/>
                    <a:pt x="445" y="347"/>
                  </a:cubicBezTo>
                  <a:cubicBezTo>
                    <a:pt x="445" y="347"/>
                    <a:pt x="445" y="347"/>
                    <a:pt x="445" y="347"/>
                  </a:cubicBezTo>
                  <a:cubicBezTo>
                    <a:pt x="446" y="346"/>
                    <a:pt x="446" y="344"/>
                    <a:pt x="446" y="343"/>
                  </a:cubicBezTo>
                  <a:cubicBezTo>
                    <a:pt x="447" y="343"/>
                    <a:pt x="447" y="343"/>
                    <a:pt x="447" y="343"/>
                  </a:cubicBezTo>
                  <a:cubicBezTo>
                    <a:pt x="447" y="343"/>
                    <a:pt x="447" y="343"/>
                    <a:pt x="447" y="343"/>
                  </a:cubicBezTo>
                  <a:cubicBezTo>
                    <a:pt x="447" y="343"/>
                    <a:pt x="447" y="343"/>
                    <a:pt x="447" y="343"/>
                  </a:cubicBezTo>
                  <a:cubicBezTo>
                    <a:pt x="447" y="342"/>
                    <a:pt x="446" y="342"/>
                    <a:pt x="447" y="341"/>
                  </a:cubicBezTo>
                  <a:cubicBezTo>
                    <a:pt x="447" y="342"/>
                    <a:pt x="447" y="342"/>
                    <a:pt x="447" y="343"/>
                  </a:cubicBezTo>
                  <a:cubicBezTo>
                    <a:pt x="447" y="343"/>
                    <a:pt x="447" y="343"/>
                    <a:pt x="447" y="343"/>
                  </a:cubicBezTo>
                  <a:cubicBezTo>
                    <a:pt x="447" y="343"/>
                    <a:pt x="447" y="343"/>
                    <a:pt x="447" y="343"/>
                  </a:cubicBezTo>
                  <a:cubicBezTo>
                    <a:pt x="447" y="344"/>
                    <a:pt x="446" y="345"/>
                    <a:pt x="446" y="346"/>
                  </a:cubicBezTo>
                  <a:cubicBezTo>
                    <a:pt x="446" y="346"/>
                    <a:pt x="445" y="347"/>
                    <a:pt x="445" y="347"/>
                  </a:cubicBezTo>
                  <a:cubicBezTo>
                    <a:pt x="445" y="347"/>
                    <a:pt x="445" y="347"/>
                    <a:pt x="445" y="347"/>
                  </a:cubicBezTo>
                  <a:cubicBezTo>
                    <a:pt x="445" y="347"/>
                    <a:pt x="445" y="347"/>
                    <a:pt x="445" y="347"/>
                  </a:cubicBezTo>
                  <a:cubicBezTo>
                    <a:pt x="445" y="348"/>
                    <a:pt x="445" y="349"/>
                    <a:pt x="445" y="349"/>
                  </a:cubicBezTo>
                  <a:cubicBezTo>
                    <a:pt x="445" y="350"/>
                    <a:pt x="445" y="350"/>
                    <a:pt x="445" y="350"/>
                  </a:cubicBezTo>
                  <a:cubicBezTo>
                    <a:pt x="445" y="350"/>
                    <a:pt x="445" y="350"/>
                    <a:pt x="445" y="350"/>
                  </a:cubicBezTo>
                  <a:cubicBezTo>
                    <a:pt x="445" y="350"/>
                    <a:pt x="444" y="351"/>
                    <a:pt x="444" y="351"/>
                  </a:cubicBezTo>
                  <a:cubicBezTo>
                    <a:pt x="444" y="350"/>
                    <a:pt x="444" y="350"/>
                    <a:pt x="445" y="350"/>
                  </a:cubicBezTo>
                  <a:close/>
                  <a:moveTo>
                    <a:pt x="422" y="223"/>
                  </a:moveTo>
                  <a:cubicBezTo>
                    <a:pt x="422" y="223"/>
                    <a:pt x="422" y="223"/>
                    <a:pt x="423" y="223"/>
                  </a:cubicBezTo>
                  <a:cubicBezTo>
                    <a:pt x="422" y="223"/>
                    <a:pt x="422" y="224"/>
                    <a:pt x="422" y="224"/>
                  </a:cubicBezTo>
                  <a:cubicBezTo>
                    <a:pt x="422" y="224"/>
                    <a:pt x="422" y="223"/>
                    <a:pt x="422" y="223"/>
                  </a:cubicBezTo>
                  <a:cubicBezTo>
                    <a:pt x="422" y="223"/>
                    <a:pt x="422" y="223"/>
                    <a:pt x="422" y="223"/>
                  </a:cubicBezTo>
                  <a:close/>
                  <a:moveTo>
                    <a:pt x="439" y="499"/>
                  </a:moveTo>
                  <a:cubicBezTo>
                    <a:pt x="439" y="499"/>
                    <a:pt x="439" y="499"/>
                    <a:pt x="439" y="499"/>
                  </a:cubicBezTo>
                  <a:cubicBezTo>
                    <a:pt x="439" y="499"/>
                    <a:pt x="439" y="499"/>
                    <a:pt x="439" y="499"/>
                  </a:cubicBezTo>
                  <a:cubicBezTo>
                    <a:pt x="440" y="499"/>
                    <a:pt x="440" y="499"/>
                    <a:pt x="440" y="499"/>
                  </a:cubicBezTo>
                  <a:cubicBezTo>
                    <a:pt x="439" y="499"/>
                    <a:pt x="439" y="499"/>
                    <a:pt x="439" y="499"/>
                  </a:cubicBezTo>
                  <a:close/>
                  <a:moveTo>
                    <a:pt x="465" y="484"/>
                  </a:moveTo>
                  <a:cubicBezTo>
                    <a:pt x="465" y="484"/>
                    <a:pt x="465" y="484"/>
                    <a:pt x="465" y="484"/>
                  </a:cubicBezTo>
                  <a:cubicBezTo>
                    <a:pt x="465" y="484"/>
                    <a:pt x="465" y="484"/>
                    <a:pt x="465" y="484"/>
                  </a:cubicBezTo>
                  <a:cubicBezTo>
                    <a:pt x="465" y="484"/>
                    <a:pt x="465" y="485"/>
                    <a:pt x="465" y="485"/>
                  </a:cubicBezTo>
                  <a:cubicBezTo>
                    <a:pt x="461" y="488"/>
                    <a:pt x="457" y="491"/>
                    <a:pt x="452" y="495"/>
                  </a:cubicBezTo>
                  <a:cubicBezTo>
                    <a:pt x="452" y="495"/>
                    <a:pt x="452" y="495"/>
                    <a:pt x="451" y="495"/>
                  </a:cubicBezTo>
                  <a:cubicBezTo>
                    <a:pt x="451" y="495"/>
                    <a:pt x="451" y="496"/>
                    <a:pt x="450" y="496"/>
                  </a:cubicBezTo>
                  <a:cubicBezTo>
                    <a:pt x="450" y="496"/>
                    <a:pt x="450" y="496"/>
                    <a:pt x="450" y="496"/>
                  </a:cubicBezTo>
                  <a:cubicBezTo>
                    <a:pt x="450" y="496"/>
                    <a:pt x="450" y="496"/>
                    <a:pt x="450" y="496"/>
                  </a:cubicBezTo>
                  <a:cubicBezTo>
                    <a:pt x="450" y="495"/>
                    <a:pt x="451" y="495"/>
                    <a:pt x="451" y="495"/>
                  </a:cubicBezTo>
                  <a:cubicBezTo>
                    <a:pt x="451" y="495"/>
                    <a:pt x="451" y="495"/>
                    <a:pt x="451" y="494"/>
                  </a:cubicBezTo>
                  <a:cubicBezTo>
                    <a:pt x="455" y="491"/>
                    <a:pt x="459" y="488"/>
                    <a:pt x="463" y="485"/>
                  </a:cubicBezTo>
                  <a:cubicBezTo>
                    <a:pt x="464" y="484"/>
                    <a:pt x="464" y="484"/>
                    <a:pt x="465" y="484"/>
                  </a:cubicBezTo>
                  <a:cubicBezTo>
                    <a:pt x="465" y="484"/>
                    <a:pt x="465" y="484"/>
                    <a:pt x="465" y="484"/>
                  </a:cubicBezTo>
                  <a:cubicBezTo>
                    <a:pt x="465" y="484"/>
                    <a:pt x="465" y="484"/>
                    <a:pt x="465" y="484"/>
                  </a:cubicBezTo>
                  <a:cubicBezTo>
                    <a:pt x="467" y="482"/>
                    <a:pt x="467" y="482"/>
                    <a:pt x="470" y="480"/>
                  </a:cubicBezTo>
                  <a:cubicBezTo>
                    <a:pt x="468" y="482"/>
                    <a:pt x="467" y="483"/>
                    <a:pt x="465" y="484"/>
                  </a:cubicBezTo>
                  <a:close/>
                  <a:moveTo>
                    <a:pt x="473" y="478"/>
                  </a:moveTo>
                  <a:cubicBezTo>
                    <a:pt x="473" y="477"/>
                    <a:pt x="472" y="477"/>
                    <a:pt x="472" y="477"/>
                  </a:cubicBezTo>
                  <a:cubicBezTo>
                    <a:pt x="472" y="477"/>
                    <a:pt x="473" y="477"/>
                    <a:pt x="473" y="477"/>
                  </a:cubicBezTo>
                  <a:cubicBezTo>
                    <a:pt x="479" y="470"/>
                    <a:pt x="486" y="463"/>
                    <a:pt x="492" y="456"/>
                  </a:cubicBezTo>
                  <a:cubicBezTo>
                    <a:pt x="487" y="464"/>
                    <a:pt x="480" y="471"/>
                    <a:pt x="473" y="478"/>
                  </a:cubicBezTo>
                  <a:close/>
                  <a:moveTo>
                    <a:pt x="501" y="446"/>
                  </a:moveTo>
                  <a:cubicBezTo>
                    <a:pt x="501" y="446"/>
                    <a:pt x="501" y="446"/>
                    <a:pt x="501" y="446"/>
                  </a:cubicBezTo>
                  <a:cubicBezTo>
                    <a:pt x="501" y="446"/>
                    <a:pt x="501" y="446"/>
                    <a:pt x="501" y="446"/>
                  </a:cubicBezTo>
                  <a:cubicBezTo>
                    <a:pt x="501" y="446"/>
                    <a:pt x="501" y="446"/>
                    <a:pt x="501" y="446"/>
                  </a:cubicBezTo>
                  <a:close/>
                  <a:moveTo>
                    <a:pt x="503" y="444"/>
                  </a:moveTo>
                  <a:cubicBezTo>
                    <a:pt x="503" y="444"/>
                    <a:pt x="502" y="444"/>
                    <a:pt x="502" y="444"/>
                  </a:cubicBezTo>
                  <a:cubicBezTo>
                    <a:pt x="502" y="444"/>
                    <a:pt x="502" y="444"/>
                    <a:pt x="502" y="444"/>
                  </a:cubicBezTo>
                  <a:cubicBezTo>
                    <a:pt x="503" y="444"/>
                    <a:pt x="503" y="444"/>
                    <a:pt x="503" y="443"/>
                  </a:cubicBezTo>
                  <a:cubicBezTo>
                    <a:pt x="503" y="444"/>
                    <a:pt x="503" y="444"/>
                    <a:pt x="503" y="444"/>
                  </a:cubicBezTo>
                  <a:close/>
                  <a:moveTo>
                    <a:pt x="526" y="410"/>
                  </a:moveTo>
                  <a:cubicBezTo>
                    <a:pt x="526" y="410"/>
                    <a:pt x="526" y="410"/>
                    <a:pt x="525" y="410"/>
                  </a:cubicBezTo>
                  <a:cubicBezTo>
                    <a:pt x="525" y="410"/>
                    <a:pt x="525" y="410"/>
                    <a:pt x="525" y="411"/>
                  </a:cubicBezTo>
                  <a:cubicBezTo>
                    <a:pt x="525" y="411"/>
                    <a:pt x="525" y="412"/>
                    <a:pt x="525" y="412"/>
                  </a:cubicBezTo>
                  <a:cubicBezTo>
                    <a:pt x="525" y="412"/>
                    <a:pt x="525" y="412"/>
                    <a:pt x="526" y="412"/>
                  </a:cubicBezTo>
                  <a:cubicBezTo>
                    <a:pt x="525" y="412"/>
                    <a:pt x="525" y="412"/>
                    <a:pt x="525" y="412"/>
                  </a:cubicBezTo>
                  <a:cubicBezTo>
                    <a:pt x="525" y="413"/>
                    <a:pt x="525" y="413"/>
                    <a:pt x="524" y="414"/>
                  </a:cubicBezTo>
                  <a:cubicBezTo>
                    <a:pt x="524" y="414"/>
                    <a:pt x="524" y="414"/>
                    <a:pt x="524" y="414"/>
                  </a:cubicBezTo>
                  <a:cubicBezTo>
                    <a:pt x="524" y="414"/>
                    <a:pt x="524" y="414"/>
                    <a:pt x="523" y="414"/>
                  </a:cubicBezTo>
                  <a:cubicBezTo>
                    <a:pt x="523" y="414"/>
                    <a:pt x="523" y="414"/>
                    <a:pt x="523" y="414"/>
                  </a:cubicBezTo>
                  <a:cubicBezTo>
                    <a:pt x="523" y="416"/>
                    <a:pt x="523" y="417"/>
                    <a:pt x="521" y="418"/>
                  </a:cubicBezTo>
                  <a:cubicBezTo>
                    <a:pt x="521" y="418"/>
                    <a:pt x="521" y="418"/>
                    <a:pt x="521" y="418"/>
                  </a:cubicBezTo>
                  <a:cubicBezTo>
                    <a:pt x="521" y="418"/>
                    <a:pt x="521" y="418"/>
                    <a:pt x="521" y="418"/>
                  </a:cubicBezTo>
                  <a:cubicBezTo>
                    <a:pt x="521" y="418"/>
                    <a:pt x="521" y="419"/>
                    <a:pt x="521" y="419"/>
                  </a:cubicBezTo>
                  <a:cubicBezTo>
                    <a:pt x="517" y="426"/>
                    <a:pt x="512" y="433"/>
                    <a:pt x="507" y="440"/>
                  </a:cubicBezTo>
                  <a:cubicBezTo>
                    <a:pt x="507" y="440"/>
                    <a:pt x="506" y="441"/>
                    <a:pt x="506" y="441"/>
                  </a:cubicBezTo>
                  <a:cubicBezTo>
                    <a:pt x="505" y="441"/>
                    <a:pt x="505" y="441"/>
                    <a:pt x="505" y="442"/>
                  </a:cubicBezTo>
                  <a:cubicBezTo>
                    <a:pt x="504" y="441"/>
                    <a:pt x="505" y="441"/>
                    <a:pt x="505" y="440"/>
                  </a:cubicBezTo>
                  <a:cubicBezTo>
                    <a:pt x="508" y="436"/>
                    <a:pt x="512" y="431"/>
                    <a:pt x="515" y="426"/>
                  </a:cubicBezTo>
                  <a:cubicBezTo>
                    <a:pt x="517" y="424"/>
                    <a:pt x="518" y="421"/>
                    <a:pt x="520" y="419"/>
                  </a:cubicBezTo>
                  <a:cubicBezTo>
                    <a:pt x="520" y="418"/>
                    <a:pt x="521" y="418"/>
                    <a:pt x="521" y="418"/>
                  </a:cubicBezTo>
                  <a:cubicBezTo>
                    <a:pt x="521" y="418"/>
                    <a:pt x="521" y="418"/>
                    <a:pt x="521" y="418"/>
                  </a:cubicBezTo>
                  <a:cubicBezTo>
                    <a:pt x="521" y="418"/>
                    <a:pt x="521" y="418"/>
                    <a:pt x="521" y="418"/>
                  </a:cubicBezTo>
                  <a:cubicBezTo>
                    <a:pt x="521" y="416"/>
                    <a:pt x="522" y="415"/>
                    <a:pt x="523" y="414"/>
                  </a:cubicBezTo>
                  <a:cubicBezTo>
                    <a:pt x="523" y="414"/>
                    <a:pt x="523" y="414"/>
                    <a:pt x="523" y="414"/>
                  </a:cubicBezTo>
                  <a:cubicBezTo>
                    <a:pt x="523" y="414"/>
                    <a:pt x="524" y="414"/>
                    <a:pt x="524" y="414"/>
                  </a:cubicBezTo>
                  <a:cubicBezTo>
                    <a:pt x="524" y="413"/>
                    <a:pt x="524" y="412"/>
                    <a:pt x="525" y="412"/>
                  </a:cubicBezTo>
                  <a:cubicBezTo>
                    <a:pt x="525" y="412"/>
                    <a:pt x="525" y="412"/>
                    <a:pt x="525" y="412"/>
                  </a:cubicBezTo>
                  <a:cubicBezTo>
                    <a:pt x="525" y="412"/>
                    <a:pt x="525" y="412"/>
                    <a:pt x="525" y="412"/>
                  </a:cubicBezTo>
                  <a:cubicBezTo>
                    <a:pt x="525" y="412"/>
                    <a:pt x="525" y="411"/>
                    <a:pt x="525" y="411"/>
                  </a:cubicBezTo>
                  <a:cubicBezTo>
                    <a:pt x="525" y="410"/>
                    <a:pt x="525" y="410"/>
                    <a:pt x="525" y="410"/>
                  </a:cubicBezTo>
                  <a:cubicBezTo>
                    <a:pt x="525" y="410"/>
                    <a:pt x="526" y="410"/>
                    <a:pt x="526" y="410"/>
                  </a:cubicBezTo>
                  <a:cubicBezTo>
                    <a:pt x="526" y="410"/>
                    <a:pt x="526" y="410"/>
                    <a:pt x="526" y="410"/>
                  </a:cubicBezTo>
                  <a:cubicBezTo>
                    <a:pt x="526" y="410"/>
                    <a:pt x="526" y="410"/>
                    <a:pt x="526" y="410"/>
                  </a:cubicBezTo>
                  <a:cubicBezTo>
                    <a:pt x="526" y="410"/>
                    <a:pt x="526" y="410"/>
                    <a:pt x="526" y="410"/>
                  </a:cubicBezTo>
                  <a:close/>
                  <a:moveTo>
                    <a:pt x="548" y="363"/>
                  </a:moveTo>
                  <a:cubicBezTo>
                    <a:pt x="548" y="362"/>
                    <a:pt x="549" y="361"/>
                    <a:pt x="550" y="360"/>
                  </a:cubicBezTo>
                  <a:cubicBezTo>
                    <a:pt x="550" y="359"/>
                    <a:pt x="550" y="359"/>
                    <a:pt x="551" y="360"/>
                  </a:cubicBezTo>
                  <a:cubicBezTo>
                    <a:pt x="551" y="360"/>
                    <a:pt x="551" y="360"/>
                    <a:pt x="551" y="360"/>
                  </a:cubicBezTo>
                  <a:cubicBezTo>
                    <a:pt x="551" y="360"/>
                    <a:pt x="551" y="360"/>
                    <a:pt x="551" y="360"/>
                  </a:cubicBezTo>
                  <a:cubicBezTo>
                    <a:pt x="551" y="358"/>
                    <a:pt x="551" y="357"/>
                    <a:pt x="553" y="357"/>
                  </a:cubicBezTo>
                  <a:cubicBezTo>
                    <a:pt x="553" y="357"/>
                    <a:pt x="553" y="357"/>
                    <a:pt x="553" y="357"/>
                  </a:cubicBezTo>
                  <a:cubicBezTo>
                    <a:pt x="552" y="356"/>
                    <a:pt x="552" y="355"/>
                    <a:pt x="553" y="354"/>
                  </a:cubicBezTo>
                  <a:cubicBezTo>
                    <a:pt x="553" y="354"/>
                    <a:pt x="553" y="354"/>
                    <a:pt x="553" y="354"/>
                  </a:cubicBezTo>
                  <a:cubicBezTo>
                    <a:pt x="553" y="354"/>
                    <a:pt x="553" y="354"/>
                    <a:pt x="553" y="354"/>
                  </a:cubicBezTo>
                  <a:cubicBezTo>
                    <a:pt x="553" y="354"/>
                    <a:pt x="553" y="354"/>
                    <a:pt x="553" y="354"/>
                  </a:cubicBezTo>
                  <a:cubicBezTo>
                    <a:pt x="553" y="354"/>
                    <a:pt x="553" y="354"/>
                    <a:pt x="553" y="354"/>
                  </a:cubicBezTo>
                  <a:cubicBezTo>
                    <a:pt x="553" y="354"/>
                    <a:pt x="553" y="354"/>
                    <a:pt x="553" y="354"/>
                  </a:cubicBezTo>
                  <a:cubicBezTo>
                    <a:pt x="553" y="355"/>
                    <a:pt x="553" y="356"/>
                    <a:pt x="553" y="357"/>
                  </a:cubicBezTo>
                  <a:cubicBezTo>
                    <a:pt x="553" y="357"/>
                    <a:pt x="553" y="357"/>
                    <a:pt x="553" y="357"/>
                  </a:cubicBezTo>
                  <a:cubicBezTo>
                    <a:pt x="553" y="357"/>
                    <a:pt x="553" y="357"/>
                    <a:pt x="553" y="357"/>
                  </a:cubicBezTo>
                  <a:cubicBezTo>
                    <a:pt x="553" y="357"/>
                    <a:pt x="553" y="357"/>
                    <a:pt x="553" y="357"/>
                  </a:cubicBezTo>
                  <a:cubicBezTo>
                    <a:pt x="552" y="358"/>
                    <a:pt x="552" y="359"/>
                    <a:pt x="551" y="360"/>
                  </a:cubicBezTo>
                  <a:cubicBezTo>
                    <a:pt x="551" y="360"/>
                    <a:pt x="551" y="360"/>
                    <a:pt x="551" y="360"/>
                  </a:cubicBezTo>
                  <a:cubicBezTo>
                    <a:pt x="551" y="360"/>
                    <a:pt x="551" y="360"/>
                    <a:pt x="551" y="360"/>
                  </a:cubicBezTo>
                  <a:cubicBezTo>
                    <a:pt x="548" y="368"/>
                    <a:pt x="544" y="376"/>
                    <a:pt x="539" y="384"/>
                  </a:cubicBezTo>
                  <a:cubicBezTo>
                    <a:pt x="537" y="389"/>
                    <a:pt x="534" y="394"/>
                    <a:pt x="531" y="399"/>
                  </a:cubicBezTo>
                  <a:cubicBezTo>
                    <a:pt x="530" y="400"/>
                    <a:pt x="530" y="402"/>
                    <a:pt x="529" y="403"/>
                  </a:cubicBezTo>
                  <a:cubicBezTo>
                    <a:pt x="529" y="403"/>
                    <a:pt x="528" y="404"/>
                    <a:pt x="528" y="404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28" y="404"/>
                    <a:pt x="528" y="405"/>
                    <a:pt x="527" y="405"/>
                  </a:cubicBezTo>
                  <a:cubicBezTo>
                    <a:pt x="527" y="405"/>
                    <a:pt x="527" y="404"/>
                    <a:pt x="527" y="404"/>
                  </a:cubicBezTo>
                  <a:cubicBezTo>
                    <a:pt x="527" y="404"/>
                    <a:pt x="528" y="404"/>
                    <a:pt x="528" y="404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29" y="402"/>
                    <a:pt x="529" y="400"/>
                    <a:pt x="530" y="398"/>
                  </a:cubicBezTo>
                  <a:cubicBezTo>
                    <a:pt x="537" y="387"/>
                    <a:pt x="543" y="375"/>
                    <a:pt x="548" y="363"/>
                  </a:cubicBezTo>
                  <a:close/>
                  <a:moveTo>
                    <a:pt x="585" y="511"/>
                  </a:moveTo>
                  <a:cubicBezTo>
                    <a:pt x="585" y="509"/>
                    <a:pt x="585" y="509"/>
                    <a:pt x="587" y="509"/>
                  </a:cubicBezTo>
                  <a:cubicBezTo>
                    <a:pt x="586" y="510"/>
                    <a:pt x="586" y="510"/>
                    <a:pt x="585" y="511"/>
                  </a:cubicBezTo>
                  <a:close/>
                  <a:moveTo>
                    <a:pt x="589" y="505"/>
                  </a:moveTo>
                  <a:cubicBezTo>
                    <a:pt x="589" y="505"/>
                    <a:pt x="589" y="505"/>
                    <a:pt x="589" y="505"/>
                  </a:cubicBezTo>
                  <a:cubicBezTo>
                    <a:pt x="589" y="505"/>
                    <a:pt x="590" y="505"/>
                    <a:pt x="590" y="504"/>
                  </a:cubicBezTo>
                  <a:cubicBezTo>
                    <a:pt x="590" y="504"/>
                    <a:pt x="590" y="504"/>
                    <a:pt x="590" y="505"/>
                  </a:cubicBezTo>
                  <a:cubicBezTo>
                    <a:pt x="590" y="505"/>
                    <a:pt x="590" y="505"/>
                    <a:pt x="589" y="505"/>
                  </a:cubicBezTo>
                  <a:close/>
                  <a:moveTo>
                    <a:pt x="586" y="504"/>
                  </a:moveTo>
                  <a:cubicBezTo>
                    <a:pt x="587" y="502"/>
                    <a:pt x="587" y="502"/>
                    <a:pt x="591" y="499"/>
                  </a:cubicBezTo>
                  <a:cubicBezTo>
                    <a:pt x="590" y="501"/>
                    <a:pt x="588" y="503"/>
                    <a:pt x="586" y="504"/>
                  </a:cubicBezTo>
                  <a:close/>
                  <a:moveTo>
                    <a:pt x="592" y="502"/>
                  </a:moveTo>
                  <a:cubicBezTo>
                    <a:pt x="592" y="501"/>
                    <a:pt x="592" y="501"/>
                    <a:pt x="592" y="501"/>
                  </a:cubicBezTo>
                  <a:cubicBezTo>
                    <a:pt x="592" y="501"/>
                    <a:pt x="593" y="501"/>
                    <a:pt x="593" y="501"/>
                  </a:cubicBezTo>
                  <a:cubicBezTo>
                    <a:pt x="593" y="501"/>
                    <a:pt x="592" y="501"/>
                    <a:pt x="592" y="502"/>
                  </a:cubicBezTo>
                  <a:close/>
                  <a:moveTo>
                    <a:pt x="595" y="498"/>
                  </a:moveTo>
                  <a:cubicBezTo>
                    <a:pt x="595" y="498"/>
                    <a:pt x="595" y="498"/>
                    <a:pt x="595" y="498"/>
                  </a:cubicBezTo>
                  <a:cubicBezTo>
                    <a:pt x="595" y="498"/>
                    <a:pt x="595" y="498"/>
                    <a:pt x="595" y="498"/>
                  </a:cubicBezTo>
                  <a:close/>
                  <a:moveTo>
                    <a:pt x="646" y="370"/>
                  </a:moveTo>
                  <a:cubicBezTo>
                    <a:pt x="646" y="370"/>
                    <a:pt x="646" y="370"/>
                    <a:pt x="646" y="370"/>
                  </a:cubicBezTo>
                  <a:cubicBezTo>
                    <a:pt x="646" y="371"/>
                    <a:pt x="646" y="371"/>
                    <a:pt x="646" y="371"/>
                  </a:cubicBezTo>
                  <a:cubicBezTo>
                    <a:pt x="646" y="371"/>
                    <a:pt x="646" y="370"/>
                    <a:pt x="646" y="370"/>
                  </a:cubicBezTo>
                  <a:cubicBezTo>
                    <a:pt x="646" y="370"/>
                    <a:pt x="646" y="370"/>
                    <a:pt x="646" y="37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47"/>
            <p:cNvSpPr>
              <a:spLocks/>
            </p:cNvSpPr>
            <p:nvPr/>
          </p:nvSpPr>
          <p:spPr bwMode="auto">
            <a:xfrm>
              <a:off x="5794376" y="4822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48"/>
            <p:cNvSpPr>
              <a:spLocks/>
            </p:cNvSpPr>
            <p:nvPr/>
          </p:nvSpPr>
          <p:spPr bwMode="auto">
            <a:xfrm>
              <a:off x="4545013" y="3260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49"/>
            <p:cNvSpPr>
              <a:spLocks/>
            </p:cNvSpPr>
            <p:nvPr/>
          </p:nvSpPr>
          <p:spPr bwMode="auto">
            <a:xfrm>
              <a:off x="4968876" y="5184775"/>
              <a:ext cx="101600" cy="33338"/>
            </a:xfrm>
            <a:custGeom>
              <a:avLst/>
              <a:gdLst>
                <a:gd name="T0" fmla="*/ 23 w 24"/>
                <a:gd name="T1" fmla="*/ 7 h 8"/>
                <a:gd name="T2" fmla="*/ 3 w 24"/>
                <a:gd name="T3" fmla="*/ 1 h 8"/>
                <a:gd name="T4" fmla="*/ 0 w 24"/>
                <a:gd name="T5" fmla="*/ 0 h 8"/>
                <a:gd name="T6" fmla="*/ 1 w 24"/>
                <a:gd name="T7" fmla="*/ 1 h 8"/>
                <a:gd name="T8" fmla="*/ 5 w 24"/>
                <a:gd name="T9" fmla="*/ 3 h 8"/>
                <a:gd name="T10" fmla="*/ 24 w 24"/>
                <a:gd name="T11" fmla="*/ 8 h 8"/>
                <a:gd name="T12" fmla="*/ 24 w 24"/>
                <a:gd name="T13" fmla="*/ 8 h 8"/>
                <a:gd name="T14" fmla="*/ 23 w 24"/>
                <a:gd name="T1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8">
                  <a:moveTo>
                    <a:pt x="23" y="7"/>
                  </a:moveTo>
                  <a:cubicBezTo>
                    <a:pt x="16" y="5"/>
                    <a:pt x="9" y="3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3" y="2"/>
                    <a:pt x="4" y="2"/>
                    <a:pt x="5" y="3"/>
                  </a:cubicBezTo>
                  <a:cubicBezTo>
                    <a:pt x="12" y="5"/>
                    <a:pt x="18" y="7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50"/>
            <p:cNvSpPr>
              <a:spLocks/>
            </p:cNvSpPr>
            <p:nvPr/>
          </p:nvSpPr>
          <p:spPr bwMode="auto">
            <a:xfrm>
              <a:off x="5824538" y="5099050"/>
              <a:ext cx="55563" cy="63500"/>
            </a:xfrm>
            <a:custGeom>
              <a:avLst/>
              <a:gdLst>
                <a:gd name="T0" fmla="*/ 13 w 13"/>
                <a:gd name="T1" fmla="*/ 0 h 15"/>
                <a:gd name="T2" fmla="*/ 1 w 13"/>
                <a:gd name="T3" fmla="*/ 13 h 15"/>
                <a:gd name="T4" fmla="*/ 0 w 13"/>
                <a:gd name="T5" fmla="*/ 15 h 15"/>
                <a:gd name="T6" fmla="*/ 1 w 13"/>
                <a:gd name="T7" fmla="*/ 14 h 15"/>
                <a:gd name="T8" fmla="*/ 13 w 13"/>
                <a:gd name="T9" fmla="*/ 1 h 15"/>
                <a:gd name="T10" fmla="*/ 1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3" y="0"/>
                  </a:moveTo>
                  <a:cubicBezTo>
                    <a:pt x="11" y="2"/>
                    <a:pt x="4" y="9"/>
                    <a:pt x="1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1" y="14"/>
                    <a:pt x="1" y="14"/>
                  </a:cubicBezTo>
                  <a:cubicBezTo>
                    <a:pt x="5" y="10"/>
                    <a:pt x="9" y="5"/>
                    <a:pt x="13" y="1"/>
                  </a:cubicBezTo>
                  <a:cubicBezTo>
                    <a:pt x="13" y="1"/>
                    <a:pt x="13" y="1"/>
                    <a:pt x="13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51"/>
            <p:cNvSpPr>
              <a:spLocks/>
            </p:cNvSpPr>
            <p:nvPr/>
          </p:nvSpPr>
          <p:spPr bwMode="auto">
            <a:xfrm>
              <a:off x="4994276" y="3108325"/>
              <a:ext cx="12700" cy="71438"/>
            </a:xfrm>
            <a:custGeom>
              <a:avLst/>
              <a:gdLst>
                <a:gd name="T0" fmla="*/ 1 w 3"/>
                <a:gd name="T1" fmla="*/ 16 h 17"/>
                <a:gd name="T2" fmla="*/ 3 w 3"/>
                <a:gd name="T3" fmla="*/ 1 h 17"/>
                <a:gd name="T4" fmla="*/ 3 w 3"/>
                <a:gd name="T5" fmla="*/ 0 h 17"/>
                <a:gd name="T6" fmla="*/ 2 w 3"/>
                <a:gd name="T7" fmla="*/ 2 h 17"/>
                <a:gd name="T8" fmla="*/ 2 w 3"/>
                <a:gd name="T9" fmla="*/ 12 h 17"/>
                <a:gd name="T10" fmla="*/ 0 w 3"/>
                <a:gd name="T11" fmla="*/ 17 h 17"/>
                <a:gd name="T12" fmla="*/ 1 w 3"/>
                <a:gd name="T1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7">
                  <a:moveTo>
                    <a:pt x="1" y="16"/>
                  </a:moveTo>
                  <a:cubicBezTo>
                    <a:pt x="3" y="11"/>
                    <a:pt x="3" y="6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2" y="5"/>
                    <a:pt x="2" y="9"/>
                    <a:pt x="2" y="12"/>
                  </a:cubicBezTo>
                  <a:cubicBezTo>
                    <a:pt x="1" y="14"/>
                    <a:pt x="1" y="16"/>
                    <a:pt x="0" y="17"/>
                  </a:cubicBezTo>
                  <a:cubicBezTo>
                    <a:pt x="1" y="17"/>
                    <a:pt x="1" y="17"/>
                    <a:pt x="1" y="16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52"/>
            <p:cNvSpPr>
              <a:spLocks/>
            </p:cNvSpPr>
            <p:nvPr/>
          </p:nvSpPr>
          <p:spPr bwMode="auto">
            <a:xfrm>
              <a:off x="4994276" y="3179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53"/>
            <p:cNvSpPr>
              <a:spLocks/>
            </p:cNvSpPr>
            <p:nvPr/>
          </p:nvSpPr>
          <p:spPr bwMode="auto">
            <a:xfrm>
              <a:off x="6765926" y="5235575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54"/>
            <p:cNvSpPr>
              <a:spLocks/>
            </p:cNvSpPr>
            <p:nvPr/>
          </p:nvSpPr>
          <p:spPr bwMode="auto">
            <a:xfrm>
              <a:off x="6727826" y="4419600"/>
              <a:ext cx="7938" cy="38100"/>
            </a:xfrm>
            <a:custGeom>
              <a:avLst/>
              <a:gdLst>
                <a:gd name="T0" fmla="*/ 1 w 2"/>
                <a:gd name="T1" fmla="*/ 9 h 9"/>
                <a:gd name="T2" fmla="*/ 2 w 2"/>
                <a:gd name="T3" fmla="*/ 0 h 9"/>
                <a:gd name="T4" fmla="*/ 1 w 2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2" y="3"/>
                    <a:pt x="2" y="0"/>
                  </a:cubicBezTo>
                  <a:cubicBezTo>
                    <a:pt x="0" y="3"/>
                    <a:pt x="0" y="6"/>
                    <a:pt x="1" y="9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55"/>
            <p:cNvSpPr>
              <a:spLocks/>
            </p:cNvSpPr>
            <p:nvPr/>
          </p:nvSpPr>
          <p:spPr bwMode="auto">
            <a:xfrm>
              <a:off x="5532438" y="364331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56"/>
            <p:cNvSpPr>
              <a:spLocks/>
            </p:cNvSpPr>
            <p:nvPr/>
          </p:nvSpPr>
          <p:spPr bwMode="auto">
            <a:xfrm>
              <a:off x="5514976" y="36639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57"/>
            <p:cNvSpPr>
              <a:spLocks/>
            </p:cNvSpPr>
            <p:nvPr/>
          </p:nvSpPr>
          <p:spPr bwMode="auto">
            <a:xfrm>
              <a:off x="5514976" y="3643313"/>
              <a:ext cx="17463" cy="20638"/>
            </a:xfrm>
            <a:custGeom>
              <a:avLst/>
              <a:gdLst>
                <a:gd name="T0" fmla="*/ 1 w 4"/>
                <a:gd name="T1" fmla="*/ 4 h 5"/>
                <a:gd name="T2" fmla="*/ 4 w 4"/>
                <a:gd name="T3" fmla="*/ 1 h 5"/>
                <a:gd name="T4" fmla="*/ 2 w 4"/>
                <a:gd name="T5" fmla="*/ 1 h 5"/>
                <a:gd name="T6" fmla="*/ 0 w 4"/>
                <a:gd name="T7" fmla="*/ 5 h 5"/>
                <a:gd name="T8" fmla="*/ 1 w 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2" y="3"/>
                    <a:pt x="3" y="2"/>
                    <a:pt x="4" y="1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2"/>
                    <a:pt x="1" y="4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58"/>
            <p:cNvSpPr>
              <a:spLocks/>
            </p:cNvSpPr>
            <p:nvPr/>
          </p:nvSpPr>
          <p:spPr bwMode="auto">
            <a:xfrm>
              <a:off x="5532438" y="3635375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59"/>
            <p:cNvSpPr>
              <a:spLocks/>
            </p:cNvSpPr>
            <p:nvPr/>
          </p:nvSpPr>
          <p:spPr bwMode="auto">
            <a:xfrm>
              <a:off x="5532438" y="3625850"/>
              <a:ext cx="12700" cy="12700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0 h 3"/>
                <a:gd name="T4" fmla="*/ 1 w 3"/>
                <a:gd name="T5" fmla="*/ 0 h 3"/>
                <a:gd name="T6" fmla="*/ 0 w 3"/>
                <a:gd name="T7" fmla="*/ 2 h 3"/>
                <a:gd name="T8" fmla="*/ 1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60"/>
            <p:cNvSpPr>
              <a:spLocks/>
            </p:cNvSpPr>
            <p:nvPr/>
          </p:nvSpPr>
          <p:spPr bwMode="auto">
            <a:xfrm>
              <a:off x="5545138" y="36258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61"/>
            <p:cNvSpPr>
              <a:spLocks/>
            </p:cNvSpPr>
            <p:nvPr/>
          </p:nvSpPr>
          <p:spPr bwMode="auto">
            <a:xfrm>
              <a:off x="6740526" y="4284663"/>
              <a:ext cx="0" cy="793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Oval 262"/>
            <p:cNvSpPr>
              <a:spLocks noChangeArrowheads="1"/>
            </p:cNvSpPr>
            <p:nvPr/>
          </p:nvSpPr>
          <p:spPr bwMode="auto">
            <a:xfrm>
              <a:off x="6621463" y="5124450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63"/>
            <p:cNvSpPr>
              <a:spLocks/>
            </p:cNvSpPr>
            <p:nvPr/>
          </p:nvSpPr>
          <p:spPr bwMode="auto">
            <a:xfrm>
              <a:off x="4765676" y="5078413"/>
              <a:ext cx="3175" cy="793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64"/>
            <p:cNvSpPr>
              <a:spLocks/>
            </p:cNvSpPr>
            <p:nvPr/>
          </p:nvSpPr>
          <p:spPr bwMode="auto">
            <a:xfrm>
              <a:off x="4768851" y="5086350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65"/>
            <p:cNvSpPr>
              <a:spLocks/>
            </p:cNvSpPr>
            <p:nvPr/>
          </p:nvSpPr>
          <p:spPr bwMode="auto">
            <a:xfrm>
              <a:off x="4760913" y="50784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66"/>
            <p:cNvSpPr>
              <a:spLocks/>
            </p:cNvSpPr>
            <p:nvPr/>
          </p:nvSpPr>
          <p:spPr bwMode="auto">
            <a:xfrm>
              <a:off x="5595938" y="3536950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67"/>
            <p:cNvSpPr>
              <a:spLocks/>
            </p:cNvSpPr>
            <p:nvPr/>
          </p:nvSpPr>
          <p:spPr bwMode="auto">
            <a:xfrm>
              <a:off x="4773613" y="5086350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68"/>
            <p:cNvSpPr>
              <a:spLocks/>
            </p:cNvSpPr>
            <p:nvPr/>
          </p:nvSpPr>
          <p:spPr bwMode="auto">
            <a:xfrm>
              <a:off x="4773613" y="50863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69"/>
            <p:cNvSpPr>
              <a:spLocks/>
            </p:cNvSpPr>
            <p:nvPr/>
          </p:nvSpPr>
          <p:spPr bwMode="auto">
            <a:xfrm>
              <a:off x="5578476" y="3562350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70"/>
            <p:cNvSpPr>
              <a:spLocks/>
            </p:cNvSpPr>
            <p:nvPr/>
          </p:nvSpPr>
          <p:spPr bwMode="auto">
            <a:xfrm>
              <a:off x="5578476" y="3557588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71"/>
            <p:cNvSpPr>
              <a:spLocks/>
            </p:cNvSpPr>
            <p:nvPr/>
          </p:nvSpPr>
          <p:spPr bwMode="auto">
            <a:xfrm>
              <a:off x="5570538" y="3570288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72"/>
            <p:cNvSpPr>
              <a:spLocks/>
            </p:cNvSpPr>
            <p:nvPr/>
          </p:nvSpPr>
          <p:spPr bwMode="auto">
            <a:xfrm>
              <a:off x="5575301" y="356711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Oval 273"/>
            <p:cNvSpPr>
              <a:spLocks noChangeArrowheads="1"/>
            </p:cNvSpPr>
            <p:nvPr/>
          </p:nvSpPr>
          <p:spPr bwMode="auto">
            <a:xfrm>
              <a:off x="5565776" y="3584575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74"/>
            <p:cNvSpPr>
              <a:spLocks/>
            </p:cNvSpPr>
            <p:nvPr/>
          </p:nvSpPr>
          <p:spPr bwMode="auto">
            <a:xfrm>
              <a:off x="5565776" y="3575050"/>
              <a:ext cx="4763" cy="952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75"/>
            <p:cNvSpPr>
              <a:spLocks/>
            </p:cNvSpPr>
            <p:nvPr/>
          </p:nvSpPr>
          <p:spPr bwMode="auto">
            <a:xfrm>
              <a:off x="5562601" y="3584575"/>
              <a:ext cx="3175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76"/>
            <p:cNvSpPr>
              <a:spLocks/>
            </p:cNvSpPr>
            <p:nvPr/>
          </p:nvSpPr>
          <p:spPr bwMode="auto">
            <a:xfrm>
              <a:off x="6273801" y="3341688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77"/>
            <p:cNvSpPr>
              <a:spLocks/>
            </p:cNvSpPr>
            <p:nvPr/>
          </p:nvSpPr>
          <p:spPr bwMode="auto">
            <a:xfrm>
              <a:off x="6316663" y="3354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78"/>
            <p:cNvSpPr>
              <a:spLocks/>
            </p:cNvSpPr>
            <p:nvPr/>
          </p:nvSpPr>
          <p:spPr bwMode="auto">
            <a:xfrm>
              <a:off x="6307138" y="3349625"/>
              <a:ext cx="9525" cy="4763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79"/>
            <p:cNvSpPr>
              <a:spLocks/>
            </p:cNvSpPr>
            <p:nvPr/>
          </p:nvSpPr>
          <p:spPr bwMode="auto">
            <a:xfrm>
              <a:off x="5553076" y="3592513"/>
              <a:ext cx="4763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80"/>
            <p:cNvSpPr>
              <a:spLocks/>
            </p:cNvSpPr>
            <p:nvPr/>
          </p:nvSpPr>
          <p:spPr bwMode="auto">
            <a:xfrm>
              <a:off x="5557838" y="359251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Oval 281"/>
            <p:cNvSpPr>
              <a:spLocks noChangeArrowheads="1"/>
            </p:cNvSpPr>
            <p:nvPr/>
          </p:nvSpPr>
          <p:spPr bwMode="auto">
            <a:xfrm>
              <a:off x="6176963" y="5291138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Oval 282"/>
            <p:cNvSpPr>
              <a:spLocks noChangeArrowheads="1"/>
            </p:cNvSpPr>
            <p:nvPr/>
          </p:nvSpPr>
          <p:spPr bwMode="auto">
            <a:xfrm>
              <a:off x="6167438" y="5299075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83"/>
            <p:cNvSpPr>
              <a:spLocks/>
            </p:cNvSpPr>
            <p:nvPr/>
          </p:nvSpPr>
          <p:spPr bwMode="auto">
            <a:xfrm>
              <a:off x="5684838" y="5380038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84"/>
            <p:cNvSpPr>
              <a:spLocks/>
            </p:cNvSpPr>
            <p:nvPr/>
          </p:nvSpPr>
          <p:spPr bwMode="auto">
            <a:xfrm>
              <a:off x="5553076" y="3609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85"/>
            <p:cNvSpPr>
              <a:spLocks/>
            </p:cNvSpPr>
            <p:nvPr/>
          </p:nvSpPr>
          <p:spPr bwMode="auto">
            <a:xfrm>
              <a:off x="5545138" y="3609975"/>
              <a:ext cx="7938" cy="7938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86"/>
            <p:cNvSpPr>
              <a:spLocks/>
            </p:cNvSpPr>
            <p:nvPr/>
          </p:nvSpPr>
          <p:spPr bwMode="auto">
            <a:xfrm>
              <a:off x="5540376" y="3613150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87"/>
            <p:cNvSpPr>
              <a:spLocks/>
            </p:cNvSpPr>
            <p:nvPr/>
          </p:nvSpPr>
          <p:spPr bwMode="auto">
            <a:xfrm>
              <a:off x="4994276" y="3179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88"/>
            <p:cNvSpPr>
              <a:spLocks/>
            </p:cNvSpPr>
            <p:nvPr/>
          </p:nvSpPr>
          <p:spPr bwMode="auto">
            <a:xfrm>
              <a:off x="4994276" y="3179763"/>
              <a:ext cx="4763" cy="12700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Oval 289"/>
            <p:cNvSpPr>
              <a:spLocks noChangeArrowheads="1"/>
            </p:cNvSpPr>
            <p:nvPr/>
          </p:nvSpPr>
          <p:spPr bwMode="auto">
            <a:xfrm>
              <a:off x="4964113" y="3257550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90"/>
            <p:cNvSpPr>
              <a:spLocks/>
            </p:cNvSpPr>
            <p:nvPr/>
          </p:nvSpPr>
          <p:spPr bwMode="auto">
            <a:xfrm>
              <a:off x="5999163" y="3260725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91"/>
            <p:cNvSpPr>
              <a:spLocks/>
            </p:cNvSpPr>
            <p:nvPr/>
          </p:nvSpPr>
          <p:spPr bwMode="auto">
            <a:xfrm>
              <a:off x="4570413" y="4959350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Oval 292"/>
            <p:cNvSpPr>
              <a:spLocks noChangeArrowheads="1"/>
            </p:cNvSpPr>
            <p:nvPr/>
          </p:nvSpPr>
          <p:spPr bwMode="auto">
            <a:xfrm>
              <a:off x="5910263" y="5022850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93"/>
            <p:cNvSpPr>
              <a:spLocks/>
            </p:cNvSpPr>
            <p:nvPr/>
          </p:nvSpPr>
          <p:spPr bwMode="auto">
            <a:xfrm>
              <a:off x="4994276" y="3192463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94"/>
            <p:cNvSpPr>
              <a:spLocks/>
            </p:cNvSpPr>
            <p:nvPr/>
          </p:nvSpPr>
          <p:spPr bwMode="auto">
            <a:xfrm>
              <a:off x="6702426" y="464026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95"/>
            <p:cNvSpPr>
              <a:spLocks/>
            </p:cNvSpPr>
            <p:nvPr/>
          </p:nvSpPr>
          <p:spPr bwMode="auto">
            <a:xfrm>
              <a:off x="5973763" y="3270250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96"/>
            <p:cNvSpPr>
              <a:spLocks/>
            </p:cNvSpPr>
            <p:nvPr/>
          </p:nvSpPr>
          <p:spPr bwMode="auto">
            <a:xfrm>
              <a:off x="4960938" y="5180013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97"/>
            <p:cNvSpPr>
              <a:spLocks/>
            </p:cNvSpPr>
            <p:nvPr/>
          </p:nvSpPr>
          <p:spPr bwMode="auto">
            <a:xfrm>
              <a:off x="4968876" y="5184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98"/>
            <p:cNvSpPr>
              <a:spLocks/>
            </p:cNvSpPr>
            <p:nvPr/>
          </p:nvSpPr>
          <p:spPr bwMode="auto">
            <a:xfrm>
              <a:off x="5070476" y="5218113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99"/>
            <p:cNvSpPr>
              <a:spLocks/>
            </p:cNvSpPr>
            <p:nvPr/>
          </p:nvSpPr>
          <p:spPr bwMode="auto">
            <a:xfrm>
              <a:off x="5964238" y="3270250"/>
              <a:ext cx="952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300"/>
            <p:cNvSpPr>
              <a:spLocks/>
            </p:cNvSpPr>
            <p:nvPr/>
          </p:nvSpPr>
          <p:spPr bwMode="auto">
            <a:xfrm>
              <a:off x="5986463" y="32654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301"/>
            <p:cNvSpPr>
              <a:spLocks/>
            </p:cNvSpPr>
            <p:nvPr/>
          </p:nvSpPr>
          <p:spPr bwMode="auto">
            <a:xfrm>
              <a:off x="6405563" y="3235325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Oval 302"/>
            <p:cNvSpPr>
              <a:spLocks noChangeArrowheads="1"/>
            </p:cNvSpPr>
            <p:nvPr/>
          </p:nvSpPr>
          <p:spPr bwMode="auto">
            <a:xfrm>
              <a:off x="5588001" y="3549650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303"/>
            <p:cNvSpPr>
              <a:spLocks/>
            </p:cNvSpPr>
            <p:nvPr/>
          </p:nvSpPr>
          <p:spPr bwMode="auto">
            <a:xfrm>
              <a:off x="5553076" y="3600450"/>
              <a:ext cx="0" cy="952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304"/>
            <p:cNvSpPr>
              <a:spLocks/>
            </p:cNvSpPr>
            <p:nvPr/>
          </p:nvSpPr>
          <p:spPr bwMode="auto">
            <a:xfrm>
              <a:off x="5553076" y="3609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305"/>
            <p:cNvSpPr>
              <a:spLocks/>
            </p:cNvSpPr>
            <p:nvPr/>
          </p:nvSpPr>
          <p:spPr bwMode="auto">
            <a:xfrm>
              <a:off x="5553076" y="3600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306"/>
            <p:cNvSpPr>
              <a:spLocks/>
            </p:cNvSpPr>
            <p:nvPr/>
          </p:nvSpPr>
          <p:spPr bwMode="auto">
            <a:xfrm>
              <a:off x="5545138" y="36258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307"/>
            <p:cNvSpPr>
              <a:spLocks/>
            </p:cNvSpPr>
            <p:nvPr/>
          </p:nvSpPr>
          <p:spPr bwMode="auto">
            <a:xfrm>
              <a:off x="5540376" y="3613150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308"/>
            <p:cNvSpPr>
              <a:spLocks/>
            </p:cNvSpPr>
            <p:nvPr/>
          </p:nvSpPr>
          <p:spPr bwMode="auto">
            <a:xfrm>
              <a:off x="5540376" y="3613150"/>
              <a:ext cx="4763" cy="12700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309"/>
            <p:cNvSpPr>
              <a:spLocks/>
            </p:cNvSpPr>
            <p:nvPr/>
          </p:nvSpPr>
          <p:spPr bwMode="auto">
            <a:xfrm>
              <a:off x="5532438" y="364331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310"/>
            <p:cNvSpPr>
              <a:spLocks/>
            </p:cNvSpPr>
            <p:nvPr/>
          </p:nvSpPr>
          <p:spPr bwMode="auto">
            <a:xfrm>
              <a:off x="5532438" y="3635375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311"/>
            <p:cNvSpPr>
              <a:spLocks/>
            </p:cNvSpPr>
            <p:nvPr/>
          </p:nvSpPr>
          <p:spPr bwMode="auto">
            <a:xfrm>
              <a:off x="5527676" y="3638550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312"/>
            <p:cNvSpPr>
              <a:spLocks/>
            </p:cNvSpPr>
            <p:nvPr/>
          </p:nvSpPr>
          <p:spPr bwMode="auto">
            <a:xfrm>
              <a:off x="5514976" y="36639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313"/>
            <p:cNvSpPr>
              <a:spLocks/>
            </p:cNvSpPr>
            <p:nvPr/>
          </p:nvSpPr>
          <p:spPr bwMode="auto">
            <a:xfrm>
              <a:off x="5511801" y="3663950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314"/>
            <p:cNvSpPr>
              <a:spLocks/>
            </p:cNvSpPr>
            <p:nvPr/>
          </p:nvSpPr>
          <p:spPr bwMode="auto">
            <a:xfrm>
              <a:off x="5511801" y="3668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315"/>
            <p:cNvSpPr>
              <a:spLocks/>
            </p:cNvSpPr>
            <p:nvPr/>
          </p:nvSpPr>
          <p:spPr bwMode="auto">
            <a:xfrm>
              <a:off x="6837363" y="4725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316"/>
            <p:cNvSpPr>
              <a:spLocks/>
            </p:cNvSpPr>
            <p:nvPr/>
          </p:nvSpPr>
          <p:spPr bwMode="auto">
            <a:xfrm>
              <a:off x="6027738" y="4784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317"/>
            <p:cNvSpPr>
              <a:spLocks/>
            </p:cNvSpPr>
            <p:nvPr/>
          </p:nvSpPr>
          <p:spPr bwMode="auto">
            <a:xfrm>
              <a:off x="6024563" y="4784725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318"/>
            <p:cNvSpPr>
              <a:spLocks/>
            </p:cNvSpPr>
            <p:nvPr/>
          </p:nvSpPr>
          <p:spPr bwMode="auto">
            <a:xfrm>
              <a:off x="6027738" y="4784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319"/>
            <p:cNvSpPr>
              <a:spLocks/>
            </p:cNvSpPr>
            <p:nvPr/>
          </p:nvSpPr>
          <p:spPr bwMode="auto">
            <a:xfrm>
              <a:off x="5794376" y="4822825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320"/>
            <p:cNvSpPr>
              <a:spLocks/>
            </p:cNvSpPr>
            <p:nvPr/>
          </p:nvSpPr>
          <p:spPr bwMode="auto">
            <a:xfrm>
              <a:off x="5794376" y="4827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321"/>
            <p:cNvSpPr>
              <a:spLocks/>
            </p:cNvSpPr>
            <p:nvPr/>
          </p:nvSpPr>
          <p:spPr bwMode="auto">
            <a:xfrm>
              <a:off x="6281738" y="3889375"/>
              <a:ext cx="17463" cy="20638"/>
            </a:xfrm>
            <a:custGeom>
              <a:avLst/>
              <a:gdLst>
                <a:gd name="T0" fmla="*/ 2 w 4"/>
                <a:gd name="T1" fmla="*/ 2 h 5"/>
                <a:gd name="T2" fmla="*/ 2 w 4"/>
                <a:gd name="T3" fmla="*/ 3 h 5"/>
                <a:gd name="T4" fmla="*/ 1 w 4"/>
                <a:gd name="T5" fmla="*/ 2 h 5"/>
                <a:gd name="T6" fmla="*/ 1 w 4"/>
                <a:gd name="T7" fmla="*/ 1 h 5"/>
                <a:gd name="T8" fmla="*/ 2 w 4"/>
                <a:gd name="T9" fmla="*/ 1 h 5"/>
                <a:gd name="T10" fmla="*/ 1 w 4"/>
                <a:gd name="T11" fmla="*/ 0 h 5"/>
                <a:gd name="T12" fmla="*/ 1 w 4"/>
                <a:gd name="T13" fmla="*/ 1 h 5"/>
                <a:gd name="T14" fmla="*/ 0 w 4"/>
                <a:gd name="T15" fmla="*/ 1 h 5"/>
                <a:gd name="T16" fmla="*/ 1 w 4"/>
                <a:gd name="T17" fmla="*/ 2 h 5"/>
                <a:gd name="T18" fmla="*/ 1 w 4"/>
                <a:gd name="T19" fmla="*/ 2 h 5"/>
                <a:gd name="T20" fmla="*/ 1 w 4"/>
                <a:gd name="T21" fmla="*/ 3 h 5"/>
                <a:gd name="T22" fmla="*/ 1 w 4"/>
                <a:gd name="T23" fmla="*/ 3 h 5"/>
                <a:gd name="T24" fmla="*/ 1 w 4"/>
                <a:gd name="T25" fmla="*/ 3 h 5"/>
                <a:gd name="T26" fmla="*/ 2 w 4"/>
                <a:gd name="T27" fmla="*/ 5 h 5"/>
                <a:gd name="T28" fmla="*/ 2 w 4"/>
                <a:gd name="T29" fmla="*/ 3 h 5"/>
                <a:gd name="T30" fmla="*/ 4 w 4"/>
                <a:gd name="T31" fmla="*/ 3 h 5"/>
                <a:gd name="T32" fmla="*/ 2 w 4"/>
                <a:gd name="T3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5">
                  <a:moveTo>
                    <a:pt x="2" y="2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3" y="3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322"/>
            <p:cNvSpPr>
              <a:spLocks/>
            </p:cNvSpPr>
            <p:nvPr/>
          </p:nvSpPr>
          <p:spPr bwMode="auto">
            <a:xfrm>
              <a:off x="6791326" y="4845050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Oval 323"/>
            <p:cNvSpPr>
              <a:spLocks noChangeArrowheads="1"/>
            </p:cNvSpPr>
            <p:nvPr/>
          </p:nvSpPr>
          <p:spPr bwMode="auto">
            <a:xfrm>
              <a:off x="6796088" y="4845050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24"/>
            <p:cNvSpPr>
              <a:spLocks/>
            </p:cNvSpPr>
            <p:nvPr/>
          </p:nvSpPr>
          <p:spPr bwMode="auto">
            <a:xfrm>
              <a:off x="6791326" y="4857750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325"/>
            <p:cNvSpPr>
              <a:spLocks/>
            </p:cNvSpPr>
            <p:nvPr/>
          </p:nvSpPr>
          <p:spPr bwMode="auto">
            <a:xfrm>
              <a:off x="6786563" y="4860925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26"/>
            <p:cNvSpPr>
              <a:spLocks/>
            </p:cNvSpPr>
            <p:nvPr/>
          </p:nvSpPr>
          <p:spPr bwMode="auto">
            <a:xfrm>
              <a:off x="6781801" y="48736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27"/>
            <p:cNvSpPr>
              <a:spLocks/>
            </p:cNvSpPr>
            <p:nvPr/>
          </p:nvSpPr>
          <p:spPr bwMode="auto">
            <a:xfrm>
              <a:off x="6781801" y="48736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28"/>
            <p:cNvSpPr>
              <a:spLocks/>
            </p:cNvSpPr>
            <p:nvPr/>
          </p:nvSpPr>
          <p:spPr bwMode="auto">
            <a:xfrm>
              <a:off x="6778626" y="4873625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329"/>
            <p:cNvSpPr>
              <a:spLocks noChangeArrowheads="1"/>
            </p:cNvSpPr>
            <p:nvPr/>
          </p:nvSpPr>
          <p:spPr bwMode="auto">
            <a:xfrm>
              <a:off x="6778626" y="4891088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330"/>
            <p:cNvSpPr>
              <a:spLocks noChangeArrowheads="1"/>
            </p:cNvSpPr>
            <p:nvPr/>
          </p:nvSpPr>
          <p:spPr bwMode="auto">
            <a:xfrm>
              <a:off x="6773863" y="4891088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31"/>
            <p:cNvSpPr>
              <a:spLocks/>
            </p:cNvSpPr>
            <p:nvPr/>
          </p:nvSpPr>
          <p:spPr bwMode="auto">
            <a:xfrm>
              <a:off x="6778626" y="4891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32"/>
            <p:cNvSpPr>
              <a:spLocks/>
            </p:cNvSpPr>
            <p:nvPr/>
          </p:nvSpPr>
          <p:spPr bwMode="auto">
            <a:xfrm>
              <a:off x="6773863" y="4891088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33"/>
            <p:cNvSpPr>
              <a:spLocks/>
            </p:cNvSpPr>
            <p:nvPr/>
          </p:nvSpPr>
          <p:spPr bwMode="auto">
            <a:xfrm>
              <a:off x="6769101" y="4895850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334"/>
            <p:cNvSpPr>
              <a:spLocks noChangeArrowheads="1"/>
            </p:cNvSpPr>
            <p:nvPr/>
          </p:nvSpPr>
          <p:spPr bwMode="auto">
            <a:xfrm>
              <a:off x="6773863" y="4895850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35"/>
            <p:cNvSpPr>
              <a:spLocks/>
            </p:cNvSpPr>
            <p:nvPr/>
          </p:nvSpPr>
          <p:spPr bwMode="auto">
            <a:xfrm>
              <a:off x="6765926" y="4903788"/>
              <a:ext cx="3175" cy="952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Oval 336"/>
            <p:cNvSpPr>
              <a:spLocks noChangeArrowheads="1"/>
            </p:cNvSpPr>
            <p:nvPr/>
          </p:nvSpPr>
          <p:spPr bwMode="auto">
            <a:xfrm>
              <a:off x="6765926" y="4913313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37"/>
            <p:cNvSpPr>
              <a:spLocks/>
            </p:cNvSpPr>
            <p:nvPr/>
          </p:nvSpPr>
          <p:spPr bwMode="auto">
            <a:xfrm>
              <a:off x="5803901" y="495141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338"/>
            <p:cNvSpPr>
              <a:spLocks noChangeArrowheads="1"/>
            </p:cNvSpPr>
            <p:nvPr/>
          </p:nvSpPr>
          <p:spPr bwMode="auto">
            <a:xfrm>
              <a:off x="5807076" y="4951413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39"/>
            <p:cNvSpPr>
              <a:spLocks/>
            </p:cNvSpPr>
            <p:nvPr/>
          </p:nvSpPr>
          <p:spPr bwMode="auto">
            <a:xfrm>
              <a:off x="5794376" y="4959350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40"/>
            <p:cNvSpPr>
              <a:spLocks/>
            </p:cNvSpPr>
            <p:nvPr/>
          </p:nvSpPr>
          <p:spPr bwMode="auto">
            <a:xfrm>
              <a:off x="6278563" y="388461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41"/>
            <p:cNvSpPr>
              <a:spLocks/>
            </p:cNvSpPr>
            <p:nvPr/>
          </p:nvSpPr>
          <p:spPr bwMode="auto">
            <a:xfrm>
              <a:off x="6672263" y="4992688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42"/>
            <p:cNvSpPr>
              <a:spLocks/>
            </p:cNvSpPr>
            <p:nvPr/>
          </p:nvSpPr>
          <p:spPr bwMode="auto">
            <a:xfrm>
              <a:off x="6672263" y="4992688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1 h 1"/>
                <a:gd name="T5" fmla="*/ 0 h 1"/>
                <a:gd name="T6" fmla="*/ 0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Oval 343"/>
            <p:cNvSpPr>
              <a:spLocks noChangeArrowheads="1"/>
            </p:cNvSpPr>
            <p:nvPr/>
          </p:nvSpPr>
          <p:spPr bwMode="auto">
            <a:xfrm>
              <a:off x="6677026" y="4989513"/>
              <a:ext cx="1588" cy="3175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Oval 344"/>
            <p:cNvSpPr>
              <a:spLocks noChangeArrowheads="1"/>
            </p:cNvSpPr>
            <p:nvPr/>
          </p:nvSpPr>
          <p:spPr bwMode="auto">
            <a:xfrm>
              <a:off x="5603876" y="5010150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45"/>
            <p:cNvSpPr>
              <a:spLocks/>
            </p:cNvSpPr>
            <p:nvPr/>
          </p:nvSpPr>
          <p:spPr bwMode="auto">
            <a:xfrm>
              <a:off x="6664326" y="5014913"/>
              <a:ext cx="3175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46"/>
            <p:cNvSpPr>
              <a:spLocks/>
            </p:cNvSpPr>
            <p:nvPr/>
          </p:nvSpPr>
          <p:spPr bwMode="auto">
            <a:xfrm>
              <a:off x="6664326" y="5022850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Oval 347"/>
            <p:cNvSpPr>
              <a:spLocks noChangeArrowheads="1"/>
            </p:cNvSpPr>
            <p:nvPr/>
          </p:nvSpPr>
          <p:spPr bwMode="auto">
            <a:xfrm>
              <a:off x="6664326" y="5022850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48"/>
            <p:cNvSpPr>
              <a:spLocks/>
            </p:cNvSpPr>
            <p:nvPr/>
          </p:nvSpPr>
          <p:spPr bwMode="auto">
            <a:xfrm>
              <a:off x="6654801" y="5027613"/>
              <a:ext cx="9525" cy="12700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2 h 3"/>
                <a:gd name="T4" fmla="*/ 1 w 2"/>
                <a:gd name="T5" fmla="*/ 2 h 3"/>
                <a:gd name="T6" fmla="*/ 0 w 2"/>
                <a:gd name="T7" fmla="*/ 3 h 3"/>
                <a:gd name="T8" fmla="*/ 0 w 2"/>
                <a:gd name="T9" fmla="*/ 3 h 3"/>
                <a:gd name="T10" fmla="*/ 1 w 2"/>
                <a:gd name="T11" fmla="*/ 2 h 3"/>
                <a:gd name="T12" fmla="*/ 2 w 2"/>
                <a:gd name="T13" fmla="*/ 0 h 3"/>
                <a:gd name="T14" fmla="*/ 1 w 2"/>
                <a:gd name="T15" fmla="*/ 2 h 3"/>
                <a:gd name="T16" fmla="*/ 1 w 2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Oval 349"/>
            <p:cNvSpPr>
              <a:spLocks noChangeArrowheads="1"/>
            </p:cNvSpPr>
            <p:nvPr/>
          </p:nvSpPr>
          <p:spPr bwMode="auto">
            <a:xfrm>
              <a:off x="6664326" y="5027613"/>
              <a:ext cx="1588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50"/>
            <p:cNvSpPr>
              <a:spLocks/>
            </p:cNvSpPr>
            <p:nvPr/>
          </p:nvSpPr>
          <p:spPr bwMode="auto">
            <a:xfrm>
              <a:off x="6651626" y="504031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51"/>
            <p:cNvSpPr>
              <a:spLocks/>
            </p:cNvSpPr>
            <p:nvPr/>
          </p:nvSpPr>
          <p:spPr bwMode="auto">
            <a:xfrm>
              <a:off x="6654801" y="50403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Oval 352"/>
            <p:cNvSpPr>
              <a:spLocks noChangeArrowheads="1"/>
            </p:cNvSpPr>
            <p:nvPr/>
          </p:nvSpPr>
          <p:spPr bwMode="auto">
            <a:xfrm>
              <a:off x="6651626" y="5043488"/>
              <a:ext cx="1588" cy="4763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53"/>
            <p:cNvSpPr>
              <a:spLocks/>
            </p:cNvSpPr>
            <p:nvPr/>
          </p:nvSpPr>
          <p:spPr bwMode="auto">
            <a:xfrm>
              <a:off x="6651626" y="5048250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54"/>
            <p:cNvSpPr>
              <a:spLocks/>
            </p:cNvSpPr>
            <p:nvPr/>
          </p:nvSpPr>
          <p:spPr bwMode="auto">
            <a:xfrm>
              <a:off x="5006976" y="32353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55"/>
            <p:cNvSpPr>
              <a:spLocks/>
            </p:cNvSpPr>
            <p:nvPr/>
          </p:nvSpPr>
          <p:spPr bwMode="auto">
            <a:xfrm>
              <a:off x="5002213" y="3235325"/>
              <a:ext cx="4763" cy="952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56"/>
            <p:cNvSpPr>
              <a:spLocks/>
            </p:cNvSpPr>
            <p:nvPr/>
          </p:nvSpPr>
          <p:spPr bwMode="auto">
            <a:xfrm>
              <a:off x="5002213" y="32448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57"/>
            <p:cNvSpPr>
              <a:spLocks/>
            </p:cNvSpPr>
            <p:nvPr/>
          </p:nvSpPr>
          <p:spPr bwMode="auto">
            <a:xfrm>
              <a:off x="5002213" y="32448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58"/>
            <p:cNvSpPr>
              <a:spLocks/>
            </p:cNvSpPr>
            <p:nvPr/>
          </p:nvSpPr>
          <p:spPr bwMode="auto">
            <a:xfrm>
              <a:off x="5002213" y="32448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59"/>
            <p:cNvSpPr>
              <a:spLocks/>
            </p:cNvSpPr>
            <p:nvPr/>
          </p:nvSpPr>
          <p:spPr bwMode="auto">
            <a:xfrm>
              <a:off x="6616701" y="5124450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60"/>
            <p:cNvSpPr>
              <a:spLocks/>
            </p:cNvSpPr>
            <p:nvPr/>
          </p:nvSpPr>
          <p:spPr bwMode="auto">
            <a:xfrm>
              <a:off x="4845051" y="5129213"/>
              <a:ext cx="4763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61"/>
            <p:cNvSpPr>
              <a:spLocks/>
            </p:cNvSpPr>
            <p:nvPr/>
          </p:nvSpPr>
          <p:spPr bwMode="auto">
            <a:xfrm>
              <a:off x="4857751" y="5159375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62"/>
            <p:cNvSpPr>
              <a:spLocks/>
            </p:cNvSpPr>
            <p:nvPr/>
          </p:nvSpPr>
          <p:spPr bwMode="auto">
            <a:xfrm>
              <a:off x="4857751" y="5162550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63"/>
            <p:cNvSpPr>
              <a:spLocks/>
            </p:cNvSpPr>
            <p:nvPr/>
          </p:nvSpPr>
          <p:spPr bwMode="auto">
            <a:xfrm>
              <a:off x="4938713" y="5175250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1 w 1"/>
                <a:gd name="T7" fmla="*/ 0 w 1"/>
                <a:gd name="T8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Oval 364"/>
            <p:cNvSpPr>
              <a:spLocks noChangeArrowheads="1"/>
            </p:cNvSpPr>
            <p:nvPr/>
          </p:nvSpPr>
          <p:spPr bwMode="auto">
            <a:xfrm>
              <a:off x="4956176" y="5180013"/>
              <a:ext cx="4763" cy="1588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65"/>
            <p:cNvSpPr>
              <a:spLocks/>
            </p:cNvSpPr>
            <p:nvPr/>
          </p:nvSpPr>
          <p:spPr bwMode="auto">
            <a:xfrm>
              <a:off x="4960938" y="51800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Rectangle 366"/>
            <p:cNvSpPr>
              <a:spLocks noChangeArrowheads="1"/>
            </p:cNvSpPr>
            <p:nvPr/>
          </p:nvSpPr>
          <p:spPr bwMode="auto">
            <a:xfrm>
              <a:off x="5956301" y="3273425"/>
              <a:ext cx="1588" cy="1588"/>
            </a:xfrm>
            <a:prstGeom prst="rect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67"/>
            <p:cNvSpPr>
              <a:spLocks/>
            </p:cNvSpPr>
            <p:nvPr/>
          </p:nvSpPr>
          <p:spPr bwMode="auto">
            <a:xfrm>
              <a:off x="6600826" y="5213350"/>
              <a:ext cx="0" cy="4763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68"/>
            <p:cNvSpPr>
              <a:spLocks/>
            </p:cNvSpPr>
            <p:nvPr/>
          </p:nvSpPr>
          <p:spPr bwMode="auto">
            <a:xfrm>
              <a:off x="6600826" y="52133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Rectangle 369"/>
            <p:cNvSpPr>
              <a:spLocks noChangeArrowheads="1"/>
            </p:cNvSpPr>
            <p:nvPr/>
          </p:nvSpPr>
          <p:spPr bwMode="auto">
            <a:xfrm>
              <a:off x="5948363" y="3278188"/>
              <a:ext cx="1588" cy="1588"/>
            </a:xfrm>
            <a:prstGeom prst="rect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70"/>
            <p:cNvSpPr>
              <a:spLocks/>
            </p:cNvSpPr>
            <p:nvPr/>
          </p:nvSpPr>
          <p:spPr bwMode="auto">
            <a:xfrm>
              <a:off x="6154738" y="530701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71"/>
            <p:cNvSpPr>
              <a:spLocks/>
            </p:cNvSpPr>
            <p:nvPr/>
          </p:nvSpPr>
          <p:spPr bwMode="auto">
            <a:xfrm>
              <a:off x="6159501" y="5303838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72"/>
            <p:cNvSpPr>
              <a:spLocks/>
            </p:cNvSpPr>
            <p:nvPr/>
          </p:nvSpPr>
          <p:spPr bwMode="auto">
            <a:xfrm>
              <a:off x="6146801" y="5311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73"/>
            <p:cNvSpPr>
              <a:spLocks/>
            </p:cNvSpPr>
            <p:nvPr/>
          </p:nvSpPr>
          <p:spPr bwMode="auto">
            <a:xfrm>
              <a:off x="5502276" y="369411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74"/>
            <p:cNvSpPr>
              <a:spLocks/>
            </p:cNvSpPr>
            <p:nvPr/>
          </p:nvSpPr>
          <p:spPr bwMode="auto">
            <a:xfrm>
              <a:off x="5502276" y="36988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75"/>
            <p:cNvSpPr>
              <a:spLocks/>
            </p:cNvSpPr>
            <p:nvPr/>
          </p:nvSpPr>
          <p:spPr bwMode="auto">
            <a:xfrm>
              <a:off x="5502276" y="369411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76"/>
            <p:cNvSpPr>
              <a:spLocks/>
            </p:cNvSpPr>
            <p:nvPr/>
          </p:nvSpPr>
          <p:spPr bwMode="auto">
            <a:xfrm>
              <a:off x="5507038" y="36893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77"/>
            <p:cNvSpPr>
              <a:spLocks/>
            </p:cNvSpPr>
            <p:nvPr/>
          </p:nvSpPr>
          <p:spPr bwMode="auto">
            <a:xfrm>
              <a:off x="5502276" y="3689350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78"/>
            <p:cNvSpPr>
              <a:spLocks/>
            </p:cNvSpPr>
            <p:nvPr/>
          </p:nvSpPr>
          <p:spPr bwMode="auto">
            <a:xfrm>
              <a:off x="5507038" y="36861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79"/>
            <p:cNvSpPr>
              <a:spLocks/>
            </p:cNvSpPr>
            <p:nvPr/>
          </p:nvSpPr>
          <p:spPr bwMode="auto">
            <a:xfrm>
              <a:off x="5507038" y="3686175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80"/>
            <p:cNvSpPr>
              <a:spLocks/>
            </p:cNvSpPr>
            <p:nvPr/>
          </p:nvSpPr>
          <p:spPr bwMode="auto">
            <a:xfrm>
              <a:off x="5507038" y="36893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81"/>
            <p:cNvSpPr>
              <a:spLocks/>
            </p:cNvSpPr>
            <p:nvPr/>
          </p:nvSpPr>
          <p:spPr bwMode="auto">
            <a:xfrm>
              <a:off x="5511801" y="36766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82"/>
            <p:cNvSpPr>
              <a:spLocks/>
            </p:cNvSpPr>
            <p:nvPr/>
          </p:nvSpPr>
          <p:spPr bwMode="auto">
            <a:xfrm>
              <a:off x="5507038" y="3676650"/>
              <a:ext cx="4763" cy="952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83"/>
            <p:cNvSpPr>
              <a:spLocks/>
            </p:cNvSpPr>
            <p:nvPr/>
          </p:nvSpPr>
          <p:spPr bwMode="auto">
            <a:xfrm>
              <a:off x="5507038" y="36861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84"/>
            <p:cNvSpPr>
              <a:spLocks/>
            </p:cNvSpPr>
            <p:nvPr/>
          </p:nvSpPr>
          <p:spPr bwMode="auto">
            <a:xfrm>
              <a:off x="5511801" y="3668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85"/>
            <p:cNvSpPr>
              <a:spLocks/>
            </p:cNvSpPr>
            <p:nvPr/>
          </p:nvSpPr>
          <p:spPr bwMode="auto">
            <a:xfrm>
              <a:off x="5511801" y="3668713"/>
              <a:ext cx="3175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86"/>
            <p:cNvSpPr>
              <a:spLocks/>
            </p:cNvSpPr>
            <p:nvPr/>
          </p:nvSpPr>
          <p:spPr bwMode="auto">
            <a:xfrm>
              <a:off x="5511801" y="36766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87"/>
            <p:cNvSpPr>
              <a:spLocks/>
            </p:cNvSpPr>
            <p:nvPr/>
          </p:nvSpPr>
          <p:spPr bwMode="auto">
            <a:xfrm>
              <a:off x="5842001" y="4249738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8" name="任意多边形 397"/>
          <p:cNvSpPr/>
          <p:nvPr/>
        </p:nvSpPr>
        <p:spPr>
          <a:xfrm>
            <a:off x="0" y="2950832"/>
            <a:ext cx="12192000" cy="3919195"/>
          </a:xfrm>
          <a:custGeom>
            <a:avLst/>
            <a:gdLst>
              <a:gd name="connsiteX0" fmla="*/ 4376931 w 12192000"/>
              <a:gd name="connsiteY0" fmla="*/ 3187303 h 3919195"/>
              <a:gd name="connsiteX1" fmla="*/ 4373923 w 12192000"/>
              <a:gd name="connsiteY1" fmla="*/ 3246874 h 3919195"/>
              <a:gd name="connsiteX2" fmla="*/ 4356320 w 12192000"/>
              <a:gd name="connsiteY2" fmla="*/ 3338788 h 3919195"/>
              <a:gd name="connsiteX3" fmla="*/ 4351376 w 12192000"/>
              <a:gd name="connsiteY3" fmla="*/ 3382077 h 3919195"/>
              <a:gd name="connsiteX4" fmla="*/ 4351378 w 12192000"/>
              <a:gd name="connsiteY4" fmla="*/ 3382069 h 3919195"/>
              <a:gd name="connsiteX5" fmla="*/ 4356321 w 12192000"/>
              <a:gd name="connsiteY5" fmla="*/ 3338788 h 3919195"/>
              <a:gd name="connsiteX6" fmla="*/ 4373923 w 12192000"/>
              <a:gd name="connsiteY6" fmla="*/ 3246880 h 3919195"/>
              <a:gd name="connsiteX7" fmla="*/ 4373923 w 12192000"/>
              <a:gd name="connsiteY7" fmla="*/ 3246874 h 3919195"/>
              <a:gd name="connsiteX8" fmla="*/ 4373924 w 12192000"/>
              <a:gd name="connsiteY8" fmla="*/ 3246868 h 3919195"/>
              <a:gd name="connsiteX9" fmla="*/ 4376932 w 12192000"/>
              <a:gd name="connsiteY9" fmla="*/ 3187303 h 3919195"/>
              <a:gd name="connsiteX10" fmla="*/ 963615 w 12192000"/>
              <a:gd name="connsiteY10" fmla="*/ 0 h 3919195"/>
              <a:gd name="connsiteX11" fmla="*/ 3005813 w 12192000"/>
              <a:gd name="connsiteY11" fmla="*/ 1215465 h 3919195"/>
              <a:gd name="connsiteX12" fmla="*/ 3024824 w 12192000"/>
              <a:gd name="connsiteY12" fmla="*/ 1254930 h 3919195"/>
              <a:gd name="connsiteX13" fmla="*/ 3094676 w 12192000"/>
              <a:gd name="connsiteY13" fmla="*/ 1244269 h 3919195"/>
              <a:gd name="connsiteX14" fmla="*/ 3213895 w 12192000"/>
              <a:gd name="connsiteY14" fmla="*/ 1238249 h 3919195"/>
              <a:gd name="connsiteX15" fmla="*/ 3865827 w 12192000"/>
              <a:gd name="connsiteY15" fmla="*/ 1437387 h 3919195"/>
              <a:gd name="connsiteX16" fmla="*/ 3896645 w 12192000"/>
              <a:gd name="connsiteY16" fmla="*/ 1460432 h 3919195"/>
              <a:gd name="connsiteX17" fmla="*/ 3952677 w 12192000"/>
              <a:gd name="connsiteY17" fmla="*/ 1357202 h 3919195"/>
              <a:gd name="connsiteX18" fmla="*/ 4471989 w 12192000"/>
              <a:gd name="connsiteY18" fmla="*/ 1081086 h 3919195"/>
              <a:gd name="connsiteX19" fmla="*/ 4991302 w 12192000"/>
              <a:gd name="connsiteY19" fmla="*/ 1357202 h 3919195"/>
              <a:gd name="connsiteX20" fmla="*/ 5026899 w 12192000"/>
              <a:gd name="connsiteY20" fmla="*/ 1422785 h 3919195"/>
              <a:gd name="connsiteX21" fmla="*/ 5042718 w 12192000"/>
              <a:gd name="connsiteY21" fmla="*/ 1408408 h 3919195"/>
              <a:gd name="connsiteX22" fmla="*/ 6281739 w 12192000"/>
              <a:gd name="connsiteY22" fmla="*/ 963610 h 3919195"/>
              <a:gd name="connsiteX23" fmla="*/ 7520760 w 12192000"/>
              <a:gd name="connsiteY23" fmla="*/ 1408408 h 3919195"/>
              <a:gd name="connsiteX24" fmla="*/ 7636480 w 12192000"/>
              <a:gd name="connsiteY24" fmla="*/ 1513581 h 3919195"/>
              <a:gd name="connsiteX25" fmla="*/ 7664312 w 12192000"/>
              <a:gd name="connsiteY25" fmla="*/ 1492768 h 3919195"/>
              <a:gd name="connsiteX26" fmla="*/ 8435182 w 12192000"/>
              <a:gd name="connsiteY26" fmla="*/ 1257300 h 3919195"/>
              <a:gd name="connsiteX27" fmla="*/ 9578459 w 12192000"/>
              <a:gd name="connsiteY27" fmla="*/ 1865176 h 3919195"/>
              <a:gd name="connsiteX28" fmla="*/ 9582671 w 12192000"/>
              <a:gd name="connsiteY28" fmla="*/ 1872109 h 3919195"/>
              <a:gd name="connsiteX29" fmla="*/ 9605065 w 12192000"/>
              <a:gd name="connsiteY29" fmla="*/ 1844967 h 3919195"/>
              <a:gd name="connsiteX30" fmla="*/ 10164367 w 12192000"/>
              <a:gd name="connsiteY30" fmla="*/ 1613296 h 3919195"/>
              <a:gd name="connsiteX31" fmla="*/ 10472249 w 12192000"/>
              <a:gd name="connsiteY31" fmla="*/ 1675455 h 3919195"/>
              <a:gd name="connsiteX32" fmla="*/ 10544228 w 12192000"/>
              <a:gd name="connsiteY32" fmla="*/ 1714523 h 3919195"/>
              <a:gd name="connsiteX33" fmla="*/ 10574183 w 12192000"/>
              <a:gd name="connsiteY33" fmla="*/ 1652339 h 3919195"/>
              <a:gd name="connsiteX34" fmla="*/ 12100231 w 12192000"/>
              <a:gd name="connsiteY34" fmla="*/ 592317 h 3919195"/>
              <a:gd name="connsiteX35" fmla="*/ 12192000 w 12192000"/>
              <a:gd name="connsiteY35" fmla="*/ 582713 h 3919195"/>
              <a:gd name="connsiteX36" fmla="*/ 12192000 w 12192000"/>
              <a:gd name="connsiteY36" fmla="*/ 1306668 h 3919195"/>
              <a:gd name="connsiteX37" fmla="*/ 12192000 w 12192000"/>
              <a:gd name="connsiteY37" fmla="*/ 3187303 h 3919195"/>
              <a:gd name="connsiteX38" fmla="*/ 12192000 w 12192000"/>
              <a:gd name="connsiteY38" fmla="*/ 3911258 h 3919195"/>
              <a:gd name="connsiteX39" fmla="*/ 10401828 w 12192000"/>
              <a:gd name="connsiteY39" fmla="*/ 3911258 h 3919195"/>
              <a:gd name="connsiteX40" fmla="*/ 10270492 w 12192000"/>
              <a:gd name="connsiteY40" fmla="*/ 3911258 h 3919195"/>
              <a:gd name="connsiteX41" fmla="*/ 10245239 w 12192000"/>
              <a:gd name="connsiteY41" fmla="*/ 3915112 h 3919195"/>
              <a:gd name="connsiteX42" fmla="*/ 10164367 w 12192000"/>
              <a:gd name="connsiteY42" fmla="*/ 3919195 h 3919195"/>
              <a:gd name="connsiteX43" fmla="*/ 10083494 w 12192000"/>
              <a:gd name="connsiteY43" fmla="*/ 3915111 h 3919195"/>
              <a:gd name="connsiteX44" fmla="*/ 10058248 w 12192000"/>
              <a:gd name="connsiteY44" fmla="*/ 3911258 h 3919195"/>
              <a:gd name="connsiteX45" fmla="*/ 9698110 w 12192000"/>
              <a:gd name="connsiteY45" fmla="*/ 3911258 h 3919195"/>
              <a:gd name="connsiteX46" fmla="*/ 4355635 w 12192000"/>
              <a:gd name="connsiteY46" fmla="*/ 3911258 h 3919195"/>
              <a:gd name="connsiteX47" fmla="*/ 4076081 w 12192000"/>
              <a:gd name="connsiteY47" fmla="*/ 3911258 h 3919195"/>
              <a:gd name="connsiteX48" fmla="*/ 0 w 12192000"/>
              <a:gd name="connsiteY48" fmla="*/ 3911258 h 3919195"/>
              <a:gd name="connsiteX49" fmla="*/ 0 w 12192000"/>
              <a:gd name="connsiteY49" fmla="*/ 3187303 h 3919195"/>
              <a:gd name="connsiteX50" fmla="*/ 0 w 12192000"/>
              <a:gd name="connsiteY50" fmla="*/ 935175 h 3919195"/>
              <a:gd name="connsiteX51" fmla="*/ 0 w 12192000"/>
              <a:gd name="connsiteY51" fmla="*/ 211220 h 3919195"/>
              <a:gd name="connsiteX52" fmla="*/ 59588 w 12192000"/>
              <a:gd name="connsiteY52" fmla="*/ 182515 h 3919195"/>
              <a:gd name="connsiteX53" fmla="*/ 963615 w 12192000"/>
              <a:gd name="connsiteY53" fmla="*/ 0 h 3919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2192000" h="3919195">
                <a:moveTo>
                  <a:pt x="4376931" y="3187303"/>
                </a:moveTo>
                <a:lnTo>
                  <a:pt x="4373923" y="3246874"/>
                </a:lnTo>
                <a:lnTo>
                  <a:pt x="4356320" y="3338788"/>
                </a:lnTo>
                <a:lnTo>
                  <a:pt x="4351376" y="3382077"/>
                </a:lnTo>
                <a:lnTo>
                  <a:pt x="4351378" y="3382069"/>
                </a:lnTo>
                <a:lnTo>
                  <a:pt x="4356321" y="3338788"/>
                </a:lnTo>
                <a:lnTo>
                  <a:pt x="4373923" y="3246880"/>
                </a:lnTo>
                <a:lnTo>
                  <a:pt x="4373923" y="3246874"/>
                </a:lnTo>
                <a:lnTo>
                  <a:pt x="4373924" y="3246868"/>
                </a:lnTo>
                <a:lnTo>
                  <a:pt x="4376932" y="3187303"/>
                </a:lnTo>
                <a:close/>
                <a:moveTo>
                  <a:pt x="963615" y="0"/>
                </a:moveTo>
                <a:cubicBezTo>
                  <a:pt x="1845464" y="0"/>
                  <a:pt x="2612520" y="491480"/>
                  <a:pt x="3005813" y="1215465"/>
                </a:cubicBezTo>
                <a:lnTo>
                  <a:pt x="3024824" y="1254930"/>
                </a:lnTo>
                <a:lnTo>
                  <a:pt x="3094676" y="1244269"/>
                </a:lnTo>
                <a:cubicBezTo>
                  <a:pt x="3133874" y="1240289"/>
                  <a:pt x="3173646" y="1238249"/>
                  <a:pt x="3213895" y="1238249"/>
                </a:cubicBezTo>
                <a:cubicBezTo>
                  <a:pt x="3455385" y="1238249"/>
                  <a:pt x="3679729" y="1311662"/>
                  <a:pt x="3865827" y="1437387"/>
                </a:cubicBezTo>
                <a:lnTo>
                  <a:pt x="3896645" y="1460432"/>
                </a:lnTo>
                <a:lnTo>
                  <a:pt x="3952677" y="1357202"/>
                </a:lnTo>
                <a:cubicBezTo>
                  <a:pt x="4065222" y="1190614"/>
                  <a:pt x="4255816" y="1081086"/>
                  <a:pt x="4471989" y="1081086"/>
                </a:cubicBezTo>
                <a:cubicBezTo>
                  <a:pt x="4688163" y="1081086"/>
                  <a:pt x="4878756" y="1190614"/>
                  <a:pt x="4991302" y="1357202"/>
                </a:cubicBezTo>
                <a:lnTo>
                  <a:pt x="5026899" y="1422785"/>
                </a:lnTo>
                <a:lnTo>
                  <a:pt x="5042718" y="1408408"/>
                </a:lnTo>
                <a:cubicBezTo>
                  <a:pt x="5379423" y="1130533"/>
                  <a:pt x="5811088" y="963610"/>
                  <a:pt x="6281739" y="963610"/>
                </a:cubicBezTo>
                <a:cubicBezTo>
                  <a:pt x="6752391" y="963610"/>
                  <a:pt x="7184055" y="1130533"/>
                  <a:pt x="7520760" y="1408408"/>
                </a:cubicBezTo>
                <a:lnTo>
                  <a:pt x="7636480" y="1513581"/>
                </a:lnTo>
                <a:lnTo>
                  <a:pt x="7664312" y="1492768"/>
                </a:lnTo>
                <a:cubicBezTo>
                  <a:pt x="7884362" y="1344106"/>
                  <a:pt x="8149634" y="1257300"/>
                  <a:pt x="8435182" y="1257300"/>
                </a:cubicBezTo>
                <a:cubicBezTo>
                  <a:pt x="8911094" y="1257300"/>
                  <a:pt x="9330689" y="1498427"/>
                  <a:pt x="9578459" y="1865176"/>
                </a:cubicBezTo>
                <a:lnTo>
                  <a:pt x="9582671" y="1872109"/>
                </a:lnTo>
                <a:lnTo>
                  <a:pt x="9605065" y="1844967"/>
                </a:lnTo>
                <a:cubicBezTo>
                  <a:pt x="9748203" y="1701829"/>
                  <a:pt x="9945946" y="1613296"/>
                  <a:pt x="10164367" y="1613296"/>
                </a:cubicBezTo>
                <a:cubicBezTo>
                  <a:pt x="10273577" y="1613296"/>
                  <a:pt x="10377618" y="1635429"/>
                  <a:pt x="10472249" y="1675455"/>
                </a:cubicBezTo>
                <a:lnTo>
                  <a:pt x="10544228" y="1714523"/>
                </a:lnTo>
                <a:lnTo>
                  <a:pt x="10574183" y="1652339"/>
                </a:lnTo>
                <a:cubicBezTo>
                  <a:pt x="10879973" y="1089432"/>
                  <a:pt x="11440043" y="684704"/>
                  <a:pt x="12100231" y="592317"/>
                </a:cubicBezTo>
                <a:lnTo>
                  <a:pt x="12192000" y="582713"/>
                </a:lnTo>
                <a:lnTo>
                  <a:pt x="12192000" y="1306668"/>
                </a:lnTo>
                <a:lnTo>
                  <a:pt x="12192000" y="3187303"/>
                </a:lnTo>
                <a:lnTo>
                  <a:pt x="12192000" y="3911258"/>
                </a:lnTo>
                <a:lnTo>
                  <a:pt x="10401828" y="3911258"/>
                </a:lnTo>
                <a:lnTo>
                  <a:pt x="10270492" y="3911258"/>
                </a:lnTo>
                <a:lnTo>
                  <a:pt x="10245239" y="3915112"/>
                </a:lnTo>
                <a:cubicBezTo>
                  <a:pt x="10218649" y="3917812"/>
                  <a:pt x="10191670" y="3919195"/>
                  <a:pt x="10164367" y="3919195"/>
                </a:cubicBezTo>
                <a:cubicBezTo>
                  <a:pt x="10137064" y="3919195"/>
                  <a:pt x="10110085" y="3917812"/>
                  <a:pt x="10083494" y="3915111"/>
                </a:cubicBezTo>
                <a:lnTo>
                  <a:pt x="10058248" y="3911258"/>
                </a:lnTo>
                <a:lnTo>
                  <a:pt x="9698110" y="3911258"/>
                </a:lnTo>
                <a:lnTo>
                  <a:pt x="4355635" y="3911258"/>
                </a:lnTo>
                <a:lnTo>
                  <a:pt x="4076081" y="3911258"/>
                </a:lnTo>
                <a:lnTo>
                  <a:pt x="0" y="3911258"/>
                </a:lnTo>
                <a:lnTo>
                  <a:pt x="0" y="3187303"/>
                </a:lnTo>
                <a:lnTo>
                  <a:pt x="0" y="935175"/>
                </a:lnTo>
                <a:lnTo>
                  <a:pt x="0" y="211220"/>
                </a:lnTo>
                <a:lnTo>
                  <a:pt x="59588" y="182515"/>
                </a:lnTo>
                <a:cubicBezTo>
                  <a:pt x="337450" y="64989"/>
                  <a:pt x="642943" y="0"/>
                  <a:pt x="96361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9" name="文本框 398"/>
          <p:cNvSpPr txBox="1"/>
          <p:nvPr/>
        </p:nvSpPr>
        <p:spPr>
          <a:xfrm>
            <a:off x="2521903" y="4866887"/>
            <a:ext cx="7032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4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新年工作计划</a:t>
            </a:r>
            <a:r>
              <a:rPr lang="en-US" altLang="zh-CN" sz="4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4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0" name="文本框 399"/>
          <p:cNvSpPr txBox="1"/>
          <p:nvPr/>
        </p:nvSpPr>
        <p:spPr>
          <a:xfrm>
            <a:off x="5238687" y="5781064"/>
            <a:ext cx="18517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第一</a:t>
            </a:r>
            <a:r>
              <a:rPr lang="en-US" altLang="zh-CN" sz="20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模板网</a:t>
            </a:r>
            <a:endParaRPr lang="zh-CN" altLang="en-US" sz="20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401" name="缺角矩形 400"/>
          <p:cNvSpPr/>
          <p:nvPr/>
        </p:nvSpPr>
        <p:spPr>
          <a:xfrm>
            <a:off x="4948688" y="5690174"/>
            <a:ext cx="2458747" cy="549472"/>
          </a:xfrm>
          <a:prstGeom prst="plaque">
            <a:avLst/>
          </a:prstGeom>
          <a:noFill/>
          <a:ln w="6350">
            <a:solidFill>
              <a:schemeClr val="bg1"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54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缺角矩形 398"/>
          <p:cNvSpPr/>
          <p:nvPr/>
        </p:nvSpPr>
        <p:spPr>
          <a:xfrm>
            <a:off x="2762151" y="1491668"/>
            <a:ext cx="790996" cy="1628769"/>
          </a:xfrm>
          <a:prstGeom prst="plaque">
            <a:avLst/>
          </a:prstGeom>
          <a:solidFill>
            <a:srgbClr val="C00000">
              <a:alpha val="7000"/>
            </a:srgbClr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2" name="缺角矩形 381"/>
          <p:cNvSpPr/>
          <p:nvPr/>
        </p:nvSpPr>
        <p:spPr>
          <a:xfrm>
            <a:off x="4079929" y="1482142"/>
            <a:ext cx="790996" cy="4169846"/>
          </a:xfrm>
          <a:prstGeom prst="plaqu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文本框 382"/>
          <p:cNvSpPr txBox="1"/>
          <p:nvPr/>
        </p:nvSpPr>
        <p:spPr>
          <a:xfrm>
            <a:off x="2767061" y="149166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陈继世-行楷简体" panose="02010601030101010101" pitchFamily="2" charset="-122"/>
                <a:ea typeface="陈继世-行楷简体" panose="02010601030101010101" pitchFamily="2" charset="-122"/>
              </a:rPr>
              <a:t>目  </a:t>
            </a:r>
            <a:endParaRPr lang="en-US" altLang="zh-CN" sz="4800" dirty="0" smtClean="0">
              <a:latin typeface="陈继世-行楷简体" panose="02010601030101010101" pitchFamily="2" charset="-122"/>
              <a:ea typeface="陈继世-行楷简体" panose="02010601030101010101" pitchFamily="2" charset="-122"/>
            </a:endParaRPr>
          </a:p>
          <a:p>
            <a:r>
              <a:rPr lang="zh-CN" altLang="en-US" sz="4800" dirty="0" smtClean="0">
                <a:latin typeface="陈继世-行楷简体" panose="02010601030101010101" pitchFamily="2" charset="-122"/>
                <a:ea typeface="陈继世-行楷简体" panose="02010601030101010101" pitchFamily="2" charset="-122"/>
              </a:rPr>
              <a:t>录</a:t>
            </a:r>
            <a:endParaRPr lang="zh-CN" altLang="en-US" sz="4800" dirty="0">
              <a:latin typeface="陈继世-行楷简体" panose="02010601030101010101" pitchFamily="2" charset="-122"/>
              <a:ea typeface="陈继世-行楷简体" panose="02010601030101010101" pitchFamily="2" charset="-122"/>
            </a:endParaRPr>
          </a:p>
        </p:txBody>
      </p:sp>
      <p:sp>
        <p:nvSpPr>
          <p:cNvPr id="389" name="文本框 388"/>
          <p:cNvSpPr txBox="1"/>
          <p:nvPr/>
        </p:nvSpPr>
        <p:spPr>
          <a:xfrm>
            <a:off x="4206524" y="1809752"/>
            <a:ext cx="538609" cy="34842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2017</a:t>
            </a:r>
            <a:r>
              <a:rPr lang="zh-CN" altLang="en-US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新年工作计划</a:t>
            </a:r>
            <a:r>
              <a:rPr lang="en-US" altLang="zh-CN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PPT</a:t>
            </a:r>
            <a:r>
              <a:rPr lang="zh-CN" altLang="en-US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模板</a:t>
            </a:r>
          </a:p>
        </p:txBody>
      </p:sp>
      <p:sp>
        <p:nvSpPr>
          <p:cNvPr id="390" name="缺角矩形 389"/>
          <p:cNvSpPr/>
          <p:nvPr/>
        </p:nvSpPr>
        <p:spPr>
          <a:xfrm>
            <a:off x="5411473" y="1482142"/>
            <a:ext cx="790996" cy="4169846"/>
          </a:xfrm>
          <a:prstGeom prst="plaqu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1" name="文本框 390"/>
          <p:cNvSpPr txBox="1"/>
          <p:nvPr/>
        </p:nvSpPr>
        <p:spPr>
          <a:xfrm>
            <a:off x="5538068" y="1809752"/>
            <a:ext cx="538609" cy="34842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2017</a:t>
            </a:r>
            <a:r>
              <a:rPr lang="zh-CN" altLang="en-US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新年工作计划</a:t>
            </a:r>
            <a:r>
              <a:rPr lang="en-US" altLang="zh-CN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PPT</a:t>
            </a:r>
            <a:r>
              <a:rPr lang="zh-CN" altLang="en-US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模板</a:t>
            </a:r>
          </a:p>
        </p:txBody>
      </p:sp>
      <p:sp>
        <p:nvSpPr>
          <p:cNvPr id="392" name="缺角矩形 391"/>
          <p:cNvSpPr/>
          <p:nvPr/>
        </p:nvSpPr>
        <p:spPr>
          <a:xfrm>
            <a:off x="6743017" y="1482142"/>
            <a:ext cx="790996" cy="4169846"/>
          </a:xfrm>
          <a:prstGeom prst="plaqu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3" name="文本框 392"/>
          <p:cNvSpPr txBox="1"/>
          <p:nvPr/>
        </p:nvSpPr>
        <p:spPr>
          <a:xfrm>
            <a:off x="6869612" y="1809752"/>
            <a:ext cx="538609" cy="34842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2017</a:t>
            </a:r>
            <a:r>
              <a:rPr lang="zh-CN" altLang="en-US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新年工作计划</a:t>
            </a:r>
            <a:r>
              <a:rPr lang="en-US" altLang="zh-CN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PPT</a:t>
            </a:r>
            <a:r>
              <a:rPr lang="zh-CN" altLang="en-US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模板</a:t>
            </a:r>
          </a:p>
        </p:txBody>
      </p:sp>
      <p:sp>
        <p:nvSpPr>
          <p:cNvPr id="394" name="缺角矩形 393"/>
          <p:cNvSpPr/>
          <p:nvPr/>
        </p:nvSpPr>
        <p:spPr>
          <a:xfrm>
            <a:off x="8074561" y="1482142"/>
            <a:ext cx="790996" cy="4169846"/>
          </a:xfrm>
          <a:prstGeom prst="plaqu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5" name="文本框 394"/>
          <p:cNvSpPr txBox="1"/>
          <p:nvPr/>
        </p:nvSpPr>
        <p:spPr>
          <a:xfrm>
            <a:off x="8201156" y="1809752"/>
            <a:ext cx="538609" cy="34842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2017</a:t>
            </a:r>
            <a:r>
              <a:rPr lang="zh-CN" altLang="en-US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新年工作计划</a:t>
            </a:r>
            <a:r>
              <a:rPr lang="en-US" altLang="zh-CN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PPT</a:t>
            </a:r>
            <a:r>
              <a:rPr lang="zh-CN" altLang="en-US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模板</a:t>
            </a:r>
          </a:p>
        </p:txBody>
      </p:sp>
      <p:sp>
        <p:nvSpPr>
          <p:cNvPr id="396" name="缺角矩形 395"/>
          <p:cNvSpPr/>
          <p:nvPr/>
        </p:nvSpPr>
        <p:spPr>
          <a:xfrm>
            <a:off x="9406105" y="1482142"/>
            <a:ext cx="790996" cy="4169846"/>
          </a:xfrm>
          <a:prstGeom prst="plaqu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7" name="文本框 396"/>
          <p:cNvSpPr txBox="1"/>
          <p:nvPr/>
        </p:nvSpPr>
        <p:spPr>
          <a:xfrm>
            <a:off x="9532700" y="1809752"/>
            <a:ext cx="538609" cy="34842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2017</a:t>
            </a:r>
            <a:r>
              <a:rPr lang="zh-CN" altLang="en-US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新年工作计划</a:t>
            </a:r>
            <a:r>
              <a:rPr lang="en-US" altLang="zh-CN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PPT</a:t>
            </a:r>
            <a:r>
              <a:rPr lang="zh-CN" altLang="en-US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模板</a:t>
            </a:r>
          </a:p>
        </p:txBody>
      </p:sp>
      <p:sp>
        <p:nvSpPr>
          <p:cNvPr id="405" name="任意多边形 404"/>
          <p:cNvSpPr/>
          <p:nvPr/>
        </p:nvSpPr>
        <p:spPr>
          <a:xfrm>
            <a:off x="-449942" y="232230"/>
            <a:ext cx="12641943" cy="653899"/>
          </a:xfrm>
          <a:custGeom>
            <a:avLst/>
            <a:gdLst>
              <a:gd name="connsiteX0" fmla="*/ 0 w 12641943"/>
              <a:gd name="connsiteY0" fmla="*/ 0 h 653899"/>
              <a:gd name="connsiteX1" fmla="*/ 2394857 w 12641943"/>
              <a:gd name="connsiteY1" fmla="*/ 653143 h 653899"/>
              <a:gd name="connsiteX2" fmla="*/ 4847772 w 12641943"/>
              <a:gd name="connsiteY2" fmla="*/ 130629 h 653899"/>
              <a:gd name="connsiteX3" fmla="*/ 12583886 w 12641943"/>
              <a:gd name="connsiteY3" fmla="*/ 116115 h 653899"/>
              <a:gd name="connsiteX4" fmla="*/ 12641943 w 12641943"/>
              <a:gd name="connsiteY4" fmla="*/ 116115 h 653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41943" h="653899">
                <a:moveTo>
                  <a:pt x="0" y="0"/>
                </a:moveTo>
                <a:cubicBezTo>
                  <a:pt x="793447" y="315686"/>
                  <a:pt x="1586895" y="631372"/>
                  <a:pt x="2394857" y="653143"/>
                </a:cubicBezTo>
                <a:cubicBezTo>
                  <a:pt x="3202819" y="674915"/>
                  <a:pt x="3149600" y="220134"/>
                  <a:pt x="4847772" y="130629"/>
                </a:cubicBezTo>
                <a:cubicBezTo>
                  <a:pt x="6545944" y="41124"/>
                  <a:pt x="12583886" y="116115"/>
                  <a:pt x="12583886" y="116115"/>
                </a:cubicBezTo>
                <a:lnTo>
                  <a:pt x="12641943" y="116115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408" name="任意多边形 407"/>
          <p:cNvSpPr/>
          <p:nvPr/>
        </p:nvSpPr>
        <p:spPr>
          <a:xfrm>
            <a:off x="800100" y="593789"/>
            <a:ext cx="84573" cy="258701"/>
          </a:xfrm>
          <a:custGeom>
            <a:avLst/>
            <a:gdLst>
              <a:gd name="connsiteX0" fmla="*/ 0 w 84573"/>
              <a:gd name="connsiteY0" fmla="*/ 139638 h 258701"/>
              <a:gd name="connsiteX1" fmla="*/ 14288 w 84573"/>
              <a:gd name="connsiteY1" fmla="*/ 11051 h 258701"/>
              <a:gd name="connsiteX2" fmla="*/ 80963 w 84573"/>
              <a:gd name="connsiteY2" fmla="*/ 34863 h 258701"/>
              <a:gd name="connsiteX3" fmla="*/ 76200 w 84573"/>
              <a:gd name="connsiteY3" fmla="*/ 258701 h 258701"/>
              <a:gd name="connsiteX4" fmla="*/ 76200 w 84573"/>
              <a:gd name="connsiteY4" fmla="*/ 258701 h 25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73" h="258701">
                <a:moveTo>
                  <a:pt x="0" y="139638"/>
                </a:moveTo>
                <a:cubicBezTo>
                  <a:pt x="397" y="84075"/>
                  <a:pt x="794" y="28513"/>
                  <a:pt x="14288" y="11051"/>
                </a:cubicBezTo>
                <a:cubicBezTo>
                  <a:pt x="27782" y="-6411"/>
                  <a:pt x="70644" y="-6412"/>
                  <a:pt x="80963" y="34863"/>
                </a:cubicBezTo>
                <a:cubicBezTo>
                  <a:pt x="91282" y="76138"/>
                  <a:pt x="76200" y="258701"/>
                  <a:pt x="76200" y="258701"/>
                </a:cubicBezTo>
                <a:lnTo>
                  <a:pt x="76200" y="258701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" name="任意多边形 408"/>
          <p:cNvSpPr/>
          <p:nvPr/>
        </p:nvSpPr>
        <p:spPr>
          <a:xfrm>
            <a:off x="799871" y="676676"/>
            <a:ext cx="4992" cy="16269"/>
          </a:xfrm>
          <a:custGeom>
            <a:avLst/>
            <a:gdLst>
              <a:gd name="connsiteX0" fmla="*/ 0 w 2382"/>
              <a:gd name="connsiteY0" fmla="*/ 50006 h 50006"/>
              <a:gd name="connsiteX1" fmla="*/ 2382 w 2382"/>
              <a:gd name="connsiteY1" fmla="*/ 0 h 50006"/>
              <a:gd name="connsiteX2" fmla="*/ 2382 w 2382"/>
              <a:gd name="connsiteY2" fmla="*/ 0 h 50006"/>
              <a:gd name="connsiteX0" fmla="*/ 0 w 10000"/>
              <a:gd name="connsiteY0" fmla="*/ 7619 h 7619"/>
              <a:gd name="connsiteX1" fmla="*/ 10000 w 10000"/>
              <a:gd name="connsiteY1" fmla="*/ 0 h 7619"/>
              <a:gd name="connsiteX2" fmla="*/ 10000 w 10000"/>
              <a:gd name="connsiteY2" fmla="*/ 0 h 7619"/>
              <a:gd name="connsiteX0" fmla="*/ 0 w 19996"/>
              <a:gd name="connsiteY0" fmla="*/ 10037 h 10037"/>
              <a:gd name="connsiteX1" fmla="*/ 10000 w 19996"/>
              <a:gd name="connsiteY1" fmla="*/ 37 h 10037"/>
              <a:gd name="connsiteX2" fmla="*/ 19996 w 19996"/>
              <a:gd name="connsiteY2" fmla="*/ 6912 h 10037"/>
              <a:gd name="connsiteX0" fmla="*/ 961 w 20957"/>
              <a:gd name="connsiteY0" fmla="*/ 4270 h 4270"/>
              <a:gd name="connsiteX1" fmla="*/ 961 w 20957"/>
              <a:gd name="connsiteY1" fmla="*/ 1145 h 4270"/>
              <a:gd name="connsiteX2" fmla="*/ 20957 w 20957"/>
              <a:gd name="connsiteY2" fmla="*/ 1145 h 4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57" h="4270">
                <a:moveTo>
                  <a:pt x="961" y="4270"/>
                </a:moveTo>
                <a:cubicBezTo>
                  <a:pt x="4294" y="937"/>
                  <a:pt x="-2372" y="1666"/>
                  <a:pt x="961" y="1145"/>
                </a:cubicBezTo>
                <a:cubicBezTo>
                  <a:pt x="4294" y="624"/>
                  <a:pt x="17625" y="-1147"/>
                  <a:pt x="20957" y="1145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" name="任意多边形 409"/>
          <p:cNvSpPr/>
          <p:nvPr/>
        </p:nvSpPr>
        <p:spPr>
          <a:xfrm>
            <a:off x="1500541" y="762301"/>
            <a:ext cx="84573" cy="258701"/>
          </a:xfrm>
          <a:custGeom>
            <a:avLst/>
            <a:gdLst>
              <a:gd name="connsiteX0" fmla="*/ 0 w 84573"/>
              <a:gd name="connsiteY0" fmla="*/ 139638 h 258701"/>
              <a:gd name="connsiteX1" fmla="*/ 14288 w 84573"/>
              <a:gd name="connsiteY1" fmla="*/ 11051 h 258701"/>
              <a:gd name="connsiteX2" fmla="*/ 80963 w 84573"/>
              <a:gd name="connsiteY2" fmla="*/ 34863 h 258701"/>
              <a:gd name="connsiteX3" fmla="*/ 76200 w 84573"/>
              <a:gd name="connsiteY3" fmla="*/ 258701 h 258701"/>
              <a:gd name="connsiteX4" fmla="*/ 76200 w 84573"/>
              <a:gd name="connsiteY4" fmla="*/ 258701 h 25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73" h="258701">
                <a:moveTo>
                  <a:pt x="0" y="139638"/>
                </a:moveTo>
                <a:cubicBezTo>
                  <a:pt x="397" y="84075"/>
                  <a:pt x="794" y="28513"/>
                  <a:pt x="14288" y="11051"/>
                </a:cubicBezTo>
                <a:cubicBezTo>
                  <a:pt x="27782" y="-6411"/>
                  <a:pt x="70644" y="-6412"/>
                  <a:pt x="80963" y="34863"/>
                </a:cubicBezTo>
                <a:cubicBezTo>
                  <a:pt x="91282" y="76138"/>
                  <a:pt x="76200" y="258701"/>
                  <a:pt x="76200" y="258701"/>
                </a:cubicBezTo>
                <a:lnTo>
                  <a:pt x="76200" y="258701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1" name="任意多边形 410"/>
          <p:cNvSpPr/>
          <p:nvPr/>
        </p:nvSpPr>
        <p:spPr>
          <a:xfrm>
            <a:off x="1500312" y="845188"/>
            <a:ext cx="4992" cy="16269"/>
          </a:xfrm>
          <a:custGeom>
            <a:avLst/>
            <a:gdLst>
              <a:gd name="connsiteX0" fmla="*/ 0 w 2382"/>
              <a:gd name="connsiteY0" fmla="*/ 50006 h 50006"/>
              <a:gd name="connsiteX1" fmla="*/ 2382 w 2382"/>
              <a:gd name="connsiteY1" fmla="*/ 0 h 50006"/>
              <a:gd name="connsiteX2" fmla="*/ 2382 w 2382"/>
              <a:gd name="connsiteY2" fmla="*/ 0 h 50006"/>
              <a:gd name="connsiteX0" fmla="*/ 0 w 10000"/>
              <a:gd name="connsiteY0" fmla="*/ 7619 h 7619"/>
              <a:gd name="connsiteX1" fmla="*/ 10000 w 10000"/>
              <a:gd name="connsiteY1" fmla="*/ 0 h 7619"/>
              <a:gd name="connsiteX2" fmla="*/ 10000 w 10000"/>
              <a:gd name="connsiteY2" fmla="*/ 0 h 7619"/>
              <a:gd name="connsiteX0" fmla="*/ 0 w 19996"/>
              <a:gd name="connsiteY0" fmla="*/ 10037 h 10037"/>
              <a:gd name="connsiteX1" fmla="*/ 10000 w 19996"/>
              <a:gd name="connsiteY1" fmla="*/ 37 h 10037"/>
              <a:gd name="connsiteX2" fmla="*/ 19996 w 19996"/>
              <a:gd name="connsiteY2" fmla="*/ 6912 h 10037"/>
              <a:gd name="connsiteX0" fmla="*/ 961 w 20957"/>
              <a:gd name="connsiteY0" fmla="*/ 4270 h 4270"/>
              <a:gd name="connsiteX1" fmla="*/ 961 w 20957"/>
              <a:gd name="connsiteY1" fmla="*/ 1145 h 4270"/>
              <a:gd name="connsiteX2" fmla="*/ 20957 w 20957"/>
              <a:gd name="connsiteY2" fmla="*/ 1145 h 4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57" h="4270">
                <a:moveTo>
                  <a:pt x="961" y="4270"/>
                </a:moveTo>
                <a:cubicBezTo>
                  <a:pt x="4294" y="937"/>
                  <a:pt x="-2372" y="1666"/>
                  <a:pt x="961" y="1145"/>
                </a:cubicBezTo>
                <a:cubicBezTo>
                  <a:pt x="4294" y="624"/>
                  <a:pt x="17625" y="-1147"/>
                  <a:pt x="20957" y="1145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73145" y="827818"/>
            <a:ext cx="3740891" cy="3740891"/>
          </a:xfrm>
          <a:prstGeom prst="rect">
            <a:avLst/>
          </a:prstGeom>
        </p:spPr>
      </p:pic>
      <p:pic>
        <p:nvPicPr>
          <p:cNvPr id="379" name="图片 3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300" y="1009206"/>
            <a:ext cx="2212555" cy="2212555"/>
          </a:xfrm>
          <a:prstGeom prst="rect">
            <a:avLst/>
          </a:prstGeom>
        </p:spPr>
      </p:pic>
      <p:sp>
        <p:nvSpPr>
          <p:cNvPr id="413" name="任意多边形 412"/>
          <p:cNvSpPr/>
          <p:nvPr/>
        </p:nvSpPr>
        <p:spPr>
          <a:xfrm flipV="1">
            <a:off x="-449942" y="5885423"/>
            <a:ext cx="12641943" cy="653898"/>
          </a:xfrm>
          <a:custGeom>
            <a:avLst/>
            <a:gdLst>
              <a:gd name="connsiteX0" fmla="*/ 0 w 12641943"/>
              <a:gd name="connsiteY0" fmla="*/ 0 h 653899"/>
              <a:gd name="connsiteX1" fmla="*/ 2394857 w 12641943"/>
              <a:gd name="connsiteY1" fmla="*/ 653143 h 653899"/>
              <a:gd name="connsiteX2" fmla="*/ 4847772 w 12641943"/>
              <a:gd name="connsiteY2" fmla="*/ 130629 h 653899"/>
              <a:gd name="connsiteX3" fmla="*/ 12583886 w 12641943"/>
              <a:gd name="connsiteY3" fmla="*/ 116115 h 653899"/>
              <a:gd name="connsiteX4" fmla="*/ 12641943 w 12641943"/>
              <a:gd name="connsiteY4" fmla="*/ 116115 h 653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41943" h="653899">
                <a:moveTo>
                  <a:pt x="0" y="0"/>
                </a:moveTo>
                <a:cubicBezTo>
                  <a:pt x="793447" y="315686"/>
                  <a:pt x="1586895" y="631372"/>
                  <a:pt x="2394857" y="653143"/>
                </a:cubicBezTo>
                <a:cubicBezTo>
                  <a:pt x="3202819" y="674915"/>
                  <a:pt x="3149600" y="220134"/>
                  <a:pt x="4847772" y="130629"/>
                </a:cubicBezTo>
                <a:cubicBezTo>
                  <a:pt x="6545944" y="41124"/>
                  <a:pt x="12583886" y="116115"/>
                  <a:pt x="12583886" y="116115"/>
                </a:cubicBezTo>
                <a:lnTo>
                  <a:pt x="12641943" y="116115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pic>
        <p:nvPicPr>
          <p:cNvPr id="414" name="图片 4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1603" y="-17561"/>
            <a:ext cx="2264252" cy="226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31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缺角矩形 6"/>
          <p:cNvSpPr/>
          <p:nvPr/>
        </p:nvSpPr>
        <p:spPr>
          <a:xfrm>
            <a:off x="5502329" y="1366028"/>
            <a:ext cx="790996" cy="4169846"/>
          </a:xfrm>
          <a:prstGeom prst="plaqu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628924" y="1693638"/>
            <a:ext cx="538609" cy="34842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2017</a:t>
            </a:r>
            <a:r>
              <a:rPr lang="zh-CN" altLang="en-US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新年工作计划</a:t>
            </a:r>
            <a:r>
              <a:rPr lang="en-US" altLang="zh-CN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PPT</a:t>
            </a:r>
            <a:r>
              <a:rPr lang="zh-CN" altLang="en-US" sz="2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模板</a:t>
            </a:r>
          </a:p>
        </p:txBody>
      </p:sp>
      <p:sp>
        <p:nvSpPr>
          <p:cNvPr id="13" name="缺角矩形 12"/>
          <p:cNvSpPr/>
          <p:nvPr/>
        </p:nvSpPr>
        <p:spPr>
          <a:xfrm>
            <a:off x="4939412" y="758158"/>
            <a:ext cx="562917" cy="607870"/>
          </a:xfrm>
          <a:prstGeom prst="plaqu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C00000"/>
                </a:solidFill>
              </a:rPr>
              <a:t>1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14" name="缺角矩形 13"/>
          <p:cNvSpPr/>
          <p:nvPr/>
        </p:nvSpPr>
        <p:spPr>
          <a:xfrm>
            <a:off x="6293325" y="5535876"/>
            <a:ext cx="2113619" cy="1866367"/>
          </a:xfrm>
          <a:prstGeom prst="plaque">
            <a:avLst/>
          </a:prstGeom>
          <a:noFill/>
          <a:ln w="6350">
            <a:solidFill>
              <a:srgbClr val="C00000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1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缺角矩形 23"/>
          <p:cNvSpPr/>
          <p:nvPr/>
        </p:nvSpPr>
        <p:spPr>
          <a:xfrm>
            <a:off x="1039808" y="1510254"/>
            <a:ext cx="8289561" cy="4746170"/>
          </a:xfrm>
          <a:prstGeom prst="plaque">
            <a:avLst>
              <a:gd name="adj" fmla="val 2597"/>
            </a:avLst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4991" y="1510254"/>
            <a:ext cx="2264252" cy="2264252"/>
          </a:xfrm>
          <a:prstGeom prst="rect">
            <a:avLst/>
          </a:prstGeom>
        </p:spPr>
      </p:pic>
      <p:sp>
        <p:nvSpPr>
          <p:cNvPr id="34" name="缺角矩形 33"/>
          <p:cNvSpPr/>
          <p:nvPr/>
        </p:nvSpPr>
        <p:spPr>
          <a:xfrm>
            <a:off x="1039807" y="497428"/>
            <a:ext cx="8289560" cy="824141"/>
          </a:xfrm>
          <a:prstGeom prst="plaque">
            <a:avLst/>
          </a:prstGeom>
          <a:solidFill>
            <a:srgbClr val="C00000">
              <a:alpha val="7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6688" y="0"/>
            <a:ext cx="6503883" cy="650388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43866" y="2642380"/>
            <a:ext cx="6001643" cy="27208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第一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模板网所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涉及提供的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模板、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图片、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图表等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素材大多来自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设计大 师（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原创作者个人）授权发布作品、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设计公司免费作品、互联网免费共享资源精选以及部分原创作品，分享给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爱好者交流学习之用，我们并未授 权您将这些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Microsoft JhengHei UI Light" panose="020B0304030504040204" pitchFamily="34" charset="-122"/>
              </a:rPr>
              <a:t>模板、素材、图片用于任何商业及其他用途，如果要使用请联系原作者并征求作者同意。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381491" y="617108"/>
            <a:ext cx="49039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2017</a:t>
            </a:r>
            <a:r>
              <a:rPr lang="zh-CN" altLang="en-US" sz="32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新年工作计划</a:t>
            </a:r>
            <a:r>
              <a:rPr lang="en-US" altLang="zh-CN" sz="32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PPT</a:t>
            </a:r>
            <a:r>
              <a:rPr lang="zh-CN" altLang="en-US" sz="32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模板</a:t>
            </a:r>
            <a:endParaRPr lang="zh-CN" altLang="en-US" sz="3200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028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缺角矩形 33"/>
          <p:cNvSpPr/>
          <p:nvPr/>
        </p:nvSpPr>
        <p:spPr>
          <a:xfrm>
            <a:off x="1638300" y="583272"/>
            <a:ext cx="8940800" cy="5741329"/>
          </a:xfrm>
          <a:prstGeom prst="plaque">
            <a:avLst>
              <a:gd name="adj" fmla="val 4722"/>
            </a:avLst>
          </a:prstGeom>
          <a:noFill/>
          <a:ln w="25400">
            <a:solidFill>
              <a:srgbClr val="C000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6512" y="2172251"/>
            <a:ext cx="9575800" cy="190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009" y="583271"/>
            <a:ext cx="2264252" cy="226425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 rot="16200000">
            <a:off x="4078204" y="540556"/>
            <a:ext cx="3670446" cy="5950306"/>
            <a:chOff x="4902384" y="1592935"/>
            <a:chExt cx="2311029" cy="3746501"/>
          </a:xfrm>
        </p:grpSpPr>
        <p:sp>
          <p:nvSpPr>
            <p:cNvPr id="399" name="缺角矩形 398"/>
            <p:cNvSpPr/>
            <p:nvPr/>
          </p:nvSpPr>
          <p:spPr>
            <a:xfrm>
              <a:off x="5194299" y="1799152"/>
              <a:ext cx="1727200" cy="3309565"/>
            </a:xfrm>
            <a:prstGeom prst="plaque">
              <a:avLst/>
            </a:prstGeom>
            <a:solidFill>
              <a:srgbClr val="C00000"/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442628" y="2032037"/>
              <a:ext cx="1230540" cy="284380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/>
              <a:r>
                <a:rPr lang="en-US" altLang="zh-CN" sz="115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THANKS</a:t>
              </a:r>
              <a:endParaRPr lang="zh-CN" altLang="en-US" sz="115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33" name="缺角矩形 32"/>
            <p:cNvSpPr/>
            <p:nvPr/>
          </p:nvSpPr>
          <p:spPr>
            <a:xfrm>
              <a:off x="4902384" y="1592935"/>
              <a:ext cx="2311029" cy="3746501"/>
            </a:xfrm>
            <a:prstGeom prst="plaque">
              <a:avLst/>
            </a:prstGeom>
            <a:noFill/>
            <a:ln w="6350">
              <a:solidFill>
                <a:srgbClr val="C00000">
                  <a:alpha val="2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</p:grpSp>
    </p:spTree>
    <p:extLst>
      <p:ext uri="{BB962C8B-B14F-4D97-AF65-F5344CB8AC3E}">
        <p14:creationId xmlns:p14="http://schemas.microsoft.com/office/powerpoint/2010/main" val="73660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204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565</Words>
  <Application>Microsoft Office PowerPoint</Application>
  <PresentationFormat>自定义</PresentationFormat>
  <Paragraphs>37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第一PPT，www.1ppt.com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dc:description>第一PPT模板网-WWW.1PPT.COM</dc:description>
  <cp:lastModifiedBy>微软中国</cp:lastModifiedBy>
  <cp:revision>60</cp:revision>
  <dcterms:created xsi:type="dcterms:W3CDTF">2017-01-02T10:14:04Z</dcterms:created>
  <dcterms:modified xsi:type="dcterms:W3CDTF">2017-01-05T07:39:50Z</dcterms:modified>
</cp:coreProperties>
</file>