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7"/>
  </p:notesMasterIdLst>
  <p:handoutMasterIdLst>
    <p:handoutMasterId r:id="rId8"/>
  </p:handoutMasterIdLst>
  <p:sldIdLst>
    <p:sldId id="427" r:id="rId3"/>
    <p:sldId id="462" r:id="rId4"/>
    <p:sldId id="463" r:id="rId5"/>
    <p:sldId id="461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49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64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141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666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98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11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304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0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53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100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28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2019/11/18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07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5896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1020" y="1971347"/>
            <a:ext cx="3901274" cy="5157346"/>
            <a:chOff x="681020" y="1700653"/>
            <a:chExt cx="3901274" cy="5157346"/>
          </a:xfrm>
        </p:grpSpPr>
        <p:sp>
          <p:nvSpPr>
            <p:cNvPr id="3" name="Arc 17"/>
            <p:cNvSpPr/>
            <p:nvPr/>
          </p:nvSpPr>
          <p:spPr>
            <a:xfrm>
              <a:off x="1347114" y="1716627"/>
              <a:ext cx="3235180" cy="3235180"/>
            </a:xfrm>
            <a:prstGeom prst="arc">
              <a:avLst>
                <a:gd name="adj1" fmla="val 16200000"/>
                <a:gd name="adj2" fmla="val 5474721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" name="Freeform 21"/>
            <p:cNvSpPr>
              <a:spLocks/>
            </p:cNvSpPr>
            <p:nvPr/>
          </p:nvSpPr>
          <p:spPr bwMode="auto">
            <a:xfrm>
              <a:off x="1987958" y="3764989"/>
              <a:ext cx="1023506" cy="1196714"/>
            </a:xfrm>
            <a:custGeom>
              <a:avLst/>
              <a:gdLst>
                <a:gd name="T0" fmla="*/ 455 w 912"/>
                <a:gd name="T1" fmla="*/ 0 h 1065"/>
                <a:gd name="T2" fmla="*/ 409 w 912"/>
                <a:gd name="T3" fmla="*/ 2 h 1065"/>
                <a:gd name="T4" fmla="*/ 364 w 912"/>
                <a:gd name="T5" fmla="*/ 10 h 1065"/>
                <a:gd name="T6" fmla="*/ 320 w 912"/>
                <a:gd name="T7" fmla="*/ 21 h 1065"/>
                <a:gd name="T8" fmla="*/ 238 w 912"/>
                <a:gd name="T9" fmla="*/ 54 h 1065"/>
                <a:gd name="T10" fmla="*/ 166 w 912"/>
                <a:gd name="T11" fmla="*/ 104 h 1065"/>
                <a:gd name="T12" fmla="*/ 104 w 912"/>
                <a:gd name="T13" fmla="*/ 165 h 1065"/>
                <a:gd name="T14" fmla="*/ 56 w 912"/>
                <a:gd name="T15" fmla="*/ 238 h 1065"/>
                <a:gd name="T16" fmla="*/ 21 w 912"/>
                <a:gd name="T17" fmla="*/ 319 h 1065"/>
                <a:gd name="T18" fmla="*/ 10 w 912"/>
                <a:gd name="T19" fmla="*/ 364 h 1065"/>
                <a:gd name="T20" fmla="*/ 2 w 912"/>
                <a:gd name="T21" fmla="*/ 408 h 1065"/>
                <a:gd name="T22" fmla="*/ 0 w 912"/>
                <a:gd name="T23" fmla="*/ 455 h 1065"/>
                <a:gd name="T24" fmla="*/ 2 w 912"/>
                <a:gd name="T25" fmla="*/ 486 h 1065"/>
                <a:gd name="T26" fmla="*/ 10 w 912"/>
                <a:gd name="T27" fmla="*/ 548 h 1065"/>
                <a:gd name="T28" fmla="*/ 26 w 912"/>
                <a:gd name="T29" fmla="*/ 605 h 1065"/>
                <a:gd name="T30" fmla="*/ 51 w 912"/>
                <a:gd name="T31" fmla="*/ 661 h 1065"/>
                <a:gd name="T32" fmla="*/ 80 w 912"/>
                <a:gd name="T33" fmla="*/ 713 h 1065"/>
                <a:gd name="T34" fmla="*/ 117 w 912"/>
                <a:gd name="T35" fmla="*/ 759 h 1065"/>
                <a:gd name="T36" fmla="*/ 160 w 912"/>
                <a:gd name="T37" fmla="*/ 800 h 1065"/>
                <a:gd name="T38" fmla="*/ 206 w 912"/>
                <a:gd name="T39" fmla="*/ 835 h 1065"/>
                <a:gd name="T40" fmla="*/ 251 w 912"/>
                <a:gd name="T41" fmla="*/ 1065 h 1065"/>
                <a:gd name="T42" fmla="*/ 435 w 912"/>
                <a:gd name="T43" fmla="*/ 909 h 1065"/>
                <a:gd name="T44" fmla="*/ 455 w 912"/>
                <a:gd name="T45" fmla="*/ 909 h 1065"/>
                <a:gd name="T46" fmla="*/ 502 w 912"/>
                <a:gd name="T47" fmla="*/ 907 h 1065"/>
                <a:gd name="T48" fmla="*/ 548 w 912"/>
                <a:gd name="T49" fmla="*/ 900 h 1065"/>
                <a:gd name="T50" fmla="*/ 591 w 912"/>
                <a:gd name="T51" fmla="*/ 889 h 1065"/>
                <a:gd name="T52" fmla="*/ 672 w 912"/>
                <a:gd name="T53" fmla="*/ 854 h 1065"/>
                <a:gd name="T54" fmla="*/ 745 w 912"/>
                <a:gd name="T55" fmla="*/ 805 h 1065"/>
                <a:gd name="T56" fmla="*/ 808 w 912"/>
                <a:gd name="T57" fmla="*/ 744 h 1065"/>
                <a:gd name="T58" fmla="*/ 856 w 912"/>
                <a:gd name="T59" fmla="*/ 672 h 1065"/>
                <a:gd name="T60" fmla="*/ 889 w 912"/>
                <a:gd name="T61" fmla="*/ 590 h 1065"/>
                <a:gd name="T62" fmla="*/ 902 w 912"/>
                <a:gd name="T63" fmla="*/ 546 h 1065"/>
                <a:gd name="T64" fmla="*/ 908 w 912"/>
                <a:gd name="T65" fmla="*/ 501 h 1065"/>
                <a:gd name="T66" fmla="*/ 912 w 912"/>
                <a:gd name="T67" fmla="*/ 455 h 1065"/>
                <a:gd name="T68" fmla="*/ 910 w 912"/>
                <a:gd name="T69" fmla="*/ 431 h 1065"/>
                <a:gd name="T70" fmla="*/ 906 w 912"/>
                <a:gd name="T71" fmla="*/ 386 h 1065"/>
                <a:gd name="T72" fmla="*/ 897 w 912"/>
                <a:gd name="T73" fmla="*/ 342 h 1065"/>
                <a:gd name="T74" fmla="*/ 874 w 912"/>
                <a:gd name="T75" fmla="*/ 277 h 1065"/>
                <a:gd name="T76" fmla="*/ 834 w 912"/>
                <a:gd name="T77" fmla="*/ 201 h 1065"/>
                <a:gd name="T78" fmla="*/ 778 w 912"/>
                <a:gd name="T79" fmla="*/ 134 h 1065"/>
                <a:gd name="T80" fmla="*/ 709 w 912"/>
                <a:gd name="T81" fmla="*/ 78 h 1065"/>
                <a:gd name="T82" fmla="*/ 633 w 912"/>
                <a:gd name="T83" fmla="*/ 36 h 1065"/>
                <a:gd name="T84" fmla="*/ 570 w 912"/>
                <a:gd name="T85" fmla="*/ 13 h 1065"/>
                <a:gd name="T86" fmla="*/ 526 w 912"/>
                <a:gd name="T87" fmla="*/ 6 h 1065"/>
                <a:gd name="T88" fmla="*/ 479 w 912"/>
                <a:gd name="T89" fmla="*/ 0 h 1065"/>
                <a:gd name="T90" fmla="*/ 455 w 912"/>
                <a:gd name="T91" fmla="*/ 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2" h="1065">
                  <a:moveTo>
                    <a:pt x="455" y="0"/>
                  </a:moveTo>
                  <a:lnTo>
                    <a:pt x="455" y="0"/>
                  </a:lnTo>
                  <a:lnTo>
                    <a:pt x="433" y="0"/>
                  </a:lnTo>
                  <a:lnTo>
                    <a:pt x="409" y="2"/>
                  </a:lnTo>
                  <a:lnTo>
                    <a:pt x="386" y="6"/>
                  </a:lnTo>
                  <a:lnTo>
                    <a:pt x="364" y="10"/>
                  </a:lnTo>
                  <a:lnTo>
                    <a:pt x="342" y="13"/>
                  </a:lnTo>
                  <a:lnTo>
                    <a:pt x="320" y="21"/>
                  </a:lnTo>
                  <a:lnTo>
                    <a:pt x="279" y="36"/>
                  </a:lnTo>
                  <a:lnTo>
                    <a:pt x="238" y="54"/>
                  </a:lnTo>
                  <a:lnTo>
                    <a:pt x="201" y="78"/>
                  </a:lnTo>
                  <a:lnTo>
                    <a:pt x="166" y="104"/>
                  </a:lnTo>
                  <a:lnTo>
                    <a:pt x="134" y="134"/>
                  </a:lnTo>
                  <a:lnTo>
                    <a:pt x="104" y="165"/>
                  </a:lnTo>
                  <a:lnTo>
                    <a:pt x="78" y="201"/>
                  </a:lnTo>
                  <a:lnTo>
                    <a:pt x="56" y="238"/>
                  </a:lnTo>
                  <a:lnTo>
                    <a:pt x="36" y="277"/>
                  </a:lnTo>
                  <a:lnTo>
                    <a:pt x="21" y="319"/>
                  </a:lnTo>
                  <a:lnTo>
                    <a:pt x="15" y="342"/>
                  </a:lnTo>
                  <a:lnTo>
                    <a:pt x="10" y="364"/>
                  </a:lnTo>
                  <a:lnTo>
                    <a:pt x="6" y="386"/>
                  </a:lnTo>
                  <a:lnTo>
                    <a:pt x="2" y="408"/>
                  </a:lnTo>
                  <a:lnTo>
                    <a:pt x="0" y="431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2" y="486"/>
                  </a:lnTo>
                  <a:lnTo>
                    <a:pt x="4" y="518"/>
                  </a:lnTo>
                  <a:lnTo>
                    <a:pt x="10" y="548"/>
                  </a:lnTo>
                  <a:lnTo>
                    <a:pt x="17" y="577"/>
                  </a:lnTo>
                  <a:lnTo>
                    <a:pt x="26" y="605"/>
                  </a:lnTo>
                  <a:lnTo>
                    <a:pt x="38" y="635"/>
                  </a:lnTo>
                  <a:lnTo>
                    <a:pt x="51" y="661"/>
                  </a:lnTo>
                  <a:lnTo>
                    <a:pt x="65" y="687"/>
                  </a:lnTo>
                  <a:lnTo>
                    <a:pt x="80" y="713"/>
                  </a:lnTo>
                  <a:lnTo>
                    <a:pt x="99" y="735"/>
                  </a:lnTo>
                  <a:lnTo>
                    <a:pt x="117" y="759"/>
                  </a:lnTo>
                  <a:lnTo>
                    <a:pt x="138" y="779"/>
                  </a:lnTo>
                  <a:lnTo>
                    <a:pt x="160" y="800"/>
                  </a:lnTo>
                  <a:lnTo>
                    <a:pt x="182" y="818"/>
                  </a:lnTo>
                  <a:lnTo>
                    <a:pt x="206" y="835"/>
                  </a:lnTo>
                  <a:lnTo>
                    <a:pt x="232" y="850"/>
                  </a:lnTo>
                  <a:lnTo>
                    <a:pt x="251" y="1065"/>
                  </a:lnTo>
                  <a:lnTo>
                    <a:pt x="435" y="909"/>
                  </a:lnTo>
                  <a:lnTo>
                    <a:pt x="435" y="909"/>
                  </a:lnTo>
                  <a:lnTo>
                    <a:pt x="455" y="909"/>
                  </a:lnTo>
                  <a:lnTo>
                    <a:pt x="455" y="909"/>
                  </a:lnTo>
                  <a:lnTo>
                    <a:pt x="479" y="909"/>
                  </a:lnTo>
                  <a:lnTo>
                    <a:pt x="502" y="907"/>
                  </a:lnTo>
                  <a:lnTo>
                    <a:pt x="526" y="904"/>
                  </a:lnTo>
                  <a:lnTo>
                    <a:pt x="548" y="900"/>
                  </a:lnTo>
                  <a:lnTo>
                    <a:pt x="570" y="894"/>
                  </a:lnTo>
                  <a:lnTo>
                    <a:pt x="591" y="889"/>
                  </a:lnTo>
                  <a:lnTo>
                    <a:pt x="633" y="874"/>
                  </a:lnTo>
                  <a:lnTo>
                    <a:pt x="672" y="854"/>
                  </a:lnTo>
                  <a:lnTo>
                    <a:pt x="709" y="831"/>
                  </a:lnTo>
                  <a:lnTo>
                    <a:pt x="745" y="805"/>
                  </a:lnTo>
                  <a:lnTo>
                    <a:pt x="778" y="776"/>
                  </a:lnTo>
                  <a:lnTo>
                    <a:pt x="808" y="744"/>
                  </a:lnTo>
                  <a:lnTo>
                    <a:pt x="834" y="709"/>
                  </a:lnTo>
                  <a:lnTo>
                    <a:pt x="856" y="672"/>
                  </a:lnTo>
                  <a:lnTo>
                    <a:pt x="874" y="631"/>
                  </a:lnTo>
                  <a:lnTo>
                    <a:pt x="889" y="590"/>
                  </a:lnTo>
                  <a:lnTo>
                    <a:pt x="897" y="568"/>
                  </a:lnTo>
                  <a:lnTo>
                    <a:pt x="902" y="546"/>
                  </a:lnTo>
                  <a:lnTo>
                    <a:pt x="906" y="523"/>
                  </a:lnTo>
                  <a:lnTo>
                    <a:pt x="908" y="501"/>
                  </a:lnTo>
                  <a:lnTo>
                    <a:pt x="910" y="479"/>
                  </a:lnTo>
                  <a:lnTo>
                    <a:pt x="912" y="455"/>
                  </a:lnTo>
                  <a:lnTo>
                    <a:pt x="912" y="455"/>
                  </a:lnTo>
                  <a:lnTo>
                    <a:pt x="910" y="431"/>
                  </a:lnTo>
                  <a:lnTo>
                    <a:pt x="908" y="408"/>
                  </a:lnTo>
                  <a:lnTo>
                    <a:pt x="906" y="386"/>
                  </a:lnTo>
                  <a:lnTo>
                    <a:pt x="902" y="364"/>
                  </a:lnTo>
                  <a:lnTo>
                    <a:pt x="897" y="342"/>
                  </a:lnTo>
                  <a:lnTo>
                    <a:pt x="889" y="319"/>
                  </a:lnTo>
                  <a:lnTo>
                    <a:pt x="874" y="277"/>
                  </a:lnTo>
                  <a:lnTo>
                    <a:pt x="856" y="238"/>
                  </a:lnTo>
                  <a:lnTo>
                    <a:pt x="834" y="201"/>
                  </a:lnTo>
                  <a:lnTo>
                    <a:pt x="808" y="165"/>
                  </a:lnTo>
                  <a:lnTo>
                    <a:pt x="778" y="134"/>
                  </a:lnTo>
                  <a:lnTo>
                    <a:pt x="745" y="104"/>
                  </a:lnTo>
                  <a:lnTo>
                    <a:pt x="709" y="78"/>
                  </a:lnTo>
                  <a:lnTo>
                    <a:pt x="672" y="54"/>
                  </a:lnTo>
                  <a:lnTo>
                    <a:pt x="633" y="36"/>
                  </a:lnTo>
                  <a:lnTo>
                    <a:pt x="591" y="21"/>
                  </a:lnTo>
                  <a:lnTo>
                    <a:pt x="570" y="13"/>
                  </a:lnTo>
                  <a:lnTo>
                    <a:pt x="548" y="10"/>
                  </a:lnTo>
                  <a:lnTo>
                    <a:pt x="526" y="6"/>
                  </a:lnTo>
                  <a:lnTo>
                    <a:pt x="502" y="2"/>
                  </a:lnTo>
                  <a:lnTo>
                    <a:pt x="479" y="0"/>
                  </a:lnTo>
                  <a:lnTo>
                    <a:pt x="455" y="0"/>
                  </a:lnTo>
                  <a:lnTo>
                    <a:pt x="455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5" name="Group 9"/>
            <p:cNvGrpSpPr/>
            <p:nvPr/>
          </p:nvGrpSpPr>
          <p:grpSpPr>
            <a:xfrm>
              <a:off x="2167915" y="4111406"/>
              <a:ext cx="645594" cy="465639"/>
              <a:chOff x="5876678" y="4111406"/>
              <a:chExt cx="645594" cy="465639"/>
            </a:xfrm>
            <a:solidFill>
              <a:schemeClr val="bg1"/>
            </a:solidFill>
          </p:grpSpPr>
          <p:sp>
            <p:nvSpPr>
              <p:cNvPr id="58" name="Freeform 22"/>
              <p:cNvSpPr>
                <a:spLocks/>
              </p:cNvSpPr>
              <p:nvPr/>
            </p:nvSpPr>
            <p:spPr bwMode="auto">
              <a:xfrm>
                <a:off x="5876678" y="4147397"/>
                <a:ext cx="454391" cy="429648"/>
              </a:xfrm>
              <a:custGeom>
                <a:avLst/>
                <a:gdLst>
                  <a:gd name="T0" fmla="*/ 321 w 405"/>
                  <a:gd name="T1" fmla="*/ 0 h 382"/>
                  <a:gd name="T2" fmla="*/ 84 w 405"/>
                  <a:gd name="T3" fmla="*/ 0 h 382"/>
                  <a:gd name="T4" fmla="*/ 84 w 405"/>
                  <a:gd name="T5" fmla="*/ 0 h 382"/>
                  <a:gd name="T6" fmla="*/ 67 w 405"/>
                  <a:gd name="T7" fmla="*/ 2 h 382"/>
                  <a:gd name="T8" fmla="*/ 50 w 405"/>
                  <a:gd name="T9" fmla="*/ 5 h 382"/>
                  <a:gd name="T10" fmla="*/ 37 w 405"/>
                  <a:gd name="T11" fmla="*/ 13 h 382"/>
                  <a:gd name="T12" fmla="*/ 24 w 405"/>
                  <a:gd name="T13" fmla="*/ 22 h 382"/>
                  <a:gd name="T14" fmla="*/ 15 w 405"/>
                  <a:gd name="T15" fmla="*/ 33 h 382"/>
                  <a:gd name="T16" fmla="*/ 6 w 405"/>
                  <a:gd name="T17" fmla="*/ 46 h 382"/>
                  <a:gd name="T18" fmla="*/ 2 w 405"/>
                  <a:gd name="T19" fmla="*/ 61 h 382"/>
                  <a:gd name="T20" fmla="*/ 0 w 405"/>
                  <a:gd name="T21" fmla="*/ 76 h 382"/>
                  <a:gd name="T22" fmla="*/ 0 w 405"/>
                  <a:gd name="T23" fmla="*/ 200 h 382"/>
                  <a:gd name="T24" fmla="*/ 0 w 405"/>
                  <a:gd name="T25" fmla="*/ 200 h 382"/>
                  <a:gd name="T26" fmla="*/ 2 w 405"/>
                  <a:gd name="T27" fmla="*/ 215 h 382"/>
                  <a:gd name="T28" fmla="*/ 6 w 405"/>
                  <a:gd name="T29" fmla="*/ 230 h 382"/>
                  <a:gd name="T30" fmla="*/ 15 w 405"/>
                  <a:gd name="T31" fmla="*/ 243 h 382"/>
                  <a:gd name="T32" fmla="*/ 24 w 405"/>
                  <a:gd name="T33" fmla="*/ 254 h 382"/>
                  <a:gd name="T34" fmla="*/ 37 w 405"/>
                  <a:gd name="T35" fmla="*/ 263 h 382"/>
                  <a:gd name="T36" fmla="*/ 50 w 405"/>
                  <a:gd name="T37" fmla="*/ 270 h 382"/>
                  <a:gd name="T38" fmla="*/ 67 w 405"/>
                  <a:gd name="T39" fmla="*/ 274 h 382"/>
                  <a:gd name="T40" fmla="*/ 84 w 405"/>
                  <a:gd name="T41" fmla="*/ 276 h 382"/>
                  <a:gd name="T42" fmla="*/ 95 w 405"/>
                  <a:gd name="T43" fmla="*/ 276 h 382"/>
                  <a:gd name="T44" fmla="*/ 95 w 405"/>
                  <a:gd name="T45" fmla="*/ 276 h 382"/>
                  <a:gd name="T46" fmla="*/ 52 w 405"/>
                  <a:gd name="T47" fmla="*/ 382 h 382"/>
                  <a:gd name="T48" fmla="*/ 52 w 405"/>
                  <a:gd name="T49" fmla="*/ 382 h 382"/>
                  <a:gd name="T50" fmla="*/ 113 w 405"/>
                  <a:gd name="T51" fmla="*/ 339 h 382"/>
                  <a:gd name="T52" fmla="*/ 202 w 405"/>
                  <a:gd name="T53" fmla="*/ 276 h 382"/>
                  <a:gd name="T54" fmla="*/ 321 w 405"/>
                  <a:gd name="T55" fmla="*/ 276 h 382"/>
                  <a:gd name="T56" fmla="*/ 321 w 405"/>
                  <a:gd name="T57" fmla="*/ 276 h 382"/>
                  <a:gd name="T58" fmla="*/ 338 w 405"/>
                  <a:gd name="T59" fmla="*/ 274 h 382"/>
                  <a:gd name="T60" fmla="*/ 353 w 405"/>
                  <a:gd name="T61" fmla="*/ 270 h 382"/>
                  <a:gd name="T62" fmla="*/ 367 w 405"/>
                  <a:gd name="T63" fmla="*/ 263 h 382"/>
                  <a:gd name="T64" fmla="*/ 380 w 405"/>
                  <a:gd name="T65" fmla="*/ 254 h 382"/>
                  <a:gd name="T66" fmla="*/ 390 w 405"/>
                  <a:gd name="T67" fmla="*/ 243 h 382"/>
                  <a:gd name="T68" fmla="*/ 397 w 405"/>
                  <a:gd name="T69" fmla="*/ 230 h 382"/>
                  <a:gd name="T70" fmla="*/ 403 w 405"/>
                  <a:gd name="T71" fmla="*/ 215 h 382"/>
                  <a:gd name="T72" fmla="*/ 405 w 405"/>
                  <a:gd name="T73" fmla="*/ 200 h 382"/>
                  <a:gd name="T74" fmla="*/ 405 w 405"/>
                  <a:gd name="T75" fmla="*/ 76 h 382"/>
                  <a:gd name="T76" fmla="*/ 405 w 405"/>
                  <a:gd name="T77" fmla="*/ 76 h 382"/>
                  <a:gd name="T78" fmla="*/ 403 w 405"/>
                  <a:gd name="T79" fmla="*/ 61 h 382"/>
                  <a:gd name="T80" fmla="*/ 397 w 405"/>
                  <a:gd name="T81" fmla="*/ 46 h 382"/>
                  <a:gd name="T82" fmla="*/ 390 w 405"/>
                  <a:gd name="T83" fmla="*/ 33 h 382"/>
                  <a:gd name="T84" fmla="*/ 380 w 405"/>
                  <a:gd name="T85" fmla="*/ 22 h 382"/>
                  <a:gd name="T86" fmla="*/ 367 w 405"/>
                  <a:gd name="T87" fmla="*/ 13 h 382"/>
                  <a:gd name="T88" fmla="*/ 353 w 405"/>
                  <a:gd name="T89" fmla="*/ 5 h 382"/>
                  <a:gd name="T90" fmla="*/ 338 w 405"/>
                  <a:gd name="T91" fmla="*/ 2 h 382"/>
                  <a:gd name="T92" fmla="*/ 321 w 405"/>
                  <a:gd name="T93" fmla="*/ 0 h 382"/>
                  <a:gd name="T94" fmla="*/ 321 w 405"/>
                  <a:gd name="T9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05" h="382">
                    <a:moveTo>
                      <a:pt x="321" y="0"/>
                    </a:moveTo>
                    <a:lnTo>
                      <a:pt x="84" y="0"/>
                    </a:lnTo>
                    <a:lnTo>
                      <a:pt x="84" y="0"/>
                    </a:lnTo>
                    <a:lnTo>
                      <a:pt x="67" y="2"/>
                    </a:lnTo>
                    <a:lnTo>
                      <a:pt x="50" y="5"/>
                    </a:lnTo>
                    <a:lnTo>
                      <a:pt x="37" y="13"/>
                    </a:lnTo>
                    <a:lnTo>
                      <a:pt x="24" y="22"/>
                    </a:lnTo>
                    <a:lnTo>
                      <a:pt x="15" y="33"/>
                    </a:lnTo>
                    <a:lnTo>
                      <a:pt x="6" y="46"/>
                    </a:lnTo>
                    <a:lnTo>
                      <a:pt x="2" y="61"/>
                    </a:lnTo>
                    <a:lnTo>
                      <a:pt x="0" y="76"/>
                    </a:lnTo>
                    <a:lnTo>
                      <a:pt x="0" y="200"/>
                    </a:lnTo>
                    <a:lnTo>
                      <a:pt x="0" y="200"/>
                    </a:lnTo>
                    <a:lnTo>
                      <a:pt x="2" y="215"/>
                    </a:lnTo>
                    <a:lnTo>
                      <a:pt x="6" y="230"/>
                    </a:lnTo>
                    <a:lnTo>
                      <a:pt x="15" y="243"/>
                    </a:lnTo>
                    <a:lnTo>
                      <a:pt x="24" y="254"/>
                    </a:lnTo>
                    <a:lnTo>
                      <a:pt x="37" y="263"/>
                    </a:lnTo>
                    <a:lnTo>
                      <a:pt x="50" y="270"/>
                    </a:lnTo>
                    <a:lnTo>
                      <a:pt x="67" y="274"/>
                    </a:lnTo>
                    <a:lnTo>
                      <a:pt x="84" y="276"/>
                    </a:lnTo>
                    <a:lnTo>
                      <a:pt x="95" y="276"/>
                    </a:lnTo>
                    <a:lnTo>
                      <a:pt x="95" y="276"/>
                    </a:lnTo>
                    <a:lnTo>
                      <a:pt x="52" y="382"/>
                    </a:lnTo>
                    <a:lnTo>
                      <a:pt x="52" y="382"/>
                    </a:lnTo>
                    <a:lnTo>
                      <a:pt x="113" y="339"/>
                    </a:lnTo>
                    <a:lnTo>
                      <a:pt x="202" y="276"/>
                    </a:lnTo>
                    <a:lnTo>
                      <a:pt x="321" y="276"/>
                    </a:lnTo>
                    <a:lnTo>
                      <a:pt x="321" y="276"/>
                    </a:lnTo>
                    <a:lnTo>
                      <a:pt x="338" y="274"/>
                    </a:lnTo>
                    <a:lnTo>
                      <a:pt x="353" y="270"/>
                    </a:lnTo>
                    <a:lnTo>
                      <a:pt x="367" y="263"/>
                    </a:lnTo>
                    <a:lnTo>
                      <a:pt x="380" y="254"/>
                    </a:lnTo>
                    <a:lnTo>
                      <a:pt x="390" y="243"/>
                    </a:lnTo>
                    <a:lnTo>
                      <a:pt x="397" y="230"/>
                    </a:lnTo>
                    <a:lnTo>
                      <a:pt x="403" y="215"/>
                    </a:lnTo>
                    <a:lnTo>
                      <a:pt x="405" y="200"/>
                    </a:lnTo>
                    <a:lnTo>
                      <a:pt x="405" y="76"/>
                    </a:lnTo>
                    <a:lnTo>
                      <a:pt x="405" y="76"/>
                    </a:lnTo>
                    <a:lnTo>
                      <a:pt x="403" y="61"/>
                    </a:lnTo>
                    <a:lnTo>
                      <a:pt x="397" y="46"/>
                    </a:lnTo>
                    <a:lnTo>
                      <a:pt x="390" y="33"/>
                    </a:lnTo>
                    <a:lnTo>
                      <a:pt x="380" y="22"/>
                    </a:lnTo>
                    <a:lnTo>
                      <a:pt x="367" y="13"/>
                    </a:lnTo>
                    <a:lnTo>
                      <a:pt x="353" y="5"/>
                    </a:lnTo>
                    <a:lnTo>
                      <a:pt x="338" y="2"/>
                    </a:lnTo>
                    <a:lnTo>
                      <a:pt x="321" y="0"/>
                    </a:lnTo>
                    <a:lnTo>
                      <a:pt x="3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9" name="Freeform 23"/>
              <p:cNvSpPr>
                <a:spLocks/>
              </p:cNvSpPr>
              <p:nvPr/>
            </p:nvSpPr>
            <p:spPr bwMode="auto">
              <a:xfrm>
                <a:off x="6193851" y="4111406"/>
                <a:ext cx="328421" cy="348667"/>
              </a:xfrm>
              <a:custGeom>
                <a:avLst/>
                <a:gdLst>
                  <a:gd name="T0" fmla="*/ 225 w 293"/>
                  <a:gd name="T1" fmla="*/ 0 h 312"/>
                  <a:gd name="T2" fmla="*/ 30 w 293"/>
                  <a:gd name="T3" fmla="*/ 0 h 312"/>
                  <a:gd name="T4" fmla="*/ 30 w 293"/>
                  <a:gd name="T5" fmla="*/ 0 h 312"/>
                  <a:gd name="T6" fmla="*/ 15 w 293"/>
                  <a:gd name="T7" fmla="*/ 0 h 312"/>
                  <a:gd name="T8" fmla="*/ 0 w 293"/>
                  <a:gd name="T9" fmla="*/ 6 h 312"/>
                  <a:gd name="T10" fmla="*/ 56 w 293"/>
                  <a:gd name="T11" fmla="*/ 6 h 312"/>
                  <a:gd name="T12" fmla="*/ 56 w 293"/>
                  <a:gd name="T13" fmla="*/ 6 h 312"/>
                  <a:gd name="T14" fmla="*/ 76 w 293"/>
                  <a:gd name="T15" fmla="*/ 8 h 312"/>
                  <a:gd name="T16" fmla="*/ 93 w 293"/>
                  <a:gd name="T17" fmla="*/ 13 h 312"/>
                  <a:gd name="T18" fmla="*/ 110 w 293"/>
                  <a:gd name="T19" fmla="*/ 21 h 312"/>
                  <a:gd name="T20" fmla="*/ 123 w 293"/>
                  <a:gd name="T21" fmla="*/ 32 h 312"/>
                  <a:gd name="T22" fmla="*/ 136 w 293"/>
                  <a:gd name="T23" fmla="*/ 45 h 312"/>
                  <a:gd name="T24" fmla="*/ 143 w 293"/>
                  <a:gd name="T25" fmla="*/ 60 h 312"/>
                  <a:gd name="T26" fmla="*/ 149 w 293"/>
                  <a:gd name="T27" fmla="*/ 76 h 312"/>
                  <a:gd name="T28" fmla="*/ 150 w 293"/>
                  <a:gd name="T29" fmla="*/ 93 h 312"/>
                  <a:gd name="T30" fmla="*/ 150 w 293"/>
                  <a:gd name="T31" fmla="*/ 236 h 312"/>
                  <a:gd name="T32" fmla="*/ 150 w 293"/>
                  <a:gd name="T33" fmla="*/ 236 h 312"/>
                  <a:gd name="T34" fmla="*/ 150 w 293"/>
                  <a:gd name="T35" fmla="*/ 241 h 312"/>
                  <a:gd name="T36" fmla="*/ 150 w 293"/>
                  <a:gd name="T37" fmla="*/ 241 h 312"/>
                  <a:gd name="T38" fmla="*/ 215 w 293"/>
                  <a:gd name="T39" fmla="*/ 288 h 312"/>
                  <a:gd name="T40" fmla="*/ 251 w 293"/>
                  <a:gd name="T41" fmla="*/ 312 h 312"/>
                  <a:gd name="T42" fmla="*/ 251 w 293"/>
                  <a:gd name="T43" fmla="*/ 312 h 312"/>
                  <a:gd name="T44" fmla="*/ 215 w 293"/>
                  <a:gd name="T45" fmla="*/ 225 h 312"/>
                  <a:gd name="T46" fmla="*/ 225 w 293"/>
                  <a:gd name="T47" fmla="*/ 225 h 312"/>
                  <a:gd name="T48" fmla="*/ 225 w 293"/>
                  <a:gd name="T49" fmla="*/ 225 h 312"/>
                  <a:gd name="T50" fmla="*/ 240 w 293"/>
                  <a:gd name="T51" fmla="*/ 225 h 312"/>
                  <a:gd name="T52" fmla="*/ 251 w 293"/>
                  <a:gd name="T53" fmla="*/ 221 h 312"/>
                  <a:gd name="T54" fmla="*/ 264 w 293"/>
                  <a:gd name="T55" fmla="*/ 215 h 312"/>
                  <a:gd name="T56" fmla="*/ 273 w 293"/>
                  <a:gd name="T57" fmla="*/ 208 h 312"/>
                  <a:gd name="T58" fmla="*/ 282 w 293"/>
                  <a:gd name="T59" fmla="*/ 199 h 312"/>
                  <a:gd name="T60" fmla="*/ 288 w 293"/>
                  <a:gd name="T61" fmla="*/ 188 h 312"/>
                  <a:gd name="T62" fmla="*/ 291 w 293"/>
                  <a:gd name="T63" fmla="*/ 176 h 312"/>
                  <a:gd name="T64" fmla="*/ 293 w 293"/>
                  <a:gd name="T65" fmla="*/ 164 h 312"/>
                  <a:gd name="T66" fmla="*/ 293 w 293"/>
                  <a:gd name="T67" fmla="*/ 61 h 312"/>
                  <a:gd name="T68" fmla="*/ 293 w 293"/>
                  <a:gd name="T69" fmla="*/ 61 h 312"/>
                  <a:gd name="T70" fmla="*/ 291 w 293"/>
                  <a:gd name="T71" fmla="*/ 49 h 312"/>
                  <a:gd name="T72" fmla="*/ 288 w 293"/>
                  <a:gd name="T73" fmla="*/ 37 h 312"/>
                  <a:gd name="T74" fmla="*/ 282 w 293"/>
                  <a:gd name="T75" fmla="*/ 26 h 312"/>
                  <a:gd name="T76" fmla="*/ 273 w 293"/>
                  <a:gd name="T77" fmla="*/ 17 h 312"/>
                  <a:gd name="T78" fmla="*/ 264 w 293"/>
                  <a:gd name="T79" fmla="*/ 10 h 312"/>
                  <a:gd name="T80" fmla="*/ 251 w 293"/>
                  <a:gd name="T81" fmla="*/ 4 h 312"/>
                  <a:gd name="T82" fmla="*/ 240 w 293"/>
                  <a:gd name="T83" fmla="*/ 0 h 312"/>
                  <a:gd name="T84" fmla="*/ 225 w 293"/>
                  <a:gd name="T85" fmla="*/ 0 h 312"/>
                  <a:gd name="T86" fmla="*/ 225 w 293"/>
                  <a:gd name="T87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3" h="312">
                    <a:moveTo>
                      <a:pt x="225" y="0"/>
                    </a:moveTo>
                    <a:lnTo>
                      <a:pt x="30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76" y="8"/>
                    </a:lnTo>
                    <a:lnTo>
                      <a:pt x="93" y="13"/>
                    </a:lnTo>
                    <a:lnTo>
                      <a:pt x="110" y="21"/>
                    </a:lnTo>
                    <a:lnTo>
                      <a:pt x="123" y="32"/>
                    </a:lnTo>
                    <a:lnTo>
                      <a:pt x="136" y="45"/>
                    </a:lnTo>
                    <a:lnTo>
                      <a:pt x="143" y="60"/>
                    </a:lnTo>
                    <a:lnTo>
                      <a:pt x="149" y="76"/>
                    </a:lnTo>
                    <a:lnTo>
                      <a:pt x="150" y="93"/>
                    </a:lnTo>
                    <a:lnTo>
                      <a:pt x="150" y="236"/>
                    </a:lnTo>
                    <a:lnTo>
                      <a:pt x="150" y="236"/>
                    </a:lnTo>
                    <a:lnTo>
                      <a:pt x="150" y="241"/>
                    </a:lnTo>
                    <a:lnTo>
                      <a:pt x="150" y="241"/>
                    </a:lnTo>
                    <a:lnTo>
                      <a:pt x="215" y="288"/>
                    </a:lnTo>
                    <a:lnTo>
                      <a:pt x="251" y="312"/>
                    </a:lnTo>
                    <a:lnTo>
                      <a:pt x="251" y="312"/>
                    </a:lnTo>
                    <a:lnTo>
                      <a:pt x="215" y="225"/>
                    </a:lnTo>
                    <a:lnTo>
                      <a:pt x="225" y="225"/>
                    </a:lnTo>
                    <a:lnTo>
                      <a:pt x="225" y="225"/>
                    </a:lnTo>
                    <a:lnTo>
                      <a:pt x="240" y="225"/>
                    </a:lnTo>
                    <a:lnTo>
                      <a:pt x="251" y="221"/>
                    </a:lnTo>
                    <a:lnTo>
                      <a:pt x="264" y="215"/>
                    </a:lnTo>
                    <a:lnTo>
                      <a:pt x="273" y="208"/>
                    </a:lnTo>
                    <a:lnTo>
                      <a:pt x="282" y="199"/>
                    </a:lnTo>
                    <a:lnTo>
                      <a:pt x="288" y="188"/>
                    </a:lnTo>
                    <a:lnTo>
                      <a:pt x="291" y="176"/>
                    </a:lnTo>
                    <a:lnTo>
                      <a:pt x="293" y="164"/>
                    </a:lnTo>
                    <a:lnTo>
                      <a:pt x="293" y="61"/>
                    </a:lnTo>
                    <a:lnTo>
                      <a:pt x="293" y="61"/>
                    </a:lnTo>
                    <a:lnTo>
                      <a:pt x="291" y="49"/>
                    </a:lnTo>
                    <a:lnTo>
                      <a:pt x="288" y="37"/>
                    </a:lnTo>
                    <a:lnTo>
                      <a:pt x="282" y="26"/>
                    </a:lnTo>
                    <a:lnTo>
                      <a:pt x="273" y="17"/>
                    </a:lnTo>
                    <a:lnTo>
                      <a:pt x="264" y="10"/>
                    </a:lnTo>
                    <a:lnTo>
                      <a:pt x="251" y="4"/>
                    </a:lnTo>
                    <a:lnTo>
                      <a:pt x="240" y="0"/>
                    </a:lnTo>
                    <a:lnTo>
                      <a:pt x="225" y="0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6" name="Freeform 37"/>
            <p:cNvSpPr>
              <a:spLocks/>
            </p:cNvSpPr>
            <p:nvPr/>
          </p:nvSpPr>
          <p:spPr bwMode="auto">
            <a:xfrm>
              <a:off x="1315368" y="1870942"/>
              <a:ext cx="821054" cy="960521"/>
            </a:xfrm>
            <a:custGeom>
              <a:avLst/>
              <a:gdLst>
                <a:gd name="T0" fmla="*/ 729 w 729"/>
                <a:gd name="T1" fmla="*/ 366 h 855"/>
                <a:gd name="T2" fmla="*/ 722 w 729"/>
                <a:gd name="T3" fmla="*/ 293 h 855"/>
                <a:gd name="T4" fmla="*/ 701 w 729"/>
                <a:gd name="T5" fmla="*/ 225 h 855"/>
                <a:gd name="T6" fmla="*/ 668 w 729"/>
                <a:gd name="T7" fmla="*/ 162 h 855"/>
                <a:gd name="T8" fmla="*/ 623 w 729"/>
                <a:gd name="T9" fmla="*/ 108 h 855"/>
                <a:gd name="T10" fmla="*/ 570 w 729"/>
                <a:gd name="T11" fmla="*/ 63 h 855"/>
                <a:gd name="T12" fmla="*/ 507 w 729"/>
                <a:gd name="T13" fmla="*/ 30 h 855"/>
                <a:gd name="T14" fmla="*/ 438 w 729"/>
                <a:gd name="T15" fmla="*/ 8 h 855"/>
                <a:gd name="T16" fmla="*/ 364 w 729"/>
                <a:gd name="T17" fmla="*/ 0 h 855"/>
                <a:gd name="T18" fmla="*/ 327 w 729"/>
                <a:gd name="T19" fmla="*/ 2 h 855"/>
                <a:gd name="T20" fmla="*/ 256 w 729"/>
                <a:gd name="T21" fmla="*/ 17 h 855"/>
                <a:gd name="T22" fmla="*/ 191 w 729"/>
                <a:gd name="T23" fmla="*/ 45 h 855"/>
                <a:gd name="T24" fmla="*/ 132 w 729"/>
                <a:gd name="T25" fmla="*/ 84 h 855"/>
                <a:gd name="T26" fmla="*/ 83 w 729"/>
                <a:gd name="T27" fmla="*/ 134 h 855"/>
                <a:gd name="T28" fmla="*/ 43 w 729"/>
                <a:gd name="T29" fmla="*/ 191 h 855"/>
                <a:gd name="T30" fmla="*/ 15 w 729"/>
                <a:gd name="T31" fmla="*/ 258 h 855"/>
                <a:gd name="T32" fmla="*/ 2 w 729"/>
                <a:gd name="T33" fmla="*/ 328 h 855"/>
                <a:gd name="T34" fmla="*/ 0 w 729"/>
                <a:gd name="T35" fmla="*/ 366 h 855"/>
                <a:gd name="T36" fmla="*/ 7 w 729"/>
                <a:gd name="T37" fmla="*/ 440 h 855"/>
                <a:gd name="T38" fmla="*/ 28 w 729"/>
                <a:gd name="T39" fmla="*/ 508 h 855"/>
                <a:gd name="T40" fmla="*/ 61 w 729"/>
                <a:gd name="T41" fmla="*/ 570 h 855"/>
                <a:gd name="T42" fmla="*/ 106 w 729"/>
                <a:gd name="T43" fmla="*/ 623 h 855"/>
                <a:gd name="T44" fmla="*/ 160 w 729"/>
                <a:gd name="T45" fmla="*/ 668 h 855"/>
                <a:gd name="T46" fmla="*/ 223 w 729"/>
                <a:gd name="T47" fmla="*/ 703 h 855"/>
                <a:gd name="T48" fmla="*/ 291 w 729"/>
                <a:gd name="T49" fmla="*/ 724 h 855"/>
                <a:gd name="T50" fmla="*/ 364 w 729"/>
                <a:gd name="T51" fmla="*/ 731 h 855"/>
                <a:gd name="T52" fmla="*/ 380 w 729"/>
                <a:gd name="T53" fmla="*/ 731 h 855"/>
                <a:gd name="T54" fmla="*/ 544 w 729"/>
                <a:gd name="T55" fmla="*/ 685 h 855"/>
                <a:gd name="T56" fmla="*/ 564 w 729"/>
                <a:gd name="T57" fmla="*/ 672 h 855"/>
                <a:gd name="T58" fmla="*/ 603 w 729"/>
                <a:gd name="T59" fmla="*/ 642 h 855"/>
                <a:gd name="T60" fmla="*/ 636 w 729"/>
                <a:gd name="T61" fmla="*/ 610 h 855"/>
                <a:gd name="T62" fmla="*/ 666 w 729"/>
                <a:gd name="T63" fmla="*/ 573 h 855"/>
                <a:gd name="T64" fmla="*/ 690 w 729"/>
                <a:gd name="T65" fmla="*/ 531 h 855"/>
                <a:gd name="T66" fmla="*/ 709 w 729"/>
                <a:gd name="T67" fmla="*/ 488 h 855"/>
                <a:gd name="T68" fmla="*/ 722 w 729"/>
                <a:gd name="T69" fmla="*/ 440 h 855"/>
                <a:gd name="T70" fmla="*/ 729 w 729"/>
                <a:gd name="T71" fmla="*/ 392 h 855"/>
                <a:gd name="T72" fmla="*/ 729 w 729"/>
                <a:gd name="T73" fmla="*/ 36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9" h="855">
                  <a:moveTo>
                    <a:pt x="729" y="366"/>
                  </a:moveTo>
                  <a:lnTo>
                    <a:pt x="729" y="366"/>
                  </a:lnTo>
                  <a:lnTo>
                    <a:pt x="727" y="328"/>
                  </a:lnTo>
                  <a:lnTo>
                    <a:pt x="722" y="293"/>
                  </a:lnTo>
                  <a:lnTo>
                    <a:pt x="713" y="258"/>
                  </a:lnTo>
                  <a:lnTo>
                    <a:pt x="701" y="225"/>
                  </a:lnTo>
                  <a:lnTo>
                    <a:pt x="687" y="191"/>
                  </a:lnTo>
                  <a:lnTo>
                    <a:pt x="668" y="162"/>
                  </a:lnTo>
                  <a:lnTo>
                    <a:pt x="646" y="134"/>
                  </a:lnTo>
                  <a:lnTo>
                    <a:pt x="623" y="108"/>
                  </a:lnTo>
                  <a:lnTo>
                    <a:pt x="597" y="84"/>
                  </a:lnTo>
                  <a:lnTo>
                    <a:pt x="570" y="63"/>
                  </a:lnTo>
                  <a:lnTo>
                    <a:pt x="538" y="45"/>
                  </a:lnTo>
                  <a:lnTo>
                    <a:pt x="507" y="30"/>
                  </a:lnTo>
                  <a:lnTo>
                    <a:pt x="473" y="17"/>
                  </a:lnTo>
                  <a:lnTo>
                    <a:pt x="438" y="8"/>
                  </a:lnTo>
                  <a:lnTo>
                    <a:pt x="403" y="2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27" y="2"/>
                  </a:lnTo>
                  <a:lnTo>
                    <a:pt x="291" y="8"/>
                  </a:lnTo>
                  <a:lnTo>
                    <a:pt x="256" y="17"/>
                  </a:lnTo>
                  <a:lnTo>
                    <a:pt x="223" y="30"/>
                  </a:lnTo>
                  <a:lnTo>
                    <a:pt x="191" y="45"/>
                  </a:lnTo>
                  <a:lnTo>
                    <a:pt x="160" y="63"/>
                  </a:lnTo>
                  <a:lnTo>
                    <a:pt x="132" y="84"/>
                  </a:lnTo>
                  <a:lnTo>
                    <a:pt x="106" y="108"/>
                  </a:lnTo>
                  <a:lnTo>
                    <a:pt x="83" y="134"/>
                  </a:lnTo>
                  <a:lnTo>
                    <a:pt x="61" y="162"/>
                  </a:lnTo>
                  <a:lnTo>
                    <a:pt x="43" y="191"/>
                  </a:lnTo>
                  <a:lnTo>
                    <a:pt x="28" y="225"/>
                  </a:lnTo>
                  <a:lnTo>
                    <a:pt x="15" y="258"/>
                  </a:lnTo>
                  <a:lnTo>
                    <a:pt x="7" y="293"/>
                  </a:lnTo>
                  <a:lnTo>
                    <a:pt x="2" y="328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2" y="403"/>
                  </a:lnTo>
                  <a:lnTo>
                    <a:pt x="7" y="440"/>
                  </a:lnTo>
                  <a:lnTo>
                    <a:pt x="15" y="475"/>
                  </a:lnTo>
                  <a:lnTo>
                    <a:pt x="28" y="508"/>
                  </a:lnTo>
                  <a:lnTo>
                    <a:pt x="43" y="540"/>
                  </a:lnTo>
                  <a:lnTo>
                    <a:pt x="61" y="570"/>
                  </a:lnTo>
                  <a:lnTo>
                    <a:pt x="83" y="597"/>
                  </a:lnTo>
                  <a:lnTo>
                    <a:pt x="106" y="623"/>
                  </a:lnTo>
                  <a:lnTo>
                    <a:pt x="132" y="647"/>
                  </a:lnTo>
                  <a:lnTo>
                    <a:pt x="160" y="668"/>
                  </a:lnTo>
                  <a:lnTo>
                    <a:pt x="191" y="686"/>
                  </a:lnTo>
                  <a:lnTo>
                    <a:pt x="223" y="703"/>
                  </a:lnTo>
                  <a:lnTo>
                    <a:pt x="256" y="714"/>
                  </a:lnTo>
                  <a:lnTo>
                    <a:pt x="291" y="724"/>
                  </a:lnTo>
                  <a:lnTo>
                    <a:pt x="327" y="729"/>
                  </a:lnTo>
                  <a:lnTo>
                    <a:pt x="364" y="731"/>
                  </a:lnTo>
                  <a:lnTo>
                    <a:pt x="364" y="731"/>
                  </a:lnTo>
                  <a:lnTo>
                    <a:pt x="380" y="731"/>
                  </a:lnTo>
                  <a:lnTo>
                    <a:pt x="529" y="855"/>
                  </a:lnTo>
                  <a:lnTo>
                    <a:pt x="544" y="685"/>
                  </a:lnTo>
                  <a:lnTo>
                    <a:pt x="544" y="685"/>
                  </a:lnTo>
                  <a:lnTo>
                    <a:pt x="564" y="672"/>
                  </a:lnTo>
                  <a:lnTo>
                    <a:pt x="585" y="657"/>
                  </a:lnTo>
                  <a:lnTo>
                    <a:pt x="603" y="642"/>
                  </a:lnTo>
                  <a:lnTo>
                    <a:pt x="620" y="627"/>
                  </a:lnTo>
                  <a:lnTo>
                    <a:pt x="636" y="610"/>
                  </a:lnTo>
                  <a:lnTo>
                    <a:pt x="651" y="592"/>
                  </a:lnTo>
                  <a:lnTo>
                    <a:pt x="666" y="573"/>
                  </a:lnTo>
                  <a:lnTo>
                    <a:pt x="679" y="553"/>
                  </a:lnTo>
                  <a:lnTo>
                    <a:pt x="690" y="531"/>
                  </a:lnTo>
                  <a:lnTo>
                    <a:pt x="700" y="510"/>
                  </a:lnTo>
                  <a:lnTo>
                    <a:pt x="709" y="488"/>
                  </a:lnTo>
                  <a:lnTo>
                    <a:pt x="716" y="464"/>
                  </a:lnTo>
                  <a:lnTo>
                    <a:pt x="722" y="440"/>
                  </a:lnTo>
                  <a:lnTo>
                    <a:pt x="726" y="416"/>
                  </a:lnTo>
                  <a:lnTo>
                    <a:pt x="729" y="392"/>
                  </a:lnTo>
                  <a:lnTo>
                    <a:pt x="729" y="366"/>
                  </a:lnTo>
                  <a:lnTo>
                    <a:pt x="729" y="366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7" name="Group 11"/>
            <p:cNvGrpSpPr/>
            <p:nvPr/>
          </p:nvGrpSpPr>
          <p:grpSpPr>
            <a:xfrm>
              <a:off x="1531316" y="2059897"/>
              <a:ext cx="429649" cy="335169"/>
              <a:chOff x="5240079" y="2059897"/>
              <a:chExt cx="429649" cy="335169"/>
            </a:xfrm>
            <a:solidFill>
              <a:schemeClr val="bg1"/>
            </a:solidFill>
          </p:grpSpPr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5240079" y="2224107"/>
                <a:ext cx="278933" cy="170959"/>
              </a:xfrm>
              <a:custGeom>
                <a:avLst/>
                <a:gdLst>
                  <a:gd name="T0" fmla="*/ 249 w 249"/>
                  <a:gd name="T1" fmla="*/ 153 h 153"/>
                  <a:gd name="T2" fmla="*/ 249 w 249"/>
                  <a:gd name="T3" fmla="*/ 153 h 153"/>
                  <a:gd name="T4" fmla="*/ 249 w 249"/>
                  <a:gd name="T5" fmla="*/ 138 h 153"/>
                  <a:gd name="T6" fmla="*/ 247 w 249"/>
                  <a:gd name="T7" fmla="*/ 123 h 153"/>
                  <a:gd name="T8" fmla="*/ 243 w 249"/>
                  <a:gd name="T9" fmla="*/ 108 h 153"/>
                  <a:gd name="T10" fmla="*/ 239 w 249"/>
                  <a:gd name="T11" fmla="*/ 93 h 153"/>
                  <a:gd name="T12" fmla="*/ 234 w 249"/>
                  <a:gd name="T13" fmla="*/ 80 h 153"/>
                  <a:gd name="T14" fmla="*/ 228 w 249"/>
                  <a:gd name="T15" fmla="*/ 67 h 153"/>
                  <a:gd name="T16" fmla="*/ 221 w 249"/>
                  <a:gd name="T17" fmla="*/ 56 h 153"/>
                  <a:gd name="T18" fmla="*/ 212 w 249"/>
                  <a:gd name="T19" fmla="*/ 45 h 153"/>
                  <a:gd name="T20" fmla="*/ 204 w 249"/>
                  <a:gd name="T21" fmla="*/ 36 h 153"/>
                  <a:gd name="T22" fmla="*/ 195 w 249"/>
                  <a:gd name="T23" fmla="*/ 26 h 153"/>
                  <a:gd name="T24" fmla="*/ 184 w 249"/>
                  <a:gd name="T25" fmla="*/ 19 h 153"/>
                  <a:gd name="T26" fmla="*/ 173 w 249"/>
                  <a:gd name="T27" fmla="*/ 12 h 153"/>
                  <a:gd name="T28" fmla="*/ 162 w 249"/>
                  <a:gd name="T29" fmla="*/ 6 h 153"/>
                  <a:gd name="T30" fmla="*/ 150 w 249"/>
                  <a:gd name="T31" fmla="*/ 2 h 153"/>
                  <a:gd name="T32" fmla="*/ 137 w 249"/>
                  <a:gd name="T33" fmla="*/ 0 h 153"/>
                  <a:gd name="T34" fmla="*/ 124 w 249"/>
                  <a:gd name="T35" fmla="*/ 0 h 153"/>
                  <a:gd name="T36" fmla="*/ 124 w 249"/>
                  <a:gd name="T37" fmla="*/ 0 h 153"/>
                  <a:gd name="T38" fmla="*/ 111 w 249"/>
                  <a:gd name="T39" fmla="*/ 0 h 153"/>
                  <a:gd name="T40" fmla="*/ 98 w 249"/>
                  <a:gd name="T41" fmla="*/ 2 h 153"/>
                  <a:gd name="T42" fmla="*/ 87 w 249"/>
                  <a:gd name="T43" fmla="*/ 6 h 153"/>
                  <a:gd name="T44" fmla="*/ 76 w 249"/>
                  <a:gd name="T45" fmla="*/ 12 h 153"/>
                  <a:gd name="T46" fmla="*/ 65 w 249"/>
                  <a:gd name="T47" fmla="*/ 19 h 153"/>
                  <a:gd name="T48" fmla="*/ 54 w 249"/>
                  <a:gd name="T49" fmla="*/ 26 h 153"/>
                  <a:gd name="T50" fmla="*/ 45 w 249"/>
                  <a:gd name="T51" fmla="*/ 36 h 153"/>
                  <a:gd name="T52" fmla="*/ 37 w 249"/>
                  <a:gd name="T53" fmla="*/ 45 h 153"/>
                  <a:gd name="T54" fmla="*/ 28 w 249"/>
                  <a:gd name="T55" fmla="*/ 56 h 153"/>
                  <a:gd name="T56" fmla="*/ 21 w 249"/>
                  <a:gd name="T57" fmla="*/ 67 h 153"/>
                  <a:gd name="T58" fmla="*/ 15 w 249"/>
                  <a:gd name="T59" fmla="*/ 80 h 153"/>
                  <a:gd name="T60" fmla="*/ 9 w 249"/>
                  <a:gd name="T61" fmla="*/ 93 h 153"/>
                  <a:gd name="T62" fmla="*/ 6 w 249"/>
                  <a:gd name="T63" fmla="*/ 108 h 153"/>
                  <a:gd name="T64" fmla="*/ 2 w 249"/>
                  <a:gd name="T65" fmla="*/ 123 h 153"/>
                  <a:gd name="T66" fmla="*/ 0 w 249"/>
                  <a:gd name="T67" fmla="*/ 138 h 153"/>
                  <a:gd name="T68" fmla="*/ 0 w 249"/>
                  <a:gd name="T69" fmla="*/ 153 h 153"/>
                  <a:gd name="T70" fmla="*/ 249 w 249"/>
                  <a:gd name="T71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9" h="153">
                    <a:moveTo>
                      <a:pt x="249" y="153"/>
                    </a:moveTo>
                    <a:lnTo>
                      <a:pt x="249" y="153"/>
                    </a:lnTo>
                    <a:lnTo>
                      <a:pt x="249" y="138"/>
                    </a:lnTo>
                    <a:lnTo>
                      <a:pt x="247" y="123"/>
                    </a:lnTo>
                    <a:lnTo>
                      <a:pt x="243" y="108"/>
                    </a:lnTo>
                    <a:lnTo>
                      <a:pt x="239" y="93"/>
                    </a:lnTo>
                    <a:lnTo>
                      <a:pt x="234" y="80"/>
                    </a:lnTo>
                    <a:lnTo>
                      <a:pt x="228" y="67"/>
                    </a:lnTo>
                    <a:lnTo>
                      <a:pt x="221" y="56"/>
                    </a:lnTo>
                    <a:lnTo>
                      <a:pt x="212" y="45"/>
                    </a:lnTo>
                    <a:lnTo>
                      <a:pt x="204" y="36"/>
                    </a:lnTo>
                    <a:lnTo>
                      <a:pt x="195" y="26"/>
                    </a:lnTo>
                    <a:lnTo>
                      <a:pt x="184" y="19"/>
                    </a:lnTo>
                    <a:lnTo>
                      <a:pt x="173" y="12"/>
                    </a:lnTo>
                    <a:lnTo>
                      <a:pt x="162" y="6"/>
                    </a:lnTo>
                    <a:lnTo>
                      <a:pt x="150" y="2"/>
                    </a:lnTo>
                    <a:lnTo>
                      <a:pt x="137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11" y="0"/>
                    </a:lnTo>
                    <a:lnTo>
                      <a:pt x="98" y="2"/>
                    </a:lnTo>
                    <a:lnTo>
                      <a:pt x="87" y="6"/>
                    </a:lnTo>
                    <a:lnTo>
                      <a:pt x="76" y="12"/>
                    </a:lnTo>
                    <a:lnTo>
                      <a:pt x="65" y="19"/>
                    </a:lnTo>
                    <a:lnTo>
                      <a:pt x="54" y="26"/>
                    </a:lnTo>
                    <a:lnTo>
                      <a:pt x="45" y="36"/>
                    </a:lnTo>
                    <a:lnTo>
                      <a:pt x="37" y="45"/>
                    </a:lnTo>
                    <a:lnTo>
                      <a:pt x="28" y="56"/>
                    </a:lnTo>
                    <a:lnTo>
                      <a:pt x="21" y="67"/>
                    </a:lnTo>
                    <a:lnTo>
                      <a:pt x="15" y="80"/>
                    </a:lnTo>
                    <a:lnTo>
                      <a:pt x="9" y="93"/>
                    </a:lnTo>
                    <a:lnTo>
                      <a:pt x="6" y="108"/>
                    </a:lnTo>
                    <a:lnTo>
                      <a:pt x="2" y="123"/>
                    </a:lnTo>
                    <a:lnTo>
                      <a:pt x="0" y="138"/>
                    </a:lnTo>
                    <a:lnTo>
                      <a:pt x="0" y="153"/>
                    </a:lnTo>
                    <a:lnTo>
                      <a:pt x="249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5296317" y="2059897"/>
                <a:ext cx="161961" cy="152963"/>
              </a:xfrm>
              <a:custGeom>
                <a:avLst/>
                <a:gdLst>
                  <a:gd name="T0" fmla="*/ 145 w 145"/>
                  <a:gd name="T1" fmla="*/ 67 h 135"/>
                  <a:gd name="T2" fmla="*/ 145 w 145"/>
                  <a:gd name="T3" fmla="*/ 67 h 135"/>
                  <a:gd name="T4" fmla="*/ 145 w 145"/>
                  <a:gd name="T5" fmla="*/ 54 h 135"/>
                  <a:gd name="T6" fmla="*/ 139 w 145"/>
                  <a:gd name="T7" fmla="*/ 41 h 135"/>
                  <a:gd name="T8" fmla="*/ 134 w 145"/>
                  <a:gd name="T9" fmla="*/ 30 h 135"/>
                  <a:gd name="T10" fmla="*/ 125 w 145"/>
                  <a:gd name="T11" fmla="*/ 20 h 135"/>
                  <a:gd name="T12" fmla="*/ 113 w 145"/>
                  <a:gd name="T13" fmla="*/ 11 h 135"/>
                  <a:gd name="T14" fmla="*/ 100 w 145"/>
                  <a:gd name="T15" fmla="*/ 6 h 135"/>
                  <a:gd name="T16" fmla="*/ 87 w 145"/>
                  <a:gd name="T17" fmla="*/ 2 h 135"/>
                  <a:gd name="T18" fmla="*/ 73 w 145"/>
                  <a:gd name="T19" fmla="*/ 0 h 135"/>
                  <a:gd name="T20" fmla="*/ 73 w 145"/>
                  <a:gd name="T21" fmla="*/ 0 h 135"/>
                  <a:gd name="T22" fmla="*/ 58 w 145"/>
                  <a:gd name="T23" fmla="*/ 2 h 135"/>
                  <a:gd name="T24" fmla="*/ 45 w 145"/>
                  <a:gd name="T25" fmla="*/ 6 h 135"/>
                  <a:gd name="T26" fmla="*/ 32 w 145"/>
                  <a:gd name="T27" fmla="*/ 11 h 135"/>
                  <a:gd name="T28" fmla="*/ 21 w 145"/>
                  <a:gd name="T29" fmla="*/ 20 h 135"/>
                  <a:gd name="T30" fmla="*/ 11 w 145"/>
                  <a:gd name="T31" fmla="*/ 30 h 135"/>
                  <a:gd name="T32" fmla="*/ 6 w 145"/>
                  <a:gd name="T33" fmla="*/ 41 h 135"/>
                  <a:gd name="T34" fmla="*/ 0 w 145"/>
                  <a:gd name="T35" fmla="*/ 54 h 135"/>
                  <a:gd name="T36" fmla="*/ 0 w 145"/>
                  <a:gd name="T37" fmla="*/ 67 h 135"/>
                  <a:gd name="T38" fmla="*/ 0 w 145"/>
                  <a:gd name="T39" fmla="*/ 67 h 135"/>
                  <a:gd name="T40" fmla="*/ 0 w 145"/>
                  <a:gd name="T41" fmla="*/ 82 h 135"/>
                  <a:gd name="T42" fmla="*/ 6 w 145"/>
                  <a:gd name="T43" fmla="*/ 95 h 135"/>
                  <a:gd name="T44" fmla="*/ 11 w 145"/>
                  <a:gd name="T45" fmla="*/ 106 h 135"/>
                  <a:gd name="T46" fmla="*/ 21 w 145"/>
                  <a:gd name="T47" fmla="*/ 115 h 135"/>
                  <a:gd name="T48" fmla="*/ 32 w 145"/>
                  <a:gd name="T49" fmla="*/ 124 h 135"/>
                  <a:gd name="T50" fmla="*/ 45 w 145"/>
                  <a:gd name="T51" fmla="*/ 130 h 135"/>
                  <a:gd name="T52" fmla="*/ 58 w 145"/>
                  <a:gd name="T53" fmla="*/ 133 h 135"/>
                  <a:gd name="T54" fmla="*/ 73 w 145"/>
                  <a:gd name="T55" fmla="*/ 135 h 135"/>
                  <a:gd name="T56" fmla="*/ 73 w 145"/>
                  <a:gd name="T57" fmla="*/ 135 h 135"/>
                  <a:gd name="T58" fmla="*/ 87 w 145"/>
                  <a:gd name="T59" fmla="*/ 133 h 135"/>
                  <a:gd name="T60" fmla="*/ 100 w 145"/>
                  <a:gd name="T61" fmla="*/ 130 h 135"/>
                  <a:gd name="T62" fmla="*/ 113 w 145"/>
                  <a:gd name="T63" fmla="*/ 124 h 135"/>
                  <a:gd name="T64" fmla="*/ 125 w 145"/>
                  <a:gd name="T65" fmla="*/ 115 h 135"/>
                  <a:gd name="T66" fmla="*/ 134 w 145"/>
                  <a:gd name="T67" fmla="*/ 106 h 135"/>
                  <a:gd name="T68" fmla="*/ 139 w 145"/>
                  <a:gd name="T69" fmla="*/ 95 h 135"/>
                  <a:gd name="T70" fmla="*/ 145 w 145"/>
                  <a:gd name="T71" fmla="*/ 82 h 135"/>
                  <a:gd name="T72" fmla="*/ 145 w 145"/>
                  <a:gd name="T73" fmla="*/ 67 h 135"/>
                  <a:gd name="T74" fmla="*/ 145 w 145"/>
                  <a:gd name="T75" fmla="*/ 6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5" h="135">
                    <a:moveTo>
                      <a:pt x="145" y="67"/>
                    </a:moveTo>
                    <a:lnTo>
                      <a:pt x="145" y="67"/>
                    </a:lnTo>
                    <a:lnTo>
                      <a:pt x="145" y="54"/>
                    </a:lnTo>
                    <a:lnTo>
                      <a:pt x="139" y="41"/>
                    </a:lnTo>
                    <a:lnTo>
                      <a:pt x="134" y="30"/>
                    </a:lnTo>
                    <a:lnTo>
                      <a:pt x="125" y="20"/>
                    </a:lnTo>
                    <a:lnTo>
                      <a:pt x="113" y="11"/>
                    </a:lnTo>
                    <a:lnTo>
                      <a:pt x="100" y="6"/>
                    </a:lnTo>
                    <a:lnTo>
                      <a:pt x="87" y="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58" y="2"/>
                    </a:lnTo>
                    <a:lnTo>
                      <a:pt x="45" y="6"/>
                    </a:lnTo>
                    <a:lnTo>
                      <a:pt x="32" y="11"/>
                    </a:lnTo>
                    <a:lnTo>
                      <a:pt x="21" y="20"/>
                    </a:lnTo>
                    <a:lnTo>
                      <a:pt x="11" y="30"/>
                    </a:lnTo>
                    <a:lnTo>
                      <a:pt x="6" y="41"/>
                    </a:lnTo>
                    <a:lnTo>
                      <a:pt x="0" y="54"/>
                    </a:lnTo>
                    <a:lnTo>
                      <a:pt x="0" y="67"/>
                    </a:lnTo>
                    <a:lnTo>
                      <a:pt x="0" y="67"/>
                    </a:lnTo>
                    <a:lnTo>
                      <a:pt x="0" y="82"/>
                    </a:lnTo>
                    <a:lnTo>
                      <a:pt x="6" y="95"/>
                    </a:lnTo>
                    <a:lnTo>
                      <a:pt x="11" y="106"/>
                    </a:lnTo>
                    <a:lnTo>
                      <a:pt x="21" y="115"/>
                    </a:lnTo>
                    <a:lnTo>
                      <a:pt x="32" y="124"/>
                    </a:lnTo>
                    <a:lnTo>
                      <a:pt x="45" y="130"/>
                    </a:lnTo>
                    <a:lnTo>
                      <a:pt x="58" y="133"/>
                    </a:lnTo>
                    <a:lnTo>
                      <a:pt x="73" y="135"/>
                    </a:lnTo>
                    <a:lnTo>
                      <a:pt x="73" y="135"/>
                    </a:lnTo>
                    <a:lnTo>
                      <a:pt x="87" y="133"/>
                    </a:lnTo>
                    <a:lnTo>
                      <a:pt x="100" y="130"/>
                    </a:lnTo>
                    <a:lnTo>
                      <a:pt x="113" y="124"/>
                    </a:lnTo>
                    <a:lnTo>
                      <a:pt x="125" y="115"/>
                    </a:lnTo>
                    <a:lnTo>
                      <a:pt x="134" y="106"/>
                    </a:lnTo>
                    <a:lnTo>
                      <a:pt x="139" y="95"/>
                    </a:lnTo>
                    <a:lnTo>
                      <a:pt x="145" y="82"/>
                    </a:lnTo>
                    <a:lnTo>
                      <a:pt x="145" y="67"/>
                    </a:lnTo>
                    <a:lnTo>
                      <a:pt x="145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" name="Freeform 40"/>
              <p:cNvSpPr>
                <a:spLocks/>
              </p:cNvSpPr>
              <p:nvPr/>
            </p:nvSpPr>
            <p:spPr bwMode="auto">
              <a:xfrm>
                <a:off x="5476274" y="2224107"/>
                <a:ext cx="193454" cy="170959"/>
              </a:xfrm>
              <a:custGeom>
                <a:avLst/>
                <a:gdLst>
                  <a:gd name="T0" fmla="*/ 46 w 170"/>
                  <a:gd name="T1" fmla="*/ 0 h 153"/>
                  <a:gd name="T2" fmla="*/ 46 w 170"/>
                  <a:gd name="T3" fmla="*/ 0 h 153"/>
                  <a:gd name="T4" fmla="*/ 33 w 170"/>
                  <a:gd name="T5" fmla="*/ 0 h 153"/>
                  <a:gd name="T6" fmla="*/ 22 w 170"/>
                  <a:gd name="T7" fmla="*/ 2 h 153"/>
                  <a:gd name="T8" fmla="*/ 11 w 170"/>
                  <a:gd name="T9" fmla="*/ 6 h 153"/>
                  <a:gd name="T10" fmla="*/ 0 w 170"/>
                  <a:gd name="T11" fmla="*/ 12 h 153"/>
                  <a:gd name="T12" fmla="*/ 0 w 170"/>
                  <a:gd name="T13" fmla="*/ 12 h 153"/>
                  <a:gd name="T14" fmla="*/ 16 w 170"/>
                  <a:gd name="T15" fmla="*/ 21 h 153"/>
                  <a:gd name="T16" fmla="*/ 31 w 170"/>
                  <a:gd name="T17" fmla="*/ 34 h 153"/>
                  <a:gd name="T18" fmla="*/ 44 w 170"/>
                  <a:gd name="T19" fmla="*/ 49 h 153"/>
                  <a:gd name="T20" fmla="*/ 57 w 170"/>
                  <a:gd name="T21" fmla="*/ 65 h 153"/>
                  <a:gd name="T22" fmla="*/ 66 w 170"/>
                  <a:gd name="T23" fmla="*/ 86 h 153"/>
                  <a:gd name="T24" fmla="*/ 72 w 170"/>
                  <a:gd name="T25" fmla="*/ 106 h 153"/>
                  <a:gd name="T26" fmla="*/ 78 w 170"/>
                  <a:gd name="T27" fmla="*/ 128 h 153"/>
                  <a:gd name="T28" fmla="*/ 78 w 170"/>
                  <a:gd name="T29" fmla="*/ 153 h 153"/>
                  <a:gd name="T30" fmla="*/ 170 w 170"/>
                  <a:gd name="T31" fmla="*/ 153 h 153"/>
                  <a:gd name="T32" fmla="*/ 170 w 170"/>
                  <a:gd name="T33" fmla="*/ 153 h 153"/>
                  <a:gd name="T34" fmla="*/ 170 w 170"/>
                  <a:gd name="T35" fmla="*/ 138 h 153"/>
                  <a:gd name="T36" fmla="*/ 169 w 170"/>
                  <a:gd name="T37" fmla="*/ 123 h 153"/>
                  <a:gd name="T38" fmla="*/ 165 w 170"/>
                  <a:gd name="T39" fmla="*/ 108 h 153"/>
                  <a:gd name="T40" fmla="*/ 161 w 170"/>
                  <a:gd name="T41" fmla="*/ 93 h 153"/>
                  <a:gd name="T42" fmla="*/ 156 w 170"/>
                  <a:gd name="T43" fmla="*/ 80 h 153"/>
                  <a:gd name="T44" fmla="*/ 150 w 170"/>
                  <a:gd name="T45" fmla="*/ 67 h 153"/>
                  <a:gd name="T46" fmla="*/ 143 w 170"/>
                  <a:gd name="T47" fmla="*/ 56 h 153"/>
                  <a:gd name="T48" fmla="*/ 133 w 170"/>
                  <a:gd name="T49" fmla="*/ 45 h 153"/>
                  <a:gd name="T50" fmla="*/ 126 w 170"/>
                  <a:gd name="T51" fmla="*/ 36 h 153"/>
                  <a:gd name="T52" fmla="*/ 115 w 170"/>
                  <a:gd name="T53" fmla="*/ 26 h 153"/>
                  <a:gd name="T54" fmla="*/ 105 w 170"/>
                  <a:gd name="T55" fmla="*/ 19 h 153"/>
                  <a:gd name="T56" fmla="*/ 94 w 170"/>
                  <a:gd name="T57" fmla="*/ 12 h 153"/>
                  <a:gd name="T58" fmla="*/ 83 w 170"/>
                  <a:gd name="T59" fmla="*/ 6 h 153"/>
                  <a:gd name="T60" fmla="*/ 70 w 170"/>
                  <a:gd name="T61" fmla="*/ 2 h 153"/>
                  <a:gd name="T62" fmla="*/ 59 w 170"/>
                  <a:gd name="T63" fmla="*/ 0 h 153"/>
                  <a:gd name="T64" fmla="*/ 46 w 170"/>
                  <a:gd name="T65" fmla="*/ 0 h 153"/>
                  <a:gd name="T66" fmla="*/ 46 w 170"/>
                  <a:gd name="T6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0" h="153">
                    <a:moveTo>
                      <a:pt x="46" y="0"/>
                    </a:moveTo>
                    <a:lnTo>
                      <a:pt x="46" y="0"/>
                    </a:lnTo>
                    <a:lnTo>
                      <a:pt x="33" y="0"/>
                    </a:lnTo>
                    <a:lnTo>
                      <a:pt x="22" y="2"/>
                    </a:lnTo>
                    <a:lnTo>
                      <a:pt x="11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6" y="21"/>
                    </a:lnTo>
                    <a:lnTo>
                      <a:pt x="31" y="34"/>
                    </a:lnTo>
                    <a:lnTo>
                      <a:pt x="44" y="49"/>
                    </a:lnTo>
                    <a:lnTo>
                      <a:pt x="57" y="65"/>
                    </a:lnTo>
                    <a:lnTo>
                      <a:pt x="66" y="86"/>
                    </a:lnTo>
                    <a:lnTo>
                      <a:pt x="72" y="106"/>
                    </a:lnTo>
                    <a:lnTo>
                      <a:pt x="78" y="128"/>
                    </a:lnTo>
                    <a:lnTo>
                      <a:pt x="78" y="153"/>
                    </a:lnTo>
                    <a:lnTo>
                      <a:pt x="170" y="153"/>
                    </a:lnTo>
                    <a:lnTo>
                      <a:pt x="170" y="153"/>
                    </a:lnTo>
                    <a:lnTo>
                      <a:pt x="170" y="138"/>
                    </a:lnTo>
                    <a:lnTo>
                      <a:pt x="169" y="123"/>
                    </a:lnTo>
                    <a:lnTo>
                      <a:pt x="165" y="108"/>
                    </a:lnTo>
                    <a:lnTo>
                      <a:pt x="161" y="93"/>
                    </a:lnTo>
                    <a:lnTo>
                      <a:pt x="156" y="80"/>
                    </a:lnTo>
                    <a:lnTo>
                      <a:pt x="150" y="67"/>
                    </a:lnTo>
                    <a:lnTo>
                      <a:pt x="143" y="56"/>
                    </a:lnTo>
                    <a:lnTo>
                      <a:pt x="133" y="45"/>
                    </a:lnTo>
                    <a:lnTo>
                      <a:pt x="126" y="36"/>
                    </a:lnTo>
                    <a:lnTo>
                      <a:pt x="115" y="26"/>
                    </a:lnTo>
                    <a:lnTo>
                      <a:pt x="105" y="19"/>
                    </a:lnTo>
                    <a:lnTo>
                      <a:pt x="94" y="12"/>
                    </a:lnTo>
                    <a:lnTo>
                      <a:pt x="83" y="6"/>
                    </a:lnTo>
                    <a:lnTo>
                      <a:pt x="70" y="2"/>
                    </a:lnTo>
                    <a:lnTo>
                      <a:pt x="59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7" name="Freeform 41"/>
              <p:cNvSpPr>
                <a:spLocks/>
              </p:cNvSpPr>
              <p:nvPr/>
            </p:nvSpPr>
            <p:spPr bwMode="auto">
              <a:xfrm>
                <a:off x="5474024" y="2059897"/>
                <a:ext cx="134968" cy="152963"/>
              </a:xfrm>
              <a:custGeom>
                <a:avLst/>
                <a:gdLst>
                  <a:gd name="T0" fmla="*/ 28 w 119"/>
                  <a:gd name="T1" fmla="*/ 67 h 135"/>
                  <a:gd name="T2" fmla="*/ 28 w 119"/>
                  <a:gd name="T3" fmla="*/ 67 h 135"/>
                  <a:gd name="T4" fmla="*/ 26 w 119"/>
                  <a:gd name="T5" fmla="*/ 83 h 135"/>
                  <a:gd name="T6" fmla="*/ 20 w 119"/>
                  <a:gd name="T7" fmla="*/ 96 h 135"/>
                  <a:gd name="T8" fmla="*/ 11 w 119"/>
                  <a:gd name="T9" fmla="*/ 109 h 135"/>
                  <a:gd name="T10" fmla="*/ 0 w 119"/>
                  <a:gd name="T11" fmla="*/ 121 h 135"/>
                  <a:gd name="T12" fmla="*/ 0 w 119"/>
                  <a:gd name="T13" fmla="*/ 121 h 135"/>
                  <a:gd name="T14" fmla="*/ 11 w 119"/>
                  <a:gd name="T15" fmla="*/ 126 h 135"/>
                  <a:gd name="T16" fmla="*/ 22 w 119"/>
                  <a:gd name="T17" fmla="*/ 132 h 135"/>
                  <a:gd name="T18" fmla="*/ 33 w 119"/>
                  <a:gd name="T19" fmla="*/ 133 h 135"/>
                  <a:gd name="T20" fmla="*/ 46 w 119"/>
                  <a:gd name="T21" fmla="*/ 135 h 135"/>
                  <a:gd name="T22" fmla="*/ 46 w 119"/>
                  <a:gd name="T23" fmla="*/ 135 h 135"/>
                  <a:gd name="T24" fmla="*/ 61 w 119"/>
                  <a:gd name="T25" fmla="*/ 133 h 135"/>
                  <a:gd name="T26" fmla="*/ 74 w 119"/>
                  <a:gd name="T27" fmla="*/ 130 h 135"/>
                  <a:gd name="T28" fmla="*/ 87 w 119"/>
                  <a:gd name="T29" fmla="*/ 124 h 135"/>
                  <a:gd name="T30" fmla="*/ 98 w 119"/>
                  <a:gd name="T31" fmla="*/ 115 h 135"/>
                  <a:gd name="T32" fmla="*/ 107 w 119"/>
                  <a:gd name="T33" fmla="*/ 106 h 135"/>
                  <a:gd name="T34" fmla="*/ 113 w 119"/>
                  <a:gd name="T35" fmla="*/ 95 h 135"/>
                  <a:gd name="T36" fmla="*/ 119 w 119"/>
                  <a:gd name="T37" fmla="*/ 82 h 135"/>
                  <a:gd name="T38" fmla="*/ 119 w 119"/>
                  <a:gd name="T39" fmla="*/ 67 h 135"/>
                  <a:gd name="T40" fmla="*/ 119 w 119"/>
                  <a:gd name="T41" fmla="*/ 67 h 135"/>
                  <a:gd name="T42" fmla="*/ 119 w 119"/>
                  <a:gd name="T43" fmla="*/ 54 h 135"/>
                  <a:gd name="T44" fmla="*/ 113 w 119"/>
                  <a:gd name="T45" fmla="*/ 41 h 135"/>
                  <a:gd name="T46" fmla="*/ 107 w 119"/>
                  <a:gd name="T47" fmla="*/ 30 h 135"/>
                  <a:gd name="T48" fmla="*/ 98 w 119"/>
                  <a:gd name="T49" fmla="*/ 20 h 135"/>
                  <a:gd name="T50" fmla="*/ 87 w 119"/>
                  <a:gd name="T51" fmla="*/ 11 h 135"/>
                  <a:gd name="T52" fmla="*/ 74 w 119"/>
                  <a:gd name="T53" fmla="*/ 6 h 135"/>
                  <a:gd name="T54" fmla="*/ 61 w 119"/>
                  <a:gd name="T55" fmla="*/ 2 h 135"/>
                  <a:gd name="T56" fmla="*/ 46 w 119"/>
                  <a:gd name="T57" fmla="*/ 0 h 135"/>
                  <a:gd name="T58" fmla="*/ 46 w 119"/>
                  <a:gd name="T59" fmla="*/ 0 h 135"/>
                  <a:gd name="T60" fmla="*/ 33 w 119"/>
                  <a:gd name="T61" fmla="*/ 0 h 135"/>
                  <a:gd name="T62" fmla="*/ 22 w 119"/>
                  <a:gd name="T63" fmla="*/ 4 h 135"/>
                  <a:gd name="T64" fmla="*/ 11 w 119"/>
                  <a:gd name="T65" fmla="*/ 9 h 135"/>
                  <a:gd name="T66" fmla="*/ 0 w 119"/>
                  <a:gd name="T67" fmla="*/ 15 h 135"/>
                  <a:gd name="T68" fmla="*/ 0 w 119"/>
                  <a:gd name="T69" fmla="*/ 15 h 135"/>
                  <a:gd name="T70" fmla="*/ 11 w 119"/>
                  <a:gd name="T71" fmla="*/ 26 h 135"/>
                  <a:gd name="T72" fmla="*/ 20 w 119"/>
                  <a:gd name="T73" fmla="*/ 37 h 135"/>
                  <a:gd name="T74" fmla="*/ 26 w 119"/>
                  <a:gd name="T75" fmla="*/ 52 h 135"/>
                  <a:gd name="T76" fmla="*/ 28 w 119"/>
                  <a:gd name="T77" fmla="*/ 67 h 135"/>
                  <a:gd name="T78" fmla="*/ 28 w 119"/>
                  <a:gd name="T79" fmla="*/ 6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35">
                    <a:moveTo>
                      <a:pt x="28" y="67"/>
                    </a:moveTo>
                    <a:lnTo>
                      <a:pt x="28" y="67"/>
                    </a:lnTo>
                    <a:lnTo>
                      <a:pt x="26" y="83"/>
                    </a:lnTo>
                    <a:lnTo>
                      <a:pt x="20" y="96"/>
                    </a:lnTo>
                    <a:lnTo>
                      <a:pt x="1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1" y="126"/>
                    </a:lnTo>
                    <a:lnTo>
                      <a:pt x="22" y="132"/>
                    </a:lnTo>
                    <a:lnTo>
                      <a:pt x="33" y="133"/>
                    </a:lnTo>
                    <a:lnTo>
                      <a:pt x="46" y="135"/>
                    </a:lnTo>
                    <a:lnTo>
                      <a:pt x="46" y="135"/>
                    </a:lnTo>
                    <a:lnTo>
                      <a:pt x="61" y="133"/>
                    </a:lnTo>
                    <a:lnTo>
                      <a:pt x="74" y="130"/>
                    </a:lnTo>
                    <a:lnTo>
                      <a:pt x="87" y="124"/>
                    </a:lnTo>
                    <a:lnTo>
                      <a:pt x="98" y="115"/>
                    </a:lnTo>
                    <a:lnTo>
                      <a:pt x="107" y="106"/>
                    </a:lnTo>
                    <a:lnTo>
                      <a:pt x="113" y="95"/>
                    </a:lnTo>
                    <a:lnTo>
                      <a:pt x="119" y="82"/>
                    </a:lnTo>
                    <a:lnTo>
                      <a:pt x="119" y="67"/>
                    </a:lnTo>
                    <a:lnTo>
                      <a:pt x="119" y="67"/>
                    </a:lnTo>
                    <a:lnTo>
                      <a:pt x="119" y="54"/>
                    </a:lnTo>
                    <a:lnTo>
                      <a:pt x="113" y="41"/>
                    </a:lnTo>
                    <a:lnTo>
                      <a:pt x="107" y="30"/>
                    </a:lnTo>
                    <a:lnTo>
                      <a:pt x="98" y="20"/>
                    </a:lnTo>
                    <a:lnTo>
                      <a:pt x="87" y="11"/>
                    </a:lnTo>
                    <a:lnTo>
                      <a:pt x="74" y="6"/>
                    </a:lnTo>
                    <a:lnTo>
                      <a:pt x="61" y="2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33" y="0"/>
                    </a:lnTo>
                    <a:lnTo>
                      <a:pt x="22" y="4"/>
                    </a:lnTo>
                    <a:lnTo>
                      <a:pt x="11" y="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1" y="26"/>
                    </a:lnTo>
                    <a:lnTo>
                      <a:pt x="20" y="37"/>
                    </a:lnTo>
                    <a:lnTo>
                      <a:pt x="26" y="52"/>
                    </a:lnTo>
                    <a:lnTo>
                      <a:pt x="28" y="67"/>
                    </a:lnTo>
                    <a:lnTo>
                      <a:pt x="28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8" name="Freeform 42"/>
            <p:cNvSpPr>
              <a:spLocks/>
            </p:cNvSpPr>
            <p:nvPr/>
          </p:nvSpPr>
          <p:spPr bwMode="auto">
            <a:xfrm>
              <a:off x="1232139" y="3560287"/>
              <a:ext cx="908782" cy="1063996"/>
            </a:xfrm>
            <a:custGeom>
              <a:avLst/>
              <a:gdLst>
                <a:gd name="T0" fmla="*/ 809 w 809"/>
                <a:gd name="T1" fmla="*/ 404 h 946"/>
                <a:gd name="T2" fmla="*/ 800 w 809"/>
                <a:gd name="T3" fmla="*/ 322 h 946"/>
                <a:gd name="T4" fmla="*/ 777 w 809"/>
                <a:gd name="T5" fmla="*/ 246 h 946"/>
                <a:gd name="T6" fmla="*/ 740 w 809"/>
                <a:gd name="T7" fmla="*/ 178 h 946"/>
                <a:gd name="T8" fmla="*/ 690 w 809"/>
                <a:gd name="T9" fmla="*/ 118 h 946"/>
                <a:gd name="T10" fmla="*/ 631 w 809"/>
                <a:gd name="T11" fmla="*/ 68 h 946"/>
                <a:gd name="T12" fmla="*/ 562 w 809"/>
                <a:gd name="T13" fmla="*/ 31 h 946"/>
                <a:gd name="T14" fmla="*/ 486 w 809"/>
                <a:gd name="T15" fmla="*/ 9 h 946"/>
                <a:gd name="T16" fmla="*/ 404 w 809"/>
                <a:gd name="T17" fmla="*/ 0 h 946"/>
                <a:gd name="T18" fmla="*/ 363 w 809"/>
                <a:gd name="T19" fmla="*/ 1 h 946"/>
                <a:gd name="T20" fmla="*/ 284 w 809"/>
                <a:gd name="T21" fmla="*/ 18 h 946"/>
                <a:gd name="T22" fmla="*/ 211 w 809"/>
                <a:gd name="T23" fmla="*/ 50 h 946"/>
                <a:gd name="T24" fmla="*/ 146 w 809"/>
                <a:gd name="T25" fmla="*/ 92 h 946"/>
                <a:gd name="T26" fmla="*/ 93 w 809"/>
                <a:gd name="T27" fmla="*/ 148 h 946"/>
                <a:gd name="T28" fmla="*/ 48 w 809"/>
                <a:gd name="T29" fmla="*/ 211 h 946"/>
                <a:gd name="T30" fmla="*/ 18 w 809"/>
                <a:gd name="T31" fmla="*/ 283 h 946"/>
                <a:gd name="T32" fmla="*/ 2 w 809"/>
                <a:gd name="T33" fmla="*/ 363 h 946"/>
                <a:gd name="T34" fmla="*/ 0 w 809"/>
                <a:gd name="T35" fmla="*/ 404 h 946"/>
                <a:gd name="T36" fmla="*/ 7 w 809"/>
                <a:gd name="T37" fmla="*/ 486 h 946"/>
                <a:gd name="T38" fmla="*/ 31 w 809"/>
                <a:gd name="T39" fmla="*/ 562 h 946"/>
                <a:gd name="T40" fmla="*/ 68 w 809"/>
                <a:gd name="T41" fmla="*/ 630 h 946"/>
                <a:gd name="T42" fmla="*/ 119 w 809"/>
                <a:gd name="T43" fmla="*/ 690 h 946"/>
                <a:gd name="T44" fmla="*/ 178 w 809"/>
                <a:gd name="T45" fmla="*/ 740 h 946"/>
                <a:gd name="T46" fmla="*/ 247 w 809"/>
                <a:gd name="T47" fmla="*/ 777 h 946"/>
                <a:gd name="T48" fmla="*/ 323 w 809"/>
                <a:gd name="T49" fmla="*/ 799 h 946"/>
                <a:gd name="T50" fmla="*/ 404 w 809"/>
                <a:gd name="T51" fmla="*/ 808 h 946"/>
                <a:gd name="T52" fmla="*/ 423 w 809"/>
                <a:gd name="T53" fmla="*/ 808 h 946"/>
                <a:gd name="T54" fmla="*/ 603 w 809"/>
                <a:gd name="T55" fmla="*/ 756 h 946"/>
                <a:gd name="T56" fmla="*/ 625 w 809"/>
                <a:gd name="T57" fmla="*/ 742 h 946"/>
                <a:gd name="T58" fmla="*/ 668 w 809"/>
                <a:gd name="T59" fmla="*/ 710 h 946"/>
                <a:gd name="T60" fmla="*/ 705 w 809"/>
                <a:gd name="T61" fmla="*/ 675 h 946"/>
                <a:gd name="T62" fmla="*/ 736 w 809"/>
                <a:gd name="T63" fmla="*/ 632 h 946"/>
                <a:gd name="T64" fmla="*/ 764 w 809"/>
                <a:gd name="T65" fmla="*/ 588 h 946"/>
                <a:gd name="T66" fmla="*/ 785 w 809"/>
                <a:gd name="T67" fmla="*/ 539 h 946"/>
                <a:gd name="T68" fmla="*/ 800 w 809"/>
                <a:gd name="T69" fmla="*/ 487 h 946"/>
                <a:gd name="T70" fmla="*/ 807 w 809"/>
                <a:gd name="T71" fmla="*/ 432 h 946"/>
                <a:gd name="T72" fmla="*/ 809 w 809"/>
                <a:gd name="T73" fmla="*/ 404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9" h="946">
                  <a:moveTo>
                    <a:pt x="809" y="404"/>
                  </a:moveTo>
                  <a:lnTo>
                    <a:pt x="809" y="404"/>
                  </a:lnTo>
                  <a:lnTo>
                    <a:pt x="807" y="363"/>
                  </a:lnTo>
                  <a:lnTo>
                    <a:pt x="800" y="322"/>
                  </a:lnTo>
                  <a:lnTo>
                    <a:pt x="790" y="283"/>
                  </a:lnTo>
                  <a:lnTo>
                    <a:pt x="777" y="246"/>
                  </a:lnTo>
                  <a:lnTo>
                    <a:pt x="759" y="211"/>
                  </a:lnTo>
                  <a:lnTo>
                    <a:pt x="740" y="178"/>
                  </a:lnTo>
                  <a:lnTo>
                    <a:pt x="716" y="148"/>
                  </a:lnTo>
                  <a:lnTo>
                    <a:pt x="690" y="118"/>
                  </a:lnTo>
                  <a:lnTo>
                    <a:pt x="660" y="92"/>
                  </a:lnTo>
                  <a:lnTo>
                    <a:pt x="631" y="68"/>
                  </a:lnTo>
                  <a:lnTo>
                    <a:pt x="597" y="50"/>
                  </a:lnTo>
                  <a:lnTo>
                    <a:pt x="562" y="31"/>
                  </a:lnTo>
                  <a:lnTo>
                    <a:pt x="525" y="18"/>
                  </a:lnTo>
                  <a:lnTo>
                    <a:pt x="486" y="9"/>
                  </a:lnTo>
                  <a:lnTo>
                    <a:pt x="445" y="1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63" y="1"/>
                  </a:lnTo>
                  <a:lnTo>
                    <a:pt x="323" y="9"/>
                  </a:lnTo>
                  <a:lnTo>
                    <a:pt x="284" y="18"/>
                  </a:lnTo>
                  <a:lnTo>
                    <a:pt x="247" y="31"/>
                  </a:lnTo>
                  <a:lnTo>
                    <a:pt x="211" y="50"/>
                  </a:lnTo>
                  <a:lnTo>
                    <a:pt x="178" y="68"/>
                  </a:lnTo>
                  <a:lnTo>
                    <a:pt x="146" y="92"/>
                  </a:lnTo>
                  <a:lnTo>
                    <a:pt x="119" y="118"/>
                  </a:lnTo>
                  <a:lnTo>
                    <a:pt x="93" y="148"/>
                  </a:lnTo>
                  <a:lnTo>
                    <a:pt x="68" y="178"/>
                  </a:lnTo>
                  <a:lnTo>
                    <a:pt x="48" y="211"/>
                  </a:lnTo>
                  <a:lnTo>
                    <a:pt x="31" y="246"/>
                  </a:lnTo>
                  <a:lnTo>
                    <a:pt x="18" y="283"/>
                  </a:lnTo>
                  <a:lnTo>
                    <a:pt x="7" y="322"/>
                  </a:lnTo>
                  <a:lnTo>
                    <a:pt x="2" y="363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2" y="445"/>
                  </a:lnTo>
                  <a:lnTo>
                    <a:pt x="7" y="486"/>
                  </a:lnTo>
                  <a:lnTo>
                    <a:pt x="18" y="525"/>
                  </a:lnTo>
                  <a:lnTo>
                    <a:pt x="31" y="562"/>
                  </a:lnTo>
                  <a:lnTo>
                    <a:pt x="48" y="597"/>
                  </a:lnTo>
                  <a:lnTo>
                    <a:pt x="68" y="630"/>
                  </a:lnTo>
                  <a:lnTo>
                    <a:pt x="93" y="662"/>
                  </a:lnTo>
                  <a:lnTo>
                    <a:pt x="119" y="690"/>
                  </a:lnTo>
                  <a:lnTo>
                    <a:pt x="146" y="716"/>
                  </a:lnTo>
                  <a:lnTo>
                    <a:pt x="178" y="740"/>
                  </a:lnTo>
                  <a:lnTo>
                    <a:pt x="211" y="760"/>
                  </a:lnTo>
                  <a:lnTo>
                    <a:pt x="247" y="777"/>
                  </a:lnTo>
                  <a:lnTo>
                    <a:pt x="284" y="790"/>
                  </a:lnTo>
                  <a:lnTo>
                    <a:pt x="323" y="799"/>
                  </a:lnTo>
                  <a:lnTo>
                    <a:pt x="363" y="806"/>
                  </a:lnTo>
                  <a:lnTo>
                    <a:pt x="404" y="808"/>
                  </a:lnTo>
                  <a:lnTo>
                    <a:pt x="404" y="808"/>
                  </a:lnTo>
                  <a:lnTo>
                    <a:pt x="423" y="808"/>
                  </a:lnTo>
                  <a:lnTo>
                    <a:pt x="586" y="946"/>
                  </a:lnTo>
                  <a:lnTo>
                    <a:pt x="603" y="756"/>
                  </a:lnTo>
                  <a:lnTo>
                    <a:pt x="603" y="756"/>
                  </a:lnTo>
                  <a:lnTo>
                    <a:pt x="625" y="742"/>
                  </a:lnTo>
                  <a:lnTo>
                    <a:pt x="647" y="727"/>
                  </a:lnTo>
                  <a:lnTo>
                    <a:pt x="668" y="710"/>
                  </a:lnTo>
                  <a:lnTo>
                    <a:pt x="686" y="693"/>
                  </a:lnTo>
                  <a:lnTo>
                    <a:pt x="705" y="675"/>
                  </a:lnTo>
                  <a:lnTo>
                    <a:pt x="722" y="654"/>
                  </a:lnTo>
                  <a:lnTo>
                    <a:pt x="736" y="632"/>
                  </a:lnTo>
                  <a:lnTo>
                    <a:pt x="751" y="610"/>
                  </a:lnTo>
                  <a:lnTo>
                    <a:pt x="764" y="588"/>
                  </a:lnTo>
                  <a:lnTo>
                    <a:pt x="775" y="563"/>
                  </a:lnTo>
                  <a:lnTo>
                    <a:pt x="785" y="539"/>
                  </a:lnTo>
                  <a:lnTo>
                    <a:pt x="794" y="513"/>
                  </a:lnTo>
                  <a:lnTo>
                    <a:pt x="800" y="487"/>
                  </a:lnTo>
                  <a:lnTo>
                    <a:pt x="805" y="460"/>
                  </a:lnTo>
                  <a:lnTo>
                    <a:pt x="807" y="432"/>
                  </a:lnTo>
                  <a:lnTo>
                    <a:pt x="809" y="404"/>
                  </a:lnTo>
                  <a:lnTo>
                    <a:pt x="809" y="404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1520070" y="3713250"/>
              <a:ext cx="341918" cy="638847"/>
            </a:xfrm>
            <a:custGeom>
              <a:avLst/>
              <a:gdLst>
                <a:gd name="T0" fmla="*/ 300 w 304"/>
                <a:gd name="T1" fmla="*/ 399 h 567"/>
                <a:gd name="T2" fmla="*/ 284 w 304"/>
                <a:gd name="T3" fmla="*/ 441 h 567"/>
                <a:gd name="T4" fmla="*/ 252 w 304"/>
                <a:gd name="T5" fmla="*/ 478 h 567"/>
                <a:gd name="T6" fmla="*/ 217 w 304"/>
                <a:gd name="T7" fmla="*/ 501 h 567"/>
                <a:gd name="T8" fmla="*/ 176 w 304"/>
                <a:gd name="T9" fmla="*/ 514 h 567"/>
                <a:gd name="T10" fmla="*/ 139 w 304"/>
                <a:gd name="T11" fmla="*/ 519 h 567"/>
                <a:gd name="T12" fmla="*/ 135 w 304"/>
                <a:gd name="T13" fmla="*/ 519 h 567"/>
                <a:gd name="T14" fmla="*/ 111 w 304"/>
                <a:gd name="T15" fmla="*/ 519 h 567"/>
                <a:gd name="T16" fmla="*/ 59 w 304"/>
                <a:gd name="T17" fmla="*/ 510 h 567"/>
                <a:gd name="T18" fmla="*/ 28 w 304"/>
                <a:gd name="T19" fmla="*/ 499 h 567"/>
                <a:gd name="T20" fmla="*/ 22 w 304"/>
                <a:gd name="T21" fmla="*/ 417 h 567"/>
                <a:gd name="T22" fmla="*/ 44 w 304"/>
                <a:gd name="T23" fmla="*/ 430 h 567"/>
                <a:gd name="T24" fmla="*/ 107 w 304"/>
                <a:gd name="T25" fmla="*/ 454 h 567"/>
                <a:gd name="T26" fmla="*/ 139 w 304"/>
                <a:gd name="T27" fmla="*/ 460 h 567"/>
                <a:gd name="T28" fmla="*/ 94 w 304"/>
                <a:gd name="T29" fmla="*/ 298 h 567"/>
                <a:gd name="T30" fmla="*/ 56 w 304"/>
                <a:gd name="T31" fmla="*/ 273 h 567"/>
                <a:gd name="T32" fmla="*/ 39 w 304"/>
                <a:gd name="T33" fmla="*/ 254 h 567"/>
                <a:gd name="T34" fmla="*/ 26 w 304"/>
                <a:gd name="T35" fmla="*/ 232 h 567"/>
                <a:gd name="T36" fmla="*/ 17 w 304"/>
                <a:gd name="T37" fmla="*/ 191 h 567"/>
                <a:gd name="T38" fmla="*/ 17 w 304"/>
                <a:gd name="T39" fmla="*/ 156 h 567"/>
                <a:gd name="T40" fmla="*/ 33 w 304"/>
                <a:gd name="T41" fmla="*/ 117 h 567"/>
                <a:gd name="T42" fmla="*/ 65 w 304"/>
                <a:gd name="T43" fmla="*/ 83 h 567"/>
                <a:gd name="T44" fmla="*/ 98 w 304"/>
                <a:gd name="T45" fmla="*/ 63 h 567"/>
                <a:gd name="T46" fmla="*/ 139 w 304"/>
                <a:gd name="T47" fmla="*/ 50 h 567"/>
                <a:gd name="T48" fmla="*/ 176 w 304"/>
                <a:gd name="T49" fmla="*/ 48 h 567"/>
                <a:gd name="T50" fmla="*/ 206 w 304"/>
                <a:gd name="T51" fmla="*/ 48 h 567"/>
                <a:gd name="T52" fmla="*/ 284 w 304"/>
                <a:gd name="T53" fmla="*/ 57 h 567"/>
                <a:gd name="T54" fmla="*/ 247 w 304"/>
                <a:gd name="T55" fmla="*/ 119 h 567"/>
                <a:gd name="T56" fmla="*/ 200 w 304"/>
                <a:gd name="T57" fmla="*/ 107 h 567"/>
                <a:gd name="T58" fmla="*/ 176 w 304"/>
                <a:gd name="T59" fmla="*/ 232 h 567"/>
                <a:gd name="T60" fmla="*/ 243 w 304"/>
                <a:gd name="T61" fmla="*/ 261 h 567"/>
                <a:gd name="T62" fmla="*/ 271 w 304"/>
                <a:gd name="T63" fmla="*/ 286 h 567"/>
                <a:gd name="T64" fmla="*/ 291 w 304"/>
                <a:gd name="T65" fmla="*/ 317 h 567"/>
                <a:gd name="T66" fmla="*/ 300 w 304"/>
                <a:gd name="T67" fmla="*/ 345 h 567"/>
                <a:gd name="T68" fmla="*/ 304 w 304"/>
                <a:gd name="T69" fmla="*/ 378 h 567"/>
                <a:gd name="T70" fmla="*/ 94 w 304"/>
                <a:gd name="T71" fmla="*/ 169 h 567"/>
                <a:gd name="T72" fmla="*/ 106 w 304"/>
                <a:gd name="T73" fmla="*/ 193 h 567"/>
                <a:gd name="T74" fmla="*/ 139 w 304"/>
                <a:gd name="T75" fmla="*/ 215 h 567"/>
                <a:gd name="T76" fmla="*/ 122 w 304"/>
                <a:gd name="T77" fmla="*/ 109 h 567"/>
                <a:gd name="T78" fmla="*/ 104 w 304"/>
                <a:gd name="T79" fmla="*/ 120 h 567"/>
                <a:gd name="T80" fmla="*/ 94 w 304"/>
                <a:gd name="T81" fmla="*/ 143 h 567"/>
                <a:gd name="T82" fmla="*/ 224 w 304"/>
                <a:gd name="T83" fmla="*/ 391 h 567"/>
                <a:gd name="T84" fmla="*/ 221 w 304"/>
                <a:gd name="T85" fmla="*/ 371 h 567"/>
                <a:gd name="T86" fmla="*/ 211 w 304"/>
                <a:gd name="T87" fmla="*/ 356 h 567"/>
                <a:gd name="T88" fmla="*/ 176 w 304"/>
                <a:gd name="T89" fmla="*/ 458 h 567"/>
                <a:gd name="T90" fmla="*/ 191 w 304"/>
                <a:gd name="T91" fmla="*/ 454 h 567"/>
                <a:gd name="T92" fmla="*/ 206 w 304"/>
                <a:gd name="T93" fmla="*/ 449 h 567"/>
                <a:gd name="T94" fmla="*/ 217 w 304"/>
                <a:gd name="T95" fmla="*/ 432 h 567"/>
                <a:gd name="T96" fmla="*/ 224 w 304"/>
                <a:gd name="T97" fmla="*/ 39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" h="567">
                  <a:moveTo>
                    <a:pt x="304" y="378"/>
                  </a:moveTo>
                  <a:lnTo>
                    <a:pt x="304" y="378"/>
                  </a:lnTo>
                  <a:lnTo>
                    <a:pt x="300" y="399"/>
                  </a:lnTo>
                  <a:lnTo>
                    <a:pt x="295" y="421"/>
                  </a:lnTo>
                  <a:lnTo>
                    <a:pt x="295" y="421"/>
                  </a:lnTo>
                  <a:lnTo>
                    <a:pt x="284" y="441"/>
                  </a:lnTo>
                  <a:lnTo>
                    <a:pt x="269" y="462"/>
                  </a:lnTo>
                  <a:lnTo>
                    <a:pt x="269" y="462"/>
                  </a:lnTo>
                  <a:lnTo>
                    <a:pt x="252" y="478"/>
                  </a:lnTo>
                  <a:lnTo>
                    <a:pt x="230" y="493"/>
                  </a:lnTo>
                  <a:lnTo>
                    <a:pt x="230" y="493"/>
                  </a:lnTo>
                  <a:lnTo>
                    <a:pt x="217" y="501"/>
                  </a:lnTo>
                  <a:lnTo>
                    <a:pt x="206" y="506"/>
                  </a:lnTo>
                  <a:lnTo>
                    <a:pt x="191" y="510"/>
                  </a:lnTo>
                  <a:lnTo>
                    <a:pt x="176" y="514"/>
                  </a:lnTo>
                  <a:lnTo>
                    <a:pt x="176" y="567"/>
                  </a:lnTo>
                  <a:lnTo>
                    <a:pt x="139" y="567"/>
                  </a:lnTo>
                  <a:lnTo>
                    <a:pt x="139" y="519"/>
                  </a:lnTo>
                  <a:lnTo>
                    <a:pt x="139" y="519"/>
                  </a:lnTo>
                  <a:lnTo>
                    <a:pt x="135" y="519"/>
                  </a:lnTo>
                  <a:lnTo>
                    <a:pt x="135" y="519"/>
                  </a:lnTo>
                  <a:lnTo>
                    <a:pt x="132" y="519"/>
                  </a:lnTo>
                  <a:lnTo>
                    <a:pt x="132" y="519"/>
                  </a:lnTo>
                  <a:lnTo>
                    <a:pt x="111" y="519"/>
                  </a:lnTo>
                  <a:lnTo>
                    <a:pt x="93" y="517"/>
                  </a:lnTo>
                  <a:lnTo>
                    <a:pt x="93" y="517"/>
                  </a:lnTo>
                  <a:lnTo>
                    <a:pt x="59" y="510"/>
                  </a:lnTo>
                  <a:lnTo>
                    <a:pt x="59" y="510"/>
                  </a:lnTo>
                  <a:lnTo>
                    <a:pt x="43" y="504"/>
                  </a:lnTo>
                  <a:lnTo>
                    <a:pt x="28" y="499"/>
                  </a:lnTo>
                  <a:lnTo>
                    <a:pt x="28" y="499"/>
                  </a:lnTo>
                  <a:lnTo>
                    <a:pt x="0" y="486"/>
                  </a:lnTo>
                  <a:lnTo>
                    <a:pt x="22" y="417"/>
                  </a:lnTo>
                  <a:lnTo>
                    <a:pt x="22" y="417"/>
                  </a:lnTo>
                  <a:lnTo>
                    <a:pt x="44" y="430"/>
                  </a:lnTo>
                  <a:lnTo>
                    <a:pt x="44" y="430"/>
                  </a:lnTo>
                  <a:lnTo>
                    <a:pt x="74" y="443"/>
                  </a:lnTo>
                  <a:lnTo>
                    <a:pt x="74" y="443"/>
                  </a:lnTo>
                  <a:lnTo>
                    <a:pt x="107" y="454"/>
                  </a:lnTo>
                  <a:lnTo>
                    <a:pt x="107" y="454"/>
                  </a:lnTo>
                  <a:lnTo>
                    <a:pt x="122" y="458"/>
                  </a:lnTo>
                  <a:lnTo>
                    <a:pt x="139" y="460"/>
                  </a:lnTo>
                  <a:lnTo>
                    <a:pt x="139" y="317"/>
                  </a:lnTo>
                  <a:lnTo>
                    <a:pt x="139" y="317"/>
                  </a:lnTo>
                  <a:lnTo>
                    <a:pt x="94" y="298"/>
                  </a:lnTo>
                  <a:lnTo>
                    <a:pt x="94" y="298"/>
                  </a:lnTo>
                  <a:lnTo>
                    <a:pt x="74" y="287"/>
                  </a:lnTo>
                  <a:lnTo>
                    <a:pt x="56" y="273"/>
                  </a:lnTo>
                  <a:lnTo>
                    <a:pt x="56" y="273"/>
                  </a:lnTo>
                  <a:lnTo>
                    <a:pt x="46" y="263"/>
                  </a:lnTo>
                  <a:lnTo>
                    <a:pt x="39" y="254"/>
                  </a:lnTo>
                  <a:lnTo>
                    <a:pt x="33" y="243"/>
                  </a:lnTo>
                  <a:lnTo>
                    <a:pt x="26" y="232"/>
                  </a:lnTo>
                  <a:lnTo>
                    <a:pt x="26" y="232"/>
                  </a:lnTo>
                  <a:lnTo>
                    <a:pt x="22" y="221"/>
                  </a:lnTo>
                  <a:lnTo>
                    <a:pt x="18" y="206"/>
                  </a:lnTo>
                  <a:lnTo>
                    <a:pt x="17" y="191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7" y="156"/>
                  </a:lnTo>
                  <a:lnTo>
                    <a:pt x="24" y="137"/>
                  </a:lnTo>
                  <a:lnTo>
                    <a:pt x="24" y="137"/>
                  </a:lnTo>
                  <a:lnTo>
                    <a:pt x="33" y="117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65" y="83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98" y="63"/>
                  </a:lnTo>
                  <a:lnTo>
                    <a:pt x="111" y="57"/>
                  </a:lnTo>
                  <a:lnTo>
                    <a:pt x="124" y="54"/>
                  </a:lnTo>
                  <a:lnTo>
                    <a:pt x="139" y="50"/>
                  </a:lnTo>
                  <a:lnTo>
                    <a:pt x="139" y="0"/>
                  </a:lnTo>
                  <a:lnTo>
                    <a:pt x="176" y="0"/>
                  </a:lnTo>
                  <a:lnTo>
                    <a:pt x="176" y="48"/>
                  </a:lnTo>
                  <a:lnTo>
                    <a:pt x="178" y="48"/>
                  </a:lnTo>
                  <a:lnTo>
                    <a:pt x="178" y="48"/>
                  </a:lnTo>
                  <a:lnTo>
                    <a:pt x="206" y="48"/>
                  </a:lnTo>
                  <a:lnTo>
                    <a:pt x="232" y="50"/>
                  </a:lnTo>
                  <a:lnTo>
                    <a:pt x="232" y="50"/>
                  </a:lnTo>
                  <a:lnTo>
                    <a:pt x="284" y="57"/>
                  </a:lnTo>
                  <a:lnTo>
                    <a:pt x="271" y="126"/>
                  </a:lnTo>
                  <a:lnTo>
                    <a:pt x="271" y="126"/>
                  </a:lnTo>
                  <a:lnTo>
                    <a:pt x="247" y="119"/>
                  </a:lnTo>
                  <a:lnTo>
                    <a:pt x="223" y="113"/>
                  </a:lnTo>
                  <a:lnTo>
                    <a:pt x="223" y="113"/>
                  </a:lnTo>
                  <a:lnTo>
                    <a:pt x="200" y="107"/>
                  </a:lnTo>
                  <a:lnTo>
                    <a:pt x="176" y="106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221" y="250"/>
                  </a:lnTo>
                  <a:lnTo>
                    <a:pt x="221" y="250"/>
                  </a:lnTo>
                  <a:lnTo>
                    <a:pt x="243" y="261"/>
                  </a:lnTo>
                  <a:lnTo>
                    <a:pt x="261" y="276"/>
                  </a:lnTo>
                  <a:lnTo>
                    <a:pt x="261" y="276"/>
                  </a:lnTo>
                  <a:lnTo>
                    <a:pt x="271" y="286"/>
                  </a:lnTo>
                  <a:lnTo>
                    <a:pt x="278" y="295"/>
                  </a:lnTo>
                  <a:lnTo>
                    <a:pt x="286" y="306"/>
                  </a:lnTo>
                  <a:lnTo>
                    <a:pt x="291" y="317"/>
                  </a:lnTo>
                  <a:lnTo>
                    <a:pt x="291" y="317"/>
                  </a:lnTo>
                  <a:lnTo>
                    <a:pt x="297" y="330"/>
                  </a:lnTo>
                  <a:lnTo>
                    <a:pt x="300" y="345"/>
                  </a:lnTo>
                  <a:lnTo>
                    <a:pt x="302" y="360"/>
                  </a:lnTo>
                  <a:lnTo>
                    <a:pt x="304" y="378"/>
                  </a:lnTo>
                  <a:lnTo>
                    <a:pt x="304" y="378"/>
                  </a:lnTo>
                  <a:close/>
                  <a:moveTo>
                    <a:pt x="94" y="159"/>
                  </a:moveTo>
                  <a:lnTo>
                    <a:pt x="94" y="159"/>
                  </a:lnTo>
                  <a:lnTo>
                    <a:pt x="94" y="169"/>
                  </a:lnTo>
                  <a:lnTo>
                    <a:pt x="96" y="178"/>
                  </a:lnTo>
                  <a:lnTo>
                    <a:pt x="102" y="185"/>
                  </a:lnTo>
                  <a:lnTo>
                    <a:pt x="106" y="193"/>
                  </a:lnTo>
                  <a:lnTo>
                    <a:pt x="106" y="193"/>
                  </a:lnTo>
                  <a:lnTo>
                    <a:pt x="120" y="204"/>
                  </a:lnTo>
                  <a:lnTo>
                    <a:pt x="139" y="215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22" y="109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4" y="12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4" y="143"/>
                  </a:lnTo>
                  <a:lnTo>
                    <a:pt x="94" y="159"/>
                  </a:lnTo>
                  <a:lnTo>
                    <a:pt x="94" y="159"/>
                  </a:lnTo>
                  <a:close/>
                  <a:moveTo>
                    <a:pt x="224" y="391"/>
                  </a:moveTo>
                  <a:lnTo>
                    <a:pt x="224" y="391"/>
                  </a:lnTo>
                  <a:lnTo>
                    <a:pt x="223" y="380"/>
                  </a:lnTo>
                  <a:lnTo>
                    <a:pt x="221" y="371"/>
                  </a:lnTo>
                  <a:lnTo>
                    <a:pt x="217" y="363"/>
                  </a:lnTo>
                  <a:lnTo>
                    <a:pt x="211" y="356"/>
                  </a:lnTo>
                  <a:lnTo>
                    <a:pt x="211" y="356"/>
                  </a:lnTo>
                  <a:lnTo>
                    <a:pt x="197" y="345"/>
                  </a:lnTo>
                  <a:lnTo>
                    <a:pt x="176" y="334"/>
                  </a:lnTo>
                  <a:lnTo>
                    <a:pt x="176" y="458"/>
                  </a:lnTo>
                  <a:lnTo>
                    <a:pt x="176" y="458"/>
                  </a:lnTo>
                  <a:lnTo>
                    <a:pt x="191" y="454"/>
                  </a:lnTo>
                  <a:lnTo>
                    <a:pt x="191" y="454"/>
                  </a:lnTo>
                  <a:lnTo>
                    <a:pt x="202" y="451"/>
                  </a:lnTo>
                  <a:lnTo>
                    <a:pt x="202" y="451"/>
                  </a:lnTo>
                  <a:lnTo>
                    <a:pt x="206" y="449"/>
                  </a:lnTo>
                  <a:lnTo>
                    <a:pt x="211" y="443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223" y="413"/>
                  </a:lnTo>
                  <a:lnTo>
                    <a:pt x="224" y="391"/>
                  </a:lnTo>
                  <a:lnTo>
                    <a:pt x="224" y="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2815760" y="3657014"/>
              <a:ext cx="839050" cy="980765"/>
            </a:xfrm>
            <a:custGeom>
              <a:avLst/>
              <a:gdLst>
                <a:gd name="T0" fmla="*/ 373 w 746"/>
                <a:gd name="T1" fmla="*/ 0 h 872"/>
                <a:gd name="T2" fmla="*/ 297 w 746"/>
                <a:gd name="T3" fmla="*/ 7 h 872"/>
                <a:gd name="T4" fmla="*/ 228 w 746"/>
                <a:gd name="T5" fmla="*/ 29 h 872"/>
                <a:gd name="T6" fmla="*/ 165 w 746"/>
                <a:gd name="T7" fmla="*/ 63 h 872"/>
                <a:gd name="T8" fmla="*/ 110 w 746"/>
                <a:gd name="T9" fmla="*/ 109 h 872"/>
                <a:gd name="T10" fmla="*/ 63 w 746"/>
                <a:gd name="T11" fmla="*/ 165 h 872"/>
                <a:gd name="T12" fmla="*/ 30 w 746"/>
                <a:gd name="T13" fmla="*/ 228 h 872"/>
                <a:gd name="T14" fmla="*/ 8 w 746"/>
                <a:gd name="T15" fmla="*/ 297 h 872"/>
                <a:gd name="T16" fmla="*/ 0 w 746"/>
                <a:gd name="T17" fmla="*/ 373 h 872"/>
                <a:gd name="T18" fmla="*/ 2 w 746"/>
                <a:gd name="T19" fmla="*/ 399 h 872"/>
                <a:gd name="T20" fmla="*/ 8 w 746"/>
                <a:gd name="T21" fmla="*/ 449 h 872"/>
                <a:gd name="T22" fmla="*/ 22 w 746"/>
                <a:gd name="T23" fmla="*/ 497 h 872"/>
                <a:gd name="T24" fmla="*/ 41 w 746"/>
                <a:gd name="T25" fmla="*/ 541 h 872"/>
                <a:gd name="T26" fmla="*/ 65 w 746"/>
                <a:gd name="T27" fmla="*/ 584 h 872"/>
                <a:gd name="T28" fmla="*/ 97 w 746"/>
                <a:gd name="T29" fmla="*/ 621 h 872"/>
                <a:gd name="T30" fmla="*/ 130 w 746"/>
                <a:gd name="T31" fmla="*/ 655 h 872"/>
                <a:gd name="T32" fmla="*/ 169 w 746"/>
                <a:gd name="T33" fmla="*/ 684 h 872"/>
                <a:gd name="T34" fmla="*/ 206 w 746"/>
                <a:gd name="T35" fmla="*/ 872 h 872"/>
                <a:gd name="T36" fmla="*/ 356 w 746"/>
                <a:gd name="T37" fmla="*/ 744 h 872"/>
                <a:gd name="T38" fmla="*/ 373 w 746"/>
                <a:gd name="T39" fmla="*/ 745 h 872"/>
                <a:gd name="T40" fmla="*/ 447 w 746"/>
                <a:gd name="T41" fmla="*/ 738 h 872"/>
                <a:gd name="T42" fmla="*/ 518 w 746"/>
                <a:gd name="T43" fmla="*/ 716 h 872"/>
                <a:gd name="T44" fmla="*/ 581 w 746"/>
                <a:gd name="T45" fmla="*/ 681 h 872"/>
                <a:gd name="T46" fmla="*/ 637 w 746"/>
                <a:gd name="T47" fmla="*/ 636 h 872"/>
                <a:gd name="T48" fmla="*/ 681 w 746"/>
                <a:gd name="T49" fmla="*/ 580 h 872"/>
                <a:gd name="T50" fmla="*/ 716 w 746"/>
                <a:gd name="T51" fmla="*/ 517 h 872"/>
                <a:gd name="T52" fmla="*/ 739 w 746"/>
                <a:gd name="T53" fmla="*/ 447 h 872"/>
                <a:gd name="T54" fmla="*/ 746 w 746"/>
                <a:gd name="T55" fmla="*/ 373 h 872"/>
                <a:gd name="T56" fmla="*/ 744 w 746"/>
                <a:gd name="T57" fmla="*/ 334 h 872"/>
                <a:gd name="T58" fmla="*/ 729 w 746"/>
                <a:gd name="T59" fmla="*/ 261 h 872"/>
                <a:gd name="T60" fmla="*/ 700 w 746"/>
                <a:gd name="T61" fmla="*/ 195 h 872"/>
                <a:gd name="T62" fmla="*/ 661 w 746"/>
                <a:gd name="T63" fmla="*/ 135 h 872"/>
                <a:gd name="T64" fmla="*/ 611 w 746"/>
                <a:gd name="T65" fmla="*/ 85 h 872"/>
                <a:gd name="T66" fmla="*/ 551 w 746"/>
                <a:gd name="T67" fmla="*/ 44 h 872"/>
                <a:gd name="T68" fmla="*/ 484 w 746"/>
                <a:gd name="T69" fmla="*/ 16 h 872"/>
                <a:gd name="T70" fmla="*/ 410 w 746"/>
                <a:gd name="T71" fmla="*/ 2 h 872"/>
                <a:gd name="T72" fmla="*/ 373 w 746"/>
                <a:gd name="T73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6" h="872">
                  <a:moveTo>
                    <a:pt x="373" y="0"/>
                  </a:moveTo>
                  <a:lnTo>
                    <a:pt x="373" y="0"/>
                  </a:lnTo>
                  <a:lnTo>
                    <a:pt x="334" y="2"/>
                  </a:lnTo>
                  <a:lnTo>
                    <a:pt x="297" y="7"/>
                  </a:lnTo>
                  <a:lnTo>
                    <a:pt x="262" y="16"/>
                  </a:lnTo>
                  <a:lnTo>
                    <a:pt x="228" y="29"/>
                  </a:lnTo>
                  <a:lnTo>
                    <a:pt x="195" y="44"/>
                  </a:lnTo>
                  <a:lnTo>
                    <a:pt x="165" y="63"/>
                  </a:lnTo>
                  <a:lnTo>
                    <a:pt x="136" y="85"/>
                  </a:lnTo>
                  <a:lnTo>
                    <a:pt x="110" y="109"/>
                  </a:lnTo>
                  <a:lnTo>
                    <a:pt x="86" y="135"/>
                  </a:lnTo>
                  <a:lnTo>
                    <a:pt x="63" y="165"/>
                  </a:lnTo>
                  <a:lnTo>
                    <a:pt x="45" y="195"/>
                  </a:lnTo>
                  <a:lnTo>
                    <a:pt x="30" y="228"/>
                  </a:lnTo>
                  <a:lnTo>
                    <a:pt x="17" y="261"/>
                  </a:lnTo>
                  <a:lnTo>
                    <a:pt x="8" y="297"/>
                  </a:lnTo>
                  <a:lnTo>
                    <a:pt x="2" y="33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2" y="399"/>
                  </a:lnTo>
                  <a:lnTo>
                    <a:pt x="4" y="425"/>
                  </a:lnTo>
                  <a:lnTo>
                    <a:pt x="8" y="449"/>
                  </a:lnTo>
                  <a:lnTo>
                    <a:pt x="15" y="473"/>
                  </a:lnTo>
                  <a:lnTo>
                    <a:pt x="22" y="497"/>
                  </a:lnTo>
                  <a:lnTo>
                    <a:pt x="30" y="519"/>
                  </a:lnTo>
                  <a:lnTo>
                    <a:pt x="41" y="541"/>
                  </a:lnTo>
                  <a:lnTo>
                    <a:pt x="52" y="564"/>
                  </a:lnTo>
                  <a:lnTo>
                    <a:pt x="65" y="584"/>
                  </a:lnTo>
                  <a:lnTo>
                    <a:pt x="80" y="603"/>
                  </a:lnTo>
                  <a:lnTo>
                    <a:pt x="97" y="621"/>
                  </a:lnTo>
                  <a:lnTo>
                    <a:pt x="113" y="638"/>
                  </a:lnTo>
                  <a:lnTo>
                    <a:pt x="130" y="655"/>
                  </a:lnTo>
                  <a:lnTo>
                    <a:pt x="149" y="669"/>
                  </a:lnTo>
                  <a:lnTo>
                    <a:pt x="169" y="684"/>
                  </a:lnTo>
                  <a:lnTo>
                    <a:pt x="189" y="697"/>
                  </a:lnTo>
                  <a:lnTo>
                    <a:pt x="206" y="872"/>
                  </a:lnTo>
                  <a:lnTo>
                    <a:pt x="356" y="744"/>
                  </a:lnTo>
                  <a:lnTo>
                    <a:pt x="356" y="744"/>
                  </a:lnTo>
                  <a:lnTo>
                    <a:pt x="373" y="745"/>
                  </a:lnTo>
                  <a:lnTo>
                    <a:pt x="373" y="745"/>
                  </a:lnTo>
                  <a:lnTo>
                    <a:pt x="410" y="744"/>
                  </a:lnTo>
                  <a:lnTo>
                    <a:pt x="447" y="738"/>
                  </a:lnTo>
                  <a:lnTo>
                    <a:pt x="484" y="729"/>
                  </a:lnTo>
                  <a:lnTo>
                    <a:pt x="518" y="716"/>
                  </a:lnTo>
                  <a:lnTo>
                    <a:pt x="551" y="699"/>
                  </a:lnTo>
                  <a:lnTo>
                    <a:pt x="581" y="681"/>
                  </a:lnTo>
                  <a:lnTo>
                    <a:pt x="611" y="660"/>
                  </a:lnTo>
                  <a:lnTo>
                    <a:pt x="637" y="636"/>
                  </a:lnTo>
                  <a:lnTo>
                    <a:pt x="661" y="610"/>
                  </a:lnTo>
                  <a:lnTo>
                    <a:pt x="681" y="580"/>
                  </a:lnTo>
                  <a:lnTo>
                    <a:pt x="700" y="551"/>
                  </a:lnTo>
                  <a:lnTo>
                    <a:pt x="716" y="517"/>
                  </a:lnTo>
                  <a:lnTo>
                    <a:pt x="729" y="484"/>
                  </a:lnTo>
                  <a:lnTo>
                    <a:pt x="739" y="447"/>
                  </a:lnTo>
                  <a:lnTo>
                    <a:pt x="744" y="410"/>
                  </a:lnTo>
                  <a:lnTo>
                    <a:pt x="746" y="373"/>
                  </a:lnTo>
                  <a:lnTo>
                    <a:pt x="746" y="373"/>
                  </a:lnTo>
                  <a:lnTo>
                    <a:pt x="744" y="334"/>
                  </a:lnTo>
                  <a:lnTo>
                    <a:pt x="739" y="297"/>
                  </a:lnTo>
                  <a:lnTo>
                    <a:pt x="729" y="261"/>
                  </a:lnTo>
                  <a:lnTo>
                    <a:pt x="716" y="228"/>
                  </a:lnTo>
                  <a:lnTo>
                    <a:pt x="700" y="195"/>
                  </a:lnTo>
                  <a:lnTo>
                    <a:pt x="681" y="165"/>
                  </a:lnTo>
                  <a:lnTo>
                    <a:pt x="661" y="135"/>
                  </a:lnTo>
                  <a:lnTo>
                    <a:pt x="637" y="109"/>
                  </a:lnTo>
                  <a:lnTo>
                    <a:pt x="611" y="85"/>
                  </a:lnTo>
                  <a:lnTo>
                    <a:pt x="581" y="63"/>
                  </a:lnTo>
                  <a:lnTo>
                    <a:pt x="551" y="44"/>
                  </a:lnTo>
                  <a:lnTo>
                    <a:pt x="518" y="29"/>
                  </a:lnTo>
                  <a:lnTo>
                    <a:pt x="484" y="16"/>
                  </a:lnTo>
                  <a:lnTo>
                    <a:pt x="447" y="7"/>
                  </a:lnTo>
                  <a:lnTo>
                    <a:pt x="410" y="2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3029458" y="3913453"/>
              <a:ext cx="411652" cy="366663"/>
            </a:xfrm>
            <a:custGeom>
              <a:avLst/>
              <a:gdLst>
                <a:gd name="T0" fmla="*/ 327 w 366"/>
                <a:gd name="T1" fmla="*/ 226 h 327"/>
                <a:gd name="T2" fmla="*/ 260 w 366"/>
                <a:gd name="T3" fmla="*/ 267 h 327"/>
                <a:gd name="T4" fmla="*/ 223 w 366"/>
                <a:gd name="T5" fmla="*/ 265 h 327"/>
                <a:gd name="T6" fmla="*/ 193 w 366"/>
                <a:gd name="T7" fmla="*/ 250 h 327"/>
                <a:gd name="T8" fmla="*/ 145 w 366"/>
                <a:gd name="T9" fmla="*/ 265 h 327"/>
                <a:gd name="T10" fmla="*/ 114 w 366"/>
                <a:gd name="T11" fmla="*/ 256 h 327"/>
                <a:gd name="T12" fmla="*/ 93 w 366"/>
                <a:gd name="T13" fmla="*/ 232 h 327"/>
                <a:gd name="T14" fmla="*/ 93 w 366"/>
                <a:gd name="T15" fmla="*/ 176 h 327"/>
                <a:gd name="T16" fmla="*/ 115 w 366"/>
                <a:gd name="T17" fmla="*/ 132 h 327"/>
                <a:gd name="T18" fmla="*/ 164 w 366"/>
                <a:gd name="T19" fmla="*/ 84 h 327"/>
                <a:gd name="T20" fmla="*/ 223 w 366"/>
                <a:gd name="T21" fmla="*/ 72 h 327"/>
                <a:gd name="T22" fmla="*/ 270 w 366"/>
                <a:gd name="T23" fmla="*/ 80 h 327"/>
                <a:gd name="T24" fmla="*/ 242 w 366"/>
                <a:gd name="T25" fmla="*/ 234 h 327"/>
                <a:gd name="T26" fmla="*/ 257 w 366"/>
                <a:gd name="T27" fmla="*/ 245 h 327"/>
                <a:gd name="T28" fmla="*/ 316 w 366"/>
                <a:gd name="T29" fmla="*/ 208 h 327"/>
                <a:gd name="T30" fmla="*/ 346 w 366"/>
                <a:gd name="T31" fmla="*/ 132 h 327"/>
                <a:gd name="T32" fmla="*/ 334 w 366"/>
                <a:gd name="T33" fmla="*/ 89 h 327"/>
                <a:gd name="T34" fmla="*/ 305 w 366"/>
                <a:gd name="T35" fmla="*/ 54 h 327"/>
                <a:gd name="T36" fmla="*/ 212 w 366"/>
                <a:gd name="T37" fmla="*/ 22 h 327"/>
                <a:gd name="T38" fmla="*/ 166 w 366"/>
                <a:gd name="T39" fmla="*/ 28 h 327"/>
                <a:gd name="T40" fmla="*/ 93 w 366"/>
                <a:gd name="T41" fmla="*/ 65 h 327"/>
                <a:gd name="T42" fmla="*/ 52 w 366"/>
                <a:gd name="T43" fmla="*/ 113 h 327"/>
                <a:gd name="T44" fmla="*/ 32 w 366"/>
                <a:gd name="T45" fmla="*/ 182 h 327"/>
                <a:gd name="T46" fmla="*/ 43 w 366"/>
                <a:gd name="T47" fmla="*/ 230 h 327"/>
                <a:gd name="T48" fmla="*/ 73 w 366"/>
                <a:gd name="T49" fmla="*/ 269 h 327"/>
                <a:gd name="T50" fmla="*/ 136 w 366"/>
                <a:gd name="T51" fmla="*/ 301 h 327"/>
                <a:gd name="T52" fmla="*/ 208 w 366"/>
                <a:gd name="T53" fmla="*/ 304 h 327"/>
                <a:gd name="T54" fmla="*/ 295 w 366"/>
                <a:gd name="T55" fmla="*/ 278 h 327"/>
                <a:gd name="T56" fmla="*/ 301 w 366"/>
                <a:gd name="T57" fmla="*/ 295 h 327"/>
                <a:gd name="T58" fmla="*/ 227 w 366"/>
                <a:gd name="T59" fmla="*/ 323 h 327"/>
                <a:gd name="T60" fmla="*/ 149 w 366"/>
                <a:gd name="T61" fmla="*/ 325 h 327"/>
                <a:gd name="T62" fmla="*/ 71 w 366"/>
                <a:gd name="T63" fmla="*/ 297 h 327"/>
                <a:gd name="T64" fmla="*/ 23 w 366"/>
                <a:gd name="T65" fmla="*/ 254 h 327"/>
                <a:gd name="T66" fmla="*/ 0 w 366"/>
                <a:gd name="T67" fmla="*/ 184 h 327"/>
                <a:gd name="T68" fmla="*/ 15 w 366"/>
                <a:gd name="T69" fmla="*/ 121 h 327"/>
                <a:gd name="T70" fmla="*/ 56 w 366"/>
                <a:gd name="T71" fmla="*/ 61 h 327"/>
                <a:gd name="T72" fmla="*/ 140 w 366"/>
                <a:gd name="T73" fmla="*/ 9 h 327"/>
                <a:gd name="T74" fmla="*/ 216 w 366"/>
                <a:gd name="T75" fmla="*/ 0 h 327"/>
                <a:gd name="T76" fmla="*/ 294 w 366"/>
                <a:gd name="T77" fmla="*/ 20 h 327"/>
                <a:gd name="T78" fmla="*/ 340 w 366"/>
                <a:gd name="T79" fmla="*/ 58 h 327"/>
                <a:gd name="T80" fmla="*/ 366 w 366"/>
                <a:gd name="T81" fmla="*/ 117 h 327"/>
                <a:gd name="T82" fmla="*/ 359 w 366"/>
                <a:gd name="T83" fmla="*/ 178 h 327"/>
                <a:gd name="T84" fmla="*/ 206 w 366"/>
                <a:gd name="T85" fmla="*/ 89 h 327"/>
                <a:gd name="T86" fmla="*/ 166 w 366"/>
                <a:gd name="T87" fmla="*/ 121 h 327"/>
                <a:gd name="T88" fmla="*/ 130 w 366"/>
                <a:gd name="T89" fmla="*/ 189 h 327"/>
                <a:gd name="T90" fmla="*/ 127 w 366"/>
                <a:gd name="T91" fmla="*/ 236 h 327"/>
                <a:gd name="T92" fmla="*/ 147 w 366"/>
                <a:gd name="T93" fmla="*/ 247 h 327"/>
                <a:gd name="T94" fmla="*/ 192 w 366"/>
                <a:gd name="T95" fmla="*/ 230 h 327"/>
                <a:gd name="T96" fmla="*/ 221 w 366"/>
                <a:gd name="T97" fmla="*/ 180 h 327"/>
                <a:gd name="T98" fmla="*/ 242 w 366"/>
                <a:gd name="T99" fmla="*/ 130 h 327"/>
                <a:gd name="T100" fmla="*/ 240 w 366"/>
                <a:gd name="T101" fmla="*/ 10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6" h="327">
                  <a:moveTo>
                    <a:pt x="359" y="178"/>
                  </a:moveTo>
                  <a:lnTo>
                    <a:pt x="359" y="178"/>
                  </a:lnTo>
                  <a:lnTo>
                    <a:pt x="351" y="195"/>
                  </a:lnTo>
                  <a:lnTo>
                    <a:pt x="340" y="212"/>
                  </a:lnTo>
                  <a:lnTo>
                    <a:pt x="327" y="226"/>
                  </a:lnTo>
                  <a:lnTo>
                    <a:pt x="312" y="241"/>
                  </a:lnTo>
                  <a:lnTo>
                    <a:pt x="312" y="241"/>
                  </a:lnTo>
                  <a:lnTo>
                    <a:pt x="294" y="252"/>
                  </a:lnTo>
                  <a:lnTo>
                    <a:pt x="277" y="262"/>
                  </a:lnTo>
                  <a:lnTo>
                    <a:pt x="260" y="267"/>
                  </a:lnTo>
                  <a:lnTo>
                    <a:pt x="242" y="269"/>
                  </a:lnTo>
                  <a:lnTo>
                    <a:pt x="234" y="269"/>
                  </a:lnTo>
                  <a:lnTo>
                    <a:pt x="234" y="269"/>
                  </a:lnTo>
                  <a:lnTo>
                    <a:pt x="223" y="265"/>
                  </a:lnTo>
                  <a:lnTo>
                    <a:pt x="223" y="265"/>
                  </a:lnTo>
                  <a:lnTo>
                    <a:pt x="216" y="262"/>
                  </a:lnTo>
                  <a:lnTo>
                    <a:pt x="212" y="256"/>
                  </a:lnTo>
                  <a:lnTo>
                    <a:pt x="206" y="241"/>
                  </a:lnTo>
                  <a:lnTo>
                    <a:pt x="206" y="241"/>
                  </a:lnTo>
                  <a:lnTo>
                    <a:pt x="193" y="250"/>
                  </a:lnTo>
                  <a:lnTo>
                    <a:pt x="179" y="258"/>
                  </a:lnTo>
                  <a:lnTo>
                    <a:pt x="179" y="258"/>
                  </a:lnTo>
                  <a:lnTo>
                    <a:pt x="162" y="263"/>
                  </a:lnTo>
                  <a:lnTo>
                    <a:pt x="162" y="263"/>
                  </a:lnTo>
                  <a:lnTo>
                    <a:pt x="145" y="265"/>
                  </a:lnTo>
                  <a:lnTo>
                    <a:pt x="145" y="265"/>
                  </a:lnTo>
                  <a:lnTo>
                    <a:pt x="132" y="263"/>
                  </a:lnTo>
                  <a:lnTo>
                    <a:pt x="121" y="260"/>
                  </a:lnTo>
                  <a:lnTo>
                    <a:pt x="121" y="260"/>
                  </a:lnTo>
                  <a:lnTo>
                    <a:pt x="114" y="256"/>
                  </a:lnTo>
                  <a:lnTo>
                    <a:pt x="106" y="252"/>
                  </a:lnTo>
                  <a:lnTo>
                    <a:pt x="101" y="247"/>
                  </a:lnTo>
                  <a:lnTo>
                    <a:pt x="97" y="239"/>
                  </a:lnTo>
                  <a:lnTo>
                    <a:pt x="97" y="239"/>
                  </a:lnTo>
                  <a:lnTo>
                    <a:pt x="93" y="232"/>
                  </a:lnTo>
                  <a:lnTo>
                    <a:pt x="91" y="22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191"/>
                  </a:lnTo>
                  <a:lnTo>
                    <a:pt x="93" y="176"/>
                  </a:lnTo>
                  <a:lnTo>
                    <a:pt x="93" y="176"/>
                  </a:lnTo>
                  <a:lnTo>
                    <a:pt x="99" y="161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15" y="132"/>
                  </a:lnTo>
                  <a:lnTo>
                    <a:pt x="125" y="117"/>
                  </a:lnTo>
                  <a:lnTo>
                    <a:pt x="138" y="104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64" y="84"/>
                  </a:lnTo>
                  <a:lnTo>
                    <a:pt x="177" y="76"/>
                  </a:lnTo>
                  <a:lnTo>
                    <a:pt x="192" y="72"/>
                  </a:lnTo>
                  <a:lnTo>
                    <a:pt x="206" y="71"/>
                  </a:lnTo>
                  <a:lnTo>
                    <a:pt x="216" y="71"/>
                  </a:lnTo>
                  <a:lnTo>
                    <a:pt x="223" y="72"/>
                  </a:lnTo>
                  <a:lnTo>
                    <a:pt x="223" y="72"/>
                  </a:lnTo>
                  <a:lnTo>
                    <a:pt x="234" y="76"/>
                  </a:lnTo>
                  <a:lnTo>
                    <a:pt x="245" y="84"/>
                  </a:lnTo>
                  <a:lnTo>
                    <a:pt x="258" y="100"/>
                  </a:lnTo>
                  <a:lnTo>
                    <a:pt x="270" y="80"/>
                  </a:lnTo>
                  <a:lnTo>
                    <a:pt x="307" y="80"/>
                  </a:lnTo>
                  <a:lnTo>
                    <a:pt x="249" y="210"/>
                  </a:lnTo>
                  <a:lnTo>
                    <a:pt x="244" y="223"/>
                  </a:lnTo>
                  <a:lnTo>
                    <a:pt x="244" y="223"/>
                  </a:lnTo>
                  <a:lnTo>
                    <a:pt x="242" y="234"/>
                  </a:lnTo>
                  <a:lnTo>
                    <a:pt x="242" y="234"/>
                  </a:lnTo>
                  <a:lnTo>
                    <a:pt x="244" y="239"/>
                  </a:lnTo>
                  <a:lnTo>
                    <a:pt x="245" y="243"/>
                  </a:lnTo>
                  <a:lnTo>
                    <a:pt x="253" y="243"/>
                  </a:lnTo>
                  <a:lnTo>
                    <a:pt x="257" y="245"/>
                  </a:lnTo>
                  <a:lnTo>
                    <a:pt x="257" y="245"/>
                  </a:lnTo>
                  <a:lnTo>
                    <a:pt x="271" y="241"/>
                  </a:lnTo>
                  <a:lnTo>
                    <a:pt x="286" y="236"/>
                  </a:lnTo>
                  <a:lnTo>
                    <a:pt x="301" y="225"/>
                  </a:lnTo>
                  <a:lnTo>
                    <a:pt x="316" y="208"/>
                  </a:lnTo>
                  <a:lnTo>
                    <a:pt x="316" y="208"/>
                  </a:lnTo>
                  <a:lnTo>
                    <a:pt x="329" y="191"/>
                  </a:lnTo>
                  <a:lnTo>
                    <a:pt x="338" y="171"/>
                  </a:lnTo>
                  <a:lnTo>
                    <a:pt x="344" y="152"/>
                  </a:lnTo>
                  <a:lnTo>
                    <a:pt x="346" y="132"/>
                  </a:lnTo>
                  <a:lnTo>
                    <a:pt x="346" y="132"/>
                  </a:lnTo>
                  <a:lnTo>
                    <a:pt x="344" y="121"/>
                  </a:lnTo>
                  <a:lnTo>
                    <a:pt x="342" y="110"/>
                  </a:lnTo>
                  <a:lnTo>
                    <a:pt x="340" y="98"/>
                  </a:lnTo>
                  <a:lnTo>
                    <a:pt x="334" y="89"/>
                  </a:lnTo>
                  <a:lnTo>
                    <a:pt x="329" y="80"/>
                  </a:lnTo>
                  <a:lnTo>
                    <a:pt x="323" y="71"/>
                  </a:lnTo>
                  <a:lnTo>
                    <a:pt x="314" y="61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284" y="41"/>
                  </a:lnTo>
                  <a:lnTo>
                    <a:pt x="262" y="30"/>
                  </a:lnTo>
                  <a:lnTo>
                    <a:pt x="262" y="30"/>
                  </a:lnTo>
                  <a:lnTo>
                    <a:pt x="238" y="24"/>
                  </a:lnTo>
                  <a:lnTo>
                    <a:pt x="212" y="22"/>
                  </a:lnTo>
                  <a:lnTo>
                    <a:pt x="203" y="22"/>
                  </a:lnTo>
                  <a:lnTo>
                    <a:pt x="197" y="22"/>
                  </a:lnTo>
                  <a:lnTo>
                    <a:pt x="197" y="22"/>
                  </a:lnTo>
                  <a:lnTo>
                    <a:pt x="180" y="24"/>
                  </a:lnTo>
                  <a:lnTo>
                    <a:pt x="166" y="28"/>
                  </a:lnTo>
                  <a:lnTo>
                    <a:pt x="149" y="33"/>
                  </a:lnTo>
                  <a:lnTo>
                    <a:pt x="134" y="39"/>
                  </a:lnTo>
                  <a:lnTo>
                    <a:pt x="121" y="46"/>
                  </a:lnTo>
                  <a:lnTo>
                    <a:pt x="106" y="54"/>
                  </a:lnTo>
                  <a:lnTo>
                    <a:pt x="93" y="65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69" y="87"/>
                  </a:lnTo>
                  <a:lnTo>
                    <a:pt x="60" y="100"/>
                  </a:lnTo>
                  <a:lnTo>
                    <a:pt x="52" y="113"/>
                  </a:lnTo>
                  <a:lnTo>
                    <a:pt x="45" y="126"/>
                  </a:lnTo>
                  <a:lnTo>
                    <a:pt x="39" y="139"/>
                  </a:lnTo>
                  <a:lnTo>
                    <a:pt x="36" y="152"/>
                  </a:lnTo>
                  <a:lnTo>
                    <a:pt x="34" y="167"/>
                  </a:lnTo>
                  <a:lnTo>
                    <a:pt x="32" y="182"/>
                  </a:lnTo>
                  <a:lnTo>
                    <a:pt x="32" y="182"/>
                  </a:lnTo>
                  <a:lnTo>
                    <a:pt x="34" y="195"/>
                  </a:lnTo>
                  <a:lnTo>
                    <a:pt x="36" y="208"/>
                  </a:lnTo>
                  <a:lnTo>
                    <a:pt x="38" y="219"/>
                  </a:lnTo>
                  <a:lnTo>
                    <a:pt x="43" y="230"/>
                  </a:lnTo>
                  <a:lnTo>
                    <a:pt x="49" y="241"/>
                  </a:lnTo>
                  <a:lnTo>
                    <a:pt x="54" y="250"/>
                  </a:lnTo>
                  <a:lnTo>
                    <a:pt x="64" y="260"/>
                  </a:lnTo>
                  <a:lnTo>
                    <a:pt x="73" y="269"/>
                  </a:lnTo>
                  <a:lnTo>
                    <a:pt x="73" y="269"/>
                  </a:lnTo>
                  <a:lnTo>
                    <a:pt x="84" y="278"/>
                  </a:lnTo>
                  <a:lnTo>
                    <a:pt x="95" y="284"/>
                  </a:lnTo>
                  <a:lnTo>
                    <a:pt x="108" y="291"/>
                  </a:lnTo>
                  <a:lnTo>
                    <a:pt x="123" y="295"/>
                  </a:lnTo>
                  <a:lnTo>
                    <a:pt x="136" y="301"/>
                  </a:lnTo>
                  <a:lnTo>
                    <a:pt x="153" y="302"/>
                  </a:lnTo>
                  <a:lnTo>
                    <a:pt x="169" y="304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208" y="304"/>
                  </a:lnTo>
                  <a:lnTo>
                    <a:pt x="231" y="301"/>
                  </a:lnTo>
                  <a:lnTo>
                    <a:pt x="253" y="295"/>
                  </a:lnTo>
                  <a:lnTo>
                    <a:pt x="273" y="289"/>
                  </a:lnTo>
                  <a:lnTo>
                    <a:pt x="273" y="289"/>
                  </a:lnTo>
                  <a:lnTo>
                    <a:pt x="295" y="278"/>
                  </a:lnTo>
                  <a:lnTo>
                    <a:pt x="321" y="263"/>
                  </a:lnTo>
                  <a:lnTo>
                    <a:pt x="334" y="273"/>
                  </a:lnTo>
                  <a:lnTo>
                    <a:pt x="334" y="273"/>
                  </a:lnTo>
                  <a:lnTo>
                    <a:pt x="318" y="284"/>
                  </a:lnTo>
                  <a:lnTo>
                    <a:pt x="301" y="295"/>
                  </a:lnTo>
                  <a:lnTo>
                    <a:pt x="284" y="304"/>
                  </a:lnTo>
                  <a:lnTo>
                    <a:pt x="268" y="312"/>
                  </a:lnTo>
                  <a:lnTo>
                    <a:pt x="268" y="312"/>
                  </a:lnTo>
                  <a:lnTo>
                    <a:pt x="247" y="319"/>
                  </a:lnTo>
                  <a:lnTo>
                    <a:pt x="227" y="323"/>
                  </a:lnTo>
                  <a:lnTo>
                    <a:pt x="206" y="327"/>
                  </a:lnTo>
                  <a:lnTo>
                    <a:pt x="186" y="327"/>
                  </a:lnTo>
                  <a:lnTo>
                    <a:pt x="186" y="327"/>
                  </a:lnTo>
                  <a:lnTo>
                    <a:pt x="167" y="327"/>
                  </a:lnTo>
                  <a:lnTo>
                    <a:pt x="149" y="325"/>
                  </a:lnTo>
                  <a:lnTo>
                    <a:pt x="132" y="321"/>
                  </a:lnTo>
                  <a:lnTo>
                    <a:pt x="115" y="317"/>
                  </a:lnTo>
                  <a:lnTo>
                    <a:pt x="101" y="312"/>
                  </a:lnTo>
                  <a:lnTo>
                    <a:pt x="86" y="304"/>
                  </a:lnTo>
                  <a:lnTo>
                    <a:pt x="71" y="297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45" y="278"/>
                  </a:lnTo>
                  <a:lnTo>
                    <a:pt x="32" y="265"/>
                  </a:lnTo>
                  <a:lnTo>
                    <a:pt x="23" y="254"/>
                  </a:lnTo>
                  <a:lnTo>
                    <a:pt x="15" y="241"/>
                  </a:lnTo>
                  <a:lnTo>
                    <a:pt x="10" y="228"/>
                  </a:lnTo>
                  <a:lnTo>
                    <a:pt x="4" y="213"/>
                  </a:lnTo>
                  <a:lnTo>
                    <a:pt x="2" y="20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7"/>
                  </a:lnTo>
                  <a:lnTo>
                    <a:pt x="4" y="152"/>
                  </a:lnTo>
                  <a:lnTo>
                    <a:pt x="8" y="135"/>
                  </a:lnTo>
                  <a:lnTo>
                    <a:pt x="15" y="121"/>
                  </a:lnTo>
                  <a:lnTo>
                    <a:pt x="23" y="106"/>
                  </a:lnTo>
                  <a:lnTo>
                    <a:pt x="32" y="91"/>
                  </a:lnTo>
                  <a:lnTo>
                    <a:pt x="43" y="76"/>
                  </a:lnTo>
                  <a:lnTo>
                    <a:pt x="56" y="61"/>
                  </a:lnTo>
                  <a:lnTo>
                    <a:pt x="56" y="61"/>
                  </a:lnTo>
                  <a:lnTo>
                    <a:pt x="71" y="46"/>
                  </a:lnTo>
                  <a:lnTo>
                    <a:pt x="88" y="35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40" y="9"/>
                  </a:lnTo>
                  <a:lnTo>
                    <a:pt x="158" y="4"/>
                  </a:lnTo>
                  <a:lnTo>
                    <a:pt x="179" y="2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16" y="0"/>
                  </a:lnTo>
                  <a:lnTo>
                    <a:pt x="232" y="2"/>
                  </a:lnTo>
                  <a:lnTo>
                    <a:pt x="249" y="6"/>
                  </a:lnTo>
                  <a:lnTo>
                    <a:pt x="264" y="9"/>
                  </a:lnTo>
                  <a:lnTo>
                    <a:pt x="279" y="15"/>
                  </a:lnTo>
                  <a:lnTo>
                    <a:pt x="294" y="20"/>
                  </a:lnTo>
                  <a:lnTo>
                    <a:pt x="307" y="28"/>
                  </a:lnTo>
                  <a:lnTo>
                    <a:pt x="318" y="37"/>
                  </a:lnTo>
                  <a:lnTo>
                    <a:pt x="318" y="37"/>
                  </a:lnTo>
                  <a:lnTo>
                    <a:pt x="329" y="46"/>
                  </a:lnTo>
                  <a:lnTo>
                    <a:pt x="340" y="58"/>
                  </a:lnTo>
                  <a:lnTo>
                    <a:pt x="347" y="67"/>
                  </a:lnTo>
                  <a:lnTo>
                    <a:pt x="355" y="80"/>
                  </a:lnTo>
                  <a:lnTo>
                    <a:pt x="359" y="91"/>
                  </a:lnTo>
                  <a:lnTo>
                    <a:pt x="364" y="104"/>
                  </a:lnTo>
                  <a:lnTo>
                    <a:pt x="366" y="117"/>
                  </a:lnTo>
                  <a:lnTo>
                    <a:pt x="366" y="132"/>
                  </a:lnTo>
                  <a:lnTo>
                    <a:pt x="366" y="132"/>
                  </a:lnTo>
                  <a:lnTo>
                    <a:pt x="364" y="154"/>
                  </a:lnTo>
                  <a:lnTo>
                    <a:pt x="359" y="178"/>
                  </a:lnTo>
                  <a:lnTo>
                    <a:pt x="359" y="178"/>
                  </a:lnTo>
                  <a:close/>
                  <a:moveTo>
                    <a:pt x="227" y="91"/>
                  </a:moveTo>
                  <a:lnTo>
                    <a:pt x="227" y="91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206" y="89"/>
                  </a:lnTo>
                  <a:lnTo>
                    <a:pt x="195" y="93"/>
                  </a:lnTo>
                  <a:lnTo>
                    <a:pt x="186" y="100"/>
                  </a:lnTo>
                  <a:lnTo>
                    <a:pt x="175" y="111"/>
                  </a:lnTo>
                  <a:lnTo>
                    <a:pt x="175" y="111"/>
                  </a:lnTo>
                  <a:lnTo>
                    <a:pt x="166" y="121"/>
                  </a:lnTo>
                  <a:lnTo>
                    <a:pt x="156" y="132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5" y="206"/>
                  </a:lnTo>
                  <a:lnTo>
                    <a:pt x="125" y="219"/>
                  </a:lnTo>
                  <a:lnTo>
                    <a:pt x="125" y="219"/>
                  </a:lnTo>
                  <a:lnTo>
                    <a:pt x="125" y="228"/>
                  </a:lnTo>
                  <a:lnTo>
                    <a:pt x="127" y="236"/>
                  </a:lnTo>
                  <a:lnTo>
                    <a:pt x="127" y="236"/>
                  </a:lnTo>
                  <a:lnTo>
                    <a:pt x="132" y="241"/>
                  </a:lnTo>
                  <a:lnTo>
                    <a:pt x="140" y="245"/>
                  </a:lnTo>
                  <a:lnTo>
                    <a:pt x="140" y="245"/>
                  </a:lnTo>
                  <a:lnTo>
                    <a:pt x="147" y="247"/>
                  </a:lnTo>
                  <a:lnTo>
                    <a:pt x="156" y="249"/>
                  </a:lnTo>
                  <a:lnTo>
                    <a:pt x="156" y="249"/>
                  </a:lnTo>
                  <a:lnTo>
                    <a:pt x="169" y="247"/>
                  </a:lnTo>
                  <a:lnTo>
                    <a:pt x="180" y="239"/>
                  </a:lnTo>
                  <a:lnTo>
                    <a:pt x="192" y="230"/>
                  </a:lnTo>
                  <a:lnTo>
                    <a:pt x="203" y="215"/>
                  </a:lnTo>
                  <a:lnTo>
                    <a:pt x="203" y="215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31" y="163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42" y="130"/>
                  </a:lnTo>
                  <a:lnTo>
                    <a:pt x="244" y="117"/>
                  </a:lnTo>
                  <a:lnTo>
                    <a:pt x="244" y="117"/>
                  </a:lnTo>
                  <a:lnTo>
                    <a:pt x="242" y="108"/>
                  </a:lnTo>
                  <a:lnTo>
                    <a:pt x="240" y="100"/>
                  </a:lnTo>
                  <a:lnTo>
                    <a:pt x="240" y="100"/>
                  </a:lnTo>
                  <a:lnTo>
                    <a:pt x="234" y="95"/>
                  </a:lnTo>
                  <a:lnTo>
                    <a:pt x="227" y="91"/>
                  </a:lnTo>
                  <a:lnTo>
                    <a:pt x="227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>
              <a:off x="2012701" y="3193625"/>
              <a:ext cx="731076" cy="852547"/>
            </a:xfrm>
            <a:custGeom>
              <a:avLst/>
              <a:gdLst>
                <a:gd name="T0" fmla="*/ 649 w 649"/>
                <a:gd name="T1" fmla="*/ 325 h 759"/>
                <a:gd name="T2" fmla="*/ 642 w 649"/>
                <a:gd name="T3" fmla="*/ 258 h 759"/>
                <a:gd name="T4" fmla="*/ 623 w 649"/>
                <a:gd name="T5" fmla="*/ 199 h 759"/>
                <a:gd name="T6" fmla="*/ 594 w 649"/>
                <a:gd name="T7" fmla="*/ 143 h 759"/>
                <a:gd name="T8" fmla="*/ 555 w 649"/>
                <a:gd name="T9" fmla="*/ 95 h 759"/>
                <a:gd name="T10" fmla="*/ 506 w 649"/>
                <a:gd name="T11" fmla="*/ 56 h 759"/>
                <a:gd name="T12" fmla="*/ 451 w 649"/>
                <a:gd name="T13" fmla="*/ 26 h 759"/>
                <a:gd name="T14" fmla="*/ 389 w 649"/>
                <a:gd name="T15" fmla="*/ 6 h 759"/>
                <a:gd name="T16" fmla="*/ 324 w 649"/>
                <a:gd name="T17" fmla="*/ 0 h 759"/>
                <a:gd name="T18" fmla="*/ 291 w 649"/>
                <a:gd name="T19" fmla="*/ 2 h 759"/>
                <a:gd name="T20" fmla="*/ 228 w 649"/>
                <a:gd name="T21" fmla="*/ 15 h 759"/>
                <a:gd name="T22" fmla="*/ 170 w 649"/>
                <a:gd name="T23" fmla="*/ 39 h 759"/>
                <a:gd name="T24" fmla="*/ 119 w 649"/>
                <a:gd name="T25" fmla="*/ 74 h 759"/>
                <a:gd name="T26" fmla="*/ 74 w 649"/>
                <a:gd name="T27" fmla="*/ 117 h 759"/>
                <a:gd name="T28" fmla="*/ 39 w 649"/>
                <a:gd name="T29" fmla="*/ 169 h 759"/>
                <a:gd name="T30" fmla="*/ 15 w 649"/>
                <a:gd name="T31" fmla="*/ 228 h 759"/>
                <a:gd name="T32" fmla="*/ 2 w 649"/>
                <a:gd name="T33" fmla="*/ 291 h 759"/>
                <a:gd name="T34" fmla="*/ 0 w 649"/>
                <a:gd name="T35" fmla="*/ 325 h 759"/>
                <a:gd name="T36" fmla="*/ 7 w 649"/>
                <a:gd name="T37" fmla="*/ 390 h 759"/>
                <a:gd name="T38" fmla="*/ 26 w 649"/>
                <a:gd name="T39" fmla="*/ 451 h 759"/>
                <a:gd name="T40" fmla="*/ 55 w 649"/>
                <a:gd name="T41" fmla="*/ 505 h 759"/>
                <a:gd name="T42" fmla="*/ 94 w 649"/>
                <a:gd name="T43" fmla="*/ 553 h 759"/>
                <a:gd name="T44" fmla="*/ 143 w 649"/>
                <a:gd name="T45" fmla="*/ 594 h 759"/>
                <a:gd name="T46" fmla="*/ 198 w 649"/>
                <a:gd name="T47" fmla="*/ 623 h 759"/>
                <a:gd name="T48" fmla="*/ 260 w 649"/>
                <a:gd name="T49" fmla="*/ 642 h 759"/>
                <a:gd name="T50" fmla="*/ 324 w 649"/>
                <a:gd name="T51" fmla="*/ 649 h 759"/>
                <a:gd name="T52" fmla="*/ 339 w 649"/>
                <a:gd name="T53" fmla="*/ 647 h 759"/>
                <a:gd name="T54" fmla="*/ 484 w 649"/>
                <a:gd name="T55" fmla="*/ 607 h 759"/>
                <a:gd name="T56" fmla="*/ 503 w 649"/>
                <a:gd name="T57" fmla="*/ 596 h 759"/>
                <a:gd name="T58" fmla="*/ 536 w 649"/>
                <a:gd name="T59" fmla="*/ 570 h 759"/>
                <a:gd name="T60" fmla="*/ 566 w 649"/>
                <a:gd name="T61" fmla="*/ 540 h 759"/>
                <a:gd name="T62" fmla="*/ 592 w 649"/>
                <a:gd name="T63" fmla="*/ 508 h 759"/>
                <a:gd name="T64" fmla="*/ 614 w 649"/>
                <a:gd name="T65" fmla="*/ 471 h 759"/>
                <a:gd name="T66" fmla="*/ 631 w 649"/>
                <a:gd name="T67" fmla="*/ 432 h 759"/>
                <a:gd name="T68" fmla="*/ 642 w 649"/>
                <a:gd name="T69" fmla="*/ 390 h 759"/>
                <a:gd name="T70" fmla="*/ 649 w 649"/>
                <a:gd name="T71" fmla="*/ 347 h 759"/>
                <a:gd name="T72" fmla="*/ 649 w 649"/>
                <a:gd name="T73" fmla="*/ 325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9" h="759">
                  <a:moveTo>
                    <a:pt x="649" y="325"/>
                  </a:moveTo>
                  <a:lnTo>
                    <a:pt x="649" y="325"/>
                  </a:lnTo>
                  <a:lnTo>
                    <a:pt x="647" y="291"/>
                  </a:lnTo>
                  <a:lnTo>
                    <a:pt x="642" y="258"/>
                  </a:lnTo>
                  <a:lnTo>
                    <a:pt x="634" y="228"/>
                  </a:lnTo>
                  <a:lnTo>
                    <a:pt x="623" y="199"/>
                  </a:lnTo>
                  <a:lnTo>
                    <a:pt x="610" y="169"/>
                  </a:lnTo>
                  <a:lnTo>
                    <a:pt x="594" y="143"/>
                  </a:lnTo>
                  <a:lnTo>
                    <a:pt x="575" y="117"/>
                  </a:lnTo>
                  <a:lnTo>
                    <a:pt x="555" y="95"/>
                  </a:lnTo>
                  <a:lnTo>
                    <a:pt x="530" y="74"/>
                  </a:lnTo>
                  <a:lnTo>
                    <a:pt x="506" y="56"/>
                  </a:lnTo>
                  <a:lnTo>
                    <a:pt x="479" y="39"/>
                  </a:lnTo>
                  <a:lnTo>
                    <a:pt x="451" y="26"/>
                  </a:lnTo>
                  <a:lnTo>
                    <a:pt x="421" y="15"/>
                  </a:lnTo>
                  <a:lnTo>
                    <a:pt x="389" y="6"/>
                  </a:lnTo>
                  <a:lnTo>
                    <a:pt x="358" y="2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91" y="2"/>
                  </a:lnTo>
                  <a:lnTo>
                    <a:pt x="260" y="6"/>
                  </a:lnTo>
                  <a:lnTo>
                    <a:pt x="228" y="15"/>
                  </a:lnTo>
                  <a:lnTo>
                    <a:pt x="198" y="26"/>
                  </a:lnTo>
                  <a:lnTo>
                    <a:pt x="170" y="39"/>
                  </a:lnTo>
                  <a:lnTo>
                    <a:pt x="143" y="56"/>
                  </a:lnTo>
                  <a:lnTo>
                    <a:pt x="119" y="74"/>
                  </a:lnTo>
                  <a:lnTo>
                    <a:pt x="94" y="95"/>
                  </a:lnTo>
                  <a:lnTo>
                    <a:pt x="74" y="117"/>
                  </a:lnTo>
                  <a:lnTo>
                    <a:pt x="55" y="143"/>
                  </a:lnTo>
                  <a:lnTo>
                    <a:pt x="39" y="169"/>
                  </a:lnTo>
                  <a:lnTo>
                    <a:pt x="26" y="199"/>
                  </a:lnTo>
                  <a:lnTo>
                    <a:pt x="15" y="228"/>
                  </a:lnTo>
                  <a:lnTo>
                    <a:pt x="7" y="258"/>
                  </a:lnTo>
                  <a:lnTo>
                    <a:pt x="2" y="291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2" y="358"/>
                  </a:lnTo>
                  <a:lnTo>
                    <a:pt x="7" y="390"/>
                  </a:lnTo>
                  <a:lnTo>
                    <a:pt x="15" y="421"/>
                  </a:lnTo>
                  <a:lnTo>
                    <a:pt x="26" y="451"/>
                  </a:lnTo>
                  <a:lnTo>
                    <a:pt x="39" y="479"/>
                  </a:lnTo>
                  <a:lnTo>
                    <a:pt x="55" y="505"/>
                  </a:lnTo>
                  <a:lnTo>
                    <a:pt x="74" y="531"/>
                  </a:lnTo>
                  <a:lnTo>
                    <a:pt x="94" y="553"/>
                  </a:lnTo>
                  <a:lnTo>
                    <a:pt x="119" y="575"/>
                  </a:lnTo>
                  <a:lnTo>
                    <a:pt x="143" y="594"/>
                  </a:lnTo>
                  <a:lnTo>
                    <a:pt x="170" y="609"/>
                  </a:lnTo>
                  <a:lnTo>
                    <a:pt x="198" y="623"/>
                  </a:lnTo>
                  <a:lnTo>
                    <a:pt x="228" y="634"/>
                  </a:lnTo>
                  <a:lnTo>
                    <a:pt x="260" y="642"/>
                  </a:lnTo>
                  <a:lnTo>
                    <a:pt x="291" y="647"/>
                  </a:lnTo>
                  <a:lnTo>
                    <a:pt x="324" y="649"/>
                  </a:lnTo>
                  <a:lnTo>
                    <a:pt x="324" y="649"/>
                  </a:lnTo>
                  <a:lnTo>
                    <a:pt x="339" y="647"/>
                  </a:lnTo>
                  <a:lnTo>
                    <a:pt x="471" y="759"/>
                  </a:lnTo>
                  <a:lnTo>
                    <a:pt x="484" y="607"/>
                  </a:lnTo>
                  <a:lnTo>
                    <a:pt x="484" y="607"/>
                  </a:lnTo>
                  <a:lnTo>
                    <a:pt x="503" y="596"/>
                  </a:lnTo>
                  <a:lnTo>
                    <a:pt x="519" y="583"/>
                  </a:lnTo>
                  <a:lnTo>
                    <a:pt x="536" y="570"/>
                  </a:lnTo>
                  <a:lnTo>
                    <a:pt x="551" y="557"/>
                  </a:lnTo>
                  <a:lnTo>
                    <a:pt x="566" y="540"/>
                  </a:lnTo>
                  <a:lnTo>
                    <a:pt x="581" y="525"/>
                  </a:lnTo>
                  <a:lnTo>
                    <a:pt x="592" y="508"/>
                  </a:lnTo>
                  <a:lnTo>
                    <a:pt x="603" y="490"/>
                  </a:lnTo>
                  <a:lnTo>
                    <a:pt x="614" y="471"/>
                  </a:lnTo>
                  <a:lnTo>
                    <a:pt x="623" y="453"/>
                  </a:lnTo>
                  <a:lnTo>
                    <a:pt x="631" y="432"/>
                  </a:lnTo>
                  <a:lnTo>
                    <a:pt x="638" y="412"/>
                  </a:lnTo>
                  <a:lnTo>
                    <a:pt x="642" y="390"/>
                  </a:lnTo>
                  <a:lnTo>
                    <a:pt x="646" y="369"/>
                  </a:lnTo>
                  <a:lnTo>
                    <a:pt x="649" y="347"/>
                  </a:lnTo>
                  <a:lnTo>
                    <a:pt x="649" y="325"/>
                  </a:lnTo>
                  <a:lnTo>
                    <a:pt x="649" y="32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13" name="Group 15"/>
            <p:cNvGrpSpPr/>
            <p:nvPr/>
          </p:nvGrpSpPr>
          <p:grpSpPr>
            <a:xfrm>
              <a:off x="2188159" y="3384829"/>
              <a:ext cx="418401" cy="353166"/>
              <a:chOff x="5896922" y="3384829"/>
              <a:chExt cx="418401" cy="353166"/>
            </a:xfrm>
            <a:solidFill>
              <a:schemeClr val="bg1"/>
            </a:solidFill>
          </p:grpSpPr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896922" y="3553539"/>
                <a:ext cx="177708" cy="166460"/>
              </a:xfrm>
              <a:custGeom>
                <a:avLst/>
                <a:gdLst>
                  <a:gd name="T0" fmla="*/ 92 w 157"/>
                  <a:gd name="T1" fmla="*/ 148 h 148"/>
                  <a:gd name="T2" fmla="*/ 3 w 157"/>
                  <a:gd name="T3" fmla="*/ 9 h 148"/>
                  <a:gd name="T4" fmla="*/ 3 w 157"/>
                  <a:gd name="T5" fmla="*/ 9 h 148"/>
                  <a:gd name="T6" fmla="*/ 1 w 157"/>
                  <a:gd name="T7" fmla="*/ 6 h 148"/>
                  <a:gd name="T8" fmla="*/ 0 w 157"/>
                  <a:gd name="T9" fmla="*/ 0 h 148"/>
                  <a:gd name="T10" fmla="*/ 157 w 157"/>
                  <a:gd name="T11" fmla="*/ 11 h 148"/>
                  <a:gd name="T12" fmla="*/ 92 w 157"/>
                  <a:gd name="T13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48">
                    <a:moveTo>
                      <a:pt x="92" y="148"/>
                    </a:moveTo>
                    <a:lnTo>
                      <a:pt x="3" y="9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0" y="0"/>
                    </a:lnTo>
                    <a:lnTo>
                      <a:pt x="157" y="11"/>
                    </a:lnTo>
                    <a:lnTo>
                      <a:pt x="92" y="1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6128618" y="3387079"/>
                <a:ext cx="182207" cy="164211"/>
              </a:xfrm>
              <a:custGeom>
                <a:avLst/>
                <a:gdLst>
                  <a:gd name="T0" fmla="*/ 63 w 161"/>
                  <a:gd name="T1" fmla="*/ 0 h 146"/>
                  <a:gd name="T2" fmla="*/ 63 w 161"/>
                  <a:gd name="T3" fmla="*/ 0 h 146"/>
                  <a:gd name="T4" fmla="*/ 68 w 161"/>
                  <a:gd name="T5" fmla="*/ 1 h 146"/>
                  <a:gd name="T6" fmla="*/ 72 w 161"/>
                  <a:gd name="T7" fmla="*/ 7 h 146"/>
                  <a:gd name="T8" fmla="*/ 161 w 161"/>
                  <a:gd name="T9" fmla="*/ 146 h 146"/>
                  <a:gd name="T10" fmla="*/ 0 w 161"/>
                  <a:gd name="T11" fmla="*/ 133 h 146"/>
                  <a:gd name="T12" fmla="*/ 63 w 161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" h="146">
                    <a:moveTo>
                      <a:pt x="63" y="0"/>
                    </a:moveTo>
                    <a:lnTo>
                      <a:pt x="63" y="0"/>
                    </a:lnTo>
                    <a:lnTo>
                      <a:pt x="68" y="1"/>
                    </a:lnTo>
                    <a:lnTo>
                      <a:pt x="72" y="7"/>
                    </a:lnTo>
                    <a:lnTo>
                      <a:pt x="161" y="146"/>
                    </a:lnTo>
                    <a:lnTo>
                      <a:pt x="0" y="13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5905920" y="3384829"/>
                <a:ext cx="274434" cy="166460"/>
              </a:xfrm>
              <a:custGeom>
                <a:avLst/>
                <a:gdLst>
                  <a:gd name="T0" fmla="*/ 0 w 245"/>
                  <a:gd name="T1" fmla="*/ 135 h 148"/>
                  <a:gd name="T2" fmla="*/ 0 w 245"/>
                  <a:gd name="T3" fmla="*/ 135 h 148"/>
                  <a:gd name="T4" fmla="*/ 4 w 245"/>
                  <a:gd name="T5" fmla="*/ 131 h 148"/>
                  <a:gd name="T6" fmla="*/ 241 w 245"/>
                  <a:gd name="T7" fmla="*/ 2 h 148"/>
                  <a:gd name="T8" fmla="*/ 241 w 245"/>
                  <a:gd name="T9" fmla="*/ 2 h 148"/>
                  <a:gd name="T10" fmla="*/ 245 w 245"/>
                  <a:gd name="T11" fmla="*/ 0 h 148"/>
                  <a:gd name="T12" fmla="*/ 174 w 245"/>
                  <a:gd name="T13" fmla="*/ 148 h 148"/>
                  <a:gd name="T14" fmla="*/ 0 w 245"/>
                  <a:gd name="T15" fmla="*/ 13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48">
                    <a:moveTo>
                      <a:pt x="0" y="135"/>
                    </a:moveTo>
                    <a:lnTo>
                      <a:pt x="0" y="135"/>
                    </a:lnTo>
                    <a:lnTo>
                      <a:pt x="4" y="131"/>
                    </a:lnTo>
                    <a:lnTo>
                      <a:pt x="241" y="2"/>
                    </a:lnTo>
                    <a:lnTo>
                      <a:pt x="241" y="2"/>
                    </a:lnTo>
                    <a:lnTo>
                      <a:pt x="245" y="0"/>
                    </a:lnTo>
                    <a:lnTo>
                      <a:pt x="174" y="148"/>
                    </a:lnTo>
                    <a:lnTo>
                      <a:pt x="0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6016144" y="3553539"/>
                <a:ext cx="299179" cy="184456"/>
              </a:xfrm>
              <a:custGeom>
                <a:avLst/>
                <a:gdLst>
                  <a:gd name="T0" fmla="*/ 80 w 268"/>
                  <a:gd name="T1" fmla="*/ 13 h 163"/>
                  <a:gd name="T2" fmla="*/ 80 w 268"/>
                  <a:gd name="T3" fmla="*/ 13 h 163"/>
                  <a:gd name="T4" fmla="*/ 84 w 268"/>
                  <a:gd name="T5" fmla="*/ 13 h 163"/>
                  <a:gd name="T6" fmla="*/ 84 w 268"/>
                  <a:gd name="T7" fmla="*/ 13 h 163"/>
                  <a:gd name="T8" fmla="*/ 86 w 268"/>
                  <a:gd name="T9" fmla="*/ 13 h 163"/>
                  <a:gd name="T10" fmla="*/ 86 w 268"/>
                  <a:gd name="T11" fmla="*/ 13 h 163"/>
                  <a:gd name="T12" fmla="*/ 86 w 268"/>
                  <a:gd name="T13" fmla="*/ 13 h 163"/>
                  <a:gd name="T14" fmla="*/ 86 w 268"/>
                  <a:gd name="T15" fmla="*/ 13 h 163"/>
                  <a:gd name="T16" fmla="*/ 86 w 268"/>
                  <a:gd name="T17" fmla="*/ 13 h 163"/>
                  <a:gd name="T18" fmla="*/ 86 w 268"/>
                  <a:gd name="T19" fmla="*/ 13 h 163"/>
                  <a:gd name="T20" fmla="*/ 86 w 268"/>
                  <a:gd name="T21" fmla="*/ 13 h 163"/>
                  <a:gd name="T22" fmla="*/ 86 w 268"/>
                  <a:gd name="T23" fmla="*/ 13 h 163"/>
                  <a:gd name="T24" fmla="*/ 88 w 268"/>
                  <a:gd name="T25" fmla="*/ 13 h 163"/>
                  <a:gd name="T26" fmla="*/ 88 w 268"/>
                  <a:gd name="T27" fmla="*/ 13 h 163"/>
                  <a:gd name="T28" fmla="*/ 88 w 268"/>
                  <a:gd name="T29" fmla="*/ 11 h 163"/>
                  <a:gd name="T30" fmla="*/ 88 w 268"/>
                  <a:gd name="T31" fmla="*/ 11 h 163"/>
                  <a:gd name="T32" fmla="*/ 89 w 268"/>
                  <a:gd name="T33" fmla="*/ 9 h 163"/>
                  <a:gd name="T34" fmla="*/ 93 w 268"/>
                  <a:gd name="T35" fmla="*/ 0 h 163"/>
                  <a:gd name="T36" fmla="*/ 268 w 268"/>
                  <a:gd name="T37" fmla="*/ 13 h 163"/>
                  <a:gd name="T38" fmla="*/ 268 w 268"/>
                  <a:gd name="T39" fmla="*/ 13 h 163"/>
                  <a:gd name="T40" fmla="*/ 268 w 268"/>
                  <a:gd name="T41" fmla="*/ 19 h 163"/>
                  <a:gd name="T42" fmla="*/ 266 w 268"/>
                  <a:gd name="T43" fmla="*/ 22 h 163"/>
                  <a:gd name="T44" fmla="*/ 262 w 268"/>
                  <a:gd name="T45" fmla="*/ 28 h 163"/>
                  <a:gd name="T46" fmla="*/ 258 w 268"/>
                  <a:gd name="T47" fmla="*/ 30 h 163"/>
                  <a:gd name="T48" fmla="*/ 21 w 268"/>
                  <a:gd name="T49" fmla="*/ 161 h 163"/>
                  <a:gd name="T50" fmla="*/ 21 w 268"/>
                  <a:gd name="T51" fmla="*/ 161 h 163"/>
                  <a:gd name="T52" fmla="*/ 15 w 268"/>
                  <a:gd name="T53" fmla="*/ 163 h 163"/>
                  <a:gd name="T54" fmla="*/ 10 w 268"/>
                  <a:gd name="T55" fmla="*/ 163 h 163"/>
                  <a:gd name="T56" fmla="*/ 4 w 268"/>
                  <a:gd name="T57" fmla="*/ 163 h 163"/>
                  <a:gd name="T58" fmla="*/ 0 w 268"/>
                  <a:gd name="T59" fmla="*/ 161 h 163"/>
                  <a:gd name="T60" fmla="*/ 71 w 268"/>
                  <a:gd name="T61" fmla="*/ 13 h 163"/>
                  <a:gd name="T62" fmla="*/ 80 w 268"/>
                  <a:gd name="T63" fmla="*/ 1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8" h="163">
                    <a:moveTo>
                      <a:pt x="80" y="13"/>
                    </a:moveTo>
                    <a:lnTo>
                      <a:pt x="80" y="13"/>
                    </a:lnTo>
                    <a:lnTo>
                      <a:pt x="84" y="13"/>
                    </a:lnTo>
                    <a:lnTo>
                      <a:pt x="84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8" y="13"/>
                    </a:lnTo>
                    <a:lnTo>
                      <a:pt x="88" y="13"/>
                    </a:lnTo>
                    <a:lnTo>
                      <a:pt x="88" y="11"/>
                    </a:lnTo>
                    <a:lnTo>
                      <a:pt x="88" y="11"/>
                    </a:lnTo>
                    <a:lnTo>
                      <a:pt x="89" y="9"/>
                    </a:lnTo>
                    <a:lnTo>
                      <a:pt x="93" y="0"/>
                    </a:lnTo>
                    <a:lnTo>
                      <a:pt x="268" y="13"/>
                    </a:lnTo>
                    <a:lnTo>
                      <a:pt x="268" y="13"/>
                    </a:lnTo>
                    <a:lnTo>
                      <a:pt x="268" y="19"/>
                    </a:lnTo>
                    <a:lnTo>
                      <a:pt x="266" y="22"/>
                    </a:lnTo>
                    <a:lnTo>
                      <a:pt x="262" y="28"/>
                    </a:lnTo>
                    <a:lnTo>
                      <a:pt x="258" y="30"/>
                    </a:lnTo>
                    <a:lnTo>
                      <a:pt x="21" y="161"/>
                    </a:lnTo>
                    <a:lnTo>
                      <a:pt x="21" y="161"/>
                    </a:lnTo>
                    <a:lnTo>
                      <a:pt x="15" y="163"/>
                    </a:lnTo>
                    <a:lnTo>
                      <a:pt x="10" y="163"/>
                    </a:lnTo>
                    <a:lnTo>
                      <a:pt x="4" y="163"/>
                    </a:lnTo>
                    <a:lnTo>
                      <a:pt x="0" y="161"/>
                    </a:lnTo>
                    <a:lnTo>
                      <a:pt x="71" y="13"/>
                    </a:lnTo>
                    <a:lnTo>
                      <a:pt x="8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14" name="Freeform 64"/>
            <p:cNvSpPr>
              <a:spLocks/>
            </p:cNvSpPr>
            <p:nvPr/>
          </p:nvSpPr>
          <p:spPr bwMode="auto">
            <a:xfrm>
              <a:off x="2982220" y="2131880"/>
              <a:ext cx="816555" cy="956022"/>
            </a:xfrm>
            <a:custGeom>
              <a:avLst/>
              <a:gdLst>
                <a:gd name="T0" fmla="*/ 361 w 725"/>
                <a:gd name="T1" fmla="*/ 0 h 849"/>
                <a:gd name="T2" fmla="*/ 289 w 725"/>
                <a:gd name="T3" fmla="*/ 7 h 849"/>
                <a:gd name="T4" fmla="*/ 220 w 725"/>
                <a:gd name="T5" fmla="*/ 28 h 849"/>
                <a:gd name="T6" fmla="*/ 159 w 725"/>
                <a:gd name="T7" fmla="*/ 61 h 849"/>
                <a:gd name="T8" fmla="*/ 105 w 725"/>
                <a:gd name="T9" fmla="*/ 106 h 849"/>
                <a:gd name="T10" fmla="*/ 61 w 725"/>
                <a:gd name="T11" fmla="*/ 159 h 849"/>
                <a:gd name="T12" fmla="*/ 27 w 725"/>
                <a:gd name="T13" fmla="*/ 221 h 849"/>
                <a:gd name="T14" fmla="*/ 7 w 725"/>
                <a:gd name="T15" fmla="*/ 289 h 849"/>
                <a:gd name="T16" fmla="*/ 0 w 725"/>
                <a:gd name="T17" fmla="*/ 362 h 849"/>
                <a:gd name="T18" fmla="*/ 0 w 725"/>
                <a:gd name="T19" fmla="*/ 388 h 849"/>
                <a:gd name="T20" fmla="*/ 7 w 725"/>
                <a:gd name="T21" fmla="*/ 436 h 849"/>
                <a:gd name="T22" fmla="*/ 20 w 725"/>
                <a:gd name="T23" fmla="*/ 484 h 849"/>
                <a:gd name="T24" fmla="*/ 39 w 725"/>
                <a:gd name="T25" fmla="*/ 527 h 849"/>
                <a:gd name="T26" fmla="*/ 63 w 725"/>
                <a:gd name="T27" fmla="*/ 567 h 849"/>
                <a:gd name="T28" fmla="*/ 92 w 725"/>
                <a:gd name="T29" fmla="*/ 605 h 849"/>
                <a:gd name="T30" fmla="*/ 126 w 725"/>
                <a:gd name="T31" fmla="*/ 638 h 849"/>
                <a:gd name="T32" fmla="*/ 163 w 725"/>
                <a:gd name="T33" fmla="*/ 666 h 849"/>
                <a:gd name="T34" fmla="*/ 198 w 725"/>
                <a:gd name="T35" fmla="*/ 849 h 849"/>
                <a:gd name="T36" fmla="*/ 345 w 725"/>
                <a:gd name="T37" fmla="*/ 725 h 849"/>
                <a:gd name="T38" fmla="*/ 361 w 725"/>
                <a:gd name="T39" fmla="*/ 725 h 849"/>
                <a:gd name="T40" fmla="*/ 436 w 725"/>
                <a:gd name="T41" fmla="*/ 718 h 849"/>
                <a:gd name="T42" fmla="*/ 504 w 725"/>
                <a:gd name="T43" fmla="*/ 697 h 849"/>
                <a:gd name="T44" fmla="*/ 566 w 725"/>
                <a:gd name="T45" fmla="*/ 664 h 849"/>
                <a:gd name="T46" fmla="*/ 619 w 725"/>
                <a:gd name="T47" fmla="*/ 619 h 849"/>
                <a:gd name="T48" fmla="*/ 664 w 725"/>
                <a:gd name="T49" fmla="*/ 566 h 849"/>
                <a:gd name="T50" fmla="*/ 697 w 725"/>
                <a:gd name="T51" fmla="*/ 504 h 849"/>
                <a:gd name="T52" fmla="*/ 718 w 725"/>
                <a:gd name="T53" fmla="*/ 436 h 849"/>
                <a:gd name="T54" fmla="*/ 725 w 725"/>
                <a:gd name="T55" fmla="*/ 362 h 849"/>
                <a:gd name="T56" fmla="*/ 723 w 725"/>
                <a:gd name="T57" fmla="*/ 324 h 849"/>
                <a:gd name="T58" fmla="*/ 708 w 725"/>
                <a:gd name="T59" fmla="*/ 254 h 849"/>
                <a:gd name="T60" fmla="*/ 681 w 725"/>
                <a:gd name="T61" fmla="*/ 189 h 849"/>
                <a:gd name="T62" fmla="*/ 642 w 725"/>
                <a:gd name="T63" fmla="*/ 132 h 849"/>
                <a:gd name="T64" fmla="*/ 593 w 725"/>
                <a:gd name="T65" fmla="*/ 81 h 849"/>
                <a:gd name="T66" fmla="*/ 536 w 725"/>
                <a:gd name="T67" fmla="*/ 43 h 849"/>
                <a:gd name="T68" fmla="*/ 471 w 725"/>
                <a:gd name="T69" fmla="*/ 15 h 849"/>
                <a:gd name="T70" fmla="*/ 399 w 725"/>
                <a:gd name="T71" fmla="*/ 2 h 849"/>
                <a:gd name="T72" fmla="*/ 361 w 725"/>
                <a:gd name="T73" fmla="*/ 0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5" h="849">
                  <a:moveTo>
                    <a:pt x="361" y="0"/>
                  </a:moveTo>
                  <a:lnTo>
                    <a:pt x="361" y="0"/>
                  </a:lnTo>
                  <a:lnTo>
                    <a:pt x="324" y="2"/>
                  </a:lnTo>
                  <a:lnTo>
                    <a:pt x="289" y="7"/>
                  </a:lnTo>
                  <a:lnTo>
                    <a:pt x="254" y="15"/>
                  </a:lnTo>
                  <a:lnTo>
                    <a:pt x="220" y="28"/>
                  </a:lnTo>
                  <a:lnTo>
                    <a:pt x="189" y="43"/>
                  </a:lnTo>
                  <a:lnTo>
                    <a:pt x="159" y="61"/>
                  </a:lnTo>
                  <a:lnTo>
                    <a:pt x="131" y="81"/>
                  </a:lnTo>
                  <a:lnTo>
                    <a:pt x="105" y="106"/>
                  </a:lnTo>
                  <a:lnTo>
                    <a:pt x="81" y="132"/>
                  </a:lnTo>
                  <a:lnTo>
                    <a:pt x="61" y="159"/>
                  </a:lnTo>
                  <a:lnTo>
                    <a:pt x="42" y="189"/>
                  </a:lnTo>
                  <a:lnTo>
                    <a:pt x="27" y="221"/>
                  </a:lnTo>
                  <a:lnTo>
                    <a:pt x="14" y="254"/>
                  </a:lnTo>
                  <a:lnTo>
                    <a:pt x="7" y="289"/>
                  </a:lnTo>
                  <a:lnTo>
                    <a:pt x="1" y="324"/>
                  </a:lnTo>
                  <a:lnTo>
                    <a:pt x="0" y="362"/>
                  </a:lnTo>
                  <a:lnTo>
                    <a:pt x="0" y="362"/>
                  </a:lnTo>
                  <a:lnTo>
                    <a:pt x="0" y="388"/>
                  </a:lnTo>
                  <a:lnTo>
                    <a:pt x="1" y="412"/>
                  </a:lnTo>
                  <a:lnTo>
                    <a:pt x="7" y="436"/>
                  </a:lnTo>
                  <a:lnTo>
                    <a:pt x="13" y="460"/>
                  </a:lnTo>
                  <a:lnTo>
                    <a:pt x="20" y="484"/>
                  </a:lnTo>
                  <a:lnTo>
                    <a:pt x="27" y="506"/>
                  </a:lnTo>
                  <a:lnTo>
                    <a:pt x="39" y="527"/>
                  </a:lnTo>
                  <a:lnTo>
                    <a:pt x="50" y="547"/>
                  </a:lnTo>
                  <a:lnTo>
                    <a:pt x="63" y="567"/>
                  </a:lnTo>
                  <a:lnTo>
                    <a:pt x="76" y="586"/>
                  </a:lnTo>
                  <a:lnTo>
                    <a:pt x="92" y="605"/>
                  </a:lnTo>
                  <a:lnTo>
                    <a:pt x="107" y="621"/>
                  </a:lnTo>
                  <a:lnTo>
                    <a:pt x="126" y="638"/>
                  </a:lnTo>
                  <a:lnTo>
                    <a:pt x="144" y="653"/>
                  </a:lnTo>
                  <a:lnTo>
                    <a:pt x="163" y="666"/>
                  </a:lnTo>
                  <a:lnTo>
                    <a:pt x="183" y="679"/>
                  </a:lnTo>
                  <a:lnTo>
                    <a:pt x="198" y="849"/>
                  </a:lnTo>
                  <a:lnTo>
                    <a:pt x="345" y="725"/>
                  </a:lnTo>
                  <a:lnTo>
                    <a:pt x="345" y="725"/>
                  </a:lnTo>
                  <a:lnTo>
                    <a:pt x="361" y="725"/>
                  </a:lnTo>
                  <a:lnTo>
                    <a:pt x="361" y="725"/>
                  </a:lnTo>
                  <a:lnTo>
                    <a:pt x="399" y="723"/>
                  </a:lnTo>
                  <a:lnTo>
                    <a:pt x="436" y="718"/>
                  </a:lnTo>
                  <a:lnTo>
                    <a:pt x="471" y="708"/>
                  </a:lnTo>
                  <a:lnTo>
                    <a:pt x="504" y="697"/>
                  </a:lnTo>
                  <a:lnTo>
                    <a:pt x="536" y="682"/>
                  </a:lnTo>
                  <a:lnTo>
                    <a:pt x="566" y="664"/>
                  </a:lnTo>
                  <a:lnTo>
                    <a:pt x="593" y="642"/>
                  </a:lnTo>
                  <a:lnTo>
                    <a:pt x="619" y="619"/>
                  </a:lnTo>
                  <a:lnTo>
                    <a:pt x="642" y="593"/>
                  </a:lnTo>
                  <a:lnTo>
                    <a:pt x="664" y="566"/>
                  </a:lnTo>
                  <a:lnTo>
                    <a:pt x="681" y="536"/>
                  </a:lnTo>
                  <a:lnTo>
                    <a:pt x="697" y="504"/>
                  </a:lnTo>
                  <a:lnTo>
                    <a:pt x="708" y="471"/>
                  </a:lnTo>
                  <a:lnTo>
                    <a:pt x="718" y="436"/>
                  </a:lnTo>
                  <a:lnTo>
                    <a:pt x="723" y="399"/>
                  </a:lnTo>
                  <a:lnTo>
                    <a:pt x="725" y="362"/>
                  </a:lnTo>
                  <a:lnTo>
                    <a:pt x="725" y="362"/>
                  </a:lnTo>
                  <a:lnTo>
                    <a:pt x="723" y="324"/>
                  </a:lnTo>
                  <a:lnTo>
                    <a:pt x="718" y="289"/>
                  </a:lnTo>
                  <a:lnTo>
                    <a:pt x="708" y="254"/>
                  </a:lnTo>
                  <a:lnTo>
                    <a:pt x="697" y="221"/>
                  </a:lnTo>
                  <a:lnTo>
                    <a:pt x="681" y="189"/>
                  </a:lnTo>
                  <a:lnTo>
                    <a:pt x="664" y="159"/>
                  </a:lnTo>
                  <a:lnTo>
                    <a:pt x="642" y="132"/>
                  </a:lnTo>
                  <a:lnTo>
                    <a:pt x="619" y="106"/>
                  </a:lnTo>
                  <a:lnTo>
                    <a:pt x="593" y="81"/>
                  </a:lnTo>
                  <a:lnTo>
                    <a:pt x="566" y="61"/>
                  </a:lnTo>
                  <a:lnTo>
                    <a:pt x="536" y="43"/>
                  </a:lnTo>
                  <a:lnTo>
                    <a:pt x="504" y="28"/>
                  </a:lnTo>
                  <a:lnTo>
                    <a:pt x="471" y="15"/>
                  </a:lnTo>
                  <a:lnTo>
                    <a:pt x="436" y="7"/>
                  </a:lnTo>
                  <a:lnTo>
                    <a:pt x="399" y="2"/>
                  </a:lnTo>
                  <a:lnTo>
                    <a:pt x="361" y="0"/>
                  </a:lnTo>
                  <a:lnTo>
                    <a:pt x="361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5" name="Freeform 65"/>
            <p:cNvSpPr>
              <a:spLocks/>
            </p:cNvSpPr>
            <p:nvPr/>
          </p:nvSpPr>
          <p:spPr bwMode="auto">
            <a:xfrm>
              <a:off x="3180173" y="2325333"/>
              <a:ext cx="434147" cy="411652"/>
            </a:xfrm>
            <a:custGeom>
              <a:avLst/>
              <a:gdLst>
                <a:gd name="T0" fmla="*/ 193 w 386"/>
                <a:gd name="T1" fmla="*/ 0 h 367"/>
                <a:gd name="T2" fmla="*/ 237 w 386"/>
                <a:gd name="T3" fmla="*/ 139 h 367"/>
                <a:gd name="T4" fmla="*/ 386 w 386"/>
                <a:gd name="T5" fmla="*/ 139 h 367"/>
                <a:gd name="T6" fmla="*/ 267 w 386"/>
                <a:gd name="T7" fmla="*/ 226 h 367"/>
                <a:gd name="T8" fmla="*/ 312 w 386"/>
                <a:gd name="T9" fmla="*/ 367 h 367"/>
                <a:gd name="T10" fmla="*/ 193 w 386"/>
                <a:gd name="T11" fmla="*/ 281 h 367"/>
                <a:gd name="T12" fmla="*/ 72 w 386"/>
                <a:gd name="T13" fmla="*/ 367 h 367"/>
                <a:gd name="T14" fmla="*/ 119 w 386"/>
                <a:gd name="T15" fmla="*/ 226 h 367"/>
                <a:gd name="T16" fmla="*/ 0 w 386"/>
                <a:gd name="T17" fmla="*/ 139 h 367"/>
                <a:gd name="T18" fmla="*/ 147 w 386"/>
                <a:gd name="T19" fmla="*/ 139 h 367"/>
                <a:gd name="T20" fmla="*/ 193 w 386"/>
                <a:gd name="T21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67">
                  <a:moveTo>
                    <a:pt x="193" y="0"/>
                  </a:moveTo>
                  <a:lnTo>
                    <a:pt x="237" y="139"/>
                  </a:lnTo>
                  <a:lnTo>
                    <a:pt x="386" y="139"/>
                  </a:lnTo>
                  <a:lnTo>
                    <a:pt x="267" y="226"/>
                  </a:lnTo>
                  <a:lnTo>
                    <a:pt x="312" y="367"/>
                  </a:lnTo>
                  <a:lnTo>
                    <a:pt x="193" y="281"/>
                  </a:lnTo>
                  <a:lnTo>
                    <a:pt x="72" y="367"/>
                  </a:lnTo>
                  <a:lnTo>
                    <a:pt x="119" y="226"/>
                  </a:lnTo>
                  <a:lnTo>
                    <a:pt x="0" y="139"/>
                  </a:lnTo>
                  <a:lnTo>
                    <a:pt x="147" y="139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6" name="Freeform 66"/>
            <p:cNvSpPr>
              <a:spLocks/>
            </p:cNvSpPr>
            <p:nvPr/>
          </p:nvSpPr>
          <p:spPr bwMode="auto">
            <a:xfrm>
              <a:off x="1155657" y="2541282"/>
              <a:ext cx="1120232" cy="1309187"/>
            </a:xfrm>
            <a:custGeom>
              <a:avLst/>
              <a:gdLst>
                <a:gd name="T0" fmla="*/ 995 w 995"/>
                <a:gd name="T1" fmla="*/ 498 h 1163"/>
                <a:gd name="T2" fmla="*/ 991 w 995"/>
                <a:gd name="T3" fmla="*/ 446 h 1163"/>
                <a:gd name="T4" fmla="*/ 983 w 995"/>
                <a:gd name="T5" fmla="*/ 397 h 1163"/>
                <a:gd name="T6" fmla="*/ 972 w 995"/>
                <a:gd name="T7" fmla="*/ 349 h 1163"/>
                <a:gd name="T8" fmla="*/ 956 w 995"/>
                <a:gd name="T9" fmla="*/ 305 h 1163"/>
                <a:gd name="T10" fmla="*/ 933 w 995"/>
                <a:gd name="T11" fmla="*/ 260 h 1163"/>
                <a:gd name="T12" fmla="*/ 909 w 995"/>
                <a:gd name="T13" fmla="*/ 219 h 1163"/>
                <a:gd name="T14" fmla="*/ 881 w 995"/>
                <a:gd name="T15" fmla="*/ 180 h 1163"/>
                <a:gd name="T16" fmla="*/ 848 w 995"/>
                <a:gd name="T17" fmla="*/ 145 h 1163"/>
                <a:gd name="T18" fmla="*/ 813 w 995"/>
                <a:gd name="T19" fmla="*/ 114 h 1163"/>
                <a:gd name="T20" fmla="*/ 776 w 995"/>
                <a:gd name="T21" fmla="*/ 86 h 1163"/>
                <a:gd name="T22" fmla="*/ 735 w 995"/>
                <a:gd name="T23" fmla="*/ 60 h 1163"/>
                <a:gd name="T24" fmla="*/ 690 w 995"/>
                <a:gd name="T25" fmla="*/ 39 h 1163"/>
                <a:gd name="T26" fmla="*/ 646 w 995"/>
                <a:gd name="T27" fmla="*/ 23 h 1163"/>
                <a:gd name="T28" fmla="*/ 597 w 995"/>
                <a:gd name="T29" fmla="*/ 10 h 1163"/>
                <a:gd name="T30" fmla="*/ 547 w 995"/>
                <a:gd name="T31" fmla="*/ 2 h 1163"/>
                <a:gd name="T32" fmla="*/ 497 w 995"/>
                <a:gd name="T33" fmla="*/ 0 h 1163"/>
                <a:gd name="T34" fmla="*/ 471 w 995"/>
                <a:gd name="T35" fmla="*/ 0 h 1163"/>
                <a:gd name="T36" fmla="*/ 421 w 995"/>
                <a:gd name="T37" fmla="*/ 6 h 1163"/>
                <a:gd name="T38" fmla="*/ 373 w 995"/>
                <a:gd name="T39" fmla="*/ 15 h 1163"/>
                <a:gd name="T40" fmla="*/ 327 w 995"/>
                <a:gd name="T41" fmla="*/ 30 h 1163"/>
                <a:gd name="T42" fmla="*/ 282 w 995"/>
                <a:gd name="T43" fmla="*/ 49 h 1163"/>
                <a:gd name="T44" fmla="*/ 239 w 995"/>
                <a:gd name="T45" fmla="*/ 73 h 1163"/>
                <a:gd name="T46" fmla="*/ 199 w 995"/>
                <a:gd name="T47" fmla="*/ 99 h 1163"/>
                <a:gd name="T48" fmla="*/ 163 w 995"/>
                <a:gd name="T49" fmla="*/ 130 h 1163"/>
                <a:gd name="T50" fmla="*/ 128 w 995"/>
                <a:gd name="T51" fmla="*/ 164 h 1163"/>
                <a:gd name="T52" fmla="*/ 98 w 995"/>
                <a:gd name="T53" fmla="*/ 201 h 1163"/>
                <a:gd name="T54" fmla="*/ 72 w 995"/>
                <a:gd name="T55" fmla="*/ 240 h 1163"/>
                <a:gd name="T56" fmla="*/ 48 w 995"/>
                <a:gd name="T57" fmla="*/ 282 h 1163"/>
                <a:gd name="T58" fmla="*/ 30 w 995"/>
                <a:gd name="T59" fmla="*/ 327 h 1163"/>
                <a:gd name="T60" fmla="*/ 15 w 995"/>
                <a:gd name="T61" fmla="*/ 373 h 1163"/>
                <a:gd name="T62" fmla="*/ 6 w 995"/>
                <a:gd name="T63" fmla="*/ 421 h 1163"/>
                <a:gd name="T64" fmla="*/ 0 w 995"/>
                <a:gd name="T65" fmla="*/ 472 h 1163"/>
                <a:gd name="T66" fmla="*/ 0 w 995"/>
                <a:gd name="T67" fmla="*/ 498 h 1163"/>
                <a:gd name="T68" fmla="*/ 2 w 995"/>
                <a:gd name="T69" fmla="*/ 548 h 1163"/>
                <a:gd name="T70" fmla="*/ 9 w 995"/>
                <a:gd name="T71" fmla="*/ 598 h 1163"/>
                <a:gd name="T72" fmla="*/ 22 w 995"/>
                <a:gd name="T73" fmla="*/ 646 h 1163"/>
                <a:gd name="T74" fmla="*/ 39 w 995"/>
                <a:gd name="T75" fmla="*/ 690 h 1163"/>
                <a:gd name="T76" fmla="*/ 59 w 995"/>
                <a:gd name="T77" fmla="*/ 735 h 1163"/>
                <a:gd name="T78" fmla="*/ 85 w 995"/>
                <a:gd name="T79" fmla="*/ 776 h 1163"/>
                <a:gd name="T80" fmla="*/ 113 w 995"/>
                <a:gd name="T81" fmla="*/ 813 h 1163"/>
                <a:gd name="T82" fmla="*/ 145 w 995"/>
                <a:gd name="T83" fmla="*/ 848 h 1163"/>
                <a:gd name="T84" fmla="*/ 180 w 995"/>
                <a:gd name="T85" fmla="*/ 881 h 1163"/>
                <a:gd name="T86" fmla="*/ 219 w 995"/>
                <a:gd name="T87" fmla="*/ 909 h 1163"/>
                <a:gd name="T88" fmla="*/ 260 w 995"/>
                <a:gd name="T89" fmla="*/ 935 h 1163"/>
                <a:gd name="T90" fmla="*/ 304 w 995"/>
                <a:gd name="T91" fmla="*/ 956 h 1163"/>
                <a:gd name="T92" fmla="*/ 349 w 995"/>
                <a:gd name="T93" fmla="*/ 972 h 1163"/>
                <a:gd name="T94" fmla="*/ 397 w 995"/>
                <a:gd name="T95" fmla="*/ 983 h 1163"/>
                <a:gd name="T96" fmla="*/ 445 w 995"/>
                <a:gd name="T97" fmla="*/ 991 h 1163"/>
                <a:gd name="T98" fmla="*/ 497 w 995"/>
                <a:gd name="T99" fmla="*/ 995 h 1163"/>
                <a:gd name="T100" fmla="*/ 520 w 995"/>
                <a:gd name="T101" fmla="*/ 995 h 1163"/>
                <a:gd name="T102" fmla="*/ 742 w 995"/>
                <a:gd name="T103" fmla="*/ 930 h 1163"/>
                <a:gd name="T104" fmla="*/ 770 w 995"/>
                <a:gd name="T105" fmla="*/ 913 h 1163"/>
                <a:gd name="T106" fmla="*/ 820 w 995"/>
                <a:gd name="T107" fmla="*/ 874 h 1163"/>
                <a:gd name="T108" fmla="*/ 867 w 995"/>
                <a:gd name="T109" fmla="*/ 830 h 1163"/>
                <a:gd name="T110" fmla="*/ 907 w 995"/>
                <a:gd name="T111" fmla="*/ 778 h 1163"/>
                <a:gd name="T112" fmla="*/ 941 w 995"/>
                <a:gd name="T113" fmla="*/ 722 h 1163"/>
                <a:gd name="T114" fmla="*/ 967 w 995"/>
                <a:gd name="T115" fmla="*/ 663 h 1163"/>
                <a:gd name="T116" fmla="*/ 983 w 995"/>
                <a:gd name="T117" fmla="*/ 600 h 1163"/>
                <a:gd name="T118" fmla="*/ 993 w 995"/>
                <a:gd name="T119" fmla="*/ 531 h 1163"/>
                <a:gd name="T120" fmla="*/ 995 w 995"/>
                <a:gd name="T121" fmla="*/ 498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5" h="1163">
                  <a:moveTo>
                    <a:pt x="995" y="498"/>
                  </a:moveTo>
                  <a:lnTo>
                    <a:pt x="995" y="498"/>
                  </a:lnTo>
                  <a:lnTo>
                    <a:pt x="993" y="472"/>
                  </a:lnTo>
                  <a:lnTo>
                    <a:pt x="991" y="446"/>
                  </a:lnTo>
                  <a:lnTo>
                    <a:pt x="989" y="421"/>
                  </a:lnTo>
                  <a:lnTo>
                    <a:pt x="983" y="397"/>
                  </a:lnTo>
                  <a:lnTo>
                    <a:pt x="978" y="373"/>
                  </a:lnTo>
                  <a:lnTo>
                    <a:pt x="972" y="349"/>
                  </a:lnTo>
                  <a:lnTo>
                    <a:pt x="965" y="327"/>
                  </a:lnTo>
                  <a:lnTo>
                    <a:pt x="956" y="305"/>
                  </a:lnTo>
                  <a:lnTo>
                    <a:pt x="944" y="282"/>
                  </a:lnTo>
                  <a:lnTo>
                    <a:pt x="933" y="260"/>
                  </a:lnTo>
                  <a:lnTo>
                    <a:pt x="922" y="240"/>
                  </a:lnTo>
                  <a:lnTo>
                    <a:pt x="909" y="219"/>
                  </a:lnTo>
                  <a:lnTo>
                    <a:pt x="896" y="201"/>
                  </a:lnTo>
                  <a:lnTo>
                    <a:pt x="881" y="180"/>
                  </a:lnTo>
                  <a:lnTo>
                    <a:pt x="865" y="164"/>
                  </a:lnTo>
                  <a:lnTo>
                    <a:pt x="848" y="145"/>
                  </a:lnTo>
                  <a:lnTo>
                    <a:pt x="831" y="130"/>
                  </a:lnTo>
                  <a:lnTo>
                    <a:pt x="813" y="114"/>
                  </a:lnTo>
                  <a:lnTo>
                    <a:pt x="794" y="99"/>
                  </a:lnTo>
                  <a:lnTo>
                    <a:pt x="776" y="86"/>
                  </a:lnTo>
                  <a:lnTo>
                    <a:pt x="755" y="73"/>
                  </a:lnTo>
                  <a:lnTo>
                    <a:pt x="735" y="60"/>
                  </a:lnTo>
                  <a:lnTo>
                    <a:pt x="713" y="49"/>
                  </a:lnTo>
                  <a:lnTo>
                    <a:pt x="690" y="39"/>
                  </a:lnTo>
                  <a:lnTo>
                    <a:pt x="668" y="30"/>
                  </a:lnTo>
                  <a:lnTo>
                    <a:pt x="646" y="23"/>
                  </a:lnTo>
                  <a:lnTo>
                    <a:pt x="622" y="15"/>
                  </a:lnTo>
                  <a:lnTo>
                    <a:pt x="597" y="10"/>
                  </a:lnTo>
                  <a:lnTo>
                    <a:pt x="573" y="6"/>
                  </a:lnTo>
                  <a:lnTo>
                    <a:pt x="547" y="2"/>
                  </a:lnTo>
                  <a:lnTo>
                    <a:pt x="523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471" y="0"/>
                  </a:lnTo>
                  <a:lnTo>
                    <a:pt x="445" y="2"/>
                  </a:lnTo>
                  <a:lnTo>
                    <a:pt x="421" y="6"/>
                  </a:lnTo>
                  <a:lnTo>
                    <a:pt x="397" y="10"/>
                  </a:lnTo>
                  <a:lnTo>
                    <a:pt x="373" y="15"/>
                  </a:lnTo>
                  <a:lnTo>
                    <a:pt x="349" y="23"/>
                  </a:lnTo>
                  <a:lnTo>
                    <a:pt x="327" y="30"/>
                  </a:lnTo>
                  <a:lnTo>
                    <a:pt x="304" y="39"/>
                  </a:lnTo>
                  <a:lnTo>
                    <a:pt x="282" y="49"/>
                  </a:lnTo>
                  <a:lnTo>
                    <a:pt x="260" y="60"/>
                  </a:lnTo>
                  <a:lnTo>
                    <a:pt x="239" y="73"/>
                  </a:lnTo>
                  <a:lnTo>
                    <a:pt x="219" y="86"/>
                  </a:lnTo>
                  <a:lnTo>
                    <a:pt x="199" y="99"/>
                  </a:lnTo>
                  <a:lnTo>
                    <a:pt x="180" y="114"/>
                  </a:lnTo>
                  <a:lnTo>
                    <a:pt x="163" y="130"/>
                  </a:lnTo>
                  <a:lnTo>
                    <a:pt x="145" y="145"/>
                  </a:lnTo>
                  <a:lnTo>
                    <a:pt x="128" y="164"/>
                  </a:lnTo>
                  <a:lnTo>
                    <a:pt x="113" y="180"/>
                  </a:lnTo>
                  <a:lnTo>
                    <a:pt x="98" y="201"/>
                  </a:lnTo>
                  <a:lnTo>
                    <a:pt x="85" y="219"/>
                  </a:lnTo>
                  <a:lnTo>
                    <a:pt x="72" y="240"/>
                  </a:lnTo>
                  <a:lnTo>
                    <a:pt x="59" y="260"/>
                  </a:lnTo>
                  <a:lnTo>
                    <a:pt x="48" y="282"/>
                  </a:lnTo>
                  <a:lnTo>
                    <a:pt x="39" y="305"/>
                  </a:lnTo>
                  <a:lnTo>
                    <a:pt x="30" y="327"/>
                  </a:lnTo>
                  <a:lnTo>
                    <a:pt x="22" y="349"/>
                  </a:lnTo>
                  <a:lnTo>
                    <a:pt x="15" y="373"/>
                  </a:lnTo>
                  <a:lnTo>
                    <a:pt x="9" y="397"/>
                  </a:lnTo>
                  <a:lnTo>
                    <a:pt x="6" y="421"/>
                  </a:lnTo>
                  <a:lnTo>
                    <a:pt x="2" y="446"/>
                  </a:lnTo>
                  <a:lnTo>
                    <a:pt x="0" y="472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23"/>
                  </a:lnTo>
                  <a:lnTo>
                    <a:pt x="2" y="548"/>
                  </a:lnTo>
                  <a:lnTo>
                    <a:pt x="6" y="574"/>
                  </a:lnTo>
                  <a:lnTo>
                    <a:pt x="9" y="598"/>
                  </a:lnTo>
                  <a:lnTo>
                    <a:pt x="15" y="622"/>
                  </a:lnTo>
                  <a:lnTo>
                    <a:pt x="22" y="646"/>
                  </a:lnTo>
                  <a:lnTo>
                    <a:pt x="30" y="668"/>
                  </a:lnTo>
                  <a:lnTo>
                    <a:pt x="39" y="690"/>
                  </a:lnTo>
                  <a:lnTo>
                    <a:pt x="48" y="713"/>
                  </a:lnTo>
                  <a:lnTo>
                    <a:pt x="59" y="735"/>
                  </a:lnTo>
                  <a:lnTo>
                    <a:pt x="72" y="755"/>
                  </a:lnTo>
                  <a:lnTo>
                    <a:pt x="85" y="776"/>
                  </a:lnTo>
                  <a:lnTo>
                    <a:pt x="98" y="794"/>
                  </a:lnTo>
                  <a:lnTo>
                    <a:pt x="113" y="813"/>
                  </a:lnTo>
                  <a:lnTo>
                    <a:pt x="128" y="831"/>
                  </a:lnTo>
                  <a:lnTo>
                    <a:pt x="145" y="848"/>
                  </a:lnTo>
                  <a:lnTo>
                    <a:pt x="163" y="865"/>
                  </a:lnTo>
                  <a:lnTo>
                    <a:pt x="180" y="881"/>
                  </a:lnTo>
                  <a:lnTo>
                    <a:pt x="199" y="896"/>
                  </a:lnTo>
                  <a:lnTo>
                    <a:pt x="219" y="909"/>
                  </a:lnTo>
                  <a:lnTo>
                    <a:pt x="239" y="922"/>
                  </a:lnTo>
                  <a:lnTo>
                    <a:pt x="260" y="935"/>
                  </a:lnTo>
                  <a:lnTo>
                    <a:pt x="282" y="945"/>
                  </a:lnTo>
                  <a:lnTo>
                    <a:pt x="304" y="956"/>
                  </a:lnTo>
                  <a:lnTo>
                    <a:pt x="327" y="965"/>
                  </a:lnTo>
                  <a:lnTo>
                    <a:pt x="349" y="972"/>
                  </a:lnTo>
                  <a:lnTo>
                    <a:pt x="373" y="978"/>
                  </a:lnTo>
                  <a:lnTo>
                    <a:pt x="397" y="983"/>
                  </a:lnTo>
                  <a:lnTo>
                    <a:pt x="421" y="989"/>
                  </a:lnTo>
                  <a:lnTo>
                    <a:pt x="445" y="991"/>
                  </a:lnTo>
                  <a:lnTo>
                    <a:pt x="471" y="995"/>
                  </a:lnTo>
                  <a:lnTo>
                    <a:pt x="497" y="995"/>
                  </a:lnTo>
                  <a:lnTo>
                    <a:pt x="497" y="995"/>
                  </a:lnTo>
                  <a:lnTo>
                    <a:pt x="520" y="995"/>
                  </a:lnTo>
                  <a:lnTo>
                    <a:pt x="720" y="1163"/>
                  </a:lnTo>
                  <a:lnTo>
                    <a:pt x="742" y="930"/>
                  </a:lnTo>
                  <a:lnTo>
                    <a:pt x="742" y="930"/>
                  </a:lnTo>
                  <a:lnTo>
                    <a:pt x="770" y="913"/>
                  </a:lnTo>
                  <a:lnTo>
                    <a:pt x="796" y="894"/>
                  </a:lnTo>
                  <a:lnTo>
                    <a:pt x="820" y="874"/>
                  </a:lnTo>
                  <a:lnTo>
                    <a:pt x="844" y="852"/>
                  </a:lnTo>
                  <a:lnTo>
                    <a:pt x="867" y="830"/>
                  </a:lnTo>
                  <a:lnTo>
                    <a:pt x="887" y="805"/>
                  </a:lnTo>
                  <a:lnTo>
                    <a:pt x="907" y="778"/>
                  </a:lnTo>
                  <a:lnTo>
                    <a:pt x="924" y="752"/>
                  </a:lnTo>
                  <a:lnTo>
                    <a:pt x="941" y="722"/>
                  </a:lnTo>
                  <a:lnTo>
                    <a:pt x="954" y="694"/>
                  </a:lnTo>
                  <a:lnTo>
                    <a:pt x="967" y="663"/>
                  </a:lnTo>
                  <a:lnTo>
                    <a:pt x="976" y="631"/>
                  </a:lnTo>
                  <a:lnTo>
                    <a:pt x="983" y="600"/>
                  </a:lnTo>
                  <a:lnTo>
                    <a:pt x="989" y="566"/>
                  </a:lnTo>
                  <a:lnTo>
                    <a:pt x="993" y="531"/>
                  </a:lnTo>
                  <a:lnTo>
                    <a:pt x="995" y="498"/>
                  </a:lnTo>
                  <a:lnTo>
                    <a:pt x="995" y="498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7" name="Freeform 67"/>
            <p:cNvSpPr>
              <a:spLocks noEditPoints="1"/>
            </p:cNvSpPr>
            <p:nvPr/>
          </p:nvSpPr>
          <p:spPr bwMode="auto">
            <a:xfrm>
              <a:off x="1425593" y="2952932"/>
              <a:ext cx="598357" cy="400404"/>
            </a:xfrm>
            <a:custGeom>
              <a:avLst/>
              <a:gdLst>
                <a:gd name="T0" fmla="*/ 488 w 531"/>
                <a:gd name="T1" fmla="*/ 37 h 356"/>
                <a:gd name="T2" fmla="*/ 492 w 531"/>
                <a:gd name="T3" fmla="*/ 39 h 356"/>
                <a:gd name="T4" fmla="*/ 494 w 531"/>
                <a:gd name="T5" fmla="*/ 74 h 356"/>
                <a:gd name="T6" fmla="*/ 36 w 531"/>
                <a:gd name="T7" fmla="*/ 42 h 356"/>
                <a:gd name="T8" fmla="*/ 37 w 531"/>
                <a:gd name="T9" fmla="*/ 39 h 356"/>
                <a:gd name="T10" fmla="*/ 41 w 531"/>
                <a:gd name="T11" fmla="*/ 37 h 356"/>
                <a:gd name="T12" fmla="*/ 41 w 531"/>
                <a:gd name="T13" fmla="*/ 0 h 356"/>
                <a:gd name="T14" fmla="*/ 34 w 531"/>
                <a:gd name="T15" fmla="*/ 2 h 356"/>
                <a:gd name="T16" fmla="*/ 19 w 531"/>
                <a:gd name="T17" fmla="*/ 7 h 356"/>
                <a:gd name="T18" fmla="*/ 8 w 531"/>
                <a:gd name="T19" fmla="*/ 18 h 356"/>
                <a:gd name="T20" fmla="*/ 0 w 531"/>
                <a:gd name="T21" fmla="*/ 33 h 356"/>
                <a:gd name="T22" fmla="*/ 0 w 531"/>
                <a:gd name="T23" fmla="*/ 315 h 356"/>
                <a:gd name="T24" fmla="*/ 0 w 531"/>
                <a:gd name="T25" fmla="*/ 323 h 356"/>
                <a:gd name="T26" fmla="*/ 8 w 531"/>
                <a:gd name="T27" fmla="*/ 337 h 356"/>
                <a:gd name="T28" fmla="*/ 19 w 531"/>
                <a:gd name="T29" fmla="*/ 349 h 356"/>
                <a:gd name="T30" fmla="*/ 34 w 531"/>
                <a:gd name="T31" fmla="*/ 356 h 356"/>
                <a:gd name="T32" fmla="*/ 488 w 531"/>
                <a:gd name="T33" fmla="*/ 356 h 356"/>
                <a:gd name="T34" fmla="*/ 498 w 531"/>
                <a:gd name="T35" fmla="*/ 356 h 356"/>
                <a:gd name="T36" fmla="*/ 512 w 531"/>
                <a:gd name="T37" fmla="*/ 349 h 356"/>
                <a:gd name="T38" fmla="*/ 524 w 531"/>
                <a:gd name="T39" fmla="*/ 337 h 356"/>
                <a:gd name="T40" fmla="*/ 529 w 531"/>
                <a:gd name="T41" fmla="*/ 323 h 356"/>
                <a:gd name="T42" fmla="*/ 531 w 531"/>
                <a:gd name="T43" fmla="*/ 42 h 356"/>
                <a:gd name="T44" fmla="*/ 529 w 531"/>
                <a:gd name="T45" fmla="*/ 33 h 356"/>
                <a:gd name="T46" fmla="*/ 524 w 531"/>
                <a:gd name="T47" fmla="*/ 18 h 356"/>
                <a:gd name="T48" fmla="*/ 512 w 531"/>
                <a:gd name="T49" fmla="*/ 7 h 356"/>
                <a:gd name="T50" fmla="*/ 498 w 531"/>
                <a:gd name="T51" fmla="*/ 2 h 356"/>
                <a:gd name="T52" fmla="*/ 488 w 531"/>
                <a:gd name="T53" fmla="*/ 0 h 356"/>
                <a:gd name="T54" fmla="*/ 41 w 531"/>
                <a:gd name="T55" fmla="*/ 321 h 356"/>
                <a:gd name="T56" fmla="*/ 37 w 531"/>
                <a:gd name="T57" fmla="*/ 319 h 356"/>
                <a:gd name="T58" fmla="*/ 36 w 531"/>
                <a:gd name="T59" fmla="*/ 167 h 356"/>
                <a:gd name="T60" fmla="*/ 494 w 531"/>
                <a:gd name="T61" fmla="*/ 315 h 356"/>
                <a:gd name="T62" fmla="*/ 492 w 531"/>
                <a:gd name="T63" fmla="*/ 319 h 356"/>
                <a:gd name="T64" fmla="*/ 488 w 531"/>
                <a:gd name="T65" fmla="*/ 321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1" h="356">
                  <a:moveTo>
                    <a:pt x="41" y="37"/>
                  </a:moveTo>
                  <a:lnTo>
                    <a:pt x="488" y="37"/>
                  </a:lnTo>
                  <a:lnTo>
                    <a:pt x="488" y="37"/>
                  </a:lnTo>
                  <a:lnTo>
                    <a:pt x="492" y="39"/>
                  </a:lnTo>
                  <a:lnTo>
                    <a:pt x="494" y="42"/>
                  </a:lnTo>
                  <a:lnTo>
                    <a:pt x="494" y="74"/>
                  </a:lnTo>
                  <a:lnTo>
                    <a:pt x="36" y="74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7" y="39"/>
                  </a:lnTo>
                  <a:lnTo>
                    <a:pt x="41" y="37"/>
                  </a:lnTo>
                  <a:lnTo>
                    <a:pt x="41" y="37"/>
                  </a:lnTo>
                  <a:close/>
                  <a:moveTo>
                    <a:pt x="488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7"/>
                  </a:lnTo>
                  <a:lnTo>
                    <a:pt x="11" y="13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4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3"/>
                  </a:lnTo>
                  <a:lnTo>
                    <a:pt x="4" y="330"/>
                  </a:lnTo>
                  <a:lnTo>
                    <a:pt x="8" y="337"/>
                  </a:lnTo>
                  <a:lnTo>
                    <a:pt x="11" y="343"/>
                  </a:lnTo>
                  <a:lnTo>
                    <a:pt x="19" y="349"/>
                  </a:lnTo>
                  <a:lnTo>
                    <a:pt x="24" y="352"/>
                  </a:lnTo>
                  <a:lnTo>
                    <a:pt x="34" y="356"/>
                  </a:lnTo>
                  <a:lnTo>
                    <a:pt x="41" y="356"/>
                  </a:lnTo>
                  <a:lnTo>
                    <a:pt x="488" y="356"/>
                  </a:lnTo>
                  <a:lnTo>
                    <a:pt x="488" y="356"/>
                  </a:lnTo>
                  <a:lnTo>
                    <a:pt x="498" y="356"/>
                  </a:lnTo>
                  <a:lnTo>
                    <a:pt x="505" y="352"/>
                  </a:lnTo>
                  <a:lnTo>
                    <a:pt x="512" y="349"/>
                  </a:lnTo>
                  <a:lnTo>
                    <a:pt x="518" y="343"/>
                  </a:lnTo>
                  <a:lnTo>
                    <a:pt x="524" y="337"/>
                  </a:lnTo>
                  <a:lnTo>
                    <a:pt x="527" y="330"/>
                  </a:lnTo>
                  <a:lnTo>
                    <a:pt x="529" y="323"/>
                  </a:lnTo>
                  <a:lnTo>
                    <a:pt x="531" y="315"/>
                  </a:lnTo>
                  <a:lnTo>
                    <a:pt x="531" y="42"/>
                  </a:lnTo>
                  <a:lnTo>
                    <a:pt x="531" y="42"/>
                  </a:lnTo>
                  <a:lnTo>
                    <a:pt x="529" y="33"/>
                  </a:lnTo>
                  <a:lnTo>
                    <a:pt x="527" y="26"/>
                  </a:lnTo>
                  <a:lnTo>
                    <a:pt x="524" y="18"/>
                  </a:lnTo>
                  <a:lnTo>
                    <a:pt x="518" y="13"/>
                  </a:lnTo>
                  <a:lnTo>
                    <a:pt x="512" y="7"/>
                  </a:lnTo>
                  <a:lnTo>
                    <a:pt x="505" y="4"/>
                  </a:lnTo>
                  <a:lnTo>
                    <a:pt x="498" y="2"/>
                  </a:lnTo>
                  <a:lnTo>
                    <a:pt x="488" y="0"/>
                  </a:lnTo>
                  <a:lnTo>
                    <a:pt x="488" y="0"/>
                  </a:lnTo>
                  <a:close/>
                  <a:moveTo>
                    <a:pt x="488" y="321"/>
                  </a:moveTo>
                  <a:lnTo>
                    <a:pt x="41" y="321"/>
                  </a:lnTo>
                  <a:lnTo>
                    <a:pt x="41" y="321"/>
                  </a:lnTo>
                  <a:lnTo>
                    <a:pt x="37" y="319"/>
                  </a:lnTo>
                  <a:lnTo>
                    <a:pt x="36" y="315"/>
                  </a:lnTo>
                  <a:lnTo>
                    <a:pt x="36" y="167"/>
                  </a:lnTo>
                  <a:lnTo>
                    <a:pt x="494" y="167"/>
                  </a:lnTo>
                  <a:lnTo>
                    <a:pt x="494" y="315"/>
                  </a:lnTo>
                  <a:lnTo>
                    <a:pt x="494" y="315"/>
                  </a:lnTo>
                  <a:lnTo>
                    <a:pt x="492" y="319"/>
                  </a:lnTo>
                  <a:lnTo>
                    <a:pt x="488" y="321"/>
                  </a:lnTo>
                  <a:lnTo>
                    <a:pt x="488" y="3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8" name="Freeform 69"/>
            <p:cNvSpPr>
              <a:spLocks/>
            </p:cNvSpPr>
            <p:nvPr/>
          </p:nvSpPr>
          <p:spPr bwMode="auto">
            <a:xfrm>
              <a:off x="681020" y="2500791"/>
              <a:ext cx="672590" cy="785063"/>
            </a:xfrm>
            <a:custGeom>
              <a:avLst/>
              <a:gdLst>
                <a:gd name="T0" fmla="*/ 597 w 597"/>
                <a:gd name="T1" fmla="*/ 299 h 700"/>
                <a:gd name="T2" fmla="*/ 592 w 597"/>
                <a:gd name="T3" fmla="*/ 240 h 700"/>
                <a:gd name="T4" fmla="*/ 573 w 597"/>
                <a:gd name="T5" fmla="*/ 182 h 700"/>
                <a:gd name="T6" fmla="*/ 547 w 597"/>
                <a:gd name="T7" fmla="*/ 132 h 700"/>
                <a:gd name="T8" fmla="*/ 510 w 597"/>
                <a:gd name="T9" fmla="*/ 87 h 700"/>
                <a:gd name="T10" fmla="*/ 466 w 597"/>
                <a:gd name="T11" fmla="*/ 52 h 700"/>
                <a:gd name="T12" fmla="*/ 416 w 597"/>
                <a:gd name="T13" fmla="*/ 24 h 700"/>
                <a:gd name="T14" fmla="*/ 360 w 597"/>
                <a:gd name="T15" fmla="*/ 8 h 700"/>
                <a:gd name="T16" fmla="*/ 299 w 597"/>
                <a:gd name="T17" fmla="*/ 0 h 700"/>
                <a:gd name="T18" fmla="*/ 269 w 597"/>
                <a:gd name="T19" fmla="*/ 2 h 700"/>
                <a:gd name="T20" fmla="*/ 210 w 597"/>
                <a:gd name="T21" fmla="*/ 13 h 700"/>
                <a:gd name="T22" fmla="*/ 158 w 597"/>
                <a:gd name="T23" fmla="*/ 37 h 700"/>
                <a:gd name="T24" fmla="*/ 109 w 597"/>
                <a:gd name="T25" fmla="*/ 69 h 700"/>
                <a:gd name="T26" fmla="*/ 69 w 597"/>
                <a:gd name="T27" fmla="*/ 110 h 700"/>
                <a:gd name="T28" fmla="*/ 37 w 597"/>
                <a:gd name="T29" fmla="*/ 156 h 700"/>
                <a:gd name="T30" fmla="*/ 15 w 597"/>
                <a:gd name="T31" fmla="*/ 210 h 700"/>
                <a:gd name="T32" fmla="*/ 2 w 597"/>
                <a:gd name="T33" fmla="*/ 269 h 700"/>
                <a:gd name="T34" fmla="*/ 0 w 597"/>
                <a:gd name="T35" fmla="*/ 299 h 700"/>
                <a:gd name="T36" fmla="*/ 7 w 597"/>
                <a:gd name="T37" fmla="*/ 358 h 700"/>
                <a:gd name="T38" fmla="*/ 24 w 597"/>
                <a:gd name="T39" fmla="*/ 416 h 700"/>
                <a:gd name="T40" fmla="*/ 52 w 597"/>
                <a:gd name="T41" fmla="*/ 466 h 700"/>
                <a:gd name="T42" fmla="*/ 89 w 597"/>
                <a:gd name="T43" fmla="*/ 510 h 700"/>
                <a:gd name="T44" fmla="*/ 132 w 597"/>
                <a:gd name="T45" fmla="*/ 546 h 700"/>
                <a:gd name="T46" fmla="*/ 184 w 597"/>
                <a:gd name="T47" fmla="*/ 573 h 700"/>
                <a:gd name="T48" fmla="*/ 239 w 597"/>
                <a:gd name="T49" fmla="*/ 592 h 700"/>
                <a:gd name="T50" fmla="*/ 299 w 597"/>
                <a:gd name="T51" fmla="*/ 598 h 700"/>
                <a:gd name="T52" fmla="*/ 313 w 597"/>
                <a:gd name="T53" fmla="*/ 598 h 700"/>
                <a:gd name="T54" fmla="*/ 445 w 597"/>
                <a:gd name="T55" fmla="*/ 559 h 700"/>
                <a:gd name="T56" fmla="*/ 462 w 597"/>
                <a:gd name="T57" fmla="*/ 549 h 700"/>
                <a:gd name="T58" fmla="*/ 493 w 597"/>
                <a:gd name="T59" fmla="*/ 525 h 700"/>
                <a:gd name="T60" fmla="*/ 521 w 597"/>
                <a:gd name="T61" fmla="*/ 497 h 700"/>
                <a:gd name="T62" fmla="*/ 545 w 597"/>
                <a:gd name="T63" fmla="*/ 468 h 700"/>
                <a:gd name="T64" fmla="*/ 566 w 597"/>
                <a:gd name="T65" fmla="*/ 434 h 700"/>
                <a:gd name="T66" fmla="*/ 581 w 597"/>
                <a:gd name="T67" fmla="*/ 399 h 700"/>
                <a:gd name="T68" fmla="*/ 592 w 597"/>
                <a:gd name="T69" fmla="*/ 360 h 700"/>
                <a:gd name="T70" fmla="*/ 597 w 597"/>
                <a:gd name="T71" fmla="*/ 319 h 700"/>
                <a:gd name="T72" fmla="*/ 597 w 597"/>
                <a:gd name="T73" fmla="*/ 299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700">
                  <a:moveTo>
                    <a:pt x="597" y="299"/>
                  </a:moveTo>
                  <a:lnTo>
                    <a:pt x="597" y="299"/>
                  </a:lnTo>
                  <a:lnTo>
                    <a:pt x="596" y="269"/>
                  </a:lnTo>
                  <a:lnTo>
                    <a:pt x="592" y="240"/>
                  </a:lnTo>
                  <a:lnTo>
                    <a:pt x="584" y="210"/>
                  </a:lnTo>
                  <a:lnTo>
                    <a:pt x="573" y="182"/>
                  </a:lnTo>
                  <a:lnTo>
                    <a:pt x="562" y="156"/>
                  </a:lnTo>
                  <a:lnTo>
                    <a:pt x="547" y="132"/>
                  </a:lnTo>
                  <a:lnTo>
                    <a:pt x="529" y="110"/>
                  </a:lnTo>
                  <a:lnTo>
                    <a:pt x="510" y="87"/>
                  </a:lnTo>
                  <a:lnTo>
                    <a:pt x="490" y="69"/>
                  </a:lnTo>
                  <a:lnTo>
                    <a:pt x="466" y="52"/>
                  </a:lnTo>
                  <a:lnTo>
                    <a:pt x="442" y="37"/>
                  </a:lnTo>
                  <a:lnTo>
                    <a:pt x="416" y="24"/>
                  </a:lnTo>
                  <a:lnTo>
                    <a:pt x="388" y="13"/>
                  </a:lnTo>
                  <a:lnTo>
                    <a:pt x="360" y="8"/>
                  </a:lnTo>
                  <a:lnTo>
                    <a:pt x="330" y="2"/>
                  </a:lnTo>
                  <a:lnTo>
                    <a:pt x="299" y="0"/>
                  </a:lnTo>
                  <a:lnTo>
                    <a:pt x="299" y="0"/>
                  </a:lnTo>
                  <a:lnTo>
                    <a:pt x="269" y="2"/>
                  </a:lnTo>
                  <a:lnTo>
                    <a:pt x="239" y="8"/>
                  </a:lnTo>
                  <a:lnTo>
                    <a:pt x="210" y="13"/>
                  </a:lnTo>
                  <a:lnTo>
                    <a:pt x="184" y="24"/>
                  </a:lnTo>
                  <a:lnTo>
                    <a:pt x="158" y="37"/>
                  </a:lnTo>
                  <a:lnTo>
                    <a:pt x="132" y="52"/>
                  </a:lnTo>
                  <a:lnTo>
                    <a:pt x="109" y="69"/>
                  </a:lnTo>
                  <a:lnTo>
                    <a:pt x="89" y="87"/>
                  </a:lnTo>
                  <a:lnTo>
                    <a:pt x="69" y="110"/>
                  </a:lnTo>
                  <a:lnTo>
                    <a:pt x="52" y="132"/>
                  </a:lnTo>
                  <a:lnTo>
                    <a:pt x="37" y="156"/>
                  </a:lnTo>
                  <a:lnTo>
                    <a:pt x="24" y="182"/>
                  </a:lnTo>
                  <a:lnTo>
                    <a:pt x="15" y="210"/>
                  </a:lnTo>
                  <a:lnTo>
                    <a:pt x="7" y="240"/>
                  </a:lnTo>
                  <a:lnTo>
                    <a:pt x="2" y="269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2" y="330"/>
                  </a:lnTo>
                  <a:lnTo>
                    <a:pt x="7" y="358"/>
                  </a:lnTo>
                  <a:lnTo>
                    <a:pt x="15" y="388"/>
                  </a:lnTo>
                  <a:lnTo>
                    <a:pt x="24" y="416"/>
                  </a:lnTo>
                  <a:lnTo>
                    <a:pt x="37" y="442"/>
                  </a:lnTo>
                  <a:lnTo>
                    <a:pt x="52" y="466"/>
                  </a:lnTo>
                  <a:lnTo>
                    <a:pt x="69" y="488"/>
                  </a:lnTo>
                  <a:lnTo>
                    <a:pt x="89" y="510"/>
                  </a:lnTo>
                  <a:lnTo>
                    <a:pt x="109" y="529"/>
                  </a:lnTo>
                  <a:lnTo>
                    <a:pt x="132" y="546"/>
                  </a:lnTo>
                  <a:lnTo>
                    <a:pt x="158" y="560"/>
                  </a:lnTo>
                  <a:lnTo>
                    <a:pt x="184" y="573"/>
                  </a:lnTo>
                  <a:lnTo>
                    <a:pt x="210" y="585"/>
                  </a:lnTo>
                  <a:lnTo>
                    <a:pt x="239" y="592"/>
                  </a:lnTo>
                  <a:lnTo>
                    <a:pt x="269" y="596"/>
                  </a:lnTo>
                  <a:lnTo>
                    <a:pt x="299" y="598"/>
                  </a:lnTo>
                  <a:lnTo>
                    <a:pt x="299" y="598"/>
                  </a:lnTo>
                  <a:lnTo>
                    <a:pt x="313" y="598"/>
                  </a:lnTo>
                  <a:lnTo>
                    <a:pt x="432" y="700"/>
                  </a:lnTo>
                  <a:lnTo>
                    <a:pt x="445" y="559"/>
                  </a:lnTo>
                  <a:lnTo>
                    <a:pt x="445" y="559"/>
                  </a:lnTo>
                  <a:lnTo>
                    <a:pt x="462" y="549"/>
                  </a:lnTo>
                  <a:lnTo>
                    <a:pt x="479" y="538"/>
                  </a:lnTo>
                  <a:lnTo>
                    <a:pt x="493" y="525"/>
                  </a:lnTo>
                  <a:lnTo>
                    <a:pt x="508" y="512"/>
                  </a:lnTo>
                  <a:lnTo>
                    <a:pt x="521" y="497"/>
                  </a:lnTo>
                  <a:lnTo>
                    <a:pt x="534" y="483"/>
                  </a:lnTo>
                  <a:lnTo>
                    <a:pt x="545" y="468"/>
                  </a:lnTo>
                  <a:lnTo>
                    <a:pt x="555" y="451"/>
                  </a:lnTo>
                  <a:lnTo>
                    <a:pt x="566" y="434"/>
                  </a:lnTo>
                  <a:lnTo>
                    <a:pt x="573" y="416"/>
                  </a:lnTo>
                  <a:lnTo>
                    <a:pt x="581" y="399"/>
                  </a:lnTo>
                  <a:lnTo>
                    <a:pt x="586" y="379"/>
                  </a:lnTo>
                  <a:lnTo>
                    <a:pt x="592" y="360"/>
                  </a:lnTo>
                  <a:lnTo>
                    <a:pt x="596" y="340"/>
                  </a:lnTo>
                  <a:lnTo>
                    <a:pt x="597" y="319"/>
                  </a:lnTo>
                  <a:lnTo>
                    <a:pt x="597" y="299"/>
                  </a:lnTo>
                  <a:lnTo>
                    <a:pt x="597" y="299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9" name="Freeform 73"/>
            <p:cNvSpPr>
              <a:spLocks/>
            </p:cNvSpPr>
            <p:nvPr/>
          </p:nvSpPr>
          <p:spPr bwMode="auto">
            <a:xfrm>
              <a:off x="748504" y="3209371"/>
              <a:ext cx="697333" cy="818804"/>
            </a:xfrm>
            <a:custGeom>
              <a:avLst/>
              <a:gdLst>
                <a:gd name="T0" fmla="*/ 622 w 622"/>
                <a:gd name="T1" fmla="*/ 310 h 727"/>
                <a:gd name="T2" fmla="*/ 614 w 622"/>
                <a:gd name="T3" fmla="*/ 249 h 727"/>
                <a:gd name="T4" fmla="*/ 598 w 622"/>
                <a:gd name="T5" fmla="*/ 189 h 727"/>
                <a:gd name="T6" fmla="*/ 568 w 622"/>
                <a:gd name="T7" fmla="*/ 137 h 727"/>
                <a:gd name="T8" fmla="*/ 531 w 622"/>
                <a:gd name="T9" fmla="*/ 91 h 727"/>
                <a:gd name="T10" fmla="*/ 485 w 622"/>
                <a:gd name="T11" fmla="*/ 54 h 727"/>
                <a:gd name="T12" fmla="*/ 433 w 622"/>
                <a:gd name="T13" fmla="*/ 24 h 727"/>
                <a:gd name="T14" fmla="*/ 373 w 622"/>
                <a:gd name="T15" fmla="*/ 7 h 727"/>
                <a:gd name="T16" fmla="*/ 310 w 622"/>
                <a:gd name="T17" fmla="*/ 0 h 727"/>
                <a:gd name="T18" fmla="*/ 279 w 622"/>
                <a:gd name="T19" fmla="*/ 2 h 727"/>
                <a:gd name="T20" fmla="*/ 219 w 622"/>
                <a:gd name="T21" fmla="*/ 15 h 727"/>
                <a:gd name="T22" fmla="*/ 164 w 622"/>
                <a:gd name="T23" fmla="*/ 37 h 727"/>
                <a:gd name="T24" fmla="*/ 113 w 622"/>
                <a:gd name="T25" fmla="*/ 70 h 727"/>
                <a:gd name="T26" fmla="*/ 71 w 622"/>
                <a:gd name="T27" fmla="*/ 113 h 727"/>
                <a:gd name="T28" fmla="*/ 37 w 622"/>
                <a:gd name="T29" fmla="*/ 163 h 727"/>
                <a:gd name="T30" fmla="*/ 15 w 622"/>
                <a:gd name="T31" fmla="*/ 219 h 727"/>
                <a:gd name="T32" fmla="*/ 2 w 622"/>
                <a:gd name="T33" fmla="*/ 278 h 727"/>
                <a:gd name="T34" fmla="*/ 0 w 622"/>
                <a:gd name="T35" fmla="*/ 310 h 727"/>
                <a:gd name="T36" fmla="*/ 6 w 622"/>
                <a:gd name="T37" fmla="*/ 373 h 727"/>
                <a:gd name="T38" fmla="*/ 24 w 622"/>
                <a:gd name="T39" fmla="*/ 432 h 727"/>
                <a:gd name="T40" fmla="*/ 54 w 622"/>
                <a:gd name="T41" fmla="*/ 484 h 727"/>
                <a:gd name="T42" fmla="*/ 91 w 622"/>
                <a:gd name="T43" fmla="*/ 530 h 727"/>
                <a:gd name="T44" fmla="*/ 138 w 622"/>
                <a:gd name="T45" fmla="*/ 568 h 727"/>
                <a:gd name="T46" fmla="*/ 190 w 622"/>
                <a:gd name="T47" fmla="*/ 597 h 727"/>
                <a:gd name="T48" fmla="*/ 249 w 622"/>
                <a:gd name="T49" fmla="*/ 614 h 727"/>
                <a:gd name="T50" fmla="*/ 310 w 622"/>
                <a:gd name="T51" fmla="*/ 621 h 727"/>
                <a:gd name="T52" fmla="*/ 325 w 622"/>
                <a:gd name="T53" fmla="*/ 621 h 727"/>
                <a:gd name="T54" fmla="*/ 464 w 622"/>
                <a:gd name="T55" fmla="*/ 581 h 727"/>
                <a:gd name="T56" fmla="*/ 481 w 622"/>
                <a:gd name="T57" fmla="*/ 569 h 727"/>
                <a:gd name="T58" fmla="*/ 512 w 622"/>
                <a:gd name="T59" fmla="*/ 545 h 727"/>
                <a:gd name="T60" fmla="*/ 542 w 622"/>
                <a:gd name="T61" fmla="*/ 517 h 727"/>
                <a:gd name="T62" fmla="*/ 566 w 622"/>
                <a:gd name="T63" fmla="*/ 486 h 727"/>
                <a:gd name="T64" fmla="*/ 588 w 622"/>
                <a:gd name="T65" fmla="*/ 451 h 727"/>
                <a:gd name="T66" fmla="*/ 603 w 622"/>
                <a:gd name="T67" fmla="*/ 414 h 727"/>
                <a:gd name="T68" fmla="*/ 614 w 622"/>
                <a:gd name="T69" fmla="*/ 375 h 727"/>
                <a:gd name="T70" fmla="*/ 620 w 622"/>
                <a:gd name="T71" fmla="*/ 332 h 727"/>
                <a:gd name="T72" fmla="*/ 622 w 622"/>
                <a:gd name="T73" fmla="*/ 31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2" h="727">
                  <a:moveTo>
                    <a:pt x="622" y="310"/>
                  </a:moveTo>
                  <a:lnTo>
                    <a:pt x="622" y="310"/>
                  </a:lnTo>
                  <a:lnTo>
                    <a:pt x="620" y="278"/>
                  </a:lnTo>
                  <a:lnTo>
                    <a:pt x="614" y="249"/>
                  </a:lnTo>
                  <a:lnTo>
                    <a:pt x="607" y="219"/>
                  </a:lnTo>
                  <a:lnTo>
                    <a:pt x="598" y="189"/>
                  </a:lnTo>
                  <a:lnTo>
                    <a:pt x="585" y="163"/>
                  </a:lnTo>
                  <a:lnTo>
                    <a:pt x="568" y="137"/>
                  </a:lnTo>
                  <a:lnTo>
                    <a:pt x="551" y="113"/>
                  </a:lnTo>
                  <a:lnTo>
                    <a:pt x="531" y="91"/>
                  </a:lnTo>
                  <a:lnTo>
                    <a:pt x="509" y="70"/>
                  </a:lnTo>
                  <a:lnTo>
                    <a:pt x="485" y="54"/>
                  </a:lnTo>
                  <a:lnTo>
                    <a:pt x="459" y="37"/>
                  </a:lnTo>
                  <a:lnTo>
                    <a:pt x="433" y="24"/>
                  </a:lnTo>
                  <a:lnTo>
                    <a:pt x="403" y="15"/>
                  </a:lnTo>
                  <a:lnTo>
                    <a:pt x="373" y="7"/>
                  </a:lnTo>
                  <a:lnTo>
                    <a:pt x="344" y="2"/>
                  </a:lnTo>
                  <a:lnTo>
                    <a:pt x="310" y="0"/>
                  </a:lnTo>
                  <a:lnTo>
                    <a:pt x="310" y="0"/>
                  </a:lnTo>
                  <a:lnTo>
                    <a:pt x="279" y="2"/>
                  </a:lnTo>
                  <a:lnTo>
                    <a:pt x="249" y="7"/>
                  </a:lnTo>
                  <a:lnTo>
                    <a:pt x="219" y="15"/>
                  </a:lnTo>
                  <a:lnTo>
                    <a:pt x="190" y="24"/>
                  </a:lnTo>
                  <a:lnTo>
                    <a:pt x="164" y="37"/>
                  </a:lnTo>
                  <a:lnTo>
                    <a:pt x="138" y="54"/>
                  </a:lnTo>
                  <a:lnTo>
                    <a:pt x="113" y="70"/>
                  </a:lnTo>
                  <a:lnTo>
                    <a:pt x="91" y="91"/>
                  </a:lnTo>
                  <a:lnTo>
                    <a:pt x="71" y="113"/>
                  </a:lnTo>
                  <a:lnTo>
                    <a:pt x="54" y="137"/>
                  </a:lnTo>
                  <a:lnTo>
                    <a:pt x="37" y="163"/>
                  </a:lnTo>
                  <a:lnTo>
                    <a:pt x="24" y="189"/>
                  </a:lnTo>
                  <a:lnTo>
                    <a:pt x="15" y="219"/>
                  </a:lnTo>
                  <a:lnTo>
                    <a:pt x="6" y="249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3"/>
                  </a:lnTo>
                  <a:lnTo>
                    <a:pt x="6" y="373"/>
                  </a:lnTo>
                  <a:lnTo>
                    <a:pt x="15" y="402"/>
                  </a:lnTo>
                  <a:lnTo>
                    <a:pt x="24" y="432"/>
                  </a:lnTo>
                  <a:lnTo>
                    <a:pt x="37" y="458"/>
                  </a:lnTo>
                  <a:lnTo>
                    <a:pt x="54" y="484"/>
                  </a:lnTo>
                  <a:lnTo>
                    <a:pt x="71" y="508"/>
                  </a:lnTo>
                  <a:lnTo>
                    <a:pt x="91" y="530"/>
                  </a:lnTo>
                  <a:lnTo>
                    <a:pt x="113" y="551"/>
                  </a:lnTo>
                  <a:lnTo>
                    <a:pt x="138" y="568"/>
                  </a:lnTo>
                  <a:lnTo>
                    <a:pt x="164" y="584"/>
                  </a:lnTo>
                  <a:lnTo>
                    <a:pt x="190" y="597"/>
                  </a:lnTo>
                  <a:lnTo>
                    <a:pt x="219" y="607"/>
                  </a:lnTo>
                  <a:lnTo>
                    <a:pt x="249" y="614"/>
                  </a:lnTo>
                  <a:lnTo>
                    <a:pt x="279" y="619"/>
                  </a:lnTo>
                  <a:lnTo>
                    <a:pt x="310" y="621"/>
                  </a:lnTo>
                  <a:lnTo>
                    <a:pt x="310" y="621"/>
                  </a:lnTo>
                  <a:lnTo>
                    <a:pt x="325" y="621"/>
                  </a:lnTo>
                  <a:lnTo>
                    <a:pt x="451" y="727"/>
                  </a:lnTo>
                  <a:lnTo>
                    <a:pt x="464" y="581"/>
                  </a:lnTo>
                  <a:lnTo>
                    <a:pt x="464" y="581"/>
                  </a:lnTo>
                  <a:lnTo>
                    <a:pt x="481" y="569"/>
                  </a:lnTo>
                  <a:lnTo>
                    <a:pt x="498" y="558"/>
                  </a:lnTo>
                  <a:lnTo>
                    <a:pt x="512" y="545"/>
                  </a:lnTo>
                  <a:lnTo>
                    <a:pt x="527" y="532"/>
                  </a:lnTo>
                  <a:lnTo>
                    <a:pt x="542" y="517"/>
                  </a:lnTo>
                  <a:lnTo>
                    <a:pt x="555" y="503"/>
                  </a:lnTo>
                  <a:lnTo>
                    <a:pt x="566" y="486"/>
                  </a:lnTo>
                  <a:lnTo>
                    <a:pt x="577" y="469"/>
                  </a:lnTo>
                  <a:lnTo>
                    <a:pt x="588" y="451"/>
                  </a:lnTo>
                  <a:lnTo>
                    <a:pt x="596" y="432"/>
                  </a:lnTo>
                  <a:lnTo>
                    <a:pt x="603" y="414"/>
                  </a:lnTo>
                  <a:lnTo>
                    <a:pt x="611" y="395"/>
                  </a:lnTo>
                  <a:lnTo>
                    <a:pt x="614" y="375"/>
                  </a:lnTo>
                  <a:lnTo>
                    <a:pt x="618" y="352"/>
                  </a:lnTo>
                  <a:lnTo>
                    <a:pt x="620" y="332"/>
                  </a:lnTo>
                  <a:lnTo>
                    <a:pt x="622" y="310"/>
                  </a:lnTo>
                  <a:lnTo>
                    <a:pt x="622" y="31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20" name="Group 8"/>
            <p:cNvGrpSpPr/>
            <p:nvPr/>
          </p:nvGrpSpPr>
          <p:grpSpPr>
            <a:xfrm>
              <a:off x="930711" y="3384829"/>
              <a:ext cx="283432" cy="341918"/>
              <a:chOff x="4639474" y="3384829"/>
              <a:chExt cx="283432" cy="341918"/>
            </a:xfrm>
            <a:solidFill>
              <a:schemeClr val="bg1"/>
            </a:solidFill>
          </p:grpSpPr>
          <p:sp>
            <p:nvSpPr>
              <p:cNvPr id="48" name="Freeform 74"/>
              <p:cNvSpPr>
                <a:spLocks/>
              </p:cNvSpPr>
              <p:nvPr/>
            </p:nvSpPr>
            <p:spPr bwMode="auto">
              <a:xfrm>
                <a:off x="4639474" y="3551289"/>
                <a:ext cx="283432" cy="175458"/>
              </a:xfrm>
              <a:custGeom>
                <a:avLst/>
                <a:gdLst>
                  <a:gd name="T0" fmla="*/ 252 w 252"/>
                  <a:gd name="T1" fmla="*/ 156 h 156"/>
                  <a:gd name="T2" fmla="*/ 252 w 252"/>
                  <a:gd name="T3" fmla="*/ 156 h 156"/>
                  <a:gd name="T4" fmla="*/ 252 w 252"/>
                  <a:gd name="T5" fmla="*/ 139 h 156"/>
                  <a:gd name="T6" fmla="*/ 250 w 252"/>
                  <a:gd name="T7" fmla="*/ 124 h 156"/>
                  <a:gd name="T8" fmla="*/ 246 w 252"/>
                  <a:gd name="T9" fmla="*/ 110 h 156"/>
                  <a:gd name="T10" fmla="*/ 243 w 252"/>
                  <a:gd name="T11" fmla="*/ 95 h 156"/>
                  <a:gd name="T12" fmla="*/ 237 w 252"/>
                  <a:gd name="T13" fmla="*/ 82 h 156"/>
                  <a:gd name="T14" fmla="*/ 231 w 252"/>
                  <a:gd name="T15" fmla="*/ 69 h 156"/>
                  <a:gd name="T16" fmla="*/ 224 w 252"/>
                  <a:gd name="T17" fmla="*/ 58 h 156"/>
                  <a:gd name="T18" fmla="*/ 215 w 252"/>
                  <a:gd name="T19" fmla="*/ 47 h 156"/>
                  <a:gd name="T20" fmla="*/ 207 w 252"/>
                  <a:gd name="T21" fmla="*/ 35 h 156"/>
                  <a:gd name="T22" fmla="*/ 196 w 252"/>
                  <a:gd name="T23" fmla="*/ 28 h 156"/>
                  <a:gd name="T24" fmla="*/ 187 w 252"/>
                  <a:gd name="T25" fmla="*/ 19 h 156"/>
                  <a:gd name="T26" fmla="*/ 176 w 252"/>
                  <a:gd name="T27" fmla="*/ 13 h 156"/>
                  <a:gd name="T28" fmla="*/ 163 w 252"/>
                  <a:gd name="T29" fmla="*/ 8 h 156"/>
                  <a:gd name="T30" fmla="*/ 152 w 252"/>
                  <a:gd name="T31" fmla="*/ 4 h 156"/>
                  <a:gd name="T32" fmla="*/ 139 w 252"/>
                  <a:gd name="T33" fmla="*/ 2 h 156"/>
                  <a:gd name="T34" fmla="*/ 126 w 252"/>
                  <a:gd name="T35" fmla="*/ 0 h 156"/>
                  <a:gd name="T36" fmla="*/ 126 w 252"/>
                  <a:gd name="T37" fmla="*/ 0 h 156"/>
                  <a:gd name="T38" fmla="*/ 113 w 252"/>
                  <a:gd name="T39" fmla="*/ 2 h 156"/>
                  <a:gd name="T40" fmla="*/ 100 w 252"/>
                  <a:gd name="T41" fmla="*/ 4 h 156"/>
                  <a:gd name="T42" fmla="*/ 89 w 252"/>
                  <a:gd name="T43" fmla="*/ 8 h 156"/>
                  <a:gd name="T44" fmla="*/ 77 w 252"/>
                  <a:gd name="T45" fmla="*/ 13 h 156"/>
                  <a:gd name="T46" fmla="*/ 66 w 252"/>
                  <a:gd name="T47" fmla="*/ 19 h 156"/>
                  <a:gd name="T48" fmla="*/ 55 w 252"/>
                  <a:gd name="T49" fmla="*/ 28 h 156"/>
                  <a:gd name="T50" fmla="*/ 46 w 252"/>
                  <a:gd name="T51" fmla="*/ 35 h 156"/>
                  <a:gd name="T52" fmla="*/ 37 w 252"/>
                  <a:gd name="T53" fmla="*/ 47 h 156"/>
                  <a:gd name="T54" fmla="*/ 29 w 252"/>
                  <a:gd name="T55" fmla="*/ 58 h 156"/>
                  <a:gd name="T56" fmla="*/ 22 w 252"/>
                  <a:gd name="T57" fmla="*/ 69 h 156"/>
                  <a:gd name="T58" fmla="*/ 14 w 252"/>
                  <a:gd name="T59" fmla="*/ 82 h 156"/>
                  <a:gd name="T60" fmla="*/ 9 w 252"/>
                  <a:gd name="T61" fmla="*/ 95 h 156"/>
                  <a:gd name="T62" fmla="*/ 5 w 252"/>
                  <a:gd name="T63" fmla="*/ 110 h 156"/>
                  <a:gd name="T64" fmla="*/ 1 w 252"/>
                  <a:gd name="T65" fmla="*/ 124 h 156"/>
                  <a:gd name="T66" fmla="*/ 0 w 252"/>
                  <a:gd name="T67" fmla="*/ 139 h 156"/>
                  <a:gd name="T68" fmla="*/ 0 w 252"/>
                  <a:gd name="T69" fmla="*/ 156 h 156"/>
                  <a:gd name="T70" fmla="*/ 252 w 252"/>
                  <a:gd name="T7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2" h="156">
                    <a:moveTo>
                      <a:pt x="252" y="156"/>
                    </a:moveTo>
                    <a:lnTo>
                      <a:pt x="252" y="156"/>
                    </a:lnTo>
                    <a:lnTo>
                      <a:pt x="252" y="139"/>
                    </a:lnTo>
                    <a:lnTo>
                      <a:pt x="250" y="124"/>
                    </a:lnTo>
                    <a:lnTo>
                      <a:pt x="246" y="110"/>
                    </a:lnTo>
                    <a:lnTo>
                      <a:pt x="243" y="95"/>
                    </a:lnTo>
                    <a:lnTo>
                      <a:pt x="237" y="82"/>
                    </a:lnTo>
                    <a:lnTo>
                      <a:pt x="231" y="69"/>
                    </a:lnTo>
                    <a:lnTo>
                      <a:pt x="224" y="58"/>
                    </a:lnTo>
                    <a:lnTo>
                      <a:pt x="215" y="47"/>
                    </a:lnTo>
                    <a:lnTo>
                      <a:pt x="207" y="35"/>
                    </a:lnTo>
                    <a:lnTo>
                      <a:pt x="196" y="28"/>
                    </a:lnTo>
                    <a:lnTo>
                      <a:pt x="187" y="19"/>
                    </a:lnTo>
                    <a:lnTo>
                      <a:pt x="176" y="13"/>
                    </a:lnTo>
                    <a:lnTo>
                      <a:pt x="163" y="8"/>
                    </a:lnTo>
                    <a:lnTo>
                      <a:pt x="152" y="4"/>
                    </a:lnTo>
                    <a:lnTo>
                      <a:pt x="139" y="2"/>
                    </a:lnTo>
                    <a:lnTo>
                      <a:pt x="126" y="0"/>
                    </a:lnTo>
                    <a:lnTo>
                      <a:pt x="126" y="0"/>
                    </a:lnTo>
                    <a:lnTo>
                      <a:pt x="113" y="2"/>
                    </a:lnTo>
                    <a:lnTo>
                      <a:pt x="100" y="4"/>
                    </a:lnTo>
                    <a:lnTo>
                      <a:pt x="89" y="8"/>
                    </a:lnTo>
                    <a:lnTo>
                      <a:pt x="77" y="13"/>
                    </a:lnTo>
                    <a:lnTo>
                      <a:pt x="66" y="19"/>
                    </a:lnTo>
                    <a:lnTo>
                      <a:pt x="55" y="28"/>
                    </a:lnTo>
                    <a:lnTo>
                      <a:pt x="46" y="35"/>
                    </a:lnTo>
                    <a:lnTo>
                      <a:pt x="37" y="47"/>
                    </a:lnTo>
                    <a:lnTo>
                      <a:pt x="29" y="58"/>
                    </a:lnTo>
                    <a:lnTo>
                      <a:pt x="22" y="69"/>
                    </a:lnTo>
                    <a:lnTo>
                      <a:pt x="14" y="82"/>
                    </a:lnTo>
                    <a:lnTo>
                      <a:pt x="9" y="95"/>
                    </a:lnTo>
                    <a:lnTo>
                      <a:pt x="5" y="110"/>
                    </a:lnTo>
                    <a:lnTo>
                      <a:pt x="1" y="124"/>
                    </a:lnTo>
                    <a:lnTo>
                      <a:pt x="0" y="139"/>
                    </a:lnTo>
                    <a:lnTo>
                      <a:pt x="0" y="156"/>
                    </a:lnTo>
                    <a:lnTo>
                      <a:pt x="252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9" name="Freeform 75"/>
              <p:cNvSpPr>
                <a:spLocks/>
              </p:cNvSpPr>
              <p:nvPr/>
            </p:nvSpPr>
            <p:spPr bwMode="auto">
              <a:xfrm>
                <a:off x="4695710" y="3384829"/>
                <a:ext cx="168710" cy="155214"/>
              </a:xfrm>
              <a:custGeom>
                <a:avLst/>
                <a:gdLst>
                  <a:gd name="T0" fmla="*/ 148 w 148"/>
                  <a:gd name="T1" fmla="*/ 68 h 137"/>
                  <a:gd name="T2" fmla="*/ 148 w 148"/>
                  <a:gd name="T3" fmla="*/ 68 h 137"/>
                  <a:gd name="T4" fmla="*/ 146 w 148"/>
                  <a:gd name="T5" fmla="*/ 55 h 137"/>
                  <a:gd name="T6" fmla="*/ 143 w 148"/>
                  <a:gd name="T7" fmla="*/ 42 h 137"/>
                  <a:gd name="T8" fmla="*/ 135 w 148"/>
                  <a:gd name="T9" fmla="*/ 31 h 137"/>
                  <a:gd name="T10" fmla="*/ 126 w 148"/>
                  <a:gd name="T11" fmla="*/ 20 h 137"/>
                  <a:gd name="T12" fmla="*/ 117 w 148"/>
                  <a:gd name="T13" fmla="*/ 13 h 137"/>
                  <a:gd name="T14" fmla="*/ 104 w 148"/>
                  <a:gd name="T15" fmla="*/ 5 h 137"/>
                  <a:gd name="T16" fmla="*/ 89 w 148"/>
                  <a:gd name="T17" fmla="*/ 2 h 137"/>
                  <a:gd name="T18" fmla="*/ 74 w 148"/>
                  <a:gd name="T19" fmla="*/ 0 h 137"/>
                  <a:gd name="T20" fmla="*/ 74 w 148"/>
                  <a:gd name="T21" fmla="*/ 0 h 137"/>
                  <a:gd name="T22" fmla="*/ 59 w 148"/>
                  <a:gd name="T23" fmla="*/ 2 h 137"/>
                  <a:gd name="T24" fmla="*/ 46 w 148"/>
                  <a:gd name="T25" fmla="*/ 5 h 137"/>
                  <a:gd name="T26" fmla="*/ 33 w 148"/>
                  <a:gd name="T27" fmla="*/ 13 h 137"/>
                  <a:gd name="T28" fmla="*/ 22 w 148"/>
                  <a:gd name="T29" fmla="*/ 20 h 137"/>
                  <a:gd name="T30" fmla="*/ 13 w 148"/>
                  <a:gd name="T31" fmla="*/ 31 h 137"/>
                  <a:gd name="T32" fmla="*/ 5 w 148"/>
                  <a:gd name="T33" fmla="*/ 42 h 137"/>
                  <a:gd name="T34" fmla="*/ 2 w 148"/>
                  <a:gd name="T35" fmla="*/ 55 h 137"/>
                  <a:gd name="T36" fmla="*/ 0 w 148"/>
                  <a:gd name="T37" fmla="*/ 68 h 137"/>
                  <a:gd name="T38" fmla="*/ 0 w 148"/>
                  <a:gd name="T39" fmla="*/ 68 h 137"/>
                  <a:gd name="T40" fmla="*/ 2 w 148"/>
                  <a:gd name="T41" fmla="*/ 83 h 137"/>
                  <a:gd name="T42" fmla="*/ 5 w 148"/>
                  <a:gd name="T43" fmla="*/ 96 h 137"/>
                  <a:gd name="T44" fmla="*/ 13 w 148"/>
                  <a:gd name="T45" fmla="*/ 107 h 137"/>
                  <a:gd name="T46" fmla="*/ 22 w 148"/>
                  <a:gd name="T47" fmla="*/ 117 h 137"/>
                  <a:gd name="T48" fmla="*/ 33 w 148"/>
                  <a:gd name="T49" fmla="*/ 126 h 137"/>
                  <a:gd name="T50" fmla="*/ 46 w 148"/>
                  <a:gd name="T51" fmla="*/ 131 h 137"/>
                  <a:gd name="T52" fmla="*/ 59 w 148"/>
                  <a:gd name="T53" fmla="*/ 137 h 137"/>
                  <a:gd name="T54" fmla="*/ 74 w 148"/>
                  <a:gd name="T55" fmla="*/ 137 h 137"/>
                  <a:gd name="T56" fmla="*/ 74 w 148"/>
                  <a:gd name="T57" fmla="*/ 137 h 137"/>
                  <a:gd name="T58" fmla="*/ 89 w 148"/>
                  <a:gd name="T59" fmla="*/ 137 h 137"/>
                  <a:gd name="T60" fmla="*/ 104 w 148"/>
                  <a:gd name="T61" fmla="*/ 131 h 137"/>
                  <a:gd name="T62" fmla="*/ 117 w 148"/>
                  <a:gd name="T63" fmla="*/ 126 h 137"/>
                  <a:gd name="T64" fmla="*/ 126 w 148"/>
                  <a:gd name="T65" fmla="*/ 117 h 137"/>
                  <a:gd name="T66" fmla="*/ 135 w 148"/>
                  <a:gd name="T67" fmla="*/ 107 h 137"/>
                  <a:gd name="T68" fmla="*/ 143 w 148"/>
                  <a:gd name="T69" fmla="*/ 96 h 137"/>
                  <a:gd name="T70" fmla="*/ 146 w 148"/>
                  <a:gd name="T71" fmla="*/ 83 h 137"/>
                  <a:gd name="T72" fmla="*/ 148 w 148"/>
                  <a:gd name="T73" fmla="*/ 68 h 137"/>
                  <a:gd name="T74" fmla="*/ 148 w 148"/>
                  <a:gd name="T75" fmla="*/ 6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8" h="137">
                    <a:moveTo>
                      <a:pt x="148" y="68"/>
                    </a:moveTo>
                    <a:lnTo>
                      <a:pt x="148" y="68"/>
                    </a:lnTo>
                    <a:lnTo>
                      <a:pt x="146" y="55"/>
                    </a:lnTo>
                    <a:lnTo>
                      <a:pt x="143" y="42"/>
                    </a:lnTo>
                    <a:lnTo>
                      <a:pt x="135" y="31"/>
                    </a:lnTo>
                    <a:lnTo>
                      <a:pt x="126" y="20"/>
                    </a:lnTo>
                    <a:lnTo>
                      <a:pt x="117" y="13"/>
                    </a:lnTo>
                    <a:lnTo>
                      <a:pt x="104" y="5"/>
                    </a:lnTo>
                    <a:lnTo>
                      <a:pt x="89" y="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9" y="2"/>
                    </a:lnTo>
                    <a:lnTo>
                      <a:pt x="46" y="5"/>
                    </a:lnTo>
                    <a:lnTo>
                      <a:pt x="33" y="13"/>
                    </a:lnTo>
                    <a:lnTo>
                      <a:pt x="22" y="20"/>
                    </a:lnTo>
                    <a:lnTo>
                      <a:pt x="13" y="31"/>
                    </a:lnTo>
                    <a:lnTo>
                      <a:pt x="5" y="42"/>
                    </a:lnTo>
                    <a:lnTo>
                      <a:pt x="2" y="55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83"/>
                    </a:lnTo>
                    <a:lnTo>
                      <a:pt x="5" y="96"/>
                    </a:lnTo>
                    <a:lnTo>
                      <a:pt x="13" y="107"/>
                    </a:lnTo>
                    <a:lnTo>
                      <a:pt x="22" y="117"/>
                    </a:lnTo>
                    <a:lnTo>
                      <a:pt x="33" y="126"/>
                    </a:lnTo>
                    <a:lnTo>
                      <a:pt x="46" y="131"/>
                    </a:lnTo>
                    <a:lnTo>
                      <a:pt x="59" y="137"/>
                    </a:lnTo>
                    <a:lnTo>
                      <a:pt x="74" y="137"/>
                    </a:lnTo>
                    <a:lnTo>
                      <a:pt x="74" y="137"/>
                    </a:lnTo>
                    <a:lnTo>
                      <a:pt x="89" y="137"/>
                    </a:lnTo>
                    <a:lnTo>
                      <a:pt x="104" y="131"/>
                    </a:lnTo>
                    <a:lnTo>
                      <a:pt x="117" y="126"/>
                    </a:lnTo>
                    <a:lnTo>
                      <a:pt x="126" y="117"/>
                    </a:lnTo>
                    <a:lnTo>
                      <a:pt x="135" y="107"/>
                    </a:lnTo>
                    <a:lnTo>
                      <a:pt x="143" y="96"/>
                    </a:lnTo>
                    <a:lnTo>
                      <a:pt x="146" y="83"/>
                    </a:lnTo>
                    <a:lnTo>
                      <a:pt x="148" y="68"/>
                    </a:lnTo>
                    <a:lnTo>
                      <a:pt x="148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2075686" y="2278094"/>
              <a:ext cx="920031" cy="1075243"/>
            </a:xfrm>
            <a:custGeom>
              <a:avLst/>
              <a:gdLst>
                <a:gd name="T0" fmla="*/ 409 w 819"/>
                <a:gd name="T1" fmla="*/ 0 h 955"/>
                <a:gd name="T2" fmla="*/ 327 w 819"/>
                <a:gd name="T3" fmla="*/ 7 h 955"/>
                <a:gd name="T4" fmla="*/ 251 w 819"/>
                <a:gd name="T5" fmla="*/ 31 h 955"/>
                <a:gd name="T6" fmla="*/ 180 w 819"/>
                <a:gd name="T7" fmla="*/ 68 h 955"/>
                <a:gd name="T8" fmla="*/ 121 w 819"/>
                <a:gd name="T9" fmla="*/ 118 h 955"/>
                <a:gd name="T10" fmla="*/ 71 w 819"/>
                <a:gd name="T11" fmla="*/ 180 h 955"/>
                <a:gd name="T12" fmla="*/ 34 w 819"/>
                <a:gd name="T13" fmla="*/ 248 h 955"/>
                <a:gd name="T14" fmla="*/ 10 w 819"/>
                <a:gd name="T15" fmla="*/ 324 h 955"/>
                <a:gd name="T16" fmla="*/ 0 w 819"/>
                <a:gd name="T17" fmla="*/ 408 h 955"/>
                <a:gd name="T18" fmla="*/ 2 w 819"/>
                <a:gd name="T19" fmla="*/ 436 h 955"/>
                <a:gd name="T20" fmla="*/ 10 w 819"/>
                <a:gd name="T21" fmla="*/ 491 h 955"/>
                <a:gd name="T22" fmla="*/ 25 w 819"/>
                <a:gd name="T23" fmla="*/ 543 h 955"/>
                <a:gd name="T24" fmla="*/ 45 w 819"/>
                <a:gd name="T25" fmla="*/ 593 h 955"/>
                <a:gd name="T26" fmla="*/ 73 w 819"/>
                <a:gd name="T27" fmla="*/ 638 h 955"/>
                <a:gd name="T28" fmla="*/ 106 w 819"/>
                <a:gd name="T29" fmla="*/ 680 h 955"/>
                <a:gd name="T30" fmla="*/ 143 w 819"/>
                <a:gd name="T31" fmla="*/ 718 h 955"/>
                <a:gd name="T32" fmla="*/ 186 w 819"/>
                <a:gd name="T33" fmla="*/ 749 h 955"/>
                <a:gd name="T34" fmla="*/ 227 w 819"/>
                <a:gd name="T35" fmla="*/ 955 h 955"/>
                <a:gd name="T36" fmla="*/ 390 w 819"/>
                <a:gd name="T37" fmla="*/ 816 h 955"/>
                <a:gd name="T38" fmla="*/ 409 w 819"/>
                <a:gd name="T39" fmla="*/ 816 h 955"/>
                <a:gd name="T40" fmla="*/ 492 w 819"/>
                <a:gd name="T41" fmla="*/ 808 h 955"/>
                <a:gd name="T42" fmla="*/ 568 w 819"/>
                <a:gd name="T43" fmla="*/ 784 h 955"/>
                <a:gd name="T44" fmla="*/ 639 w 819"/>
                <a:gd name="T45" fmla="*/ 745 h 955"/>
                <a:gd name="T46" fmla="*/ 698 w 819"/>
                <a:gd name="T47" fmla="*/ 697 h 955"/>
                <a:gd name="T48" fmla="*/ 748 w 819"/>
                <a:gd name="T49" fmla="*/ 636 h 955"/>
                <a:gd name="T50" fmla="*/ 785 w 819"/>
                <a:gd name="T51" fmla="*/ 567 h 955"/>
                <a:gd name="T52" fmla="*/ 809 w 819"/>
                <a:gd name="T53" fmla="*/ 489 h 955"/>
                <a:gd name="T54" fmla="*/ 819 w 819"/>
                <a:gd name="T55" fmla="*/ 408 h 955"/>
                <a:gd name="T56" fmla="*/ 817 w 819"/>
                <a:gd name="T57" fmla="*/ 365 h 955"/>
                <a:gd name="T58" fmla="*/ 800 w 819"/>
                <a:gd name="T59" fmla="*/ 285 h 955"/>
                <a:gd name="T60" fmla="*/ 769 w 819"/>
                <a:gd name="T61" fmla="*/ 213 h 955"/>
                <a:gd name="T62" fmla="*/ 724 w 819"/>
                <a:gd name="T63" fmla="*/ 148 h 955"/>
                <a:gd name="T64" fmla="*/ 670 w 819"/>
                <a:gd name="T65" fmla="*/ 92 h 955"/>
                <a:gd name="T66" fmla="*/ 604 w 819"/>
                <a:gd name="T67" fmla="*/ 48 h 955"/>
                <a:gd name="T68" fmla="*/ 531 w 819"/>
                <a:gd name="T69" fmla="*/ 16 h 955"/>
                <a:gd name="T70" fmla="*/ 451 w 819"/>
                <a:gd name="T71" fmla="*/ 2 h 955"/>
                <a:gd name="T72" fmla="*/ 409 w 819"/>
                <a:gd name="T73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9" h="955">
                  <a:moveTo>
                    <a:pt x="409" y="0"/>
                  </a:moveTo>
                  <a:lnTo>
                    <a:pt x="409" y="0"/>
                  </a:lnTo>
                  <a:lnTo>
                    <a:pt x="368" y="2"/>
                  </a:lnTo>
                  <a:lnTo>
                    <a:pt x="327" y="7"/>
                  </a:lnTo>
                  <a:lnTo>
                    <a:pt x="288" y="16"/>
                  </a:lnTo>
                  <a:lnTo>
                    <a:pt x="251" y="31"/>
                  </a:lnTo>
                  <a:lnTo>
                    <a:pt x="216" y="48"/>
                  </a:lnTo>
                  <a:lnTo>
                    <a:pt x="180" y="68"/>
                  </a:lnTo>
                  <a:lnTo>
                    <a:pt x="149" y="92"/>
                  </a:lnTo>
                  <a:lnTo>
                    <a:pt x="121" y="118"/>
                  </a:lnTo>
                  <a:lnTo>
                    <a:pt x="95" y="148"/>
                  </a:lnTo>
                  <a:lnTo>
                    <a:pt x="71" y="180"/>
                  </a:lnTo>
                  <a:lnTo>
                    <a:pt x="51" y="213"/>
                  </a:lnTo>
                  <a:lnTo>
                    <a:pt x="34" y="248"/>
                  </a:lnTo>
                  <a:lnTo>
                    <a:pt x="19" y="285"/>
                  </a:lnTo>
                  <a:lnTo>
                    <a:pt x="10" y="324"/>
                  </a:lnTo>
                  <a:lnTo>
                    <a:pt x="2" y="365"/>
                  </a:lnTo>
                  <a:lnTo>
                    <a:pt x="0" y="408"/>
                  </a:lnTo>
                  <a:lnTo>
                    <a:pt x="0" y="408"/>
                  </a:lnTo>
                  <a:lnTo>
                    <a:pt x="2" y="436"/>
                  </a:lnTo>
                  <a:lnTo>
                    <a:pt x="4" y="463"/>
                  </a:lnTo>
                  <a:lnTo>
                    <a:pt x="10" y="491"/>
                  </a:lnTo>
                  <a:lnTo>
                    <a:pt x="15" y="517"/>
                  </a:lnTo>
                  <a:lnTo>
                    <a:pt x="25" y="543"/>
                  </a:lnTo>
                  <a:lnTo>
                    <a:pt x="34" y="569"/>
                  </a:lnTo>
                  <a:lnTo>
                    <a:pt x="45" y="593"/>
                  </a:lnTo>
                  <a:lnTo>
                    <a:pt x="58" y="616"/>
                  </a:lnTo>
                  <a:lnTo>
                    <a:pt x="73" y="638"/>
                  </a:lnTo>
                  <a:lnTo>
                    <a:pt x="88" y="660"/>
                  </a:lnTo>
                  <a:lnTo>
                    <a:pt x="106" y="680"/>
                  </a:lnTo>
                  <a:lnTo>
                    <a:pt x="123" y="699"/>
                  </a:lnTo>
                  <a:lnTo>
                    <a:pt x="143" y="718"/>
                  </a:lnTo>
                  <a:lnTo>
                    <a:pt x="164" y="734"/>
                  </a:lnTo>
                  <a:lnTo>
                    <a:pt x="186" y="749"/>
                  </a:lnTo>
                  <a:lnTo>
                    <a:pt x="208" y="762"/>
                  </a:lnTo>
                  <a:lnTo>
                    <a:pt x="227" y="955"/>
                  </a:lnTo>
                  <a:lnTo>
                    <a:pt x="390" y="816"/>
                  </a:lnTo>
                  <a:lnTo>
                    <a:pt x="390" y="816"/>
                  </a:lnTo>
                  <a:lnTo>
                    <a:pt x="409" y="816"/>
                  </a:lnTo>
                  <a:lnTo>
                    <a:pt x="409" y="816"/>
                  </a:lnTo>
                  <a:lnTo>
                    <a:pt x="451" y="814"/>
                  </a:lnTo>
                  <a:lnTo>
                    <a:pt x="492" y="808"/>
                  </a:lnTo>
                  <a:lnTo>
                    <a:pt x="531" y="797"/>
                  </a:lnTo>
                  <a:lnTo>
                    <a:pt x="568" y="784"/>
                  </a:lnTo>
                  <a:lnTo>
                    <a:pt x="604" y="766"/>
                  </a:lnTo>
                  <a:lnTo>
                    <a:pt x="639" y="745"/>
                  </a:lnTo>
                  <a:lnTo>
                    <a:pt x="670" y="723"/>
                  </a:lnTo>
                  <a:lnTo>
                    <a:pt x="698" y="697"/>
                  </a:lnTo>
                  <a:lnTo>
                    <a:pt x="724" y="667"/>
                  </a:lnTo>
                  <a:lnTo>
                    <a:pt x="748" y="636"/>
                  </a:lnTo>
                  <a:lnTo>
                    <a:pt x="769" y="603"/>
                  </a:lnTo>
                  <a:lnTo>
                    <a:pt x="785" y="567"/>
                  </a:lnTo>
                  <a:lnTo>
                    <a:pt x="800" y="528"/>
                  </a:lnTo>
                  <a:lnTo>
                    <a:pt x="809" y="489"/>
                  </a:lnTo>
                  <a:lnTo>
                    <a:pt x="817" y="449"/>
                  </a:lnTo>
                  <a:lnTo>
                    <a:pt x="819" y="408"/>
                  </a:lnTo>
                  <a:lnTo>
                    <a:pt x="819" y="408"/>
                  </a:lnTo>
                  <a:lnTo>
                    <a:pt x="817" y="365"/>
                  </a:lnTo>
                  <a:lnTo>
                    <a:pt x="809" y="324"/>
                  </a:lnTo>
                  <a:lnTo>
                    <a:pt x="800" y="285"/>
                  </a:lnTo>
                  <a:lnTo>
                    <a:pt x="785" y="248"/>
                  </a:lnTo>
                  <a:lnTo>
                    <a:pt x="769" y="213"/>
                  </a:lnTo>
                  <a:lnTo>
                    <a:pt x="748" y="180"/>
                  </a:lnTo>
                  <a:lnTo>
                    <a:pt x="724" y="148"/>
                  </a:lnTo>
                  <a:lnTo>
                    <a:pt x="698" y="118"/>
                  </a:lnTo>
                  <a:lnTo>
                    <a:pt x="670" y="92"/>
                  </a:lnTo>
                  <a:lnTo>
                    <a:pt x="639" y="68"/>
                  </a:lnTo>
                  <a:lnTo>
                    <a:pt x="604" y="48"/>
                  </a:lnTo>
                  <a:lnTo>
                    <a:pt x="568" y="31"/>
                  </a:lnTo>
                  <a:lnTo>
                    <a:pt x="531" y="16"/>
                  </a:lnTo>
                  <a:lnTo>
                    <a:pt x="492" y="7"/>
                  </a:lnTo>
                  <a:lnTo>
                    <a:pt x="451" y="2"/>
                  </a:lnTo>
                  <a:lnTo>
                    <a:pt x="409" y="0"/>
                  </a:lnTo>
                  <a:lnTo>
                    <a:pt x="409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2" name="Freeform 77"/>
            <p:cNvSpPr>
              <a:spLocks noEditPoints="1"/>
            </p:cNvSpPr>
            <p:nvPr/>
          </p:nvSpPr>
          <p:spPr bwMode="auto">
            <a:xfrm>
              <a:off x="2352195" y="2398094"/>
              <a:ext cx="341918" cy="634348"/>
            </a:xfrm>
            <a:custGeom>
              <a:avLst/>
              <a:gdLst>
                <a:gd name="T0" fmla="*/ 303 w 304"/>
                <a:gd name="T1" fmla="*/ 399 h 566"/>
                <a:gd name="T2" fmla="*/ 286 w 304"/>
                <a:gd name="T3" fmla="*/ 440 h 566"/>
                <a:gd name="T4" fmla="*/ 252 w 304"/>
                <a:gd name="T5" fmla="*/ 477 h 566"/>
                <a:gd name="T6" fmla="*/ 219 w 304"/>
                <a:gd name="T7" fmla="*/ 499 h 566"/>
                <a:gd name="T8" fmla="*/ 178 w 304"/>
                <a:gd name="T9" fmla="*/ 514 h 566"/>
                <a:gd name="T10" fmla="*/ 139 w 304"/>
                <a:gd name="T11" fmla="*/ 518 h 566"/>
                <a:gd name="T12" fmla="*/ 136 w 304"/>
                <a:gd name="T13" fmla="*/ 518 h 566"/>
                <a:gd name="T14" fmla="*/ 113 w 304"/>
                <a:gd name="T15" fmla="*/ 518 h 566"/>
                <a:gd name="T16" fmla="*/ 59 w 304"/>
                <a:gd name="T17" fmla="*/ 508 h 566"/>
                <a:gd name="T18" fmla="*/ 30 w 304"/>
                <a:gd name="T19" fmla="*/ 499 h 566"/>
                <a:gd name="T20" fmla="*/ 22 w 304"/>
                <a:gd name="T21" fmla="*/ 416 h 566"/>
                <a:gd name="T22" fmla="*/ 45 w 304"/>
                <a:gd name="T23" fmla="*/ 429 h 566"/>
                <a:gd name="T24" fmla="*/ 108 w 304"/>
                <a:gd name="T25" fmla="*/ 455 h 566"/>
                <a:gd name="T26" fmla="*/ 139 w 304"/>
                <a:gd name="T27" fmla="*/ 458 h 566"/>
                <a:gd name="T28" fmla="*/ 97 w 304"/>
                <a:gd name="T29" fmla="*/ 297 h 566"/>
                <a:gd name="T30" fmla="*/ 56 w 304"/>
                <a:gd name="T31" fmla="*/ 271 h 566"/>
                <a:gd name="T32" fmla="*/ 41 w 304"/>
                <a:gd name="T33" fmla="*/ 252 h 566"/>
                <a:gd name="T34" fmla="*/ 28 w 304"/>
                <a:gd name="T35" fmla="*/ 232 h 566"/>
                <a:gd name="T36" fmla="*/ 17 w 304"/>
                <a:gd name="T37" fmla="*/ 189 h 566"/>
                <a:gd name="T38" fmla="*/ 19 w 304"/>
                <a:gd name="T39" fmla="*/ 154 h 566"/>
                <a:gd name="T40" fmla="*/ 35 w 304"/>
                <a:gd name="T41" fmla="*/ 117 h 566"/>
                <a:gd name="T42" fmla="*/ 67 w 304"/>
                <a:gd name="T43" fmla="*/ 82 h 566"/>
                <a:gd name="T44" fmla="*/ 100 w 304"/>
                <a:gd name="T45" fmla="*/ 61 h 566"/>
                <a:gd name="T46" fmla="*/ 139 w 304"/>
                <a:gd name="T47" fmla="*/ 50 h 566"/>
                <a:gd name="T48" fmla="*/ 178 w 304"/>
                <a:gd name="T49" fmla="*/ 46 h 566"/>
                <a:gd name="T50" fmla="*/ 208 w 304"/>
                <a:gd name="T51" fmla="*/ 46 h 566"/>
                <a:gd name="T52" fmla="*/ 284 w 304"/>
                <a:gd name="T53" fmla="*/ 58 h 566"/>
                <a:gd name="T54" fmla="*/ 249 w 304"/>
                <a:gd name="T55" fmla="*/ 117 h 566"/>
                <a:gd name="T56" fmla="*/ 200 w 304"/>
                <a:gd name="T57" fmla="*/ 106 h 566"/>
                <a:gd name="T58" fmla="*/ 178 w 304"/>
                <a:gd name="T59" fmla="*/ 230 h 566"/>
                <a:gd name="T60" fmla="*/ 243 w 304"/>
                <a:gd name="T61" fmla="*/ 262 h 566"/>
                <a:gd name="T62" fmla="*/ 271 w 304"/>
                <a:gd name="T63" fmla="*/ 284 h 566"/>
                <a:gd name="T64" fmla="*/ 293 w 304"/>
                <a:gd name="T65" fmla="*/ 315 h 566"/>
                <a:gd name="T66" fmla="*/ 303 w 304"/>
                <a:gd name="T67" fmla="*/ 343 h 566"/>
                <a:gd name="T68" fmla="*/ 304 w 304"/>
                <a:gd name="T69" fmla="*/ 377 h 566"/>
                <a:gd name="T70" fmla="*/ 97 w 304"/>
                <a:gd name="T71" fmla="*/ 167 h 566"/>
                <a:gd name="T72" fmla="*/ 108 w 304"/>
                <a:gd name="T73" fmla="*/ 191 h 566"/>
                <a:gd name="T74" fmla="*/ 139 w 304"/>
                <a:gd name="T75" fmla="*/ 213 h 566"/>
                <a:gd name="T76" fmla="*/ 124 w 304"/>
                <a:gd name="T77" fmla="*/ 108 h 566"/>
                <a:gd name="T78" fmla="*/ 104 w 304"/>
                <a:gd name="T79" fmla="*/ 119 h 566"/>
                <a:gd name="T80" fmla="*/ 97 w 304"/>
                <a:gd name="T81" fmla="*/ 143 h 566"/>
                <a:gd name="T82" fmla="*/ 225 w 304"/>
                <a:gd name="T83" fmla="*/ 390 h 566"/>
                <a:gd name="T84" fmla="*/ 221 w 304"/>
                <a:gd name="T85" fmla="*/ 369 h 566"/>
                <a:gd name="T86" fmla="*/ 212 w 304"/>
                <a:gd name="T87" fmla="*/ 354 h 566"/>
                <a:gd name="T88" fmla="*/ 178 w 304"/>
                <a:gd name="T89" fmla="*/ 456 h 566"/>
                <a:gd name="T90" fmla="*/ 191 w 304"/>
                <a:gd name="T91" fmla="*/ 455 h 566"/>
                <a:gd name="T92" fmla="*/ 208 w 304"/>
                <a:gd name="T93" fmla="*/ 447 h 566"/>
                <a:gd name="T94" fmla="*/ 219 w 304"/>
                <a:gd name="T95" fmla="*/ 430 h 566"/>
                <a:gd name="T96" fmla="*/ 225 w 304"/>
                <a:gd name="T97" fmla="*/ 39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" h="566">
                  <a:moveTo>
                    <a:pt x="304" y="377"/>
                  </a:moveTo>
                  <a:lnTo>
                    <a:pt x="304" y="377"/>
                  </a:lnTo>
                  <a:lnTo>
                    <a:pt x="303" y="399"/>
                  </a:lnTo>
                  <a:lnTo>
                    <a:pt x="295" y="419"/>
                  </a:lnTo>
                  <a:lnTo>
                    <a:pt x="295" y="419"/>
                  </a:lnTo>
                  <a:lnTo>
                    <a:pt x="286" y="440"/>
                  </a:lnTo>
                  <a:lnTo>
                    <a:pt x="271" y="460"/>
                  </a:lnTo>
                  <a:lnTo>
                    <a:pt x="271" y="460"/>
                  </a:lnTo>
                  <a:lnTo>
                    <a:pt x="252" y="477"/>
                  </a:lnTo>
                  <a:lnTo>
                    <a:pt x="230" y="492"/>
                  </a:lnTo>
                  <a:lnTo>
                    <a:pt x="230" y="492"/>
                  </a:lnTo>
                  <a:lnTo>
                    <a:pt x="219" y="499"/>
                  </a:lnTo>
                  <a:lnTo>
                    <a:pt x="206" y="505"/>
                  </a:lnTo>
                  <a:lnTo>
                    <a:pt x="193" y="510"/>
                  </a:lnTo>
                  <a:lnTo>
                    <a:pt x="178" y="514"/>
                  </a:lnTo>
                  <a:lnTo>
                    <a:pt x="178" y="566"/>
                  </a:lnTo>
                  <a:lnTo>
                    <a:pt x="139" y="566"/>
                  </a:lnTo>
                  <a:lnTo>
                    <a:pt x="139" y="518"/>
                  </a:lnTo>
                  <a:lnTo>
                    <a:pt x="139" y="518"/>
                  </a:lnTo>
                  <a:lnTo>
                    <a:pt x="136" y="518"/>
                  </a:lnTo>
                  <a:lnTo>
                    <a:pt x="136" y="518"/>
                  </a:lnTo>
                  <a:lnTo>
                    <a:pt x="132" y="518"/>
                  </a:lnTo>
                  <a:lnTo>
                    <a:pt x="132" y="518"/>
                  </a:lnTo>
                  <a:lnTo>
                    <a:pt x="113" y="518"/>
                  </a:lnTo>
                  <a:lnTo>
                    <a:pt x="93" y="516"/>
                  </a:lnTo>
                  <a:lnTo>
                    <a:pt x="93" y="516"/>
                  </a:lnTo>
                  <a:lnTo>
                    <a:pt x="59" y="508"/>
                  </a:lnTo>
                  <a:lnTo>
                    <a:pt x="59" y="508"/>
                  </a:lnTo>
                  <a:lnTo>
                    <a:pt x="45" y="505"/>
                  </a:lnTo>
                  <a:lnTo>
                    <a:pt x="30" y="499"/>
                  </a:lnTo>
                  <a:lnTo>
                    <a:pt x="30" y="499"/>
                  </a:lnTo>
                  <a:lnTo>
                    <a:pt x="0" y="484"/>
                  </a:lnTo>
                  <a:lnTo>
                    <a:pt x="22" y="416"/>
                  </a:lnTo>
                  <a:lnTo>
                    <a:pt x="22" y="416"/>
                  </a:lnTo>
                  <a:lnTo>
                    <a:pt x="45" y="429"/>
                  </a:lnTo>
                  <a:lnTo>
                    <a:pt x="45" y="429"/>
                  </a:lnTo>
                  <a:lnTo>
                    <a:pt x="74" y="443"/>
                  </a:lnTo>
                  <a:lnTo>
                    <a:pt x="74" y="443"/>
                  </a:lnTo>
                  <a:lnTo>
                    <a:pt x="108" y="455"/>
                  </a:lnTo>
                  <a:lnTo>
                    <a:pt x="108" y="455"/>
                  </a:lnTo>
                  <a:lnTo>
                    <a:pt x="124" y="456"/>
                  </a:lnTo>
                  <a:lnTo>
                    <a:pt x="139" y="458"/>
                  </a:lnTo>
                  <a:lnTo>
                    <a:pt x="139" y="315"/>
                  </a:lnTo>
                  <a:lnTo>
                    <a:pt x="139" y="315"/>
                  </a:lnTo>
                  <a:lnTo>
                    <a:pt x="97" y="297"/>
                  </a:lnTo>
                  <a:lnTo>
                    <a:pt x="97" y="297"/>
                  </a:lnTo>
                  <a:lnTo>
                    <a:pt x="74" y="286"/>
                  </a:lnTo>
                  <a:lnTo>
                    <a:pt x="56" y="271"/>
                  </a:lnTo>
                  <a:lnTo>
                    <a:pt x="56" y="271"/>
                  </a:lnTo>
                  <a:lnTo>
                    <a:pt x="48" y="262"/>
                  </a:lnTo>
                  <a:lnTo>
                    <a:pt x="41" y="252"/>
                  </a:lnTo>
                  <a:lnTo>
                    <a:pt x="33" y="243"/>
                  </a:lnTo>
                  <a:lnTo>
                    <a:pt x="28" y="232"/>
                  </a:lnTo>
                  <a:lnTo>
                    <a:pt x="28" y="232"/>
                  </a:lnTo>
                  <a:lnTo>
                    <a:pt x="22" y="219"/>
                  </a:lnTo>
                  <a:lnTo>
                    <a:pt x="19" y="204"/>
                  </a:lnTo>
                  <a:lnTo>
                    <a:pt x="17" y="189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9" y="154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35" y="11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67" y="82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100" y="61"/>
                  </a:lnTo>
                  <a:lnTo>
                    <a:pt x="111" y="58"/>
                  </a:lnTo>
                  <a:lnTo>
                    <a:pt x="126" y="52"/>
                  </a:lnTo>
                  <a:lnTo>
                    <a:pt x="139" y="50"/>
                  </a:lnTo>
                  <a:lnTo>
                    <a:pt x="139" y="0"/>
                  </a:lnTo>
                  <a:lnTo>
                    <a:pt x="178" y="0"/>
                  </a:lnTo>
                  <a:lnTo>
                    <a:pt x="178" y="46"/>
                  </a:lnTo>
                  <a:lnTo>
                    <a:pt x="178" y="46"/>
                  </a:lnTo>
                  <a:lnTo>
                    <a:pt x="178" y="46"/>
                  </a:lnTo>
                  <a:lnTo>
                    <a:pt x="208" y="46"/>
                  </a:lnTo>
                  <a:lnTo>
                    <a:pt x="234" y="48"/>
                  </a:lnTo>
                  <a:lnTo>
                    <a:pt x="234" y="48"/>
                  </a:lnTo>
                  <a:lnTo>
                    <a:pt x="284" y="58"/>
                  </a:lnTo>
                  <a:lnTo>
                    <a:pt x="271" y="126"/>
                  </a:lnTo>
                  <a:lnTo>
                    <a:pt x="271" y="126"/>
                  </a:lnTo>
                  <a:lnTo>
                    <a:pt x="249" y="117"/>
                  </a:lnTo>
                  <a:lnTo>
                    <a:pt x="225" y="111"/>
                  </a:lnTo>
                  <a:lnTo>
                    <a:pt x="225" y="111"/>
                  </a:lnTo>
                  <a:lnTo>
                    <a:pt x="200" y="106"/>
                  </a:lnTo>
                  <a:lnTo>
                    <a:pt x="178" y="104"/>
                  </a:lnTo>
                  <a:lnTo>
                    <a:pt x="178" y="230"/>
                  </a:lnTo>
                  <a:lnTo>
                    <a:pt x="178" y="230"/>
                  </a:lnTo>
                  <a:lnTo>
                    <a:pt x="223" y="249"/>
                  </a:lnTo>
                  <a:lnTo>
                    <a:pt x="223" y="249"/>
                  </a:lnTo>
                  <a:lnTo>
                    <a:pt x="243" y="262"/>
                  </a:lnTo>
                  <a:lnTo>
                    <a:pt x="264" y="275"/>
                  </a:lnTo>
                  <a:lnTo>
                    <a:pt x="264" y="275"/>
                  </a:lnTo>
                  <a:lnTo>
                    <a:pt x="271" y="284"/>
                  </a:lnTo>
                  <a:lnTo>
                    <a:pt x="280" y="293"/>
                  </a:lnTo>
                  <a:lnTo>
                    <a:pt x="288" y="304"/>
                  </a:lnTo>
                  <a:lnTo>
                    <a:pt x="293" y="315"/>
                  </a:lnTo>
                  <a:lnTo>
                    <a:pt x="293" y="315"/>
                  </a:lnTo>
                  <a:lnTo>
                    <a:pt x="299" y="328"/>
                  </a:lnTo>
                  <a:lnTo>
                    <a:pt x="303" y="343"/>
                  </a:lnTo>
                  <a:lnTo>
                    <a:pt x="304" y="360"/>
                  </a:lnTo>
                  <a:lnTo>
                    <a:pt x="304" y="377"/>
                  </a:lnTo>
                  <a:lnTo>
                    <a:pt x="304" y="377"/>
                  </a:lnTo>
                  <a:close/>
                  <a:moveTo>
                    <a:pt x="95" y="158"/>
                  </a:moveTo>
                  <a:lnTo>
                    <a:pt x="95" y="158"/>
                  </a:lnTo>
                  <a:lnTo>
                    <a:pt x="97" y="167"/>
                  </a:lnTo>
                  <a:lnTo>
                    <a:pt x="98" y="176"/>
                  </a:lnTo>
                  <a:lnTo>
                    <a:pt x="102" y="184"/>
                  </a:lnTo>
                  <a:lnTo>
                    <a:pt x="108" y="191"/>
                  </a:lnTo>
                  <a:lnTo>
                    <a:pt x="108" y="191"/>
                  </a:lnTo>
                  <a:lnTo>
                    <a:pt x="123" y="202"/>
                  </a:lnTo>
                  <a:lnTo>
                    <a:pt x="139" y="213"/>
                  </a:lnTo>
                  <a:lnTo>
                    <a:pt x="139" y="104"/>
                  </a:lnTo>
                  <a:lnTo>
                    <a:pt x="139" y="104"/>
                  </a:lnTo>
                  <a:lnTo>
                    <a:pt x="124" y="108"/>
                  </a:lnTo>
                  <a:lnTo>
                    <a:pt x="111" y="113"/>
                  </a:lnTo>
                  <a:lnTo>
                    <a:pt x="111" y="113"/>
                  </a:lnTo>
                  <a:lnTo>
                    <a:pt x="104" y="119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7" y="143"/>
                  </a:lnTo>
                  <a:lnTo>
                    <a:pt x="95" y="158"/>
                  </a:lnTo>
                  <a:lnTo>
                    <a:pt x="95" y="158"/>
                  </a:lnTo>
                  <a:close/>
                  <a:moveTo>
                    <a:pt x="225" y="390"/>
                  </a:moveTo>
                  <a:lnTo>
                    <a:pt x="225" y="390"/>
                  </a:lnTo>
                  <a:lnTo>
                    <a:pt x="225" y="378"/>
                  </a:lnTo>
                  <a:lnTo>
                    <a:pt x="221" y="369"/>
                  </a:lnTo>
                  <a:lnTo>
                    <a:pt x="217" y="362"/>
                  </a:lnTo>
                  <a:lnTo>
                    <a:pt x="212" y="354"/>
                  </a:lnTo>
                  <a:lnTo>
                    <a:pt x="212" y="354"/>
                  </a:lnTo>
                  <a:lnTo>
                    <a:pt x="197" y="343"/>
                  </a:lnTo>
                  <a:lnTo>
                    <a:pt x="178" y="332"/>
                  </a:lnTo>
                  <a:lnTo>
                    <a:pt x="178" y="456"/>
                  </a:lnTo>
                  <a:lnTo>
                    <a:pt x="178" y="456"/>
                  </a:lnTo>
                  <a:lnTo>
                    <a:pt x="191" y="455"/>
                  </a:lnTo>
                  <a:lnTo>
                    <a:pt x="191" y="455"/>
                  </a:lnTo>
                  <a:lnTo>
                    <a:pt x="202" y="449"/>
                  </a:lnTo>
                  <a:lnTo>
                    <a:pt x="202" y="449"/>
                  </a:lnTo>
                  <a:lnTo>
                    <a:pt x="208" y="447"/>
                  </a:lnTo>
                  <a:lnTo>
                    <a:pt x="212" y="442"/>
                  </a:lnTo>
                  <a:lnTo>
                    <a:pt x="219" y="430"/>
                  </a:lnTo>
                  <a:lnTo>
                    <a:pt x="219" y="430"/>
                  </a:lnTo>
                  <a:lnTo>
                    <a:pt x="223" y="412"/>
                  </a:lnTo>
                  <a:lnTo>
                    <a:pt x="225" y="390"/>
                  </a:lnTo>
                  <a:lnTo>
                    <a:pt x="225" y="3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3" name="Freeform 78"/>
            <p:cNvSpPr>
              <a:spLocks/>
            </p:cNvSpPr>
            <p:nvPr/>
          </p:nvSpPr>
          <p:spPr bwMode="auto">
            <a:xfrm>
              <a:off x="2584065" y="2853956"/>
              <a:ext cx="1030253" cy="1207962"/>
            </a:xfrm>
            <a:custGeom>
              <a:avLst/>
              <a:gdLst>
                <a:gd name="T0" fmla="*/ 459 w 917"/>
                <a:gd name="T1" fmla="*/ 0 h 1074"/>
                <a:gd name="T2" fmla="*/ 412 w 917"/>
                <a:gd name="T3" fmla="*/ 1 h 1074"/>
                <a:gd name="T4" fmla="*/ 366 w 917"/>
                <a:gd name="T5" fmla="*/ 9 h 1074"/>
                <a:gd name="T6" fmla="*/ 321 w 917"/>
                <a:gd name="T7" fmla="*/ 20 h 1074"/>
                <a:gd name="T8" fmla="*/ 240 w 917"/>
                <a:gd name="T9" fmla="*/ 55 h 1074"/>
                <a:gd name="T10" fmla="*/ 167 w 917"/>
                <a:gd name="T11" fmla="*/ 105 h 1074"/>
                <a:gd name="T12" fmla="*/ 104 w 917"/>
                <a:gd name="T13" fmla="*/ 167 h 1074"/>
                <a:gd name="T14" fmla="*/ 54 w 917"/>
                <a:gd name="T15" fmla="*/ 241 h 1074"/>
                <a:gd name="T16" fmla="*/ 21 w 917"/>
                <a:gd name="T17" fmla="*/ 322 h 1074"/>
                <a:gd name="T18" fmla="*/ 9 w 917"/>
                <a:gd name="T19" fmla="*/ 367 h 1074"/>
                <a:gd name="T20" fmla="*/ 2 w 917"/>
                <a:gd name="T21" fmla="*/ 411 h 1074"/>
                <a:gd name="T22" fmla="*/ 0 w 917"/>
                <a:gd name="T23" fmla="*/ 458 h 1074"/>
                <a:gd name="T24" fmla="*/ 0 w 917"/>
                <a:gd name="T25" fmla="*/ 491 h 1074"/>
                <a:gd name="T26" fmla="*/ 9 w 917"/>
                <a:gd name="T27" fmla="*/ 552 h 1074"/>
                <a:gd name="T28" fmla="*/ 26 w 917"/>
                <a:gd name="T29" fmla="*/ 612 h 1074"/>
                <a:gd name="T30" fmla="*/ 48 w 917"/>
                <a:gd name="T31" fmla="*/ 667 h 1074"/>
                <a:gd name="T32" fmla="*/ 80 w 917"/>
                <a:gd name="T33" fmla="*/ 717 h 1074"/>
                <a:gd name="T34" fmla="*/ 117 w 917"/>
                <a:gd name="T35" fmla="*/ 764 h 1074"/>
                <a:gd name="T36" fmla="*/ 160 w 917"/>
                <a:gd name="T37" fmla="*/ 807 h 1074"/>
                <a:gd name="T38" fmla="*/ 206 w 917"/>
                <a:gd name="T39" fmla="*/ 842 h 1074"/>
                <a:gd name="T40" fmla="*/ 253 w 917"/>
                <a:gd name="T41" fmla="*/ 1074 h 1074"/>
                <a:gd name="T42" fmla="*/ 438 w 917"/>
                <a:gd name="T43" fmla="*/ 916 h 1074"/>
                <a:gd name="T44" fmla="*/ 459 w 917"/>
                <a:gd name="T45" fmla="*/ 918 h 1074"/>
                <a:gd name="T46" fmla="*/ 505 w 917"/>
                <a:gd name="T47" fmla="*/ 914 h 1074"/>
                <a:gd name="T48" fmla="*/ 551 w 917"/>
                <a:gd name="T49" fmla="*/ 909 h 1074"/>
                <a:gd name="T50" fmla="*/ 594 w 917"/>
                <a:gd name="T51" fmla="*/ 897 h 1074"/>
                <a:gd name="T52" fmla="*/ 678 w 917"/>
                <a:gd name="T53" fmla="*/ 862 h 1074"/>
                <a:gd name="T54" fmla="*/ 750 w 917"/>
                <a:gd name="T55" fmla="*/ 812 h 1074"/>
                <a:gd name="T56" fmla="*/ 813 w 917"/>
                <a:gd name="T57" fmla="*/ 751 h 1074"/>
                <a:gd name="T58" fmla="*/ 861 w 917"/>
                <a:gd name="T59" fmla="*/ 677 h 1074"/>
                <a:gd name="T60" fmla="*/ 896 w 917"/>
                <a:gd name="T61" fmla="*/ 595 h 1074"/>
                <a:gd name="T62" fmla="*/ 908 w 917"/>
                <a:gd name="T63" fmla="*/ 551 h 1074"/>
                <a:gd name="T64" fmla="*/ 915 w 917"/>
                <a:gd name="T65" fmla="*/ 506 h 1074"/>
                <a:gd name="T66" fmla="*/ 917 w 917"/>
                <a:gd name="T67" fmla="*/ 458 h 1074"/>
                <a:gd name="T68" fmla="*/ 917 w 917"/>
                <a:gd name="T69" fmla="*/ 436 h 1074"/>
                <a:gd name="T70" fmla="*/ 911 w 917"/>
                <a:gd name="T71" fmla="*/ 389 h 1074"/>
                <a:gd name="T72" fmla="*/ 902 w 917"/>
                <a:gd name="T73" fmla="*/ 345 h 1074"/>
                <a:gd name="T74" fmla="*/ 882 w 917"/>
                <a:gd name="T75" fmla="*/ 280 h 1074"/>
                <a:gd name="T76" fmla="*/ 839 w 917"/>
                <a:gd name="T77" fmla="*/ 202 h 1074"/>
                <a:gd name="T78" fmla="*/ 783 w 917"/>
                <a:gd name="T79" fmla="*/ 135 h 1074"/>
                <a:gd name="T80" fmla="*/ 715 w 917"/>
                <a:gd name="T81" fmla="*/ 78 h 1074"/>
                <a:gd name="T82" fmla="*/ 637 w 917"/>
                <a:gd name="T83" fmla="*/ 37 h 1074"/>
                <a:gd name="T84" fmla="*/ 574 w 917"/>
                <a:gd name="T85" fmla="*/ 14 h 1074"/>
                <a:gd name="T86" fmla="*/ 527 w 917"/>
                <a:gd name="T87" fmla="*/ 5 h 1074"/>
                <a:gd name="T88" fmla="*/ 483 w 917"/>
                <a:gd name="T89" fmla="*/ 0 h 1074"/>
                <a:gd name="T90" fmla="*/ 459 w 917"/>
                <a:gd name="T91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7" h="1074">
                  <a:moveTo>
                    <a:pt x="459" y="0"/>
                  </a:moveTo>
                  <a:lnTo>
                    <a:pt x="459" y="0"/>
                  </a:lnTo>
                  <a:lnTo>
                    <a:pt x="434" y="0"/>
                  </a:lnTo>
                  <a:lnTo>
                    <a:pt x="412" y="1"/>
                  </a:lnTo>
                  <a:lnTo>
                    <a:pt x="388" y="5"/>
                  </a:lnTo>
                  <a:lnTo>
                    <a:pt x="366" y="9"/>
                  </a:lnTo>
                  <a:lnTo>
                    <a:pt x="343" y="14"/>
                  </a:lnTo>
                  <a:lnTo>
                    <a:pt x="321" y="20"/>
                  </a:lnTo>
                  <a:lnTo>
                    <a:pt x="280" y="37"/>
                  </a:lnTo>
                  <a:lnTo>
                    <a:pt x="240" y="55"/>
                  </a:lnTo>
                  <a:lnTo>
                    <a:pt x="202" y="78"/>
                  </a:lnTo>
                  <a:lnTo>
                    <a:pt x="167" y="105"/>
                  </a:lnTo>
                  <a:lnTo>
                    <a:pt x="134" y="135"/>
                  </a:lnTo>
                  <a:lnTo>
                    <a:pt x="104" y="167"/>
                  </a:lnTo>
                  <a:lnTo>
                    <a:pt x="78" y="202"/>
                  </a:lnTo>
                  <a:lnTo>
                    <a:pt x="54" y="241"/>
                  </a:lnTo>
                  <a:lnTo>
                    <a:pt x="35" y="280"/>
                  </a:lnTo>
                  <a:lnTo>
                    <a:pt x="21" y="322"/>
                  </a:lnTo>
                  <a:lnTo>
                    <a:pt x="13" y="345"/>
                  </a:lnTo>
                  <a:lnTo>
                    <a:pt x="9" y="367"/>
                  </a:lnTo>
                  <a:lnTo>
                    <a:pt x="4" y="389"/>
                  </a:lnTo>
                  <a:lnTo>
                    <a:pt x="2" y="411"/>
                  </a:lnTo>
                  <a:lnTo>
                    <a:pt x="0" y="436"/>
                  </a:lnTo>
                  <a:lnTo>
                    <a:pt x="0" y="458"/>
                  </a:lnTo>
                  <a:lnTo>
                    <a:pt x="0" y="458"/>
                  </a:lnTo>
                  <a:lnTo>
                    <a:pt x="0" y="491"/>
                  </a:lnTo>
                  <a:lnTo>
                    <a:pt x="4" y="521"/>
                  </a:lnTo>
                  <a:lnTo>
                    <a:pt x="9" y="552"/>
                  </a:lnTo>
                  <a:lnTo>
                    <a:pt x="17" y="582"/>
                  </a:lnTo>
                  <a:lnTo>
                    <a:pt x="26" y="612"/>
                  </a:lnTo>
                  <a:lnTo>
                    <a:pt x="37" y="640"/>
                  </a:lnTo>
                  <a:lnTo>
                    <a:pt x="48" y="667"/>
                  </a:lnTo>
                  <a:lnTo>
                    <a:pt x="63" y="693"/>
                  </a:lnTo>
                  <a:lnTo>
                    <a:pt x="80" y="717"/>
                  </a:lnTo>
                  <a:lnTo>
                    <a:pt x="97" y="742"/>
                  </a:lnTo>
                  <a:lnTo>
                    <a:pt x="117" y="764"/>
                  </a:lnTo>
                  <a:lnTo>
                    <a:pt x="138" y="786"/>
                  </a:lnTo>
                  <a:lnTo>
                    <a:pt x="160" y="807"/>
                  </a:lnTo>
                  <a:lnTo>
                    <a:pt x="182" y="825"/>
                  </a:lnTo>
                  <a:lnTo>
                    <a:pt x="206" y="842"/>
                  </a:lnTo>
                  <a:lnTo>
                    <a:pt x="232" y="858"/>
                  </a:lnTo>
                  <a:lnTo>
                    <a:pt x="253" y="1074"/>
                  </a:lnTo>
                  <a:lnTo>
                    <a:pt x="438" y="916"/>
                  </a:lnTo>
                  <a:lnTo>
                    <a:pt x="438" y="916"/>
                  </a:lnTo>
                  <a:lnTo>
                    <a:pt x="459" y="918"/>
                  </a:lnTo>
                  <a:lnTo>
                    <a:pt x="459" y="918"/>
                  </a:lnTo>
                  <a:lnTo>
                    <a:pt x="483" y="916"/>
                  </a:lnTo>
                  <a:lnTo>
                    <a:pt x="505" y="914"/>
                  </a:lnTo>
                  <a:lnTo>
                    <a:pt x="527" y="912"/>
                  </a:lnTo>
                  <a:lnTo>
                    <a:pt x="551" y="909"/>
                  </a:lnTo>
                  <a:lnTo>
                    <a:pt x="574" y="903"/>
                  </a:lnTo>
                  <a:lnTo>
                    <a:pt x="594" y="897"/>
                  </a:lnTo>
                  <a:lnTo>
                    <a:pt x="637" y="881"/>
                  </a:lnTo>
                  <a:lnTo>
                    <a:pt x="678" y="862"/>
                  </a:lnTo>
                  <a:lnTo>
                    <a:pt x="715" y="838"/>
                  </a:lnTo>
                  <a:lnTo>
                    <a:pt x="750" y="812"/>
                  </a:lnTo>
                  <a:lnTo>
                    <a:pt x="783" y="782"/>
                  </a:lnTo>
                  <a:lnTo>
                    <a:pt x="813" y="751"/>
                  </a:lnTo>
                  <a:lnTo>
                    <a:pt x="839" y="716"/>
                  </a:lnTo>
                  <a:lnTo>
                    <a:pt x="861" y="677"/>
                  </a:lnTo>
                  <a:lnTo>
                    <a:pt x="882" y="638"/>
                  </a:lnTo>
                  <a:lnTo>
                    <a:pt x="896" y="595"/>
                  </a:lnTo>
                  <a:lnTo>
                    <a:pt x="902" y="573"/>
                  </a:lnTo>
                  <a:lnTo>
                    <a:pt x="908" y="551"/>
                  </a:lnTo>
                  <a:lnTo>
                    <a:pt x="911" y="528"/>
                  </a:lnTo>
                  <a:lnTo>
                    <a:pt x="915" y="506"/>
                  </a:lnTo>
                  <a:lnTo>
                    <a:pt x="917" y="482"/>
                  </a:lnTo>
                  <a:lnTo>
                    <a:pt x="917" y="458"/>
                  </a:lnTo>
                  <a:lnTo>
                    <a:pt x="917" y="458"/>
                  </a:lnTo>
                  <a:lnTo>
                    <a:pt x="917" y="436"/>
                  </a:lnTo>
                  <a:lnTo>
                    <a:pt x="915" y="411"/>
                  </a:lnTo>
                  <a:lnTo>
                    <a:pt x="911" y="389"/>
                  </a:lnTo>
                  <a:lnTo>
                    <a:pt x="908" y="367"/>
                  </a:lnTo>
                  <a:lnTo>
                    <a:pt x="902" y="345"/>
                  </a:lnTo>
                  <a:lnTo>
                    <a:pt x="896" y="322"/>
                  </a:lnTo>
                  <a:lnTo>
                    <a:pt x="882" y="280"/>
                  </a:lnTo>
                  <a:lnTo>
                    <a:pt x="861" y="241"/>
                  </a:lnTo>
                  <a:lnTo>
                    <a:pt x="839" y="202"/>
                  </a:lnTo>
                  <a:lnTo>
                    <a:pt x="813" y="167"/>
                  </a:lnTo>
                  <a:lnTo>
                    <a:pt x="783" y="135"/>
                  </a:lnTo>
                  <a:lnTo>
                    <a:pt x="750" y="105"/>
                  </a:lnTo>
                  <a:lnTo>
                    <a:pt x="715" y="78"/>
                  </a:lnTo>
                  <a:lnTo>
                    <a:pt x="678" y="55"/>
                  </a:lnTo>
                  <a:lnTo>
                    <a:pt x="637" y="37"/>
                  </a:lnTo>
                  <a:lnTo>
                    <a:pt x="594" y="20"/>
                  </a:lnTo>
                  <a:lnTo>
                    <a:pt x="574" y="14"/>
                  </a:lnTo>
                  <a:lnTo>
                    <a:pt x="551" y="9"/>
                  </a:lnTo>
                  <a:lnTo>
                    <a:pt x="527" y="5"/>
                  </a:lnTo>
                  <a:lnTo>
                    <a:pt x="505" y="1"/>
                  </a:lnTo>
                  <a:lnTo>
                    <a:pt x="483" y="0"/>
                  </a:lnTo>
                  <a:lnTo>
                    <a:pt x="459" y="0"/>
                  </a:lnTo>
                  <a:lnTo>
                    <a:pt x="459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4" name="Freeform 86"/>
            <p:cNvSpPr>
              <a:spLocks/>
            </p:cNvSpPr>
            <p:nvPr/>
          </p:nvSpPr>
          <p:spPr bwMode="auto">
            <a:xfrm>
              <a:off x="3411866" y="3018167"/>
              <a:ext cx="681588" cy="796309"/>
            </a:xfrm>
            <a:custGeom>
              <a:avLst/>
              <a:gdLst>
                <a:gd name="T0" fmla="*/ 302 w 605"/>
                <a:gd name="T1" fmla="*/ 0 h 709"/>
                <a:gd name="T2" fmla="*/ 241 w 605"/>
                <a:gd name="T3" fmla="*/ 6 h 709"/>
                <a:gd name="T4" fmla="*/ 184 w 605"/>
                <a:gd name="T5" fmla="*/ 24 h 709"/>
                <a:gd name="T6" fmla="*/ 133 w 605"/>
                <a:gd name="T7" fmla="*/ 52 h 709"/>
                <a:gd name="T8" fmla="*/ 87 w 605"/>
                <a:gd name="T9" fmla="*/ 89 h 709"/>
                <a:gd name="T10" fmla="*/ 52 w 605"/>
                <a:gd name="T11" fmla="*/ 134 h 709"/>
                <a:gd name="T12" fmla="*/ 22 w 605"/>
                <a:gd name="T13" fmla="*/ 186 h 709"/>
                <a:gd name="T14" fmla="*/ 5 w 605"/>
                <a:gd name="T15" fmla="*/ 241 h 709"/>
                <a:gd name="T16" fmla="*/ 0 w 605"/>
                <a:gd name="T17" fmla="*/ 303 h 709"/>
                <a:gd name="T18" fmla="*/ 0 w 605"/>
                <a:gd name="T19" fmla="*/ 323 h 709"/>
                <a:gd name="T20" fmla="*/ 5 w 605"/>
                <a:gd name="T21" fmla="*/ 364 h 709"/>
                <a:gd name="T22" fmla="*/ 17 w 605"/>
                <a:gd name="T23" fmla="*/ 403 h 709"/>
                <a:gd name="T24" fmla="*/ 31 w 605"/>
                <a:gd name="T25" fmla="*/ 440 h 709"/>
                <a:gd name="T26" fmla="*/ 52 w 605"/>
                <a:gd name="T27" fmla="*/ 473 h 709"/>
                <a:gd name="T28" fmla="*/ 76 w 605"/>
                <a:gd name="T29" fmla="*/ 505 h 709"/>
                <a:gd name="T30" fmla="*/ 106 w 605"/>
                <a:gd name="T31" fmla="*/ 533 h 709"/>
                <a:gd name="T32" fmla="*/ 135 w 605"/>
                <a:gd name="T33" fmla="*/ 557 h 709"/>
                <a:gd name="T34" fmla="*/ 167 w 605"/>
                <a:gd name="T35" fmla="*/ 709 h 709"/>
                <a:gd name="T36" fmla="*/ 288 w 605"/>
                <a:gd name="T37" fmla="*/ 605 h 709"/>
                <a:gd name="T38" fmla="*/ 302 w 605"/>
                <a:gd name="T39" fmla="*/ 605 h 709"/>
                <a:gd name="T40" fmla="*/ 364 w 605"/>
                <a:gd name="T41" fmla="*/ 599 h 709"/>
                <a:gd name="T42" fmla="*/ 419 w 605"/>
                <a:gd name="T43" fmla="*/ 581 h 709"/>
                <a:gd name="T44" fmla="*/ 471 w 605"/>
                <a:gd name="T45" fmla="*/ 553 h 709"/>
                <a:gd name="T46" fmla="*/ 516 w 605"/>
                <a:gd name="T47" fmla="*/ 518 h 709"/>
                <a:gd name="T48" fmla="*/ 553 w 605"/>
                <a:gd name="T49" fmla="*/ 471 h 709"/>
                <a:gd name="T50" fmla="*/ 581 w 605"/>
                <a:gd name="T51" fmla="*/ 421 h 709"/>
                <a:gd name="T52" fmla="*/ 599 w 605"/>
                <a:gd name="T53" fmla="*/ 364 h 709"/>
                <a:gd name="T54" fmla="*/ 605 w 605"/>
                <a:gd name="T55" fmla="*/ 303 h 709"/>
                <a:gd name="T56" fmla="*/ 603 w 605"/>
                <a:gd name="T57" fmla="*/ 271 h 709"/>
                <a:gd name="T58" fmla="*/ 592 w 605"/>
                <a:gd name="T59" fmla="*/ 214 h 709"/>
                <a:gd name="T60" fmla="*/ 568 w 605"/>
                <a:gd name="T61" fmla="*/ 158 h 709"/>
                <a:gd name="T62" fmla="*/ 536 w 605"/>
                <a:gd name="T63" fmla="*/ 110 h 709"/>
                <a:gd name="T64" fmla="*/ 495 w 605"/>
                <a:gd name="T65" fmla="*/ 69 h 709"/>
                <a:gd name="T66" fmla="*/ 447 w 605"/>
                <a:gd name="T67" fmla="*/ 37 h 709"/>
                <a:gd name="T68" fmla="*/ 391 w 605"/>
                <a:gd name="T69" fmla="*/ 13 h 709"/>
                <a:gd name="T70" fmla="*/ 332 w 605"/>
                <a:gd name="T71" fmla="*/ 2 h 709"/>
                <a:gd name="T72" fmla="*/ 302 w 605"/>
                <a:gd name="T73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5" h="709">
                  <a:moveTo>
                    <a:pt x="302" y="0"/>
                  </a:moveTo>
                  <a:lnTo>
                    <a:pt x="302" y="0"/>
                  </a:lnTo>
                  <a:lnTo>
                    <a:pt x="271" y="2"/>
                  </a:lnTo>
                  <a:lnTo>
                    <a:pt x="241" y="6"/>
                  </a:lnTo>
                  <a:lnTo>
                    <a:pt x="211" y="13"/>
                  </a:lnTo>
                  <a:lnTo>
                    <a:pt x="184" y="24"/>
                  </a:lnTo>
                  <a:lnTo>
                    <a:pt x="158" y="37"/>
                  </a:lnTo>
                  <a:lnTo>
                    <a:pt x="133" y="52"/>
                  </a:lnTo>
                  <a:lnTo>
                    <a:pt x="109" y="69"/>
                  </a:lnTo>
                  <a:lnTo>
                    <a:pt x="87" y="89"/>
                  </a:lnTo>
                  <a:lnTo>
                    <a:pt x="69" y="110"/>
                  </a:lnTo>
                  <a:lnTo>
                    <a:pt x="52" y="134"/>
                  </a:lnTo>
                  <a:lnTo>
                    <a:pt x="35" y="158"/>
                  </a:lnTo>
                  <a:lnTo>
                    <a:pt x="22" y="186"/>
                  </a:lnTo>
                  <a:lnTo>
                    <a:pt x="13" y="214"/>
                  </a:lnTo>
                  <a:lnTo>
                    <a:pt x="5" y="241"/>
                  </a:lnTo>
                  <a:lnTo>
                    <a:pt x="2" y="271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23"/>
                  </a:lnTo>
                  <a:lnTo>
                    <a:pt x="2" y="345"/>
                  </a:lnTo>
                  <a:lnTo>
                    <a:pt x="5" y="364"/>
                  </a:lnTo>
                  <a:lnTo>
                    <a:pt x="11" y="384"/>
                  </a:lnTo>
                  <a:lnTo>
                    <a:pt x="17" y="403"/>
                  </a:lnTo>
                  <a:lnTo>
                    <a:pt x="24" y="421"/>
                  </a:lnTo>
                  <a:lnTo>
                    <a:pt x="31" y="440"/>
                  </a:lnTo>
                  <a:lnTo>
                    <a:pt x="43" y="457"/>
                  </a:lnTo>
                  <a:lnTo>
                    <a:pt x="52" y="473"/>
                  </a:lnTo>
                  <a:lnTo>
                    <a:pt x="65" y="490"/>
                  </a:lnTo>
                  <a:lnTo>
                    <a:pt x="76" y="505"/>
                  </a:lnTo>
                  <a:lnTo>
                    <a:pt x="91" y="520"/>
                  </a:lnTo>
                  <a:lnTo>
                    <a:pt x="106" y="533"/>
                  </a:lnTo>
                  <a:lnTo>
                    <a:pt x="121" y="546"/>
                  </a:lnTo>
                  <a:lnTo>
                    <a:pt x="135" y="557"/>
                  </a:lnTo>
                  <a:lnTo>
                    <a:pt x="154" y="566"/>
                  </a:lnTo>
                  <a:lnTo>
                    <a:pt x="167" y="709"/>
                  </a:lnTo>
                  <a:lnTo>
                    <a:pt x="288" y="605"/>
                  </a:lnTo>
                  <a:lnTo>
                    <a:pt x="288" y="605"/>
                  </a:lnTo>
                  <a:lnTo>
                    <a:pt x="302" y="605"/>
                  </a:lnTo>
                  <a:lnTo>
                    <a:pt x="302" y="605"/>
                  </a:lnTo>
                  <a:lnTo>
                    <a:pt x="332" y="603"/>
                  </a:lnTo>
                  <a:lnTo>
                    <a:pt x="364" y="599"/>
                  </a:lnTo>
                  <a:lnTo>
                    <a:pt x="391" y="592"/>
                  </a:lnTo>
                  <a:lnTo>
                    <a:pt x="419" y="581"/>
                  </a:lnTo>
                  <a:lnTo>
                    <a:pt x="447" y="570"/>
                  </a:lnTo>
                  <a:lnTo>
                    <a:pt x="471" y="553"/>
                  </a:lnTo>
                  <a:lnTo>
                    <a:pt x="495" y="536"/>
                  </a:lnTo>
                  <a:lnTo>
                    <a:pt x="516" y="518"/>
                  </a:lnTo>
                  <a:lnTo>
                    <a:pt x="536" y="496"/>
                  </a:lnTo>
                  <a:lnTo>
                    <a:pt x="553" y="471"/>
                  </a:lnTo>
                  <a:lnTo>
                    <a:pt x="568" y="447"/>
                  </a:lnTo>
                  <a:lnTo>
                    <a:pt x="581" y="421"/>
                  </a:lnTo>
                  <a:lnTo>
                    <a:pt x="592" y="394"/>
                  </a:lnTo>
                  <a:lnTo>
                    <a:pt x="599" y="364"/>
                  </a:lnTo>
                  <a:lnTo>
                    <a:pt x="603" y="334"/>
                  </a:lnTo>
                  <a:lnTo>
                    <a:pt x="605" y="303"/>
                  </a:lnTo>
                  <a:lnTo>
                    <a:pt x="605" y="303"/>
                  </a:lnTo>
                  <a:lnTo>
                    <a:pt x="603" y="271"/>
                  </a:lnTo>
                  <a:lnTo>
                    <a:pt x="599" y="241"/>
                  </a:lnTo>
                  <a:lnTo>
                    <a:pt x="592" y="214"/>
                  </a:lnTo>
                  <a:lnTo>
                    <a:pt x="581" y="186"/>
                  </a:lnTo>
                  <a:lnTo>
                    <a:pt x="568" y="158"/>
                  </a:lnTo>
                  <a:lnTo>
                    <a:pt x="553" y="134"/>
                  </a:lnTo>
                  <a:lnTo>
                    <a:pt x="536" y="110"/>
                  </a:lnTo>
                  <a:lnTo>
                    <a:pt x="516" y="89"/>
                  </a:lnTo>
                  <a:lnTo>
                    <a:pt x="495" y="69"/>
                  </a:lnTo>
                  <a:lnTo>
                    <a:pt x="471" y="52"/>
                  </a:lnTo>
                  <a:lnTo>
                    <a:pt x="447" y="37"/>
                  </a:lnTo>
                  <a:lnTo>
                    <a:pt x="419" y="24"/>
                  </a:lnTo>
                  <a:lnTo>
                    <a:pt x="391" y="13"/>
                  </a:lnTo>
                  <a:lnTo>
                    <a:pt x="364" y="6"/>
                  </a:lnTo>
                  <a:lnTo>
                    <a:pt x="332" y="2"/>
                  </a:lnTo>
                  <a:lnTo>
                    <a:pt x="302" y="0"/>
                  </a:lnTo>
                  <a:lnTo>
                    <a:pt x="302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3612069" y="3137388"/>
              <a:ext cx="251940" cy="377910"/>
              <a:chOff x="7320832" y="3137388"/>
              <a:chExt cx="251940" cy="377910"/>
            </a:xfrm>
            <a:solidFill>
              <a:schemeClr val="bg1"/>
            </a:solidFill>
          </p:grpSpPr>
          <p:sp>
            <p:nvSpPr>
              <p:cNvPr id="46" name="Freeform 87"/>
              <p:cNvSpPr>
                <a:spLocks/>
              </p:cNvSpPr>
              <p:nvPr/>
            </p:nvSpPr>
            <p:spPr bwMode="auto">
              <a:xfrm>
                <a:off x="7320832" y="3258859"/>
                <a:ext cx="251940" cy="256439"/>
              </a:xfrm>
              <a:custGeom>
                <a:avLst/>
                <a:gdLst>
                  <a:gd name="T0" fmla="*/ 225 w 225"/>
                  <a:gd name="T1" fmla="*/ 229 h 229"/>
                  <a:gd name="T2" fmla="*/ 0 w 225"/>
                  <a:gd name="T3" fmla="*/ 229 h 229"/>
                  <a:gd name="T4" fmla="*/ 6 w 225"/>
                  <a:gd name="T5" fmla="*/ 206 h 229"/>
                  <a:gd name="T6" fmla="*/ 9 w 225"/>
                  <a:gd name="T7" fmla="*/ 0 h 229"/>
                  <a:gd name="T8" fmla="*/ 215 w 225"/>
                  <a:gd name="T9" fmla="*/ 0 h 229"/>
                  <a:gd name="T10" fmla="*/ 221 w 225"/>
                  <a:gd name="T11" fmla="*/ 208 h 229"/>
                  <a:gd name="T12" fmla="*/ 225 w 225"/>
                  <a:gd name="T13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229">
                    <a:moveTo>
                      <a:pt x="225" y="229"/>
                    </a:moveTo>
                    <a:lnTo>
                      <a:pt x="0" y="229"/>
                    </a:lnTo>
                    <a:lnTo>
                      <a:pt x="6" y="206"/>
                    </a:lnTo>
                    <a:lnTo>
                      <a:pt x="9" y="0"/>
                    </a:lnTo>
                    <a:lnTo>
                      <a:pt x="215" y="0"/>
                    </a:lnTo>
                    <a:lnTo>
                      <a:pt x="221" y="208"/>
                    </a:lnTo>
                    <a:lnTo>
                      <a:pt x="225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7" name="Freeform 88"/>
              <p:cNvSpPr>
                <a:spLocks/>
              </p:cNvSpPr>
              <p:nvPr/>
            </p:nvSpPr>
            <p:spPr bwMode="auto">
              <a:xfrm>
                <a:off x="7359072" y="3137388"/>
                <a:ext cx="175458" cy="141717"/>
              </a:xfrm>
              <a:custGeom>
                <a:avLst/>
                <a:gdLst>
                  <a:gd name="T0" fmla="*/ 151 w 156"/>
                  <a:gd name="T1" fmla="*/ 126 h 126"/>
                  <a:gd name="T2" fmla="*/ 151 w 156"/>
                  <a:gd name="T3" fmla="*/ 126 h 126"/>
                  <a:gd name="T4" fmla="*/ 149 w 156"/>
                  <a:gd name="T5" fmla="*/ 124 h 126"/>
                  <a:gd name="T6" fmla="*/ 147 w 156"/>
                  <a:gd name="T7" fmla="*/ 122 h 126"/>
                  <a:gd name="T8" fmla="*/ 147 w 156"/>
                  <a:gd name="T9" fmla="*/ 122 h 126"/>
                  <a:gd name="T10" fmla="*/ 145 w 156"/>
                  <a:gd name="T11" fmla="*/ 98 h 126"/>
                  <a:gd name="T12" fmla="*/ 141 w 156"/>
                  <a:gd name="T13" fmla="*/ 78 h 126"/>
                  <a:gd name="T14" fmla="*/ 136 w 156"/>
                  <a:gd name="T15" fmla="*/ 58 h 126"/>
                  <a:gd name="T16" fmla="*/ 127 w 156"/>
                  <a:gd name="T17" fmla="*/ 41 h 126"/>
                  <a:gd name="T18" fmla="*/ 117 w 156"/>
                  <a:gd name="T19" fmla="*/ 28 h 126"/>
                  <a:gd name="T20" fmla="*/ 104 w 156"/>
                  <a:gd name="T21" fmla="*/ 17 h 126"/>
                  <a:gd name="T22" fmla="*/ 91 w 156"/>
                  <a:gd name="T23" fmla="*/ 11 h 126"/>
                  <a:gd name="T24" fmla="*/ 84 w 156"/>
                  <a:gd name="T25" fmla="*/ 9 h 126"/>
                  <a:gd name="T26" fmla="*/ 78 w 156"/>
                  <a:gd name="T27" fmla="*/ 7 h 126"/>
                  <a:gd name="T28" fmla="*/ 78 w 156"/>
                  <a:gd name="T29" fmla="*/ 7 h 126"/>
                  <a:gd name="T30" fmla="*/ 71 w 156"/>
                  <a:gd name="T31" fmla="*/ 9 h 126"/>
                  <a:gd name="T32" fmla="*/ 64 w 156"/>
                  <a:gd name="T33" fmla="*/ 11 h 126"/>
                  <a:gd name="T34" fmla="*/ 51 w 156"/>
                  <a:gd name="T35" fmla="*/ 17 h 126"/>
                  <a:gd name="T36" fmla="*/ 39 w 156"/>
                  <a:gd name="T37" fmla="*/ 28 h 126"/>
                  <a:gd name="T38" fmla="*/ 28 w 156"/>
                  <a:gd name="T39" fmla="*/ 41 h 126"/>
                  <a:gd name="T40" fmla="*/ 21 w 156"/>
                  <a:gd name="T41" fmla="*/ 58 h 126"/>
                  <a:gd name="T42" fmla="*/ 13 w 156"/>
                  <a:gd name="T43" fmla="*/ 78 h 126"/>
                  <a:gd name="T44" fmla="*/ 10 w 156"/>
                  <a:gd name="T45" fmla="*/ 98 h 126"/>
                  <a:gd name="T46" fmla="*/ 8 w 156"/>
                  <a:gd name="T47" fmla="*/ 122 h 126"/>
                  <a:gd name="T48" fmla="*/ 8 w 156"/>
                  <a:gd name="T49" fmla="*/ 122 h 126"/>
                  <a:gd name="T50" fmla="*/ 8 w 156"/>
                  <a:gd name="T51" fmla="*/ 124 h 126"/>
                  <a:gd name="T52" fmla="*/ 4 w 156"/>
                  <a:gd name="T53" fmla="*/ 126 h 126"/>
                  <a:gd name="T54" fmla="*/ 4 w 156"/>
                  <a:gd name="T55" fmla="*/ 126 h 126"/>
                  <a:gd name="T56" fmla="*/ 0 w 156"/>
                  <a:gd name="T57" fmla="*/ 124 h 126"/>
                  <a:gd name="T58" fmla="*/ 0 w 156"/>
                  <a:gd name="T59" fmla="*/ 122 h 126"/>
                  <a:gd name="T60" fmla="*/ 0 w 156"/>
                  <a:gd name="T61" fmla="*/ 122 h 126"/>
                  <a:gd name="T62" fmla="*/ 2 w 156"/>
                  <a:gd name="T63" fmla="*/ 97 h 126"/>
                  <a:gd name="T64" fmla="*/ 6 w 156"/>
                  <a:gd name="T65" fmla="*/ 74 h 126"/>
                  <a:gd name="T66" fmla="*/ 13 w 156"/>
                  <a:gd name="T67" fmla="*/ 54 h 126"/>
                  <a:gd name="T68" fmla="*/ 23 w 156"/>
                  <a:gd name="T69" fmla="*/ 35 h 126"/>
                  <a:gd name="T70" fmla="*/ 34 w 156"/>
                  <a:gd name="T71" fmla="*/ 22 h 126"/>
                  <a:gd name="T72" fmla="*/ 47 w 156"/>
                  <a:gd name="T73" fmla="*/ 11 h 126"/>
                  <a:gd name="T74" fmla="*/ 54 w 156"/>
                  <a:gd name="T75" fmla="*/ 6 h 126"/>
                  <a:gd name="T76" fmla="*/ 62 w 156"/>
                  <a:gd name="T77" fmla="*/ 4 h 126"/>
                  <a:gd name="T78" fmla="*/ 69 w 156"/>
                  <a:gd name="T79" fmla="*/ 2 h 126"/>
                  <a:gd name="T80" fmla="*/ 78 w 156"/>
                  <a:gd name="T81" fmla="*/ 0 h 126"/>
                  <a:gd name="T82" fmla="*/ 78 w 156"/>
                  <a:gd name="T83" fmla="*/ 0 h 126"/>
                  <a:gd name="T84" fmla="*/ 86 w 156"/>
                  <a:gd name="T85" fmla="*/ 2 h 126"/>
                  <a:gd name="T86" fmla="*/ 93 w 156"/>
                  <a:gd name="T87" fmla="*/ 4 h 126"/>
                  <a:gd name="T88" fmla="*/ 101 w 156"/>
                  <a:gd name="T89" fmla="*/ 6 h 126"/>
                  <a:gd name="T90" fmla="*/ 108 w 156"/>
                  <a:gd name="T91" fmla="*/ 11 h 126"/>
                  <a:gd name="T92" fmla="*/ 121 w 156"/>
                  <a:gd name="T93" fmla="*/ 22 h 126"/>
                  <a:gd name="T94" fmla="*/ 132 w 156"/>
                  <a:gd name="T95" fmla="*/ 35 h 126"/>
                  <a:gd name="T96" fmla="*/ 141 w 156"/>
                  <a:gd name="T97" fmla="*/ 54 h 126"/>
                  <a:gd name="T98" fmla="*/ 149 w 156"/>
                  <a:gd name="T99" fmla="*/ 74 h 126"/>
                  <a:gd name="T100" fmla="*/ 154 w 156"/>
                  <a:gd name="T101" fmla="*/ 97 h 126"/>
                  <a:gd name="T102" fmla="*/ 156 w 156"/>
                  <a:gd name="T103" fmla="*/ 122 h 126"/>
                  <a:gd name="T104" fmla="*/ 156 w 156"/>
                  <a:gd name="T105" fmla="*/ 122 h 126"/>
                  <a:gd name="T106" fmla="*/ 154 w 156"/>
                  <a:gd name="T107" fmla="*/ 124 h 126"/>
                  <a:gd name="T108" fmla="*/ 151 w 156"/>
                  <a:gd name="T109" fmla="*/ 126 h 126"/>
                  <a:gd name="T110" fmla="*/ 151 w 156"/>
                  <a:gd name="T11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" h="126">
                    <a:moveTo>
                      <a:pt x="151" y="126"/>
                    </a:moveTo>
                    <a:lnTo>
                      <a:pt x="151" y="126"/>
                    </a:lnTo>
                    <a:lnTo>
                      <a:pt x="149" y="124"/>
                    </a:lnTo>
                    <a:lnTo>
                      <a:pt x="147" y="122"/>
                    </a:lnTo>
                    <a:lnTo>
                      <a:pt x="147" y="122"/>
                    </a:lnTo>
                    <a:lnTo>
                      <a:pt x="145" y="98"/>
                    </a:lnTo>
                    <a:lnTo>
                      <a:pt x="141" y="78"/>
                    </a:lnTo>
                    <a:lnTo>
                      <a:pt x="136" y="58"/>
                    </a:lnTo>
                    <a:lnTo>
                      <a:pt x="127" y="41"/>
                    </a:lnTo>
                    <a:lnTo>
                      <a:pt x="117" y="28"/>
                    </a:lnTo>
                    <a:lnTo>
                      <a:pt x="104" y="17"/>
                    </a:lnTo>
                    <a:lnTo>
                      <a:pt x="91" y="11"/>
                    </a:lnTo>
                    <a:lnTo>
                      <a:pt x="84" y="9"/>
                    </a:lnTo>
                    <a:lnTo>
                      <a:pt x="78" y="7"/>
                    </a:lnTo>
                    <a:lnTo>
                      <a:pt x="78" y="7"/>
                    </a:lnTo>
                    <a:lnTo>
                      <a:pt x="71" y="9"/>
                    </a:lnTo>
                    <a:lnTo>
                      <a:pt x="64" y="11"/>
                    </a:lnTo>
                    <a:lnTo>
                      <a:pt x="51" y="17"/>
                    </a:lnTo>
                    <a:lnTo>
                      <a:pt x="39" y="28"/>
                    </a:lnTo>
                    <a:lnTo>
                      <a:pt x="28" y="41"/>
                    </a:lnTo>
                    <a:lnTo>
                      <a:pt x="21" y="58"/>
                    </a:lnTo>
                    <a:lnTo>
                      <a:pt x="13" y="78"/>
                    </a:lnTo>
                    <a:lnTo>
                      <a:pt x="10" y="98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24"/>
                    </a:lnTo>
                    <a:lnTo>
                      <a:pt x="4" y="126"/>
                    </a:lnTo>
                    <a:lnTo>
                      <a:pt x="4" y="126"/>
                    </a:lnTo>
                    <a:lnTo>
                      <a:pt x="0" y="124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2" y="97"/>
                    </a:lnTo>
                    <a:lnTo>
                      <a:pt x="6" y="74"/>
                    </a:lnTo>
                    <a:lnTo>
                      <a:pt x="13" y="54"/>
                    </a:lnTo>
                    <a:lnTo>
                      <a:pt x="23" y="35"/>
                    </a:lnTo>
                    <a:lnTo>
                      <a:pt x="34" y="22"/>
                    </a:lnTo>
                    <a:lnTo>
                      <a:pt x="47" y="11"/>
                    </a:lnTo>
                    <a:lnTo>
                      <a:pt x="54" y="6"/>
                    </a:lnTo>
                    <a:lnTo>
                      <a:pt x="62" y="4"/>
                    </a:lnTo>
                    <a:lnTo>
                      <a:pt x="69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6" y="2"/>
                    </a:lnTo>
                    <a:lnTo>
                      <a:pt x="93" y="4"/>
                    </a:lnTo>
                    <a:lnTo>
                      <a:pt x="101" y="6"/>
                    </a:lnTo>
                    <a:lnTo>
                      <a:pt x="108" y="11"/>
                    </a:lnTo>
                    <a:lnTo>
                      <a:pt x="121" y="22"/>
                    </a:lnTo>
                    <a:lnTo>
                      <a:pt x="132" y="35"/>
                    </a:lnTo>
                    <a:lnTo>
                      <a:pt x="141" y="54"/>
                    </a:lnTo>
                    <a:lnTo>
                      <a:pt x="149" y="74"/>
                    </a:lnTo>
                    <a:lnTo>
                      <a:pt x="154" y="97"/>
                    </a:lnTo>
                    <a:lnTo>
                      <a:pt x="156" y="122"/>
                    </a:lnTo>
                    <a:lnTo>
                      <a:pt x="156" y="122"/>
                    </a:lnTo>
                    <a:lnTo>
                      <a:pt x="154" y="124"/>
                    </a:lnTo>
                    <a:lnTo>
                      <a:pt x="151" y="126"/>
                    </a:lnTo>
                    <a:lnTo>
                      <a:pt x="151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26" name="Group 20"/>
            <p:cNvGrpSpPr/>
            <p:nvPr/>
          </p:nvGrpSpPr>
          <p:grpSpPr>
            <a:xfrm>
              <a:off x="953206" y="5087672"/>
              <a:ext cx="2337190" cy="1770327"/>
              <a:chOff x="4661969" y="5087672"/>
              <a:chExt cx="2337190" cy="1770327"/>
            </a:xfrm>
          </p:grpSpPr>
          <p:sp>
            <p:nvSpPr>
              <p:cNvPr id="28" name="Freeform 102"/>
              <p:cNvSpPr>
                <a:spLocks/>
              </p:cNvSpPr>
              <p:nvPr/>
            </p:nvSpPr>
            <p:spPr bwMode="auto">
              <a:xfrm>
                <a:off x="5451529" y="5087672"/>
                <a:ext cx="1205711" cy="1678098"/>
              </a:xfrm>
              <a:custGeom>
                <a:avLst/>
                <a:gdLst>
                  <a:gd name="T0" fmla="*/ 0 w 1073"/>
                  <a:gd name="T1" fmla="*/ 1412 h 1494"/>
                  <a:gd name="T2" fmla="*/ 0 w 1073"/>
                  <a:gd name="T3" fmla="*/ 1412 h 1494"/>
                  <a:gd name="T4" fmla="*/ 2 w 1073"/>
                  <a:gd name="T5" fmla="*/ 1429 h 1494"/>
                  <a:gd name="T6" fmla="*/ 6 w 1073"/>
                  <a:gd name="T7" fmla="*/ 1445 h 1494"/>
                  <a:gd name="T8" fmla="*/ 13 w 1073"/>
                  <a:gd name="T9" fmla="*/ 1458 h 1494"/>
                  <a:gd name="T10" fmla="*/ 25 w 1073"/>
                  <a:gd name="T11" fmla="*/ 1469 h 1494"/>
                  <a:gd name="T12" fmla="*/ 36 w 1073"/>
                  <a:gd name="T13" fmla="*/ 1481 h 1494"/>
                  <a:gd name="T14" fmla="*/ 50 w 1073"/>
                  <a:gd name="T15" fmla="*/ 1488 h 1494"/>
                  <a:gd name="T16" fmla="*/ 65 w 1073"/>
                  <a:gd name="T17" fmla="*/ 1492 h 1494"/>
                  <a:gd name="T18" fmla="*/ 82 w 1073"/>
                  <a:gd name="T19" fmla="*/ 1494 h 1494"/>
                  <a:gd name="T20" fmla="*/ 991 w 1073"/>
                  <a:gd name="T21" fmla="*/ 1494 h 1494"/>
                  <a:gd name="T22" fmla="*/ 991 w 1073"/>
                  <a:gd name="T23" fmla="*/ 1494 h 1494"/>
                  <a:gd name="T24" fmla="*/ 1008 w 1073"/>
                  <a:gd name="T25" fmla="*/ 1492 h 1494"/>
                  <a:gd name="T26" fmla="*/ 1023 w 1073"/>
                  <a:gd name="T27" fmla="*/ 1488 h 1494"/>
                  <a:gd name="T28" fmla="*/ 1038 w 1073"/>
                  <a:gd name="T29" fmla="*/ 1481 h 1494"/>
                  <a:gd name="T30" fmla="*/ 1049 w 1073"/>
                  <a:gd name="T31" fmla="*/ 1469 h 1494"/>
                  <a:gd name="T32" fmla="*/ 1060 w 1073"/>
                  <a:gd name="T33" fmla="*/ 1458 h 1494"/>
                  <a:gd name="T34" fmla="*/ 1067 w 1073"/>
                  <a:gd name="T35" fmla="*/ 1445 h 1494"/>
                  <a:gd name="T36" fmla="*/ 1071 w 1073"/>
                  <a:gd name="T37" fmla="*/ 1429 h 1494"/>
                  <a:gd name="T38" fmla="*/ 1073 w 1073"/>
                  <a:gd name="T39" fmla="*/ 1412 h 1494"/>
                  <a:gd name="T40" fmla="*/ 1073 w 1073"/>
                  <a:gd name="T41" fmla="*/ 82 h 1494"/>
                  <a:gd name="T42" fmla="*/ 1073 w 1073"/>
                  <a:gd name="T43" fmla="*/ 82 h 1494"/>
                  <a:gd name="T44" fmla="*/ 1071 w 1073"/>
                  <a:gd name="T45" fmla="*/ 65 h 1494"/>
                  <a:gd name="T46" fmla="*/ 1067 w 1073"/>
                  <a:gd name="T47" fmla="*/ 50 h 1494"/>
                  <a:gd name="T48" fmla="*/ 1060 w 1073"/>
                  <a:gd name="T49" fmla="*/ 36 h 1494"/>
                  <a:gd name="T50" fmla="*/ 1049 w 1073"/>
                  <a:gd name="T51" fmla="*/ 24 h 1494"/>
                  <a:gd name="T52" fmla="*/ 1038 w 1073"/>
                  <a:gd name="T53" fmla="*/ 13 h 1494"/>
                  <a:gd name="T54" fmla="*/ 1023 w 1073"/>
                  <a:gd name="T55" fmla="*/ 6 h 1494"/>
                  <a:gd name="T56" fmla="*/ 1008 w 1073"/>
                  <a:gd name="T57" fmla="*/ 2 h 1494"/>
                  <a:gd name="T58" fmla="*/ 991 w 1073"/>
                  <a:gd name="T59" fmla="*/ 0 h 1494"/>
                  <a:gd name="T60" fmla="*/ 82 w 1073"/>
                  <a:gd name="T61" fmla="*/ 0 h 1494"/>
                  <a:gd name="T62" fmla="*/ 82 w 1073"/>
                  <a:gd name="T63" fmla="*/ 0 h 1494"/>
                  <a:gd name="T64" fmla="*/ 65 w 1073"/>
                  <a:gd name="T65" fmla="*/ 2 h 1494"/>
                  <a:gd name="T66" fmla="*/ 50 w 1073"/>
                  <a:gd name="T67" fmla="*/ 6 h 1494"/>
                  <a:gd name="T68" fmla="*/ 36 w 1073"/>
                  <a:gd name="T69" fmla="*/ 13 h 1494"/>
                  <a:gd name="T70" fmla="*/ 25 w 1073"/>
                  <a:gd name="T71" fmla="*/ 24 h 1494"/>
                  <a:gd name="T72" fmla="*/ 13 w 1073"/>
                  <a:gd name="T73" fmla="*/ 36 h 1494"/>
                  <a:gd name="T74" fmla="*/ 6 w 1073"/>
                  <a:gd name="T75" fmla="*/ 50 h 1494"/>
                  <a:gd name="T76" fmla="*/ 2 w 1073"/>
                  <a:gd name="T77" fmla="*/ 65 h 1494"/>
                  <a:gd name="T78" fmla="*/ 0 w 1073"/>
                  <a:gd name="T79" fmla="*/ 82 h 1494"/>
                  <a:gd name="T80" fmla="*/ 0 w 1073"/>
                  <a:gd name="T81" fmla="*/ 1412 h 1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3" h="1494">
                    <a:moveTo>
                      <a:pt x="0" y="1412"/>
                    </a:moveTo>
                    <a:lnTo>
                      <a:pt x="0" y="1412"/>
                    </a:lnTo>
                    <a:lnTo>
                      <a:pt x="2" y="1429"/>
                    </a:lnTo>
                    <a:lnTo>
                      <a:pt x="6" y="1445"/>
                    </a:lnTo>
                    <a:lnTo>
                      <a:pt x="13" y="1458"/>
                    </a:lnTo>
                    <a:lnTo>
                      <a:pt x="25" y="1469"/>
                    </a:lnTo>
                    <a:lnTo>
                      <a:pt x="36" y="1481"/>
                    </a:lnTo>
                    <a:lnTo>
                      <a:pt x="50" y="1488"/>
                    </a:lnTo>
                    <a:lnTo>
                      <a:pt x="65" y="1492"/>
                    </a:lnTo>
                    <a:lnTo>
                      <a:pt x="82" y="1494"/>
                    </a:lnTo>
                    <a:lnTo>
                      <a:pt x="991" y="1494"/>
                    </a:lnTo>
                    <a:lnTo>
                      <a:pt x="991" y="1494"/>
                    </a:lnTo>
                    <a:lnTo>
                      <a:pt x="1008" y="1492"/>
                    </a:lnTo>
                    <a:lnTo>
                      <a:pt x="1023" y="1488"/>
                    </a:lnTo>
                    <a:lnTo>
                      <a:pt x="1038" y="1481"/>
                    </a:lnTo>
                    <a:lnTo>
                      <a:pt x="1049" y="1469"/>
                    </a:lnTo>
                    <a:lnTo>
                      <a:pt x="1060" y="1458"/>
                    </a:lnTo>
                    <a:lnTo>
                      <a:pt x="1067" y="1445"/>
                    </a:lnTo>
                    <a:lnTo>
                      <a:pt x="1071" y="1429"/>
                    </a:lnTo>
                    <a:lnTo>
                      <a:pt x="1073" y="1412"/>
                    </a:lnTo>
                    <a:lnTo>
                      <a:pt x="1073" y="82"/>
                    </a:lnTo>
                    <a:lnTo>
                      <a:pt x="1073" y="82"/>
                    </a:lnTo>
                    <a:lnTo>
                      <a:pt x="1071" y="65"/>
                    </a:lnTo>
                    <a:lnTo>
                      <a:pt x="1067" y="50"/>
                    </a:lnTo>
                    <a:lnTo>
                      <a:pt x="1060" y="36"/>
                    </a:lnTo>
                    <a:lnTo>
                      <a:pt x="1049" y="24"/>
                    </a:lnTo>
                    <a:lnTo>
                      <a:pt x="1038" y="13"/>
                    </a:lnTo>
                    <a:lnTo>
                      <a:pt x="1023" y="6"/>
                    </a:lnTo>
                    <a:lnTo>
                      <a:pt x="1008" y="2"/>
                    </a:lnTo>
                    <a:lnTo>
                      <a:pt x="99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65" y="2"/>
                    </a:lnTo>
                    <a:lnTo>
                      <a:pt x="50" y="6"/>
                    </a:lnTo>
                    <a:lnTo>
                      <a:pt x="36" y="13"/>
                    </a:lnTo>
                    <a:lnTo>
                      <a:pt x="25" y="24"/>
                    </a:lnTo>
                    <a:lnTo>
                      <a:pt x="13" y="36"/>
                    </a:lnTo>
                    <a:lnTo>
                      <a:pt x="6" y="50"/>
                    </a:lnTo>
                    <a:lnTo>
                      <a:pt x="2" y="65"/>
                    </a:lnTo>
                    <a:lnTo>
                      <a:pt x="0" y="82"/>
                    </a:lnTo>
                    <a:lnTo>
                      <a:pt x="0" y="1412"/>
                    </a:lnTo>
                    <a:close/>
                  </a:path>
                </a:pathLst>
              </a:custGeom>
              <a:solidFill>
                <a:srgbClr val="17171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" name="Rectangle 103"/>
              <p:cNvSpPr>
                <a:spLocks noChangeArrowheads="1"/>
              </p:cNvSpPr>
              <p:nvPr/>
            </p:nvSpPr>
            <p:spPr bwMode="auto">
              <a:xfrm>
                <a:off x="5539259" y="5161904"/>
                <a:ext cx="1032504" cy="14576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" name="Freeform 105"/>
              <p:cNvSpPr>
                <a:spLocks/>
              </p:cNvSpPr>
              <p:nvPr/>
            </p:nvSpPr>
            <p:spPr bwMode="auto">
              <a:xfrm>
                <a:off x="6016144" y="6653297"/>
                <a:ext cx="78732" cy="80981"/>
              </a:xfrm>
              <a:custGeom>
                <a:avLst/>
                <a:gdLst>
                  <a:gd name="T0" fmla="*/ 36 w 71"/>
                  <a:gd name="T1" fmla="*/ 73 h 73"/>
                  <a:gd name="T2" fmla="*/ 36 w 71"/>
                  <a:gd name="T3" fmla="*/ 73 h 73"/>
                  <a:gd name="T4" fmla="*/ 28 w 71"/>
                  <a:gd name="T5" fmla="*/ 73 h 73"/>
                  <a:gd name="T6" fmla="*/ 23 w 71"/>
                  <a:gd name="T7" fmla="*/ 69 h 73"/>
                  <a:gd name="T8" fmla="*/ 15 w 71"/>
                  <a:gd name="T9" fmla="*/ 67 h 73"/>
                  <a:gd name="T10" fmla="*/ 10 w 71"/>
                  <a:gd name="T11" fmla="*/ 62 h 73"/>
                  <a:gd name="T12" fmla="*/ 6 w 71"/>
                  <a:gd name="T13" fmla="*/ 56 h 73"/>
                  <a:gd name="T14" fmla="*/ 2 w 71"/>
                  <a:gd name="T15" fmla="*/ 50 h 73"/>
                  <a:gd name="T16" fmla="*/ 0 w 71"/>
                  <a:gd name="T17" fmla="*/ 45 h 73"/>
                  <a:gd name="T18" fmla="*/ 0 w 71"/>
                  <a:gd name="T19" fmla="*/ 37 h 73"/>
                  <a:gd name="T20" fmla="*/ 0 w 71"/>
                  <a:gd name="T21" fmla="*/ 37 h 73"/>
                  <a:gd name="T22" fmla="*/ 0 w 71"/>
                  <a:gd name="T23" fmla="*/ 30 h 73"/>
                  <a:gd name="T24" fmla="*/ 2 w 71"/>
                  <a:gd name="T25" fmla="*/ 23 h 73"/>
                  <a:gd name="T26" fmla="*/ 6 w 71"/>
                  <a:gd name="T27" fmla="*/ 17 h 73"/>
                  <a:gd name="T28" fmla="*/ 10 w 71"/>
                  <a:gd name="T29" fmla="*/ 11 h 73"/>
                  <a:gd name="T30" fmla="*/ 15 w 71"/>
                  <a:gd name="T31" fmla="*/ 8 h 73"/>
                  <a:gd name="T32" fmla="*/ 23 w 71"/>
                  <a:gd name="T33" fmla="*/ 4 h 73"/>
                  <a:gd name="T34" fmla="*/ 28 w 71"/>
                  <a:gd name="T35" fmla="*/ 2 h 73"/>
                  <a:gd name="T36" fmla="*/ 36 w 71"/>
                  <a:gd name="T37" fmla="*/ 0 h 73"/>
                  <a:gd name="T38" fmla="*/ 36 w 71"/>
                  <a:gd name="T39" fmla="*/ 0 h 73"/>
                  <a:gd name="T40" fmla="*/ 43 w 71"/>
                  <a:gd name="T41" fmla="*/ 2 h 73"/>
                  <a:gd name="T42" fmla="*/ 51 w 71"/>
                  <a:gd name="T43" fmla="*/ 4 h 73"/>
                  <a:gd name="T44" fmla="*/ 56 w 71"/>
                  <a:gd name="T45" fmla="*/ 8 h 73"/>
                  <a:gd name="T46" fmla="*/ 62 w 71"/>
                  <a:gd name="T47" fmla="*/ 11 h 73"/>
                  <a:gd name="T48" fmla="*/ 65 w 71"/>
                  <a:gd name="T49" fmla="*/ 17 h 73"/>
                  <a:gd name="T50" fmla="*/ 69 w 71"/>
                  <a:gd name="T51" fmla="*/ 23 h 73"/>
                  <a:gd name="T52" fmla="*/ 71 w 71"/>
                  <a:gd name="T53" fmla="*/ 30 h 73"/>
                  <a:gd name="T54" fmla="*/ 71 w 71"/>
                  <a:gd name="T55" fmla="*/ 37 h 73"/>
                  <a:gd name="T56" fmla="*/ 71 w 71"/>
                  <a:gd name="T57" fmla="*/ 37 h 73"/>
                  <a:gd name="T58" fmla="*/ 71 w 71"/>
                  <a:gd name="T59" fmla="*/ 45 h 73"/>
                  <a:gd name="T60" fmla="*/ 69 w 71"/>
                  <a:gd name="T61" fmla="*/ 50 h 73"/>
                  <a:gd name="T62" fmla="*/ 65 w 71"/>
                  <a:gd name="T63" fmla="*/ 56 h 73"/>
                  <a:gd name="T64" fmla="*/ 62 w 71"/>
                  <a:gd name="T65" fmla="*/ 62 h 73"/>
                  <a:gd name="T66" fmla="*/ 56 w 71"/>
                  <a:gd name="T67" fmla="*/ 67 h 73"/>
                  <a:gd name="T68" fmla="*/ 51 w 71"/>
                  <a:gd name="T69" fmla="*/ 69 h 73"/>
                  <a:gd name="T70" fmla="*/ 43 w 71"/>
                  <a:gd name="T71" fmla="*/ 73 h 73"/>
                  <a:gd name="T72" fmla="*/ 36 w 71"/>
                  <a:gd name="T73" fmla="*/ 73 h 73"/>
                  <a:gd name="T74" fmla="*/ 36 w 71"/>
                  <a:gd name="T7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" h="73">
                    <a:moveTo>
                      <a:pt x="36" y="73"/>
                    </a:moveTo>
                    <a:lnTo>
                      <a:pt x="36" y="73"/>
                    </a:lnTo>
                    <a:lnTo>
                      <a:pt x="28" y="73"/>
                    </a:lnTo>
                    <a:lnTo>
                      <a:pt x="23" y="69"/>
                    </a:lnTo>
                    <a:lnTo>
                      <a:pt x="15" y="67"/>
                    </a:lnTo>
                    <a:lnTo>
                      <a:pt x="10" y="62"/>
                    </a:lnTo>
                    <a:lnTo>
                      <a:pt x="6" y="56"/>
                    </a:lnTo>
                    <a:lnTo>
                      <a:pt x="2" y="50"/>
                    </a:lnTo>
                    <a:lnTo>
                      <a:pt x="0" y="45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0" y="30"/>
                    </a:lnTo>
                    <a:lnTo>
                      <a:pt x="2" y="23"/>
                    </a:lnTo>
                    <a:lnTo>
                      <a:pt x="6" y="17"/>
                    </a:lnTo>
                    <a:lnTo>
                      <a:pt x="10" y="11"/>
                    </a:lnTo>
                    <a:lnTo>
                      <a:pt x="15" y="8"/>
                    </a:lnTo>
                    <a:lnTo>
                      <a:pt x="23" y="4"/>
                    </a:lnTo>
                    <a:lnTo>
                      <a:pt x="28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8"/>
                    </a:lnTo>
                    <a:lnTo>
                      <a:pt x="62" y="11"/>
                    </a:lnTo>
                    <a:lnTo>
                      <a:pt x="65" y="17"/>
                    </a:lnTo>
                    <a:lnTo>
                      <a:pt x="69" y="23"/>
                    </a:lnTo>
                    <a:lnTo>
                      <a:pt x="71" y="30"/>
                    </a:lnTo>
                    <a:lnTo>
                      <a:pt x="71" y="37"/>
                    </a:lnTo>
                    <a:lnTo>
                      <a:pt x="71" y="37"/>
                    </a:lnTo>
                    <a:lnTo>
                      <a:pt x="71" y="45"/>
                    </a:lnTo>
                    <a:lnTo>
                      <a:pt x="69" y="50"/>
                    </a:lnTo>
                    <a:lnTo>
                      <a:pt x="65" y="56"/>
                    </a:lnTo>
                    <a:lnTo>
                      <a:pt x="62" y="62"/>
                    </a:lnTo>
                    <a:lnTo>
                      <a:pt x="56" y="67"/>
                    </a:lnTo>
                    <a:lnTo>
                      <a:pt x="51" y="69"/>
                    </a:lnTo>
                    <a:lnTo>
                      <a:pt x="43" y="73"/>
                    </a:lnTo>
                    <a:lnTo>
                      <a:pt x="36" y="73"/>
                    </a:lnTo>
                    <a:lnTo>
                      <a:pt x="36" y="73"/>
                    </a:lnTo>
                    <a:close/>
                  </a:path>
                </a:pathLst>
              </a:custGeom>
              <a:solidFill>
                <a:srgbClr val="5F4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" name="Freeform 106"/>
              <p:cNvSpPr>
                <a:spLocks/>
              </p:cNvSpPr>
              <p:nvPr/>
            </p:nvSpPr>
            <p:spPr bwMode="auto">
              <a:xfrm>
                <a:off x="5966656" y="5121413"/>
                <a:ext cx="175458" cy="13497"/>
              </a:xfrm>
              <a:custGeom>
                <a:avLst/>
                <a:gdLst>
                  <a:gd name="T0" fmla="*/ 148 w 156"/>
                  <a:gd name="T1" fmla="*/ 13 h 13"/>
                  <a:gd name="T2" fmla="*/ 148 w 156"/>
                  <a:gd name="T3" fmla="*/ 13 h 13"/>
                  <a:gd name="T4" fmla="*/ 154 w 156"/>
                  <a:gd name="T5" fmla="*/ 11 h 13"/>
                  <a:gd name="T6" fmla="*/ 156 w 156"/>
                  <a:gd name="T7" fmla="*/ 7 h 13"/>
                  <a:gd name="T8" fmla="*/ 156 w 156"/>
                  <a:gd name="T9" fmla="*/ 7 h 13"/>
                  <a:gd name="T10" fmla="*/ 156 w 156"/>
                  <a:gd name="T11" fmla="*/ 7 h 13"/>
                  <a:gd name="T12" fmla="*/ 154 w 156"/>
                  <a:gd name="T13" fmla="*/ 2 h 13"/>
                  <a:gd name="T14" fmla="*/ 148 w 156"/>
                  <a:gd name="T15" fmla="*/ 0 h 13"/>
                  <a:gd name="T16" fmla="*/ 7 w 156"/>
                  <a:gd name="T17" fmla="*/ 0 h 13"/>
                  <a:gd name="T18" fmla="*/ 7 w 156"/>
                  <a:gd name="T19" fmla="*/ 0 h 13"/>
                  <a:gd name="T20" fmla="*/ 2 w 156"/>
                  <a:gd name="T21" fmla="*/ 2 h 13"/>
                  <a:gd name="T22" fmla="*/ 0 w 156"/>
                  <a:gd name="T23" fmla="*/ 7 h 13"/>
                  <a:gd name="T24" fmla="*/ 0 w 156"/>
                  <a:gd name="T25" fmla="*/ 7 h 13"/>
                  <a:gd name="T26" fmla="*/ 0 w 156"/>
                  <a:gd name="T27" fmla="*/ 7 h 13"/>
                  <a:gd name="T28" fmla="*/ 2 w 156"/>
                  <a:gd name="T29" fmla="*/ 11 h 13"/>
                  <a:gd name="T30" fmla="*/ 7 w 156"/>
                  <a:gd name="T31" fmla="*/ 13 h 13"/>
                  <a:gd name="T32" fmla="*/ 148 w 156"/>
                  <a:gd name="T3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3">
                    <a:moveTo>
                      <a:pt x="148" y="13"/>
                    </a:moveTo>
                    <a:lnTo>
                      <a:pt x="148" y="13"/>
                    </a:lnTo>
                    <a:lnTo>
                      <a:pt x="154" y="11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4" y="2"/>
                    </a:lnTo>
                    <a:lnTo>
                      <a:pt x="148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7" y="13"/>
                    </a:lnTo>
                    <a:lnTo>
                      <a:pt x="148" y="13"/>
                    </a:lnTo>
                    <a:close/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grpSp>
            <p:nvGrpSpPr>
              <p:cNvPr id="32" name="Group 7"/>
              <p:cNvGrpSpPr/>
              <p:nvPr/>
            </p:nvGrpSpPr>
            <p:grpSpPr>
              <a:xfrm>
                <a:off x="5615740" y="5663534"/>
                <a:ext cx="872791" cy="672588"/>
                <a:chOff x="5615740" y="5663534"/>
                <a:chExt cx="872791" cy="672588"/>
              </a:xfrm>
              <a:solidFill>
                <a:srgbClr val="171717"/>
              </a:solidFill>
            </p:grpSpPr>
            <p:sp>
              <p:nvSpPr>
                <p:cNvPr id="35" name="Freeform 107"/>
                <p:cNvSpPr>
                  <a:spLocks noEditPoints="1"/>
                </p:cNvSpPr>
                <p:nvPr/>
              </p:nvSpPr>
              <p:spPr bwMode="auto">
                <a:xfrm>
                  <a:off x="5615740" y="5663534"/>
                  <a:ext cx="872791" cy="467888"/>
                </a:xfrm>
                <a:custGeom>
                  <a:avLst/>
                  <a:gdLst>
                    <a:gd name="T0" fmla="*/ 633 w 778"/>
                    <a:gd name="T1" fmla="*/ 418 h 418"/>
                    <a:gd name="T2" fmla="*/ 234 w 778"/>
                    <a:gd name="T3" fmla="*/ 418 h 418"/>
                    <a:gd name="T4" fmla="*/ 234 w 778"/>
                    <a:gd name="T5" fmla="*/ 418 h 418"/>
                    <a:gd name="T6" fmla="*/ 227 w 778"/>
                    <a:gd name="T7" fmla="*/ 416 h 418"/>
                    <a:gd name="T8" fmla="*/ 221 w 778"/>
                    <a:gd name="T9" fmla="*/ 412 h 418"/>
                    <a:gd name="T10" fmla="*/ 215 w 778"/>
                    <a:gd name="T11" fmla="*/ 407 h 418"/>
                    <a:gd name="T12" fmla="*/ 212 w 778"/>
                    <a:gd name="T13" fmla="*/ 399 h 418"/>
                    <a:gd name="T14" fmla="*/ 128 w 778"/>
                    <a:gd name="T15" fmla="*/ 132 h 418"/>
                    <a:gd name="T16" fmla="*/ 9 w 778"/>
                    <a:gd name="T17" fmla="*/ 39 h 418"/>
                    <a:gd name="T18" fmla="*/ 9 w 778"/>
                    <a:gd name="T19" fmla="*/ 39 h 418"/>
                    <a:gd name="T20" fmla="*/ 4 w 778"/>
                    <a:gd name="T21" fmla="*/ 32 h 418"/>
                    <a:gd name="T22" fmla="*/ 0 w 778"/>
                    <a:gd name="T23" fmla="*/ 23 h 418"/>
                    <a:gd name="T24" fmla="*/ 2 w 778"/>
                    <a:gd name="T25" fmla="*/ 13 h 418"/>
                    <a:gd name="T26" fmla="*/ 6 w 778"/>
                    <a:gd name="T27" fmla="*/ 6 h 418"/>
                    <a:gd name="T28" fmla="*/ 6 w 778"/>
                    <a:gd name="T29" fmla="*/ 6 h 418"/>
                    <a:gd name="T30" fmla="*/ 9 w 778"/>
                    <a:gd name="T31" fmla="*/ 2 h 418"/>
                    <a:gd name="T32" fmla="*/ 13 w 778"/>
                    <a:gd name="T33" fmla="*/ 0 h 418"/>
                    <a:gd name="T34" fmla="*/ 21 w 778"/>
                    <a:gd name="T35" fmla="*/ 0 h 418"/>
                    <a:gd name="T36" fmla="*/ 30 w 778"/>
                    <a:gd name="T37" fmla="*/ 2 h 418"/>
                    <a:gd name="T38" fmla="*/ 37 w 778"/>
                    <a:gd name="T39" fmla="*/ 8 h 418"/>
                    <a:gd name="T40" fmla="*/ 149 w 778"/>
                    <a:gd name="T41" fmla="*/ 102 h 418"/>
                    <a:gd name="T42" fmla="*/ 755 w 778"/>
                    <a:gd name="T43" fmla="*/ 102 h 418"/>
                    <a:gd name="T44" fmla="*/ 755 w 778"/>
                    <a:gd name="T45" fmla="*/ 102 h 418"/>
                    <a:gd name="T46" fmla="*/ 766 w 778"/>
                    <a:gd name="T47" fmla="*/ 102 h 418"/>
                    <a:gd name="T48" fmla="*/ 770 w 778"/>
                    <a:gd name="T49" fmla="*/ 102 h 418"/>
                    <a:gd name="T50" fmla="*/ 774 w 778"/>
                    <a:gd name="T51" fmla="*/ 106 h 418"/>
                    <a:gd name="T52" fmla="*/ 774 w 778"/>
                    <a:gd name="T53" fmla="*/ 106 h 418"/>
                    <a:gd name="T54" fmla="*/ 778 w 778"/>
                    <a:gd name="T55" fmla="*/ 112 h 418"/>
                    <a:gd name="T56" fmla="*/ 778 w 778"/>
                    <a:gd name="T57" fmla="*/ 115 h 418"/>
                    <a:gd name="T58" fmla="*/ 778 w 778"/>
                    <a:gd name="T59" fmla="*/ 121 h 418"/>
                    <a:gd name="T60" fmla="*/ 776 w 778"/>
                    <a:gd name="T61" fmla="*/ 125 h 418"/>
                    <a:gd name="T62" fmla="*/ 653 w 778"/>
                    <a:gd name="T63" fmla="*/ 403 h 418"/>
                    <a:gd name="T64" fmla="*/ 653 w 778"/>
                    <a:gd name="T65" fmla="*/ 403 h 418"/>
                    <a:gd name="T66" fmla="*/ 650 w 778"/>
                    <a:gd name="T67" fmla="*/ 408 h 418"/>
                    <a:gd name="T68" fmla="*/ 646 w 778"/>
                    <a:gd name="T69" fmla="*/ 414 h 418"/>
                    <a:gd name="T70" fmla="*/ 640 w 778"/>
                    <a:gd name="T71" fmla="*/ 416 h 418"/>
                    <a:gd name="T72" fmla="*/ 633 w 778"/>
                    <a:gd name="T73" fmla="*/ 418 h 418"/>
                    <a:gd name="T74" fmla="*/ 633 w 778"/>
                    <a:gd name="T75" fmla="*/ 418 h 418"/>
                    <a:gd name="T76" fmla="*/ 251 w 778"/>
                    <a:gd name="T77" fmla="*/ 364 h 418"/>
                    <a:gd name="T78" fmla="*/ 618 w 778"/>
                    <a:gd name="T79" fmla="*/ 364 h 418"/>
                    <a:gd name="T80" fmla="*/ 720 w 778"/>
                    <a:gd name="T81" fmla="*/ 128 h 418"/>
                    <a:gd name="T82" fmla="*/ 178 w 778"/>
                    <a:gd name="T83" fmla="*/ 128 h 418"/>
                    <a:gd name="T84" fmla="*/ 251 w 778"/>
                    <a:gd name="T85" fmla="*/ 364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78" h="418">
                      <a:moveTo>
                        <a:pt x="633" y="418"/>
                      </a:moveTo>
                      <a:lnTo>
                        <a:pt x="234" y="418"/>
                      </a:lnTo>
                      <a:lnTo>
                        <a:pt x="234" y="418"/>
                      </a:lnTo>
                      <a:lnTo>
                        <a:pt x="227" y="416"/>
                      </a:lnTo>
                      <a:lnTo>
                        <a:pt x="221" y="412"/>
                      </a:lnTo>
                      <a:lnTo>
                        <a:pt x="215" y="407"/>
                      </a:lnTo>
                      <a:lnTo>
                        <a:pt x="212" y="399"/>
                      </a:lnTo>
                      <a:lnTo>
                        <a:pt x="128" y="132"/>
                      </a:lnTo>
                      <a:lnTo>
                        <a:pt x="9" y="39"/>
                      </a:lnTo>
                      <a:lnTo>
                        <a:pt x="9" y="39"/>
                      </a:lnTo>
                      <a:lnTo>
                        <a:pt x="4" y="32"/>
                      </a:ln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9" y="2"/>
                      </a:lnTo>
                      <a:lnTo>
                        <a:pt x="13" y="0"/>
                      </a:lnTo>
                      <a:lnTo>
                        <a:pt x="21" y="0"/>
                      </a:lnTo>
                      <a:lnTo>
                        <a:pt x="30" y="2"/>
                      </a:lnTo>
                      <a:lnTo>
                        <a:pt x="37" y="8"/>
                      </a:lnTo>
                      <a:lnTo>
                        <a:pt x="149" y="102"/>
                      </a:lnTo>
                      <a:lnTo>
                        <a:pt x="755" y="102"/>
                      </a:lnTo>
                      <a:lnTo>
                        <a:pt x="755" y="102"/>
                      </a:lnTo>
                      <a:lnTo>
                        <a:pt x="766" y="102"/>
                      </a:lnTo>
                      <a:lnTo>
                        <a:pt x="770" y="102"/>
                      </a:lnTo>
                      <a:lnTo>
                        <a:pt x="774" y="106"/>
                      </a:lnTo>
                      <a:lnTo>
                        <a:pt x="774" y="106"/>
                      </a:lnTo>
                      <a:lnTo>
                        <a:pt x="778" y="112"/>
                      </a:lnTo>
                      <a:lnTo>
                        <a:pt x="778" y="115"/>
                      </a:lnTo>
                      <a:lnTo>
                        <a:pt x="778" y="121"/>
                      </a:lnTo>
                      <a:lnTo>
                        <a:pt x="776" y="125"/>
                      </a:lnTo>
                      <a:lnTo>
                        <a:pt x="653" y="403"/>
                      </a:lnTo>
                      <a:lnTo>
                        <a:pt x="653" y="403"/>
                      </a:lnTo>
                      <a:lnTo>
                        <a:pt x="650" y="408"/>
                      </a:lnTo>
                      <a:lnTo>
                        <a:pt x="646" y="414"/>
                      </a:lnTo>
                      <a:lnTo>
                        <a:pt x="640" y="416"/>
                      </a:lnTo>
                      <a:lnTo>
                        <a:pt x="633" y="418"/>
                      </a:lnTo>
                      <a:lnTo>
                        <a:pt x="633" y="418"/>
                      </a:lnTo>
                      <a:close/>
                      <a:moveTo>
                        <a:pt x="251" y="364"/>
                      </a:moveTo>
                      <a:lnTo>
                        <a:pt x="618" y="364"/>
                      </a:lnTo>
                      <a:lnTo>
                        <a:pt x="720" y="128"/>
                      </a:lnTo>
                      <a:lnTo>
                        <a:pt x="178" y="128"/>
                      </a:lnTo>
                      <a:lnTo>
                        <a:pt x="251" y="3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6" name="Freeform 108"/>
                <p:cNvSpPr>
                  <a:spLocks/>
                </p:cNvSpPr>
                <p:nvPr/>
              </p:nvSpPr>
              <p:spPr bwMode="auto">
                <a:xfrm>
                  <a:off x="5899172" y="5776007"/>
                  <a:ext cx="78732" cy="339669"/>
                </a:xfrm>
                <a:custGeom>
                  <a:avLst/>
                  <a:gdLst>
                    <a:gd name="T0" fmla="*/ 60 w 71"/>
                    <a:gd name="T1" fmla="*/ 303 h 303"/>
                    <a:gd name="T2" fmla="*/ 60 w 71"/>
                    <a:gd name="T3" fmla="*/ 303 h 303"/>
                    <a:gd name="T4" fmla="*/ 56 w 71"/>
                    <a:gd name="T5" fmla="*/ 301 h 303"/>
                    <a:gd name="T6" fmla="*/ 52 w 71"/>
                    <a:gd name="T7" fmla="*/ 299 h 303"/>
                    <a:gd name="T8" fmla="*/ 49 w 71"/>
                    <a:gd name="T9" fmla="*/ 297 h 303"/>
                    <a:gd name="T10" fmla="*/ 49 w 71"/>
                    <a:gd name="T11" fmla="*/ 294 h 303"/>
                    <a:gd name="T12" fmla="*/ 0 w 71"/>
                    <a:gd name="T13" fmla="*/ 15 h 303"/>
                    <a:gd name="T14" fmla="*/ 0 w 71"/>
                    <a:gd name="T15" fmla="*/ 15 h 303"/>
                    <a:gd name="T16" fmla="*/ 0 w 71"/>
                    <a:gd name="T17" fmla="*/ 10 h 303"/>
                    <a:gd name="T18" fmla="*/ 2 w 71"/>
                    <a:gd name="T19" fmla="*/ 6 h 303"/>
                    <a:gd name="T20" fmla="*/ 6 w 71"/>
                    <a:gd name="T21" fmla="*/ 2 h 303"/>
                    <a:gd name="T22" fmla="*/ 10 w 71"/>
                    <a:gd name="T23" fmla="*/ 0 h 303"/>
                    <a:gd name="T24" fmla="*/ 10 w 71"/>
                    <a:gd name="T25" fmla="*/ 0 h 303"/>
                    <a:gd name="T26" fmla="*/ 15 w 71"/>
                    <a:gd name="T27" fmla="*/ 0 h 303"/>
                    <a:gd name="T28" fmla="*/ 19 w 71"/>
                    <a:gd name="T29" fmla="*/ 2 h 303"/>
                    <a:gd name="T30" fmla="*/ 21 w 71"/>
                    <a:gd name="T31" fmla="*/ 6 h 303"/>
                    <a:gd name="T32" fmla="*/ 23 w 71"/>
                    <a:gd name="T33" fmla="*/ 12 h 303"/>
                    <a:gd name="T34" fmla="*/ 71 w 71"/>
                    <a:gd name="T35" fmla="*/ 288 h 303"/>
                    <a:gd name="T36" fmla="*/ 71 w 71"/>
                    <a:gd name="T37" fmla="*/ 288 h 303"/>
                    <a:gd name="T38" fmla="*/ 71 w 71"/>
                    <a:gd name="T39" fmla="*/ 294 h 303"/>
                    <a:gd name="T40" fmla="*/ 69 w 71"/>
                    <a:gd name="T41" fmla="*/ 297 h 303"/>
                    <a:gd name="T42" fmla="*/ 65 w 71"/>
                    <a:gd name="T43" fmla="*/ 301 h 303"/>
                    <a:gd name="T44" fmla="*/ 62 w 71"/>
                    <a:gd name="T45" fmla="*/ 303 h 303"/>
                    <a:gd name="T46" fmla="*/ 62 w 71"/>
                    <a:gd name="T47" fmla="*/ 303 h 303"/>
                    <a:gd name="T48" fmla="*/ 60 w 71"/>
                    <a:gd name="T49" fmla="*/ 303 h 303"/>
                    <a:gd name="T50" fmla="*/ 60 w 71"/>
                    <a:gd name="T51" fmla="*/ 303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1" h="303">
                      <a:moveTo>
                        <a:pt x="60" y="303"/>
                      </a:moveTo>
                      <a:lnTo>
                        <a:pt x="60" y="303"/>
                      </a:lnTo>
                      <a:lnTo>
                        <a:pt x="56" y="301"/>
                      </a:lnTo>
                      <a:lnTo>
                        <a:pt x="52" y="299"/>
                      </a:lnTo>
                      <a:lnTo>
                        <a:pt x="49" y="297"/>
                      </a:lnTo>
                      <a:lnTo>
                        <a:pt x="49" y="294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5" y="0"/>
                      </a:lnTo>
                      <a:lnTo>
                        <a:pt x="19" y="2"/>
                      </a:lnTo>
                      <a:lnTo>
                        <a:pt x="21" y="6"/>
                      </a:lnTo>
                      <a:lnTo>
                        <a:pt x="23" y="12"/>
                      </a:lnTo>
                      <a:lnTo>
                        <a:pt x="71" y="288"/>
                      </a:lnTo>
                      <a:lnTo>
                        <a:pt x="71" y="288"/>
                      </a:lnTo>
                      <a:lnTo>
                        <a:pt x="71" y="294"/>
                      </a:lnTo>
                      <a:lnTo>
                        <a:pt x="69" y="297"/>
                      </a:lnTo>
                      <a:lnTo>
                        <a:pt x="65" y="301"/>
                      </a:lnTo>
                      <a:lnTo>
                        <a:pt x="62" y="303"/>
                      </a:lnTo>
                      <a:lnTo>
                        <a:pt x="62" y="303"/>
                      </a:lnTo>
                      <a:lnTo>
                        <a:pt x="60" y="303"/>
                      </a:lnTo>
                      <a:lnTo>
                        <a:pt x="60" y="3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7" name="Freeform 109"/>
                <p:cNvSpPr>
                  <a:spLocks/>
                </p:cNvSpPr>
                <p:nvPr/>
              </p:nvSpPr>
              <p:spPr bwMode="auto">
                <a:xfrm>
                  <a:off x="6027391" y="5776007"/>
                  <a:ext cx="62985" cy="339669"/>
                </a:xfrm>
                <a:custGeom>
                  <a:avLst/>
                  <a:gdLst>
                    <a:gd name="T0" fmla="*/ 44 w 55"/>
                    <a:gd name="T1" fmla="*/ 303 h 303"/>
                    <a:gd name="T2" fmla="*/ 44 w 55"/>
                    <a:gd name="T3" fmla="*/ 303 h 303"/>
                    <a:gd name="T4" fmla="*/ 40 w 55"/>
                    <a:gd name="T5" fmla="*/ 301 h 303"/>
                    <a:gd name="T6" fmla="*/ 37 w 55"/>
                    <a:gd name="T7" fmla="*/ 299 h 303"/>
                    <a:gd name="T8" fmla="*/ 35 w 55"/>
                    <a:gd name="T9" fmla="*/ 295 h 303"/>
                    <a:gd name="T10" fmla="*/ 33 w 55"/>
                    <a:gd name="T11" fmla="*/ 292 h 303"/>
                    <a:gd name="T12" fmla="*/ 0 w 55"/>
                    <a:gd name="T13" fmla="*/ 13 h 303"/>
                    <a:gd name="T14" fmla="*/ 0 w 55"/>
                    <a:gd name="T15" fmla="*/ 13 h 303"/>
                    <a:gd name="T16" fmla="*/ 0 w 55"/>
                    <a:gd name="T17" fmla="*/ 10 h 303"/>
                    <a:gd name="T18" fmla="*/ 1 w 55"/>
                    <a:gd name="T19" fmla="*/ 6 h 303"/>
                    <a:gd name="T20" fmla="*/ 5 w 55"/>
                    <a:gd name="T21" fmla="*/ 2 h 303"/>
                    <a:gd name="T22" fmla="*/ 11 w 55"/>
                    <a:gd name="T23" fmla="*/ 0 h 303"/>
                    <a:gd name="T24" fmla="*/ 11 w 55"/>
                    <a:gd name="T25" fmla="*/ 0 h 303"/>
                    <a:gd name="T26" fmla="*/ 14 w 55"/>
                    <a:gd name="T27" fmla="*/ 2 h 303"/>
                    <a:gd name="T28" fmla="*/ 18 w 55"/>
                    <a:gd name="T29" fmla="*/ 4 h 303"/>
                    <a:gd name="T30" fmla="*/ 22 w 55"/>
                    <a:gd name="T31" fmla="*/ 6 h 303"/>
                    <a:gd name="T32" fmla="*/ 22 w 55"/>
                    <a:gd name="T33" fmla="*/ 12 h 303"/>
                    <a:gd name="T34" fmla="*/ 55 w 55"/>
                    <a:gd name="T35" fmla="*/ 290 h 303"/>
                    <a:gd name="T36" fmla="*/ 55 w 55"/>
                    <a:gd name="T37" fmla="*/ 290 h 303"/>
                    <a:gd name="T38" fmla="*/ 55 w 55"/>
                    <a:gd name="T39" fmla="*/ 294 h 303"/>
                    <a:gd name="T40" fmla="*/ 53 w 55"/>
                    <a:gd name="T41" fmla="*/ 297 h 303"/>
                    <a:gd name="T42" fmla="*/ 50 w 55"/>
                    <a:gd name="T43" fmla="*/ 301 h 303"/>
                    <a:gd name="T44" fmla="*/ 46 w 55"/>
                    <a:gd name="T45" fmla="*/ 303 h 303"/>
                    <a:gd name="T46" fmla="*/ 46 w 55"/>
                    <a:gd name="T47" fmla="*/ 303 h 303"/>
                    <a:gd name="T48" fmla="*/ 44 w 55"/>
                    <a:gd name="T49" fmla="*/ 303 h 303"/>
                    <a:gd name="T50" fmla="*/ 44 w 55"/>
                    <a:gd name="T51" fmla="*/ 303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5" h="303">
                      <a:moveTo>
                        <a:pt x="44" y="303"/>
                      </a:moveTo>
                      <a:lnTo>
                        <a:pt x="44" y="303"/>
                      </a:lnTo>
                      <a:lnTo>
                        <a:pt x="40" y="301"/>
                      </a:lnTo>
                      <a:lnTo>
                        <a:pt x="37" y="299"/>
                      </a:lnTo>
                      <a:lnTo>
                        <a:pt x="35" y="295"/>
                      </a:lnTo>
                      <a:lnTo>
                        <a:pt x="33" y="292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5" y="2"/>
                      </a:lnTo>
                      <a:lnTo>
                        <a:pt x="11" y="0"/>
                      </a:lnTo>
                      <a:lnTo>
                        <a:pt x="11" y="0"/>
                      </a:lnTo>
                      <a:lnTo>
                        <a:pt x="14" y="2"/>
                      </a:lnTo>
                      <a:lnTo>
                        <a:pt x="18" y="4"/>
                      </a:lnTo>
                      <a:lnTo>
                        <a:pt x="22" y="6"/>
                      </a:lnTo>
                      <a:lnTo>
                        <a:pt x="22" y="12"/>
                      </a:lnTo>
                      <a:lnTo>
                        <a:pt x="55" y="290"/>
                      </a:lnTo>
                      <a:lnTo>
                        <a:pt x="55" y="290"/>
                      </a:lnTo>
                      <a:lnTo>
                        <a:pt x="55" y="294"/>
                      </a:lnTo>
                      <a:lnTo>
                        <a:pt x="53" y="297"/>
                      </a:lnTo>
                      <a:lnTo>
                        <a:pt x="50" y="301"/>
                      </a:lnTo>
                      <a:lnTo>
                        <a:pt x="46" y="303"/>
                      </a:lnTo>
                      <a:lnTo>
                        <a:pt x="46" y="303"/>
                      </a:lnTo>
                      <a:lnTo>
                        <a:pt x="44" y="303"/>
                      </a:lnTo>
                      <a:lnTo>
                        <a:pt x="44" y="3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8" name="Freeform 110"/>
                <p:cNvSpPr>
                  <a:spLocks/>
                </p:cNvSpPr>
                <p:nvPr/>
              </p:nvSpPr>
              <p:spPr bwMode="auto">
                <a:xfrm>
                  <a:off x="6157860" y="5780506"/>
                  <a:ext cx="56237" cy="330672"/>
                </a:xfrm>
                <a:custGeom>
                  <a:avLst/>
                  <a:gdLst>
                    <a:gd name="T0" fmla="*/ 11 w 50"/>
                    <a:gd name="T1" fmla="*/ 295 h 295"/>
                    <a:gd name="T2" fmla="*/ 11 w 50"/>
                    <a:gd name="T3" fmla="*/ 295 h 295"/>
                    <a:gd name="T4" fmla="*/ 11 w 50"/>
                    <a:gd name="T5" fmla="*/ 295 h 295"/>
                    <a:gd name="T6" fmla="*/ 11 w 50"/>
                    <a:gd name="T7" fmla="*/ 295 h 295"/>
                    <a:gd name="T8" fmla="*/ 5 w 50"/>
                    <a:gd name="T9" fmla="*/ 293 h 295"/>
                    <a:gd name="T10" fmla="*/ 3 w 50"/>
                    <a:gd name="T11" fmla="*/ 291 h 295"/>
                    <a:gd name="T12" fmla="*/ 1 w 50"/>
                    <a:gd name="T13" fmla="*/ 288 h 295"/>
                    <a:gd name="T14" fmla="*/ 0 w 50"/>
                    <a:gd name="T15" fmla="*/ 282 h 295"/>
                    <a:gd name="T16" fmla="*/ 27 w 50"/>
                    <a:gd name="T17" fmla="*/ 11 h 295"/>
                    <a:gd name="T18" fmla="*/ 27 w 50"/>
                    <a:gd name="T19" fmla="*/ 11 h 295"/>
                    <a:gd name="T20" fmla="*/ 29 w 50"/>
                    <a:gd name="T21" fmla="*/ 6 h 295"/>
                    <a:gd name="T22" fmla="*/ 31 w 50"/>
                    <a:gd name="T23" fmla="*/ 2 h 295"/>
                    <a:gd name="T24" fmla="*/ 35 w 50"/>
                    <a:gd name="T25" fmla="*/ 0 h 295"/>
                    <a:gd name="T26" fmla="*/ 40 w 50"/>
                    <a:gd name="T27" fmla="*/ 0 h 295"/>
                    <a:gd name="T28" fmla="*/ 40 w 50"/>
                    <a:gd name="T29" fmla="*/ 0 h 295"/>
                    <a:gd name="T30" fmla="*/ 44 w 50"/>
                    <a:gd name="T31" fmla="*/ 2 h 295"/>
                    <a:gd name="T32" fmla="*/ 48 w 50"/>
                    <a:gd name="T33" fmla="*/ 4 h 295"/>
                    <a:gd name="T34" fmla="*/ 50 w 50"/>
                    <a:gd name="T35" fmla="*/ 8 h 295"/>
                    <a:gd name="T36" fmla="*/ 50 w 50"/>
                    <a:gd name="T37" fmla="*/ 13 h 295"/>
                    <a:gd name="T38" fmla="*/ 24 w 50"/>
                    <a:gd name="T39" fmla="*/ 286 h 295"/>
                    <a:gd name="T40" fmla="*/ 24 w 50"/>
                    <a:gd name="T41" fmla="*/ 286 h 295"/>
                    <a:gd name="T42" fmla="*/ 22 w 50"/>
                    <a:gd name="T43" fmla="*/ 290 h 295"/>
                    <a:gd name="T44" fmla="*/ 20 w 50"/>
                    <a:gd name="T45" fmla="*/ 293 h 295"/>
                    <a:gd name="T46" fmla="*/ 16 w 50"/>
                    <a:gd name="T47" fmla="*/ 295 h 295"/>
                    <a:gd name="T48" fmla="*/ 11 w 50"/>
                    <a:gd name="T49" fmla="*/ 295 h 295"/>
                    <a:gd name="T50" fmla="*/ 11 w 50"/>
                    <a:gd name="T51" fmla="*/ 295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0" h="295">
                      <a:moveTo>
                        <a:pt x="11" y="295"/>
                      </a:moveTo>
                      <a:lnTo>
                        <a:pt x="11" y="295"/>
                      </a:lnTo>
                      <a:lnTo>
                        <a:pt x="11" y="295"/>
                      </a:lnTo>
                      <a:lnTo>
                        <a:pt x="11" y="295"/>
                      </a:lnTo>
                      <a:lnTo>
                        <a:pt x="5" y="293"/>
                      </a:lnTo>
                      <a:lnTo>
                        <a:pt x="3" y="291"/>
                      </a:lnTo>
                      <a:lnTo>
                        <a:pt x="1" y="288"/>
                      </a:lnTo>
                      <a:lnTo>
                        <a:pt x="0" y="282"/>
                      </a:lnTo>
                      <a:lnTo>
                        <a:pt x="27" y="11"/>
                      </a:lnTo>
                      <a:lnTo>
                        <a:pt x="27" y="11"/>
                      </a:lnTo>
                      <a:lnTo>
                        <a:pt x="29" y="6"/>
                      </a:lnTo>
                      <a:lnTo>
                        <a:pt x="31" y="2"/>
                      </a:lnTo>
                      <a:lnTo>
                        <a:pt x="35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4" y="2"/>
                      </a:lnTo>
                      <a:lnTo>
                        <a:pt x="48" y="4"/>
                      </a:lnTo>
                      <a:lnTo>
                        <a:pt x="50" y="8"/>
                      </a:lnTo>
                      <a:lnTo>
                        <a:pt x="50" y="1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2" y="290"/>
                      </a:lnTo>
                      <a:lnTo>
                        <a:pt x="20" y="293"/>
                      </a:lnTo>
                      <a:lnTo>
                        <a:pt x="16" y="295"/>
                      </a:lnTo>
                      <a:lnTo>
                        <a:pt x="11" y="295"/>
                      </a:lnTo>
                      <a:lnTo>
                        <a:pt x="11" y="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9" name="Freeform 111"/>
                <p:cNvSpPr>
                  <a:spLocks/>
                </p:cNvSpPr>
                <p:nvPr/>
              </p:nvSpPr>
              <p:spPr bwMode="auto">
                <a:xfrm>
                  <a:off x="6238840" y="5785005"/>
                  <a:ext cx="139467" cy="323922"/>
                </a:xfrm>
                <a:custGeom>
                  <a:avLst/>
                  <a:gdLst>
                    <a:gd name="T0" fmla="*/ 11 w 124"/>
                    <a:gd name="T1" fmla="*/ 287 h 287"/>
                    <a:gd name="T2" fmla="*/ 11 w 124"/>
                    <a:gd name="T3" fmla="*/ 287 h 287"/>
                    <a:gd name="T4" fmla="*/ 7 w 124"/>
                    <a:gd name="T5" fmla="*/ 287 h 287"/>
                    <a:gd name="T6" fmla="*/ 7 w 124"/>
                    <a:gd name="T7" fmla="*/ 287 h 287"/>
                    <a:gd name="T8" fmla="*/ 4 w 124"/>
                    <a:gd name="T9" fmla="*/ 285 h 287"/>
                    <a:gd name="T10" fmla="*/ 2 w 124"/>
                    <a:gd name="T11" fmla="*/ 282 h 287"/>
                    <a:gd name="T12" fmla="*/ 0 w 124"/>
                    <a:gd name="T13" fmla="*/ 276 h 287"/>
                    <a:gd name="T14" fmla="*/ 0 w 124"/>
                    <a:gd name="T15" fmla="*/ 272 h 287"/>
                    <a:gd name="T16" fmla="*/ 102 w 124"/>
                    <a:gd name="T17" fmla="*/ 7 h 287"/>
                    <a:gd name="T18" fmla="*/ 102 w 124"/>
                    <a:gd name="T19" fmla="*/ 7 h 287"/>
                    <a:gd name="T20" fmla="*/ 104 w 124"/>
                    <a:gd name="T21" fmla="*/ 3 h 287"/>
                    <a:gd name="T22" fmla="*/ 108 w 124"/>
                    <a:gd name="T23" fmla="*/ 2 h 287"/>
                    <a:gd name="T24" fmla="*/ 111 w 124"/>
                    <a:gd name="T25" fmla="*/ 0 h 287"/>
                    <a:gd name="T26" fmla="*/ 117 w 124"/>
                    <a:gd name="T27" fmla="*/ 0 h 287"/>
                    <a:gd name="T28" fmla="*/ 117 w 124"/>
                    <a:gd name="T29" fmla="*/ 0 h 287"/>
                    <a:gd name="T30" fmla="*/ 121 w 124"/>
                    <a:gd name="T31" fmla="*/ 3 h 287"/>
                    <a:gd name="T32" fmla="*/ 122 w 124"/>
                    <a:gd name="T33" fmla="*/ 7 h 287"/>
                    <a:gd name="T34" fmla="*/ 124 w 124"/>
                    <a:gd name="T35" fmla="*/ 11 h 287"/>
                    <a:gd name="T36" fmla="*/ 122 w 124"/>
                    <a:gd name="T37" fmla="*/ 15 h 287"/>
                    <a:gd name="T38" fmla="*/ 22 w 124"/>
                    <a:gd name="T39" fmla="*/ 280 h 287"/>
                    <a:gd name="T40" fmla="*/ 22 w 124"/>
                    <a:gd name="T41" fmla="*/ 280 h 287"/>
                    <a:gd name="T42" fmla="*/ 19 w 124"/>
                    <a:gd name="T43" fmla="*/ 285 h 287"/>
                    <a:gd name="T44" fmla="*/ 11 w 124"/>
                    <a:gd name="T45" fmla="*/ 287 h 287"/>
                    <a:gd name="T46" fmla="*/ 11 w 124"/>
                    <a:gd name="T47" fmla="*/ 28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4" h="287">
                      <a:moveTo>
                        <a:pt x="11" y="287"/>
                      </a:moveTo>
                      <a:lnTo>
                        <a:pt x="11" y="287"/>
                      </a:lnTo>
                      <a:lnTo>
                        <a:pt x="7" y="287"/>
                      </a:lnTo>
                      <a:lnTo>
                        <a:pt x="7" y="287"/>
                      </a:lnTo>
                      <a:lnTo>
                        <a:pt x="4" y="285"/>
                      </a:lnTo>
                      <a:lnTo>
                        <a:pt x="2" y="282"/>
                      </a:lnTo>
                      <a:lnTo>
                        <a:pt x="0" y="276"/>
                      </a:lnTo>
                      <a:lnTo>
                        <a:pt x="0" y="272"/>
                      </a:lnTo>
                      <a:lnTo>
                        <a:pt x="102" y="7"/>
                      </a:lnTo>
                      <a:lnTo>
                        <a:pt x="102" y="7"/>
                      </a:lnTo>
                      <a:lnTo>
                        <a:pt x="104" y="3"/>
                      </a:lnTo>
                      <a:lnTo>
                        <a:pt x="108" y="2"/>
                      </a:lnTo>
                      <a:lnTo>
                        <a:pt x="111" y="0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21" y="3"/>
                      </a:lnTo>
                      <a:lnTo>
                        <a:pt x="122" y="7"/>
                      </a:lnTo>
                      <a:lnTo>
                        <a:pt x="124" y="11"/>
                      </a:lnTo>
                      <a:lnTo>
                        <a:pt x="122" y="15"/>
                      </a:lnTo>
                      <a:lnTo>
                        <a:pt x="22" y="280"/>
                      </a:lnTo>
                      <a:lnTo>
                        <a:pt x="22" y="280"/>
                      </a:lnTo>
                      <a:lnTo>
                        <a:pt x="19" y="285"/>
                      </a:lnTo>
                      <a:lnTo>
                        <a:pt x="11" y="287"/>
                      </a:lnTo>
                      <a:lnTo>
                        <a:pt x="11" y="2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0" name="Freeform 112"/>
                <p:cNvSpPr>
                  <a:spLocks/>
                </p:cNvSpPr>
                <p:nvPr/>
              </p:nvSpPr>
              <p:spPr bwMode="auto">
                <a:xfrm>
                  <a:off x="5793447" y="5865986"/>
                  <a:ext cx="650095" cy="29244"/>
                </a:xfrm>
                <a:custGeom>
                  <a:avLst/>
                  <a:gdLst>
                    <a:gd name="T0" fmla="*/ 566 w 577"/>
                    <a:gd name="T1" fmla="*/ 26 h 26"/>
                    <a:gd name="T2" fmla="*/ 13 w 577"/>
                    <a:gd name="T3" fmla="*/ 26 h 26"/>
                    <a:gd name="T4" fmla="*/ 13 w 577"/>
                    <a:gd name="T5" fmla="*/ 26 h 26"/>
                    <a:gd name="T6" fmla="*/ 7 w 577"/>
                    <a:gd name="T7" fmla="*/ 26 h 26"/>
                    <a:gd name="T8" fmla="*/ 3 w 577"/>
                    <a:gd name="T9" fmla="*/ 22 h 26"/>
                    <a:gd name="T10" fmla="*/ 2 w 577"/>
                    <a:gd name="T11" fmla="*/ 19 h 26"/>
                    <a:gd name="T12" fmla="*/ 0 w 577"/>
                    <a:gd name="T13" fmla="*/ 13 h 26"/>
                    <a:gd name="T14" fmla="*/ 0 w 577"/>
                    <a:gd name="T15" fmla="*/ 13 h 26"/>
                    <a:gd name="T16" fmla="*/ 2 w 577"/>
                    <a:gd name="T17" fmla="*/ 9 h 26"/>
                    <a:gd name="T18" fmla="*/ 3 w 577"/>
                    <a:gd name="T19" fmla="*/ 4 h 26"/>
                    <a:gd name="T20" fmla="*/ 7 w 577"/>
                    <a:gd name="T21" fmla="*/ 2 h 26"/>
                    <a:gd name="T22" fmla="*/ 13 w 577"/>
                    <a:gd name="T23" fmla="*/ 0 h 26"/>
                    <a:gd name="T24" fmla="*/ 566 w 577"/>
                    <a:gd name="T25" fmla="*/ 0 h 26"/>
                    <a:gd name="T26" fmla="*/ 566 w 577"/>
                    <a:gd name="T27" fmla="*/ 0 h 26"/>
                    <a:gd name="T28" fmla="*/ 569 w 577"/>
                    <a:gd name="T29" fmla="*/ 2 h 26"/>
                    <a:gd name="T30" fmla="*/ 573 w 577"/>
                    <a:gd name="T31" fmla="*/ 4 h 26"/>
                    <a:gd name="T32" fmla="*/ 575 w 577"/>
                    <a:gd name="T33" fmla="*/ 9 h 26"/>
                    <a:gd name="T34" fmla="*/ 577 w 577"/>
                    <a:gd name="T35" fmla="*/ 13 h 26"/>
                    <a:gd name="T36" fmla="*/ 577 w 577"/>
                    <a:gd name="T37" fmla="*/ 13 h 26"/>
                    <a:gd name="T38" fmla="*/ 575 w 577"/>
                    <a:gd name="T39" fmla="*/ 19 h 26"/>
                    <a:gd name="T40" fmla="*/ 573 w 577"/>
                    <a:gd name="T41" fmla="*/ 22 h 26"/>
                    <a:gd name="T42" fmla="*/ 569 w 577"/>
                    <a:gd name="T43" fmla="*/ 26 h 26"/>
                    <a:gd name="T44" fmla="*/ 566 w 577"/>
                    <a:gd name="T45" fmla="*/ 26 h 26"/>
                    <a:gd name="T46" fmla="*/ 566 w 577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77" h="26">
                      <a:moveTo>
                        <a:pt x="566" y="26"/>
                      </a:moveTo>
                      <a:lnTo>
                        <a:pt x="13" y="26"/>
                      </a:lnTo>
                      <a:lnTo>
                        <a:pt x="13" y="26"/>
                      </a:lnTo>
                      <a:lnTo>
                        <a:pt x="7" y="26"/>
                      </a:lnTo>
                      <a:lnTo>
                        <a:pt x="3" y="22"/>
                      </a:lnTo>
                      <a:lnTo>
                        <a:pt x="2" y="19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9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3" y="0"/>
                      </a:lnTo>
                      <a:lnTo>
                        <a:pt x="566" y="0"/>
                      </a:lnTo>
                      <a:lnTo>
                        <a:pt x="566" y="0"/>
                      </a:lnTo>
                      <a:lnTo>
                        <a:pt x="569" y="2"/>
                      </a:lnTo>
                      <a:lnTo>
                        <a:pt x="573" y="4"/>
                      </a:lnTo>
                      <a:lnTo>
                        <a:pt x="575" y="9"/>
                      </a:lnTo>
                      <a:lnTo>
                        <a:pt x="577" y="13"/>
                      </a:lnTo>
                      <a:lnTo>
                        <a:pt x="577" y="13"/>
                      </a:lnTo>
                      <a:lnTo>
                        <a:pt x="575" y="19"/>
                      </a:lnTo>
                      <a:lnTo>
                        <a:pt x="573" y="22"/>
                      </a:lnTo>
                      <a:lnTo>
                        <a:pt x="569" y="26"/>
                      </a:lnTo>
                      <a:lnTo>
                        <a:pt x="566" y="26"/>
                      </a:lnTo>
                      <a:lnTo>
                        <a:pt x="566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1" name="Freeform 113"/>
                <p:cNvSpPr>
                  <a:spLocks/>
                </p:cNvSpPr>
                <p:nvPr/>
              </p:nvSpPr>
              <p:spPr bwMode="auto">
                <a:xfrm>
                  <a:off x="5820441" y="5953714"/>
                  <a:ext cx="571363" cy="29244"/>
                </a:xfrm>
                <a:custGeom>
                  <a:avLst/>
                  <a:gdLst>
                    <a:gd name="T0" fmla="*/ 495 w 506"/>
                    <a:gd name="T1" fmla="*/ 26 h 26"/>
                    <a:gd name="T2" fmla="*/ 11 w 506"/>
                    <a:gd name="T3" fmla="*/ 26 h 26"/>
                    <a:gd name="T4" fmla="*/ 11 w 506"/>
                    <a:gd name="T5" fmla="*/ 26 h 26"/>
                    <a:gd name="T6" fmla="*/ 7 w 506"/>
                    <a:gd name="T7" fmla="*/ 24 h 26"/>
                    <a:gd name="T8" fmla="*/ 4 w 506"/>
                    <a:gd name="T9" fmla="*/ 22 h 26"/>
                    <a:gd name="T10" fmla="*/ 0 w 506"/>
                    <a:gd name="T11" fmla="*/ 17 h 26"/>
                    <a:gd name="T12" fmla="*/ 0 w 506"/>
                    <a:gd name="T13" fmla="*/ 13 h 26"/>
                    <a:gd name="T14" fmla="*/ 0 w 506"/>
                    <a:gd name="T15" fmla="*/ 13 h 26"/>
                    <a:gd name="T16" fmla="*/ 0 w 506"/>
                    <a:gd name="T17" fmla="*/ 7 h 26"/>
                    <a:gd name="T18" fmla="*/ 4 w 506"/>
                    <a:gd name="T19" fmla="*/ 4 h 26"/>
                    <a:gd name="T20" fmla="*/ 7 w 506"/>
                    <a:gd name="T21" fmla="*/ 0 h 26"/>
                    <a:gd name="T22" fmla="*/ 11 w 506"/>
                    <a:gd name="T23" fmla="*/ 0 h 26"/>
                    <a:gd name="T24" fmla="*/ 495 w 506"/>
                    <a:gd name="T25" fmla="*/ 0 h 26"/>
                    <a:gd name="T26" fmla="*/ 495 w 506"/>
                    <a:gd name="T27" fmla="*/ 0 h 26"/>
                    <a:gd name="T28" fmla="*/ 499 w 506"/>
                    <a:gd name="T29" fmla="*/ 0 h 26"/>
                    <a:gd name="T30" fmla="*/ 503 w 506"/>
                    <a:gd name="T31" fmla="*/ 4 h 26"/>
                    <a:gd name="T32" fmla="*/ 506 w 506"/>
                    <a:gd name="T33" fmla="*/ 7 h 26"/>
                    <a:gd name="T34" fmla="*/ 506 w 506"/>
                    <a:gd name="T35" fmla="*/ 13 h 26"/>
                    <a:gd name="T36" fmla="*/ 506 w 506"/>
                    <a:gd name="T37" fmla="*/ 13 h 26"/>
                    <a:gd name="T38" fmla="*/ 506 w 506"/>
                    <a:gd name="T39" fmla="*/ 17 h 26"/>
                    <a:gd name="T40" fmla="*/ 503 w 506"/>
                    <a:gd name="T41" fmla="*/ 22 h 26"/>
                    <a:gd name="T42" fmla="*/ 499 w 506"/>
                    <a:gd name="T43" fmla="*/ 24 h 26"/>
                    <a:gd name="T44" fmla="*/ 495 w 506"/>
                    <a:gd name="T45" fmla="*/ 26 h 26"/>
                    <a:gd name="T46" fmla="*/ 495 w 506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06" h="26">
                      <a:moveTo>
                        <a:pt x="495" y="26"/>
                      </a:moveTo>
                      <a:lnTo>
                        <a:pt x="11" y="26"/>
                      </a:lnTo>
                      <a:lnTo>
                        <a:pt x="11" y="26"/>
                      </a:lnTo>
                      <a:lnTo>
                        <a:pt x="7" y="24"/>
                      </a:lnTo>
                      <a:lnTo>
                        <a:pt x="4" y="22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4" y="4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495" y="0"/>
                      </a:lnTo>
                      <a:lnTo>
                        <a:pt x="495" y="0"/>
                      </a:lnTo>
                      <a:lnTo>
                        <a:pt x="499" y="0"/>
                      </a:lnTo>
                      <a:lnTo>
                        <a:pt x="503" y="4"/>
                      </a:lnTo>
                      <a:lnTo>
                        <a:pt x="506" y="7"/>
                      </a:lnTo>
                      <a:lnTo>
                        <a:pt x="506" y="13"/>
                      </a:lnTo>
                      <a:lnTo>
                        <a:pt x="506" y="13"/>
                      </a:lnTo>
                      <a:lnTo>
                        <a:pt x="506" y="17"/>
                      </a:lnTo>
                      <a:lnTo>
                        <a:pt x="503" y="22"/>
                      </a:lnTo>
                      <a:lnTo>
                        <a:pt x="499" y="24"/>
                      </a:lnTo>
                      <a:lnTo>
                        <a:pt x="495" y="26"/>
                      </a:lnTo>
                      <a:lnTo>
                        <a:pt x="495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2" name="Freeform 114"/>
                <p:cNvSpPr>
                  <a:spLocks/>
                </p:cNvSpPr>
                <p:nvPr/>
              </p:nvSpPr>
              <p:spPr bwMode="auto">
                <a:xfrm>
                  <a:off x="5847434" y="6012200"/>
                  <a:ext cx="519626" cy="29244"/>
                </a:xfrm>
                <a:custGeom>
                  <a:avLst/>
                  <a:gdLst>
                    <a:gd name="T0" fmla="*/ 449 w 462"/>
                    <a:gd name="T1" fmla="*/ 26 h 26"/>
                    <a:gd name="T2" fmla="*/ 11 w 462"/>
                    <a:gd name="T3" fmla="*/ 26 h 26"/>
                    <a:gd name="T4" fmla="*/ 11 w 462"/>
                    <a:gd name="T5" fmla="*/ 26 h 26"/>
                    <a:gd name="T6" fmla="*/ 8 w 462"/>
                    <a:gd name="T7" fmla="*/ 26 h 26"/>
                    <a:gd name="T8" fmla="*/ 4 w 462"/>
                    <a:gd name="T9" fmla="*/ 22 h 26"/>
                    <a:gd name="T10" fmla="*/ 2 w 462"/>
                    <a:gd name="T11" fmla="*/ 18 h 26"/>
                    <a:gd name="T12" fmla="*/ 0 w 462"/>
                    <a:gd name="T13" fmla="*/ 13 h 26"/>
                    <a:gd name="T14" fmla="*/ 0 w 462"/>
                    <a:gd name="T15" fmla="*/ 13 h 26"/>
                    <a:gd name="T16" fmla="*/ 2 w 462"/>
                    <a:gd name="T17" fmla="*/ 9 h 26"/>
                    <a:gd name="T18" fmla="*/ 4 w 462"/>
                    <a:gd name="T19" fmla="*/ 4 h 26"/>
                    <a:gd name="T20" fmla="*/ 8 w 462"/>
                    <a:gd name="T21" fmla="*/ 2 h 26"/>
                    <a:gd name="T22" fmla="*/ 11 w 462"/>
                    <a:gd name="T23" fmla="*/ 0 h 26"/>
                    <a:gd name="T24" fmla="*/ 449 w 462"/>
                    <a:gd name="T25" fmla="*/ 0 h 26"/>
                    <a:gd name="T26" fmla="*/ 449 w 462"/>
                    <a:gd name="T27" fmla="*/ 0 h 26"/>
                    <a:gd name="T28" fmla="*/ 455 w 462"/>
                    <a:gd name="T29" fmla="*/ 2 h 26"/>
                    <a:gd name="T30" fmla="*/ 458 w 462"/>
                    <a:gd name="T31" fmla="*/ 4 h 26"/>
                    <a:gd name="T32" fmla="*/ 460 w 462"/>
                    <a:gd name="T33" fmla="*/ 9 h 26"/>
                    <a:gd name="T34" fmla="*/ 462 w 462"/>
                    <a:gd name="T35" fmla="*/ 13 h 26"/>
                    <a:gd name="T36" fmla="*/ 462 w 462"/>
                    <a:gd name="T37" fmla="*/ 13 h 26"/>
                    <a:gd name="T38" fmla="*/ 460 w 462"/>
                    <a:gd name="T39" fmla="*/ 18 h 26"/>
                    <a:gd name="T40" fmla="*/ 458 w 462"/>
                    <a:gd name="T41" fmla="*/ 22 h 26"/>
                    <a:gd name="T42" fmla="*/ 455 w 462"/>
                    <a:gd name="T43" fmla="*/ 26 h 26"/>
                    <a:gd name="T44" fmla="*/ 449 w 462"/>
                    <a:gd name="T45" fmla="*/ 26 h 26"/>
                    <a:gd name="T46" fmla="*/ 449 w 462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62" h="26">
                      <a:moveTo>
                        <a:pt x="449" y="26"/>
                      </a:moveTo>
                      <a:lnTo>
                        <a:pt x="11" y="26"/>
                      </a:lnTo>
                      <a:lnTo>
                        <a:pt x="11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1" y="0"/>
                      </a:lnTo>
                      <a:lnTo>
                        <a:pt x="449" y="0"/>
                      </a:lnTo>
                      <a:lnTo>
                        <a:pt x="449" y="0"/>
                      </a:lnTo>
                      <a:lnTo>
                        <a:pt x="455" y="2"/>
                      </a:lnTo>
                      <a:lnTo>
                        <a:pt x="458" y="4"/>
                      </a:lnTo>
                      <a:lnTo>
                        <a:pt x="460" y="9"/>
                      </a:lnTo>
                      <a:lnTo>
                        <a:pt x="462" y="13"/>
                      </a:lnTo>
                      <a:lnTo>
                        <a:pt x="462" y="13"/>
                      </a:lnTo>
                      <a:lnTo>
                        <a:pt x="460" y="18"/>
                      </a:lnTo>
                      <a:lnTo>
                        <a:pt x="458" y="22"/>
                      </a:lnTo>
                      <a:lnTo>
                        <a:pt x="455" y="26"/>
                      </a:lnTo>
                      <a:lnTo>
                        <a:pt x="449" y="26"/>
                      </a:lnTo>
                      <a:lnTo>
                        <a:pt x="449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3" name="Freeform 115"/>
                <p:cNvSpPr>
                  <a:spLocks/>
                </p:cNvSpPr>
                <p:nvPr/>
              </p:nvSpPr>
              <p:spPr bwMode="auto">
                <a:xfrm>
                  <a:off x="5854183" y="6093181"/>
                  <a:ext cx="494882" cy="215948"/>
                </a:xfrm>
                <a:custGeom>
                  <a:avLst/>
                  <a:gdLst>
                    <a:gd name="T0" fmla="*/ 424 w 439"/>
                    <a:gd name="T1" fmla="*/ 193 h 193"/>
                    <a:gd name="T2" fmla="*/ 13 w 439"/>
                    <a:gd name="T3" fmla="*/ 193 h 193"/>
                    <a:gd name="T4" fmla="*/ 13 w 439"/>
                    <a:gd name="T5" fmla="*/ 193 h 193"/>
                    <a:gd name="T6" fmla="*/ 7 w 439"/>
                    <a:gd name="T7" fmla="*/ 191 h 193"/>
                    <a:gd name="T8" fmla="*/ 3 w 439"/>
                    <a:gd name="T9" fmla="*/ 190 h 193"/>
                    <a:gd name="T10" fmla="*/ 3 w 439"/>
                    <a:gd name="T11" fmla="*/ 190 h 193"/>
                    <a:gd name="T12" fmla="*/ 0 w 439"/>
                    <a:gd name="T13" fmla="*/ 184 h 193"/>
                    <a:gd name="T14" fmla="*/ 0 w 439"/>
                    <a:gd name="T15" fmla="*/ 178 h 193"/>
                    <a:gd name="T16" fmla="*/ 5 w 439"/>
                    <a:gd name="T17" fmla="*/ 13 h 193"/>
                    <a:gd name="T18" fmla="*/ 5 w 439"/>
                    <a:gd name="T19" fmla="*/ 13 h 193"/>
                    <a:gd name="T20" fmla="*/ 7 w 439"/>
                    <a:gd name="T21" fmla="*/ 8 h 193"/>
                    <a:gd name="T22" fmla="*/ 9 w 439"/>
                    <a:gd name="T23" fmla="*/ 4 h 193"/>
                    <a:gd name="T24" fmla="*/ 14 w 439"/>
                    <a:gd name="T25" fmla="*/ 2 h 193"/>
                    <a:gd name="T26" fmla="*/ 18 w 439"/>
                    <a:gd name="T27" fmla="*/ 0 h 193"/>
                    <a:gd name="T28" fmla="*/ 18 w 439"/>
                    <a:gd name="T29" fmla="*/ 0 h 193"/>
                    <a:gd name="T30" fmla="*/ 24 w 439"/>
                    <a:gd name="T31" fmla="*/ 2 h 193"/>
                    <a:gd name="T32" fmla="*/ 27 w 439"/>
                    <a:gd name="T33" fmla="*/ 4 h 193"/>
                    <a:gd name="T34" fmla="*/ 31 w 439"/>
                    <a:gd name="T35" fmla="*/ 10 h 193"/>
                    <a:gd name="T36" fmla="*/ 31 w 439"/>
                    <a:gd name="T37" fmla="*/ 15 h 193"/>
                    <a:gd name="T38" fmla="*/ 25 w 439"/>
                    <a:gd name="T39" fmla="*/ 167 h 193"/>
                    <a:gd name="T40" fmla="*/ 424 w 439"/>
                    <a:gd name="T41" fmla="*/ 167 h 193"/>
                    <a:gd name="T42" fmla="*/ 424 w 439"/>
                    <a:gd name="T43" fmla="*/ 167 h 193"/>
                    <a:gd name="T44" fmla="*/ 430 w 439"/>
                    <a:gd name="T45" fmla="*/ 167 h 193"/>
                    <a:gd name="T46" fmla="*/ 434 w 439"/>
                    <a:gd name="T47" fmla="*/ 171 h 193"/>
                    <a:gd name="T48" fmla="*/ 437 w 439"/>
                    <a:gd name="T49" fmla="*/ 175 h 193"/>
                    <a:gd name="T50" fmla="*/ 439 w 439"/>
                    <a:gd name="T51" fmla="*/ 180 h 193"/>
                    <a:gd name="T52" fmla="*/ 439 w 439"/>
                    <a:gd name="T53" fmla="*/ 180 h 193"/>
                    <a:gd name="T54" fmla="*/ 437 w 439"/>
                    <a:gd name="T55" fmla="*/ 184 h 193"/>
                    <a:gd name="T56" fmla="*/ 434 w 439"/>
                    <a:gd name="T57" fmla="*/ 190 h 193"/>
                    <a:gd name="T58" fmla="*/ 430 w 439"/>
                    <a:gd name="T59" fmla="*/ 191 h 193"/>
                    <a:gd name="T60" fmla="*/ 424 w 439"/>
                    <a:gd name="T61" fmla="*/ 193 h 193"/>
                    <a:gd name="T62" fmla="*/ 424 w 439"/>
                    <a:gd name="T63" fmla="*/ 193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39" h="193">
                      <a:moveTo>
                        <a:pt x="424" y="193"/>
                      </a:moveTo>
                      <a:lnTo>
                        <a:pt x="13" y="193"/>
                      </a:lnTo>
                      <a:lnTo>
                        <a:pt x="13" y="193"/>
                      </a:lnTo>
                      <a:lnTo>
                        <a:pt x="7" y="191"/>
                      </a:lnTo>
                      <a:lnTo>
                        <a:pt x="3" y="190"/>
                      </a:lnTo>
                      <a:lnTo>
                        <a:pt x="3" y="190"/>
                      </a:lnTo>
                      <a:lnTo>
                        <a:pt x="0" y="184"/>
                      </a:lnTo>
                      <a:lnTo>
                        <a:pt x="0" y="178"/>
                      </a:lnTo>
                      <a:lnTo>
                        <a:pt x="5" y="13"/>
                      </a:lnTo>
                      <a:lnTo>
                        <a:pt x="5" y="13"/>
                      </a:lnTo>
                      <a:lnTo>
                        <a:pt x="7" y="8"/>
                      </a:lnTo>
                      <a:lnTo>
                        <a:pt x="9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2"/>
                      </a:lnTo>
                      <a:lnTo>
                        <a:pt x="27" y="4"/>
                      </a:lnTo>
                      <a:lnTo>
                        <a:pt x="31" y="10"/>
                      </a:lnTo>
                      <a:lnTo>
                        <a:pt x="31" y="15"/>
                      </a:lnTo>
                      <a:lnTo>
                        <a:pt x="25" y="167"/>
                      </a:lnTo>
                      <a:lnTo>
                        <a:pt x="424" y="167"/>
                      </a:lnTo>
                      <a:lnTo>
                        <a:pt x="424" y="167"/>
                      </a:lnTo>
                      <a:lnTo>
                        <a:pt x="430" y="167"/>
                      </a:lnTo>
                      <a:lnTo>
                        <a:pt x="434" y="171"/>
                      </a:lnTo>
                      <a:lnTo>
                        <a:pt x="437" y="175"/>
                      </a:lnTo>
                      <a:lnTo>
                        <a:pt x="439" y="180"/>
                      </a:lnTo>
                      <a:lnTo>
                        <a:pt x="439" y="180"/>
                      </a:lnTo>
                      <a:lnTo>
                        <a:pt x="437" y="184"/>
                      </a:lnTo>
                      <a:lnTo>
                        <a:pt x="434" y="190"/>
                      </a:lnTo>
                      <a:lnTo>
                        <a:pt x="430" y="191"/>
                      </a:lnTo>
                      <a:lnTo>
                        <a:pt x="424" y="193"/>
                      </a:lnTo>
                      <a:lnTo>
                        <a:pt x="424" y="1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4" name="Freeform 116"/>
                <p:cNvSpPr>
                  <a:spLocks/>
                </p:cNvSpPr>
                <p:nvPr/>
              </p:nvSpPr>
              <p:spPr bwMode="auto">
                <a:xfrm>
                  <a:off x="5813693" y="6228148"/>
                  <a:ext cx="107974" cy="107974"/>
                </a:xfrm>
                <a:custGeom>
                  <a:avLst/>
                  <a:gdLst>
                    <a:gd name="T0" fmla="*/ 97 w 97"/>
                    <a:gd name="T1" fmla="*/ 48 h 96"/>
                    <a:gd name="T2" fmla="*/ 97 w 97"/>
                    <a:gd name="T3" fmla="*/ 48 h 96"/>
                    <a:gd name="T4" fmla="*/ 95 w 97"/>
                    <a:gd name="T5" fmla="*/ 39 h 96"/>
                    <a:gd name="T6" fmla="*/ 93 w 97"/>
                    <a:gd name="T7" fmla="*/ 30 h 96"/>
                    <a:gd name="T8" fmla="*/ 88 w 97"/>
                    <a:gd name="T9" fmla="*/ 22 h 96"/>
                    <a:gd name="T10" fmla="*/ 82 w 97"/>
                    <a:gd name="T11" fmla="*/ 15 h 96"/>
                    <a:gd name="T12" fmla="*/ 75 w 97"/>
                    <a:gd name="T13" fmla="*/ 9 h 96"/>
                    <a:gd name="T14" fmla="*/ 67 w 97"/>
                    <a:gd name="T15" fmla="*/ 4 h 96"/>
                    <a:gd name="T16" fmla="*/ 58 w 97"/>
                    <a:gd name="T17" fmla="*/ 2 h 96"/>
                    <a:gd name="T18" fmla="*/ 49 w 97"/>
                    <a:gd name="T19" fmla="*/ 0 h 96"/>
                    <a:gd name="T20" fmla="*/ 49 w 97"/>
                    <a:gd name="T21" fmla="*/ 0 h 96"/>
                    <a:gd name="T22" fmla="*/ 39 w 97"/>
                    <a:gd name="T23" fmla="*/ 2 h 96"/>
                    <a:gd name="T24" fmla="*/ 30 w 97"/>
                    <a:gd name="T25" fmla="*/ 4 h 96"/>
                    <a:gd name="T26" fmla="*/ 21 w 97"/>
                    <a:gd name="T27" fmla="*/ 9 h 96"/>
                    <a:gd name="T28" fmla="*/ 15 w 97"/>
                    <a:gd name="T29" fmla="*/ 15 h 96"/>
                    <a:gd name="T30" fmla="*/ 8 w 97"/>
                    <a:gd name="T31" fmla="*/ 22 h 96"/>
                    <a:gd name="T32" fmla="*/ 4 w 97"/>
                    <a:gd name="T33" fmla="*/ 30 h 96"/>
                    <a:gd name="T34" fmla="*/ 2 w 97"/>
                    <a:gd name="T35" fmla="*/ 39 h 96"/>
                    <a:gd name="T36" fmla="*/ 0 w 97"/>
                    <a:gd name="T37" fmla="*/ 48 h 96"/>
                    <a:gd name="T38" fmla="*/ 0 w 97"/>
                    <a:gd name="T39" fmla="*/ 48 h 96"/>
                    <a:gd name="T40" fmla="*/ 2 w 97"/>
                    <a:gd name="T41" fmla="*/ 59 h 96"/>
                    <a:gd name="T42" fmla="*/ 4 w 97"/>
                    <a:gd name="T43" fmla="*/ 67 h 96"/>
                    <a:gd name="T44" fmla="*/ 8 w 97"/>
                    <a:gd name="T45" fmla="*/ 76 h 96"/>
                    <a:gd name="T46" fmla="*/ 15 w 97"/>
                    <a:gd name="T47" fmla="*/ 83 h 96"/>
                    <a:gd name="T48" fmla="*/ 21 w 97"/>
                    <a:gd name="T49" fmla="*/ 89 h 96"/>
                    <a:gd name="T50" fmla="*/ 30 w 97"/>
                    <a:gd name="T51" fmla="*/ 93 h 96"/>
                    <a:gd name="T52" fmla="*/ 39 w 97"/>
                    <a:gd name="T53" fmla="*/ 96 h 96"/>
                    <a:gd name="T54" fmla="*/ 49 w 97"/>
                    <a:gd name="T55" fmla="*/ 96 h 96"/>
                    <a:gd name="T56" fmla="*/ 49 w 97"/>
                    <a:gd name="T57" fmla="*/ 96 h 96"/>
                    <a:gd name="T58" fmla="*/ 58 w 97"/>
                    <a:gd name="T59" fmla="*/ 96 h 96"/>
                    <a:gd name="T60" fmla="*/ 67 w 97"/>
                    <a:gd name="T61" fmla="*/ 93 h 96"/>
                    <a:gd name="T62" fmla="*/ 75 w 97"/>
                    <a:gd name="T63" fmla="*/ 89 h 96"/>
                    <a:gd name="T64" fmla="*/ 82 w 97"/>
                    <a:gd name="T65" fmla="*/ 83 h 96"/>
                    <a:gd name="T66" fmla="*/ 88 w 97"/>
                    <a:gd name="T67" fmla="*/ 76 h 96"/>
                    <a:gd name="T68" fmla="*/ 93 w 97"/>
                    <a:gd name="T69" fmla="*/ 67 h 96"/>
                    <a:gd name="T70" fmla="*/ 95 w 97"/>
                    <a:gd name="T71" fmla="*/ 59 h 96"/>
                    <a:gd name="T72" fmla="*/ 97 w 97"/>
                    <a:gd name="T73" fmla="*/ 48 h 96"/>
                    <a:gd name="T74" fmla="*/ 97 w 97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7" h="96">
                      <a:moveTo>
                        <a:pt x="97" y="48"/>
                      </a:moveTo>
                      <a:lnTo>
                        <a:pt x="97" y="48"/>
                      </a:lnTo>
                      <a:lnTo>
                        <a:pt x="95" y="39"/>
                      </a:lnTo>
                      <a:lnTo>
                        <a:pt x="93" y="30"/>
                      </a:lnTo>
                      <a:lnTo>
                        <a:pt x="88" y="22"/>
                      </a:lnTo>
                      <a:lnTo>
                        <a:pt x="82" y="15"/>
                      </a:lnTo>
                      <a:lnTo>
                        <a:pt x="75" y="9"/>
                      </a:lnTo>
                      <a:lnTo>
                        <a:pt x="67" y="4"/>
                      </a:lnTo>
                      <a:lnTo>
                        <a:pt x="58" y="2"/>
                      </a:lnTo>
                      <a:lnTo>
                        <a:pt x="49" y="0"/>
                      </a:lnTo>
                      <a:lnTo>
                        <a:pt x="49" y="0"/>
                      </a:ln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21" y="9"/>
                      </a:lnTo>
                      <a:lnTo>
                        <a:pt x="15" y="15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9"/>
                      </a:lnTo>
                      <a:lnTo>
                        <a:pt x="4" y="67"/>
                      </a:lnTo>
                      <a:lnTo>
                        <a:pt x="8" y="76"/>
                      </a:lnTo>
                      <a:lnTo>
                        <a:pt x="15" y="83"/>
                      </a:lnTo>
                      <a:lnTo>
                        <a:pt x="21" y="89"/>
                      </a:lnTo>
                      <a:lnTo>
                        <a:pt x="30" y="93"/>
                      </a:lnTo>
                      <a:lnTo>
                        <a:pt x="39" y="96"/>
                      </a:lnTo>
                      <a:lnTo>
                        <a:pt x="49" y="96"/>
                      </a:lnTo>
                      <a:lnTo>
                        <a:pt x="49" y="96"/>
                      </a:lnTo>
                      <a:lnTo>
                        <a:pt x="58" y="96"/>
                      </a:lnTo>
                      <a:lnTo>
                        <a:pt x="67" y="93"/>
                      </a:lnTo>
                      <a:lnTo>
                        <a:pt x="75" y="89"/>
                      </a:lnTo>
                      <a:lnTo>
                        <a:pt x="82" y="83"/>
                      </a:lnTo>
                      <a:lnTo>
                        <a:pt x="88" y="76"/>
                      </a:lnTo>
                      <a:lnTo>
                        <a:pt x="93" y="67"/>
                      </a:lnTo>
                      <a:lnTo>
                        <a:pt x="95" y="59"/>
                      </a:lnTo>
                      <a:lnTo>
                        <a:pt x="97" y="48"/>
                      </a:lnTo>
                      <a:lnTo>
                        <a:pt x="97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5" name="Freeform 117"/>
                <p:cNvSpPr>
                  <a:spLocks/>
                </p:cNvSpPr>
                <p:nvPr/>
              </p:nvSpPr>
              <p:spPr bwMode="auto">
                <a:xfrm>
                  <a:off x="6252337" y="6228148"/>
                  <a:ext cx="110224" cy="107974"/>
                </a:xfrm>
                <a:custGeom>
                  <a:avLst/>
                  <a:gdLst>
                    <a:gd name="T0" fmla="*/ 96 w 96"/>
                    <a:gd name="T1" fmla="*/ 48 h 96"/>
                    <a:gd name="T2" fmla="*/ 96 w 96"/>
                    <a:gd name="T3" fmla="*/ 48 h 96"/>
                    <a:gd name="T4" fmla="*/ 95 w 96"/>
                    <a:gd name="T5" fmla="*/ 39 h 96"/>
                    <a:gd name="T6" fmla="*/ 93 w 96"/>
                    <a:gd name="T7" fmla="*/ 30 h 96"/>
                    <a:gd name="T8" fmla="*/ 89 w 96"/>
                    <a:gd name="T9" fmla="*/ 22 h 96"/>
                    <a:gd name="T10" fmla="*/ 82 w 96"/>
                    <a:gd name="T11" fmla="*/ 15 h 96"/>
                    <a:gd name="T12" fmla="*/ 76 w 96"/>
                    <a:gd name="T13" fmla="*/ 9 h 96"/>
                    <a:gd name="T14" fmla="*/ 67 w 96"/>
                    <a:gd name="T15" fmla="*/ 4 h 96"/>
                    <a:gd name="T16" fmla="*/ 57 w 96"/>
                    <a:gd name="T17" fmla="*/ 2 h 96"/>
                    <a:gd name="T18" fmla="*/ 48 w 96"/>
                    <a:gd name="T19" fmla="*/ 0 h 96"/>
                    <a:gd name="T20" fmla="*/ 48 w 96"/>
                    <a:gd name="T21" fmla="*/ 0 h 96"/>
                    <a:gd name="T22" fmla="*/ 39 w 96"/>
                    <a:gd name="T23" fmla="*/ 2 h 96"/>
                    <a:gd name="T24" fmla="*/ 30 w 96"/>
                    <a:gd name="T25" fmla="*/ 4 h 96"/>
                    <a:gd name="T26" fmla="*/ 22 w 96"/>
                    <a:gd name="T27" fmla="*/ 9 h 96"/>
                    <a:gd name="T28" fmla="*/ 15 w 96"/>
                    <a:gd name="T29" fmla="*/ 15 h 96"/>
                    <a:gd name="T30" fmla="*/ 9 w 96"/>
                    <a:gd name="T31" fmla="*/ 22 h 96"/>
                    <a:gd name="T32" fmla="*/ 4 w 96"/>
                    <a:gd name="T33" fmla="*/ 30 h 96"/>
                    <a:gd name="T34" fmla="*/ 2 w 96"/>
                    <a:gd name="T35" fmla="*/ 39 h 96"/>
                    <a:gd name="T36" fmla="*/ 0 w 96"/>
                    <a:gd name="T37" fmla="*/ 48 h 96"/>
                    <a:gd name="T38" fmla="*/ 0 w 96"/>
                    <a:gd name="T39" fmla="*/ 48 h 96"/>
                    <a:gd name="T40" fmla="*/ 2 w 96"/>
                    <a:gd name="T41" fmla="*/ 59 h 96"/>
                    <a:gd name="T42" fmla="*/ 4 w 96"/>
                    <a:gd name="T43" fmla="*/ 67 h 96"/>
                    <a:gd name="T44" fmla="*/ 9 w 96"/>
                    <a:gd name="T45" fmla="*/ 76 h 96"/>
                    <a:gd name="T46" fmla="*/ 15 w 96"/>
                    <a:gd name="T47" fmla="*/ 83 h 96"/>
                    <a:gd name="T48" fmla="*/ 22 w 96"/>
                    <a:gd name="T49" fmla="*/ 89 h 96"/>
                    <a:gd name="T50" fmla="*/ 30 w 96"/>
                    <a:gd name="T51" fmla="*/ 93 h 96"/>
                    <a:gd name="T52" fmla="*/ 39 w 96"/>
                    <a:gd name="T53" fmla="*/ 96 h 96"/>
                    <a:gd name="T54" fmla="*/ 48 w 96"/>
                    <a:gd name="T55" fmla="*/ 96 h 96"/>
                    <a:gd name="T56" fmla="*/ 48 w 96"/>
                    <a:gd name="T57" fmla="*/ 96 h 96"/>
                    <a:gd name="T58" fmla="*/ 57 w 96"/>
                    <a:gd name="T59" fmla="*/ 96 h 96"/>
                    <a:gd name="T60" fmla="*/ 67 w 96"/>
                    <a:gd name="T61" fmla="*/ 93 h 96"/>
                    <a:gd name="T62" fmla="*/ 76 w 96"/>
                    <a:gd name="T63" fmla="*/ 89 h 96"/>
                    <a:gd name="T64" fmla="*/ 82 w 96"/>
                    <a:gd name="T65" fmla="*/ 83 h 96"/>
                    <a:gd name="T66" fmla="*/ 89 w 96"/>
                    <a:gd name="T67" fmla="*/ 76 h 96"/>
                    <a:gd name="T68" fmla="*/ 93 w 96"/>
                    <a:gd name="T69" fmla="*/ 67 h 96"/>
                    <a:gd name="T70" fmla="*/ 95 w 96"/>
                    <a:gd name="T71" fmla="*/ 59 h 96"/>
                    <a:gd name="T72" fmla="*/ 96 w 96"/>
                    <a:gd name="T73" fmla="*/ 48 h 96"/>
                    <a:gd name="T74" fmla="*/ 96 w 96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6">
                      <a:moveTo>
                        <a:pt x="96" y="48"/>
                      </a:moveTo>
                      <a:lnTo>
                        <a:pt x="96" y="48"/>
                      </a:lnTo>
                      <a:lnTo>
                        <a:pt x="95" y="39"/>
                      </a:lnTo>
                      <a:lnTo>
                        <a:pt x="93" y="30"/>
                      </a:lnTo>
                      <a:lnTo>
                        <a:pt x="89" y="22"/>
                      </a:lnTo>
                      <a:lnTo>
                        <a:pt x="82" y="15"/>
                      </a:lnTo>
                      <a:lnTo>
                        <a:pt x="76" y="9"/>
                      </a:lnTo>
                      <a:lnTo>
                        <a:pt x="67" y="4"/>
                      </a:lnTo>
                      <a:lnTo>
                        <a:pt x="57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22" y="9"/>
                      </a:lnTo>
                      <a:lnTo>
                        <a:pt x="15" y="15"/>
                      </a:lnTo>
                      <a:lnTo>
                        <a:pt x="9" y="22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9"/>
                      </a:lnTo>
                      <a:lnTo>
                        <a:pt x="4" y="67"/>
                      </a:lnTo>
                      <a:lnTo>
                        <a:pt x="9" y="76"/>
                      </a:lnTo>
                      <a:lnTo>
                        <a:pt x="15" y="83"/>
                      </a:lnTo>
                      <a:lnTo>
                        <a:pt x="22" y="89"/>
                      </a:lnTo>
                      <a:lnTo>
                        <a:pt x="30" y="93"/>
                      </a:lnTo>
                      <a:lnTo>
                        <a:pt x="39" y="96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57" y="96"/>
                      </a:lnTo>
                      <a:lnTo>
                        <a:pt x="67" y="93"/>
                      </a:lnTo>
                      <a:lnTo>
                        <a:pt x="76" y="89"/>
                      </a:lnTo>
                      <a:lnTo>
                        <a:pt x="82" y="83"/>
                      </a:lnTo>
                      <a:lnTo>
                        <a:pt x="89" y="76"/>
                      </a:lnTo>
                      <a:lnTo>
                        <a:pt x="93" y="67"/>
                      </a:lnTo>
                      <a:lnTo>
                        <a:pt x="95" y="59"/>
                      </a:lnTo>
                      <a:lnTo>
                        <a:pt x="96" y="48"/>
                      </a:lnTo>
                      <a:lnTo>
                        <a:pt x="96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  <p:sp>
            <p:nvSpPr>
              <p:cNvPr id="33" name="Freeform 121"/>
              <p:cNvSpPr>
                <a:spLocks/>
              </p:cNvSpPr>
              <p:nvPr/>
            </p:nvSpPr>
            <p:spPr bwMode="auto">
              <a:xfrm>
                <a:off x="6045387" y="5499323"/>
                <a:ext cx="953772" cy="1358675"/>
              </a:xfrm>
              <a:custGeom>
                <a:avLst/>
                <a:gdLst>
                  <a:gd name="T0" fmla="*/ 208 w 848"/>
                  <a:gd name="T1" fmla="*/ 552 h 1207"/>
                  <a:gd name="T2" fmla="*/ 201 w 848"/>
                  <a:gd name="T3" fmla="*/ 408 h 1207"/>
                  <a:gd name="T4" fmla="*/ 180 w 848"/>
                  <a:gd name="T5" fmla="*/ 326 h 1207"/>
                  <a:gd name="T6" fmla="*/ 119 w 848"/>
                  <a:gd name="T7" fmla="*/ 102 h 1207"/>
                  <a:gd name="T8" fmla="*/ 114 w 848"/>
                  <a:gd name="T9" fmla="*/ 44 h 1207"/>
                  <a:gd name="T10" fmla="*/ 123 w 848"/>
                  <a:gd name="T11" fmla="*/ 16 h 1207"/>
                  <a:gd name="T12" fmla="*/ 140 w 848"/>
                  <a:gd name="T13" fmla="*/ 3 h 1207"/>
                  <a:gd name="T14" fmla="*/ 158 w 848"/>
                  <a:gd name="T15" fmla="*/ 1 h 1207"/>
                  <a:gd name="T16" fmla="*/ 179 w 848"/>
                  <a:gd name="T17" fmla="*/ 16 h 1207"/>
                  <a:gd name="T18" fmla="*/ 199 w 848"/>
                  <a:gd name="T19" fmla="*/ 46 h 1207"/>
                  <a:gd name="T20" fmla="*/ 273 w 848"/>
                  <a:gd name="T21" fmla="*/ 250 h 1207"/>
                  <a:gd name="T22" fmla="*/ 316 w 848"/>
                  <a:gd name="T23" fmla="*/ 346 h 1207"/>
                  <a:gd name="T24" fmla="*/ 347 w 848"/>
                  <a:gd name="T25" fmla="*/ 333 h 1207"/>
                  <a:gd name="T26" fmla="*/ 379 w 848"/>
                  <a:gd name="T27" fmla="*/ 337 h 1207"/>
                  <a:gd name="T28" fmla="*/ 396 w 848"/>
                  <a:gd name="T29" fmla="*/ 348 h 1207"/>
                  <a:gd name="T30" fmla="*/ 435 w 848"/>
                  <a:gd name="T31" fmla="*/ 397 h 1207"/>
                  <a:gd name="T32" fmla="*/ 462 w 848"/>
                  <a:gd name="T33" fmla="*/ 424 h 1207"/>
                  <a:gd name="T34" fmla="*/ 498 w 848"/>
                  <a:gd name="T35" fmla="*/ 434 h 1207"/>
                  <a:gd name="T36" fmla="*/ 552 w 848"/>
                  <a:gd name="T37" fmla="*/ 436 h 1207"/>
                  <a:gd name="T38" fmla="*/ 589 w 848"/>
                  <a:gd name="T39" fmla="*/ 458 h 1207"/>
                  <a:gd name="T40" fmla="*/ 603 w 848"/>
                  <a:gd name="T41" fmla="*/ 467 h 1207"/>
                  <a:gd name="T42" fmla="*/ 654 w 848"/>
                  <a:gd name="T43" fmla="*/ 486 h 1207"/>
                  <a:gd name="T44" fmla="*/ 670 w 848"/>
                  <a:gd name="T45" fmla="*/ 502 h 1207"/>
                  <a:gd name="T46" fmla="*/ 681 w 848"/>
                  <a:gd name="T47" fmla="*/ 539 h 1207"/>
                  <a:gd name="T48" fmla="*/ 689 w 848"/>
                  <a:gd name="T49" fmla="*/ 597 h 1207"/>
                  <a:gd name="T50" fmla="*/ 683 w 848"/>
                  <a:gd name="T51" fmla="*/ 714 h 1207"/>
                  <a:gd name="T52" fmla="*/ 683 w 848"/>
                  <a:gd name="T53" fmla="*/ 792 h 1207"/>
                  <a:gd name="T54" fmla="*/ 694 w 848"/>
                  <a:gd name="T55" fmla="*/ 897 h 1207"/>
                  <a:gd name="T56" fmla="*/ 711 w 848"/>
                  <a:gd name="T57" fmla="*/ 955 h 1207"/>
                  <a:gd name="T58" fmla="*/ 466 w 848"/>
                  <a:gd name="T59" fmla="*/ 1207 h 1207"/>
                  <a:gd name="T60" fmla="*/ 338 w 848"/>
                  <a:gd name="T61" fmla="*/ 1029 h 1207"/>
                  <a:gd name="T62" fmla="*/ 266 w 848"/>
                  <a:gd name="T63" fmla="*/ 938 h 1207"/>
                  <a:gd name="T64" fmla="*/ 177 w 848"/>
                  <a:gd name="T65" fmla="*/ 847 h 1207"/>
                  <a:gd name="T66" fmla="*/ 123 w 848"/>
                  <a:gd name="T67" fmla="*/ 781 h 1207"/>
                  <a:gd name="T68" fmla="*/ 91 w 848"/>
                  <a:gd name="T69" fmla="*/ 704 h 1207"/>
                  <a:gd name="T70" fmla="*/ 50 w 848"/>
                  <a:gd name="T71" fmla="*/ 599 h 1207"/>
                  <a:gd name="T72" fmla="*/ 37 w 848"/>
                  <a:gd name="T73" fmla="*/ 551 h 1207"/>
                  <a:gd name="T74" fmla="*/ 32 w 848"/>
                  <a:gd name="T75" fmla="*/ 512 h 1207"/>
                  <a:gd name="T76" fmla="*/ 12 w 848"/>
                  <a:gd name="T77" fmla="*/ 463 h 1207"/>
                  <a:gd name="T78" fmla="*/ 0 w 848"/>
                  <a:gd name="T79" fmla="*/ 443 h 1207"/>
                  <a:gd name="T80" fmla="*/ 6 w 848"/>
                  <a:gd name="T81" fmla="*/ 432 h 1207"/>
                  <a:gd name="T82" fmla="*/ 28 w 848"/>
                  <a:gd name="T83" fmla="*/ 419 h 1207"/>
                  <a:gd name="T84" fmla="*/ 58 w 848"/>
                  <a:gd name="T85" fmla="*/ 415 h 1207"/>
                  <a:gd name="T86" fmla="*/ 89 w 848"/>
                  <a:gd name="T87" fmla="*/ 424 h 1207"/>
                  <a:gd name="T88" fmla="*/ 127 w 848"/>
                  <a:gd name="T89" fmla="*/ 454 h 1207"/>
                  <a:gd name="T90" fmla="*/ 149 w 848"/>
                  <a:gd name="T91" fmla="*/ 484 h 1207"/>
                  <a:gd name="T92" fmla="*/ 158 w 848"/>
                  <a:gd name="T93" fmla="*/ 508 h 1207"/>
                  <a:gd name="T94" fmla="*/ 195 w 848"/>
                  <a:gd name="T95" fmla="*/ 615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8" h="1207">
                    <a:moveTo>
                      <a:pt x="210" y="643"/>
                    </a:moveTo>
                    <a:lnTo>
                      <a:pt x="210" y="643"/>
                    </a:lnTo>
                    <a:lnTo>
                      <a:pt x="208" y="552"/>
                    </a:lnTo>
                    <a:lnTo>
                      <a:pt x="206" y="474"/>
                    </a:lnTo>
                    <a:lnTo>
                      <a:pt x="205" y="437"/>
                    </a:lnTo>
                    <a:lnTo>
                      <a:pt x="201" y="408"/>
                    </a:lnTo>
                    <a:lnTo>
                      <a:pt x="201" y="408"/>
                    </a:lnTo>
                    <a:lnTo>
                      <a:pt x="193" y="372"/>
                    </a:lnTo>
                    <a:lnTo>
                      <a:pt x="180" y="326"/>
                    </a:lnTo>
                    <a:lnTo>
                      <a:pt x="147" y="211"/>
                    </a:lnTo>
                    <a:lnTo>
                      <a:pt x="132" y="154"/>
                    </a:lnTo>
                    <a:lnTo>
                      <a:pt x="119" y="102"/>
                    </a:lnTo>
                    <a:lnTo>
                      <a:pt x="115" y="79"/>
                    </a:lnTo>
                    <a:lnTo>
                      <a:pt x="114" y="61"/>
                    </a:lnTo>
                    <a:lnTo>
                      <a:pt x="114" y="44"/>
                    </a:lnTo>
                    <a:lnTo>
                      <a:pt x="115" y="33"/>
                    </a:lnTo>
                    <a:lnTo>
                      <a:pt x="115" y="33"/>
                    </a:lnTo>
                    <a:lnTo>
                      <a:pt x="123" y="16"/>
                    </a:lnTo>
                    <a:lnTo>
                      <a:pt x="128" y="11"/>
                    </a:lnTo>
                    <a:lnTo>
                      <a:pt x="134" y="7"/>
                    </a:lnTo>
                    <a:lnTo>
                      <a:pt x="140" y="3"/>
                    </a:lnTo>
                    <a:lnTo>
                      <a:pt x="145" y="1"/>
                    </a:lnTo>
                    <a:lnTo>
                      <a:pt x="151" y="0"/>
                    </a:lnTo>
                    <a:lnTo>
                      <a:pt x="158" y="1"/>
                    </a:lnTo>
                    <a:lnTo>
                      <a:pt x="166" y="5"/>
                    </a:lnTo>
                    <a:lnTo>
                      <a:pt x="171" y="9"/>
                    </a:lnTo>
                    <a:lnTo>
                      <a:pt x="179" y="16"/>
                    </a:lnTo>
                    <a:lnTo>
                      <a:pt x="186" y="24"/>
                    </a:lnTo>
                    <a:lnTo>
                      <a:pt x="193" y="33"/>
                    </a:lnTo>
                    <a:lnTo>
                      <a:pt x="199" y="46"/>
                    </a:lnTo>
                    <a:lnTo>
                      <a:pt x="212" y="78"/>
                    </a:lnTo>
                    <a:lnTo>
                      <a:pt x="212" y="78"/>
                    </a:lnTo>
                    <a:lnTo>
                      <a:pt x="273" y="250"/>
                    </a:lnTo>
                    <a:lnTo>
                      <a:pt x="308" y="352"/>
                    </a:lnTo>
                    <a:lnTo>
                      <a:pt x="308" y="352"/>
                    </a:lnTo>
                    <a:lnTo>
                      <a:pt x="316" y="346"/>
                    </a:lnTo>
                    <a:lnTo>
                      <a:pt x="323" y="341"/>
                    </a:lnTo>
                    <a:lnTo>
                      <a:pt x="334" y="337"/>
                    </a:lnTo>
                    <a:lnTo>
                      <a:pt x="347" y="333"/>
                    </a:lnTo>
                    <a:lnTo>
                      <a:pt x="362" y="333"/>
                    </a:lnTo>
                    <a:lnTo>
                      <a:pt x="370" y="335"/>
                    </a:lnTo>
                    <a:lnTo>
                      <a:pt x="379" y="337"/>
                    </a:lnTo>
                    <a:lnTo>
                      <a:pt x="386" y="341"/>
                    </a:lnTo>
                    <a:lnTo>
                      <a:pt x="396" y="348"/>
                    </a:lnTo>
                    <a:lnTo>
                      <a:pt x="396" y="348"/>
                    </a:lnTo>
                    <a:lnTo>
                      <a:pt x="410" y="361"/>
                    </a:lnTo>
                    <a:lnTo>
                      <a:pt x="422" y="374"/>
                    </a:lnTo>
                    <a:lnTo>
                      <a:pt x="435" y="397"/>
                    </a:lnTo>
                    <a:lnTo>
                      <a:pt x="442" y="408"/>
                    </a:lnTo>
                    <a:lnTo>
                      <a:pt x="451" y="417"/>
                    </a:lnTo>
                    <a:lnTo>
                      <a:pt x="462" y="424"/>
                    </a:lnTo>
                    <a:lnTo>
                      <a:pt x="479" y="430"/>
                    </a:lnTo>
                    <a:lnTo>
                      <a:pt x="479" y="430"/>
                    </a:lnTo>
                    <a:lnTo>
                      <a:pt x="498" y="434"/>
                    </a:lnTo>
                    <a:lnTo>
                      <a:pt x="514" y="436"/>
                    </a:lnTo>
                    <a:lnTo>
                      <a:pt x="540" y="436"/>
                    </a:lnTo>
                    <a:lnTo>
                      <a:pt x="552" y="436"/>
                    </a:lnTo>
                    <a:lnTo>
                      <a:pt x="564" y="439"/>
                    </a:lnTo>
                    <a:lnTo>
                      <a:pt x="576" y="447"/>
                    </a:lnTo>
                    <a:lnTo>
                      <a:pt x="589" y="458"/>
                    </a:lnTo>
                    <a:lnTo>
                      <a:pt x="589" y="458"/>
                    </a:lnTo>
                    <a:lnTo>
                      <a:pt x="596" y="463"/>
                    </a:lnTo>
                    <a:lnTo>
                      <a:pt x="603" y="467"/>
                    </a:lnTo>
                    <a:lnTo>
                      <a:pt x="616" y="473"/>
                    </a:lnTo>
                    <a:lnTo>
                      <a:pt x="642" y="480"/>
                    </a:lnTo>
                    <a:lnTo>
                      <a:pt x="654" y="486"/>
                    </a:lnTo>
                    <a:lnTo>
                      <a:pt x="659" y="489"/>
                    </a:lnTo>
                    <a:lnTo>
                      <a:pt x="665" y="495"/>
                    </a:lnTo>
                    <a:lnTo>
                      <a:pt x="670" y="502"/>
                    </a:lnTo>
                    <a:lnTo>
                      <a:pt x="674" y="512"/>
                    </a:lnTo>
                    <a:lnTo>
                      <a:pt x="678" y="525"/>
                    </a:lnTo>
                    <a:lnTo>
                      <a:pt x="681" y="539"/>
                    </a:lnTo>
                    <a:lnTo>
                      <a:pt x="681" y="539"/>
                    </a:lnTo>
                    <a:lnTo>
                      <a:pt x="687" y="569"/>
                    </a:lnTo>
                    <a:lnTo>
                      <a:pt x="689" y="597"/>
                    </a:lnTo>
                    <a:lnTo>
                      <a:pt x="689" y="625"/>
                    </a:lnTo>
                    <a:lnTo>
                      <a:pt x="687" y="653"/>
                    </a:lnTo>
                    <a:lnTo>
                      <a:pt x="683" y="714"/>
                    </a:lnTo>
                    <a:lnTo>
                      <a:pt x="681" y="751"/>
                    </a:lnTo>
                    <a:lnTo>
                      <a:pt x="683" y="792"/>
                    </a:lnTo>
                    <a:lnTo>
                      <a:pt x="683" y="792"/>
                    </a:lnTo>
                    <a:lnTo>
                      <a:pt x="687" y="834"/>
                    </a:lnTo>
                    <a:lnTo>
                      <a:pt x="691" y="870"/>
                    </a:lnTo>
                    <a:lnTo>
                      <a:pt x="694" y="897"/>
                    </a:lnTo>
                    <a:lnTo>
                      <a:pt x="700" y="918"/>
                    </a:lnTo>
                    <a:lnTo>
                      <a:pt x="707" y="946"/>
                    </a:lnTo>
                    <a:lnTo>
                      <a:pt x="711" y="955"/>
                    </a:lnTo>
                    <a:lnTo>
                      <a:pt x="848" y="1207"/>
                    </a:lnTo>
                    <a:lnTo>
                      <a:pt x="466" y="1207"/>
                    </a:lnTo>
                    <a:lnTo>
                      <a:pt x="466" y="1207"/>
                    </a:lnTo>
                    <a:lnTo>
                      <a:pt x="449" y="1181"/>
                    </a:lnTo>
                    <a:lnTo>
                      <a:pt x="403" y="1116"/>
                    </a:lnTo>
                    <a:lnTo>
                      <a:pt x="338" y="1029"/>
                    </a:lnTo>
                    <a:lnTo>
                      <a:pt x="303" y="985"/>
                    </a:lnTo>
                    <a:lnTo>
                      <a:pt x="266" y="938"/>
                    </a:lnTo>
                    <a:lnTo>
                      <a:pt x="266" y="938"/>
                    </a:lnTo>
                    <a:lnTo>
                      <a:pt x="230" y="901"/>
                    </a:lnTo>
                    <a:lnTo>
                      <a:pt x="201" y="871"/>
                    </a:lnTo>
                    <a:lnTo>
                      <a:pt x="177" y="847"/>
                    </a:lnTo>
                    <a:lnTo>
                      <a:pt x="156" y="827"/>
                    </a:lnTo>
                    <a:lnTo>
                      <a:pt x="138" y="805"/>
                    </a:lnTo>
                    <a:lnTo>
                      <a:pt x="123" y="781"/>
                    </a:lnTo>
                    <a:lnTo>
                      <a:pt x="108" y="747"/>
                    </a:lnTo>
                    <a:lnTo>
                      <a:pt x="91" y="704"/>
                    </a:lnTo>
                    <a:lnTo>
                      <a:pt x="91" y="704"/>
                    </a:lnTo>
                    <a:lnTo>
                      <a:pt x="78" y="664"/>
                    </a:lnTo>
                    <a:lnTo>
                      <a:pt x="67" y="634"/>
                    </a:lnTo>
                    <a:lnTo>
                      <a:pt x="50" y="599"/>
                    </a:lnTo>
                    <a:lnTo>
                      <a:pt x="45" y="584"/>
                    </a:lnTo>
                    <a:lnTo>
                      <a:pt x="41" y="571"/>
                    </a:lnTo>
                    <a:lnTo>
                      <a:pt x="37" y="551"/>
                    </a:lnTo>
                    <a:lnTo>
                      <a:pt x="34" y="525"/>
                    </a:lnTo>
                    <a:lnTo>
                      <a:pt x="34" y="525"/>
                    </a:lnTo>
                    <a:lnTo>
                      <a:pt x="32" y="512"/>
                    </a:lnTo>
                    <a:lnTo>
                      <a:pt x="28" y="499"/>
                    </a:lnTo>
                    <a:lnTo>
                      <a:pt x="21" y="478"/>
                    </a:lnTo>
                    <a:lnTo>
                      <a:pt x="12" y="463"/>
                    </a:lnTo>
                    <a:lnTo>
                      <a:pt x="4" y="454"/>
                    </a:lnTo>
                    <a:lnTo>
                      <a:pt x="0" y="447"/>
                    </a:lnTo>
                    <a:lnTo>
                      <a:pt x="0" y="443"/>
                    </a:lnTo>
                    <a:lnTo>
                      <a:pt x="0" y="439"/>
                    </a:lnTo>
                    <a:lnTo>
                      <a:pt x="2" y="436"/>
                    </a:lnTo>
                    <a:lnTo>
                      <a:pt x="6" y="432"/>
                    </a:lnTo>
                    <a:lnTo>
                      <a:pt x="19" y="423"/>
                    </a:lnTo>
                    <a:lnTo>
                      <a:pt x="19" y="423"/>
                    </a:lnTo>
                    <a:lnTo>
                      <a:pt x="28" y="419"/>
                    </a:lnTo>
                    <a:lnTo>
                      <a:pt x="37" y="415"/>
                    </a:lnTo>
                    <a:lnTo>
                      <a:pt x="47" y="415"/>
                    </a:lnTo>
                    <a:lnTo>
                      <a:pt x="58" y="415"/>
                    </a:lnTo>
                    <a:lnTo>
                      <a:pt x="67" y="417"/>
                    </a:lnTo>
                    <a:lnTo>
                      <a:pt x="78" y="421"/>
                    </a:lnTo>
                    <a:lnTo>
                      <a:pt x="89" y="424"/>
                    </a:lnTo>
                    <a:lnTo>
                      <a:pt x="99" y="430"/>
                    </a:lnTo>
                    <a:lnTo>
                      <a:pt x="119" y="445"/>
                    </a:lnTo>
                    <a:lnTo>
                      <a:pt x="127" y="454"/>
                    </a:lnTo>
                    <a:lnTo>
                      <a:pt x="136" y="463"/>
                    </a:lnTo>
                    <a:lnTo>
                      <a:pt x="143" y="474"/>
                    </a:lnTo>
                    <a:lnTo>
                      <a:pt x="149" y="484"/>
                    </a:lnTo>
                    <a:lnTo>
                      <a:pt x="154" y="497"/>
                    </a:lnTo>
                    <a:lnTo>
                      <a:pt x="158" y="508"/>
                    </a:lnTo>
                    <a:lnTo>
                      <a:pt x="158" y="508"/>
                    </a:lnTo>
                    <a:lnTo>
                      <a:pt x="169" y="552"/>
                    </a:lnTo>
                    <a:lnTo>
                      <a:pt x="180" y="586"/>
                    </a:lnTo>
                    <a:lnTo>
                      <a:pt x="195" y="615"/>
                    </a:lnTo>
                    <a:lnTo>
                      <a:pt x="210" y="643"/>
                    </a:lnTo>
                    <a:lnTo>
                      <a:pt x="210" y="643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" name="Freeform 122"/>
              <p:cNvSpPr>
                <a:spLocks/>
              </p:cNvSpPr>
              <p:nvPr/>
            </p:nvSpPr>
            <p:spPr bwMode="auto">
              <a:xfrm>
                <a:off x="4661969" y="5533065"/>
                <a:ext cx="944774" cy="1324934"/>
              </a:xfrm>
              <a:custGeom>
                <a:avLst/>
                <a:gdLst>
                  <a:gd name="T0" fmla="*/ 792 w 841"/>
                  <a:gd name="T1" fmla="*/ 2 h 1178"/>
                  <a:gd name="T2" fmla="*/ 802 w 841"/>
                  <a:gd name="T3" fmla="*/ 4 h 1178"/>
                  <a:gd name="T4" fmla="*/ 818 w 841"/>
                  <a:gd name="T5" fmla="*/ 15 h 1178"/>
                  <a:gd name="T6" fmla="*/ 828 w 841"/>
                  <a:gd name="T7" fmla="*/ 30 h 1178"/>
                  <a:gd name="T8" fmla="*/ 837 w 841"/>
                  <a:gd name="T9" fmla="*/ 54 h 1178"/>
                  <a:gd name="T10" fmla="*/ 841 w 841"/>
                  <a:gd name="T11" fmla="*/ 91 h 1178"/>
                  <a:gd name="T12" fmla="*/ 839 w 841"/>
                  <a:gd name="T13" fmla="*/ 139 h 1178"/>
                  <a:gd name="T14" fmla="*/ 835 w 841"/>
                  <a:gd name="T15" fmla="*/ 169 h 1178"/>
                  <a:gd name="T16" fmla="*/ 820 w 841"/>
                  <a:gd name="T17" fmla="*/ 264 h 1178"/>
                  <a:gd name="T18" fmla="*/ 805 w 841"/>
                  <a:gd name="T19" fmla="*/ 340 h 1178"/>
                  <a:gd name="T20" fmla="*/ 805 w 841"/>
                  <a:gd name="T21" fmla="*/ 397 h 1178"/>
                  <a:gd name="T22" fmla="*/ 809 w 841"/>
                  <a:gd name="T23" fmla="*/ 444 h 1178"/>
                  <a:gd name="T24" fmla="*/ 811 w 841"/>
                  <a:gd name="T25" fmla="*/ 499 h 1178"/>
                  <a:gd name="T26" fmla="*/ 805 w 841"/>
                  <a:gd name="T27" fmla="*/ 551 h 1178"/>
                  <a:gd name="T28" fmla="*/ 787 w 841"/>
                  <a:gd name="T29" fmla="*/ 653 h 1178"/>
                  <a:gd name="T30" fmla="*/ 759 w 841"/>
                  <a:gd name="T31" fmla="*/ 737 h 1178"/>
                  <a:gd name="T32" fmla="*/ 733 w 841"/>
                  <a:gd name="T33" fmla="*/ 796 h 1178"/>
                  <a:gd name="T34" fmla="*/ 724 w 841"/>
                  <a:gd name="T35" fmla="*/ 816 h 1178"/>
                  <a:gd name="T36" fmla="*/ 711 w 841"/>
                  <a:gd name="T37" fmla="*/ 855 h 1178"/>
                  <a:gd name="T38" fmla="*/ 692 w 841"/>
                  <a:gd name="T39" fmla="*/ 894 h 1178"/>
                  <a:gd name="T40" fmla="*/ 674 w 841"/>
                  <a:gd name="T41" fmla="*/ 917 h 1178"/>
                  <a:gd name="T42" fmla="*/ 648 w 841"/>
                  <a:gd name="T43" fmla="*/ 943 h 1178"/>
                  <a:gd name="T44" fmla="*/ 609 w 841"/>
                  <a:gd name="T45" fmla="*/ 972 h 1178"/>
                  <a:gd name="T46" fmla="*/ 586 w 841"/>
                  <a:gd name="T47" fmla="*/ 987 h 1178"/>
                  <a:gd name="T48" fmla="*/ 551 w 841"/>
                  <a:gd name="T49" fmla="*/ 1022 h 1178"/>
                  <a:gd name="T50" fmla="*/ 522 w 841"/>
                  <a:gd name="T51" fmla="*/ 1056 h 1178"/>
                  <a:gd name="T52" fmla="*/ 494 w 841"/>
                  <a:gd name="T53" fmla="*/ 1106 h 1178"/>
                  <a:gd name="T54" fmla="*/ 475 w 841"/>
                  <a:gd name="T55" fmla="*/ 1158 h 1178"/>
                  <a:gd name="T56" fmla="*/ 139 w 841"/>
                  <a:gd name="T57" fmla="*/ 1178 h 1178"/>
                  <a:gd name="T58" fmla="*/ 0 w 841"/>
                  <a:gd name="T59" fmla="*/ 1178 h 1178"/>
                  <a:gd name="T60" fmla="*/ 121 w 841"/>
                  <a:gd name="T61" fmla="*/ 1054 h 1178"/>
                  <a:gd name="T62" fmla="*/ 225 w 841"/>
                  <a:gd name="T63" fmla="*/ 933 h 1178"/>
                  <a:gd name="T64" fmla="*/ 291 w 841"/>
                  <a:gd name="T65" fmla="*/ 844 h 1178"/>
                  <a:gd name="T66" fmla="*/ 345 w 841"/>
                  <a:gd name="T67" fmla="*/ 757 h 1178"/>
                  <a:gd name="T68" fmla="*/ 371 w 841"/>
                  <a:gd name="T69" fmla="*/ 698 h 1178"/>
                  <a:gd name="T70" fmla="*/ 381 w 841"/>
                  <a:gd name="T71" fmla="*/ 662 h 1178"/>
                  <a:gd name="T72" fmla="*/ 382 w 841"/>
                  <a:gd name="T73" fmla="*/ 646 h 1178"/>
                  <a:gd name="T74" fmla="*/ 388 w 841"/>
                  <a:gd name="T75" fmla="*/ 421 h 1178"/>
                  <a:gd name="T76" fmla="*/ 393 w 841"/>
                  <a:gd name="T77" fmla="*/ 338 h 1178"/>
                  <a:gd name="T78" fmla="*/ 403 w 841"/>
                  <a:gd name="T79" fmla="*/ 286 h 1178"/>
                  <a:gd name="T80" fmla="*/ 408 w 841"/>
                  <a:gd name="T81" fmla="*/ 275 h 1178"/>
                  <a:gd name="T82" fmla="*/ 440 w 841"/>
                  <a:gd name="T83" fmla="*/ 236 h 1178"/>
                  <a:gd name="T84" fmla="*/ 505 w 841"/>
                  <a:gd name="T85" fmla="*/ 175 h 1178"/>
                  <a:gd name="T86" fmla="*/ 618 w 841"/>
                  <a:gd name="T87" fmla="*/ 76 h 1178"/>
                  <a:gd name="T88" fmla="*/ 624 w 841"/>
                  <a:gd name="T89" fmla="*/ 71 h 1178"/>
                  <a:gd name="T90" fmla="*/ 646 w 841"/>
                  <a:gd name="T91" fmla="*/ 60 h 1178"/>
                  <a:gd name="T92" fmla="*/ 674 w 841"/>
                  <a:gd name="T93" fmla="*/ 56 h 1178"/>
                  <a:gd name="T94" fmla="*/ 696 w 841"/>
                  <a:gd name="T95" fmla="*/ 60 h 1178"/>
                  <a:gd name="T96" fmla="*/ 705 w 841"/>
                  <a:gd name="T97" fmla="*/ 63 h 1178"/>
                  <a:gd name="T98" fmla="*/ 715 w 841"/>
                  <a:gd name="T99" fmla="*/ 39 h 1178"/>
                  <a:gd name="T100" fmla="*/ 735 w 841"/>
                  <a:gd name="T101" fmla="*/ 15 h 1178"/>
                  <a:gd name="T102" fmla="*/ 750 w 841"/>
                  <a:gd name="T103" fmla="*/ 6 h 1178"/>
                  <a:gd name="T104" fmla="*/ 768 w 841"/>
                  <a:gd name="T105" fmla="*/ 0 h 1178"/>
                  <a:gd name="T106" fmla="*/ 792 w 841"/>
                  <a:gd name="T107" fmla="*/ 2 h 1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41" h="1178">
                    <a:moveTo>
                      <a:pt x="792" y="2"/>
                    </a:moveTo>
                    <a:lnTo>
                      <a:pt x="792" y="2"/>
                    </a:lnTo>
                    <a:lnTo>
                      <a:pt x="794" y="2"/>
                    </a:lnTo>
                    <a:lnTo>
                      <a:pt x="802" y="4"/>
                    </a:lnTo>
                    <a:lnTo>
                      <a:pt x="813" y="10"/>
                    </a:lnTo>
                    <a:lnTo>
                      <a:pt x="818" y="15"/>
                    </a:lnTo>
                    <a:lnTo>
                      <a:pt x="824" y="23"/>
                    </a:lnTo>
                    <a:lnTo>
                      <a:pt x="828" y="30"/>
                    </a:lnTo>
                    <a:lnTo>
                      <a:pt x="833" y="41"/>
                    </a:lnTo>
                    <a:lnTo>
                      <a:pt x="837" y="54"/>
                    </a:lnTo>
                    <a:lnTo>
                      <a:pt x="839" y="71"/>
                    </a:lnTo>
                    <a:lnTo>
                      <a:pt x="841" y="91"/>
                    </a:lnTo>
                    <a:lnTo>
                      <a:pt x="841" y="113"/>
                    </a:lnTo>
                    <a:lnTo>
                      <a:pt x="839" y="139"/>
                    </a:lnTo>
                    <a:lnTo>
                      <a:pt x="835" y="169"/>
                    </a:lnTo>
                    <a:lnTo>
                      <a:pt x="835" y="169"/>
                    </a:lnTo>
                    <a:lnTo>
                      <a:pt x="828" y="225"/>
                    </a:lnTo>
                    <a:lnTo>
                      <a:pt x="820" y="264"/>
                    </a:lnTo>
                    <a:lnTo>
                      <a:pt x="809" y="317"/>
                    </a:lnTo>
                    <a:lnTo>
                      <a:pt x="805" y="340"/>
                    </a:lnTo>
                    <a:lnTo>
                      <a:pt x="805" y="364"/>
                    </a:lnTo>
                    <a:lnTo>
                      <a:pt x="805" y="397"/>
                    </a:lnTo>
                    <a:lnTo>
                      <a:pt x="809" y="444"/>
                    </a:lnTo>
                    <a:lnTo>
                      <a:pt x="809" y="444"/>
                    </a:lnTo>
                    <a:lnTo>
                      <a:pt x="811" y="471"/>
                    </a:lnTo>
                    <a:lnTo>
                      <a:pt x="811" y="499"/>
                    </a:lnTo>
                    <a:lnTo>
                      <a:pt x="809" y="525"/>
                    </a:lnTo>
                    <a:lnTo>
                      <a:pt x="805" y="551"/>
                    </a:lnTo>
                    <a:lnTo>
                      <a:pt x="798" y="603"/>
                    </a:lnTo>
                    <a:lnTo>
                      <a:pt x="787" y="653"/>
                    </a:lnTo>
                    <a:lnTo>
                      <a:pt x="774" y="698"/>
                    </a:lnTo>
                    <a:lnTo>
                      <a:pt x="759" y="737"/>
                    </a:lnTo>
                    <a:lnTo>
                      <a:pt x="744" y="770"/>
                    </a:lnTo>
                    <a:lnTo>
                      <a:pt x="733" y="796"/>
                    </a:lnTo>
                    <a:lnTo>
                      <a:pt x="733" y="796"/>
                    </a:lnTo>
                    <a:lnTo>
                      <a:pt x="724" y="816"/>
                    </a:lnTo>
                    <a:lnTo>
                      <a:pt x="716" y="837"/>
                    </a:lnTo>
                    <a:lnTo>
                      <a:pt x="711" y="855"/>
                    </a:lnTo>
                    <a:lnTo>
                      <a:pt x="703" y="874"/>
                    </a:lnTo>
                    <a:lnTo>
                      <a:pt x="692" y="894"/>
                    </a:lnTo>
                    <a:lnTo>
                      <a:pt x="685" y="905"/>
                    </a:lnTo>
                    <a:lnTo>
                      <a:pt x="674" y="917"/>
                    </a:lnTo>
                    <a:lnTo>
                      <a:pt x="663" y="930"/>
                    </a:lnTo>
                    <a:lnTo>
                      <a:pt x="648" y="943"/>
                    </a:lnTo>
                    <a:lnTo>
                      <a:pt x="629" y="956"/>
                    </a:lnTo>
                    <a:lnTo>
                      <a:pt x="609" y="972"/>
                    </a:lnTo>
                    <a:lnTo>
                      <a:pt x="609" y="972"/>
                    </a:lnTo>
                    <a:lnTo>
                      <a:pt x="586" y="987"/>
                    </a:lnTo>
                    <a:lnTo>
                      <a:pt x="568" y="1004"/>
                    </a:lnTo>
                    <a:lnTo>
                      <a:pt x="551" y="1022"/>
                    </a:lnTo>
                    <a:lnTo>
                      <a:pt x="535" y="1039"/>
                    </a:lnTo>
                    <a:lnTo>
                      <a:pt x="522" y="1056"/>
                    </a:lnTo>
                    <a:lnTo>
                      <a:pt x="510" y="1074"/>
                    </a:lnTo>
                    <a:lnTo>
                      <a:pt x="494" y="1106"/>
                    </a:lnTo>
                    <a:lnTo>
                      <a:pt x="483" y="1135"/>
                    </a:lnTo>
                    <a:lnTo>
                      <a:pt x="475" y="1158"/>
                    </a:lnTo>
                    <a:lnTo>
                      <a:pt x="471" y="1178"/>
                    </a:lnTo>
                    <a:lnTo>
                      <a:pt x="139" y="1178"/>
                    </a:lnTo>
                    <a:lnTo>
                      <a:pt x="0" y="1178"/>
                    </a:lnTo>
                    <a:lnTo>
                      <a:pt x="0" y="1178"/>
                    </a:lnTo>
                    <a:lnTo>
                      <a:pt x="59" y="1119"/>
                    </a:lnTo>
                    <a:lnTo>
                      <a:pt x="121" y="1054"/>
                    </a:lnTo>
                    <a:lnTo>
                      <a:pt x="189" y="976"/>
                    </a:lnTo>
                    <a:lnTo>
                      <a:pt x="225" y="933"/>
                    </a:lnTo>
                    <a:lnTo>
                      <a:pt x="260" y="889"/>
                    </a:lnTo>
                    <a:lnTo>
                      <a:pt x="291" y="844"/>
                    </a:lnTo>
                    <a:lnTo>
                      <a:pt x="321" y="800"/>
                    </a:lnTo>
                    <a:lnTo>
                      <a:pt x="345" y="757"/>
                    </a:lnTo>
                    <a:lnTo>
                      <a:pt x="366" y="716"/>
                    </a:lnTo>
                    <a:lnTo>
                      <a:pt x="371" y="698"/>
                    </a:lnTo>
                    <a:lnTo>
                      <a:pt x="377" y="679"/>
                    </a:lnTo>
                    <a:lnTo>
                      <a:pt x="381" y="662"/>
                    </a:lnTo>
                    <a:lnTo>
                      <a:pt x="382" y="646"/>
                    </a:lnTo>
                    <a:lnTo>
                      <a:pt x="382" y="646"/>
                    </a:lnTo>
                    <a:lnTo>
                      <a:pt x="384" y="525"/>
                    </a:lnTo>
                    <a:lnTo>
                      <a:pt x="388" y="421"/>
                    </a:lnTo>
                    <a:lnTo>
                      <a:pt x="390" y="377"/>
                    </a:lnTo>
                    <a:lnTo>
                      <a:pt x="393" y="338"/>
                    </a:lnTo>
                    <a:lnTo>
                      <a:pt x="397" y="308"/>
                    </a:lnTo>
                    <a:lnTo>
                      <a:pt x="403" y="286"/>
                    </a:lnTo>
                    <a:lnTo>
                      <a:pt x="403" y="286"/>
                    </a:lnTo>
                    <a:lnTo>
                      <a:pt x="408" y="275"/>
                    </a:lnTo>
                    <a:lnTo>
                      <a:pt x="416" y="264"/>
                    </a:lnTo>
                    <a:lnTo>
                      <a:pt x="440" y="236"/>
                    </a:lnTo>
                    <a:lnTo>
                      <a:pt x="470" y="206"/>
                    </a:lnTo>
                    <a:lnTo>
                      <a:pt x="505" y="175"/>
                    </a:lnTo>
                    <a:lnTo>
                      <a:pt x="572" y="115"/>
                    </a:lnTo>
                    <a:lnTo>
                      <a:pt x="618" y="76"/>
                    </a:lnTo>
                    <a:lnTo>
                      <a:pt x="618" y="76"/>
                    </a:lnTo>
                    <a:lnTo>
                      <a:pt x="624" y="71"/>
                    </a:lnTo>
                    <a:lnTo>
                      <a:pt x="631" y="65"/>
                    </a:lnTo>
                    <a:lnTo>
                      <a:pt x="646" y="60"/>
                    </a:lnTo>
                    <a:lnTo>
                      <a:pt x="661" y="56"/>
                    </a:lnTo>
                    <a:lnTo>
                      <a:pt x="674" y="56"/>
                    </a:lnTo>
                    <a:lnTo>
                      <a:pt x="687" y="58"/>
                    </a:lnTo>
                    <a:lnTo>
                      <a:pt x="696" y="60"/>
                    </a:lnTo>
                    <a:lnTo>
                      <a:pt x="705" y="63"/>
                    </a:lnTo>
                    <a:lnTo>
                      <a:pt x="705" y="63"/>
                    </a:lnTo>
                    <a:lnTo>
                      <a:pt x="709" y="50"/>
                    </a:lnTo>
                    <a:lnTo>
                      <a:pt x="715" y="39"/>
                    </a:lnTo>
                    <a:lnTo>
                      <a:pt x="724" y="26"/>
                    </a:lnTo>
                    <a:lnTo>
                      <a:pt x="735" y="15"/>
                    </a:lnTo>
                    <a:lnTo>
                      <a:pt x="742" y="10"/>
                    </a:lnTo>
                    <a:lnTo>
                      <a:pt x="750" y="6"/>
                    </a:lnTo>
                    <a:lnTo>
                      <a:pt x="759" y="2"/>
                    </a:lnTo>
                    <a:lnTo>
                      <a:pt x="768" y="0"/>
                    </a:lnTo>
                    <a:lnTo>
                      <a:pt x="779" y="0"/>
                    </a:lnTo>
                    <a:lnTo>
                      <a:pt x="792" y="2"/>
                    </a:lnTo>
                    <a:lnTo>
                      <a:pt x="792" y="2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27" name="Arc 585"/>
            <p:cNvSpPr/>
            <p:nvPr/>
          </p:nvSpPr>
          <p:spPr>
            <a:xfrm>
              <a:off x="1338595" y="1700653"/>
              <a:ext cx="3235180" cy="3235180"/>
            </a:xfrm>
            <a:prstGeom prst="arc">
              <a:avLst>
                <a:gd name="adj1" fmla="val 19845040"/>
                <a:gd name="adj2" fmla="val 1355885"/>
              </a:avLst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cxnSp>
        <p:nvCxnSpPr>
          <p:cNvPr id="64" name="Straight Connector 24"/>
          <p:cNvCxnSpPr/>
          <p:nvPr/>
        </p:nvCxnSpPr>
        <p:spPr>
          <a:xfrm>
            <a:off x="7432432" y="2630729"/>
            <a:ext cx="0" cy="16998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组合 64"/>
          <p:cNvGrpSpPr/>
          <p:nvPr/>
        </p:nvGrpSpPr>
        <p:grpSpPr>
          <a:xfrm>
            <a:off x="7685884" y="2804239"/>
            <a:ext cx="3552863" cy="1387226"/>
            <a:chOff x="7685884" y="2533545"/>
            <a:chExt cx="3552863" cy="1387226"/>
          </a:xfrm>
        </p:grpSpPr>
        <p:grpSp>
          <p:nvGrpSpPr>
            <p:cNvPr id="66" name="Group 590"/>
            <p:cNvGrpSpPr/>
            <p:nvPr/>
          </p:nvGrpSpPr>
          <p:grpSpPr>
            <a:xfrm>
              <a:off x="7685884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108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9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7" name="Group 593"/>
            <p:cNvGrpSpPr/>
            <p:nvPr/>
          </p:nvGrpSpPr>
          <p:grpSpPr>
            <a:xfrm>
              <a:off x="7703174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6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7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8" name="Group 596"/>
            <p:cNvGrpSpPr/>
            <p:nvPr/>
          </p:nvGrpSpPr>
          <p:grpSpPr>
            <a:xfrm>
              <a:off x="8014400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104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5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9" name="Group 599"/>
            <p:cNvGrpSpPr/>
            <p:nvPr/>
          </p:nvGrpSpPr>
          <p:grpSpPr>
            <a:xfrm>
              <a:off x="8031690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2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3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0" name="Group 602"/>
            <p:cNvGrpSpPr/>
            <p:nvPr/>
          </p:nvGrpSpPr>
          <p:grpSpPr>
            <a:xfrm>
              <a:off x="8353647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100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1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1" name="Group 605"/>
            <p:cNvGrpSpPr/>
            <p:nvPr/>
          </p:nvGrpSpPr>
          <p:grpSpPr>
            <a:xfrm>
              <a:off x="8370937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8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9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2" name="Group 608"/>
            <p:cNvGrpSpPr/>
            <p:nvPr/>
          </p:nvGrpSpPr>
          <p:grpSpPr>
            <a:xfrm>
              <a:off x="8694243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96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7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3" name="Group 611"/>
            <p:cNvGrpSpPr/>
            <p:nvPr/>
          </p:nvGrpSpPr>
          <p:grpSpPr>
            <a:xfrm>
              <a:off x="8711533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4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5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4" name="Group 614"/>
            <p:cNvGrpSpPr/>
            <p:nvPr/>
          </p:nvGrpSpPr>
          <p:grpSpPr>
            <a:xfrm>
              <a:off x="9047515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92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3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5" name="Group 617"/>
            <p:cNvGrpSpPr/>
            <p:nvPr/>
          </p:nvGrpSpPr>
          <p:grpSpPr>
            <a:xfrm>
              <a:off x="9064805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90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1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6" name="Group 620"/>
            <p:cNvGrpSpPr/>
            <p:nvPr/>
          </p:nvGrpSpPr>
          <p:grpSpPr>
            <a:xfrm>
              <a:off x="9375085" y="3313087"/>
              <a:ext cx="271137" cy="607684"/>
              <a:chOff x="3327401" y="4335463"/>
              <a:chExt cx="407988" cy="914400"/>
            </a:xfrm>
            <a:solidFill>
              <a:schemeClr val="bg1">
                <a:lumMod val="75000"/>
              </a:schemeClr>
            </a:solidFill>
          </p:grpSpPr>
          <p:sp>
            <p:nvSpPr>
              <p:cNvPr id="88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9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7" name="Group 623"/>
            <p:cNvGrpSpPr/>
            <p:nvPr/>
          </p:nvGrpSpPr>
          <p:grpSpPr>
            <a:xfrm>
              <a:off x="9392375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86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7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8" name="Group 626"/>
            <p:cNvGrpSpPr/>
            <p:nvPr/>
          </p:nvGrpSpPr>
          <p:grpSpPr>
            <a:xfrm>
              <a:off x="9714779" y="3313087"/>
              <a:ext cx="271137" cy="607684"/>
              <a:chOff x="3327401" y="4335463"/>
              <a:chExt cx="407988" cy="914400"/>
            </a:xfrm>
            <a:solidFill>
              <a:schemeClr val="bg1">
                <a:lumMod val="75000"/>
              </a:schemeClr>
            </a:solidFill>
          </p:grpSpPr>
          <p:sp>
            <p:nvSpPr>
              <p:cNvPr id="84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5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9" name="Group 629"/>
            <p:cNvGrpSpPr/>
            <p:nvPr/>
          </p:nvGrpSpPr>
          <p:grpSpPr>
            <a:xfrm>
              <a:off x="9732069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82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3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80" name="Rectangle 632"/>
            <p:cNvSpPr/>
            <p:nvPr/>
          </p:nvSpPr>
          <p:spPr>
            <a:xfrm>
              <a:off x="10044528" y="2564985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noProof="1">
                  <a:solidFill>
                    <a:schemeClr val="accent1">
                      <a:lumMod val="75000"/>
                    </a:schemeClr>
                  </a:solidFill>
                  <a:latin typeface="Agency FB" panose="020B0503020202020204" pitchFamily="34" charset="0"/>
                  <a:cs typeface="Lato Light" panose="020F0402020204030203" pitchFamily="34" charset="0"/>
                </a:rPr>
                <a:t>45%</a:t>
              </a:r>
            </a:p>
          </p:txBody>
        </p:sp>
        <p:sp>
          <p:nvSpPr>
            <p:cNvPr id="81" name="Rectangle 633"/>
            <p:cNvSpPr/>
            <p:nvPr/>
          </p:nvSpPr>
          <p:spPr>
            <a:xfrm>
              <a:off x="10044528" y="3368369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noProof="1">
                  <a:solidFill>
                    <a:schemeClr val="accent1"/>
                  </a:solidFill>
                  <a:latin typeface="Agency FB" panose="020B0503020202020204" pitchFamily="34" charset="0"/>
                  <a:cs typeface="Lato Light" panose="020F0402020204030203" pitchFamily="34" charset="0"/>
                </a:rPr>
                <a:t>75%</a:t>
              </a: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4708511" y="2808213"/>
            <a:ext cx="2603919" cy="1504769"/>
            <a:chOff x="4708511" y="2397903"/>
            <a:chExt cx="2603919" cy="1504769"/>
          </a:xfrm>
        </p:grpSpPr>
        <p:sp>
          <p:nvSpPr>
            <p:cNvPr id="120" name="Rectangle 584"/>
            <p:cNvSpPr/>
            <p:nvPr/>
          </p:nvSpPr>
          <p:spPr>
            <a:xfrm>
              <a:off x="4708511" y="2829474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 fontAlgn="auto">
                <a:spcAft>
                  <a:spcPts val="0"/>
                </a:spcAft>
              </a:pPr>
              <a:r>
                <a:rPr lang="en-US" sz="4800" b="1" noProof="1">
                  <a:solidFill>
                    <a:srgbClr val="757070">
                      <a:lumMod val="75000"/>
                      <a:lumOff val="25000"/>
                    </a:srgbClr>
                  </a:solidFill>
                  <a:latin typeface="Agency FB"/>
                  <a:ea typeface="微软雅黑"/>
                  <a:cs typeface="Lato Light" panose="020F0402020204030203" pitchFamily="34" charset="0"/>
                </a:rPr>
                <a:t>95%</a:t>
              </a:r>
            </a:p>
          </p:txBody>
        </p:sp>
        <p:sp>
          <p:nvSpPr>
            <p:cNvPr id="121" name="Rectangle 582"/>
            <p:cNvSpPr/>
            <p:nvPr/>
          </p:nvSpPr>
          <p:spPr>
            <a:xfrm>
              <a:off x="4756347" y="3441007"/>
              <a:ext cx="255608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微软雅黑"/>
                  <a:ea typeface="微软雅黑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微软雅黑"/>
                <a:ea typeface="微软雅黑"/>
                <a:cs typeface="Arial" charset="0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756347" y="2397903"/>
              <a:ext cx="1941557" cy="4616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4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pPr fontAlgn="auto">
                <a:spcAft>
                  <a:spcPts val="0"/>
                </a:spcAft>
              </a:pPr>
              <a:r>
                <a:rPr lang="zh-CN" altLang="en-US" dirty="0">
                  <a:solidFill>
                    <a:srgbClr val="75707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购买力</a:t>
              </a:r>
              <a:endParaRPr lang="id-ID" dirty="0">
                <a:solidFill>
                  <a:srgbClr val="757070">
                    <a:lumMod val="75000"/>
                    <a:lumOff val="25000"/>
                  </a:srgbClr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1020" y="1971347"/>
            <a:ext cx="3901274" cy="5157346"/>
            <a:chOff x="681020" y="1700653"/>
            <a:chExt cx="3901274" cy="5157346"/>
          </a:xfrm>
        </p:grpSpPr>
        <p:sp>
          <p:nvSpPr>
            <p:cNvPr id="3" name="Arc 17"/>
            <p:cNvSpPr/>
            <p:nvPr/>
          </p:nvSpPr>
          <p:spPr>
            <a:xfrm>
              <a:off x="1347114" y="1716627"/>
              <a:ext cx="3235180" cy="3235180"/>
            </a:xfrm>
            <a:prstGeom prst="arc">
              <a:avLst>
                <a:gd name="adj1" fmla="val 16200000"/>
                <a:gd name="adj2" fmla="val 5474721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" name="Freeform 21"/>
            <p:cNvSpPr>
              <a:spLocks/>
            </p:cNvSpPr>
            <p:nvPr/>
          </p:nvSpPr>
          <p:spPr bwMode="auto">
            <a:xfrm>
              <a:off x="1987958" y="3764989"/>
              <a:ext cx="1023506" cy="1196714"/>
            </a:xfrm>
            <a:custGeom>
              <a:avLst/>
              <a:gdLst>
                <a:gd name="T0" fmla="*/ 455 w 912"/>
                <a:gd name="T1" fmla="*/ 0 h 1065"/>
                <a:gd name="T2" fmla="*/ 409 w 912"/>
                <a:gd name="T3" fmla="*/ 2 h 1065"/>
                <a:gd name="T4" fmla="*/ 364 w 912"/>
                <a:gd name="T5" fmla="*/ 10 h 1065"/>
                <a:gd name="T6" fmla="*/ 320 w 912"/>
                <a:gd name="T7" fmla="*/ 21 h 1065"/>
                <a:gd name="T8" fmla="*/ 238 w 912"/>
                <a:gd name="T9" fmla="*/ 54 h 1065"/>
                <a:gd name="T10" fmla="*/ 166 w 912"/>
                <a:gd name="T11" fmla="*/ 104 h 1065"/>
                <a:gd name="T12" fmla="*/ 104 w 912"/>
                <a:gd name="T13" fmla="*/ 165 h 1065"/>
                <a:gd name="T14" fmla="*/ 56 w 912"/>
                <a:gd name="T15" fmla="*/ 238 h 1065"/>
                <a:gd name="T16" fmla="*/ 21 w 912"/>
                <a:gd name="T17" fmla="*/ 319 h 1065"/>
                <a:gd name="T18" fmla="*/ 10 w 912"/>
                <a:gd name="T19" fmla="*/ 364 h 1065"/>
                <a:gd name="T20" fmla="*/ 2 w 912"/>
                <a:gd name="T21" fmla="*/ 408 h 1065"/>
                <a:gd name="T22" fmla="*/ 0 w 912"/>
                <a:gd name="T23" fmla="*/ 455 h 1065"/>
                <a:gd name="T24" fmla="*/ 2 w 912"/>
                <a:gd name="T25" fmla="*/ 486 h 1065"/>
                <a:gd name="T26" fmla="*/ 10 w 912"/>
                <a:gd name="T27" fmla="*/ 548 h 1065"/>
                <a:gd name="T28" fmla="*/ 26 w 912"/>
                <a:gd name="T29" fmla="*/ 605 h 1065"/>
                <a:gd name="T30" fmla="*/ 51 w 912"/>
                <a:gd name="T31" fmla="*/ 661 h 1065"/>
                <a:gd name="T32" fmla="*/ 80 w 912"/>
                <a:gd name="T33" fmla="*/ 713 h 1065"/>
                <a:gd name="T34" fmla="*/ 117 w 912"/>
                <a:gd name="T35" fmla="*/ 759 h 1065"/>
                <a:gd name="T36" fmla="*/ 160 w 912"/>
                <a:gd name="T37" fmla="*/ 800 h 1065"/>
                <a:gd name="T38" fmla="*/ 206 w 912"/>
                <a:gd name="T39" fmla="*/ 835 h 1065"/>
                <a:gd name="T40" fmla="*/ 251 w 912"/>
                <a:gd name="T41" fmla="*/ 1065 h 1065"/>
                <a:gd name="T42" fmla="*/ 435 w 912"/>
                <a:gd name="T43" fmla="*/ 909 h 1065"/>
                <a:gd name="T44" fmla="*/ 455 w 912"/>
                <a:gd name="T45" fmla="*/ 909 h 1065"/>
                <a:gd name="T46" fmla="*/ 502 w 912"/>
                <a:gd name="T47" fmla="*/ 907 h 1065"/>
                <a:gd name="T48" fmla="*/ 548 w 912"/>
                <a:gd name="T49" fmla="*/ 900 h 1065"/>
                <a:gd name="T50" fmla="*/ 591 w 912"/>
                <a:gd name="T51" fmla="*/ 889 h 1065"/>
                <a:gd name="T52" fmla="*/ 672 w 912"/>
                <a:gd name="T53" fmla="*/ 854 h 1065"/>
                <a:gd name="T54" fmla="*/ 745 w 912"/>
                <a:gd name="T55" fmla="*/ 805 h 1065"/>
                <a:gd name="T56" fmla="*/ 808 w 912"/>
                <a:gd name="T57" fmla="*/ 744 h 1065"/>
                <a:gd name="T58" fmla="*/ 856 w 912"/>
                <a:gd name="T59" fmla="*/ 672 h 1065"/>
                <a:gd name="T60" fmla="*/ 889 w 912"/>
                <a:gd name="T61" fmla="*/ 590 h 1065"/>
                <a:gd name="T62" fmla="*/ 902 w 912"/>
                <a:gd name="T63" fmla="*/ 546 h 1065"/>
                <a:gd name="T64" fmla="*/ 908 w 912"/>
                <a:gd name="T65" fmla="*/ 501 h 1065"/>
                <a:gd name="T66" fmla="*/ 912 w 912"/>
                <a:gd name="T67" fmla="*/ 455 h 1065"/>
                <a:gd name="T68" fmla="*/ 910 w 912"/>
                <a:gd name="T69" fmla="*/ 431 h 1065"/>
                <a:gd name="T70" fmla="*/ 906 w 912"/>
                <a:gd name="T71" fmla="*/ 386 h 1065"/>
                <a:gd name="T72" fmla="*/ 897 w 912"/>
                <a:gd name="T73" fmla="*/ 342 h 1065"/>
                <a:gd name="T74" fmla="*/ 874 w 912"/>
                <a:gd name="T75" fmla="*/ 277 h 1065"/>
                <a:gd name="T76" fmla="*/ 834 w 912"/>
                <a:gd name="T77" fmla="*/ 201 h 1065"/>
                <a:gd name="T78" fmla="*/ 778 w 912"/>
                <a:gd name="T79" fmla="*/ 134 h 1065"/>
                <a:gd name="T80" fmla="*/ 709 w 912"/>
                <a:gd name="T81" fmla="*/ 78 h 1065"/>
                <a:gd name="T82" fmla="*/ 633 w 912"/>
                <a:gd name="T83" fmla="*/ 36 h 1065"/>
                <a:gd name="T84" fmla="*/ 570 w 912"/>
                <a:gd name="T85" fmla="*/ 13 h 1065"/>
                <a:gd name="T86" fmla="*/ 526 w 912"/>
                <a:gd name="T87" fmla="*/ 6 h 1065"/>
                <a:gd name="T88" fmla="*/ 479 w 912"/>
                <a:gd name="T89" fmla="*/ 0 h 1065"/>
                <a:gd name="T90" fmla="*/ 455 w 912"/>
                <a:gd name="T91" fmla="*/ 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2" h="1065">
                  <a:moveTo>
                    <a:pt x="455" y="0"/>
                  </a:moveTo>
                  <a:lnTo>
                    <a:pt x="455" y="0"/>
                  </a:lnTo>
                  <a:lnTo>
                    <a:pt x="433" y="0"/>
                  </a:lnTo>
                  <a:lnTo>
                    <a:pt x="409" y="2"/>
                  </a:lnTo>
                  <a:lnTo>
                    <a:pt x="386" y="6"/>
                  </a:lnTo>
                  <a:lnTo>
                    <a:pt x="364" y="10"/>
                  </a:lnTo>
                  <a:lnTo>
                    <a:pt x="342" y="13"/>
                  </a:lnTo>
                  <a:lnTo>
                    <a:pt x="320" y="21"/>
                  </a:lnTo>
                  <a:lnTo>
                    <a:pt x="279" y="36"/>
                  </a:lnTo>
                  <a:lnTo>
                    <a:pt x="238" y="54"/>
                  </a:lnTo>
                  <a:lnTo>
                    <a:pt x="201" y="78"/>
                  </a:lnTo>
                  <a:lnTo>
                    <a:pt x="166" y="104"/>
                  </a:lnTo>
                  <a:lnTo>
                    <a:pt x="134" y="134"/>
                  </a:lnTo>
                  <a:lnTo>
                    <a:pt x="104" y="165"/>
                  </a:lnTo>
                  <a:lnTo>
                    <a:pt x="78" y="201"/>
                  </a:lnTo>
                  <a:lnTo>
                    <a:pt x="56" y="238"/>
                  </a:lnTo>
                  <a:lnTo>
                    <a:pt x="36" y="277"/>
                  </a:lnTo>
                  <a:lnTo>
                    <a:pt x="21" y="319"/>
                  </a:lnTo>
                  <a:lnTo>
                    <a:pt x="15" y="342"/>
                  </a:lnTo>
                  <a:lnTo>
                    <a:pt x="10" y="364"/>
                  </a:lnTo>
                  <a:lnTo>
                    <a:pt x="6" y="386"/>
                  </a:lnTo>
                  <a:lnTo>
                    <a:pt x="2" y="408"/>
                  </a:lnTo>
                  <a:lnTo>
                    <a:pt x="0" y="431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2" y="486"/>
                  </a:lnTo>
                  <a:lnTo>
                    <a:pt x="4" y="518"/>
                  </a:lnTo>
                  <a:lnTo>
                    <a:pt x="10" y="548"/>
                  </a:lnTo>
                  <a:lnTo>
                    <a:pt x="17" y="577"/>
                  </a:lnTo>
                  <a:lnTo>
                    <a:pt x="26" y="605"/>
                  </a:lnTo>
                  <a:lnTo>
                    <a:pt x="38" y="635"/>
                  </a:lnTo>
                  <a:lnTo>
                    <a:pt x="51" y="661"/>
                  </a:lnTo>
                  <a:lnTo>
                    <a:pt x="65" y="687"/>
                  </a:lnTo>
                  <a:lnTo>
                    <a:pt x="80" y="713"/>
                  </a:lnTo>
                  <a:lnTo>
                    <a:pt x="99" y="735"/>
                  </a:lnTo>
                  <a:lnTo>
                    <a:pt x="117" y="759"/>
                  </a:lnTo>
                  <a:lnTo>
                    <a:pt x="138" y="779"/>
                  </a:lnTo>
                  <a:lnTo>
                    <a:pt x="160" y="800"/>
                  </a:lnTo>
                  <a:lnTo>
                    <a:pt x="182" y="818"/>
                  </a:lnTo>
                  <a:lnTo>
                    <a:pt x="206" y="835"/>
                  </a:lnTo>
                  <a:lnTo>
                    <a:pt x="232" y="850"/>
                  </a:lnTo>
                  <a:lnTo>
                    <a:pt x="251" y="1065"/>
                  </a:lnTo>
                  <a:lnTo>
                    <a:pt x="435" y="909"/>
                  </a:lnTo>
                  <a:lnTo>
                    <a:pt x="435" y="909"/>
                  </a:lnTo>
                  <a:lnTo>
                    <a:pt x="455" y="909"/>
                  </a:lnTo>
                  <a:lnTo>
                    <a:pt x="455" y="909"/>
                  </a:lnTo>
                  <a:lnTo>
                    <a:pt x="479" y="909"/>
                  </a:lnTo>
                  <a:lnTo>
                    <a:pt x="502" y="907"/>
                  </a:lnTo>
                  <a:lnTo>
                    <a:pt x="526" y="904"/>
                  </a:lnTo>
                  <a:lnTo>
                    <a:pt x="548" y="900"/>
                  </a:lnTo>
                  <a:lnTo>
                    <a:pt x="570" y="894"/>
                  </a:lnTo>
                  <a:lnTo>
                    <a:pt x="591" y="889"/>
                  </a:lnTo>
                  <a:lnTo>
                    <a:pt x="633" y="874"/>
                  </a:lnTo>
                  <a:lnTo>
                    <a:pt x="672" y="854"/>
                  </a:lnTo>
                  <a:lnTo>
                    <a:pt x="709" y="831"/>
                  </a:lnTo>
                  <a:lnTo>
                    <a:pt x="745" y="805"/>
                  </a:lnTo>
                  <a:lnTo>
                    <a:pt x="778" y="776"/>
                  </a:lnTo>
                  <a:lnTo>
                    <a:pt x="808" y="744"/>
                  </a:lnTo>
                  <a:lnTo>
                    <a:pt x="834" y="709"/>
                  </a:lnTo>
                  <a:lnTo>
                    <a:pt x="856" y="672"/>
                  </a:lnTo>
                  <a:lnTo>
                    <a:pt x="874" y="631"/>
                  </a:lnTo>
                  <a:lnTo>
                    <a:pt x="889" y="590"/>
                  </a:lnTo>
                  <a:lnTo>
                    <a:pt x="897" y="568"/>
                  </a:lnTo>
                  <a:lnTo>
                    <a:pt x="902" y="546"/>
                  </a:lnTo>
                  <a:lnTo>
                    <a:pt x="906" y="523"/>
                  </a:lnTo>
                  <a:lnTo>
                    <a:pt x="908" y="501"/>
                  </a:lnTo>
                  <a:lnTo>
                    <a:pt x="910" y="479"/>
                  </a:lnTo>
                  <a:lnTo>
                    <a:pt x="912" y="455"/>
                  </a:lnTo>
                  <a:lnTo>
                    <a:pt x="912" y="455"/>
                  </a:lnTo>
                  <a:lnTo>
                    <a:pt x="910" y="431"/>
                  </a:lnTo>
                  <a:lnTo>
                    <a:pt x="908" y="408"/>
                  </a:lnTo>
                  <a:lnTo>
                    <a:pt x="906" y="386"/>
                  </a:lnTo>
                  <a:lnTo>
                    <a:pt x="902" y="364"/>
                  </a:lnTo>
                  <a:lnTo>
                    <a:pt x="897" y="342"/>
                  </a:lnTo>
                  <a:lnTo>
                    <a:pt x="889" y="319"/>
                  </a:lnTo>
                  <a:lnTo>
                    <a:pt x="874" y="277"/>
                  </a:lnTo>
                  <a:lnTo>
                    <a:pt x="856" y="238"/>
                  </a:lnTo>
                  <a:lnTo>
                    <a:pt x="834" y="201"/>
                  </a:lnTo>
                  <a:lnTo>
                    <a:pt x="808" y="165"/>
                  </a:lnTo>
                  <a:lnTo>
                    <a:pt x="778" y="134"/>
                  </a:lnTo>
                  <a:lnTo>
                    <a:pt x="745" y="104"/>
                  </a:lnTo>
                  <a:lnTo>
                    <a:pt x="709" y="78"/>
                  </a:lnTo>
                  <a:lnTo>
                    <a:pt x="672" y="54"/>
                  </a:lnTo>
                  <a:lnTo>
                    <a:pt x="633" y="36"/>
                  </a:lnTo>
                  <a:lnTo>
                    <a:pt x="591" y="21"/>
                  </a:lnTo>
                  <a:lnTo>
                    <a:pt x="570" y="13"/>
                  </a:lnTo>
                  <a:lnTo>
                    <a:pt x="548" y="10"/>
                  </a:lnTo>
                  <a:lnTo>
                    <a:pt x="526" y="6"/>
                  </a:lnTo>
                  <a:lnTo>
                    <a:pt x="502" y="2"/>
                  </a:lnTo>
                  <a:lnTo>
                    <a:pt x="479" y="0"/>
                  </a:lnTo>
                  <a:lnTo>
                    <a:pt x="455" y="0"/>
                  </a:lnTo>
                  <a:lnTo>
                    <a:pt x="455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5" name="Group 9"/>
            <p:cNvGrpSpPr/>
            <p:nvPr/>
          </p:nvGrpSpPr>
          <p:grpSpPr>
            <a:xfrm>
              <a:off x="2167915" y="4111406"/>
              <a:ext cx="645594" cy="465639"/>
              <a:chOff x="5876678" y="4111406"/>
              <a:chExt cx="645594" cy="465639"/>
            </a:xfrm>
            <a:solidFill>
              <a:schemeClr val="bg1"/>
            </a:solidFill>
          </p:grpSpPr>
          <p:sp>
            <p:nvSpPr>
              <p:cNvPr id="58" name="Freeform 22"/>
              <p:cNvSpPr>
                <a:spLocks/>
              </p:cNvSpPr>
              <p:nvPr/>
            </p:nvSpPr>
            <p:spPr bwMode="auto">
              <a:xfrm>
                <a:off x="5876678" y="4147397"/>
                <a:ext cx="454391" cy="429648"/>
              </a:xfrm>
              <a:custGeom>
                <a:avLst/>
                <a:gdLst>
                  <a:gd name="T0" fmla="*/ 321 w 405"/>
                  <a:gd name="T1" fmla="*/ 0 h 382"/>
                  <a:gd name="T2" fmla="*/ 84 w 405"/>
                  <a:gd name="T3" fmla="*/ 0 h 382"/>
                  <a:gd name="T4" fmla="*/ 84 w 405"/>
                  <a:gd name="T5" fmla="*/ 0 h 382"/>
                  <a:gd name="T6" fmla="*/ 67 w 405"/>
                  <a:gd name="T7" fmla="*/ 2 h 382"/>
                  <a:gd name="T8" fmla="*/ 50 w 405"/>
                  <a:gd name="T9" fmla="*/ 5 h 382"/>
                  <a:gd name="T10" fmla="*/ 37 w 405"/>
                  <a:gd name="T11" fmla="*/ 13 h 382"/>
                  <a:gd name="T12" fmla="*/ 24 w 405"/>
                  <a:gd name="T13" fmla="*/ 22 h 382"/>
                  <a:gd name="T14" fmla="*/ 15 w 405"/>
                  <a:gd name="T15" fmla="*/ 33 h 382"/>
                  <a:gd name="T16" fmla="*/ 6 w 405"/>
                  <a:gd name="T17" fmla="*/ 46 h 382"/>
                  <a:gd name="T18" fmla="*/ 2 w 405"/>
                  <a:gd name="T19" fmla="*/ 61 h 382"/>
                  <a:gd name="T20" fmla="*/ 0 w 405"/>
                  <a:gd name="T21" fmla="*/ 76 h 382"/>
                  <a:gd name="T22" fmla="*/ 0 w 405"/>
                  <a:gd name="T23" fmla="*/ 200 h 382"/>
                  <a:gd name="T24" fmla="*/ 0 w 405"/>
                  <a:gd name="T25" fmla="*/ 200 h 382"/>
                  <a:gd name="T26" fmla="*/ 2 w 405"/>
                  <a:gd name="T27" fmla="*/ 215 h 382"/>
                  <a:gd name="T28" fmla="*/ 6 w 405"/>
                  <a:gd name="T29" fmla="*/ 230 h 382"/>
                  <a:gd name="T30" fmla="*/ 15 w 405"/>
                  <a:gd name="T31" fmla="*/ 243 h 382"/>
                  <a:gd name="T32" fmla="*/ 24 w 405"/>
                  <a:gd name="T33" fmla="*/ 254 h 382"/>
                  <a:gd name="T34" fmla="*/ 37 w 405"/>
                  <a:gd name="T35" fmla="*/ 263 h 382"/>
                  <a:gd name="T36" fmla="*/ 50 w 405"/>
                  <a:gd name="T37" fmla="*/ 270 h 382"/>
                  <a:gd name="T38" fmla="*/ 67 w 405"/>
                  <a:gd name="T39" fmla="*/ 274 h 382"/>
                  <a:gd name="T40" fmla="*/ 84 w 405"/>
                  <a:gd name="T41" fmla="*/ 276 h 382"/>
                  <a:gd name="T42" fmla="*/ 95 w 405"/>
                  <a:gd name="T43" fmla="*/ 276 h 382"/>
                  <a:gd name="T44" fmla="*/ 95 w 405"/>
                  <a:gd name="T45" fmla="*/ 276 h 382"/>
                  <a:gd name="T46" fmla="*/ 52 w 405"/>
                  <a:gd name="T47" fmla="*/ 382 h 382"/>
                  <a:gd name="T48" fmla="*/ 52 w 405"/>
                  <a:gd name="T49" fmla="*/ 382 h 382"/>
                  <a:gd name="T50" fmla="*/ 113 w 405"/>
                  <a:gd name="T51" fmla="*/ 339 h 382"/>
                  <a:gd name="T52" fmla="*/ 202 w 405"/>
                  <a:gd name="T53" fmla="*/ 276 h 382"/>
                  <a:gd name="T54" fmla="*/ 321 w 405"/>
                  <a:gd name="T55" fmla="*/ 276 h 382"/>
                  <a:gd name="T56" fmla="*/ 321 w 405"/>
                  <a:gd name="T57" fmla="*/ 276 h 382"/>
                  <a:gd name="T58" fmla="*/ 338 w 405"/>
                  <a:gd name="T59" fmla="*/ 274 h 382"/>
                  <a:gd name="T60" fmla="*/ 353 w 405"/>
                  <a:gd name="T61" fmla="*/ 270 h 382"/>
                  <a:gd name="T62" fmla="*/ 367 w 405"/>
                  <a:gd name="T63" fmla="*/ 263 h 382"/>
                  <a:gd name="T64" fmla="*/ 380 w 405"/>
                  <a:gd name="T65" fmla="*/ 254 h 382"/>
                  <a:gd name="T66" fmla="*/ 390 w 405"/>
                  <a:gd name="T67" fmla="*/ 243 h 382"/>
                  <a:gd name="T68" fmla="*/ 397 w 405"/>
                  <a:gd name="T69" fmla="*/ 230 h 382"/>
                  <a:gd name="T70" fmla="*/ 403 w 405"/>
                  <a:gd name="T71" fmla="*/ 215 h 382"/>
                  <a:gd name="T72" fmla="*/ 405 w 405"/>
                  <a:gd name="T73" fmla="*/ 200 h 382"/>
                  <a:gd name="T74" fmla="*/ 405 w 405"/>
                  <a:gd name="T75" fmla="*/ 76 h 382"/>
                  <a:gd name="T76" fmla="*/ 405 w 405"/>
                  <a:gd name="T77" fmla="*/ 76 h 382"/>
                  <a:gd name="T78" fmla="*/ 403 w 405"/>
                  <a:gd name="T79" fmla="*/ 61 h 382"/>
                  <a:gd name="T80" fmla="*/ 397 w 405"/>
                  <a:gd name="T81" fmla="*/ 46 h 382"/>
                  <a:gd name="T82" fmla="*/ 390 w 405"/>
                  <a:gd name="T83" fmla="*/ 33 h 382"/>
                  <a:gd name="T84" fmla="*/ 380 w 405"/>
                  <a:gd name="T85" fmla="*/ 22 h 382"/>
                  <a:gd name="T86" fmla="*/ 367 w 405"/>
                  <a:gd name="T87" fmla="*/ 13 h 382"/>
                  <a:gd name="T88" fmla="*/ 353 w 405"/>
                  <a:gd name="T89" fmla="*/ 5 h 382"/>
                  <a:gd name="T90" fmla="*/ 338 w 405"/>
                  <a:gd name="T91" fmla="*/ 2 h 382"/>
                  <a:gd name="T92" fmla="*/ 321 w 405"/>
                  <a:gd name="T93" fmla="*/ 0 h 382"/>
                  <a:gd name="T94" fmla="*/ 321 w 405"/>
                  <a:gd name="T9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05" h="382">
                    <a:moveTo>
                      <a:pt x="321" y="0"/>
                    </a:moveTo>
                    <a:lnTo>
                      <a:pt x="84" y="0"/>
                    </a:lnTo>
                    <a:lnTo>
                      <a:pt x="84" y="0"/>
                    </a:lnTo>
                    <a:lnTo>
                      <a:pt x="67" y="2"/>
                    </a:lnTo>
                    <a:lnTo>
                      <a:pt x="50" y="5"/>
                    </a:lnTo>
                    <a:lnTo>
                      <a:pt x="37" y="13"/>
                    </a:lnTo>
                    <a:lnTo>
                      <a:pt x="24" y="22"/>
                    </a:lnTo>
                    <a:lnTo>
                      <a:pt x="15" y="33"/>
                    </a:lnTo>
                    <a:lnTo>
                      <a:pt x="6" y="46"/>
                    </a:lnTo>
                    <a:lnTo>
                      <a:pt x="2" y="61"/>
                    </a:lnTo>
                    <a:lnTo>
                      <a:pt x="0" y="76"/>
                    </a:lnTo>
                    <a:lnTo>
                      <a:pt x="0" y="200"/>
                    </a:lnTo>
                    <a:lnTo>
                      <a:pt x="0" y="200"/>
                    </a:lnTo>
                    <a:lnTo>
                      <a:pt x="2" y="215"/>
                    </a:lnTo>
                    <a:lnTo>
                      <a:pt x="6" y="230"/>
                    </a:lnTo>
                    <a:lnTo>
                      <a:pt x="15" y="243"/>
                    </a:lnTo>
                    <a:lnTo>
                      <a:pt x="24" y="254"/>
                    </a:lnTo>
                    <a:lnTo>
                      <a:pt x="37" y="263"/>
                    </a:lnTo>
                    <a:lnTo>
                      <a:pt x="50" y="270"/>
                    </a:lnTo>
                    <a:lnTo>
                      <a:pt x="67" y="274"/>
                    </a:lnTo>
                    <a:lnTo>
                      <a:pt x="84" y="276"/>
                    </a:lnTo>
                    <a:lnTo>
                      <a:pt x="95" y="276"/>
                    </a:lnTo>
                    <a:lnTo>
                      <a:pt x="95" y="276"/>
                    </a:lnTo>
                    <a:lnTo>
                      <a:pt x="52" y="382"/>
                    </a:lnTo>
                    <a:lnTo>
                      <a:pt x="52" y="382"/>
                    </a:lnTo>
                    <a:lnTo>
                      <a:pt x="113" y="339"/>
                    </a:lnTo>
                    <a:lnTo>
                      <a:pt x="202" y="276"/>
                    </a:lnTo>
                    <a:lnTo>
                      <a:pt x="321" y="276"/>
                    </a:lnTo>
                    <a:lnTo>
                      <a:pt x="321" y="276"/>
                    </a:lnTo>
                    <a:lnTo>
                      <a:pt x="338" y="274"/>
                    </a:lnTo>
                    <a:lnTo>
                      <a:pt x="353" y="270"/>
                    </a:lnTo>
                    <a:lnTo>
                      <a:pt x="367" y="263"/>
                    </a:lnTo>
                    <a:lnTo>
                      <a:pt x="380" y="254"/>
                    </a:lnTo>
                    <a:lnTo>
                      <a:pt x="390" y="243"/>
                    </a:lnTo>
                    <a:lnTo>
                      <a:pt x="397" y="230"/>
                    </a:lnTo>
                    <a:lnTo>
                      <a:pt x="403" y="215"/>
                    </a:lnTo>
                    <a:lnTo>
                      <a:pt x="405" y="200"/>
                    </a:lnTo>
                    <a:lnTo>
                      <a:pt x="405" y="76"/>
                    </a:lnTo>
                    <a:lnTo>
                      <a:pt x="405" y="76"/>
                    </a:lnTo>
                    <a:lnTo>
                      <a:pt x="403" y="61"/>
                    </a:lnTo>
                    <a:lnTo>
                      <a:pt x="397" y="46"/>
                    </a:lnTo>
                    <a:lnTo>
                      <a:pt x="390" y="33"/>
                    </a:lnTo>
                    <a:lnTo>
                      <a:pt x="380" y="22"/>
                    </a:lnTo>
                    <a:lnTo>
                      <a:pt x="367" y="13"/>
                    </a:lnTo>
                    <a:lnTo>
                      <a:pt x="353" y="5"/>
                    </a:lnTo>
                    <a:lnTo>
                      <a:pt x="338" y="2"/>
                    </a:lnTo>
                    <a:lnTo>
                      <a:pt x="321" y="0"/>
                    </a:lnTo>
                    <a:lnTo>
                      <a:pt x="3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9" name="Freeform 23"/>
              <p:cNvSpPr>
                <a:spLocks/>
              </p:cNvSpPr>
              <p:nvPr/>
            </p:nvSpPr>
            <p:spPr bwMode="auto">
              <a:xfrm>
                <a:off x="6193851" y="4111406"/>
                <a:ext cx="328421" cy="348667"/>
              </a:xfrm>
              <a:custGeom>
                <a:avLst/>
                <a:gdLst>
                  <a:gd name="T0" fmla="*/ 225 w 293"/>
                  <a:gd name="T1" fmla="*/ 0 h 312"/>
                  <a:gd name="T2" fmla="*/ 30 w 293"/>
                  <a:gd name="T3" fmla="*/ 0 h 312"/>
                  <a:gd name="T4" fmla="*/ 30 w 293"/>
                  <a:gd name="T5" fmla="*/ 0 h 312"/>
                  <a:gd name="T6" fmla="*/ 15 w 293"/>
                  <a:gd name="T7" fmla="*/ 0 h 312"/>
                  <a:gd name="T8" fmla="*/ 0 w 293"/>
                  <a:gd name="T9" fmla="*/ 6 h 312"/>
                  <a:gd name="T10" fmla="*/ 56 w 293"/>
                  <a:gd name="T11" fmla="*/ 6 h 312"/>
                  <a:gd name="T12" fmla="*/ 56 w 293"/>
                  <a:gd name="T13" fmla="*/ 6 h 312"/>
                  <a:gd name="T14" fmla="*/ 76 w 293"/>
                  <a:gd name="T15" fmla="*/ 8 h 312"/>
                  <a:gd name="T16" fmla="*/ 93 w 293"/>
                  <a:gd name="T17" fmla="*/ 13 h 312"/>
                  <a:gd name="T18" fmla="*/ 110 w 293"/>
                  <a:gd name="T19" fmla="*/ 21 h 312"/>
                  <a:gd name="T20" fmla="*/ 123 w 293"/>
                  <a:gd name="T21" fmla="*/ 32 h 312"/>
                  <a:gd name="T22" fmla="*/ 136 w 293"/>
                  <a:gd name="T23" fmla="*/ 45 h 312"/>
                  <a:gd name="T24" fmla="*/ 143 w 293"/>
                  <a:gd name="T25" fmla="*/ 60 h 312"/>
                  <a:gd name="T26" fmla="*/ 149 w 293"/>
                  <a:gd name="T27" fmla="*/ 76 h 312"/>
                  <a:gd name="T28" fmla="*/ 150 w 293"/>
                  <a:gd name="T29" fmla="*/ 93 h 312"/>
                  <a:gd name="T30" fmla="*/ 150 w 293"/>
                  <a:gd name="T31" fmla="*/ 236 h 312"/>
                  <a:gd name="T32" fmla="*/ 150 w 293"/>
                  <a:gd name="T33" fmla="*/ 236 h 312"/>
                  <a:gd name="T34" fmla="*/ 150 w 293"/>
                  <a:gd name="T35" fmla="*/ 241 h 312"/>
                  <a:gd name="T36" fmla="*/ 150 w 293"/>
                  <a:gd name="T37" fmla="*/ 241 h 312"/>
                  <a:gd name="T38" fmla="*/ 215 w 293"/>
                  <a:gd name="T39" fmla="*/ 288 h 312"/>
                  <a:gd name="T40" fmla="*/ 251 w 293"/>
                  <a:gd name="T41" fmla="*/ 312 h 312"/>
                  <a:gd name="T42" fmla="*/ 251 w 293"/>
                  <a:gd name="T43" fmla="*/ 312 h 312"/>
                  <a:gd name="T44" fmla="*/ 215 w 293"/>
                  <a:gd name="T45" fmla="*/ 225 h 312"/>
                  <a:gd name="T46" fmla="*/ 225 w 293"/>
                  <a:gd name="T47" fmla="*/ 225 h 312"/>
                  <a:gd name="T48" fmla="*/ 225 w 293"/>
                  <a:gd name="T49" fmla="*/ 225 h 312"/>
                  <a:gd name="T50" fmla="*/ 240 w 293"/>
                  <a:gd name="T51" fmla="*/ 225 h 312"/>
                  <a:gd name="T52" fmla="*/ 251 w 293"/>
                  <a:gd name="T53" fmla="*/ 221 h 312"/>
                  <a:gd name="T54" fmla="*/ 264 w 293"/>
                  <a:gd name="T55" fmla="*/ 215 h 312"/>
                  <a:gd name="T56" fmla="*/ 273 w 293"/>
                  <a:gd name="T57" fmla="*/ 208 h 312"/>
                  <a:gd name="T58" fmla="*/ 282 w 293"/>
                  <a:gd name="T59" fmla="*/ 199 h 312"/>
                  <a:gd name="T60" fmla="*/ 288 w 293"/>
                  <a:gd name="T61" fmla="*/ 188 h 312"/>
                  <a:gd name="T62" fmla="*/ 291 w 293"/>
                  <a:gd name="T63" fmla="*/ 176 h 312"/>
                  <a:gd name="T64" fmla="*/ 293 w 293"/>
                  <a:gd name="T65" fmla="*/ 164 h 312"/>
                  <a:gd name="T66" fmla="*/ 293 w 293"/>
                  <a:gd name="T67" fmla="*/ 61 h 312"/>
                  <a:gd name="T68" fmla="*/ 293 w 293"/>
                  <a:gd name="T69" fmla="*/ 61 h 312"/>
                  <a:gd name="T70" fmla="*/ 291 w 293"/>
                  <a:gd name="T71" fmla="*/ 49 h 312"/>
                  <a:gd name="T72" fmla="*/ 288 w 293"/>
                  <a:gd name="T73" fmla="*/ 37 h 312"/>
                  <a:gd name="T74" fmla="*/ 282 w 293"/>
                  <a:gd name="T75" fmla="*/ 26 h 312"/>
                  <a:gd name="T76" fmla="*/ 273 w 293"/>
                  <a:gd name="T77" fmla="*/ 17 h 312"/>
                  <a:gd name="T78" fmla="*/ 264 w 293"/>
                  <a:gd name="T79" fmla="*/ 10 h 312"/>
                  <a:gd name="T80" fmla="*/ 251 w 293"/>
                  <a:gd name="T81" fmla="*/ 4 h 312"/>
                  <a:gd name="T82" fmla="*/ 240 w 293"/>
                  <a:gd name="T83" fmla="*/ 0 h 312"/>
                  <a:gd name="T84" fmla="*/ 225 w 293"/>
                  <a:gd name="T85" fmla="*/ 0 h 312"/>
                  <a:gd name="T86" fmla="*/ 225 w 293"/>
                  <a:gd name="T87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3" h="312">
                    <a:moveTo>
                      <a:pt x="225" y="0"/>
                    </a:moveTo>
                    <a:lnTo>
                      <a:pt x="30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76" y="8"/>
                    </a:lnTo>
                    <a:lnTo>
                      <a:pt x="93" y="13"/>
                    </a:lnTo>
                    <a:lnTo>
                      <a:pt x="110" y="21"/>
                    </a:lnTo>
                    <a:lnTo>
                      <a:pt x="123" y="32"/>
                    </a:lnTo>
                    <a:lnTo>
                      <a:pt x="136" y="45"/>
                    </a:lnTo>
                    <a:lnTo>
                      <a:pt x="143" y="60"/>
                    </a:lnTo>
                    <a:lnTo>
                      <a:pt x="149" y="76"/>
                    </a:lnTo>
                    <a:lnTo>
                      <a:pt x="150" y="93"/>
                    </a:lnTo>
                    <a:lnTo>
                      <a:pt x="150" y="236"/>
                    </a:lnTo>
                    <a:lnTo>
                      <a:pt x="150" y="236"/>
                    </a:lnTo>
                    <a:lnTo>
                      <a:pt x="150" y="241"/>
                    </a:lnTo>
                    <a:lnTo>
                      <a:pt x="150" y="241"/>
                    </a:lnTo>
                    <a:lnTo>
                      <a:pt x="215" y="288"/>
                    </a:lnTo>
                    <a:lnTo>
                      <a:pt x="251" y="312"/>
                    </a:lnTo>
                    <a:lnTo>
                      <a:pt x="251" y="312"/>
                    </a:lnTo>
                    <a:lnTo>
                      <a:pt x="215" y="225"/>
                    </a:lnTo>
                    <a:lnTo>
                      <a:pt x="225" y="225"/>
                    </a:lnTo>
                    <a:lnTo>
                      <a:pt x="225" y="225"/>
                    </a:lnTo>
                    <a:lnTo>
                      <a:pt x="240" y="225"/>
                    </a:lnTo>
                    <a:lnTo>
                      <a:pt x="251" y="221"/>
                    </a:lnTo>
                    <a:lnTo>
                      <a:pt x="264" y="215"/>
                    </a:lnTo>
                    <a:lnTo>
                      <a:pt x="273" y="208"/>
                    </a:lnTo>
                    <a:lnTo>
                      <a:pt x="282" y="199"/>
                    </a:lnTo>
                    <a:lnTo>
                      <a:pt x="288" y="188"/>
                    </a:lnTo>
                    <a:lnTo>
                      <a:pt x="291" y="176"/>
                    </a:lnTo>
                    <a:lnTo>
                      <a:pt x="293" y="164"/>
                    </a:lnTo>
                    <a:lnTo>
                      <a:pt x="293" y="61"/>
                    </a:lnTo>
                    <a:lnTo>
                      <a:pt x="293" y="61"/>
                    </a:lnTo>
                    <a:lnTo>
                      <a:pt x="291" y="49"/>
                    </a:lnTo>
                    <a:lnTo>
                      <a:pt x="288" y="37"/>
                    </a:lnTo>
                    <a:lnTo>
                      <a:pt x="282" y="26"/>
                    </a:lnTo>
                    <a:lnTo>
                      <a:pt x="273" y="17"/>
                    </a:lnTo>
                    <a:lnTo>
                      <a:pt x="264" y="10"/>
                    </a:lnTo>
                    <a:lnTo>
                      <a:pt x="251" y="4"/>
                    </a:lnTo>
                    <a:lnTo>
                      <a:pt x="240" y="0"/>
                    </a:lnTo>
                    <a:lnTo>
                      <a:pt x="225" y="0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6" name="Freeform 37"/>
            <p:cNvSpPr>
              <a:spLocks/>
            </p:cNvSpPr>
            <p:nvPr/>
          </p:nvSpPr>
          <p:spPr bwMode="auto">
            <a:xfrm>
              <a:off x="1315368" y="1870942"/>
              <a:ext cx="821054" cy="960521"/>
            </a:xfrm>
            <a:custGeom>
              <a:avLst/>
              <a:gdLst>
                <a:gd name="T0" fmla="*/ 729 w 729"/>
                <a:gd name="T1" fmla="*/ 366 h 855"/>
                <a:gd name="T2" fmla="*/ 722 w 729"/>
                <a:gd name="T3" fmla="*/ 293 h 855"/>
                <a:gd name="T4" fmla="*/ 701 w 729"/>
                <a:gd name="T5" fmla="*/ 225 h 855"/>
                <a:gd name="T6" fmla="*/ 668 w 729"/>
                <a:gd name="T7" fmla="*/ 162 h 855"/>
                <a:gd name="T8" fmla="*/ 623 w 729"/>
                <a:gd name="T9" fmla="*/ 108 h 855"/>
                <a:gd name="T10" fmla="*/ 570 w 729"/>
                <a:gd name="T11" fmla="*/ 63 h 855"/>
                <a:gd name="T12" fmla="*/ 507 w 729"/>
                <a:gd name="T13" fmla="*/ 30 h 855"/>
                <a:gd name="T14" fmla="*/ 438 w 729"/>
                <a:gd name="T15" fmla="*/ 8 h 855"/>
                <a:gd name="T16" fmla="*/ 364 w 729"/>
                <a:gd name="T17" fmla="*/ 0 h 855"/>
                <a:gd name="T18" fmla="*/ 327 w 729"/>
                <a:gd name="T19" fmla="*/ 2 h 855"/>
                <a:gd name="T20" fmla="*/ 256 w 729"/>
                <a:gd name="T21" fmla="*/ 17 h 855"/>
                <a:gd name="T22" fmla="*/ 191 w 729"/>
                <a:gd name="T23" fmla="*/ 45 h 855"/>
                <a:gd name="T24" fmla="*/ 132 w 729"/>
                <a:gd name="T25" fmla="*/ 84 h 855"/>
                <a:gd name="T26" fmla="*/ 83 w 729"/>
                <a:gd name="T27" fmla="*/ 134 h 855"/>
                <a:gd name="T28" fmla="*/ 43 w 729"/>
                <a:gd name="T29" fmla="*/ 191 h 855"/>
                <a:gd name="T30" fmla="*/ 15 w 729"/>
                <a:gd name="T31" fmla="*/ 258 h 855"/>
                <a:gd name="T32" fmla="*/ 2 w 729"/>
                <a:gd name="T33" fmla="*/ 328 h 855"/>
                <a:gd name="T34" fmla="*/ 0 w 729"/>
                <a:gd name="T35" fmla="*/ 366 h 855"/>
                <a:gd name="T36" fmla="*/ 7 w 729"/>
                <a:gd name="T37" fmla="*/ 440 h 855"/>
                <a:gd name="T38" fmla="*/ 28 w 729"/>
                <a:gd name="T39" fmla="*/ 508 h 855"/>
                <a:gd name="T40" fmla="*/ 61 w 729"/>
                <a:gd name="T41" fmla="*/ 570 h 855"/>
                <a:gd name="T42" fmla="*/ 106 w 729"/>
                <a:gd name="T43" fmla="*/ 623 h 855"/>
                <a:gd name="T44" fmla="*/ 160 w 729"/>
                <a:gd name="T45" fmla="*/ 668 h 855"/>
                <a:gd name="T46" fmla="*/ 223 w 729"/>
                <a:gd name="T47" fmla="*/ 703 h 855"/>
                <a:gd name="T48" fmla="*/ 291 w 729"/>
                <a:gd name="T49" fmla="*/ 724 h 855"/>
                <a:gd name="T50" fmla="*/ 364 w 729"/>
                <a:gd name="T51" fmla="*/ 731 h 855"/>
                <a:gd name="T52" fmla="*/ 380 w 729"/>
                <a:gd name="T53" fmla="*/ 731 h 855"/>
                <a:gd name="T54" fmla="*/ 544 w 729"/>
                <a:gd name="T55" fmla="*/ 685 h 855"/>
                <a:gd name="T56" fmla="*/ 564 w 729"/>
                <a:gd name="T57" fmla="*/ 672 h 855"/>
                <a:gd name="T58" fmla="*/ 603 w 729"/>
                <a:gd name="T59" fmla="*/ 642 h 855"/>
                <a:gd name="T60" fmla="*/ 636 w 729"/>
                <a:gd name="T61" fmla="*/ 610 h 855"/>
                <a:gd name="T62" fmla="*/ 666 w 729"/>
                <a:gd name="T63" fmla="*/ 573 h 855"/>
                <a:gd name="T64" fmla="*/ 690 w 729"/>
                <a:gd name="T65" fmla="*/ 531 h 855"/>
                <a:gd name="T66" fmla="*/ 709 w 729"/>
                <a:gd name="T67" fmla="*/ 488 h 855"/>
                <a:gd name="T68" fmla="*/ 722 w 729"/>
                <a:gd name="T69" fmla="*/ 440 h 855"/>
                <a:gd name="T70" fmla="*/ 729 w 729"/>
                <a:gd name="T71" fmla="*/ 392 h 855"/>
                <a:gd name="T72" fmla="*/ 729 w 729"/>
                <a:gd name="T73" fmla="*/ 36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9" h="855">
                  <a:moveTo>
                    <a:pt x="729" y="366"/>
                  </a:moveTo>
                  <a:lnTo>
                    <a:pt x="729" y="366"/>
                  </a:lnTo>
                  <a:lnTo>
                    <a:pt x="727" y="328"/>
                  </a:lnTo>
                  <a:lnTo>
                    <a:pt x="722" y="293"/>
                  </a:lnTo>
                  <a:lnTo>
                    <a:pt x="713" y="258"/>
                  </a:lnTo>
                  <a:lnTo>
                    <a:pt x="701" y="225"/>
                  </a:lnTo>
                  <a:lnTo>
                    <a:pt x="687" y="191"/>
                  </a:lnTo>
                  <a:lnTo>
                    <a:pt x="668" y="162"/>
                  </a:lnTo>
                  <a:lnTo>
                    <a:pt x="646" y="134"/>
                  </a:lnTo>
                  <a:lnTo>
                    <a:pt x="623" y="108"/>
                  </a:lnTo>
                  <a:lnTo>
                    <a:pt x="597" y="84"/>
                  </a:lnTo>
                  <a:lnTo>
                    <a:pt x="570" y="63"/>
                  </a:lnTo>
                  <a:lnTo>
                    <a:pt x="538" y="45"/>
                  </a:lnTo>
                  <a:lnTo>
                    <a:pt x="507" y="30"/>
                  </a:lnTo>
                  <a:lnTo>
                    <a:pt x="473" y="17"/>
                  </a:lnTo>
                  <a:lnTo>
                    <a:pt x="438" y="8"/>
                  </a:lnTo>
                  <a:lnTo>
                    <a:pt x="403" y="2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27" y="2"/>
                  </a:lnTo>
                  <a:lnTo>
                    <a:pt x="291" y="8"/>
                  </a:lnTo>
                  <a:lnTo>
                    <a:pt x="256" y="17"/>
                  </a:lnTo>
                  <a:lnTo>
                    <a:pt x="223" y="30"/>
                  </a:lnTo>
                  <a:lnTo>
                    <a:pt x="191" y="45"/>
                  </a:lnTo>
                  <a:lnTo>
                    <a:pt x="160" y="63"/>
                  </a:lnTo>
                  <a:lnTo>
                    <a:pt x="132" y="84"/>
                  </a:lnTo>
                  <a:lnTo>
                    <a:pt x="106" y="108"/>
                  </a:lnTo>
                  <a:lnTo>
                    <a:pt x="83" y="134"/>
                  </a:lnTo>
                  <a:lnTo>
                    <a:pt x="61" y="162"/>
                  </a:lnTo>
                  <a:lnTo>
                    <a:pt x="43" y="191"/>
                  </a:lnTo>
                  <a:lnTo>
                    <a:pt x="28" y="225"/>
                  </a:lnTo>
                  <a:lnTo>
                    <a:pt x="15" y="258"/>
                  </a:lnTo>
                  <a:lnTo>
                    <a:pt x="7" y="293"/>
                  </a:lnTo>
                  <a:lnTo>
                    <a:pt x="2" y="328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2" y="403"/>
                  </a:lnTo>
                  <a:lnTo>
                    <a:pt x="7" y="440"/>
                  </a:lnTo>
                  <a:lnTo>
                    <a:pt x="15" y="475"/>
                  </a:lnTo>
                  <a:lnTo>
                    <a:pt x="28" y="508"/>
                  </a:lnTo>
                  <a:lnTo>
                    <a:pt x="43" y="540"/>
                  </a:lnTo>
                  <a:lnTo>
                    <a:pt x="61" y="570"/>
                  </a:lnTo>
                  <a:lnTo>
                    <a:pt x="83" y="597"/>
                  </a:lnTo>
                  <a:lnTo>
                    <a:pt x="106" y="623"/>
                  </a:lnTo>
                  <a:lnTo>
                    <a:pt x="132" y="647"/>
                  </a:lnTo>
                  <a:lnTo>
                    <a:pt x="160" y="668"/>
                  </a:lnTo>
                  <a:lnTo>
                    <a:pt x="191" y="686"/>
                  </a:lnTo>
                  <a:lnTo>
                    <a:pt x="223" y="703"/>
                  </a:lnTo>
                  <a:lnTo>
                    <a:pt x="256" y="714"/>
                  </a:lnTo>
                  <a:lnTo>
                    <a:pt x="291" y="724"/>
                  </a:lnTo>
                  <a:lnTo>
                    <a:pt x="327" y="729"/>
                  </a:lnTo>
                  <a:lnTo>
                    <a:pt x="364" y="731"/>
                  </a:lnTo>
                  <a:lnTo>
                    <a:pt x="364" y="731"/>
                  </a:lnTo>
                  <a:lnTo>
                    <a:pt x="380" y="731"/>
                  </a:lnTo>
                  <a:lnTo>
                    <a:pt x="529" y="855"/>
                  </a:lnTo>
                  <a:lnTo>
                    <a:pt x="544" y="685"/>
                  </a:lnTo>
                  <a:lnTo>
                    <a:pt x="544" y="685"/>
                  </a:lnTo>
                  <a:lnTo>
                    <a:pt x="564" y="672"/>
                  </a:lnTo>
                  <a:lnTo>
                    <a:pt x="585" y="657"/>
                  </a:lnTo>
                  <a:lnTo>
                    <a:pt x="603" y="642"/>
                  </a:lnTo>
                  <a:lnTo>
                    <a:pt x="620" y="627"/>
                  </a:lnTo>
                  <a:lnTo>
                    <a:pt x="636" y="610"/>
                  </a:lnTo>
                  <a:lnTo>
                    <a:pt x="651" y="592"/>
                  </a:lnTo>
                  <a:lnTo>
                    <a:pt x="666" y="573"/>
                  </a:lnTo>
                  <a:lnTo>
                    <a:pt x="679" y="553"/>
                  </a:lnTo>
                  <a:lnTo>
                    <a:pt x="690" y="531"/>
                  </a:lnTo>
                  <a:lnTo>
                    <a:pt x="700" y="510"/>
                  </a:lnTo>
                  <a:lnTo>
                    <a:pt x="709" y="488"/>
                  </a:lnTo>
                  <a:lnTo>
                    <a:pt x="716" y="464"/>
                  </a:lnTo>
                  <a:lnTo>
                    <a:pt x="722" y="440"/>
                  </a:lnTo>
                  <a:lnTo>
                    <a:pt x="726" y="416"/>
                  </a:lnTo>
                  <a:lnTo>
                    <a:pt x="729" y="392"/>
                  </a:lnTo>
                  <a:lnTo>
                    <a:pt x="729" y="366"/>
                  </a:lnTo>
                  <a:lnTo>
                    <a:pt x="729" y="366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7" name="Group 11"/>
            <p:cNvGrpSpPr/>
            <p:nvPr/>
          </p:nvGrpSpPr>
          <p:grpSpPr>
            <a:xfrm>
              <a:off x="1531316" y="2059897"/>
              <a:ext cx="429649" cy="335169"/>
              <a:chOff x="5240079" y="2059897"/>
              <a:chExt cx="429649" cy="335169"/>
            </a:xfrm>
            <a:solidFill>
              <a:schemeClr val="bg1"/>
            </a:solidFill>
          </p:grpSpPr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5240079" y="2224107"/>
                <a:ext cx="278933" cy="170959"/>
              </a:xfrm>
              <a:custGeom>
                <a:avLst/>
                <a:gdLst>
                  <a:gd name="T0" fmla="*/ 249 w 249"/>
                  <a:gd name="T1" fmla="*/ 153 h 153"/>
                  <a:gd name="T2" fmla="*/ 249 w 249"/>
                  <a:gd name="T3" fmla="*/ 153 h 153"/>
                  <a:gd name="T4" fmla="*/ 249 w 249"/>
                  <a:gd name="T5" fmla="*/ 138 h 153"/>
                  <a:gd name="T6" fmla="*/ 247 w 249"/>
                  <a:gd name="T7" fmla="*/ 123 h 153"/>
                  <a:gd name="T8" fmla="*/ 243 w 249"/>
                  <a:gd name="T9" fmla="*/ 108 h 153"/>
                  <a:gd name="T10" fmla="*/ 239 w 249"/>
                  <a:gd name="T11" fmla="*/ 93 h 153"/>
                  <a:gd name="T12" fmla="*/ 234 w 249"/>
                  <a:gd name="T13" fmla="*/ 80 h 153"/>
                  <a:gd name="T14" fmla="*/ 228 w 249"/>
                  <a:gd name="T15" fmla="*/ 67 h 153"/>
                  <a:gd name="T16" fmla="*/ 221 w 249"/>
                  <a:gd name="T17" fmla="*/ 56 h 153"/>
                  <a:gd name="T18" fmla="*/ 212 w 249"/>
                  <a:gd name="T19" fmla="*/ 45 h 153"/>
                  <a:gd name="T20" fmla="*/ 204 w 249"/>
                  <a:gd name="T21" fmla="*/ 36 h 153"/>
                  <a:gd name="T22" fmla="*/ 195 w 249"/>
                  <a:gd name="T23" fmla="*/ 26 h 153"/>
                  <a:gd name="T24" fmla="*/ 184 w 249"/>
                  <a:gd name="T25" fmla="*/ 19 h 153"/>
                  <a:gd name="T26" fmla="*/ 173 w 249"/>
                  <a:gd name="T27" fmla="*/ 12 h 153"/>
                  <a:gd name="T28" fmla="*/ 162 w 249"/>
                  <a:gd name="T29" fmla="*/ 6 h 153"/>
                  <a:gd name="T30" fmla="*/ 150 w 249"/>
                  <a:gd name="T31" fmla="*/ 2 h 153"/>
                  <a:gd name="T32" fmla="*/ 137 w 249"/>
                  <a:gd name="T33" fmla="*/ 0 h 153"/>
                  <a:gd name="T34" fmla="*/ 124 w 249"/>
                  <a:gd name="T35" fmla="*/ 0 h 153"/>
                  <a:gd name="T36" fmla="*/ 124 w 249"/>
                  <a:gd name="T37" fmla="*/ 0 h 153"/>
                  <a:gd name="T38" fmla="*/ 111 w 249"/>
                  <a:gd name="T39" fmla="*/ 0 h 153"/>
                  <a:gd name="T40" fmla="*/ 98 w 249"/>
                  <a:gd name="T41" fmla="*/ 2 h 153"/>
                  <a:gd name="T42" fmla="*/ 87 w 249"/>
                  <a:gd name="T43" fmla="*/ 6 h 153"/>
                  <a:gd name="T44" fmla="*/ 76 w 249"/>
                  <a:gd name="T45" fmla="*/ 12 h 153"/>
                  <a:gd name="T46" fmla="*/ 65 w 249"/>
                  <a:gd name="T47" fmla="*/ 19 h 153"/>
                  <a:gd name="T48" fmla="*/ 54 w 249"/>
                  <a:gd name="T49" fmla="*/ 26 h 153"/>
                  <a:gd name="T50" fmla="*/ 45 w 249"/>
                  <a:gd name="T51" fmla="*/ 36 h 153"/>
                  <a:gd name="T52" fmla="*/ 37 w 249"/>
                  <a:gd name="T53" fmla="*/ 45 h 153"/>
                  <a:gd name="T54" fmla="*/ 28 w 249"/>
                  <a:gd name="T55" fmla="*/ 56 h 153"/>
                  <a:gd name="T56" fmla="*/ 21 w 249"/>
                  <a:gd name="T57" fmla="*/ 67 h 153"/>
                  <a:gd name="T58" fmla="*/ 15 w 249"/>
                  <a:gd name="T59" fmla="*/ 80 h 153"/>
                  <a:gd name="T60" fmla="*/ 9 w 249"/>
                  <a:gd name="T61" fmla="*/ 93 h 153"/>
                  <a:gd name="T62" fmla="*/ 6 w 249"/>
                  <a:gd name="T63" fmla="*/ 108 h 153"/>
                  <a:gd name="T64" fmla="*/ 2 w 249"/>
                  <a:gd name="T65" fmla="*/ 123 h 153"/>
                  <a:gd name="T66" fmla="*/ 0 w 249"/>
                  <a:gd name="T67" fmla="*/ 138 h 153"/>
                  <a:gd name="T68" fmla="*/ 0 w 249"/>
                  <a:gd name="T69" fmla="*/ 153 h 153"/>
                  <a:gd name="T70" fmla="*/ 249 w 249"/>
                  <a:gd name="T71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9" h="153">
                    <a:moveTo>
                      <a:pt x="249" y="153"/>
                    </a:moveTo>
                    <a:lnTo>
                      <a:pt x="249" y="153"/>
                    </a:lnTo>
                    <a:lnTo>
                      <a:pt x="249" y="138"/>
                    </a:lnTo>
                    <a:lnTo>
                      <a:pt x="247" y="123"/>
                    </a:lnTo>
                    <a:lnTo>
                      <a:pt x="243" y="108"/>
                    </a:lnTo>
                    <a:lnTo>
                      <a:pt x="239" y="93"/>
                    </a:lnTo>
                    <a:lnTo>
                      <a:pt x="234" y="80"/>
                    </a:lnTo>
                    <a:lnTo>
                      <a:pt x="228" y="67"/>
                    </a:lnTo>
                    <a:lnTo>
                      <a:pt x="221" y="56"/>
                    </a:lnTo>
                    <a:lnTo>
                      <a:pt x="212" y="45"/>
                    </a:lnTo>
                    <a:lnTo>
                      <a:pt x="204" y="36"/>
                    </a:lnTo>
                    <a:lnTo>
                      <a:pt x="195" y="26"/>
                    </a:lnTo>
                    <a:lnTo>
                      <a:pt x="184" y="19"/>
                    </a:lnTo>
                    <a:lnTo>
                      <a:pt x="173" y="12"/>
                    </a:lnTo>
                    <a:lnTo>
                      <a:pt x="162" y="6"/>
                    </a:lnTo>
                    <a:lnTo>
                      <a:pt x="150" y="2"/>
                    </a:lnTo>
                    <a:lnTo>
                      <a:pt x="137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11" y="0"/>
                    </a:lnTo>
                    <a:lnTo>
                      <a:pt x="98" y="2"/>
                    </a:lnTo>
                    <a:lnTo>
                      <a:pt x="87" y="6"/>
                    </a:lnTo>
                    <a:lnTo>
                      <a:pt x="76" y="12"/>
                    </a:lnTo>
                    <a:lnTo>
                      <a:pt x="65" y="19"/>
                    </a:lnTo>
                    <a:lnTo>
                      <a:pt x="54" y="26"/>
                    </a:lnTo>
                    <a:lnTo>
                      <a:pt x="45" y="36"/>
                    </a:lnTo>
                    <a:lnTo>
                      <a:pt x="37" y="45"/>
                    </a:lnTo>
                    <a:lnTo>
                      <a:pt x="28" y="56"/>
                    </a:lnTo>
                    <a:lnTo>
                      <a:pt x="21" y="67"/>
                    </a:lnTo>
                    <a:lnTo>
                      <a:pt x="15" y="80"/>
                    </a:lnTo>
                    <a:lnTo>
                      <a:pt x="9" y="93"/>
                    </a:lnTo>
                    <a:lnTo>
                      <a:pt x="6" y="108"/>
                    </a:lnTo>
                    <a:lnTo>
                      <a:pt x="2" y="123"/>
                    </a:lnTo>
                    <a:lnTo>
                      <a:pt x="0" y="138"/>
                    </a:lnTo>
                    <a:lnTo>
                      <a:pt x="0" y="153"/>
                    </a:lnTo>
                    <a:lnTo>
                      <a:pt x="249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5296317" y="2059897"/>
                <a:ext cx="161961" cy="152963"/>
              </a:xfrm>
              <a:custGeom>
                <a:avLst/>
                <a:gdLst>
                  <a:gd name="T0" fmla="*/ 145 w 145"/>
                  <a:gd name="T1" fmla="*/ 67 h 135"/>
                  <a:gd name="T2" fmla="*/ 145 w 145"/>
                  <a:gd name="T3" fmla="*/ 67 h 135"/>
                  <a:gd name="T4" fmla="*/ 145 w 145"/>
                  <a:gd name="T5" fmla="*/ 54 h 135"/>
                  <a:gd name="T6" fmla="*/ 139 w 145"/>
                  <a:gd name="T7" fmla="*/ 41 h 135"/>
                  <a:gd name="T8" fmla="*/ 134 w 145"/>
                  <a:gd name="T9" fmla="*/ 30 h 135"/>
                  <a:gd name="T10" fmla="*/ 125 w 145"/>
                  <a:gd name="T11" fmla="*/ 20 h 135"/>
                  <a:gd name="T12" fmla="*/ 113 w 145"/>
                  <a:gd name="T13" fmla="*/ 11 h 135"/>
                  <a:gd name="T14" fmla="*/ 100 w 145"/>
                  <a:gd name="T15" fmla="*/ 6 h 135"/>
                  <a:gd name="T16" fmla="*/ 87 w 145"/>
                  <a:gd name="T17" fmla="*/ 2 h 135"/>
                  <a:gd name="T18" fmla="*/ 73 w 145"/>
                  <a:gd name="T19" fmla="*/ 0 h 135"/>
                  <a:gd name="T20" fmla="*/ 73 w 145"/>
                  <a:gd name="T21" fmla="*/ 0 h 135"/>
                  <a:gd name="T22" fmla="*/ 58 w 145"/>
                  <a:gd name="T23" fmla="*/ 2 h 135"/>
                  <a:gd name="T24" fmla="*/ 45 w 145"/>
                  <a:gd name="T25" fmla="*/ 6 h 135"/>
                  <a:gd name="T26" fmla="*/ 32 w 145"/>
                  <a:gd name="T27" fmla="*/ 11 h 135"/>
                  <a:gd name="T28" fmla="*/ 21 w 145"/>
                  <a:gd name="T29" fmla="*/ 20 h 135"/>
                  <a:gd name="T30" fmla="*/ 11 w 145"/>
                  <a:gd name="T31" fmla="*/ 30 h 135"/>
                  <a:gd name="T32" fmla="*/ 6 w 145"/>
                  <a:gd name="T33" fmla="*/ 41 h 135"/>
                  <a:gd name="T34" fmla="*/ 0 w 145"/>
                  <a:gd name="T35" fmla="*/ 54 h 135"/>
                  <a:gd name="T36" fmla="*/ 0 w 145"/>
                  <a:gd name="T37" fmla="*/ 67 h 135"/>
                  <a:gd name="T38" fmla="*/ 0 w 145"/>
                  <a:gd name="T39" fmla="*/ 67 h 135"/>
                  <a:gd name="T40" fmla="*/ 0 w 145"/>
                  <a:gd name="T41" fmla="*/ 82 h 135"/>
                  <a:gd name="T42" fmla="*/ 6 w 145"/>
                  <a:gd name="T43" fmla="*/ 95 h 135"/>
                  <a:gd name="T44" fmla="*/ 11 w 145"/>
                  <a:gd name="T45" fmla="*/ 106 h 135"/>
                  <a:gd name="T46" fmla="*/ 21 w 145"/>
                  <a:gd name="T47" fmla="*/ 115 h 135"/>
                  <a:gd name="T48" fmla="*/ 32 w 145"/>
                  <a:gd name="T49" fmla="*/ 124 h 135"/>
                  <a:gd name="T50" fmla="*/ 45 w 145"/>
                  <a:gd name="T51" fmla="*/ 130 h 135"/>
                  <a:gd name="T52" fmla="*/ 58 w 145"/>
                  <a:gd name="T53" fmla="*/ 133 h 135"/>
                  <a:gd name="T54" fmla="*/ 73 w 145"/>
                  <a:gd name="T55" fmla="*/ 135 h 135"/>
                  <a:gd name="T56" fmla="*/ 73 w 145"/>
                  <a:gd name="T57" fmla="*/ 135 h 135"/>
                  <a:gd name="T58" fmla="*/ 87 w 145"/>
                  <a:gd name="T59" fmla="*/ 133 h 135"/>
                  <a:gd name="T60" fmla="*/ 100 w 145"/>
                  <a:gd name="T61" fmla="*/ 130 h 135"/>
                  <a:gd name="T62" fmla="*/ 113 w 145"/>
                  <a:gd name="T63" fmla="*/ 124 h 135"/>
                  <a:gd name="T64" fmla="*/ 125 w 145"/>
                  <a:gd name="T65" fmla="*/ 115 h 135"/>
                  <a:gd name="T66" fmla="*/ 134 w 145"/>
                  <a:gd name="T67" fmla="*/ 106 h 135"/>
                  <a:gd name="T68" fmla="*/ 139 w 145"/>
                  <a:gd name="T69" fmla="*/ 95 h 135"/>
                  <a:gd name="T70" fmla="*/ 145 w 145"/>
                  <a:gd name="T71" fmla="*/ 82 h 135"/>
                  <a:gd name="T72" fmla="*/ 145 w 145"/>
                  <a:gd name="T73" fmla="*/ 67 h 135"/>
                  <a:gd name="T74" fmla="*/ 145 w 145"/>
                  <a:gd name="T75" fmla="*/ 6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5" h="135">
                    <a:moveTo>
                      <a:pt x="145" y="67"/>
                    </a:moveTo>
                    <a:lnTo>
                      <a:pt x="145" y="67"/>
                    </a:lnTo>
                    <a:lnTo>
                      <a:pt x="145" y="54"/>
                    </a:lnTo>
                    <a:lnTo>
                      <a:pt x="139" y="41"/>
                    </a:lnTo>
                    <a:lnTo>
                      <a:pt x="134" y="30"/>
                    </a:lnTo>
                    <a:lnTo>
                      <a:pt x="125" y="20"/>
                    </a:lnTo>
                    <a:lnTo>
                      <a:pt x="113" y="11"/>
                    </a:lnTo>
                    <a:lnTo>
                      <a:pt x="100" y="6"/>
                    </a:lnTo>
                    <a:lnTo>
                      <a:pt x="87" y="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58" y="2"/>
                    </a:lnTo>
                    <a:lnTo>
                      <a:pt x="45" y="6"/>
                    </a:lnTo>
                    <a:lnTo>
                      <a:pt x="32" y="11"/>
                    </a:lnTo>
                    <a:lnTo>
                      <a:pt x="21" y="20"/>
                    </a:lnTo>
                    <a:lnTo>
                      <a:pt x="11" y="30"/>
                    </a:lnTo>
                    <a:lnTo>
                      <a:pt x="6" y="41"/>
                    </a:lnTo>
                    <a:lnTo>
                      <a:pt x="0" y="54"/>
                    </a:lnTo>
                    <a:lnTo>
                      <a:pt x="0" y="67"/>
                    </a:lnTo>
                    <a:lnTo>
                      <a:pt x="0" y="67"/>
                    </a:lnTo>
                    <a:lnTo>
                      <a:pt x="0" y="82"/>
                    </a:lnTo>
                    <a:lnTo>
                      <a:pt x="6" y="95"/>
                    </a:lnTo>
                    <a:lnTo>
                      <a:pt x="11" y="106"/>
                    </a:lnTo>
                    <a:lnTo>
                      <a:pt x="21" y="115"/>
                    </a:lnTo>
                    <a:lnTo>
                      <a:pt x="32" y="124"/>
                    </a:lnTo>
                    <a:lnTo>
                      <a:pt x="45" y="130"/>
                    </a:lnTo>
                    <a:lnTo>
                      <a:pt x="58" y="133"/>
                    </a:lnTo>
                    <a:lnTo>
                      <a:pt x="73" y="135"/>
                    </a:lnTo>
                    <a:lnTo>
                      <a:pt x="73" y="135"/>
                    </a:lnTo>
                    <a:lnTo>
                      <a:pt x="87" y="133"/>
                    </a:lnTo>
                    <a:lnTo>
                      <a:pt x="100" y="130"/>
                    </a:lnTo>
                    <a:lnTo>
                      <a:pt x="113" y="124"/>
                    </a:lnTo>
                    <a:lnTo>
                      <a:pt x="125" y="115"/>
                    </a:lnTo>
                    <a:lnTo>
                      <a:pt x="134" y="106"/>
                    </a:lnTo>
                    <a:lnTo>
                      <a:pt x="139" y="95"/>
                    </a:lnTo>
                    <a:lnTo>
                      <a:pt x="145" y="82"/>
                    </a:lnTo>
                    <a:lnTo>
                      <a:pt x="145" y="67"/>
                    </a:lnTo>
                    <a:lnTo>
                      <a:pt x="145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" name="Freeform 40"/>
              <p:cNvSpPr>
                <a:spLocks/>
              </p:cNvSpPr>
              <p:nvPr/>
            </p:nvSpPr>
            <p:spPr bwMode="auto">
              <a:xfrm>
                <a:off x="5476274" y="2224107"/>
                <a:ext cx="193454" cy="170959"/>
              </a:xfrm>
              <a:custGeom>
                <a:avLst/>
                <a:gdLst>
                  <a:gd name="T0" fmla="*/ 46 w 170"/>
                  <a:gd name="T1" fmla="*/ 0 h 153"/>
                  <a:gd name="T2" fmla="*/ 46 w 170"/>
                  <a:gd name="T3" fmla="*/ 0 h 153"/>
                  <a:gd name="T4" fmla="*/ 33 w 170"/>
                  <a:gd name="T5" fmla="*/ 0 h 153"/>
                  <a:gd name="T6" fmla="*/ 22 w 170"/>
                  <a:gd name="T7" fmla="*/ 2 h 153"/>
                  <a:gd name="T8" fmla="*/ 11 w 170"/>
                  <a:gd name="T9" fmla="*/ 6 h 153"/>
                  <a:gd name="T10" fmla="*/ 0 w 170"/>
                  <a:gd name="T11" fmla="*/ 12 h 153"/>
                  <a:gd name="T12" fmla="*/ 0 w 170"/>
                  <a:gd name="T13" fmla="*/ 12 h 153"/>
                  <a:gd name="T14" fmla="*/ 16 w 170"/>
                  <a:gd name="T15" fmla="*/ 21 h 153"/>
                  <a:gd name="T16" fmla="*/ 31 w 170"/>
                  <a:gd name="T17" fmla="*/ 34 h 153"/>
                  <a:gd name="T18" fmla="*/ 44 w 170"/>
                  <a:gd name="T19" fmla="*/ 49 h 153"/>
                  <a:gd name="T20" fmla="*/ 57 w 170"/>
                  <a:gd name="T21" fmla="*/ 65 h 153"/>
                  <a:gd name="T22" fmla="*/ 66 w 170"/>
                  <a:gd name="T23" fmla="*/ 86 h 153"/>
                  <a:gd name="T24" fmla="*/ 72 w 170"/>
                  <a:gd name="T25" fmla="*/ 106 h 153"/>
                  <a:gd name="T26" fmla="*/ 78 w 170"/>
                  <a:gd name="T27" fmla="*/ 128 h 153"/>
                  <a:gd name="T28" fmla="*/ 78 w 170"/>
                  <a:gd name="T29" fmla="*/ 153 h 153"/>
                  <a:gd name="T30" fmla="*/ 170 w 170"/>
                  <a:gd name="T31" fmla="*/ 153 h 153"/>
                  <a:gd name="T32" fmla="*/ 170 w 170"/>
                  <a:gd name="T33" fmla="*/ 153 h 153"/>
                  <a:gd name="T34" fmla="*/ 170 w 170"/>
                  <a:gd name="T35" fmla="*/ 138 h 153"/>
                  <a:gd name="T36" fmla="*/ 169 w 170"/>
                  <a:gd name="T37" fmla="*/ 123 h 153"/>
                  <a:gd name="T38" fmla="*/ 165 w 170"/>
                  <a:gd name="T39" fmla="*/ 108 h 153"/>
                  <a:gd name="T40" fmla="*/ 161 w 170"/>
                  <a:gd name="T41" fmla="*/ 93 h 153"/>
                  <a:gd name="T42" fmla="*/ 156 w 170"/>
                  <a:gd name="T43" fmla="*/ 80 h 153"/>
                  <a:gd name="T44" fmla="*/ 150 w 170"/>
                  <a:gd name="T45" fmla="*/ 67 h 153"/>
                  <a:gd name="T46" fmla="*/ 143 w 170"/>
                  <a:gd name="T47" fmla="*/ 56 h 153"/>
                  <a:gd name="T48" fmla="*/ 133 w 170"/>
                  <a:gd name="T49" fmla="*/ 45 h 153"/>
                  <a:gd name="T50" fmla="*/ 126 w 170"/>
                  <a:gd name="T51" fmla="*/ 36 h 153"/>
                  <a:gd name="T52" fmla="*/ 115 w 170"/>
                  <a:gd name="T53" fmla="*/ 26 h 153"/>
                  <a:gd name="T54" fmla="*/ 105 w 170"/>
                  <a:gd name="T55" fmla="*/ 19 h 153"/>
                  <a:gd name="T56" fmla="*/ 94 w 170"/>
                  <a:gd name="T57" fmla="*/ 12 h 153"/>
                  <a:gd name="T58" fmla="*/ 83 w 170"/>
                  <a:gd name="T59" fmla="*/ 6 h 153"/>
                  <a:gd name="T60" fmla="*/ 70 w 170"/>
                  <a:gd name="T61" fmla="*/ 2 h 153"/>
                  <a:gd name="T62" fmla="*/ 59 w 170"/>
                  <a:gd name="T63" fmla="*/ 0 h 153"/>
                  <a:gd name="T64" fmla="*/ 46 w 170"/>
                  <a:gd name="T65" fmla="*/ 0 h 153"/>
                  <a:gd name="T66" fmla="*/ 46 w 170"/>
                  <a:gd name="T6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0" h="153">
                    <a:moveTo>
                      <a:pt x="46" y="0"/>
                    </a:moveTo>
                    <a:lnTo>
                      <a:pt x="46" y="0"/>
                    </a:lnTo>
                    <a:lnTo>
                      <a:pt x="33" y="0"/>
                    </a:lnTo>
                    <a:lnTo>
                      <a:pt x="22" y="2"/>
                    </a:lnTo>
                    <a:lnTo>
                      <a:pt x="11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6" y="21"/>
                    </a:lnTo>
                    <a:lnTo>
                      <a:pt x="31" y="34"/>
                    </a:lnTo>
                    <a:lnTo>
                      <a:pt x="44" y="49"/>
                    </a:lnTo>
                    <a:lnTo>
                      <a:pt x="57" y="65"/>
                    </a:lnTo>
                    <a:lnTo>
                      <a:pt x="66" y="86"/>
                    </a:lnTo>
                    <a:lnTo>
                      <a:pt x="72" y="106"/>
                    </a:lnTo>
                    <a:lnTo>
                      <a:pt x="78" y="128"/>
                    </a:lnTo>
                    <a:lnTo>
                      <a:pt x="78" y="153"/>
                    </a:lnTo>
                    <a:lnTo>
                      <a:pt x="170" y="153"/>
                    </a:lnTo>
                    <a:lnTo>
                      <a:pt x="170" y="153"/>
                    </a:lnTo>
                    <a:lnTo>
                      <a:pt x="170" y="138"/>
                    </a:lnTo>
                    <a:lnTo>
                      <a:pt x="169" y="123"/>
                    </a:lnTo>
                    <a:lnTo>
                      <a:pt x="165" y="108"/>
                    </a:lnTo>
                    <a:lnTo>
                      <a:pt x="161" y="93"/>
                    </a:lnTo>
                    <a:lnTo>
                      <a:pt x="156" y="80"/>
                    </a:lnTo>
                    <a:lnTo>
                      <a:pt x="150" y="67"/>
                    </a:lnTo>
                    <a:lnTo>
                      <a:pt x="143" y="56"/>
                    </a:lnTo>
                    <a:lnTo>
                      <a:pt x="133" y="45"/>
                    </a:lnTo>
                    <a:lnTo>
                      <a:pt x="126" y="36"/>
                    </a:lnTo>
                    <a:lnTo>
                      <a:pt x="115" y="26"/>
                    </a:lnTo>
                    <a:lnTo>
                      <a:pt x="105" y="19"/>
                    </a:lnTo>
                    <a:lnTo>
                      <a:pt x="94" y="12"/>
                    </a:lnTo>
                    <a:lnTo>
                      <a:pt x="83" y="6"/>
                    </a:lnTo>
                    <a:lnTo>
                      <a:pt x="70" y="2"/>
                    </a:lnTo>
                    <a:lnTo>
                      <a:pt x="59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7" name="Freeform 41"/>
              <p:cNvSpPr>
                <a:spLocks/>
              </p:cNvSpPr>
              <p:nvPr/>
            </p:nvSpPr>
            <p:spPr bwMode="auto">
              <a:xfrm>
                <a:off x="5474024" y="2059897"/>
                <a:ext cx="134968" cy="152963"/>
              </a:xfrm>
              <a:custGeom>
                <a:avLst/>
                <a:gdLst>
                  <a:gd name="T0" fmla="*/ 28 w 119"/>
                  <a:gd name="T1" fmla="*/ 67 h 135"/>
                  <a:gd name="T2" fmla="*/ 28 w 119"/>
                  <a:gd name="T3" fmla="*/ 67 h 135"/>
                  <a:gd name="T4" fmla="*/ 26 w 119"/>
                  <a:gd name="T5" fmla="*/ 83 h 135"/>
                  <a:gd name="T6" fmla="*/ 20 w 119"/>
                  <a:gd name="T7" fmla="*/ 96 h 135"/>
                  <a:gd name="T8" fmla="*/ 11 w 119"/>
                  <a:gd name="T9" fmla="*/ 109 h 135"/>
                  <a:gd name="T10" fmla="*/ 0 w 119"/>
                  <a:gd name="T11" fmla="*/ 121 h 135"/>
                  <a:gd name="T12" fmla="*/ 0 w 119"/>
                  <a:gd name="T13" fmla="*/ 121 h 135"/>
                  <a:gd name="T14" fmla="*/ 11 w 119"/>
                  <a:gd name="T15" fmla="*/ 126 h 135"/>
                  <a:gd name="T16" fmla="*/ 22 w 119"/>
                  <a:gd name="T17" fmla="*/ 132 h 135"/>
                  <a:gd name="T18" fmla="*/ 33 w 119"/>
                  <a:gd name="T19" fmla="*/ 133 h 135"/>
                  <a:gd name="T20" fmla="*/ 46 w 119"/>
                  <a:gd name="T21" fmla="*/ 135 h 135"/>
                  <a:gd name="T22" fmla="*/ 46 w 119"/>
                  <a:gd name="T23" fmla="*/ 135 h 135"/>
                  <a:gd name="T24" fmla="*/ 61 w 119"/>
                  <a:gd name="T25" fmla="*/ 133 h 135"/>
                  <a:gd name="T26" fmla="*/ 74 w 119"/>
                  <a:gd name="T27" fmla="*/ 130 h 135"/>
                  <a:gd name="T28" fmla="*/ 87 w 119"/>
                  <a:gd name="T29" fmla="*/ 124 h 135"/>
                  <a:gd name="T30" fmla="*/ 98 w 119"/>
                  <a:gd name="T31" fmla="*/ 115 h 135"/>
                  <a:gd name="T32" fmla="*/ 107 w 119"/>
                  <a:gd name="T33" fmla="*/ 106 h 135"/>
                  <a:gd name="T34" fmla="*/ 113 w 119"/>
                  <a:gd name="T35" fmla="*/ 95 h 135"/>
                  <a:gd name="T36" fmla="*/ 119 w 119"/>
                  <a:gd name="T37" fmla="*/ 82 h 135"/>
                  <a:gd name="T38" fmla="*/ 119 w 119"/>
                  <a:gd name="T39" fmla="*/ 67 h 135"/>
                  <a:gd name="T40" fmla="*/ 119 w 119"/>
                  <a:gd name="T41" fmla="*/ 67 h 135"/>
                  <a:gd name="T42" fmla="*/ 119 w 119"/>
                  <a:gd name="T43" fmla="*/ 54 h 135"/>
                  <a:gd name="T44" fmla="*/ 113 w 119"/>
                  <a:gd name="T45" fmla="*/ 41 h 135"/>
                  <a:gd name="T46" fmla="*/ 107 w 119"/>
                  <a:gd name="T47" fmla="*/ 30 h 135"/>
                  <a:gd name="T48" fmla="*/ 98 w 119"/>
                  <a:gd name="T49" fmla="*/ 20 h 135"/>
                  <a:gd name="T50" fmla="*/ 87 w 119"/>
                  <a:gd name="T51" fmla="*/ 11 h 135"/>
                  <a:gd name="T52" fmla="*/ 74 w 119"/>
                  <a:gd name="T53" fmla="*/ 6 h 135"/>
                  <a:gd name="T54" fmla="*/ 61 w 119"/>
                  <a:gd name="T55" fmla="*/ 2 h 135"/>
                  <a:gd name="T56" fmla="*/ 46 w 119"/>
                  <a:gd name="T57" fmla="*/ 0 h 135"/>
                  <a:gd name="T58" fmla="*/ 46 w 119"/>
                  <a:gd name="T59" fmla="*/ 0 h 135"/>
                  <a:gd name="T60" fmla="*/ 33 w 119"/>
                  <a:gd name="T61" fmla="*/ 0 h 135"/>
                  <a:gd name="T62" fmla="*/ 22 w 119"/>
                  <a:gd name="T63" fmla="*/ 4 h 135"/>
                  <a:gd name="T64" fmla="*/ 11 w 119"/>
                  <a:gd name="T65" fmla="*/ 9 h 135"/>
                  <a:gd name="T66" fmla="*/ 0 w 119"/>
                  <a:gd name="T67" fmla="*/ 15 h 135"/>
                  <a:gd name="T68" fmla="*/ 0 w 119"/>
                  <a:gd name="T69" fmla="*/ 15 h 135"/>
                  <a:gd name="T70" fmla="*/ 11 w 119"/>
                  <a:gd name="T71" fmla="*/ 26 h 135"/>
                  <a:gd name="T72" fmla="*/ 20 w 119"/>
                  <a:gd name="T73" fmla="*/ 37 h 135"/>
                  <a:gd name="T74" fmla="*/ 26 w 119"/>
                  <a:gd name="T75" fmla="*/ 52 h 135"/>
                  <a:gd name="T76" fmla="*/ 28 w 119"/>
                  <a:gd name="T77" fmla="*/ 67 h 135"/>
                  <a:gd name="T78" fmla="*/ 28 w 119"/>
                  <a:gd name="T79" fmla="*/ 6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35">
                    <a:moveTo>
                      <a:pt x="28" y="67"/>
                    </a:moveTo>
                    <a:lnTo>
                      <a:pt x="28" y="67"/>
                    </a:lnTo>
                    <a:lnTo>
                      <a:pt x="26" y="83"/>
                    </a:lnTo>
                    <a:lnTo>
                      <a:pt x="20" y="96"/>
                    </a:lnTo>
                    <a:lnTo>
                      <a:pt x="1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1" y="126"/>
                    </a:lnTo>
                    <a:lnTo>
                      <a:pt x="22" y="132"/>
                    </a:lnTo>
                    <a:lnTo>
                      <a:pt x="33" y="133"/>
                    </a:lnTo>
                    <a:lnTo>
                      <a:pt x="46" y="135"/>
                    </a:lnTo>
                    <a:lnTo>
                      <a:pt x="46" y="135"/>
                    </a:lnTo>
                    <a:lnTo>
                      <a:pt x="61" y="133"/>
                    </a:lnTo>
                    <a:lnTo>
                      <a:pt x="74" y="130"/>
                    </a:lnTo>
                    <a:lnTo>
                      <a:pt x="87" y="124"/>
                    </a:lnTo>
                    <a:lnTo>
                      <a:pt x="98" y="115"/>
                    </a:lnTo>
                    <a:lnTo>
                      <a:pt x="107" y="106"/>
                    </a:lnTo>
                    <a:lnTo>
                      <a:pt x="113" y="95"/>
                    </a:lnTo>
                    <a:lnTo>
                      <a:pt x="119" y="82"/>
                    </a:lnTo>
                    <a:lnTo>
                      <a:pt x="119" y="67"/>
                    </a:lnTo>
                    <a:lnTo>
                      <a:pt x="119" y="67"/>
                    </a:lnTo>
                    <a:lnTo>
                      <a:pt x="119" y="54"/>
                    </a:lnTo>
                    <a:lnTo>
                      <a:pt x="113" y="41"/>
                    </a:lnTo>
                    <a:lnTo>
                      <a:pt x="107" y="30"/>
                    </a:lnTo>
                    <a:lnTo>
                      <a:pt x="98" y="20"/>
                    </a:lnTo>
                    <a:lnTo>
                      <a:pt x="87" y="11"/>
                    </a:lnTo>
                    <a:lnTo>
                      <a:pt x="74" y="6"/>
                    </a:lnTo>
                    <a:lnTo>
                      <a:pt x="61" y="2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33" y="0"/>
                    </a:lnTo>
                    <a:lnTo>
                      <a:pt x="22" y="4"/>
                    </a:lnTo>
                    <a:lnTo>
                      <a:pt x="11" y="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1" y="26"/>
                    </a:lnTo>
                    <a:lnTo>
                      <a:pt x="20" y="37"/>
                    </a:lnTo>
                    <a:lnTo>
                      <a:pt x="26" y="52"/>
                    </a:lnTo>
                    <a:lnTo>
                      <a:pt x="28" y="67"/>
                    </a:lnTo>
                    <a:lnTo>
                      <a:pt x="28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8" name="Freeform 42"/>
            <p:cNvSpPr>
              <a:spLocks/>
            </p:cNvSpPr>
            <p:nvPr/>
          </p:nvSpPr>
          <p:spPr bwMode="auto">
            <a:xfrm>
              <a:off x="1232139" y="3560287"/>
              <a:ext cx="908782" cy="1063996"/>
            </a:xfrm>
            <a:custGeom>
              <a:avLst/>
              <a:gdLst>
                <a:gd name="T0" fmla="*/ 809 w 809"/>
                <a:gd name="T1" fmla="*/ 404 h 946"/>
                <a:gd name="T2" fmla="*/ 800 w 809"/>
                <a:gd name="T3" fmla="*/ 322 h 946"/>
                <a:gd name="T4" fmla="*/ 777 w 809"/>
                <a:gd name="T5" fmla="*/ 246 h 946"/>
                <a:gd name="T6" fmla="*/ 740 w 809"/>
                <a:gd name="T7" fmla="*/ 178 h 946"/>
                <a:gd name="T8" fmla="*/ 690 w 809"/>
                <a:gd name="T9" fmla="*/ 118 h 946"/>
                <a:gd name="T10" fmla="*/ 631 w 809"/>
                <a:gd name="T11" fmla="*/ 68 h 946"/>
                <a:gd name="T12" fmla="*/ 562 w 809"/>
                <a:gd name="T13" fmla="*/ 31 h 946"/>
                <a:gd name="T14" fmla="*/ 486 w 809"/>
                <a:gd name="T15" fmla="*/ 9 h 946"/>
                <a:gd name="T16" fmla="*/ 404 w 809"/>
                <a:gd name="T17" fmla="*/ 0 h 946"/>
                <a:gd name="T18" fmla="*/ 363 w 809"/>
                <a:gd name="T19" fmla="*/ 1 h 946"/>
                <a:gd name="T20" fmla="*/ 284 w 809"/>
                <a:gd name="T21" fmla="*/ 18 h 946"/>
                <a:gd name="T22" fmla="*/ 211 w 809"/>
                <a:gd name="T23" fmla="*/ 50 h 946"/>
                <a:gd name="T24" fmla="*/ 146 w 809"/>
                <a:gd name="T25" fmla="*/ 92 h 946"/>
                <a:gd name="T26" fmla="*/ 93 w 809"/>
                <a:gd name="T27" fmla="*/ 148 h 946"/>
                <a:gd name="T28" fmla="*/ 48 w 809"/>
                <a:gd name="T29" fmla="*/ 211 h 946"/>
                <a:gd name="T30" fmla="*/ 18 w 809"/>
                <a:gd name="T31" fmla="*/ 283 h 946"/>
                <a:gd name="T32" fmla="*/ 2 w 809"/>
                <a:gd name="T33" fmla="*/ 363 h 946"/>
                <a:gd name="T34" fmla="*/ 0 w 809"/>
                <a:gd name="T35" fmla="*/ 404 h 946"/>
                <a:gd name="T36" fmla="*/ 7 w 809"/>
                <a:gd name="T37" fmla="*/ 486 h 946"/>
                <a:gd name="T38" fmla="*/ 31 w 809"/>
                <a:gd name="T39" fmla="*/ 562 h 946"/>
                <a:gd name="T40" fmla="*/ 68 w 809"/>
                <a:gd name="T41" fmla="*/ 630 h 946"/>
                <a:gd name="T42" fmla="*/ 119 w 809"/>
                <a:gd name="T43" fmla="*/ 690 h 946"/>
                <a:gd name="T44" fmla="*/ 178 w 809"/>
                <a:gd name="T45" fmla="*/ 740 h 946"/>
                <a:gd name="T46" fmla="*/ 247 w 809"/>
                <a:gd name="T47" fmla="*/ 777 h 946"/>
                <a:gd name="T48" fmla="*/ 323 w 809"/>
                <a:gd name="T49" fmla="*/ 799 h 946"/>
                <a:gd name="T50" fmla="*/ 404 w 809"/>
                <a:gd name="T51" fmla="*/ 808 h 946"/>
                <a:gd name="T52" fmla="*/ 423 w 809"/>
                <a:gd name="T53" fmla="*/ 808 h 946"/>
                <a:gd name="T54" fmla="*/ 603 w 809"/>
                <a:gd name="T55" fmla="*/ 756 h 946"/>
                <a:gd name="T56" fmla="*/ 625 w 809"/>
                <a:gd name="T57" fmla="*/ 742 h 946"/>
                <a:gd name="T58" fmla="*/ 668 w 809"/>
                <a:gd name="T59" fmla="*/ 710 h 946"/>
                <a:gd name="T60" fmla="*/ 705 w 809"/>
                <a:gd name="T61" fmla="*/ 675 h 946"/>
                <a:gd name="T62" fmla="*/ 736 w 809"/>
                <a:gd name="T63" fmla="*/ 632 h 946"/>
                <a:gd name="T64" fmla="*/ 764 w 809"/>
                <a:gd name="T65" fmla="*/ 588 h 946"/>
                <a:gd name="T66" fmla="*/ 785 w 809"/>
                <a:gd name="T67" fmla="*/ 539 h 946"/>
                <a:gd name="T68" fmla="*/ 800 w 809"/>
                <a:gd name="T69" fmla="*/ 487 h 946"/>
                <a:gd name="T70" fmla="*/ 807 w 809"/>
                <a:gd name="T71" fmla="*/ 432 h 946"/>
                <a:gd name="T72" fmla="*/ 809 w 809"/>
                <a:gd name="T73" fmla="*/ 404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9" h="946">
                  <a:moveTo>
                    <a:pt x="809" y="404"/>
                  </a:moveTo>
                  <a:lnTo>
                    <a:pt x="809" y="404"/>
                  </a:lnTo>
                  <a:lnTo>
                    <a:pt x="807" y="363"/>
                  </a:lnTo>
                  <a:lnTo>
                    <a:pt x="800" y="322"/>
                  </a:lnTo>
                  <a:lnTo>
                    <a:pt x="790" y="283"/>
                  </a:lnTo>
                  <a:lnTo>
                    <a:pt x="777" y="246"/>
                  </a:lnTo>
                  <a:lnTo>
                    <a:pt x="759" y="211"/>
                  </a:lnTo>
                  <a:lnTo>
                    <a:pt x="740" y="178"/>
                  </a:lnTo>
                  <a:lnTo>
                    <a:pt x="716" y="148"/>
                  </a:lnTo>
                  <a:lnTo>
                    <a:pt x="690" y="118"/>
                  </a:lnTo>
                  <a:lnTo>
                    <a:pt x="660" y="92"/>
                  </a:lnTo>
                  <a:lnTo>
                    <a:pt x="631" y="68"/>
                  </a:lnTo>
                  <a:lnTo>
                    <a:pt x="597" y="50"/>
                  </a:lnTo>
                  <a:lnTo>
                    <a:pt x="562" y="31"/>
                  </a:lnTo>
                  <a:lnTo>
                    <a:pt x="525" y="18"/>
                  </a:lnTo>
                  <a:lnTo>
                    <a:pt x="486" y="9"/>
                  </a:lnTo>
                  <a:lnTo>
                    <a:pt x="445" y="1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63" y="1"/>
                  </a:lnTo>
                  <a:lnTo>
                    <a:pt x="323" y="9"/>
                  </a:lnTo>
                  <a:lnTo>
                    <a:pt x="284" y="18"/>
                  </a:lnTo>
                  <a:lnTo>
                    <a:pt x="247" y="31"/>
                  </a:lnTo>
                  <a:lnTo>
                    <a:pt x="211" y="50"/>
                  </a:lnTo>
                  <a:lnTo>
                    <a:pt x="178" y="68"/>
                  </a:lnTo>
                  <a:lnTo>
                    <a:pt x="146" y="92"/>
                  </a:lnTo>
                  <a:lnTo>
                    <a:pt x="119" y="118"/>
                  </a:lnTo>
                  <a:lnTo>
                    <a:pt x="93" y="148"/>
                  </a:lnTo>
                  <a:lnTo>
                    <a:pt x="68" y="178"/>
                  </a:lnTo>
                  <a:lnTo>
                    <a:pt x="48" y="211"/>
                  </a:lnTo>
                  <a:lnTo>
                    <a:pt x="31" y="246"/>
                  </a:lnTo>
                  <a:lnTo>
                    <a:pt x="18" y="283"/>
                  </a:lnTo>
                  <a:lnTo>
                    <a:pt x="7" y="322"/>
                  </a:lnTo>
                  <a:lnTo>
                    <a:pt x="2" y="363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2" y="445"/>
                  </a:lnTo>
                  <a:lnTo>
                    <a:pt x="7" y="486"/>
                  </a:lnTo>
                  <a:lnTo>
                    <a:pt x="18" y="525"/>
                  </a:lnTo>
                  <a:lnTo>
                    <a:pt x="31" y="562"/>
                  </a:lnTo>
                  <a:lnTo>
                    <a:pt x="48" y="597"/>
                  </a:lnTo>
                  <a:lnTo>
                    <a:pt x="68" y="630"/>
                  </a:lnTo>
                  <a:lnTo>
                    <a:pt x="93" y="662"/>
                  </a:lnTo>
                  <a:lnTo>
                    <a:pt x="119" y="690"/>
                  </a:lnTo>
                  <a:lnTo>
                    <a:pt x="146" y="716"/>
                  </a:lnTo>
                  <a:lnTo>
                    <a:pt x="178" y="740"/>
                  </a:lnTo>
                  <a:lnTo>
                    <a:pt x="211" y="760"/>
                  </a:lnTo>
                  <a:lnTo>
                    <a:pt x="247" y="777"/>
                  </a:lnTo>
                  <a:lnTo>
                    <a:pt x="284" y="790"/>
                  </a:lnTo>
                  <a:lnTo>
                    <a:pt x="323" y="799"/>
                  </a:lnTo>
                  <a:lnTo>
                    <a:pt x="363" y="806"/>
                  </a:lnTo>
                  <a:lnTo>
                    <a:pt x="404" y="808"/>
                  </a:lnTo>
                  <a:lnTo>
                    <a:pt x="404" y="808"/>
                  </a:lnTo>
                  <a:lnTo>
                    <a:pt x="423" y="808"/>
                  </a:lnTo>
                  <a:lnTo>
                    <a:pt x="586" y="946"/>
                  </a:lnTo>
                  <a:lnTo>
                    <a:pt x="603" y="756"/>
                  </a:lnTo>
                  <a:lnTo>
                    <a:pt x="603" y="756"/>
                  </a:lnTo>
                  <a:lnTo>
                    <a:pt x="625" y="742"/>
                  </a:lnTo>
                  <a:lnTo>
                    <a:pt x="647" y="727"/>
                  </a:lnTo>
                  <a:lnTo>
                    <a:pt x="668" y="710"/>
                  </a:lnTo>
                  <a:lnTo>
                    <a:pt x="686" y="693"/>
                  </a:lnTo>
                  <a:lnTo>
                    <a:pt x="705" y="675"/>
                  </a:lnTo>
                  <a:lnTo>
                    <a:pt x="722" y="654"/>
                  </a:lnTo>
                  <a:lnTo>
                    <a:pt x="736" y="632"/>
                  </a:lnTo>
                  <a:lnTo>
                    <a:pt x="751" y="610"/>
                  </a:lnTo>
                  <a:lnTo>
                    <a:pt x="764" y="588"/>
                  </a:lnTo>
                  <a:lnTo>
                    <a:pt x="775" y="563"/>
                  </a:lnTo>
                  <a:lnTo>
                    <a:pt x="785" y="539"/>
                  </a:lnTo>
                  <a:lnTo>
                    <a:pt x="794" y="513"/>
                  </a:lnTo>
                  <a:lnTo>
                    <a:pt x="800" y="487"/>
                  </a:lnTo>
                  <a:lnTo>
                    <a:pt x="805" y="460"/>
                  </a:lnTo>
                  <a:lnTo>
                    <a:pt x="807" y="432"/>
                  </a:lnTo>
                  <a:lnTo>
                    <a:pt x="809" y="404"/>
                  </a:lnTo>
                  <a:lnTo>
                    <a:pt x="809" y="404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1520070" y="3713250"/>
              <a:ext cx="341918" cy="638847"/>
            </a:xfrm>
            <a:custGeom>
              <a:avLst/>
              <a:gdLst>
                <a:gd name="T0" fmla="*/ 300 w 304"/>
                <a:gd name="T1" fmla="*/ 399 h 567"/>
                <a:gd name="T2" fmla="*/ 284 w 304"/>
                <a:gd name="T3" fmla="*/ 441 h 567"/>
                <a:gd name="T4" fmla="*/ 252 w 304"/>
                <a:gd name="T5" fmla="*/ 478 h 567"/>
                <a:gd name="T6" fmla="*/ 217 w 304"/>
                <a:gd name="T7" fmla="*/ 501 h 567"/>
                <a:gd name="T8" fmla="*/ 176 w 304"/>
                <a:gd name="T9" fmla="*/ 514 h 567"/>
                <a:gd name="T10" fmla="*/ 139 w 304"/>
                <a:gd name="T11" fmla="*/ 519 h 567"/>
                <a:gd name="T12" fmla="*/ 135 w 304"/>
                <a:gd name="T13" fmla="*/ 519 h 567"/>
                <a:gd name="T14" fmla="*/ 111 w 304"/>
                <a:gd name="T15" fmla="*/ 519 h 567"/>
                <a:gd name="T16" fmla="*/ 59 w 304"/>
                <a:gd name="T17" fmla="*/ 510 h 567"/>
                <a:gd name="T18" fmla="*/ 28 w 304"/>
                <a:gd name="T19" fmla="*/ 499 h 567"/>
                <a:gd name="T20" fmla="*/ 22 w 304"/>
                <a:gd name="T21" fmla="*/ 417 h 567"/>
                <a:gd name="T22" fmla="*/ 44 w 304"/>
                <a:gd name="T23" fmla="*/ 430 h 567"/>
                <a:gd name="T24" fmla="*/ 107 w 304"/>
                <a:gd name="T25" fmla="*/ 454 h 567"/>
                <a:gd name="T26" fmla="*/ 139 w 304"/>
                <a:gd name="T27" fmla="*/ 460 h 567"/>
                <a:gd name="T28" fmla="*/ 94 w 304"/>
                <a:gd name="T29" fmla="*/ 298 h 567"/>
                <a:gd name="T30" fmla="*/ 56 w 304"/>
                <a:gd name="T31" fmla="*/ 273 h 567"/>
                <a:gd name="T32" fmla="*/ 39 w 304"/>
                <a:gd name="T33" fmla="*/ 254 h 567"/>
                <a:gd name="T34" fmla="*/ 26 w 304"/>
                <a:gd name="T35" fmla="*/ 232 h 567"/>
                <a:gd name="T36" fmla="*/ 17 w 304"/>
                <a:gd name="T37" fmla="*/ 191 h 567"/>
                <a:gd name="T38" fmla="*/ 17 w 304"/>
                <a:gd name="T39" fmla="*/ 156 h 567"/>
                <a:gd name="T40" fmla="*/ 33 w 304"/>
                <a:gd name="T41" fmla="*/ 117 h 567"/>
                <a:gd name="T42" fmla="*/ 65 w 304"/>
                <a:gd name="T43" fmla="*/ 83 h 567"/>
                <a:gd name="T44" fmla="*/ 98 w 304"/>
                <a:gd name="T45" fmla="*/ 63 h 567"/>
                <a:gd name="T46" fmla="*/ 139 w 304"/>
                <a:gd name="T47" fmla="*/ 50 h 567"/>
                <a:gd name="T48" fmla="*/ 176 w 304"/>
                <a:gd name="T49" fmla="*/ 48 h 567"/>
                <a:gd name="T50" fmla="*/ 206 w 304"/>
                <a:gd name="T51" fmla="*/ 48 h 567"/>
                <a:gd name="T52" fmla="*/ 284 w 304"/>
                <a:gd name="T53" fmla="*/ 57 h 567"/>
                <a:gd name="T54" fmla="*/ 247 w 304"/>
                <a:gd name="T55" fmla="*/ 119 h 567"/>
                <a:gd name="T56" fmla="*/ 200 w 304"/>
                <a:gd name="T57" fmla="*/ 107 h 567"/>
                <a:gd name="T58" fmla="*/ 176 w 304"/>
                <a:gd name="T59" fmla="*/ 232 h 567"/>
                <a:gd name="T60" fmla="*/ 243 w 304"/>
                <a:gd name="T61" fmla="*/ 261 h 567"/>
                <a:gd name="T62" fmla="*/ 271 w 304"/>
                <a:gd name="T63" fmla="*/ 286 h 567"/>
                <a:gd name="T64" fmla="*/ 291 w 304"/>
                <a:gd name="T65" fmla="*/ 317 h 567"/>
                <a:gd name="T66" fmla="*/ 300 w 304"/>
                <a:gd name="T67" fmla="*/ 345 h 567"/>
                <a:gd name="T68" fmla="*/ 304 w 304"/>
                <a:gd name="T69" fmla="*/ 378 h 567"/>
                <a:gd name="T70" fmla="*/ 94 w 304"/>
                <a:gd name="T71" fmla="*/ 169 h 567"/>
                <a:gd name="T72" fmla="*/ 106 w 304"/>
                <a:gd name="T73" fmla="*/ 193 h 567"/>
                <a:gd name="T74" fmla="*/ 139 w 304"/>
                <a:gd name="T75" fmla="*/ 215 h 567"/>
                <a:gd name="T76" fmla="*/ 122 w 304"/>
                <a:gd name="T77" fmla="*/ 109 h 567"/>
                <a:gd name="T78" fmla="*/ 104 w 304"/>
                <a:gd name="T79" fmla="*/ 120 h 567"/>
                <a:gd name="T80" fmla="*/ 94 w 304"/>
                <a:gd name="T81" fmla="*/ 143 h 567"/>
                <a:gd name="T82" fmla="*/ 224 w 304"/>
                <a:gd name="T83" fmla="*/ 391 h 567"/>
                <a:gd name="T84" fmla="*/ 221 w 304"/>
                <a:gd name="T85" fmla="*/ 371 h 567"/>
                <a:gd name="T86" fmla="*/ 211 w 304"/>
                <a:gd name="T87" fmla="*/ 356 h 567"/>
                <a:gd name="T88" fmla="*/ 176 w 304"/>
                <a:gd name="T89" fmla="*/ 458 h 567"/>
                <a:gd name="T90" fmla="*/ 191 w 304"/>
                <a:gd name="T91" fmla="*/ 454 h 567"/>
                <a:gd name="T92" fmla="*/ 206 w 304"/>
                <a:gd name="T93" fmla="*/ 449 h 567"/>
                <a:gd name="T94" fmla="*/ 217 w 304"/>
                <a:gd name="T95" fmla="*/ 432 h 567"/>
                <a:gd name="T96" fmla="*/ 224 w 304"/>
                <a:gd name="T97" fmla="*/ 39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" h="567">
                  <a:moveTo>
                    <a:pt x="304" y="378"/>
                  </a:moveTo>
                  <a:lnTo>
                    <a:pt x="304" y="378"/>
                  </a:lnTo>
                  <a:lnTo>
                    <a:pt x="300" y="399"/>
                  </a:lnTo>
                  <a:lnTo>
                    <a:pt x="295" y="421"/>
                  </a:lnTo>
                  <a:lnTo>
                    <a:pt x="295" y="421"/>
                  </a:lnTo>
                  <a:lnTo>
                    <a:pt x="284" y="441"/>
                  </a:lnTo>
                  <a:lnTo>
                    <a:pt x="269" y="462"/>
                  </a:lnTo>
                  <a:lnTo>
                    <a:pt x="269" y="462"/>
                  </a:lnTo>
                  <a:lnTo>
                    <a:pt x="252" y="478"/>
                  </a:lnTo>
                  <a:lnTo>
                    <a:pt x="230" y="493"/>
                  </a:lnTo>
                  <a:lnTo>
                    <a:pt x="230" y="493"/>
                  </a:lnTo>
                  <a:lnTo>
                    <a:pt x="217" y="501"/>
                  </a:lnTo>
                  <a:lnTo>
                    <a:pt x="206" y="506"/>
                  </a:lnTo>
                  <a:lnTo>
                    <a:pt x="191" y="510"/>
                  </a:lnTo>
                  <a:lnTo>
                    <a:pt x="176" y="514"/>
                  </a:lnTo>
                  <a:lnTo>
                    <a:pt x="176" y="567"/>
                  </a:lnTo>
                  <a:lnTo>
                    <a:pt x="139" y="567"/>
                  </a:lnTo>
                  <a:lnTo>
                    <a:pt x="139" y="519"/>
                  </a:lnTo>
                  <a:lnTo>
                    <a:pt x="139" y="519"/>
                  </a:lnTo>
                  <a:lnTo>
                    <a:pt x="135" y="519"/>
                  </a:lnTo>
                  <a:lnTo>
                    <a:pt x="135" y="519"/>
                  </a:lnTo>
                  <a:lnTo>
                    <a:pt x="132" y="519"/>
                  </a:lnTo>
                  <a:lnTo>
                    <a:pt x="132" y="519"/>
                  </a:lnTo>
                  <a:lnTo>
                    <a:pt x="111" y="519"/>
                  </a:lnTo>
                  <a:lnTo>
                    <a:pt x="93" y="517"/>
                  </a:lnTo>
                  <a:lnTo>
                    <a:pt x="93" y="517"/>
                  </a:lnTo>
                  <a:lnTo>
                    <a:pt x="59" y="510"/>
                  </a:lnTo>
                  <a:lnTo>
                    <a:pt x="59" y="510"/>
                  </a:lnTo>
                  <a:lnTo>
                    <a:pt x="43" y="504"/>
                  </a:lnTo>
                  <a:lnTo>
                    <a:pt x="28" y="499"/>
                  </a:lnTo>
                  <a:lnTo>
                    <a:pt x="28" y="499"/>
                  </a:lnTo>
                  <a:lnTo>
                    <a:pt x="0" y="486"/>
                  </a:lnTo>
                  <a:lnTo>
                    <a:pt x="22" y="417"/>
                  </a:lnTo>
                  <a:lnTo>
                    <a:pt x="22" y="417"/>
                  </a:lnTo>
                  <a:lnTo>
                    <a:pt x="44" y="430"/>
                  </a:lnTo>
                  <a:lnTo>
                    <a:pt x="44" y="430"/>
                  </a:lnTo>
                  <a:lnTo>
                    <a:pt x="74" y="443"/>
                  </a:lnTo>
                  <a:lnTo>
                    <a:pt x="74" y="443"/>
                  </a:lnTo>
                  <a:lnTo>
                    <a:pt x="107" y="454"/>
                  </a:lnTo>
                  <a:lnTo>
                    <a:pt x="107" y="454"/>
                  </a:lnTo>
                  <a:lnTo>
                    <a:pt x="122" y="458"/>
                  </a:lnTo>
                  <a:lnTo>
                    <a:pt x="139" y="460"/>
                  </a:lnTo>
                  <a:lnTo>
                    <a:pt x="139" y="317"/>
                  </a:lnTo>
                  <a:lnTo>
                    <a:pt x="139" y="317"/>
                  </a:lnTo>
                  <a:lnTo>
                    <a:pt x="94" y="298"/>
                  </a:lnTo>
                  <a:lnTo>
                    <a:pt x="94" y="298"/>
                  </a:lnTo>
                  <a:lnTo>
                    <a:pt x="74" y="287"/>
                  </a:lnTo>
                  <a:lnTo>
                    <a:pt x="56" y="273"/>
                  </a:lnTo>
                  <a:lnTo>
                    <a:pt x="56" y="273"/>
                  </a:lnTo>
                  <a:lnTo>
                    <a:pt x="46" y="263"/>
                  </a:lnTo>
                  <a:lnTo>
                    <a:pt x="39" y="254"/>
                  </a:lnTo>
                  <a:lnTo>
                    <a:pt x="33" y="243"/>
                  </a:lnTo>
                  <a:lnTo>
                    <a:pt x="26" y="232"/>
                  </a:lnTo>
                  <a:lnTo>
                    <a:pt x="26" y="232"/>
                  </a:lnTo>
                  <a:lnTo>
                    <a:pt x="22" y="221"/>
                  </a:lnTo>
                  <a:lnTo>
                    <a:pt x="18" y="206"/>
                  </a:lnTo>
                  <a:lnTo>
                    <a:pt x="17" y="191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7" y="156"/>
                  </a:lnTo>
                  <a:lnTo>
                    <a:pt x="24" y="137"/>
                  </a:lnTo>
                  <a:lnTo>
                    <a:pt x="24" y="137"/>
                  </a:lnTo>
                  <a:lnTo>
                    <a:pt x="33" y="117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65" y="83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98" y="63"/>
                  </a:lnTo>
                  <a:lnTo>
                    <a:pt x="111" y="57"/>
                  </a:lnTo>
                  <a:lnTo>
                    <a:pt x="124" y="54"/>
                  </a:lnTo>
                  <a:lnTo>
                    <a:pt x="139" y="50"/>
                  </a:lnTo>
                  <a:lnTo>
                    <a:pt x="139" y="0"/>
                  </a:lnTo>
                  <a:lnTo>
                    <a:pt x="176" y="0"/>
                  </a:lnTo>
                  <a:lnTo>
                    <a:pt x="176" y="48"/>
                  </a:lnTo>
                  <a:lnTo>
                    <a:pt x="178" y="48"/>
                  </a:lnTo>
                  <a:lnTo>
                    <a:pt x="178" y="48"/>
                  </a:lnTo>
                  <a:lnTo>
                    <a:pt x="206" y="48"/>
                  </a:lnTo>
                  <a:lnTo>
                    <a:pt x="232" y="50"/>
                  </a:lnTo>
                  <a:lnTo>
                    <a:pt x="232" y="50"/>
                  </a:lnTo>
                  <a:lnTo>
                    <a:pt x="284" y="57"/>
                  </a:lnTo>
                  <a:lnTo>
                    <a:pt x="271" y="126"/>
                  </a:lnTo>
                  <a:lnTo>
                    <a:pt x="271" y="126"/>
                  </a:lnTo>
                  <a:lnTo>
                    <a:pt x="247" y="119"/>
                  </a:lnTo>
                  <a:lnTo>
                    <a:pt x="223" y="113"/>
                  </a:lnTo>
                  <a:lnTo>
                    <a:pt x="223" y="113"/>
                  </a:lnTo>
                  <a:lnTo>
                    <a:pt x="200" y="107"/>
                  </a:lnTo>
                  <a:lnTo>
                    <a:pt x="176" y="106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221" y="250"/>
                  </a:lnTo>
                  <a:lnTo>
                    <a:pt x="221" y="250"/>
                  </a:lnTo>
                  <a:lnTo>
                    <a:pt x="243" y="261"/>
                  </a:lnTo>
                  <a:lnTo>
                    <a:pt x="261" y="276"/>
                  </a:lnTo>
                  <a:lnTo>
                    <a:pt x="261" y="276"/>
                  </a:lnTo>
                  <a:lnTo>
                    <a:pt x="271" y="286"/>
                  </a:lnTo>
                  <a:lnTo>
                    <a:pt x="278" y="295"/>
                  </a:lnTo>
                  <a:lnTo>
                    <a:pt x="286" y="306"/>
                  </a:lnTo>
                  <a:lnTo>
                    <a:pt x="291" y="317"/>
                  </a:lnTo>
                  <a:lnTo>
                    <a:pt x="291" y="317"/>
                  </a:lnTo>
                  <a:lnTo>
                    <a:pt x="297" y="330"/>
                  </a:lnTo>
                  <a:lnTo>
                    <a:pt x="300" y="345"/>
                  </a:lnTo>
                  <a:lnTo>
                    <a:pt x="302" y="360"/>
                  </a:lnTo>
                  <a:lnTo>
                    <a:pt x="304" y="378"/>
                  </a:lnTo>
                  <a:lnTo>
                    <a:pt x="304" y="378"/>
                  </a:lnTo>
                  <a:close/>
                  <a:moveTo>
                    <a:pt x="94" y="159"/>
                  </a:moveTo>
                  <a:lnTo>
                    <a:pt x="94" y="159"/>
                  </a:lnTo>
                  <a:lnTo>
                    <a:pt x="94" y="169"/>
                  </a:lnTo>
                  <a:lnTo>
                    <a:pt x="96" y="178"/>
                  </a:lnTo>
                  <a:lnTo>
                    <a:pt x="102" y="185"/>
                  </a:lnTo>
                  <a:lnTo>
                    <a:pt x="106" y="193"/>
                  </a:lnTo>
                  <a:lnTo>
                    <a:pt x="106" y="193"/>
                  </a:lnTo>
                  <a:lnTo>
                    <a:pt x="120" y="204"/>
                  </a:lnTo>
                  <a:lnTo>
                    <a:pt x="139" y="215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22" y="109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4" y="12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4" y="143"/>
                  </a:lnTo>
                  <a:lnTo>
                    <a:pt x="94" y="159"/>
                  </a:lnTo>
                  <a:lnTo>
                    <a:pt x="94" y="159"/>
                  </a:lnTo>
                  <a:close/>
                  <a:moveTo>
                    <a:pt x="224" y="391"/>
                  </a:moveTo>
                  <a:lnTo>
                    <a:pt x="224" y="391"/>
                  </a:lnTo>
                  <a:lnTo>
                    <a:pt x="223" y="380"/>
                  </a:lnTo>
                  <a:lnTo>
                    <a:pt x="221" y="371"/>
                  </a:lnTo>
                  <a:lnTo>
                    <a:pt x="217" y="363"/>
                  </a:lnTo>
                  <a:lnTo>
                    <a:pt x="211" y="356"/>
                  </a:lnTo>
                  <a:lnTo>
                    <a:pt x="211" y="356"/>
                  </a:lnTo>
                  <a:lnTo>
                    <a:pt x="197" y="345"/>
                  </a:lnTo>
                  <a:lnTo>
                    <a:pt x="176" y="334"/>
                  </a:lnTo>
                  <a:lnTo>
                    <a:pt x="176" y="458"/>
                  </a:lnTo>
                  <a:lnTo>
                    <a:pt x="176" y="458"/>
                  </a:lnTo>
                  <a:lnTo>
                    <a:pt x="191" y="454"/>
                  </a:lnTo>
                  <a:lnTo>
                    <a:pt x="191" y="454"/>
                  </a:lnTo>
                  <a:lnTo>
                    <a:pt x="202" y="451"/>
                  </a:lnTo>
                  <a:lnTo>
                    <a:pt x="202" y="451"/>
                  </a:lnTo>
                  <a:lnTo>
                    <a:pt x="206" y="449"/>
                  </a:lnTo>
                  <a:lnTo>
                    <a:pt x="211" y="443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223" y="413"/>
                  </a:lnTo>
                  <a:lnTo>
                    <a:pt x="224" y="391"/>
                  </a:lnTo>
                  <a:lnTo>
                    <a:pt x="224" y="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2815760" y="3657014"/>
              <a:ext cx="839050" cy="980765"/>
            </a:xfrm>
            <a:custGeom>
              <a:avLst/>
              <a:gdLst>
                <a:gd name="T0" fmla="*/ 373 w 746"/>
                <a:gd name="T1" fmla="*/ 0 h 872"/>
                <a:gd name="T2" fmla="*/ 297 w 746"/>
                <a:gd name="T3" fmla="*/ 7 h 872"/>
                <a:gd name="T4" fmla="*/ 228 w 746"/>
                <a:gd name="T5" fmla="*/ 29 h 872"/>
                <a:gd name="T6" fmla="*/ 165 w 746"/>
                <a:gd name="T7" fmla="*/ 63 h 872"/>
                <a:gd name="T8" fmla="*/ 110 w 746"/>
                <a:gd name="T9" fmla="*/ 109 h 872"/>
                <a:gd name="T10" fmla="*/ 63 w 746"/>
                <a:gd name="T11" fmla="*/ 165 h 872"/>
                <a:gd name="T12" fmla="*/ 30 w 746"/>
                <a:gd name="T13" fmla="*/ 228 h 872"/>
                <a:gd name="T14" fmla="*/ 8 w 746"/>
                <a:gd name="T15" fmla="*/ 297 h 872"/>
                <a:gd name="T16" fmla="*/ 0 w 746"/>
                <a:gd name="T17" fmla="*/ 373 h 872"/>
                <a:gd name="T18" fmla="*/ 2 w 746"/>
                <a:gd name="T19" fmla="*/ 399 h 872"/>
                <a:gd name="T20" fmla="*/ 8 w 746"/>
                <a:gd name="T21" fmla="*/ 449 h 872"/>
                <a:gd name="T22" fmla="*/ 22 w 746"/>
                <a:gd name="T23" fmla="*/ 497 h 872"/>
                <a:gd name="T24" fmla="*/ 41 w 746"/>
                <a:gd name="T25" fmla="*/ 541 h 872"/>
                <a:gd name="T26" fmla="*/ 65 w 746"/>
                <a:gd name="T27" fmla="*/ 584 h 872"/>
                <a:gd name="T28" fmla="*/ 97 w 746"/>
                <a:gd name="T29" fmla="*/ 621 h 872"/>
                <a:gd name="T30" fmla="*/ 130 w 746"/>
                <a:gd name="T31" fmla="*/ 655 h 872"/>
                <a:gd name="T32" fmla="*/ 169 w 746"/>
                <a:gd name="T33" fmla="*/ 684 h 872"/>
                <a:gd name="T34" fmla="*/ 206 w 746"/>
                <a:gd name="T35" fmla="*/ 872 h 872"/>
                <a:gd name="T36" fmla="*/ 356 w 746"/>
                <a:gd name="T37" fmla="*/ 744 h 872"/>
                <a:gd name="T38" fmla="*/ 373 w 746"/>
                <a:gd name="T39" fmla="*/ 745 h 872"/>
                <a:gd name="T40" fmla="*/ 447 w 746"/>
                <a:gd name="T41" fmla="*/ 738 h 872"/>
                <a:gd name="T42" fmla="*/ 518 w 746"/>
                <a:gd name="T43" fmla="*/ 716 h 872"/>
                <a:gd name="T44" fmla="*/ 581 w 746"/>
                <a:gd name="T45" fmla="*/ 681 h 872"/>
                <a:gd name="T46" fmla="*/ 637 w 746"/>
                <a:gd name="T47" fmla="*/ 636 h 872"/>
                <a:gd name="T48" fmla="*/ 681 w 746"/>
                <a:gd name="T49" fmla="*/ 580 h 872"/>
                <a:gd name="T50" fmla="*/ 716 w 746"/>
                <a:gd name="T51" fmla="*/ 517 h 872"/>
                <a:gd name="T52" fmla="*/ 739 w 746"/>
                <a:gd name="T53" fmla="*/ 447 h 872"/>
                <a:gd name="T54" fmla="*/ 746 w 746"/>
                <a:gd name="T55" fmla="*/ 373 h 872"/>
                <a:gd name="T56" fmla="*/ 744 w 746"/>
                <a:gd name="T57" fmla="*/ 334 h 872"/>
                <a:gd name="T58" fmla="*/ 729 w 746"/>
                <a:gd name="T59" fmla="*/ 261 h 872"/>
                <a:gd name="T60" fmla="*/ 700 w 746"/>
                <a:gd name="T61" fmla="*/ 195 h 872"/>
                <a:gd name="T62" fmla="*/ 661 w 746"/>
                <a:gd name="T63" fmla="*/ 135 h 872"/>
                <a:gd name="T64" fmla="*/ 611 w 746"/>
                <a:gd name="T65" fmla="*/ 85 h 872"/>
                <a:gd name="T66" fmla="*/ 551 w 746"/>
                <a:gd name="T67" fmla="*/ 44 h 872"/>
                <a:gd name="T68" fmla="*/ 484 w 746"/>
                <a:gd name="T69" fmla="*/ 16 h 872"/>
                <a:gd name="T70" fmla="*/ 410 w 746"/>
                <a:gd name="T71" fmla="*/ 2 h 872"/>
                <a:gd name="T72" fmla="*/ 373 w 746"/>
                <a:gd name="T73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6" h="872">
                  <a:moveTo>
                    <a:pt x="373" y="0"/>
                  </a:moveTo>
                  <a:lnTo>
                    <a:pt x="373" y="0"/>
                  </a:lnTo>
                  <a:lnTo>
                    <a:pt x="334" y="2"/>
                  </a:lnTo>
                  <a:lnTo>
                    <a:pt x="297" y="7"/>
                  </a:lnTo>
                  <a:lnTo>
                    <a:pt x="262" y="16"/>
                  </a:lnTo>
                  <a:lnTo>
                    <a:pt x="228" y="29"/>
                  </a:lnTo>
                  <a:lnTo>
                    <a:pt x="195" y="44"/>
                  </a:lnTo>
                  <a:lnTo>
                    <a:pt x="165" y="63"/>
                  </a:lnTo>
                  <a:lnTo>
                    <a:pt x="136" y="85"/>
                  </a:lnTo>
                  <a:lnTo>
                    <a:pt x="110" y="109"/>
                  </a:lnTo>
                  <a:lnTo>
                    <a:pt x="86" y="135"/>
                  </a:lnTo>
                  <a:lnTo>
                    <a:pt x="63" y="165"/>
                  </a:lnTo>
                  <a:lnTo>
                    <a:pt x="45" y="195"/>
                  </a:lnTo>
                  <a:lnTo>
                    <a:pt x="30" y="228"/>
                  </a:lnTo>
                  <a:lnTo>
                    <a:pt x="17" y="261"/>
                  </a:lnTo>
                  <a:lnTo>
                    <a:pt x="8" y="297"/>
                  </a:lnTo>
                  <a:lnTo>
                    <a:pt x="2" y="33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2" y="399"/>
                  </a:lnTo>
                  <a:lnTo>
                    <a:pt x="4" y="425"/>
                  </a:lnTo>
                  <a:lnTo>
                    <a:pt x="8" y="449"/>
                  </a:lnTo>
                  <a:lnTo>
                    <a:pt x="15" y="473"/>
                  </a:lnTo>
                  <a:lnTo>
                    <a:pt x="22" y="497"/>
                  </a:lnTo>
                  <a:lnTo>
                    <a:pt x="30" y="519"/>
                  </a:lnTo>
                  <a:lnTo>
                    <a:pt x="41" y="541"/>
                  </a:lnTo>
                  <a:lnTo>
                    <a:pt x="52" y="564"/>
                  </a:lnTo>
                  <a:lnTo>
                    <a:pt x="65" y="584"/>
                  </a:lnTo>
                  <a:lnTo>
                    <a:pt x="80" y="603"/>
                  </a:lnTo>
                  <a:lnTo>
                    <a:pt x="97" y="621"/>
                  </a:lnTo>
                  <a:lnTo>
                    <a:pt x="113" y="638"/>
                  </a:lnTo>
                  <a:lnTo>
                    <a:pt x="130" y="655"/>
                  </a:lnTo>
                  <a:lnTo>
                    <a:pt x="149" y="669"/>
                  </a:lnTo>
                  <a:lnTo>
                    <a:pt x="169" y="684"/>
                  </a:lnTo>
                  <a:lnTo>
                    <a:pt x="189" y="697"/>
                  </a:lnTo>
                  <a:lnTo>
                    <a:pt x="206" y="872"/>
                  </a:lnTo>
                  <a:lnTo>
                    <a:pt x="356" y="744"/>
                  </a:lnTo>
                  <a:lnTo>
                    <a:pt x="356" y="744"/>
                  </a:lnTo>
                  <a:lnTo>
                    <a:pt x="373" y="745"/>
                  </a:lnTo>
                  <a:lnTo>
                    <a:pt x="373" y="745"/>
                  </a:lnTo>
                  <a:lnTo>
                    <a:pt x="410" y="744"/>
                  </a:lnTo>
                  <a:lnTo>
                    <a:pt x="447" y="738"/>
                  </a:lnTo>
                  <a:lnTo>
                    <a:pt x="484" y="729"/>
                  </a:lnTo>
                  <a:lnTo>
                    <a:pt x="518" y="716"/>
                  </a:lnTo>
                  <a:lnTo>
                    <a:pt x="551" y="699"/>
                  </a:lnTo>
                  <a:lnTo>
                    <a:pt x="581" y="681"/>
                  </a:lnTo>
                  <a:lnTo>
                    <a:pt x="611" y="660"/>
                  </a:lnTo>
                  <a:lnTo>
                    <a:pt x="637" y="636"/>
                  </a:lnTo>
                  <a:lnTo>
                    <a:pt x="661" y="610"/>
                  </a:lnTo>
                  <a:lnTo>
                    <a:pt x="681" y="580"/>
                  </a:lnTo>
                  <a:lnTo>
                    <a:pt x="700" y="551"/>
                  </a:lnTo>
                  <a:lnTo>
                    <a:pt x="716" y="517"/>
                  </a:lnTo>
                  <a:lnTo>
                    <a:pt x="729" y="484"/>
                  </a:lnTo>
                  <a:lnTo>
                    <a:pt x="739" y="447"/>
                  </a:lnTo>
                  <a:lnTo>
                    <a:pt x="744" y="410"/>
                  </a:lnTo>
                  <a:lnTo>
                    <a:pt x="746" y="373"/>
                  </a:lnTo>
                  <a:lnTo>
                    <a:pt x="746" y="373"/>
                  </a:lnTo>
                  <a:lnTo>
                    <a:pt x="744" y="334"/>
                  </a:lnTo>
                  <a:lnTo>
                    <a:pt x="739" y="297"/>
                  </a:lnTo>
                  <a:lnTo>
                    <a:pt x="729" y="261"/>
                  </a:lnTo>
                  <a:lnTo>
                    <a:pt x="716" y="228"/>
                  </a:lnTo>
                  <a:lnTo>
                    <a:pt x="700" y="195"/>
                  </a:lnTo>
                  <a:lnTo>
                    <a:pt x="681" y="165"/>
                  </a:lnTo>
                  <a:lnTo>
                    <a:pt x="661" y="135"/>
                  </a:lnTo>
                  <a:lnTo>
                    <a:pt x="637" y="109"/>
                  </a:lnTo>
                  <a:lnTo>
                    <a:pt x="611" y="85"/>
                  </a:lnTo>
                  <a:lnTo>
                    <a:pt x="581" y="63"/>
                  </a:lnTo>
                  <a:lnTo>
                    <a:pt x="551" y="44"/>
                  </a:lnTo>
                  <a:lnTo>
                    <a:pt x="518" y="29"/>
                  </a:lnTo>
                  <a:lnTo>
                    <a:pt x="484" y="16"/>
                  </a:lnTo>
                  <a:lnTo>
                    <a:pt x="447" y="7"/>
                  </a:lnTo>
                  <a:lnTo>
                    <a:pt x="410" y="2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3029458" y="3913453"/>
              <a:ext cx="411652" cy="366663"/>
            </a:xfrm>
            <a:custGeom>
              <a:avLst/>
              <a:gdLst>
                <a:gd name="T0" fmla="*/ 327 w 366"/>
                <a:gd name="T1" fmla="*/ 226 h 327"/>
                <a:gd name="T2" fmla="*/ 260 w 366"/>
                <a:gd name="T3" fmla="*/ 267 h 327"/>
                <a:gd name="T4" fmla="*/ 223 w 366"/>
                <a:gd name="T5" fmla="*/ 265 h 327"/>
                <a:gd name="T6" fmla="*/ 193 w 366"/>
                <a:gd name="T7" fmla="*/ 250 h 327"/>
                <a:gd name="T8" fmla="*/ 145 w 366"/>
                <a:gd name="T9" fmla="*/ 265 h 327"/>
                <a:gd name="T10" fmla="*/ 114 w 366"/>
                <a:gd name="T11" fmla="*/ 256 h 327"/>
                <a:gd name="T12" fmla="*/ 93 w 366"/>
                <a:gd name="T13" fmla="*/ 232 h 327"/>
                <a:gd name="T14" fmla="*/ 93 w 366"/>
                <a:gd name="T15" fmla="*/ 176 h 327"/>
                <a:gd name="T16" fmla="*/ 115 w 366"/>
                <a:gd name="T17" fmla="*/ 132 h 327"/>
                <a:gd name="T18" fmla="*/ 164 w 366"/>
                <a:gd name="T19" fmla="*/ 84 h 327"/>
                <a:gd name="T20" fmla="*/ 223 w 366"/>
                <a:gd name="T21" fmla="*/ 72 h 327"/>
                <a:gd name="T22" fmla="*/ 270 w 366"/>
                <a:gd name="T23" fmla="*/ 80 h 327"/>
                <a:gd name="T24" fmla="*/ 242 w 366"/>
                <a:gd name="T25" fmla="*/ 234 h 327"/>
                <a:gd name="T26" fmla="*/ 257 w 366"/>
                <a:gd name="T27" fmla="*/ 245 h 327"/>
                <a:gd name="T28" fmla="*/ 316 w 366"/>
                <a:gd name="T29" fmla="*/ 208 h 327"/>
                <a:gd name="T30" fmla="*/ 346 w 366"/>
                <a:gd name="T31" fmla="*/ 132 h 327"/>
                <a:gd name="T32" fmla="*/ 334 w 366"/>
                <a:gd name="T33" fmla="*/ 89 h 327"/>
                <a:gd name="T34" fmla="*/ 305 w 366"/>
                <a:gd name="T35" fmla="*/ 54 h 327"/>
                <a:gd name="T36" fmla="*/ 212 w 366"/>
                <a:gd name="T37" fmla="*/ 22 h 327"/>
                <a:gd name="T38" fmla="*/ 166 w 366"/>
                <a:gd name="T39" fmla="*/ 28 h 327"/>
                <a:gd name="T40" fmla="*/ 93 w 366"/>
                <a:gd name="T41" fmla="*/ 65 h 327"/>
                <a:gd name="T42" fmla="*/ 52 w 366"/>
                <a:gd name="T43" fmla="*/ 113 h 327"/>
                <a:gd name="T44" fmla="*/ 32 w 366"/>
                <a:gd name="T45" fmla="*/ 182 h 327"/>
                <a:gd name="T46" fmla="*/ 43 w 366"/>
                <a:gd name="T47" fmla="*/ 230 h 327"/>
                <a:gd name="T48" fmla="*/ 73 w 366"/>
                <a:gd name="T49" fmla="*/ 269 h 327"/>
                <a:gd name="T50" fmla="*/ 136 w 366"/>
                <a:gd name="T51" fmla="*/ 301 h 327"/>
                <a:gd name="T52" fmla="*/ 208 w 366"/>
                <a:gd name="T53" fmla="*/ 304 h 327"/>
                <a:gd name="T54" fmla="*/ 295 w 366"/>
                <a:gd name="T55" fmla="*/ 278 h 327"/>
                <a:gd name="T56" fmla="*/ 301 w 366"/>
                <a:gd name="T57" fmla="*/ 295 h 327"/>
                <a:gd name="T58" fmla="*/ 227 w 366"/>
                <a:gd name="T59" fmla="*/ 323 h 327"/>
                <a:gd name="T60" fmla="*/ 149 w 366"/>
                <a:gd name="T61" fmla="*/ 325 h 327"/>
                <a:gd name="T62" fmla="*/ 71 w 366"/>
                <a:gd name="T63" fmla="*/ 297 h 327"/>
                <a:gd name="T64" fmla="*/ 23 w 366"/>
                <a:gd name="T65" fmla="*/ 254 h 327"/>
                <a:gd name="T66" fmla="*/ 0 w 366"/>
                <a:gd name="T67" fmla="*/ 184 h 327"/>
                <a:gd name="T68" fmla="*/ 15 w 366"/>
                <a:gd name="T69" fmla="*/ 121 h 327"/>
                <a:gd name="T70" fmla="*/ 56 w 366"/>
                <a:gd name="T71" fmla="*/ 61 h 327"/>
                <a:gd name="T72" fmla="*/ 140 w 366"/>
                <a:gd name="T73" fmla="*/ 9 h 327"/>
                <a:gd name="T74" fmla="*/ 216 w 366"/>
                <a:gd name="T75" fmla="*/ 0 h 327"/>
                <a:gd name="T76" fmla="*/ 294 w 366"/>
                <a:gd name="T77" fmla="*/ 20 h 327"/>
                <a:gd name="T78" fmla="*/ 340 w 366"/>
                <a:gd name="T79" fmla="*/ 58 h 327"/>
                <a:gd name="T80" fmla="*/ 366 w 366"/>
                <a:gd name="T81" fmla="*/ 117 h 327"/>
                <a:gd name="T82" fmla="*/ 359 w 366"/>
                <a:gd name="T83" fmla="*/ 178 h 327"/>
                <a:gd name="T84" fmla="*/ 206 w 366"/>
                <a:gd name="T85" fmla="*/ 89 h 327"/>
                <a:gd name="T86" fmla="*/ 166 w 366"/>
                <a:gd name="T87" fmla="*/ 121 h 327"/>
                <a:gd name="T88" fmla="*/ 130 w 366"/>
                <a:gd name="T89" fmla="*/ 189 h 327"/>
                <a:gd name="T90" fmla="*/ 127 w 366"/>
                <a:gd name="T91" fmla="*/ 236 h 327"/>
                <a:gd name="T92" fmla="*/ 147 w 366"/>
                <a:gd name="T93" fmla="*/ 247 h 327"/>
                <a:gd name="T94" fmla="*/ 192 w 366"/>
                <a:gd name="T95" fmla="*/ 230 h 327"/>
                <a:gd name="T96" fmla="*/ 221 w 366"/>
                <a:gd name="T97" fmla="*/ 180 h 327"/>
                <a:gd name="T98" fmla="*/ 242 w 366"/>
                <a:gd name="T99" fmla="*/ 130 h 327"/>
                <a:gd name="T100" fmla="*/ 240 w 366"/>
                <a:gd name="T101" fmla="*/ 10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6" h="327">
                  <a:moveTo>
                    <a:pt x="359" y="178"/>
                  </a:moveTo>
                  <a:lnTo>
                    <a:pt x="359" y="178"/>
                  </a:lnTo>
                  <a:lnTo>
                    <a:pt x="351" y="195"/>
                  </a:lnTo>
                  <a:lnTo>
                    <a:pt x="340" y="212"/>
                  </a:lnTo>
                  <a:lnTo>
                    <a:pt x="327" y="226"/>
                  </a:lnTo>
                  <a:lnTo>
                    <a:pt x="312" y="241"/>
                  </a:lnTo>
                  <a:lnTo>
                    <a:pt x="312" y="241"/>
                  </a:lnTo>
                  <a:lnTo>
                    <a:pt x="294" y="252"/>
                  </a:lnTo>
                  <a:lnTo>
                    <a:pt x="277" y="262"/>
                  </a:lnTo>
                  <a:lnTo>
                    <a:pt x="260" y="267"/>
                  </a:lnTo>
                  <a:lnTo>
                    <a:pt x="242" y="269"/>
                  </a:lnTo>
                  <a:lnTo>
                    <a:pt x="234" y="269"/>
                  </a:lnTo>
                  <a:lnTo>
                    <a:pt x="234" y="269"/>
                  </a:lnTo>
                  <a:lnTo>
                    <a:pt x="223" y="265"/>
                  </a:lnTo>
                  <a:lnTo>
                    <a:pt x="223" y="265"/>
                  </a:lnTo>
                  <a:lnTo>
                    <a:pt x="216" y="262"/>
                  </a:lnTo>
                  <a:lnTo>
                    <a:pt x="212" y="256"/>
                  </a:lnTo>
                  <a:lnTo>
                    <a:pt x="206" y="241"/>
                  </a:lnTo>
                  <a:lnTo>
                    <a:pt x="206" y="241"/>
                  </a:lnTo>
                  <a:lnTo>
                    <a:pt x="193" y="250"/>
                  </a:lnTo>
                  <a:lnTo>
                    <a:pt x="179" y="258"/>
                  </a:lnTo>
                  <a:lnTo>
                    <a:pt x="179" y="258"/>
                  </a:lnTo>
                  <a:lnTo>
                    <a:pt x="162" y="263"/>
                  </a:lnTo>
                  <a:lnTo>
                    <a:pt x="162" y="263"/>
                  </a:lnTo>
                  <a:lnTo>
                    <a:pt x="145" y="265"/>
                  </a:lnTo>
                  <a:lnTo>
                    <a:pt x="145" y="265"/>
                  </a:lnTo>
                  <a:lnTo>
                    <a:pt x="132" y="263"/>
                  </a:lnTo>
                  <a:lnTo>
                    <a:pt x="121" y="260"/>
                  </a:lnTo>
                  <a:lnTo>
                    <a:pt x="121" y="260"/>
                  </a:lnTo>
                  <a:lnTo>
                    <a:pt x="114" y="256"/>
                  </a:lnTo>
                  <a:lnTo>
                    <a:pt x="106" y="252"/>
                  </a:lnTo>
                  <a:lnTo>
                    <a:pt x="101" y="247"/>
                  </a:lnTo>
                  <a:lnTo>
                    <a:pt x="97" y="239"/>
                  </a:lnTo>
                  <a:lnTo>
                    <a:pt x="97" y="239"/>
                  </a:lnTo>
                  <a:lnTo>
                    <a:pt x="93" y="232"/>
                  </a:lnTo>
                  <a:lnTo>
                    <a:pt x="91" y="22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191"/>
                  </a:lnTo>
                  <a:lnTo>
                    <a:pt x="93" y="176"/>
                  </a:lnTo>
                  <a:lnTo>
                    <a:pt x="93" y="176"/>
                  </a:lnTo>
                  <a:lnTo>
                    <a:pt x="99" y="161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15" y="132"/>
                  </a:lnTo>
                  <a:lnTo>
                    <a:pt x="125" y="117"/>
                  </a:lnTo>
                  <a:lnTo>
                    <a:pt x="138" y="104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64" y="84"/>
                  </a:lnTo>
                  <a:lnTo>
                    <a:pt x="177" y="76"/>
                  </a:lnTo>
                  <a:lnTo>
                    <a:pt x="192" y="72"/>
                  </a:lnTo>
                  <a:lnTo>
                    <a:pt x="206" y="71"/>
                  </a:lnTo>
                  <a:lnTo>
                    <a:pt x="216" y="71"/>
                  </a:lnTo>
                  <a:lnTo>
                    <a:pt x="223" y="72"/>
                  </a:lnTo>
                  <a:lnTo>
                    <a:pt x="223" y="72"/>
                  </a:lnTo>
                  <a:lnTo>
                    <a:pt x="234" y="76"/>
                  </a:lnTo>
                  <a:lnTo>
                    <a:pt x="245" y="84"/>
                  </a:lnTo>
                  <a:lnTo>
                    <a:pt x="258" y="100"/>
                  </a:lnTo>
                  <a:lnTo>
                    <a:pt x="270" y="80"/>
                  </a:lnTo>
                  <a:lnTo>
                    <a:pt x="307" y="80"/>
                  </a:lnTo>
                  <a:lnTo>
                    <a:pt x="249" y="210"/>
                  </a:lnTo>
                  <a:lnTo>
                    <a:pt x="244" y="223"/>
                  </a:lnTo>
                  <a:lnTo>
                    <a:pt x="244" y="223"/>
                  </a:lnTo>
                  <a:lnTo>
                    <a:pt x="242" y="234"/>
                  </a:lnTo>
                  <a:lnTo>
                    <a:pt x="242" y="234"/>
                  </a:lnTo>
                  <a:lnTo>
                    <a:pt x="244" y="239"/>
                  </a:lnTo>
                  <a:lnTo>
                    <a:pt x="245" y="243"/>
                  </a:lnTo>
                  <a:lnTo>
                    <a:pt x="253" y="243"/>
                  </a:lnTo>
                  <a:lnTo>
                    <a:pt x="257" y="245"/>
                  </a:lnTo>
                  <a:lnTo>
                    <a:pt x="257" y="245"/>
                  </a:lnTo>
                  <a:lnTo>
                    <a:pt x="271" y="241"/>
                  </a:lnTo>
                  <a:lnTo>
                    <a:pt x="286" y="236"/>
                  </a:lnTo>
                  <a:lnTo>
                    <a:pt x="301" y="225"/>
                  </a:lnTo>
                  <a:lnTo>
                    <a:pt x="316" y="208"/>
                  </a:lnTo>
                  <a:lnTo>
                    <a:pt x="316" y="208"/>
                  </a:lnTo>
                  <a:lnTo>
                    <a:pt x="329" y="191"/>
                  </a:lnTo>
                  <a:lnTo>
                    <a:pt x="338" y="171"/>
                  </a:lnTo>
                  <a:lnTo>
                    <a:pt x="344" y="152"/>
                  </a:lnTo>
                  <a:lnTo>
                    <a:pt x="346" y="132"/>
                  </a:lnTo>
                  <a:lnTo>
                    <a:pt x="346" y="132"/>
                  </a:lnTo>
                  <a:lnTo>
                    <a:pt x="344" y="121"/>
                  </a:lnTo>
                  <a:lnTo>
                    <a:pt x="342" y="110"/>
                  </a:lnTo>
                  <a:lnTo>
                    <a:pt x="340" y="98"/>
                  </a:lnTo>
                  <a:lnTo>
                    <a:pt x="334" y="89"/>
                  </a:lnTo>
                  <a:lnTo>
                    <a:pt x="329" y="80"/>
                  </a:lnTo>
                  <a:lnTo>
                    <a:pt x="323" y="71"/>
                  </a:lnTo>
                  <a:lnTo>
                    <a:pt x="314" y="61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284" y="41"/>
                  </a:lnTo>
                  <a:lnTo>
                    <a:pt x="262" y="30"/>
                  </a:lnTo>
                  <a:lnTo>
                    <a:pt x="262" y="30"/>
                  </a:lnTo>
                  <a:lnTo>
                    <a:pt x="238" y="24"/>
                  </a:lnTo>
                  <a:lnTo>
                    <a:pt x="212" y="22"/>
                  </a:lnTo>
                  <a:lnTo>
                    <a:pt x="203" y="22"/>
                  </a:lnTo>
                  <a:lnTo>
                    <a:pt x="197" y="22"/>
                  </a:lnTo>
                  <a:lnTo>
                    <a:pt x="197" y="22"/>
                  </a:lnTo>
                  <a:lnTo>
                    <a:pt x="180" y="24"/>
                  </a:lnTo>
                  <a:lnTo>
                    <a:pt x="166" y="28"/>
                  </a:lnTo>
                  <a:lnTo>
                    <a:pt x="149" y="33"/>
                  </a:lnTo>
                  <a:lnTo>
                    <a:pt x="134" y="39"/>
                  </a:lnTo>
                  <a:lnTo>
                    <a:pt x="121" y="46"/>
                  </a:lnTo>
                  <a:lnTo>
                    <a:pt x="106" y="54"/>
                  </a:lnTo>
                  <a:lnTo>
                    <a:pt x="93" y="65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69" y="87"/>
                  </a:lnTo>
                  <a:lnTo>
                    <a:pt x="60" y="100"/>
                  </a:lnTo>
                  <a:lnTo>
                    <a:pt x="52" y="113"/>
                  </a:lnTo>
                  <a:lnTo>
                    <a:pt x="45" y="126"/>
                  </a:lnTo>
                  <a:lnTo>
                    <a:pt x="39" y="139"/>
                  </a:lnTo>
                  <a:lnTo>
                    <a:pt x="36" y="152"/>
                  </a:lnTo>
                  <a:lnTo>
                    <a:pt x="34" y="167"/>
                  </a:lnTo>
                  <a:lnTo>
                    <a:pt x="32" y="182"/>
                  </a:lnTo>
                  <a:lnTo>
                    <a:pt x="32" y="182"/>
                  </a:lnTo>
                  <a:lnTo>
                    <a:pt x="34" y="195"/>
                  </a:lnTo>
                  <a:lnTo>
                    <a:pt x="36" y="208"/>
                  </a:lnTo>
                  <a:lnTo>
                    <a:pt x="38" y="219"/>
                  </a:lnTo>
                  <a:lnTo>
                    <a:pt x="43" y="230"/>
                  </a:lnTo>
                  <a:lnTo>
                    <a:pt x="49" y="241"/>
                  </a:lnTo>
                  <a:lnTo>
                    <a:pt x="54" y="250"/>
                  </a:lnTo>
                  <a:lnTo>
                    <a:pt x="64" y="260"/>
                  </a:lnTo>
                  <a:lnTo>
                    <a:pt x="73" y="269"/>
                  </a:lnTo>
                  <a:lnTo>
                    <a:pt x="73" y="269"/>
                  </a:lnTo>
                  <a:lnTo>
                    <a:pt x="84" y="278"/>
                  </a:lnTo>
                  <a:lnTo>
                    <a:pt x="95" y="284"/>
                  </a:lnTo>
                  <a:lnTo>
                    <a:pt x="108" y="291"/>
                  </a:lnTo>
                  <a:lnTo>
                    <a:pt x="123" y="295"/>
                  </a:lnTo>
                  <a:lnTo>
                    <a:pt x="136" y="301"/>
                  </a:lnTo>
                  <a:lnTo>
                    <a:pt x="153" y="302"/>
                  </a:lnTo>
                  <a:lnTo>
                    <a:pt x="169" y="304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208" y="304"/>
                  </a:lnTo>
                  <a:lnTo>
                    <a:pt x="231" y="301"/>
                  </a:lnTo>
                  <a:lnTo>
                    <a:pt x="253" y="295"/>
                  </a:lnTo>
                  <a:lnTo>
                    <a:pt x="273" y="289"/>
                  </a:lnTo>
                  <a:lnTo>
                    <a:pt x="273" y="289"/>
                  </a:lnTo>
                  <a:lnTo>
                    <a:pt x="295" y="278"/>
                  </a:lnTo>
                  <a:lnTo>
                    <a:pt x="321" y="263"/>
                  </a:lnTo>
                  <a:lnTo>
                    <a:pt x="334" y="273"/>
                  </a:lnTo>
                  <a:lnTo>
                    <a:pt x="334" y="273"/>
                  </a:lnTo>
                  <a:lnTo>
                    <a:pt x="318" y="284"/>
                  </a:lnTo>
                  <a:lnTo>
                    <a:pt x="301" y="295"/>
                  </a:lnTo>
                  <a:lnTo>
                    <a:pt x="284" y="304"/>
                  </a:lnTo>
                  <a:lnTo>
                    <a:pt x="268" y="312"/>
                  </a:lnTo>
                  <a:lnTo>
                    <a:pt x="268" y="312"/>
                  </a:lnTo>
                  <a:lnTo>
                    <a:pt x="247" y="319"/>
                  </a:lnTo>
                  <a:lnTo>
                    <a:pt x="227" y="323"/>
                  </a:lnTo>
                  <a:lnTo>
                    <a:pt x="206" y="327"/>
                  </a:lnTo>
                  <a:lnTo>
                    <a:pt x="186" y="327"/>
                  </a:lnTo>
                  <a:lnTo>
                    <a:pt x="186" y="327"/>
                  </a:lnTo>
                  <a:lnTo>
                    <a:pt x="167" y="327"/>
                  </a:lnTo>
                  <a:lnTo>
                    <a:pt x="149" y="325"/>
                  </a:lnTo>
                  <a:lnTo>
                    <a:pt x="132" y="321"/>
                  </a:lnTo>
                  <a:lnTo>
                    <a:pt x="115" y="317"/>
                  </a:lnTo>
                  <a:lnTo>
                    <a:pt x="101" y="312"/>
                  </a:lnTo>
                  <a:lnTo>
                    <a:pt x="86" y="304"/>
                  </a:lnTo>
                  <a:lnTo>
                    <a:pt x="71" y="297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45" y="278"/>
                  </a:lnTo>
                  <a:lnTo>
                    <a:pt x="32" y="265"/>
                  </a:lnTo>
                  <a:lnTo>
                    <a:pt x="23" y="254"/>
                  </a:lnTo>
                  <a:lnTo>
                    <a:pt x="15" y="241"/>
                  </a:lnTo>
                  <a:lnTo>
                    <a:pt x="10" y="228"/>
                  </a:lnTo>
                  <a:lnTo>
                    <a:pt x="4" y="213"/>
                  </a:lnTo>
                  <a:lnTo>
                    <a:pt x="2" y="20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7"/>
                  </a:lnTo>
                  <a:lnTo>
                    <a:pt x="4" y="152"/>
                  </a:lnTo>
                  <a:lnTo>
                    <a:pt x="8" y="135"/>
                  </a:lnTo>
                  <a:lnTo>
                    <a:pt x="15" y="121"/>
                  </a:lnTo>
                  <a:lnTo>
                    <a:pt x="23" y="106"/>
                  </a:lnTo>
                  <a:lnTo>
                    <a:pt x="32" y="91"/>
                  </a:lnTo>
                  <a:lnTo>
                    <a:pt x="43" y="76"/>
                  </a:lnTo>
                  <a:lnTo>
                    <a:pt x="56" y="61"/>
                  </a:lnTo>
                  <a:lnTo>
                    <a:pt x="56" y="61"/>
                  </a:lnTo>
                  <a:lnTo>
                    <a:pt x="71" y="46"/>
                  </a:lnTo>
                  <a:lnTo>
                    <a:pt x="88" y="35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40" y="9"/>
                  </a:lnTo>
                  <a:lnTo>
                    <a:pt x="158" y="4"/>
                  </a:lnTo>
                  <a:lnTo>
                    <a:pt x="179" y="2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16" y="0"/>
                  </a:lnTo>
                  <a:lnTo>
                    <a:pt x="232" y="2"/>
                  </a:lnTo>
                  <a:lnTo>
                    <a:pt x="249" y="6"/>
                  </a:lnTo>
                  <a:lnTo>
                    <a:pt x="264" y="9"/>
                  </a:lnTo>
                  <a:lnTo>
                    <a:pt x="279" y="15"/>
                  </a:lnTo>
                  <a:lnTo>
                    <a:pt x="294" y="20"/>
                  </a:lnTo>
                  <a:lnTo>
                    <a:pt x="307" y="28"/>
                  </a:lnTo>
                  <a:lnTo>
                    <a:pt x="318" y="37"/>
                  </a:lnTo>
                  <a:lnTo>
                    <a:pt x="318" y="37"/>
                  </a:lnTo>
                  <a:lnTo>
                    <a:pt x="329" y="46"/>
                  </a:lnTo>
                  <a:lnTo>
                    <a:pt x="340" y="58"/>
                  </a:lnTo>
                  <a:lnTo>
                    <a:pt x="347" y="67"/>
                  </a:lnTo>
                  <a:lnTo>
                    <a:pt x="355" y="80"/>
                  </a:lnTo>
                  <a:lnTo>
                    <a:pt x="359" y="91"/>
                  </a:lnTo>
                  <a:lnTo>
                    <a:pt x="364" y="104"/>
                  </a:lnTo>
                  <a:lnTo>
                    <a:pt x="366" y="117"/>
                  </a:lnTo>
                  <a:lnTo>
                    <a:pt x="366" y="132"/>
                  </a:lnTo>
                  <a:lnTo>
                    <a:pt x="366" y="132"/>
                  </a:lnTo>
                  <a:lnTo>
                    <a:pt x="364" y="154"/>
                  </a:lnTo>
                  <a:lnTo>
                    <a:pt x="359" y="178"/>
                  </a:lnTo>
                  <a:lnTo>
                    <a:pt x="359" y="178"/>
                  </a:lnTo>
                  <a:close/>
                  <a:moveTo>
                    <a:pt x="227" y="91"/>
                  </a:moveTo>
                  <a:lnTo>
                    <a:pt x="227" y="91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206" y="89"/>
                  </a:lnTo>
                  <a:lnTo>
                    <a:pt x="195" y="93"/>
                  </a:lnTo>
                  <a:lnTo>
                    <a:pt x="186" y="100"/>
                  </a:lnTo>
                  <a:lnTo>
                    <a:pt x="175" y="111"/>
                  </a:lnTo>
                  <a:lnTo>
                    <a:pt x="175" y="111"/>
                  </a:lnTo>
                  <a:lnTo>
                    <a:pt x="166" y="121"/>
                  </a:lnTo>
                  <a:lnTo>
                    <a:pt x="156" y="132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5" y="206"/>
                  </a:lnTo>
                  <a:lnTo>
                    <a:pt x="125" y="219"/>
                  </a:lnTo>
                  <a:lnTo>
                    <a:pt x="125" y="219"/>
                  </a:lnTo>
                  <a:lnTo>
                    <a:pt x="125" y="228"/>
                  </a:lnTo>
                  <a:lnTo>
                    <a:pt x="127" y="236"/>
                  </a:lnTo>
                  <a:lnTo>
                    <a:pt x="127" y="236"/>
                  </a:lnTo>
                  <a:lnTo>
                    <a:pt x="132" y="241"/>
                  </a:lnTo>
                  <a:lnTo>
                    <a:pt x="140" y="245"/>
                  </a:lnTo>
                  <a:lnTo>
                    <a:pt x="140" y="245"/>
                  </a:lnTo>
                  <a:lnTo>
                    <a:pt x="147" y="247"/>
                  </a:lnTo>
                  <a:lnTo>
                    <a:pt x="156" y="249"/>
                  </a:lnTo>
                  <a:lnTo>
                    <a:pt x="156" y="249"/>
                  </a:lnTo>
                  <a:lnTo>
                    <a:pt x="169" y="247"/>
                  </a:lnTo>
                  <a:lnTo>
                    <a:pt x="180" y="239"/>
                  </a:lnTo>
                  <a:lnTo>
                    <a:pt x="192" y="230"/>
                  </a:lnTo>
                  <a:lnTo>
                    <a:pt x="203" y="215"/>
                  </a:lnTo>
                  <a:lnTo>
                    <a:pt x="203" y="215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31" y="163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42" y="130"/>
                  </a:lnTo>
                  <a:lnTo>
                    <a:pt x="244" y="117"/>
                  </a:lnTo>
                  <a:lnTo>
                    <a:pt x="244" y="117"/>
                  </a:lnTo>
                  <a:lnTo>
                    <a:pt x="242" y="108"/>
                  </a:lnTo>
                  <a:lnTo>
                    <a:pt x="240" y="100"/>
                  </a:lnTo>
                  <a:lnTo>
                    <a:pt x="240" y="100"/>
                  </a:lnTo>
                  <a:lnTo>
                    <a:pt x="234" y="95"/>
                  </a:lnTo>
                  <a:lnTo>
                    <a:pt x="227" y="91"/>
                  </a:lnTo>
                  <a:lnTo>
                    <a:pt x="227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>
              <a:off x="2012701" y="3193625"/>
              <a:ext cx="731076" cy="852547"/>
            </a:xfrm>
            <a:custGeom>
              <a:avLst/>
              <a:gdLst>
                <a:gd name="T0" fmla="*/ 649 w 649"/>
                <a:gd name="T1" fmla="*/ 325 h 759"/>
                <a:gd name="T2" fmla="*/ 642 w 649"/>
                <a:gd name="T3" fmla="*/ 258 h 759"/>
                <a:gd name="T4" fmla="*/ 623 w 649"/>
                <a:gd name="T5" fmla="*/ 199 h 759"/>
                <a:gd name="T6" fmla="*/ 594 w 649"/>
                <a:gd name="T7" fmla="*/ 143 h 759"/>
                <a:gd name="T8" fmla="*/ 555 w 649"/>
                <a:gd name="T9" fmla="*/ 95 h 759"/>
                <a:gd name="T10" fmla="*/ 506 w 649"/>
                <a:gd name="T11" fmla="*/ 56 h 759"/>
                <a:gd name="T12" fmla="*/ 451 w 649"/>
                <a:gd name="T13" fmla="*/ 26 h 759"/>
                <a:gd name="T14" fmla="*/ 389 w 649"/>
                <a:gd name="T15" fmla="*/ 6 h 759"/>
                <a:gd name="T16" fmla="*/ 324 w 649"/>
                <a:gd name="T17" fmla="*/ 0 h 759"/>
                <a:gd name="T18" fmla="*/ 291 w 649"/>
                <a:gd name="T19" fmla="*/ 2 h 759"/>
                <a:gd name="T20" fmla="*/ 228 w 649"/>
                <a:gd name="T21" fmla="*/ 15 h 759"/>
                <a:gd name="T22" fmla="*/ 170 w 649"/>
                <a:gd name="T23" fmla="*/ 39 h 759"/>
                <a:gd name="T24" fmla="*/ 119 w 649"/>
                <a:gd name="T25" fmla="*/ 74 h 759"/>
                <a:gd name="T26" fmla="*/ 74 w 649"/>
                <a:gd name="T27" fmla="*/ 117 h 759"/>
                <a:gd name="T28" fmla="*/ 39 w 649"/>
                <a:gd name="T29" fmla="*/ 169 h 759"/>
                <a:gd name="T30" fmla="*/ 15 w 649"/>
                <a:gd name="T31" fmla="*/ 228 h 759"/>
                <a:gd name="T32" fmla="*/ 2 w 649"/>
                <a:gd name="T33" fmla="*/ 291 h 759"/>
                <a:gd name="T34" fmla="*/ 0 w 649"/>
                <a:gd name="T35" fmla="*/ 325 h 759"/>
                <a:gd name="T36" fmla="*/ 7 w 649"/>
                <a:gd name="T37" fmla="*/ 390 h 759"/>
                <a:gd name="T38" fmla="*/ 26 w 649"/>
                <a:gd name="T39" fmla="*/ 451 h 759"/>
                <a:gd name="T40" fmla="*/ 55 w 649"/>
                <a:gd name="T41" fmla="*/ 505 h 759"/>
                <a:gd name="T42" fmla="*/ 94 w 649"/>
                <a:gd name="T43" fmla="*/ 553 h 759"/>
                <a:gd name="T44" fmla="*/ 143 w 649"/>
                <a:gd name="T45" fmla="*/ 594 h 759"/>
                <a:gd name="T46" fmla="*/ 198 w 649"/>
                <a:gd name="T47" fmla="*/ 623 h 759"/>
                <a:gd name="T48" fmla="*/ 260 w 649"/>
                <a:gd name="T49" fmla="*/ 642 h 759"/>
                <a:gd name="T50" fmla="*/ 324 w 649"/>
                <a:gd name="T51" fmla="*/ 649 h 759"/>
                <a:gd name="T52" fmla="*/ 339 w 649"/>
                <a:gd name="T53" fmla="*/ 647 h 759"/>
                <a:gd name="T54" fmla="*/ 484 w 649"/>
                <a:gd name="T55" fmla="*/ 607 h 759"/>
                <a:gd name="T56" fmla="*/ 503 w 649"/>
                <a:gd name="T57" fmla="*/ 596 h 759"/>
                <a:gd name="T58" fmla="*/ 536 w 649"/>
                <a:gd name="T59" fmla="*/ 570 h 759"/>
                <a:gd name="T60" fmla="*/ 566 w 649"/>
                <a:gd name="T61" fmla="*/ 540 h 759"/>
                <a:gd name="T62" fmla="*/ 592 w 649"/>
                <a:gd name="T63" fmla="*/ 508 h 759"/>
                <a:gd name="T64" fmla="*/ 614 w 649"/>
                <a:gd name="T65" fmla="*/ 471 h 759"/>
                <a:gd name="T66" fmla="*/ 631 w 649"/>
                <a:gd name="T67" fmla="*/ 432 h 759"/>
                <a:gd name="T68" fmla="*/ 642 w 649"/>
                <a:gd name="T69" fmla="*/ 390 h 759"/>
                <a:gd name="T70" fmla="*/ 649 w 649"/>
                <a:gd name="T71" fmla="*/ 347 h 759"/>
                <a:gd name="T72" fmla="*/ 649 w 649"/>
                <a:gd name="T73" fmla="*/ 325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9" h="759">
                  <a:moveTo>
                    <a:pt x="649" y="325"/>
                  </a:moveTo>
                  <a:lnTo>
                    <a:pt x="649" y="325"/>
                  </a:lnTo>
                  <a:lnTo>
                    <a:pt x="647" y="291"/>
                  </a:lnTo>
                  <a:lnTo>
                    <a:pt x="642" y="258"/>
                  </a:lnTo>
                  <a:lnTo>
                    <a:pt x="634" y="228"/>
                  </a:lnTo>
                  <a:lnTo>
                    <a:pt x="623" y="199"/>
                  </a:lnTo>
                  <a:lnTo>
                    <a:pt x="610" y="169"/>
                  </a:lnTo>
                  <a:lnTo>
                    <a:pt x="594" y="143"/>
                  </a:lnTo>
                  <a:lnTo>
                    <a:pt x="575" y="117"/>
                  </a:lnTo>
                  <a:lnTo>
                    <a:pt x="555" y="95"/>
                  </a:lnTo>
                  <a:lnTo>
                    <a:pt x="530" y="74"/>
                  </a:lnTo>
                  <a:lnTo>
                    <a:pt x="506" y="56"/>
                  </a:lnTo>
                  <a:lnTo>
                    <a:pt x="479" y="39"/>
                  </a:lnTo>
                  <a:lnTo>
                    <a:pt x="451" y="26"/>
                  </a:lnTo>
                  <a:lnTo>
                    <a:pt x="421" y="15"/>
                  </a:lnTo>
                  <a:lnTo>
                    <a:pt x="389" y="6"/>
                  </a:lnTo>
                  <a:lnTo>
                    <a:pt x="358" y="2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91" y="2"/>
                  </a:lnTo>
                  <a:lnTo>
                    <a:pt x="260" y="6"/>
                  </a:lnTo>
                  <a:lnTo>
                    <a:pt x="228" y="15"/>
                  </a:lnTo>
                  <a:lnTo>
                    <a:pt x="198" y="26"/>
                  </a:lnTo>
                  <a:lnTo>
                    <a:pt x="170" y="39"/>
                  </a:lnTo>
                  <a:lnTo>
                    <a:pt x="143" y="56"/>
                  </a:lnTo>
                  <a:lnTo>
                    <a:pt x="119" y="74"/>
                  </a:lnTo>
                  <a:lnTo>
                    <a:pt x="94" y="95"/>
                  </a:lnTo>
                  <a:lnTo>
                    <a:pt x="74" y="117"/>
                  </a:lnTo>
                  <a:lnTo>
                    <a:pt x="55" y="143"/>
                  </a:lnTo>
                  <a:lnTo>
                    <a:pt x="39" y="169"/>
                  </a:lnTo>
                  <a:lnTo>
                    <a:pt x="26" y="199"/>
                  </a:lnTo>
                  <a:lnTo>
                    <a:pt x="15" y="228"/>
                  </a:lnTo>
                  <a:lnTo>
                    <a:pt x="7" y="258"/>
                  </a:lnTo>
                  <a:lnTo>
                    <a:pt x="2" y="291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2" y="358"/>
                  </a:lnTo>
                  <a:lnTo>
                    <a:pt x="7" y="390"/>
                  </a:lnTo>
                  <a:lnTo>
                    <a:pt x="15" y="421"/>
                  </a:lnTo>
                  <a:lnTo>
                    <a:pt x="26" y="451"/>
                  </a:lnTo>
                  <a:lnTo>
                    <a:pt x="39" y="479"/>
                  </a:lnTo>
                  <a:lnTo>
                    <a:pt x="55" y="505"/>
                  </a:lnTo>
                  <a:lnTo>
                    <a:pt x="74" y="531"/>
                  </a:lnTo>
                  <a:lnTo>
                    <a:pt x="94" y="553"/>
                  </a:lnTo>
                  <a:lnTo>
                    <a:pt x="119" y="575"/>
                  </a:lnTo>
                  <a:lnTo>
                    <a:pt x="143" y="594"/>
                  </a:lnTo>
                  <a:lnTo>
                    <a:pt x="170" y="609"/>
                  </a:lnTo>
                  <a:lnTo>
                    <a:pt x="198" y="623"/>
                  </a:lnTo>
                  <a:lnTo>
                    <a:pt x="228" y="634"/>
                  </a:lnTo>
                  <a:lnTo>
                    <a:pt x="260" y="642"/>
                  </a:lnTo>
                  <a:lnTo>
                    <a:pt x="291" y="647"/>
                  </a:lnTo>
                  <a:lnTo>
                    <a:pt x="324" y="649"/>
                  </a:lnTo>
                  <a:lnTo>
                    <a:pt x="324" y="649"/>
                  </a:lnTo>
                  <a:lnTo>
                    <a:pt x="339" y="647"/>
                  </a:lnTo>
                  <a:lnTo>
                    <a:pt x="471" y="759"/>
                  </a:lnTo>
                  <a:lnTo>
                    <a:pt x="484" y="607"/>
                  </a:lnTo>
                  <a:lnTo>
                    <a:pt x="484" y="607"/>
                  </a:lnTo>
                  <a:lnTo>
                    <a:pt x="503" y="596"/>
                  </a:lnTo>
                  <a:lnTo>
                    <a:pt x="519" y="583"/>
                  </a:lnTo>
                  <a:lnTo>
                    <a:pt x="536" y="570"/>
                  </a:lnTo>
                  <a:lnTo>
                    <a:pt x="551" y="557"/>
                  </a:lnTo>
                  <a:lnTo>
                    <a:pt x="566" y="540"/>
                  </a:lnTo>
                  <a:lnTo>
                    <a:pt x="581" y="525"/>
                  </a:lnTo>
                  <a:lnTo>
                    <a:pt x="592" y="508"/>
                  </a:lnTo>
                  <a:lnTo>
                    <a:pt x="603" y="490"/>
                  </a:lnTo>
                  <a:lnTo>
                    <a:pt x="614" y="471"/>
                  </a:lnTo>
                  <a:lnTo>
                    <a:pt x="623" y="453"/>
                  </a:lnTo>
                  <a:lnTo>
                    <a:pt x="631" y="432"/>
                  </a:lnTo>
                  <a:lnTo>
                    <a:pt x="638" y="412"/>
                  </a:lnTo>
                  <a:lnTo>
                    <a:pt x="642" y="390"/>
                  </a:lnTo>
                  <a:lnTo>
                    <a:pt x="646" y="369"/>
                  </a:lnTo>
                  <a:lnTo>
                    <a:pt x="649" y="347"/>
                  </a:lnTo>
                  <a:lnTo>
                    <a:pt x="649" y="325"/>
                  </a:lnTo>
                  <a:lnTo>
                    <a:pt x="649" y="32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13" name="Group 15"/>
            <p:cNvGrpSpPr/>
            <p:nvPr/>
          </p:nvGrpSpPr>
          <p:grpSpPr>
            <a:xfrm>
              <a:off x="2188159" y="3384829"/>
              <a:ext cx="418401" cy="353166"/>
              <a:chOff x="5896922" y="3384829"/>
              <a:chExt cx="418401" cy="353166"/>
            </a:xfrm>
            <a:solidFill>
              <a:schemeClr val="bg1"/>
            </a:solidFill>
          </p:grpSpPr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896922" y="3553539"/>
                <a:ext cx="177708" cy="166460"/>
              </a:xfrm>
              <a:custGeom>
                <a:avLst/>
                <a:gdLst>
                  <a:gd name="T0" fmla="*/ 92 w 157"/>
                  <a:gd name="T1" fmla="*/ 148 h 148"/>
                  <a:gd name="T2" fmla="*/ 3 w 157"/>
                  <a:gd name="T3" fmla="*/ 9 h 148"/>
                  <a:gd name="T4" fmla="*/ 3 w 157"/>
                  <a:gd name="T5" fmla="*/ 9 h 148"/>
                  <a:gd name="T6" fmla="*/ 1 w 157"/>
                  <a:gd name="T7" fmla="*/ 6 h 148"/>
                  <a:gd name="T8" fmla="*/ 0 w 157"/>
                  <a:gd name="T9" fmla="*/ 0 h 148"/>
                  <a:gd name="T10" fmla="*/ 157 w 157"/>
                  <a:gd name="T11" fmla="*/ 11 h 148"/>
                  <a:gd name="T12" fmla="*/ 92 w 157"/>
                  <a:gd name="T13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48">
                    <a:moveTo>
                      <a:pt x="92" y="148"/>
                    </a:moveTo>
                    <a:lnTo>
                      <a:pt x="3" y="9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0" y="0"/>
                    </a:lnTo>
                    <a:lnTo>
                      <a:pt x="157" y="11"/>
                    </a:lnTo>
                    <a:lnTo>
                      <a:pt x="92" y="1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6128618" y="3387079"/>
                <a:ext cx="182207" cy="164211"/>
              </a:xfrm>
              <a:custGeom>
                <a:avLst/>
                <a:gdLst>
                  <a:gd name="T0" fmla="*/ 63 w 161"/>
                  <a:gd name="T1" fmla="*/ 0 h 146"/>
                  <a:gd name="T2" fmla="*/ 63 w 161"/>
                  <a:gd name="T3" fmla="*/ 0 h 146"/>
                  <a:gd name="T4" fmla="*/ 68 w 161"/>
                  <a:gd name="T5" fmla="*/ 1 h 146"/>
                  <a:gd name="T6" fmla="*/ 72 w 161"/>
                  <a:gd name="T7" fmla="*/ 7 h 146"/>
                  <a:gd name="T8" fmla="*/ 161 w 161"/>
                  <a:gd name="T9" fmla="*/ 146 h 146"/>
                  <a:gd name="T10" fmla="*/ 0 w 161"/>
                  <a:gd name="T11" fmla="*/ 133 h 146"/>
                  <a:gd name="T12" fmla="*/ 63 w 161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" h="146">
                    <a:moveTo>
                      <a:pt x="63" y="0"/>
                    </a:moveTo>
                    <a:lnTo>
                      <a:pt x="63" y="0"/>
                    </a:lnTo>
                    <a:lnTo>
                      <a:pt x="68" y="1"/>
                    </a:lnTo>
                    <a:lnTo>
                      <a:pt x="72" y="7"/>
                    </a:lnTo>
                    <a:lnTo>
                      <a:pt x="161" y="146"/>
                    </a:lnTo>
                    <a:lnTo>
                      <a:pt x="0" y="13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5905920" y="3384829"/>
                <a:ext cx="274434" cy="166460"/>
              </a:xfrm>
              <a:custGeom>
                <a:avLst/>
                <a:gdLst>
                  <a:gd name="T0" fmla="*/ 0 w 245"/>
                  <a:gd name="T1" fmla="*/ 135 h 148"/>
                  <a:gd name="T2" fmla="*/ 0 w 245"/>
                  <a:gd name="T3" fmla="*/ 135 h 148"/>
                  <a:gd name="T4" fmla="*/ 4 w 245"/>
                  <a:gd name="T5" fmla="*/ 131 h 148"/>
                  <a:gd name="T6" fmla="*/ 241 w 245"/>
                  <a:gd name="T7" fmla="*/ 2 h 148"/>
                  <a:gd name="T8" fmla="*/ 241 w 245"/>
                  <a:gd name="T9" fmla="*/ 2 h 148"/>
                  <a:gd name="T10" fmla="*/ 245 w 245"/>
                  <a:gd name="T11" fmla="*/ 0 h 148"/>
                  <a:gd name="T12" fmla="*/ 174 w 245"/>
                  <a:gd name="T13" fmla="*/ 148 h 148"/>
                  <a:gd name="T14" fmla="*/ 0 w 245"/>
                  <a:gd name="T15" fmla="*/ 13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48">
                    <a:moveTo>
                      <a:pt x="0" y="135"/>
                    </a:moveTo>
                    <a:lnTo>
                      <a:pt x="0" y="135"/>
                    </a:lnTo>
                    <a:lnTo>
                      <a:pt x="4" y="131"/>
                    </a:lnTo>
                    <a:lnTo>
                      <a:pt x="241" y="2"/>
                    </a:lnTo>
                    <a:lnTo>
                      <a:pt x="241" y="2"/>
                    </a:lnTo>
                    <a:lnTo>
                      <a:pt x="245" y="0"/>
                    </a:lnTo>
                    <a:lnTo>
                      <a:pt x="174" y="148"/>
                    </a:lnTo>
                    <a:lnTo>
                      <a:pt x="0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6016144" y="3553539"/>
                <a:ext cx="299179" cy="184456"/>
              </a:xfrm>
              <a:custGeom>
                <a:avLst/>
                <a:gdLst>
                  <a:gd name="T0" fmla="*/ 80 w 268"/>
                  <a:gd name="T1" fmla="*/ 13 h 163"/>
                  <a:gd name="T2" fmla="*/ 80 w 268"/>
                  <a:gd name="T3" fmla="*/ 13 h 163"/>
                  <a:gd name="T4" fmla="*/ 84 w 268"/>
                  <a:gd name="T5" fmla="*/ 13 h 163"/>
                  <a:gd name="T6" fmla="*/ 84 w 268"/>
                  <a:gd name="T7" fmla="*/ 13 h 163"/>
                  <a:gd name="T8" fmla="*/ 86 w 268"/>
                  <a:gd name="T9" fmla="*/ 13 h 163"/>
                  <a:gd name="T10" fmla="*/ 86 w 268"/>
                  <a:gd name="T11" fmla="*/ 13 h 163"/>
                  <a:gd name="T12" fmla="*/ 86 w 268"/>
                  <a:gd name="T13" fmla="*/ 13 h 163"/>
                  <a:gd name="T14" fmla="*/ 86 w 268"/>
                  <a:gd name="T15" fmla="*/ 13 h 163"/>
                  <a:gd name="T16" fmla="*/ 86 w 268"/>
                  <a:gd name="T17" fmla="*/ 13 h 163"/>
                  <a:gd name="T18" fmla="*/ 86 w 268"/>
                  <a:gd name="T19" fmla="*/ 13 h 163"/>
                  <a:gd name="T20" fmla="*/ 86 w 268"/>
                  <a:gd name="T21" fmla="*/ 13 h 163"/>
                  <a:gd name="T22" fmla="*/ 86 w 268"/>
                  <a:gd name="T23" fmla="*/ 13 h 163"/>
                  <a:gd name="T24" fmla="*/ 88 w 268"/>
                  <a:gd name="T25" fmla="*/ 13 h 163"/>
                  <a:gd name="T26" fmla="*/ 88 w 268"/>
                  <a:gd name="T27" fmla="*/ 13 h 163"/>
                  <a:gd name="T28" fmla="*/ 88 w 268"/>
                  <a:gd name="T29" fmla="*/ 11 h 163"/>
                  <a:gd name="T30" fmla="*/ 88 w 268"/>
                  <a:gd name="T31" fmla="*/ 11 h 163"/>
                  <a:gd name="T32" fmla="*/ 89 w 268"/>
                  <a:gd name="T33" fmla="*/ 9 h 163"/>
                  <a:gd name="T34" fmla="*/ 93 w 268"/>
                  <a:gd name="T35" fmla="*/ 0 h 163"/>
                  <a:gd name="T36" fmla="*/ 268 w 268"/>
                  <a:gd name="T37" fmla="*/ 13 h 163"/>
                  <a:gd name="T38" fmla="*/ 268 w 268"/>
                  <a:gd name="T39" fmla="*/ 13 h 163"/>
                  <a:gd name="T40" fmla="*/ 268 w 268"/>
                  <a:gd name="T41" fmla="*/ 19 h 163"/>
                  <a:gd name="T42" fmla="*/ 266 w 268"/>
                  <a:gd name="T43" fmla="*/ 22 h 163"/>
                  <a:gd name="T44" fmla="*/ 262 w 268"/>
                  <a:gd name="T45" fmla="*/ 28 h 163"/>
                  <a:gd name="T46" fmla="*/ 258 w 268"/>
                  <a:gd name="T47" fmla="*/ 30 h 163"/>
                  <a:gd name="T48" fmla="*/ 21 w 268"/>
                  <a:gd name="T49" fmla="*/ 161 h 163"/>
                  <a:gd name="T50" fmla="*/ 21 w 268"/>
                  <a:gd name="T51" fmla="*/ 161 h 163"/>
                  <a:gd name="T52" fmla="*/ 15 w 268"/>
                  <a:gd name="T53" fmla="*/ 163 h 163"/>
                  <a:gd name="T54" fmla="*/ 10 w 268"/>
                  <a:gd name="T55" fmla="*/ 163 h 163"/>
                  <a:gd name="T56" fmla="*/ 4 w 268"/>
                  <a:gd name="T57" fmla="*/ 163 h 163"/>
                  <a:gd name="T58" fmla="*/ 0 w 268"/>
                  <a:gd name="T59" fmla="*/ 161 h 163"/>
                  <a:gd name="T60" fmla="*/ 71 w 268"/>
                  <a:gd name="T61" fmla="*/ 13 h 163"/>
                  <a:gd name="T62" fmla="*/ 80 w 268"/>
                  <a:gd name="T63" fmla="*/ 1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8" h="163">
                    <a:moveTo>
                      <a:pt x="80" y="13"/>
                    </a:moveTo>
                    <a:lnTo>
                      <a:pt x="80" y="13"/>
                    </a:lnTo>
                    <a:lnTo>
                      <a:pt x="84" y="13"/>
                    </a:lnTo>
                    <a:lnTo>
                      <a:pt x="84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8" y="13"/>
                    </a:lnTo>
                    <a:lnTo>
                      <a:pt x="88" y="13"/>
                    </a:lnTo>
                    <a:lnTo>
                      <a:pt x="88" y="11"/>
                    </a:lnTo>
                    <a:lnTo>
                      <a:pt x="88" y="11"/>
                    </a:lnTo>
                    <a:lnTo>
                      <a:pt x="89" y="9"/>
                    </a:lnTo>
                    <a:lnTo>
                      <a:pt x="93" y="0"/>
                    </a:lnTo>
                    <a:lnTo>
                      <a:pt x="268" y="13"/>
                    </a:lnTo>
                    <a:lnTo>
                      <a:pt x="268" y="13"/>
                    </a:lnTo>
                    <a:lnTo>
                      <a:pt x="268" y="19"/>
                    </a:lnTo>
                    <a:lnTo>
                      <a:pt x="266" y="22"/>
                    </a:lnTo>
                    <a:lnTo>
                      <a:pt x="262" y="28"/>
                    </a:lnTo>
                    <a:lnTo>
                      <a:pt x="258" y="30"/>
                    </a:lnTo>
                    <a:lnTo>
                      <a:pt x="21" y="161"/>
                    </a:lnTo>
                    <a:lnTo>
                      <a:pt x="21" y="161"/>
                    </a:lnTo>
                    <a:lnTo>
                      <a:pt x="15" y="163"/>
                    </a:lnTo>
                    <a:lnTo>
                      <a:pt x="10" y="163"/>
                    </a:lnTo>
                    <a:lnTo>
                      <a:pt x="4" y="163"/>
                    </a:lnTo>
                    <a:lnTo>
                      <a:pt x="0" y="161"/>
                    </a:lnTo>
                    <a:lnTo>
                      <a:pt x="71" y="13"/>
                    </a:lnTo>
                    <a:lnTo>
                      <a:pt x="8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14" name="Freeform 64"/>
            <p:cNvSpPr>
              <a:spLocks/>
            </p:cNvSpPr>
            <p:nvPr/>
          </p:nvSpPr>
          <p:spPr bwMode="auto">
            <a:xfrm>
              <a:off x="2982220" y="2131880"/>
              <a:ext cx="816555" cy="956022"/>
            </a:xfrm>
            <a:custGeom>
              <a:avLst/>
              <a:gdLst>
                <a:gd name="T0" fmla="*/ 361 w 725"/>
                <a:gd name="T1" fmla="*/ 0 h 849"/>
                <a:gd name="T2" fmla="*/ 289 w 725"/>
                <a:gd name="T3" fmla="*/ 7 h 849"/>
                <a:gd name="T4" fmla="*/ 220 w 725"/>
                <a:gd name="T5" fmla="*/ 28 h 849"/>
                <a:gd name="T6" fmla="*/ 159 w 725"/>
                <a:gd name="T7" fmla="*/ 61 h 849"/>
                <a:gd name="T8" fmla="*/ 105 w 725"/>
                <a:gd name="T9" fmla="*/ 106 h 849"/>
                <a:gd name="T10" fmla="*/ 61 w 725"/>
                <a:gd name="T11" fmla="*/ 159 h 849"/>
                <a:gd name="T12" fmla="*/ 27 w 725"/>
                <a:gd name="T13" fmla="*/ 221 h 849"/>
                <a:gd name="T14" fmla="*/ 7 w 725"/>
                <a:gd name="T15" fmla="*/ 289 h 849"/>
                <a:gd name="T16" fmla="*/ 0 w 725"/>
                <a:gd name="T17" fmla="*/ 362 h 849"/>
                <a:gd name="T18" fmla="*/ 0 w 725"/>
                <a:gd name="T19" fmla="*/ 388 h 849"/>
                <a:gd name="T20" fmla="*/ 7 w 725"/>
                <a:gd name="T21" fmla="*/ 436 h 849"/>
                <a:gd name="T22" fmla="*/ 20 w 725"/>
                <a:gd name="T23" fmla="*/ 484 h 849"/>
                <a:gd name="T24" fmla="*/ 39 w 725"/>
                <a:gd name="T25" fmla="*/ 527 h 849"/>
                <a:gd name="T26" fmla="*/ 63 w 725"/>
                <a:gd name="T27" fmla="*/ 567 h 849"/>
                <a:gd name="T28" fmla="*/ 92 w 725"/>
                <a:gd name="T29" fmla="*/ 605 h 849"/>
                <a:gd name="T30" fmla="*/ 126 w 725"/>
                <a:gd name="T31" fmla="*/ 638 h 849"/>
                <a:gd name="T32" fmla="*/ 163 w 725"/>
                <a:gd name="T33" fmla="*/ 666 h 849"/>
                <a:gd name="T34" fmla="*/ 198 w 725"/>
                <a:gd name="T35" fmla="*/ 849 h 849"/>
                <a:gd name="T36" fmla="*/ 345 w 725"/>
                <a:gd name="T37" fmla="*/ 725 h 849"/>
                <a:gd name="T38" fmla="*/ 361 w 725"/>
                <a:gd name="T39" fmla="*/ 725 h 849"/>
                <a:gd name="T40" fmla="*/ 436 w 725"/>
                <a:gd name="T41" fmla="*/ 718 h 849"/>
                <a:gd name="T42" fmla="*/ 504 w 725"/>
                <a:gd name="T43" fmla="*/ 697 h 849"/>
                <a:gd name="T44" fmla="*/ 566 w 725"/>
                <a:gd name="T45" fmla="*/ 664 h 849"/>
                <a:gd name="T46" fmla="*/ 619 w 725"/>
                <a:gd name="T47" fmla="*/ 619 h 849"/>
                <a:gd name="T48" fmla="*/ 664 w 725"/>
                <a:gd name="T49" fmla="*/ 566 h 849"/>
                <a:gd name="T50" fmla="*/ 697 w 725"/>
                <a:gd name="T51" fmla="*/ 504 h 849"/>
                <a:gd name="T52" fmla="*/ 718 w 725"/>
                <a:gd name="T53" fmla="*/ 436 h 849"/>
                <a:gd name="T54" fmla="*/ 725 w 725"/>
                <a:gd name="T55" fmla="*/ 362 h 849"/>
                <a:gd name="T56" fmla="*/ 723 w 725"/>
                <a:gd name="T57" fmla="*/ 324 h 849"/>
                <a:gd name="T58" fmla="*/ 708 w 725"/>
                <a:gd name="T59" fmla="*/ 254 h 849"/>
                <a:gd name="T60" fmla="*/ 681 w 725"/>
                <a:gd name="T61" fmla="*/ 189 h 849"/>
                <a:gd name="T62" fmla="*/ 642 w 725"/>
                <a:gd name="T63" fmla="*/ 132 h 849"/>
                <a:gd name="T64" fmla="*/ 593 w 725"/>
                <a:gd name="T65" fmla="*/ 81 h 849"/>
                <a:gd name="T66" fmla="*/ 536 w 725"/>
                <a:gd name="T67" fmla="*/ 43 h 849"/>
                <a:gd name="T68" fmla="*/ 471 w 725"/>
                <a:gd name="T69" fmla="*/ 15 h 849"/>
                <a:gd name="T70" fmla="*/ 399 w 725"/>
                <a:gd name="T71" fmla="*/ 2 h 849"/>
                <a:gd name="T72" fmla="*/ 361 w 725"/>
                <a:gd name="T73" fmla="*/ 0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5" h="849">
                  <a:moveTo>
                    <a:pt x="361" y="0"/>
                  </a:moveTo>
                  <a:lnTo>
                    <a:pt x="361" y="0"/>
                  </a:lnTo>
                  <a:lnTo>
                    <a:pt x="324" y="2"/>
                  </a:lnTo>
                  <a:lnTo>
                    <a:pt x="289" y="7"/>
                  </a:lnTo>
                  <a:lnTo>
                    <a:pt x="254" y="15"/>
                  </a:lnTo>
                  <a:lnTo>
                    <a:pt x="220" y="28"/>
                  </a:lnTo>
                  <a:lnTo>
                    <a:pt x="189" y="43"/>
                  </a:lnTo>
                  <a:lnTo>
                    <a:pt x="159" y="61"/>
                  </a:lnTo>
                  <a:lnTo>
                    <a:pt x="131" y="81"/>
                  </a:lnTo>
                  <a:lnTo>
                    <a:pt x="105" y="106"/>
                  </a:lnTo>
                  <a:lnTo>
                    <a:pt x="81" y="132"/>
                  </a:lnTo>
                  <a:lnTo>
                    <a:pt x="61" y="159"/>
                  </a:lnTo>
                  <a:lnTo>
                    <a:pt x="42" y="189"/>
                  </a:lnTo>
                  <a:lnTo>
                    <a:pt x="27" y="221"/>
                  </a:lnTo>
                  <a:lnTo>
                    <a:pt x="14" y="254"/>
                  </a:lnTo>
                  <a:lnTo>
                    <a:pt x="7" y="289"/>
                  </a:lnTo>
                  <a:lnTo>
                    <a:pt x="1" y="324"/>
                  </a:lnTo>
                  <a:lnTo>
                    <a:pt x="0" y="362"/>
                  </a:lnTo>
                  <a:lnTo>
                    <a:pt x="0" y="362"/>
                  </a:lnTo>
                  <a:lnTo>
                    <a:pt x="0" y="388"/>
                  </a:lnTo>
                  <a:lnTo>
                    <a:pt x="1" y="412"/>
                  </a:lnTo>
                  <a:lnTo>
                    <a:pt x="7" y="436"/>
                  </a:lnTo>
                  <a:lnTo>
                    <a:pt x="13" y="460"/>
                  </a:lnTo>
                  <a:lnTo>
                    <a:pt x="20" y="484"/>
                  </a:lnTo>
                  <a:lnTo>
                    <a:pt x="27" y="506"/>
                  </a:lnTo>
                  <a:lnTo>
                    <a:pt x="39" y="527"/>
                  </a:lnTo>
                  <a:lnTo>
                    <a:pt x="50" y="547"/>
                  </a:lnTo>
                  <a:lnTo>
                    <a:pt x="63" y="567"/>
                  </a:lnTo>
                  <a:lnTo>
                    <a:pt x="76" y="586"/>
                  </a:lnTo>
                  <a:lnTo>
                    <a:pt x="92" y="605"/>
                  </a:lnTo>
                  <a:lnTo>
                    <a:pt x="107" y="621"/>
                  </a:lnTo>
                  <a:lnTo>
                    <a:pt x="126" y="638"/>
                  </a:lnTo>
                  <a:lnTo>
                    <a:pt x="144" y="653"/>
                  </a:lnTo>
                  <a:lnTo>
                    <a:pt x="163" y="666"/>
                  </a:lnTo>
                  <a:lnTo>
                    <a:pt x="183" y="679"/>
                  </a:lnTo>
                  <a:lnTo>
                    <a:pt x="198" y="849"/>
                  </a:lnTo>
                  <a:lnTo>
                    <a:pt x="345" y="725"/>
                  </a:lnTo>
                  <a:lnTo>
                    <a:pt x="345" y="725"/>
                  </a:lnTo>
                  <a:lnTo>
                    <a:pt x="361" y="725"/>
                  </a:lnTo>
                  <a:lnTo>
                    <a:pt x="361" y="725"/>
                  </a:lnTo>
                  <a:lnTo>
                    <a:pt x="399" y="723"/>
                  </a:lnTo>
                  <a:lnTo>
                    <a:pt x="436" y="718"/>
                  </a:lnTo>
                  <a:lnTo>
                    <a:pt x="471" y="708"/>
                  </a:lnTo>
                  <a:lnTo>
                    <a:pt x="504" y="697"/>
                  </a:lnTo>
                  <a:lnTo>
                    <a:pt x="536" y="682"/>
                  </a:lnTo>
                  <a:lnTo>
                    <a:pt x="566" y="664"/>
                  </a:lnTo>
                  <a:lnTo>
                    <a:pt x="593" y="642"/>
                  </a:lnTo>
                  <a:lnTo>
                    <a:pt x="619" y="619"/>
                  </a:lnTo>
                  <a:lnTo>
                    <a:pt x="642" y="593"/>
                  </a:lnTo>
                  <a:lnTo>
                    <a:pt x="664" y="566"/>
                  </a:lnTo>
                  <a:lnTo>
                    <a:pt x="681" y="536"/>
                  </a:lnTo>
                  <a:lnTo>
                    <a:pt x="697" y="504"/>
                  </a:lnTo>
                  <a:lnTo>
                    <a:pt x="708" y="471"/>
                  </a:lnTo>
                  <a:lnTo>
                    <a:pt x="718" y="436"/>
                  </a:lnTo>
                  <a:lnTo>
                    <a:pt x="723" y="399"/>
                  </a:lnTo>
                  <a:lnTo>
                    <a:pt x="725" y="362"/>
                  </a:lnTo>
                  <a:lnTo>
                    <a:pt x="725" y="362"/>
                  </a:lnTo>
                  <a:lnTo>
                    <a:pt x="723" y="324"/>
                  </a:lnTo>
                  <a:lnTo>
                    <a:pt x="718" y="289"/>
                  </a:lnTo>
                  <a:lnTo>
                    <a:pt x="708" y="254"/>
                  </a:lnTo>
                  <a:lnTo>
                    <a:pt x="697" y="221"/>
                  </a:lnTo>
                  <a:lnTo>
                    <a:pt x="681" y="189"/>
                  </a:lnTo>
                  <a:lnTo>
                    <a:pt x="664" y="159"/>
                  </a:lnTo>
                  <a:lnTo>
                    <a:pt x="642" y="132"/>
                  </a:lnTo>
                  <a:lnTo>
                    <a:pt x="619" y="106"/>
                  </a:lnTo>
                  <a:lnTo>
                    <a:pt x="593" y="81"/>
                  </a:lnTo>
                  <a:lnTo>
                    <a:pt x="566" y="61"/>
                  </a:lnTo>
                  <a:lnTo>
                    <a:pt x="536" y="43"/>
                  </a:lnTo>
                  <a:lnTo>
                    <a:pt x="504" y="28"/>
                  </a:lnTo>
                  <a:lnTo>
                    <a:pt x="471" y="15"/>
                  </a:lnTo>
                  <a:lnTo>
                    <a:pt x="436" y="7"/>
                  </a:lnTo>
                  <a:lnTo>
                    <a:pt x="399" y="2"/>
                  </a:lnTo>
                  <a:lnTo>
                    <a:pt x="361" y="0"/>
                  </a:lnTo>
                  <a:lnTo>
                    <a:pt x="361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5" name="Freeform 65"/>
            <p:cNvSpPr>
              <a:spLocks/>
            </p:cNvSpPr>
            <p:nvPr/>
          </p:nvSpPr>
          <p:spPr bwMode="auto">
            <a:xfrm>
              <a:off x="3180173" y="2325333"/>
              <a:ext cx="434147" cy="411652"/>
            </a:xfrm>
            <a:custGeom>
              <a:avLst/>
              <a:gdLst>
                <a:gd name="T0" fmla="*/ 193 w 386"/>
                <a:gd name="T1" fmla="*/ 0 h 367"/>
                <a:gd name="T2" fmla="*/ 237 w 386"/>
                <a:gd name="T3" fmla="*/ 139 h 367"/>
                <a:gd name="T4" fmla="*/ 386 w 386"/>
                <a:gd name="T5" fmla="*/ 139 h 367"/>
                <a:gd name="T6" fmla="*/ 267 w 386"/>
                <a:gd name="T7" fmla="*/ 226 h 367"/>
                <a:gd name="T8" fmla="*/ 312 w 386"/>
                <a:gd name="T9" fmla="*/ 367 h 367"/>
                <a:gd name="T10" fmla="*/ 193 w 386"/>
                <a:gd name="T11" fmla="*/ 281 h 367"/>
                <a:gd name="T12" fmla="*/ 72 w 386"/>
                <a:gd name="T13" fmla="*/ 367 h 367"/>
                <a:gd name="T14" fmla="*/ 119 w 386"/>
                <a:gd name="T15" fmla="*/ 226 h 367"/>
                <a:gd name="T16" fmla="*/ 0 w 386"/>
                <a:gd name="T17" fmla="*/ 139 h 367"/>
                <a:gd name="T18" fmla="*/ 147 w 386"/>
                <a:gd name="T19" fmla="*/ 139 h 367"/>
                <a:gd name="T20" fmla="*/ 193 w 386"/>
                <a:gd name="T21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67">
                  <a:moveTo>
                    <a:pt x="193" y="0"/>
                  </a:moveTo>
                  <a:lnTo>
                    <a:pt x="237" y="139"/>
                  </a:lnTo>
                  <a:lnTo>
                    <a:pt x="386" y="139"/>
                  </a:lnTo>
                  <a:lnTo>
                    <a:pt x="267" y="226"/>
                  </a:lnTo>
                  <a:lnTo>
                    <a:pt x="312" y="367"/>
                  </a:lnTo>
                  <a:lnTo>
                    <a:pt x="193" y="281"/>
                  </a:lnTo>
                  <a:lnTo>
                    <a:pt x="72" y="367"/>
                  </a:lnTo>
                  <a:lnTo>
                    <a:pt x="119" y="226"/>
                  </a:lnTo>
                  <a:lnTo>
                    <a:pt x="0" y="139"/>
                  </a:lnTo>
                  <a:lnTo>
                    <a:pt x="147" y="139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6" name="Freeform 66"/>
            <p:cNvSpPr>
              <a:spLocks/>
            </p:cNvSpPr>
            <p:nvPr/>
          </p:nvSpPr>
          <p:spPr bwMode="auto">
            <a:xfrm>
              <a:off x="1155657" y="2541282"/>
              <a:ext cx="1120232" cy="1309187"/>
            </a:xfrm>
            <a:custGeom>
              <a:avLst/>
              <a:gdLst>
                <a:gd name="T0" fmla="*/ 995 w 995"/>
                <a:gd name="T1" fmla="*/ 498 h 1163"/>
                <a:gd name="T2" fmla="*/ 991 w 995"/>
                <a:gd name="T3" fmla="*/ 446 h 1163"/>
                <a:gd name="T4" fmla="*/ 983 w 995"/>
                <a:gd name="T5" fmla="*/ 397 h 1163"/>
                <a:gd name="T6" fmla="*/ 972 w 995"/>
                <a:gd name="T7" fmla="*/ 349 h 1163"/>
                <a:gd name="T8" fmla="*/ 956 w 995"/>
                <a:gd name="T9" fmla="*/ 305 h 1163"/>
                <a:gd name="T10" fmla="*/ 933 w 995"/>
                <a:gd name="T11" fmla="*/ 260 h 1163"/>
                <a:gd name="T12" fmla="*/ 909 w 995"/>
                <a:gd name="T13" fmla="*/ 219 h 1163"/>
                <a:gd name="T14" fmla="*/ 881 w 995"/>
                <a:gd name="T15" fmla="*/ 180 h 1163"/>
                <a:gd name="T16" fmla="*/ 848 w 995"/>
                <a:gd name="T17" fmla="*/ 145 h 1163"/>
                <a:gd name="T18" fmla="*/ 813 w 995"/>
                <a:gd name="T19" fmla="*/ 114 h 1163"/>
                <a:gd name="T20" fmla="*/ 776 w 995"/>
                <a:gd name="T21" fmla="*/ 86 h 1163"/>
                <a:gd name="T22" fmla="*/ 735 w 995"/>
                <a:gd name="T23" fmla="*/ 60 h 1163"/>
                <a:gd name="T24" fmla="*/ 690 w 995"/>
                <a:gd name="T25" fmla="*/ 39 h 1163"/>
                <a:gd name="T26" fmla="*/ 646 w 995"/>
                <a:gd name="T27" fmla="*/ 23 h 1163"/>
                <a:gd name="T28" fmla="*/ 597 w 995"/>
                <a:gd name="T29" fmla="*/ 10 h 1163"/>
                <a:gd name="T30" fmla="*/ 547 w 995"/>
                <a:gd name="T31" fmla="*/ 2 h 1163"/>
                <a:gd name="T32" fmla="*/ 497 w 995"/>
                <a:gd name="T33" fmla="*/ 0 h 1163"/>
                <a:gd name="T34" fmla="*/ 471 w 995"/>
                <a:gd name="T35" fmla="*/ 0 h 1163"/>
                <a:gd name="T36" fmla="*/ 421 w 995"/>
                <a:gd name="T37" fmla="*/ 6 h 1163"/>
                <a:gd name="T38" fmla="*/ 373 w 995"/>
                <a:gd name="T39" fmla="*/ 15 h 1163"/>
                <a:gd name="T40" fmla="*/ 327 w 995"/>
                <a:gd name="T41" fmla="*/ 30 h 1163"/>
                <a:gd name="T42" fmla="*/ 282 w 995"/>
                <a:gd name="T43" fmla="*/ 49 h 1163"/>
                <a:gd name="T44" fmla="*/ 239 w 995"/>
                <a:gd name="T45" fmla="*/ 73 h 1163"/>
                <a:gd name="T46" fmla="*/ 199 w 995"/>
                <a:gd name="T47" fmla="*/ 99 h 1163"/>
                <a:gd name="T48" fmla="*/ 163 w 995"/>
                <a:gd name="T49" fmla="*/ 130 h 1163"/>
                <a:gd name="T50" fmla="*/ 128 w 995"/>
                <a:gd name="T51" fmla="*/ 164 h 1163"/>
                <a:gd name="T52" fmla="*/ 98 w 995"/>
                <a:gd name="T53" fmla="*/ 201 h 1163"/>
                <a:gd name="T54" fmla="*/ 72 w 995"/>
                <a:gd name="T55" fmla="*/ 240 h 1163"/>
                <a:gd name="T56" fmla="*/ 48 w 995"/>
                <a:gd name="T57" fmla="*/ 282 h 1163"/>
                <a:gd name="T58" fmla="*/ 30 w 995"/>
                <a:gd name="T59" fmla="*/ 327 h 1163"/>
                <a:gd name="T60" fmla="*/ 15 w 995"/>
                <a:gd name="T61" fmla="*/ 373 h 1163"/>
                <a:gd name="T62" fmla="*/ 6 w 995"/>
                <a:gd name="T63" fmla="*/ 421 h 1163"/>
                <a:gd name="T64" fmla="*/ 0 w 995"/>
                <a:gd name="T65" fmla="*/ 472 h 1163"/>
                <a:gd name="T66" fmla="*/ 0 w 995"/>
                <a:gd name="T67" fmla="*/ 498 h 1163"/>
                <a:gd name="T68" fmla="*/ 2 w 995"/>
                <a:gd name="T69" fmla="*/ 548 h 1163"/>
                <a:gd name="T70" fmla="*/ 9 w 995"/>
                <a:gd name="T71" fmla="*/ 598 h 1163"/>
                <a:gd name="T72" fmla="*/ 22 w 995"/>
                <a:gd name="T73" fmla="*/ 646 h 1163"/>
                <a:gd name="T74" fmla="*/ 39 w 995"/>
                <a:gd name="T75" fmla="*/ 690 h 1163"/>
                <a:gd name="T76" fmla="*/ 59 w 995"/>
                <a:gd name="T77" fmla="*/ 735 h 1163"/>
                <a:gd name="T78" fmla="*/ 85 w 995"/>
                <a:gd name="T79" fmla="*/ 776 h 1163"/>
                <a:gd name="T80" fmla="*/ 113 w 995"/>
                <a:gd name="T81" fmla="*/ 813 h 1163"/>
                <a:gd name="T82" fmla="*/ 145 w 995"/>
                <a:gd name="T83" fmla="*/ 848 h 1163"/>
                <a:gd name="T84" fmla="*/ 180 w 995"/>
                <a:gd name="T85" fmla="*/ 881 h 1163"/>
                <a:gd name="T86" fmla="*/ 219 w 995"/>
                <a:gd name="T87" fmla="*/ 909 h 1163"/>
                <a:gd name="T88" fmla="*/ 260 w 995"/>
                <a:gd name="T89" fmla="*/ 935 h 1163"/>
                <a:gd name="T90" fmla="*/ 304 w 995"/>
                <a:gd name="T91" fmla="*/ 956 h 1163"/>
                <a:gd name="T92" fmla="*/ 349 w 995"/>
                <a:gd name="T93" fmla="*/ 972 h 1163"/>
                <a:gd name="T94" fmla="*/ 397 w 995"/>
                <a:gd name="T95" fmla="*/ 983 h 1163"/>
                <a:gd name="T96" fmla="*/ 445 w 995"/>
                <a:gd name="T97" fmla="*/ 991 h 1163"/>
                <a:gd name="T98" fmla="*/ 497 w 995"/>
                <a:gd name="T99" fmla="*/ 995 h 1163"/>
                <a:gd name="T100" fmla="*/ 520 w 995"/>
                <a:gd name="T101" fmla="*/ 995 h 1163"/>
                <a:gd name="T102" fmla="*/ 742 w 995"/>
                <a:gd name="T103" fmla="*/ 930 h 1163"/>
                <a:gd name="T104" fmla="*/ 770 w 995"/>
                <a:gd name="T105" fmla="*/ 913 h 1163"/>
                <a:gd name="T106" fmla="*/ 820 w 995"/>
                <a:gd name="T107" fmla="*/ 874 h 1163"/>
                <a:gd name="T108" fmla="*/ 867 w 995"/>
                <a:gd name="T109" fmla="*/ 830 h 1163"/>
                <a:gd name="T110" fmla="*/ 907 w 995"/>
                <a:gd name="T111" fmla="*/ 778 h 1163"/>
                <a:gd name="T112" fmla="*/ 941 w 995"/>
                <a:gd name="T113" fmla="*/ 722 h 1163"/>
                <a:gd name="T114" fmla="*/ 967 w 995"/>
                <a:gd name="T115" fmla="*/ 663 h 1163"/>
                <a:gd name="T116" fmla="*/ 983 w 995"/>
                <a:gd name="T117" fmla="*/ 600 h 1163"/>
                <a:gd name="T118" fmla="*/ 993 w 995"/>
                <a:gd name="T119" fmla="*/ 531 h 1163"/>
                <a:gd name="T120" fmla="*/ 995 w 995"/>
                <a:gd name="T121" fmla="*/ 498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5" h="1163">
                  <a:moveTo>
                    <a:pt x="995" y="498"/>
                  </a:moveTo>
                  <a:lnTo>
                    <a:pt x="995" y="498"/>
                  </a:lnTo>
                  <a:lnTo>
                    <a:pt x="993" y="472"/>
                  </a:lnTo>
                  <a:lnTo>
                    <a:pt x="991" y="446"/>
                  </a:lnTo>
                  <a:lnTo>
                    <a:pt x="989" y="421"/>
                  </a:lnTo>
                  <a:lnTo>
                    <a:pt x="983" y="397"/>
                  </a:lnTo>
                  <a:lnTo>
                    <a:pt x="978" y="373"/>
                  </a:lnTo>
                  <a:lnTo>
                    <a:pt x="972" y="349"/>
                  </a:lnTo>
                  <a:lnTo>
                    <a:pt x="965" y="327"/>
                  </a:lnTo>
                  <a:lnTo>
                    <a:pt x="956" y="305"/>
                  </a:lnTo>
                  <a:lnTo>
                    <a:pt x="944" y="282"/>
                  </a:lnTo>
                  <a:lnTo>
                    <a:pt x="933" y="260"/>
                  </a:lnTo>
                  <a:lnTo>
                    <a:pt x="922" y="240"/>
                  </a:lnTo>
                  <a:lnTo>
                    <a:pt x="909" y="219"/>
                  </a:lnTo>
                  <a:lnTo>
                    <a:pt x="896" y="201"/>
                  </a:lnTo>
                  <a:lnTo>
                    <a:pt x="881" y="180"/>
                  </a:lnTo>
                  <a:lnTo>
                    <a:pt x="865" y="164"/>
                  </a:lnTo>
                  <a:lnTo>
                    <a:pt x="848" y="145"/>
                  </a:lnTo>
                  <a:lnTo>
                    <a:pt x="831" y="130"/>
                  </a:lnTo>
                  <a:lnTo>
                    <a:pt x="813" y="114"/>
                  </a:lnTo>
                  <a:lnTo>
                    <a:pt x="794" y="99"/>
                  </a:lnTo>
                  <a:lnTo>
                    <a:pt x="776" y="86"/>
                  </a:lnTo>
                  <a:lnTo>
                    <a:pt x="755" y="73"/>
                  </a:lnTo>
                  <a:lnTo>
                    <a:pt x="735" y="60"/>
                  </a:lnTo>
                  <a:lnTo>
                    <a:pt x="713" y="49"/>
                  </a:lnTo>
                  <a:lnTo>
                    <a:pt x="690" y="39"/>
                  </a:lnTo>
                  <a:lnTo>
                    <a:pt x="668" y="30"/>
                  </a:lnTo>
                  <a:lnTo>
                    <a:pt x="646" y="23"/>
                  </a:lnTo>
                  <a:lnTo>
                    <a:pt x="622" y="15"/>
                  </a:lnTo>
                  <a:lnTo>
                    <a:pt x="597" y="10"/>
                  </a:lnTo>
                  <a:lnTo>
                    <a:pt x="573" y="6"/>
                  </a:lnTo>
                  <a:lnTo>
                    <a:pt x="547" y="2"/>
                  </a:lnTo>
                  <a:lnTo>
                    <a:pt x="523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471" y="0"/>
                  </a:lnTo>
                  <a:lnTo>
                    <a:pt x="445" y="2"/>
                  </a:lnTo>
                  <a:lnTo>
                    <a:pt x="421" y="6"/>
                  </a:lnTo>
                  <a:lnTo>
                    <a:pt x="397" y="10"/>
                  </a:lnTo>
                  <a:lnTo>
                    <a:pt x="373" y="15"/>
                  </a:lnTo>
                  <a:lnTo>
                    <a:pt x="349" y="23"/>
                  </a:lnTo>
                  <a:lnTo>
                    <a:pt x="327" y="30"/>
                  </a:lnTo>
                  <a:lnTo>
                    <a:pt x="304" y="39"/>
                  </a:lnTo>
                  <a:lnTo>
                    <a:pt x="282" y="49"/>
                  </a:lnTo>
                  <a:lnTo>
                    <a:pt x="260" y="60"/>
                  </a:lnTo>
                  <a:lnTo>
                    <a:pt x="239" y="73"/>
                  </a:lnTo>
                  <a:lnTo>
                    <a:pt x="219" y="86"/>
                  </a:lnTo>
                  <a:lnTo>
                    <a:pt x="199" y="99"/>
                  </a:lnTo>
                  <a:lnTo>
                    <a:pt x="180" y="114"/>
                  </a:lnTo>
                  <a:lnTo>
                    <a:pt x="163" y="130"/>
                  </a:lnTo>
                  <a:lnTo>
                    <a:pt x="145" y="145"/>
                  </a:lnTo>
                  <a:lnTo>
                    <a:pt x="128" y="164"/>
                  </a:lnTo>
                  <a:lnTo>
                    <a:pt x="113" y="180"/>
                  </a:lnTo>
                  <a:lnTo>
                    <a:pt x="98" y="201"/>
                  </a:lnTo>
                  <a:lnTo>
                    <a:pt x="85" y="219"/>
                  </a:lnTo>
                  <a:lnTo>
                    <a:pt x="72" y="240"/>
                  </a:lnTo>
                  <a:lnTo>
                    <a:pt x="59" y="260"/>
                  </a:lnTo>
                  <a:lnTo>
                    <a:pt x="48" y="282"/>
                  </a:lnTo>
                  <a:lnTo>
                    <a:pt x="39" y="305"/>
                  </a:lnTo>
                  <a:lnTo>
                    <a:pt x="30" y="327"/>
                  </a:lnTo>
                  <a:lnTo>
                    <a:pt x="22" y="349"/>
                  </a:lnTo>
                  <a:lnTo>
                    <a:pt x="15" y="373"/>
                  </a:lnTo>
                  <a:lnTo>
                    <a:pt x="9" y="397"/>
                  </a:lnTo>
                  <a:lnTo>
                    <a:pt x="6" y="421"/>
                  </a:lnTo>
                  <a:lnTo>
                    <a:pt x="2" y="446"/>
                  </a:lnTo>
                  <a:lnTo>
                    <a:pt x="0" y="472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23"/>
                  </a:lnTo>
                  <a:lnTo>
                    <a:pt x="2" y="548"/>
                  </a:lnTo>
                  <a:lnTo>
                    <a:pt x="6" y="574"/>
                  </a:lnTo>
                  <a:lnTo>
                    <a:pt x="9" y="598"/>
                  </a:lnTo>
                  <a:lnTo>
                    <a:pt x="15" y="622"/>
                  </a:lnTo>
                  <a:lnTo>
                    <a:pt x="22" y="646"/>
                  </a:lnTo>
                  <a:lnTo>
                    <a:pt x="30" y="668"/>
                  </a:lnTo>
                  <a:lnTo>
                    <a:pt x="39" y="690"/>
                  </a:lnTo>
                  <a:lnTo>
                    <a:pt x="48" y="713"/>
                  </a:lnTo>
                  <a:lnTo>
                    <a:pt x="59" y="735"/>
                  </a:lnTo>
                  <a:lnTo>
                    <a:pt x="72" y="755"/>
                  </a:lnTo>
                  <a:lnTo>
                    <a:pt x="85" y="776"/>
                  </a:lnTo>
                  <a:lnTo>
                    <a:pt x="98" y="794"/>
                  </a:lnTo>
                  <a:lnTo>
                    <a:pt x="113" y="813"/>
                  </a:lnTo>
                  <a:lnTo>
                    <a:pt x="128" y="831"/>
                  </a:lnTo>
                  <a:lnTo>
                    <a:pt x="145" y="848"/>
                  </a:lnTo>
                  <a:lnTo>
                    <a:pt x="163" y="865"/>
                  </a:lnTo>
                  <a:lnTo>
                    <a:pt x="180" y="881"/>
                  </a:lnTo>
                  <a:lnTo>
                    <a:pt x="199" y="896"/>
                  </a:lnTo>
                  <a:lnTo>
                    <a:pt x="219" y="909"/>
                  </a:lnTo>
                  <a:lnTo>
                    <a:pt x="239" y="922"/>
                  </a:lnTo>
                  <a:lnTo>
                    <a:pt x="260" y="935"/>
                  </a:lnTo>
                  <a:lnTo>
                    <a:pt x="282" y="945"/>
                  </a:lnTo>
                  <a:lnTo>
                    <a:pt x="304" y="956"/>
                  </a:lnTo>
                  <a:lnTo>
                    <a:pt x="327" y="965"/>
                  </a:lnTo>
                  <a:lnTo>
                    <a:pt x="349" y="972"/>
                  </a:lnTo>
                  <a:lnTo>
                    <a:pt x="373" y="978"/>
                  </a:lnTo>
                  <a:lnTo>
                    <a:pt x="397" y="983"/>
                  </a:lnTo>
                  <a:lnTo>
                    <a:pt x="421" y="989"/>
                  </a:lnTo>
                  <a:lnTo>
                    <a:pt x="445" y="991"/>
                  </a:lnTo>
                  <a:lnTo>
                    <a:pt x="471" y="995"/>
                  </a:lnTo>
                  <a:lnTo>
                    <a:pt x="497" y="995"/>
                  </a:lnTo>
                  <a:lnTo>
                    <a:pt x="497" y="995"/>
                  </a:lnTo>
                  <a:lnTo>
                    <a:pt x="520" y="995"/>
                  </a:lnTo>
                  <a:lnTo>
                    <a:pt x="720" y="1163"/>
                  </a:lnTo>
                  <a:lnTo>
                    <a:pt x="742" y="930"/>
                  </a:lnTo>
                  <a:lnTo>
                    <a:pt x="742" y="930"/>
                  </a:lnTo>
                  <a:lnTo>
                    <a:pt x="770" y="913"/>
                  </a:lnTo>
                  <a:lnTo>
                    <a:pt x="796" y="894"/>
                  </a:lnTo>
                  <a:lnTo>
                    <a:pt x="820" y="874"/>
                  </a:lnTo>
                  <a:lnTo>
                    <a:pt x="844" y="852"/>
                  </a:lnTo>
                  <a:lnTo>
                    <a:pt x="867" y="830"/>
                  </a:lnTo>
                  <a:lnTo>
                    <a:pt x="887" y="805"/>
                  </a:lnTo>
                  <a:lnTo>
                    <a:pt x="907" y="778"/>
                  </a:lnTo>
                  <a:lnTo>
                    <a:pt x="924" y="752"/>
                  </a:lnTo>
                  <a:lnTo>
                    <a:pt x="941" y="722"/>
                  </a:lnTo>
                  <a:lnTo>
                    <a:pt x="954" y="694"/>
                  </a:lnTo>
                  <a:lnTo>
                    <a:pt x="967" y="663"/>
                  </a:lnTo>
                  <a:lnTo>
                    <a:pt x="976" y="631"/>
                  </a:lnTo>
                  <a:lnTo>
                    <a:pt x="983" y="600"/>
                  </a:lnTo>
                  <a:lnTo>
                    <a:pt x="989" y="566"/>
                  </a:lnTo>
                  <a:lnTo>
                    <a:pt x="993" y="531"/>
                  </a:lnTo>
                  <a:lnTo>
                    <a:pt x="995" y="498"/>
                  </a:lnTo>
                  <a:lnTo>
                    <a:pt x="995" y="498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7" name="Freeform 67"/>
            <p:cNvSpPr>
              <a:spLocks noEditPoints="1"/>
            </p:cNvSpPr>
            <p:nvPr/>
          </p:nvSpPr>
          <p:spPr bwMode="auto">
            <a:xfrm>
              <a:off x="1425593" y="2952932"/>
              <a:ext cx="598357" cy="400404"/>
            </a:xfrm>
            <a:custGeom>
              <a:avLst/>
              <a:gdLst>
                <a:gd name="T0" fmla="*/ 488 w 531"/>
                <a:gd name="T1" fmla="*/ 37 h 356"/>
                <a:gd name="T2" fmla="*/ 492 w 531"/>
                <a:gd name="T3" fmla="*/ 39 h 356"/>
                <a:gd name="T4" fmla="*/ 494 w 531"/>
                <a:gd name="T5" fmla="*/ 74 h 356"/>
                <a:gd name="T6" fmla="*/ 36 w 531"/>
                <a:gd name="T7" fmla="*/ 42 h 356"/>
                <a:gd name="T8" fmla="*/ 37 w 531"/>
                <a:gd name="T9" fmla="*/ 39 h 356"/>
                <a:gd name="T10" fmla="*/ 41 w 531"/>
                <a:gd name="T11" fmla="*/ 37 h 356"/>
                <a:gd name="T12" fmla="*/ 41 w 531"/>
                <a:gd name="T13" fmla="*/ 0 h 356"/>
                <a:gd name="T14" fmla="*/ 34 w 531"/>
                <a:gd name="T15" fmla="*/ 2 h 356"/>
                <a:gd name="T16" fmla="*/ 19 w 531"/>
                <a:gd name="T17" fmla="*/ 7 h 356"/>
                <a:gd name="T18" fmla="*/ 8 w 531"/>
                <a:gd name="T19" fmla="*/ 18 h 356"/>
                <a:gd name="T20" fmla="*/ 0 w 531"/>
                <a:gd name="T21" fmla="*/ 33 h 356"/>
                <a:gd name="T22" fmla="*/ 0 w 531"/>
                <a:gd name="T23" fmla="*/ 315 h 356"/>
                <a:gd name="T24" fmla="*/ 0 w 531"/>
                <a:gd name="T25" fmla="*/ 323 h 356"/>
                <a:gd name="T26" fmla="*/ 8 w 531"/>
                <a:gd name="T27" fmla="*/ 337 h 356"/>
                <a:gd name="T28" fmla="*/ 19 w 531"/>
                <a:gd name="T29" fmla="*/ 349 h 356"/>
                <a:gd name="T30" fmla="*/ 34 w 531"/>
                <a:gd name="T31" fmla="*/ 356 h 356"/>
                <a:gd name="T32" fmla="*/ 488 w 531"/>
                <a:gd name="T33" fmla="*/ 356 h 356"/>
                <a:gd name="T34" fmla="*/ 498 w 531"/>
                <a:gd name="T35" fmla="*/ 356 h 356"/>
                <a:gd name="T36" fmla="*/ 512 w 531"/>
                <a:gd name="T37" fmla="*/ 349 h 356"/>
                <a:gd name="T38" fmla="*/ 524 w 531"/>
                <a:gd name="T39" fmla="*/ 337 h 356"/>
                <a:gd name="T40" fmla="*/ 529 w 531"/>
                <a:gd name="T41" fmla="*/ 323 h 356"/>
                <a:gd name="T42" fmla="*/ 531 w 531"/>
                <a:gd name="T43" fmla="*/ 42 h 356"/>
                <a:gd name="T44" fmla="*/ 529 w 531"/>
                <a:gd name="T45" fmla="*/ 33 h 356"/>
                <a:gd name="T46" fmla="*/ 524 w 531"/>
                <a:gd name="T47" fmla="*/ 18 h 356"/>
                <a:gd name="T48" fmla="*/ 512 w 531"/>
                <a:gd name="T49" fmla="*/ 7 h 356"/>
                <a:gd name="T50" fmla="*/ 498 w 531"/>
                <a:gd name="T51" fmla="*/ 2 h 356"/>
                <a:gd name="T52" fmla="*/ 488 w 531"/>
                <a:gd name="T53" fmla="*/ 0 h 356"/>
                <a:gd name="T54" fmla="*/ 41 w 531"/>
                <a:gd name="T55" fmla="*/ 321 h 356"/>
                <a:gd name="T56" fmla="*/ 37 w 531"/>
                <a:gd name="T57" fmla="*/ 319 h 356"/>
                <a:gd name="T58" fmla="*/ 36 w 531"/>
                <a:gd name="T59" fmla="*/ 167 h 356"/>
                <a:gd name="T60" fmla="*/ 494 w 531"/>
                <a:gd name="T61" fmla="*/ 315 h 356"/>
                <a:gd name="T62" fmla="*/ 492 w 531"/>
                <a:gd name="T63" fmla="*/ 319 h 356"/>
                <a:gd name="T64" fmla="*/ 488 w 531"/>
                <a:gd name="T65" fmla="*/ 321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1" h="356">
                  <a:moveTo>
                    <a:pt x="41" y="37"/>
                  </a:moveTo>
                  <a:lnTo>
                    <a:pt x="488" y="37"/>
                  </a:lnTo>
                  <a:lnTo>
                    <a:pt x="488" y="37"/>
                  </a:lnTo>
                  <a:lnTo>
                    <a:pt x="492" y="39"/>
                  </a:lnTo>
                  <a:lnTo>
                    <a:pt x="494" y="42"/>
                  </a:lnTo>
                  <a:lnTo>
                    <a:pt x="494" y="74"/>
                  </a:lnTo>
                  <a:lnTo>
                    <a:pt x="36" y="74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7" y="39"/>
                  </a:lnTo>
                  <a:lnTo>
                    <a:pt x="41" y="37"/>
                  </a:lnTo>
                  <a:lnTo>
                    <a:pt x="41" y="37"/>
                  </a:lnTo>
                  <a:close/>
                  <a:moveTo>
                    <a:pt x="488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7"/>
                  </a:lnTo>
                  <a:lnTo>
                    <a:pt x="11" y="13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4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3"/>
                  </a:lnTo>
                  <a:lnTo>
                    <a:pt x="4" y="330"/>
                  </a:lnTo>
                  <a:lnTo>
                    <a:pt x="8" y="337"/>
                  </a:lnTo>
                  <a:lnTo>
                    <a:pt x="11" y="343"/>
                  </a:lnTo>
                  <a:lnTo>
                    <a:pt x="19" y="349"/>
                  </a:lnTo>
                  <a:lnTo>
                    <a:pt x="24" y="352"/>
                  </a:lnTo>
                  <a:lnTo>
                    <a:pt x="34" y="356"/>
                  </a:lnTo>
                  <a:lnTo>
                    <a:pt x="41" y="356"/>
                  </a:lnTo>
                  <a:lnTo>
                    <a:pt x="488" y="356"/>
                  </a:lnTo>
                  <a:lnTo>
                    <a:pt x="488" y="356"/>
                  </a:lnTo>
                  <a:lnTo>
                    <a:pt x="498" y="356"/>
                  </a:lnTo>
                  <a:lnTo>
                    <a:pt x="505" y="352"/>
                  </a:lnTo>
                  <a:lnTo>
                    <a:pt x="512" y="349"/>
                  </a:lnTo>
                  <a:lnTo>
                    <a:pt x="518" y="343"/>
                  </a:lnTo>
                  <a:lnTo>
                    <a:pt x="524" y="337"/>
                  </a:lnTo>
                  <a:lnTo>
                    <a:pt x="527" y="330"/>
                  </a:lnTo>
                  <a:lnTo>
                    <a:pt x="529" y="323"/>
                  </a:lnTo>
                  <a:lnTo>
                    <a:pt x="531" y="315"/>
                  </a:lnTo>
                  <a:lnTo>
                    <a:pt x="531" y="42"/>
                  </a:lnTo>
                  <a:lnTo>
                    <a:pt x="531" y="42"/>
                  </a:lnTo>
                  <a:lnTo>
                    <a:pt x="529" y="33"/>
                  </a:lnTo>
                  <a:lnTo>
                    <a:pt x="527" y="26"/>
                  </a:lnTo>
                  <a:lnTo>
                    <a:pt x="524" y="18"/>
                  </a:lnTo>
                  <a:lnTo>
                    <a:pt x="518" y="13"/>
                  </a:lnTo>
                  <a:lnTo>
                    <a:pt x="512" y="7"/>
                  </a:lnTo>
                  <a:lnTo>
                    <a:pt x="505" y="4"/>
                  </a:lnTo>
                  <a:lnTo>
                    <a:pt x="498" y="2"/>
                  </a:lnTo>
                  <a:lnTo>
                    <a:pt x="488" y="0"/>
                  </a:lnTo>
                  <a:lnTo>
                    <a:pt x="488" y="0"/>
                  </a:lnTo>
                  <a:close/>
                  <a:moveTo>
                    <a:pt x="488" y="321"/>
                  </a:moveTo>
                  <a:lnTo>
                    <a:pt x="41" y="321"/>
                  </a:lnTo>
                  <a:lnTo>
                    <a:pt x="41" y="321"/>
                  </a:lnTo>
                  <a:lnTo>
                    <a:pt x="37" y="319"/>
                  </a:lnTo>
                  <a:lnTo>
                    <a:pt x="36" y="315"/>
                  </a:lnTo>
                  <a:lnTo>
                    <a:pt x="36" y="167"/>
                  </a:lnTo>
                  <a:lnTo>
                    <a:pt x="494" y="167"/>
                  </a:lnTo>
                  <a:lnTo>
                    <a:pt x="494" y="315"/>
                  </a:lnTo>
                  <a:lnTo>
                    <a:pt x="494" y="315"/>
                  </a:lnTo>
                  <a:lnTo>
                    <a:pt x="492" y="319"/>
                  </a:lnTo>
                  <a:lnTo>
                    <a:pt x="488" y="321"/>
                  </a:lnTo>
                  <a:lnTo>
                    <a:pt x="488" y="3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8" name="Freeform 69"/>
            <p:cNvSpPr>
              <a:spLocks/>
            </p:cNvSpPr>
            <p:nvPr/>
          </p:nvSpPr>
          <p:spPr bwMode="auto">
            <a:xfrm>
              <a:off x="681020" y="2500791"/>
              <a:ext cx="672590" cy="785063"/>
            </a:xfrm>
            <a:custGeom>
              <a:avLst/>
              <a:gdLst>
                <a:gd name="T0" fmla="*/ 597 w 597"/>
                <a:gd name="T1" fmla="*/ 299 h 700"/>
                <a:gd name="T2" fmla="*/ 592 w 597"/>
                <a:gd name="T3" fmla="*/ 240 h 700"/>
                <a:gd name="T4" fmla="*/ 573 w 597"/>
                <a:gd name="T5" fmla="*/ 182 h 700"/>
                <a:gd name="T6" fmla="*/ 547 w 597"/>
                <a:gd name="T7" fmla="*/ 132 h 700"/>
                <a:gd name="T8" fmla="*/ 510 w 597"/>
                <a:gd name="T9" fmla="*/ 87 h 700"/>
                <a:gd name="T10" fmla="*/ 466 w 597"/>
                <a:gd name="T11" fmla="*/ 52 h 700"/>
                <a:gd name="T12" fmla="*/ 416 w 597"/>
                <a:gd name="T13" fmla="*/ 24 h 700"/>
                <a:gd name="T14" fmla="*/ 360 w 597"/>
                <a:gd name="T15" fmla="*/ 8 h 700"/>
                <a:gd name="T16" fmla="*/ 299 w 597"/>
                <a:gd name="T17" fmla="*/ 0 h 700"/>
                <a:gd name="T18" fmla="*/ 269 w 597"/>
                <a:gd name="T19" fmla="*/ 2 h 700"/>
                <a:gd name="T20" fmla="*/ 210 w 597"/>
                <a:gd name="T21" fmla="*/ 13 h 700"/>
                <a:gd name="T22" fmla="*/ 158 w 597"/>
                <a:gd name="T23" fmla="*/ 37 h 700"/>
                <a:gd name="T24" fmla="*/ 109 w 597"/>
                <a:gd name="T25" fmla="*/ 69 h 700"/>
                <a:gd name="T26" fmla="*/ 69 w 597"/>
                <a:gd name="T27" fmla="*/ 110 h 700"/>
                <a:gd name="T28" fmla="*/ 37 w 597"/>
                <a:gd name="T29" fmla="*/ 156 h 700"/>
                <a:gd name="T30" fmla="*/ 15 w 597"/>
                <a:gd name="T31" fmla="*/ 210 h 700"/>
                <a:gd name="T32" fmla="*/ 2 w 597"/>
                <a:gd name="T33" fmla="*/ 269 h 700"/>
                <a:gd name="T34" fmla="*/ 0 w 597"/>
                <a:gd name="T35" fmla="*/ 299 h 700"/>
                <a:gd name="T36" fmla="*/ 7 w 597"/>
                <a:gd name="T37" fmla="*/ 358 h 700"/>
                <a:gd name="T38" fmla="*/ 24 w 597"/>
                <a:gd name="T39" fmla="*/ 416 h 700"/>
                <a:gd name="T40" fmla="*/ 52 w 597"/>
                <a:gd name="T41" fmla="*/ 466 h 700"/>
                <a:gd name="T42" fmla="*/ 89 w 597"/>
                <a:gd name="T43" fmla="*/ 510 h 700"/>
                <a:gd name="T44" fmla="*/ 132 w 597"/>
                <a:gd name="T45" fmla="*/ 546 h 700"/>
                <a:gd name="T46" fmla="*/ 184 w 597"/>
                <a:gd name="T47" fmla="*/ 573 h 700"/>
                <a:gd name="T48" fmla="*/ 239 w 597"/>
                <a:gd name="T49" fmla="*/ 592 h 700"/>
                <a:gd name="T50" fmla="*/ 299 w 597"/>
                <a:gd name="T51" fmla="*/ 598 h 700"/>
                <a:gd name="T52" fmla="*/ 313 w 597"/>
                <a:gd name="T53" fmla="*/ 598 h 700"/>
                <a:gd name="T54" fmla="*/ 445 w 597"/>
                <a:gd name="T55" fmla="*/ 559 h 700"/>
                <a:gd name="T56" fmla="*/ 462 w 597"/>
                <a:gd name="T57" fmla="*/ 549 h 700"/>
                <a:gd name="T58" fmla="*/ 493 w 597"/>
                <a:gd name="T59" fmla="*/ 525 h 700"/>
                <a:gd name="T60" fmla="*/ 521 w 597"/>
                <a:gd name="T61" fmla="*/ 497 h 700"/>
                <a:gd name="T62" fmla="*/ 545 w 597"/>
                <a:gd name="T63" fmla="*/ 468 h 700"/>
                <a:gd name="T64" fmla="*/ 566 w 597"/>
                <a:gd name="T65" fmla="*/ 434 h 700"/>
                <a:gd name="T66" fmla="*/ 581 w 597"/>
                <a:gd name="T67" fmla="*/ 399 h 700"/>
                <a:gd name="T68" fmla="*/ 592 w 597"/>
                <a:gd name="T69" fmla="*/ 360 h 700"/>
                <a:gd name="T70" fmla="*/ 597 w 597"/>
                <a:gd name="T71" fmla="*/ 319 h 700"/>
                <a:gd name="T72" fmla="*/ 597 w 597"/>
                <a:gd name="T73" fmla="*/ 299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700">
                  <a:moveTo>
                    <a:pt x="597" y="299"/>
                  </a:moveTo>
                  <a:lnTo>
                    <a:pt x="597" y="299"/>
                  </a:lnTo>
                  <a:lnTo>
                    <a:pt x="596" y="269"/>
                  </a:lnTo>
                  <a:lnTo>
                    <a:pt x="592" y="240"/>
                  </a:lnTo>
                  <a:lnTo>
                    <a:pt x="584" y="210"/>
                  </a:lnTo>
                  <a:lnTo>
                    <a:pt x="573" y="182"/>
                  </a:lnTo>
                  <a:lnTo>
                    <a:pt x="562" y="156"/>
                  </a:lnTo>
                  <a:lnTo>
                    <a:pt x="547" y="132"/>
                  </a:lnTo>
                  <a:lnTo>
                    <a:pt x="529" y="110"/>
                  </a:lnTo>
                  <a:lnTo>
                    <a:pt x="510" y="87"/>
                  </a:lnTo>
                  <a:lnTo>
                    <a:pt x="490" y="69"/>
                  </a:lnTo>
                  <a:lnTo>
                    <a:pt x="466" y="52"/>
                  </a:lnTo>
                  <a:lnTo>
                    <a:pt x="442" y="37"/>
                  </a:lnTo>
                  <a:lnTo>
                    <a:pt x="416" y="24"/>
                  </a:lnTo>
                  <a:lnTo>
                    <a:pt x="388" y="13"/>
                  </a:lnTo>
                  <a:lnTo>
                    <a:pt x="360" y="8"/>
                  </a:lnTo>
                  <a:lnTo>
                    <a:pt x="330" y="2"/>
                  </a:lnTo>
                  <a:lnTo>
                    <a:pt x="299" y="0"/>
                  </a:lnTo>
                  <a:lnTo>
                    <a:pt x="299" y="0"/>
                  </a:lnTo>
                  <a:lnTo>
                    <a:pt x="269" y="2"/>
                  </a:lnTo>
                  <a:lnTo>
                    <a:pt x="239" y="8"/>
                  </a:lnTo>
                  <a:lnTo>
                    <a:pt x="210" y="13"/>
                  </a:lnTo>
                  <a:lnTo>
                    <a:pt x="184" y="24"/>
                  </a:lnTo>
                  <a:lnTo>
                    <a:pt x="158" y="37"/>
                  </a:lnTo>
                  <a:lnTo>
                    <a:pt x="132" y="52"/>
                  </a:lnTo>
                  <a:lnTo>
                    <a:pt x="109" y="69"/>
                  </a:lnTo>
                  <a:lnTo>
                    <a:pt x="89" y="87"/>
                  </a:lnTo>
                  <a:lnTo>
                    <a:pt x="69" y="110"/>
                  </a:lnTo>
                  <a:lnTo>
                    <a:pt x="52" y="132"/>
                  </a:lnTo>
                  <a:lnTo>
                    <a:pt x="37" y="156"/>
                  </a:lnTo>
                  <a:lnTo>
                    <a:pt x="24" y="182"/>
                  </a:lnTo>
                  <a:lnTo>
                    <a:pt x="15" y="210"/>
                  </a:lnTo>
                  <a:lnTo>
                    <a:pt x="7" y="240"/>
                  </a:lnTo>
                  <a:lnTo>
                    <a:pt x="2" y="269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2" y="330"/>
                  </a:lnTo>
                  <a:lnTo>
                    <a:pt x="7" y="358"/>
                  </a:lnTo>
                  <a:lnTo>
                    <a:pt x="15" y="388"/>
                  </a:lnTo>
                  <a:lnTo>
                    <a:pt x="24" y="416"/>
                  </a:lnTo>
                  <a:lnTo>
                    <a:pt x="37" y="442"/>
                  </a:lnTo>
                  <a:lnTo>
                    <a:pt x="52" y="466"/>
                  </a:lnTo>
                  <a:lnTo>
                    <a:pt x="69" y="488"/>
                  </a:lnTo>
                  <a:lnTo>
                    <a:pt x="89" y="510"/>
                  </a:lnTo>
                  <a:lnTo>
                    <a:pt x="109" y="529"/>
                  </a:lnTo>
                  <a:lnTo>
                    <a:pt x="132" y="546"/>
                  </a:lnTo>
                  <a:lnTo>
                    <a:pt x="158" y="560"/>
                  </a:lnTo>
                  <a:lnTo>
                    <a:pt x="184" y="573"/>
                  </a:lnTo>
                  <a:lnTo>
                    <a:pt x="210" y="585"/>
                  </a:lnTo>
                  <a:lnTo>
                    <a:pt x="239" y="592"/>
                  </a:lnTo>
                  <a:lnTo>
                    <a:pt x="269" y="596"/>
                  </a:lnTo>
                  <a:lnTo>
                    <a:pt x="299" y="598"/>
                  </a:lnTo>
                  <a:lnTo>
                    <a:pt x="299" y="598"/>
                  </a:lnTo>
                  <a:lnTo>
                    <a:pt x="313" y="598"/>
                  </a:lnTo>
                  <a:lnTo>
                    <a:pt x="432" y="700"/>
                  </a:lnTo>
                  <a:lnTo>
                    <a:pt x="445" y="559"/>
                  </a:lnTo>
                  <a:lnTo>
                    <a:pt x="445" y="559"/>
                  </a:lnTo>
                  <a:lnTo>
                    <a:pt x="462" y="549"/>
                  </a:lnTo>
                  <a:lnTo>
                    <a:pt x="479" y="538"/>
                  </a:lnTo>
                  <a:lnTo>
                    <a:pt x="493" y="525"/>
                  </a:lnTo>
                  <a:lnTo>
                    <a:pt x="508" y="512"/>
                  </a:lnTo>
                  <a:lnTo>
                    <a:pt x="521" y="497"/>
                  </a:lnTo>
                  <a:lnTo>
                    <a:pt x="534" y="483"/>
                  </a:lnTo>
                  <a:lnTo>
                    <a:pt x="545" y="468"/>
                  </a:lnTo>
                  <a:lnTo>
                    <a:pt x="555" y="451"/>
                  </a:lnTo>
                  <a:lnTo>
                    <a:pt x="566" y="434"/>
                  </a:lnTo>
                  <a:lnTo>
                    <a:pt x="573" y="416"/>
                  </a:lnTo>
                  <a:lnTo>
                    <a:pt x="581" y="399"/>
                  </a:lnTo>
                  <a:lnTo>
                    <a:pt x="586" y="379"/>
                  </a:lnTo>
                  <a:lnTo>
                    <a:pt x="592" y="360"/>
                  </a:lnTo>
                  <a:lnTo>
                    <a:pt x="596" y="340"/>
                  </a:lnTo>
                  <a:lnTo>
                    <a:pt x="597" y="319"/>
                  </a:lnTo>
                  <a:lnTo>
                    <a:pt x="597" y="299"/>
                  </a:lnTo>
                  <a:lnTo>
                    <a:pt x="597" y="299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9" name="Freeform 73"/>
            <p:cNvSpPr>
              <a:spLocks/>
            </p:cNvSpPr>
            <p:nvPr/>
          </p:nvSpPr>
          <p:spPr bwMode="auto">
            <a:xfrm>
              <a:off x="748504" y="3209371"/>
              <a:ext cx="697333" cy="818804"/>
            </a:xfrm>
            <a:custGeom>
              <a:avLst/>
              <a:gdLst>
                <a:gd name="T0" fmla="*/ 622 w 622"/>
                <a:gd name="T1" fmla="*/ 310 h 727"/>
                <a:gd name="T2" fmla="*/ 614 w 622"/>
                <a:gd name="T3" fmla="*/ 249 h 727"/>
                <a:gd name="T4" fmla="*/ 598 w 622"/>
                <a:gd name="T5" fmla="*/ 189 h 727"/>
                <a:gd name="T6" fmla="*/ 568 w 622"/>
                <a:gd name="T7" fmla="*/ 137 h 727"/>
                <a:gd name="T8" fmla="*/ 531 w 622"/>
                <a:gd name="T9" fmla="*/ 91 h 727"/>
                <a:gd name="T10" fmla="*/ 485 w 622"/>
                <a:gd name="T11" fmla="*/ 54 h 727"/>
                <a:gd name="T12" fmla="*/ 433 w 622"/>
                <a:gd name="T13" fmla="*/ 24 h 727"/>
                <a:gd name="T14" fmla="*/ 373 w 622"/>
                <a:gd name="T15" fmla="*/ 7 h 727"/>
                <a:gd name="T16" fmla="*/ 310 w 622"/>
                <a:gd name="T17" fmla="*/ 0 h 727"/>
                <a:gd name="T18" fmla="*/ 279 w 622"/>
                <a:gd name="T19" fmla="*/ 2 h 727"/>
                <a:gd name="T20" fmla="*/ 219 w 622"/>
                <a:gd name="T21" fmla="*/ 15 h 727"/>
                <a:gd name="T22" fmla="*/ 164 w 622"/>
                <a:gd name="T23" fmla="*/ 37 h 727"/>
                <a:gd name="T24" fmla="*/ 113 w 622"/>
                <a:gd name="T25" fmla="*/ 70 h 727"/>
                <a:gd name="T26" fmla="*/ 71 w 622"/>
                <a:gd name="T27" fmla="*/ 113 h 727"/>
                <a:gd name="T28" fmla="*/ 37 w 622"/>
                <a:gd name="T29" fmla="*/ 163 h 727"/>
                <a:gd name="T30" fmla="*/ 15 w 622"/>
                <a:gd name="T31" fmla="*/ 219 h 727"/>
                <a:gd name="T32" fmla="*/ 2 w 622"/>
                <a:gd name="T33" fmla="*/ 278 h 727"/>
                <a:gd name="T34" fmla="*/ 0 w 622"/>
                <a:gd name="T35" fmla="*/ 310 h 727"/>
                <a:gd name="T36" fmla="*/ 6 w 622"/>
                <a:gd name="T37" fmla="*/ 373 h 727"/>
                <a:gd name="T38" fmla="*/ 24 w 622"/>
                <a:gd name="T39" fmla="*/ 432 h 727"/>
                <a:gd name="T40" fmla="*/ 54 w 622"/>
                <a:gd name="T41" fmla="*/ 484 h 727"/>
                <a:gd name="T42" fmla="*/ 91 w 622"/>
                <a:gd name="T43" fmla="*/ 530 h 727"/>
                <a:gd name="T44" fmla="*/ 138 w 622"/>
                <a:gd name="T45" fmla="*/ 568 h 727"/>
                <a:gd name="T46" fmla="*/ 190 w 622"/>
                <a:gd name="T47" fmla="*/ 597 h 727"/>
                <a:gd name="T48" fmla="*/ 249 w 622"/>
                <a:gd name="T49" fmla="*/ 614 h 727"/>
                <a:gd name="T50" fmla="*/ 310 w 622"/>
                <a:gd name="T51" fmla="*/ 621 h 727"/>
                <a:gd name="T52" fmla="*/ 325 w 622"/>
                <a:gd name="T53" fmla="*/ 621 h 727"/>
                <a:gd name="T54" fmla="*/ 464 w 622"/>
                <a:gd name="T55" fmla="*/ 581 h 727"/>
                <a:gd name="T56" fmla="*/ 481 w 622"/>
                <a:gd name="T57" fmla="*/ 569 h 727"/>
                <a:gd name="T58" fmla="*/ 512 w 622"/>
                <a:gd name="T59" fmla="*/ 545 h 727"/>
                <a:gd name="T60" fmla="*/ 542 w 622"/>
                <a:gd name="T61" fmla="*/ 517 h 727"/>
                <a:gd name="T62" fmla="*/ 566 w 622"/>
                <a:gd name="T63" fmla="*/ 486 h 727"/>
                <a:gd name="T64" fmla="*/ 588 w 622"/>
                <a:gd name="T65" fmla="*/ 451 h 727"/>
                <a:gd name="T66" fmla="*/ 603 w 622"/>
                <a:gd name="T67" fmla="*/ 414 h 727"/>
                <a:gd name="T68" fmla="*/ 614 w 622"/>
                <a:gd name="T69" fmla="*/ 375 h 727"/>
                <a:gd name="T70" fmla="*/ 620 w 622"/>
                <a:gd name="T71" fmla="*/ 332 h 727"/>
                <a:gd name="T72" fmla="*/ 622 w 622"/>
                <a:gd name="T73" fmla="*/ 31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2" h="727">
                  <a:moveTo>
                    <a:pt x="622" y="310"/>
                  </a:moveTo>
                  <a:lnTo>
                    <a:pt x="622" y="310"/>
                  </a:lnTo>
                  <a:lnTo>
                    <a:pt x="620" y="278"/>
                  </a:lnTo>
                  <a:lnTo>
                    <a:pt x="614" y="249"/>
                  </a:lnTo>
                  <a:lnTo>
                    <a:pt x="607" y="219"/>
                  </a:lnTo>
                  <a:lnTo>
                    <a:pt x="598" y="189"/>
                  </a:lnTo>
                  <a:lnTo>
                    <a:pt x="585" y="163"/>
                  </a:lnTo>
                  <a:lnTo>
                    <a:pt x="568" y="137"/>
                  </a:lnTo>
                  <a:lnTo>
                    <a:pt x="551" y="113"/>
                  </a:lnTo>
                  <a:lnTo>
                    <a:pt x="531" y="91"/>
                  </a:lnTo>
                  <a:lnTo>
                    <a:pt x="509" y="70"/>
                  </a:lnTo>
                  <a:lnTo>
                    <a:pt x="485" y="54"/>
                  </a:lnTo>
                  <a:lnTo>
                    <a:pt x="459" y="37"/>
                  </a:lnTo>
                  <a:lnTo>
                    <a:pt x="433" y="24"/>
                  </a:lnTo>
                  <a:lnTo>
                    <a:pt x="403" y="15"/>
                  </a:lnTo>
                  <a:lnTo>
                    <a:pt x="373" y="7"/>
                  </a:lnTo>
                  <a:lnTo>
                    <a:pt x="344" y="2"/>
                  </a:lnTo>
                  <a:lnTo>
                    <a:pt x="310" y="0"/>
                  </a:lnTo>
                  <a:lnTo>
                    <a:pt x="310" y="0"/>
                  </a:lnTo>
                  <a:lnTo>
                    <a:pt x="279" y="2"/>
                  </a:lnTo>
                  <a:lnTo>
                    <a:pt x="249" y="7"/>
                  </a:lnTo>
                  <a:lnTo>
                    <a:pt x="219" y="15"/>
                  </a:lnTo>
                  <a:lnTo>
                    <a:pt x="190" y="24"/>
                  </a:lnTo>
                  <a:lnTo>
                    <a:pt x="164" y="37"/>
                  </a:lnTo>
                  <a:lnTo>
                    <a:pt x="138" y="54"/>
                  </a:lnTo>
                  <a:lnTo>
                    <a:pt x="113" y="70"/>
                  </a:lnTo>
                  <a:lnTo>
                    <a:pt x="91" y="91"/>
                  </a:lnTo>
                  <a:lnTo>
                    <a:pt x="71" y="113"/>
                  </a:lnTo>
                  <a:lnTo>
                    <a:pt x="54" y="137"/>
                  </a:lnTo>
                  <a:lnTo>
                    <a:pt x="37" y="163"/>
                  </a:lnTo>
                  <a:lnTo>
                    <a:pt x="24" y="189"/>
                  </a:lnTo>
                  <a:lnTo>
                    <a:pt x="15" y="219"/>
                  </a:lnTo>
                  <a:lnTo>
                    <a:pt x="6" y="249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3"/>
                  </a:lnTo>
                  <a:lnTo>
                    <a:pt x="6" y="373"/>
                  </a:lnTo>
                  <a:lnTo>
                    <a:pt x="15" y="402"/>
                  </a:lnTo>
                  <a:lnTo>
                    <a:pt x="24" y="432"/>
                  </a:lnTo>
                  <a:lnTo>
                    <a:pt x="37" y="458"/>
                  </a:lnTo>
                  <a:lnTo>
                    <a:pt x="54" y="484"/>
                  </a:lnTo>
                  <a:lnTo>
                    <a:pt x="71" y="508"/>
                  </a:lnTo>
                  <a:lnTo>
                    <a:pt x="91" y="530"/>
                  </a:lnTo>
                  <a:lnTo>
                    <a:pt x="113" y="551"/>
                  </a:lnTo>
                  <a:lnTo>
                    <a:pt x="138" y="568"/>
                  </a:lnTo>
                  <a:lnTo>
                    <a:pt x="164" y="584"/>
                  </a:lnTo>
                  <a:lnTo>
                    <a:pt x="190" y="597"/>
                  </a:lnTo>
                  <a:lnTo>
                    <a:pt x="219" y="607"/>
                  </a:lnTo>
                  <a:lnTo>
                    <a:pt x="249" y="614"/>
                  </a:lnTo>
                  <a:lnTo>
                    <a:pt x="279" y="619"/>
                  </a:lnTo>
                  <a:lnTo>
                    <a:pt x="310" y="621"/>
                  </a:lnTo>
                  <a:lnTo>
                    <a:pt x="310" y="621"/>
                  </a:lnTo>
                  <a:lnTo>
                    <a:pt x="325" y="621"/>
                  </a:lnTo>
                  <a:lnTo>
                    <a:pt x="451" y="727"/>
                  </a:lnTo>
                  <a:lnTo>
                    <a:pt x="464" y="581"/>
                  </a:lnTo>
                  <a:lnTo>
                    <a:pt x="464" y="581"/>
                  </a:lnTo>
                  <a:lnTo>
                    <a:pt x="481" y="569"/>
                  </a:lnTo>
                  <a:lnTo>
                    <a:pt x="498" y="558"/>
                  </a:lnTo>
                  <a:lnTo>
                    <a:pt x="512" y="545"/>
                  </a:lnTo>
                  <a:lnTo>
                    <a:pt x="527" y="532"/>
                  </a:lnTo>
                  <a:lnTo>
                    <a:pt x="542" y="517"/>
                  </a:lnTo>
                  <a:lnTo>
                    <a:pt x="555" y="503"/>
                  </a:lnTo>
                  <a:lnTo>
                    <a:pt x="566" y="486"/>
                  </a:lnTo>
                  <a:lnTo>
                    <a:pt x="577" y="469"/>
                  </a:lnTo>
                  <a:lnTo>
                    <a:pt x="588" y="451"/>
                  </a:lnTo>
                  <a:lnTo>
                    <a:pt x="596" y="432"/>
                  </a:lnTo>
                  <a:lnTo>
                    <a:pt x="603" y="414"/>
                  </a:lnTo>
                  <a:lnTo>
                    <a:pt x="611" y="395"/>
                  </a:lnTo>
                  <a:lnTo>
                    <a:pt x="614" y="375"/>
                  </a:lnTo>
                  <a:lnTo>
                    <a:pt x="618" y="352"/>
                  </a:lnTo>
                  <a:lnTo>
                    <a:pt x="620" y="332"/>
                  </a:lnTo>
                  <a:lnTo>
                    <a:pt x="622" y="310"/>
                  </a:lnTo>
                  <a:lnTo>
                    <a:pt x="622" y="31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20" name="Group 8"/>
            <p:cNvGrpSpPr/>
            <p:nvPr/>
          </p:nvGrpSpPr>
          <p:grpSpPr>
            <a:xfrm>
              <a:off x="930711" y="3384829"/>
              <a:ext cx="283432" cy="341918"/>
              <a:chOff x="4639474" y="3384829"/>
              <a:chExt cx="283432" cy="341918"/>
            </a:xfrm>
            <a:solidFill>
              <a:schemeClr val="bg1"/>
            </a:solidFill>
          </p:grpSpPr>
          <p:sp>
            <p:nvSpPr>
              <p:cNvPr id="48" name="Freeform 74"/>
              <p:cNvSpPr>
                <a:spLocks/>
              </p:cNvSpPr>
              <p:nvPr/>
            </p:nvSpPr>
            <p:spPr bwMode="auto">
              <a:xfrm>
                <a:off x="4639474" y="3551289"/>
                <a:ext cx="283432" cy="175458"/>
              </a:xfrm>
              <a:custGeom>
                <a:avLst/>
                <a:gdLst>
                  <a:gd name="T0" fmla="*/ 252 w 252"/>
                  <a:gd name="T1" fmla="*/ 156 h 156"/>
                  <a:gd name="T2" fmla="*/ 252 w 252"/>
                  <a:gd name="T3" fmla="*/ 156 h 156"/>
                  <a:gd name="T4" fmla="*/ 252 w 252"/>
                  <a:gd name="T5" fmla="*/ 139 h 156"/>
                  <a:gd name="T6" fmla="*/ 250 w 252"/>
                  <a:gd name="T7" fmla="*/ 124 h 156"/>
                  <a:gd name="T8" fmla="*/ 246 w 252"/>
                  <a:gd name="T9" fmla="*/ 110 h 156"/>
                  <a:gd name="T10" fmla="*/ 243 w 252"/>
                  <a:gd name="T11" fmla="*/ 95 h 156"/>
                  <a:gd name="T12" fmla="*/ 237 w 252"/>
                  <a:gd name="T13" fmla="*/ 82 h 156"/>
                  <a:gd name="T14" fmla="*/ 231 w 252"/>
                  <a:gd name="T15" fmla="*/ 69 h 156"/>
                  <a:gd name="T16" fmla="*/ 224 w 252"/>
                  <a:gd name="T17" fmla="*/ 58 h 156"/>
                  <a:gd name="T18" fmla="*/ 215 w 252"/>
                  <a:gd name="T19" fmla="*/ 47 h 156"/>
                  <a:gd name="T20" fmla="*/ 207 w 252"/>
                  <a:gd name="T21" fmla="*/ 35 h 156"/>
                  <a:gd name="T22" fmla="*/ 196 w 252"/>
                  <a:gd name="T23" fmla="*/ 28 h 156"/>
                  <a:gd name="T24" fmla="*/ 187 w 252"/>
                  <a:gd name="T25" fmla="*/ 19 h 156"/>
                  <a:gd name="T26" fmla="*/ 176 w 252"/>
                  <a:gd name="T27" fmla="*/ 13 h 156"/>
                  <a:gd name="T28" fmla="*/ 163 w 252"/>
                  <a:gd name="T29" fmla="*/ 8 h 156"/>
                  <a:gd name="T30" fmla="*/ 152 w 252"/>
                  <a:gd name="T31" fmla="*/ 4 h 156"/>
                  <a:gd name="T32" fmla="*/ 139 w 252"/>
                  <a:gd name="T33" fmla="*/ 2 h 156"/>
                  <a:gd name="T34" fmla="*/ 126 w 252"/>
                  <a:gd name="T35" fmla="*/ 0 h 156"/>
                  <a:gd name="T36" fmla="*/ 126 w 252"/>
                  <a:gd name="T37" fmla="*/ 0 h 156"/>
                  <a:gd name="T38" fmla="*/ 113 w 252"/>
                  <a:gd name="T39" fmla="*/ 2 h 156"/>
                  <a:gd name="T40" fmla="*/ 100 w 252"/>
                  <a:gd name="T41" fmla="*/ 4 h 156"/>
                  <a:gd name="T42" fmla="*/ 89 w 252"/>
                  <a:gd name="T43" fmla="*/ 8 h 156"/>
                  <a:gd name="T44" fmla="*/ 77 w 252"/>
                  <a:gd name="T45" fmla="*/ 13 h 156"/>
                  <a:gd name="T46" fmla="*/ 66 w 252"/>
                  <a:gd name="T47" fmla="*/ 19 h 156"/>
                  <a:gd name="T48" fmla="*/ 55 w 252"/>
                  <a:gd name="T49" fmla="*/ 28 h 156"/>
                  <a:gd name="T50" fmla="*/ 46 w 252"/>
                  <a:gd name="T51" fmla="*/ 35 h 156"/>
                  <a:gd name="T52" fmla="*/ 37 w 252"/>
                  <a:gd name="T53" fmla="*/ 47 h 156"/>
                  <a:gd name="T54" fmla="*/ 29 w 252"/>
                  <a:gd name="T55" fmla="*/ 58 h 156"/>
                  <a:gd name="T56" fmla="*/ 22 w 252"/>
                  <a:gd name="T57" fmla="*/ 69 h 156"/>
                  <a:gd name="T58" fmla="*/ 14 w 252"/>
                  <a:gd name="T59" fmla="*/ 82 h 156"/>
                  <a:gd name="T60" fmla="*/ 9 w 252"/>
                  <a:gd name="T61" fmla="*/ 95 h 156"/>
                  <a:gd name="T62" fmla="*/ 5 w 252"/>
                  <a:gd name="T63" fmla="*/ 110 h 156"/>
                  <a:gd name="T64" fmla="*/ 1 w 252"/>
                  <a:gd name="T65" fmla="*/ 124 h 156"/>
                  <a:gd name="T66" fmla="*/ 0 w 252"/>
                  <a:gd name="T67" fmla="*/ 139 h 156"/>
                  <a:gd name="T68" fmla="*/ 0 w 252"/>
                  <a:gd name="T69" fmla="*/ 156 h 156"/>
                  <a:gd name="T70" fmla="*/ 252 w 252"/>
                  <a:gd name="T7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2" h="156">
                    <a:moveTo>
                      <a:pt x="252" y="156"/>
                    </a:moveTo>
                    <a:lnTo>
                      <a:pt x="252" y="156"/>
                    </a:lnTo>
                    <a:lnTo>
                      <a:pt x="252" y="139"/>
                    </a:lnTo>
                    <a:lnTo>
                      <a:pt x="250" y="124"/>
                    </a:lnTo>
                    <a:lnTo>
                      <a:pt x="246" y="110"/>
                    </a:lnTo>
                    <a:lnTo>
                      <a:pt x="243" y="95"/>
                    </a:lnTo>
                    <a:lnTo>
                      <a:pt x="237" y="82"/>
                    </a:lnTo>
                    <a:lnTo>
                      <a:pt x="231" y="69"/>
                    </a:lnTo>
                    <a:lnTo>
                      <a:pt x="224" y="58"/>
                    </a:lnTo>
                    <a:lnTo>
                      <a:pt x="215" y="47"/>
                    </a:lnTo>
                    <a:lnTo>
                      <a:pt x="207" y="35"/>
                    </a:lnTo>
                    <a:lnTo>
                      <a:pt x="196" y="28"/>
                    </a:lnTo>
                    <a:lnTo>
                      <a:pt x="187" y="19"/>
                    </a:lnTo>
                    <a:lnTo>
                      <a:pt x="176" y="13"/>
                    </a:lnTo>
                    <a:lnTo>
                      <a:pt x="163" y="8"/>
                    </a:lnTo>
                    <a:lnTo>
                      <a:pt x="152" y="4"/>
                    </a:lnTo>
                    <a:lnTo>
                      <a:pt x="139" y="2"/>
                    </a:lnTo>
                    <a:lnTo>
                      <a:pt x="126" y="0"/>
                    </a:lnTo>
                    <a:lnTo>
                      <a:pt x="126" y="0"/>
                    </a:lnTo>
                    <a:lnTo>
                      <a:pt x="113" y="2"/>
                    </a:lnTo>
                    <a:lnTo>
                      <a:pt x="100" y="4"/>
                    </a:lnTo>
                    <a:lnTo>
                      <a:pt x="89" y="8"/>
                    </a:lnTo>
                    <a:lnTo>
                      <a:pt x="77" y="13"/>
                    </a:lnTo>
                    <a:lnTo>
                      <a:pt x="66" y="19"/>
                    </a:lnTo>
                    <a:lnTo>
                      <a:pt x="55" y="28"/>
                    </a:lnTo>
                    <a:lnTo>
                      <a:pt x="46" y="35"/>
                    </a:lnTo>
                    <a:lnTo>
                      <a:pt x="37" y="47"/>
                    </a:lnTo>
                    <a:lnTo>
                      <a:pt x="29" y="58"/>
                    </a:lnTo>
                    <a:lnTo>
                      <a:pt x="22" y="69"/>
                    </a:lnTo>
                    <a:lnTo>
                      <a:pt x="14" y="82"/>
                    </a:lnTo>
                    <a:lnTo>
                      <a:pt x="9" y="95"/>
                    </a:lnTo>
                    <a:lnTo>
                      <a:pt x="5" y="110"/>
                    </a:lnTo>
                    <a:lnTo>
                      <a:pt x="1" y="124"/>
                    </a:lnTo>
                    <a:lnTo>
                      <a:pt x="0" y="139"/>
                    </a:lnTo>
                    <a:lnTo>
                      <a:pt x="0" y="156"/>
                    </a:lnTo>
                    <a:lnTo>
                      <a:pt x="252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9" name="Freeform 75"/>
              <p:cNvSpPr>
                <a:spLocks/>
              </p:cNvSpPr>
              <p:nvPr/>
            </p:nvSpPr>
            <p:spPr bwMode="auto">
              <a:xfrm>
                <a:off x="4695710" y="3384829"/>
                <a:ext cx="168710" cy="155214"/>
              </a:xfrm>
              <a:custGeom>
                <a:avLst/>
                <a:gdLst>
                  <a:gd name="T0" fmla="*/ 148 w 148"/>
                  <a:gd name="T1" fmla="*/ 68 h 137"/>
                  <a:gd name="T2" fmla="*/ 148 w 148"/>
                  <a:gd name="T3" fmla="*/ 68 h 137"/>
                  <a:gd name="T4" fmla="*/ 146 w 148"/>
                  <a:gd name="T5" fmla="*/ 55 h 137"/>
                  <a:gd name="T6" fmla="*/ 143 w 148"/>
                  <a:gd name="T7" fmla="*/ 42 h 137"/>
                  <a:gd name="T8" fmla="*/ 135 w 148"/>
                  <a:gd name="T9" fmla="*/ 31 h 137"/>
                  <a:gd name="T10" fmla="*/ 126 w 148"/>
                  <a:gd name="T11" fmla="*/ 20 h 137"/>
                  <a:gd name="T12" fmla="*/ 117 w 148"/>
                  <a:gd name="T13" fmla="*/ 13 h 137"/>
                  <a:gd name="T14" fmla="*/ 104 w 148"/>
                  <a:gd name="T15" fmla="*/ 5 h 137"/>
                  <a:gd name="T16" fmla="*/ 89 w 148"/>
                  <a:gd name="T17" fmla="*/ 2 h 137"/>
                  <a:gd name="T18" fmla="*/ 74 w 148"/>
                  <a:gd name="T19" fmla="*/ 0 h 137"/>
                  <a:gd name="T20" fmla="*/ 74 w 148"/>
                  <a:gd name="T21" fmla="*/ 0 h 137"/>
                  <a:gd name="T22" fmla="*/ 59 w 148"/>
                  <a:gd name="T23" fmla="*/ 2 h 137"/>
                  <a:gd name="T24" fmla="*/ 46 w 148"/>
                  <a:gd name="T25" fmla="*/ 5 h 137"/>
                  <a:gd name="T26" fmla="*/ 33 w 148"/>
                  <a:gd name="T27" fmla="*/ 13 h 137"/>
                  <a:gd name="T28" fmla="*/ 22 w 148"/>
                  <a:gd name="T29" fmla="*/ 20 h 137"/>
                  <a:gd name="T30" fmla="*/ 13 w 148"/>
                  <a:gd name="T31" fmla="*/ 31 h 137"/>
                  <a:gd name="T32" fmla="*/ 5 w 148"/>
                  <a:gd name="T33" fmla="*/ 42 h 137"/>
                  <a:gd name="T34" fmla="*/ 2 w 148"/>
                  <a:gd name="T35" fmla="*/ 55 h 137"/>
                  <a:gd name="T36" fmla="*/ 0 w 148"/>
                  <a:gd name="T37" fmla="*/ 68 h 137"/>
                  <a:gd name="T38" fmla="*/ 0 w 148"/>
                  <a:gd name="T39" fmla="*/ 68 h 137"/>
                  <a:gd name="T40" fmla="*/ 2 w 148"/>
                  <a:gd name="T41" fmla="*/ 83 h 137"/>
                  <a:gd name="T42" fmla="*/ 5 w 148"/>
                  <a:gd name="T43" fmla="*/ 96 h 137"/>
                  <a:gd name="T44" fmla="*/ 13 w 148"/>
                  <a:gd name="T45" fmla="*/ 107 h 137"/>
                  <a:gd name="T46" fmla="*/ 22 w 148"/>
                  <a:gd name="T47" fmla="*/ 117 h 137"/>
                  <a:gd name="T48" fmla="*/ 33 w 148"/>
                  <a:gd name="T49" fmla="*/ 126 h 137"/>
                  <a:gd name="T50" fmla="*/ 46 w 148"/>
                  <a:gd name="T51" fmla="*/ 131 h 137"/>
                  <a:gd name="T52" fmla="*/ 59 w 148"/>
                  <a:gd name="T53" fmla="*/ 137 h 137"/>
                  <a:gd name="T54" fmla="*/ 74 w 148"/>
                  <a:gd name="T55" fmla="*/ 137 h 137"/>
                  <a:gd name="T56" fmla="*/ 74 w 148"/>
                  <a:gd name="T57" fmla="*/ 137 h 137"/>
                  <a:gd name="T58" fmla="*/ 89 w 148"/>
                  <a:gd name="T59" fmla="*/ 137 h 137"/>
                  <a:gd name="T60" fmla="*/ 104 w 148"/>
                  <a:gd name="T61" fmla="*/ 131 h 137"/>
                  <a:gd name="T62" fmla="*/ 117 w 148"/>
                  <a:gd name="T63" fmla="*/ 126 h 137"/>
                  <a:gd name="T64" fmla="*/ 126 w 148"/>
                  <a:gd name="T65" fmla="*/ 117 h 137"/>
                  <a:gd name="T66" fmla="*/ 135 w 148"/>
                  <a:gd name="T67" fmla="*/ 107 h 137"/>
                  <a:gd name="T68" fmla="*/ 143 w 148"/>
                  <a:gd name="T69" fmla="*/ 96 h 137"/>
                  <a:gd name="T70" fmla="*/ 146 w 148"/>
                  <a:gd name="T71" fmla="*/ 83 h 137"/>
                  <a:gd name="T72" fmla="*/ 148 w 148"/>
                  <a:gd name="T73" fmla="*/ 68 h 137"/>
                  <a:gd name="T74" fmla="*/ 148 w 148"/>
                  <a:gd name="T75" fmla="*/ 6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8" h="137">
                    <a:moveTo>
                      <a:pt x="148" y="68"/>
                    </a:moveTo>
                    <a:lnTo>
                      <a:pt x="148" y="68"/>
                    </a:lnTo>
                    <a:lnTo>
                      <a:pt x="146" y="55"/>
                    </a:lnTo>
                    <a:lnTo>
                      <a:pt x="143" y="42"/>
                    </a:lnTo>
                    <a:lnTo>
                      <a:pt x="135" y="31"/>
                    </a:lnTo>
                    <a:lnTo>
                      <a:pt x="126" y="20"/>
                    </a:lnTo>
                    <a:lnTo>
                      <a:pt x="117" y="13"/>
                    </a:lnTo>
                    <a:lnTo>
                      <a:pt x="104" y="5"/>
                    </a:lnTo>
                    <a:lnTo>
                      <a:pt x="89" y="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9" y="2"/>
                    </a:lnTo>
                    <a:lnTo>
                      <a:pt x="46" y="5"/>
                    </a:lnTo>
                    <a:lnTo>
                      <a:pt x="33" y="13"/>
                    </a:lnTo>
                    <a:lnTo>
                      <a:pt x="22" y="20"/>
                    </a:lnTo>
                    <a:lnTo>
                      <a:pt x="13" y="31"/>
                    </a:lnTo>
                    <a:lnTo>
                      <a:pt x="5" y="42"/>
                    </a:lnTo>
                    <a:lnTo>
                      <a:pt x="2" y="55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83"/>
                    </a:lnTo>
                    <a:lnTo>
                      <a:pt x="5" y="96"/>
                    </a:lnTo>
                    <a:lnTo>
                      <a:pt x="13" y="107"/>
                    </a:lnTo>
                    <a:lnTo>
                      <a:pt x="22" y="117"/>
                    </a:lnTo>
                    <a:lnTo>
                      <a:pt x="33" y="126"/>
                    </a:lnTo>
                    <a:lnTo>
                      <a:pt x="46" y="131"/>
                    </a:lnTo>
                    <a:lnTo>
                      <a:pt x="59" y="137"/>
                    </a:lnTo>
                    <a:lnTo>
                      <a:pt x="74" y="137"/>
                    </a:lnTo>
                    <a:lnTo>
                      <a:pt x="74" y="137"/>
                    </a:lnTo>
                    <a:lnTo>
                      <a:pt x="89" y="137"/>
                    </a:lnTo>
                    <a:lnTo>
                      <a:pt x="104" y="131"/>
                    </a:lnTo>
                    <a:lnTo>
                      <a:pt x="117" y="126"/>
                    </a:lnTo>
                    <a:lnTo>
                      <a:pt x="126" y="117"/>
                    </a:lnTo>
                    <a:lnTo>
                      <a:pt x="135" y="107"/>
                    </a:lnTo>
                    <a:lnTo>
                      <a:pt x="143" y="96"/>
                    </a:lnTo>
                    <a:lnTo>
                      <a:pt x="146" y="83"/>
                    </a:lnTo>
                    <a:lnTo>
                      <a:pt x="148" y="68"/>
                    </a:lnTo>
                    <a:lnTo>
                      <a:pt x="148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2075686" y="2278094"/>
              <a:ext cx="920031" cy="1075243"/>
            </a:xfrm>
            <a:custGeom>
              <a:avLst/>
              <a:gdLst>
                <a:gd name="T0" fmla="*/ 409 w 819"/>
                <a:gd name="T1" fmla="*/ 0 h 955"/>
                <a:gd name="T2" fmla="*/ 327 w 819"/>
                <a:gd name="T3" fmla="*/ 7 h 955"/>
                <a:gd name="T4" fmla="*/ 251 w 819"/>
                <a:gd name="T5" fmla="*/ 31 h 955"/>
                <a:gd name="T6" fmla="*/ 180 w 819"/>
                <a:gd name="T7" fmla="*/ 68 h 955"/>
                <a:gd name="T8" fmla="*/ 121 w 819"/>
                <a:gd name="T9" fmla="*/ 118 h 955"/>
                <a:gd name="T10" fmla="*/ 71 w 819"/>
                <a:gd name="T11" fmla="*/ 180 h 955"/>
                <a:gd name="T12" fmla="*/ 34 w 819"/>
                <a:gd name="T13" fmla="*/ 248 h 955"/>
                <a:gd name="T14" fmla="*/ 10 w 819"/>
                <a:gd name="T15" fmla="*/ 324 h 955"/>
                <a:gd name="T16" fmla="*/ 0 w 819"/>
                <a:gd name="T17" fmla="*/ 408 h 955"/>
                <a:gd name="T18" fmla="*/ 2 w 819"/>
                <a:gd name="T19" fmla="*/ 436 h 955"/>
                <a:gd name="T20" fmla="*/ 10 w 819"/>
                <a:gd name="T21" fmla="*/ 491 h 955"/>
                <a:gd name="T22" fmla="*/ 25 w 819"/>
                <a:gd name="T23" fmla="*/ 543 h 955"/>
                <a:gd name="T24" fmla="*/ 45 w 819"/>
                <a:gd name="T25" fmla="*/ 593 h 955"/>
                <a:gd name="T26" fmla="*/ 73 w 819"/>
                <a:gd name="T27" fmla="*/ 638 h 955"/>
                <a:gd name="T28" fmla="*/ 106 w 819"/>
                <a:gd name="T29" fmla="*/ 680 h 955"/>
                <a:gd name="T30" fmla="*/ 143 w 819"/>
                <a:gd name="T31" fmla="*/ 718 h 955"/>
                <a:gd name="T32" fmla="*/ 186 w 819"/>
                <a:gd name="T33" fmla="*/ 749 h 955"/>
                <a:gd name="T34" fmla="*/ 227 w 819"/>
                <a:gd name="T35" fmla="*/ 955 h 955"/>
                <a:gd name="T36" fmla="*/ 390 w 819"/>
                <a:gd name="T37" fmla="*/ 816 h 955"/>
                <a:gd name="T38" fmla="*/ 409 w 819"/>
                <a:gd name="T39" fmla="*/ 816 h 955"/>
                <a:gd name="T40" fmla="*/ 492 w 819"/>
                <a:gd name="T41" fmla="*/ 808 h 955"/>
                <a:gd name="T42" fmla="*/ 568 w 819"/>
                <a:gd name="T43" fmla="*/ 784 h 955"/>
                <a:gd name="T44" fmla="*/ 639 w 819"/>
                <a:gd name="T45" fmla="*/ 745 h 955"/>
                <a:gd name="T46" fmla="*/ 698 w 819"/>
                <a:gd name="T47" fmla="*/ 697 h 955"/>
                <a:gd name="T48" fmla="*/ 748 w 819"/>
                <a:gd name="T49" fmla="*/ 636 h 955"/>
                <a:gd name="T50" fmla="*/ 785 w 819"/>
                <a:gd name="T51" fmla="*/ 567 h 955"/>
                <a:gd name="T52" fmla="*/ 809 w 819"/>
                <a:gd name="T53" fmla="*/ 489 h 955"/>
                <a:gd name="T54" fmla="*/ 819 w 819"/>
                <a:gd name="T55" fmla="*/ 408 h 955"/>
                <a:gd name="T56" fmla="*/ 817 w 819"/>
                <a:gd name="T57" fmla="*/ 365 h 955"/>
                <a:gd name="T58" fmla="*/ 800 w 819"/>
                <a:gd name="T59" fmla="*/ 285 h 955"/>
                <a:gd name="T60" fmla="*/ 769 w 819"/>
                <a:gd name="T61" fmla="*/ 213 h 955"/>
                <a:gd name="T62" fmla="*/ 724 w 819"/>
                <a:gd name="T63" fmla="*/ 148 h 955"/>
                <a:gd name="T64" fmla="*/ 670 w 819"/>
                <a:gd name="T65" fmla="*/ 92 h 955"/>
                <a:gd name="T66" fmla="*/ 604 w 819"/>
                <a:gd name="T67" fmla="*/ 48 h 955"/>
                <a:gd name="T68" fmla="*/ 531 w 819"/>
                <a:gd name="T69" fmla="*/ 16 h 955"/>
                <a:gd name="T70" fmla="*/ 451 w 819"/>
                <a:gd name="T71" fmla="*/ 2 h 955"/>
                <a:gd name="T72" fmla="*/ 409 w 819"/>
                <a:gd name="T73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9" h="955">
                  <a:moveTo>
                    <a:pt x="409" y="0"/>
                  </a:moveTo>
                  <a:lnTo>
                    <a:pt x="409" y="0"/>
                  </a:lnTo>
                  <a:lnTo>
                    <a:pt x="368" y="2"/>
                  </a:lnTo>
                  <a:lnTo>
                    <a:pt x="327" y="7"/>
                  </a:lnTo>
                  <a:lnTo>
                    <a:pt x="288" y="16"/>
                  </a:lnTo>
                  <a:lnTo>
                    <a:pt x="251" y="31"/>
                  </a:lnTo>
                  <a:lnTo>
                    <a:pt x="216" y="48"/>
                  </a:lnTo>
                  <a:lnTo>
                    <a:pt x="180" y="68"/>
                  </a:lnTo>
                  <a:lnTo>
                    <a:pt x="149" y="92"/>
                  </a:lnTo>
                  <a:lnTo>
                    <a:pt x="121" y="118"/>
                  </a:lnTo>
                  <a:lnTo>
                    <a:pt x="95" y="148"/>
                  </a:lnTo>
                  <a:lnTo>
                    <a:pt x="71" y="180"/>
                  </a:lnTo>
                  <a:lnTo>
                    <a:pt x="51" y="213"/>
                  </a:lnTo>
                  <a:lnTo>
                    <a:pt x="34" y="248"/>
                  </a:lnTo>
                  <a:lnTo>
                    <a:pt x="19" y="285"/>
                  </a:lnTo>
                  <a:lnTo>
                    <a:pt x="10" y="324"/>
                  </a:lnTo>
                  <a:lnTo>
                    <a:pt x="2" y="365"/>
                  </a:lnTo>
                  <a:lnTo>
                    <a:pt x="0" y="408"/>
                  </a:lnTo>
                  <a:lnTo>
                    <a:pt x="0" y="408"/>
                  </a:lnTo>
                  <a:lnTo>
                    <a:pt x="2" y="436"/>
                  </a:lnTo>
                  <a:lnTo>
                    <a:pt x="4" y="463"/>
                  </a:lnTo>
                  <a:lnTo>
                    <a:pt x="10" y="491"/>
                  </a:lnTo>
                  <a:lnTo>
                    <a:pt x="15" y="517"/>
                  </a:lnTo>
                  <a:lnTo>
                    <a:pt x="25" y="543"/>
                  </a:lnTo>
                  <a:lnTo>
                    <a:pt x="34" y="569"/>
                  </a:lnTo>
                  <a:lnTo>
                    <a:pt x="45" y="593"/>
                  </a:lnTo>
                  <a:lnTo>
                    <a:pt x="58" y="616"/>
                  </a:lnTo>
                  <a:lnTo>
                    <a:pt x="73" y="638"/>
                  </a:lnTo>
                  <a:lnTo>
                    <a:pt x="88" y="660"/>
                  </a:lnTo>
                  <a:lnTo>
                    <a:pt x="106" y="680"/>
                  </a:lnTo>
                  <a:lnTo>
                    <a:pt x="123" y="699"/>
                  </a:lnTo>
                  <a:lnTo>
                    <a:pt x="143" y="718"/>
                  </a:lnTo>
                  <a:lnTo>
                    <a:pt x="164" y="734"/>
                  </a:lnTo>
                  <a:lnTo>
                    <a:pt x="186" y="749"/>
                  </a:lnTo>
                  <a:lnTo>
                    <a:pt x="208" y="762"/>
                  </a:lnTo>
                  <a:lnTo>
                    <a:pt x="227" y="955"/>
                  </a:lnTo>
                  <a:lnTo>
                    <a:pt x="390" y="816"/>
                  </a:lnTo>
                  <a:lnTo>
                    <a:pt x="390" y="816"/>
                  </a:lnTo>
                  <a:lnTo>
                    <a:pt x="409" y="816"/>
                  </a:lnTo>
                  <a:lnTo>
                    <a:pt x="409" y="816"/>
                  </a:lnTo>
                  <a:lnTo>
                    <a:pt x="451" y="814"/>
                  </a:lnTo>
                  <a:lnTo>
                    <a:pt x="492" y="808"/>
                  </a:lnTo>
                  <a:lnTo>
                    <a:pt x="531" y="797"/>
                  </a:lnTo>
                  <a:lnTo>
                    <a:pt x="568" y="784"/>
                  </a:lnTo>
                  <a:lnTo>
                    <a:pt x="604" y="766"/>
                  </a:lnTo>
                  <a:lnTo>
                    <a:pt x="639" y="745"/>
                  </a:lnTo>
                  <a:lnTo>
                    <a:pt x="670" y="723"/>
                  </a:lnTo>
                  <a:lnTo>
                    <a:pt x="698" y="697"/>
                  </a:lnTo>
                  <a:lnTo>
                    <a:pt x="724" y="667"/>
                  </a:lnTo>
                  <a:lnTo>
                    <a:pt x="748" y="636"/>
                  </a:lnTo>
                  <a:lnTo>
                    <a:pt x="769" y="603"/>
                  </a:lnTo>
                  <a:lnTo>
                    <a:pt x="785" y="567"/>
                  </a:lnTo>
                  <a:lnTo>
                    <a:pt x="800" y="528"/>
                  </a:lnTo>
                  <a:lnTo>
                    <a:pt x="809" y="489"/>
                  </a:lnTo>
                  <a:lnTo>
                    <a:pt x="817" y="449"/>
                  </a:lnTo>
                  <a:lnTo>
                    <a:pt x="819" y="408"/>
                  </a:lnTo>
                  <a:lnTo>
                    <a:pt x="819" y="408"/>
                  </a:lnTo>
                  <a:lnTo>
                    <a:pt x="817" y="365"/>
                  </a:lnTo>
                  <a:lnTo>
                    <a:pt x="809" y="324"/>
                  </a:lnTo>
                  <a:lnTo>
                    <a:pt x="800" y="285"/>
                  </a:lnTo>
                  <a:lnTo>
                    <a:pt x="785" y="248"/>
                  </a:lnTo>
                  <a:lnTo>
                    <a:pt x="769" y="213"/>
                  </a:lnTo>
                  <a:lnTo>
                    <a:pt x="748" y="180"/>
                  </a:lnTo>
                  <a:lnTo>
                    <a:pt x="724" y="148"/>
                  </a:lnTo>
                  <a:lnTo>
                    <a:pt x="698" y="118"/>
                  </a:lnTo>
                  <a:lnTo>
                    <a:pt x="670" y="92"/>
                  </a:lnTo>
                  <a:lnTo>
                    <a:pt x="639" y="68"/>
                  </a:lnTo>
                  <a:lnTo>
                    <a:pt x="604" y="48"/>
                  </a:lnTo>
                  <a:lnTo>
                    <a:pt x="568" y="31"/>
                  </a:lnTo>
                  <a:lnTo>
                    <a:pt x="531" y="16"/>
                  </a:lnTo>
                  <a:lnTo>
                    <a:pt x="492" y="7"/>
                  </a:lnTo>
                  <a:lnTo>
                    <a:pt x="451" y="2"/>
                  </a:lnTo>
                  <a:lnTo>
                    <a:pt x="409" y="0"/>
                  </a:lnTo>
                  <a:lnTo>
                    <a:pt x="409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2" name="Freeform 77"/>
            <p:cNvSpPr>
              <a:spLocks noEditPoints="1"/>
            </p:cNvSpPr>
            <p:nvPr/>
          </p:nvSpPr>
          <p:spPr bwMode="auto">
            <a:xfrm>
              <a:off x="2352195" y="2398094"/>
              <a:ext cx="341918" cy="634348"/>
            </a:xfrm>
            <a:custGeom>
              <a:avLst/>
              <a:gdLst>
                <a:gd name="T0" fmla="*/ 303 w 304"/>
                <a:gd name="T1" fmla="*/ 399 h 566"/>
                <a:gd name="T2" fmla="*/ 286 w 304"/>
                <a:gd name="T3" fmla="*/ 440 h 566"/>
                <a:gd name="T4" fmla="*/ 252 w 304"/>
                <a:gd name="T5" fmla="*/ 477 h 566"/>
                <a:gd name="T6" fmla="*/ 219 w 304"/>
                <a:gd name="T7" fmla="*/ 499 h 566"/>
                <a:gd name="T8" fmla="*/ 178 w 304"/>
                <a:gd name="T9" fmla="*/ 514 h 566"/>
                <a:gd name="T10" fmla="*/ 139 w 304"/>
                <a:gd name="T11" fmla="*/ 518 h 566"/>
                <a:gd name="T12" fmla="*/ 136 w 304"/>
                <a:gd name="T13" fmla="*/ 518 h 566"/>
                <a:gd name="T14" fmla="*/ 113 w 304"/>
                <a:gd name="T15" fmla="*/ 518 h 566"/>
                <a:gd name="T16" fmla="*/ 59 w 304"/>
                <a:gd name="T17" fmla="*/ 508 h 566"/>
                <a:gd name="T18" fmla="*/ 30 w 304"/>
                <a:gd name="T19" fmla="*/ 499 h 566"/>
                <a:gd name="T20" fmla="*/ 22 w 304"/>
                <a:gd name="T21" fmla="*/ 416 h 566"/>
                <a:gd name="T22" fmla="*/ 45 w 304"/>
                <a:gd name="T23" fmla="*/ 429 h 566"/>
                <a:gd name="T24" fmla="*/ 108 w 304"/>
                <a:gd name="T25" fmla="*/ 455 h 566"/>
                <a:gd name="T26" fmla="*/ 139 w 304"/>
                <a:gd name="T27" fmla="*/ 458 h 566"/>
                <a:gd name="T28" fmla="*/ 97 w 304"/>
                <a:gd name="T29" fmla="*/ 297 h 566"/>
                <a:gd name="T30" fmla="*/ 56 w 304"/>
                <a:gd name="T31" fmla="*/ 271 h 566"/>
                <a:gd name="T32" fmla="*/ 41 w 304"/>
                <a:gd name="T33" fmla="*/ 252 h 566"/>
                <a:gd name="T34" fmla="*/ 28 w 304"/>
                <a:gd name="T35" fmla="*/ 232 h 566"/>
                <a:gd name="T36" fmla="*/ 17 w 304"/>
                <a:gd name="T37" fmla="*/ 189 h 566"/>
                <a:gd name="T38" fmla="*/ 19 w 304"/>
                <a:gd name="T39" fmla="*/ 154 h 566"/>
                <a:gd name="T40" fmla="*/ 35 w 304"/>
                <a:gd name="T41" fmla="*/ 117 h 566"/>
                <a:gd name="T42" fmla="*/ 67 w 304"/>
                <a:gd name="T43" fmla="*/ 82 h 566"/>
                <a:gd name="T44" fmla="*/ 100 w 304"/>
                <a:gd name="T45" fmla="*/ 61 h 566"/>
                <a:gd name="T46" fmla="*/ 139 w 304"/>
                <a:gd name="T47" fmla="*/ 50 h 566"/>
                <a:gd name="T48" fmla="*/ 178 w 304"/>
                <a:gd name="T49" fmla="*/ 46 h 566"/>
                <a:gd name="T50" fmla="*/ 208 w 304"/>
                <a:gd name="T51" fmla="*/ 46 h 566"/>
                <a:gd name="T52" fmla="*/ 284 w 304"/>
                <a:gd name="T53" fmla="*/ 58 h 566"/>
                <a:gd name="T54" fmla="*/ 249 w 304"/>
                <a:gd name="T55" fmla="*/ 117 h 566"/>
                <a:gd name="T56" fmla="*/ 200 w 304"/>
                <a:gd name="T57" fmla="*/ 106 h 566"/>
                <a:gd name="T58" fmla="*/ 178 w 304"/>
                <a:gd name="T59" fmla="*/ 230 h 566"/>
                <a:gd name="T60" fmla="*/ 243 w 304"/>
                <a:gd name="T61" fmla="*/ 262 h 566"/>
                <a:gd name="T62" fmla="*/ 271 w 304"/>
                <a:gd name="T63" fmla="*/ 284 h 566"/>
                <a:gd name="T64" fmla="*/ 293 w 304"/>
                <a:gd name="T65" fmla="*/ 315 h 566"/>
                <a:gd name="T66" fmla="*/ 303 w 304"/>
                <a:gd name="T67" fmla="*/ 343 h 566"/>
                <a:gd name="T68" fmla="*/ 304 w 304"/>
                <a:gd name="T69" fmla="*/ 377 h 566"/>
                <a:gd name="T70" fmla="*/ 97 w 304"/>
                <a:gd name="T71" fmla="*/ 167 h 566"/>
                <a:gd name="T72" fmla="*/ 108 w 304"/>
                <a:gd name="T73" fmla="*/ 191 h 566"/>
                <a:gd name="T74" fmla="*/ 139 w 304"/>
                <a:gd name="T75" fmla="*/ 213 h 566"/>
                <a:gd name="T76" fmla="*/ 124 w 304"/>
                <a:gd name="T77" fmla="*/ 108 h 566"/>
                <a:gd name="T78" fmla="*/ 104 w 304"/>
                <a:gd name="T79" fmla="*/ 119 h 566"/>
                <a:gd name="T80" fmla="*/ 97 w 304"/>
                <a:gd name="T81" fmla="*/ 143 h 566"/>
                <a:gd name="T82" fmla="*/ 225 w 304"/>
                <a:gd name="T83" fmla="*/ 390 h 566"/>
                <a:gd name="T84" fmla="*/ 221 w 304"/>
                <a:gd name="T85" fmla="*/ 369 h 566"/>
                <a:gd name="T86" fmla="*/ 212 w 304"/>
                <a:gd name="T87" fmla="*/ 354 h 566"/>
                <a:gd name="T88" fmla="*/ 178 w 304"/>
                <a:gd name="T89" fmla="*/ 456 h 566"/>
                <a:gd name="T90" fmla="*/ 191 w 304"/>
                <a:gd name="T91" fmla="*/ 455 h 566"/>
                <a:gd name="T92" fmla="*/ 208 w 304"/>
                <a:gd name="T93" fmla="*/ 447 h 566"/>
                <a:gd name="T94" fmla="*/ 219 w 304"/>
                <a:gd name="T95" fmla="*/ 430 h 566"/>
                <a:gd name="T96" fmla="*/ 225 w 304"/>
                <a:gd name="T97" fmla="*/ 39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" h="566">
                  <a:moveTo>
                    <a:pt x="304" y="377"/>
                  </a:moveTo>
                  <a:lnTo>
                    <a:pt x="304" y="377"/>
                  </a:lnTo>
                  <a:lnTo>
                    <a:pt x="303" y="399"/>
                  </a:lnTo>
                  <a:lnTo>
                    <a:pt x="295" y="419"/>
                  </a:lnTo>
                  <a:lnTo>
                    <a:pt x="295" y="419"/>
                  </a:lnTo>
                  <a:lnTo>
                    <a:pt x="286" y="440"/>
                  </a:lnTo>
                  <a:lnTo>
                    <a:pt x="271" y="460"/>
                  </a:lnTo>
                  <a:lnTo>
                    <a:pt x="271" y="460"/>
                  </a:lnTo>
                  <a:lnTo>
                    <a:pt x="252" y="477"/>
                  </a:lnTo>
                  <a:lnTo>
                    <a:pt x="230" y="492"/>
                  </a:lnTo>
                  <a:lnTo>
                    <a:pt x="230" y="492"/>
                  </a:lnTo>
                  <a:lnTo>
                    <a:pt x="219" y="499"/>
                  </a:lnTo>
                  <a:lnTo>
                    <a:pt x="206" y="505"/>
                  </a:lnTo>
                  <a:lnTo>
                    <a:pt x="193" y="510"/>
                  </a:lnTo>
                  <a:lnTo>
                    <a:pt x="178" y="514"/>
                  </a:lnTo>
                  <a:lnTo>
                    <a:pt x="178" y="566"/>
                  </a:lnTo>
                  <a:lnTo>
                    <a:pt x="139" y="566"/>
                  </a:lnTo>
                  <a:lnTo>
                    <a:pt x="139" y="518"/>
                  </a:lnTo>
                  <a:lnTo>
                    <a:pt x="139" y="518"/>
                  </a:lnTo>
                  <a:lnTo>
                    <a:pt x="136" y="518"/>
                  </a:lnTo>
                  <a:lnTo>
                    <a:pt x="136" y="518"/>
                  </a:lnTo>
                  <a:lnTo>
                    <a:pt x="132" y="518"/>
                  </a:lnTo>
                  <a:lnTo>
                    <a:pt x="132" y="518"/>
                  </a:lnTo>
                  <a:lnTo>
                    <a:pt x="113" y="518"/>
                  </a:lnTo>
                  <a:lnTo>
                    <a:pt x="93" y="516"/>
                  </a:lnTo>
                  <a:lnTo>
                    <a:pt x="93" y="516"/>
                  </a:lnTo>
                  <a:lnTo>
                    <a:pt x="59" y="508"/>
                  </a:lnTo>
                  <a:lnTo>
                    <a:pt x="59" y="508"/>
                  </a:lnTo>
                  <a:lnTo>
                    <a:pt x="45" y="505"/>
                  </a:lnTo>
                  <a:lnTo>
                    <a:pt x="30" y="499"/>
                  </a:lnTo>
                  <a:lnTo>
                    <a:pt x="30" y="499"/>
                  </a:lnTo>
                  <a:lnTo>
                    <a:pt x="0" y="484"/>
                  </a:lnTo>
                  <a:lnTo>
                    <a:pt x="22" y="416"/>
                  </a:lnTo>
                  <a:lnTo>
                    <a:pt x="22" y="416"/>
                  </a:lnTo>
                  <a:lnTo>
                    <a:pt x="45" y="429"/>
                  </a:lnTo>
                  <a:lnTo>
                    <a:pt x="45" y="429"/>
                  </a:lnTo>
                  <a:lnTo>
                    <a:pt x="74" y="443"/>
                  </a:lnTo>
                  <a:lnTo>
                    <a:pt x="74" y="443"/>
                  </a:lnTo>
                  <a:lnTo>
                    <a:pt x="108" y="455"/>
                  </a:lnTo>
                  <a:lnTo>
                    <a:pt x="108" y="455"/>
                  </a:lnTo>
                  <a:lnTo>
                    <a:pt x="124" y="456"/>
                  </a:lnTo>
                  <a:lnTo>
                    <a:pt x="139" y="458"/>
                  </a:lnTo>
                  <a:lnTo>
                    <a:pt x="139" y="315"/>
                  </a:lnTo>
                  <a:lnTo>
                    <a:pt x="139" y="315"/>
                  </a:lnTo>
                  <a:lnTo>
                    <a:pt x="97" y="297"/>
                  </a:lnTo>
                  <a:lnTo>
                    <a:pt x="97" y="297"/>
                  </a:lnTo>
                  <a:lnTo>
                    <a:pt x="74" y="286"/>
                  </a:lnTo>
                  <a:lnTo>
                    <a:pt x="56" y="271"/>
                  </a:lnTo>
                  <a:lnTo>
                    <a:pt x="56" y="271"/>
                  </a:lnTo>
                  <a:lnTo>
                    <a:pt x="48" y="262"/>
                  </a:lnTo>
                  <a:lnTo>
                    <a:pt x="41" y="252"/>
                  </a:lnTo>
                  <a:lnTo>
                    <a:pt x="33" y="243"/>
                  </a:lnTo>
                  <a:lnTo>
                    <a:pt x="28" y="232"/>
                  </a:lnTo>
                  <a:lnTo>
                    <a:pt x="28" y="232"/>
                  </a:lnTo>
                  <a:lnTo>
                    <a:pt x="22" y="219"/>
                  </a:lnTo>
                  <a:lnTo>
                    <a:pt x="19" y="204"/>
                  </a:lnTo>
                  <a:lnTo>
                    <a:pt x="17" y="189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9" y="154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35" y="11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67" y="82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100" y="61"/>
                  </a:lnTo>
                  <a:lnTo>
                    <a:pt x="111" y="58"/>
                  </a:lnTo>
                  <a:lnTo>
                    <a:pt x="126" y="52"/>
                  </a:lnTo>
                  <a:lnTo>
                    <a:pt x="139" y="50"/>
                  </a:lnTo>
                  <a:lnTo>
                    <a:pt x="139" y="0"/>
                  </a:lnTo>
                  <a:lnTo>
                    <a:pt x="178" y="0"/>
                  </a:lnTo>
                  <a:lnTo>
                    <a:pt x="178" y="46"/>
                  </a:lnTo>
                  <a:lnTo>
                    <a:pt x="178" y="46"/>
                  </a:lnTo>
                  <a:lnTo>
                    <a:pt x="178" y="46"/>
                  </a:lnTo>
                  <a:lnTo>
                    <a:pt x="208" y="46"/>
                  </a:lnTo>
                  <a:lnTo>
                    <a:pt x="234" y="48"/>
                  </a:lnTo>
                  <a:lnTo>
                    <a:pt x="234" y="48"/>
                  </a:lnTo>
                  <a:lnTo>
                    <a:pt x="284" y="58"/>
                  </a:lnTo>
                  <a:lnTo>
                    <a:pt x="271" y="126"/>
                  </a:lnTo>
                  <a:lnTo>
                    <a:pt x="271" y="126"/>
                  </a:lnTo>
                  <a:lnTo>
                    <a:pt x="249" y="117"/>
                  </a:lnTo>
                  <a:lnTo>
                    <a:pt x="225" y="111"/>
                  </a:lnTo>
                  <a:lnTo>
                    <a:pt x="225" y="111"/>
                  </a:lnTo>
                  <a:lnTo>
                    <a:pt x="200" y="106"/>
                  </a:lnTo>
                  <a:lnTo>
                    <a:pt x="178" y="104"/>
                  </a:lnTo>
                  <a:lnTo>
                    <a:pt x="178" y="230"/>
                  </a:lnTo>
                  <a:lnTo>
                    <a:pt x="178" y="230"/>
                  </a:lnTo>
                  <a:lnTo>
                    <a:pt x="223" y="249"/>
                  </a:lnTo>
                  <a:lnTo>
                    <a:pt x="223" y="249"/>
                  </a:lnTo>
                  <a:lnTo>
                    <a:pt x="243" y="262"/>
                  </a:lnTo>
                  <a:lnTo>
                    <a:pt x="264" y="275"/>
                  </a:lnTo>
                  <a:lnTo>
                    <a:pt x="264" y="275"/>
                  </a:lnTo>
                  <a:lnTo>
                    <a:pt x="271" y="284"/>
                  </a:lnTo>
                  <a:lnTo>
                    <a:pt x="280" y="293"/>
                  </a:lnTo>
                  <a:lnTo>
                    <a:pt x="288" y="304"/>
                  </a:lnTo>
                  <a:lnTo>
                    <a:pt x="293" y="315"/>
                  </a:lnTo>
                  <a:lnTo>
                    <a:pt x="293" y="315"/>
                  </a:lnTo>
                  <a:lnTo>
                    <a:pt x="299" y="328"/>
                  </a:lnTo>
                  <a:lnTo>
                    <a:pt x="303" y="343"/>
                  </a:lnTo>
                  <a:lnTo>
                    <a:pt x="304" y="360"/>
                  </a:lnTo>
                  <a:lnTo>
                    <a:pt x="304" y="377"/>
                  </a:lnTo>
                  <a:lnTo>
                    <a:pt x="304" y="377"/>
                  </a:lnTo>
                  <a:close/>
                  <a:moveTo>
                    <a:pt x="95" y="158"/>
                  </a:moveTo>
                  <a:lnTo>
                    <a:pt x="95" y="158"/>
                  </a:lnTo>
                  <a:lnTo>
                    <a:pt x="97" y="167"/>
                  </a:lnTo>
                  <a:lnTo>
                    <a:pt x="98" y="176"/>
                  </a:lnTo>
                  <a:lnTo>
                    <a:pt x="102" y="184"/>
                  </a:lnTo>
                  <a:lnTo>
                    <a:pt x="108" y="191"/>
                  </a:lnTo>
                  <a:lnTo>
                    <a:pt x="108" y="191"/>
                  </a:lnTo>
                  <a:lnTo>
                    <a:pt x="123" y="202"/>
                  </a:lnTo>
                  <a:lnTo>
                    <a:pt x="139" y="213"/>
                  </a:lnTo>
                  <a:lnTo>
                    <a:pt x="139" y="104"/>
                  </a:lnTo>
                  <a:lnTo>
                    <a:pt x="139" y="104"/>
                  </a:lnTo>
                  <a:lnTo>
                    <a:pt x="124" y="108"/>
                  </a:lnTo>
                  <a:lnTo>
                    <a:pt x="111" y="113"/>
                  </a:lnTo>
                  <a:lnTo>
                    <a:pt x="111" y="113"/>
                  </a:lnTo>
                  <a:lnTo>
                    <a:pt x="104" y="119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7" y="143"/>
                  </a:lnTo>
                  <a:lnTo>
                    <a:pt x="95" y="158"/>
                  </a:lnTo>
                  <a:lnTo>
                    <a:pt x="95" y="158"/>
                  </a:lnTo>
                  <a:close/>
                  <a:moveTo>
                    <a:pt x="225" y="390"/>
                  </a:moveTo>
                  <a:lnTo>
                    <a:pt x="225" y="390"/>
                  </a:lnTo>
                  <a:lnTo>
                    <a:pt x="225" y="378"/>
                  </a:lnTo>
                  <a:lnTo>
                    <a:pt x="221" y="369"/>
                  </a:lnTo>
                  <a:lnTo>
                    <a:pt x="217" y="362"/>
                  </a:lnTo>
                  <a:lnTo>
                    <a:pt x="212" y="354"/>
                  </a:lnTo>
                  <a:lnTo>
                    <a:pt x="212" y="354"/>
                  </a:lnTo>
                  <a:lnTo>
                    <a:pt x="197" y="343"/>
                  </a:lnTo>
                  <a:lnTo>
                    <a:pt x="178" y="332"/>
                  </a:lnTo>
                  <a:lnTo>
                    <a:pt x="178" y="456"/>
                  </a:lnTo>
                  <a:lnTo>
                    <a:pt x="178" y="456"/>
                  </a:lnTo>
                  <a:lnTo>
                    <a:pt x="191" y="455"/>
                  </a:lnTo>
                  <a:lnTo>
                    <a:pt x="191" y="455"/>
                  </a:lnTo>
                  <a:lnTo>
                    <a:pt x="202" y="449"/>
                  </a:lnTo>
                  <a:lnTo>
                    <a:pt x="202" y="449"/>
                  </a:lnTo>
                  <a:lnTo>
                    <a:pt x="208" y="447"/>
                  </a:lnTo>
                  <a:lnTo>
                    <a:pt x="212" y="442"/>
                  </a:lnTo>
                  <a:lnTo>
                    <a:pt x="219" y="430"/>
                  </a:lnTo>
                  <a:lnTo>
                    <a:pt x="219" y="430"/>
                  </a:lnTo>
                  <a:lnTo>
                    <a:pt x="223" y="412"/>
                  </a:lnTo>
                  <a:lnTo>
                    <a:pt x="225" y="390"/>
                  </a:lnTo>
                  <a:lnTo>
                    <a:pt x="225" y="3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3" name="Freeform 78"/>
            <p:cNvSpPr>
              <a:spLocks/>
            </p:cNvSpPr>
            <p:nvPr/>
          </p:nvSpPr>
          <p:spPr bwMode="auto">
            <a:xfrm>
              <a:off x="2584065" y="2853956"/>
              <a:ext cx="1030253" cy="1207962"/>
            </a:xfrm>
            <a:custGeom>
              <a:avLst/>
              <a:gdLst>
                <a:gd name="T0" fmla="*/ 459 w 917"/>
                <a:gd name="T1" fmla="*/ 0 h 1074"/>
                <a:gd name="T2" fmla="*/ 412 w 917"/>
                <a:gd name="T3" fmla="*/ 1 h 1074"/>
                <a:gd name="T4" fmla="*/ 366 w 917"/>
                <a:gd name="T5" fmla="*/ 9 h 1074"/>
                <a:gd name="T6" fmla="*/ 321 w 917"/>
                <a:gd name="T7" fmla="*/ 20 h 1074"/>
                <a:gd name="T8" fmla="*/ 240 w 917"/>
                <a:gd name="T9" fmla="*/ 55 h 1074"/>
                <a:gd name="T10" fmla="*/ 167 w 917"/>
                <a:gd name="T11" fmla="*/ 105 h 1074"/>
                <a:gd name="T12" fmla="*/ 104 w 917"/>
                <a:gd name="T13" fmla="*/ 167 h 1074"/>
                <a:gd name="T14" fmla="*/ 54 w 917"/>
                <a:gd name="T15" fmla="*/ 241 h 1074"/>
                <a:gd name="T16" fmla="*/ 21 w 917"/>
                <a:gd name="T17" fmla="*/ 322 h 1074"/>
                <a:gd name="T18" fmla="*/ 9 w 917"/>
                <a:gd name="T19" fmla="*/ 367 h 1074"/>
                <a:gd name="T20" fmla="*/ 2 w 917"/>
                <a:gd name="T21" fmla="*/ 411 h 1074"/>
                <a:gd name="T22" fmla="*/ 0 w 917"/>
                <a:gd name="T23" fmla="*/ 458 h 1074"/>
                <a:gd name="T24" fmla="*/ 0 w 917"/>
                <a:gd name="T25" fmla="*/ 491 h 1074"/>
                <a:gd name="T26" fmla="*/ 9 w 917"/>
                <a:gd name="T27" fmla="*/ 552 h 1074"/>
                <a:gd name="T28" fmla="*/ 26 w 917"/>
                <a:gd name="T29" fmla="*/ 612 h 1074"/>
                <a:gd name="T30" fmla="*/ 48 w 917"/>
                <a:gd name="T31" fmla="*/ 667 h 1074"/>
                <a:gd name="T32" fmla="*/ 80 w 917"/>
                <a:gd name="T33" fmla="*/ 717 h 1074"/>
                <a:gd name="T34" fmla="*/ 117 w 917"/>
                <a:gd name="T35" fmla="*/ 764 h 1074"/>
                <a:gd name="T36" fmla="*/ 160 w 917"/>
                <a:gd name="T37" fmla="*/ 807 h 1074"/>
                <a:gd name="T38" fmla="*/ 206 w 917"/>
                <a:gd name="T39" fmla="*/ 842 h 1074"/>
                <a:gd name="T40" fmla="*/ 253 w 917"/>
                <a:gd name="T41" fmla="*/ 1074 h 1074"/>
                <a:gd name="T42" fmla="*/ 438 w 917"/>
                <a:gd name="T43" fmla="*/ 916 h 1074"/>
                <a:gd name="T44" fmla="*/ 459 w 917"/>
                <a:gd name="T45" fmla="*/ 918 h 1074"/>
                <a:gd name="T46" fmla="*/ 505 w 917"/>
                <a:gd name="T47" fmla="*/ 914 h 1074"/>
                <a:gd name="T48" fmla="*/ 551 w 917"/>
                <a:gd name="T49" fmla="*/ 909 h 1074"/>
                <a:gd name="T50" fmla="*/ 594 w 917"/>
                <a:gd name="T51" fmla="*/ 897 h 1074"/>
                <a:gd name="T52" fmla="*/ 678 w 917"/>
                <a:gd name="T53" fmla="*/ 862 h 1074"/>
                <a:gd name="T54" fmla="*/ 750 w 917"/>
                <a:gd name="T55" fmla="*/ 812 h 1074"/>
                <a:gd name="T56" fmla="*/ 813 w 917"/>
                <a:gd name="T57" fmla="*/ 751 h 1074"/>
                <a:gd name="T58" fmla="*/ 861 w 917"/>
                <a:gd name="T59" fmla="*/ 677 h 1074"/>
                <a:gd name="T60" fmla="*/ 896 w 917"/>
                <a:gd name="T61" fmla="*/ 595 h 1074"/>
                <a:gd name="T62" fmla="*/ 908 w 917"/>
                <a:gd name="T63" fmla="*/ 551 h 1074"/>
                <a:gd name="T64" fmla="*/ 915 w 917"/>
                <a:gd name="T65" fmla="*/ 506 h 1074"/>
                <a:gd name="T66" fmla="*/ 917 w 917"/>
                <a:gd name="T67" fmla="*/ 458 h 1074"/>
                <a:gd name="T68" fmla="*/ 917 w 917"/>
                <a:gd name="T69" fmla="*/ 436 h 1074"/>
                <a:gd name="T70" fmla="*/ 911 w 917"/>
                <a:gd name="T71" fmla="*/ 389 h 1074"/>
                <a:gd name="T72" fmla="*/ 902 w 917"/>
                <a:gd name="T73" fmla="*/ 345 h 1074"/>
                <a:gd name="T74" fmla="*/ 882 w 917"/>
                <a:gd name="T75" fmla="*/ 280 h 1074"/>
                <a:gd name="T76" fmla="*/ 839 w 917"/>
                <a:gd name="T77" fmla="*/ 202 h 1074"/>
                <a:gd name="T78" fmla="*/ 783 w 917"/>
                <a:gd name="T79" fmla="*/ 135 h 1074"/>
                <a:gd name="T80" fmla="*/ 715 w 917"/>
                <a:gd name="T81" fmla="*/ 78 h 1074"/>
                <a:gd name="T82" fmla="*/ 637 w 917"/>
                <a:gd name="T83" fmla="*/ 37 h 1074"/>
                <a:gd name="T84" fmla="*/ 574 w 917"/>
                <a:gd name="T85" fmla="*/ 14 h 1074"/>
                <a:gd name="T86" fmla="*/ 527 w 917"/>
                <a:gd name="T87" fmla="*/ 5 h 1074"/>
                <a:gd name="T88" fmla="*/ 483 w 917"/>
                <a:gd name="T89" fmla="*/ 0 h 1074"/>
                <a:gd name="T90" fmla="*/ 459 w 917"/>
                <a:gd name="T91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7" h="1074">
                  <a:moveTo>
                    <a:pt x="459" y="0"/>
                  </a:moveTo>
                  <a:lnTo>
                    <a:pt x="459" y="0"/>
                  </a:lnTo>
                  <a:lnTo>
                    <a:pt x="434" y="0"/>
                  </a:lnTo>
                  <a:lnTo>
                    <a:pt x="412" y="1"/>
                  </a:lnTo>
                  <a:lnTo>
                    <a:pt x="388" y="5"/>
                  </a:lnTo>
                  <a:lnTo>
                    <a:pt x="366" y="9"/>
                  </a:lnTo>
                  <a:lnTo>
                    <a:pt x="343" y="14"/>
                  </a:lnTo>
                  <a:lnTo>
                    <a:pt x="321" y="20"/>
                  </a:lnTo>
                  <a:lnTo>
                    <a:pt x="280" y="37"/>
                  </a:lnTo>
                  <a:lnTo>
                    <a:pt x="240" y="55"/>
                  </a:lnTo>
                  <a:lnTo>
                    <a:pt x="202" y="78"/>
                  </a:lnTo>
                  <a:lnTo>
                    <a:pt x="167" y="105"/>
                  </a:lnTo>
                  <a:lnTo>
                    <a:pt x="134" y="135"/>
                  </a:lnTo>
                  <a:lnTo>
                    <a:pt x="104" y="167"/>
                  </a:lnTo>
                  <a:lnTo>
                    <a:pt x="78" y="202"/>
                  </a:lnTo>
                  <a:lnTo>
                    <a:pt x="54" y="241"/>
                  </a:lnTo>
                  <a:lnTo>
                    <a:pt x="35" y="280"/>
                  </a:lnTo>
                  <a:lnTo>
                    <a:pt x="21" y="322"/>
                  </a:lnTo>
                  <a:lnTo>
                    <a:pt x="13" y="345"/>
                  </a:lnTo>
                  <a:lnTo>
                    <a:pt x="9" y="367"/>
                  </a:lnTo>
                  <a:lnTo>
                    <a:pt x="4" y="389"/>
                  </a:lnTo>
                  <a:lnTo>
                    <a:pt x="2" y="411"/>
                  </a:lnTo>
                  <a:lnTo>
                    <a:pt x="0" y="436"/>
                  </a:lnTo>
                  <a:lnTo>
                    <a:pt x="0" y="458"/>
                  </a:lnTo>
                  <a:lnTo>
                    <a:pt x="0" y="458"/>
                  </a:lnTo>
                  <a:lnTo>
                    <a:pt x="0" y="491"/>
                  </a:lnTo>
                  <a:lnTo>
                    <a:pt x="4" y="521"/>
                  </a:lnTo>
                  <a:lnTo>
                    <a:pt x="9" y="552"/>
                  </a:lnTo>
                  <a:lnTo>
                    <a:pt x="17" y="582"/>
                  </a:lnTo>
                  <a:lnTo>
                    <a:pt x="26" y="612"/>
                  </a:lnTo>
                  <a:lnTo>
                    <a:pt x="37" y="640"/>
                  </a:lnTo>
                  <a:lnTo>
                    <a:pt x="48" y="667"/>
                  </a:lnTo>
                  <a:lnTo>
                    <a:pt x="63" y="693"/>
                  </a:lnTo>
                  <a:lnTo>
                    <a:pt x="80" y="717"/>
                  </a:lnTo>
                  <a:lnTo>
                    <a:pt x="97" y="742"/>
                  </a:lnTo>
                  <a:lnTo>
                    <a:pt x="117" y="764"/>
                  </a:lnTo>
                  <a:lnTo>
                    <a:pt x="138" y="786"/>
                  </a:lnTo>
                  <a:lnTo>
                    <a:pt x="160" y="807"/>
                  </a:lnTo>
                  <a:lnTo>
                    <a:pt x="182" y="825"/>
                  </a:lnTo>
                  <a:lnTo>
                    <a:pt x="206" y="842"/>
                  </a:lnTo>
                  <a:lnTo>
                    <a:pt x="232" y="858"/>
                  </a:lnTo>
                  <a:lnTo>
                    <a:pt x="253" y="1074"/>
                  </a:lnTo>
                  <a:lnTo>
                    <a:pt x="438" y="916"/>
                  </a:lnTo>
                  <a:lnTo>
                    <a:pt x="438" y="916"/>
                  </a:lnTo>
                  <a:lnTo>
                    <a:pt x="459" y="918"/>
                  </a:lnTo>
                  <a:lnTo>
                    <a:pt x="459" y="918"/>
                  </a:lnTo>
                  <a:lnTo>
                    <a:pt x="483" y="916"/>
                  </a:lnTo>
                  <a:lnTo>
                    <a:pt x="505" y="914"/>
                  </a:lnTo>
                  <a:lnTo>
                    <a:pt x="527" y="912"/>
                  </a:lnTo>
                  <a:lnTo>
                    <a:pt x="551" y="909"/>
                  </a:lnTo>
                  <a:lnTo>
                    <a:pt x="574" y="903"/>
                  </a:lnTo>
                  <a:lnTo>
                    <a:pt x="594" y="897"/>
                  </a:lnTo>
                  <a:lnTo>
                    <a:pt x="637" y="881"/>
                  </a:lnTo>
                  <a:lnTo>
                    <a:pt x="678" y="862"/>
                  </a:lnTo>
                  <a:lnTo>
                    <a:pt x="715" y="838"/>
                  </a:lnTo>
                  <a:lnTo>
                    <a:pt x="750" y="812"/>
                  </a:lnTo>
                  <a:lnTo>
                    <a:pt x="783" y="782"/>
                  </a:lnTo>
                  <a:lnTo>
                    <a:pt x="813" y="751"/>
                  </a:lnTo>
                  <a:lnTo>
                    <a:pt x="839" y="716"/>
                  </a:lnTo>
                  <a:lnTo>
                    <a:pt x="861" y="677"/>
                  </a:lnTo>
                  <a:lnTo>
                    <a:pt x="882" y="638"/>
                  </a:lnTo>
                  <a:lnTo>
                    <a:pt x="896" y="595"/>
                  </a:lnTo>
                  <a:lnTo>
                    <a:pt x="902" y="573"/>
                  </a:lnTo>
                  <a:lnTo>
                    <a:pt x="908" y="551"/>
                  </a:lnTo>
                  <a:lnTo>
                    <a:pt x="911" y="528"/>
                  </a:lnTo>
                  <a:lnTo>
                    <a:pt x="915" y="506"/>
                  </a:lnTo>
                  <a:lnTo>
                    <a:pt x="917" y="482"/>
                  </a:lnTo>
                  <a:lnTo>
                    <a:pt x="917" y="458"/>
                  </a:lnTo>
                  <a:lnTo>
                    <a:pt x="917" y="458"/>
                  </a:lnTo>
                  <a:lnTo>
                    <a:pt x="917" y="436"/>
                  </a:lnTo>
                  <a:lnTo>
                    <a:pt x="915" y="411"/>
                  </a:lnTo>
                  <a:lnTo>
                    <a:pt x="911" y="389"/>
                  </a:lnTo>
                  <a:lnTo>
                    <a:pt x="908" y="367"/>
                  </a:lnTo>
                  <a:lnTo>
                    <a:pt x="902" y="345"/>
                  </a:lnTo>
                  <a:lnTo>
                    <a:pt x="896" y="322"/>
                  </a:lnTo>
                  <a:lnTo>
                    <a:pt x="882" y="280"/>
                  </a:lnTo>
                  <a:lnTo>
                    <a:pt x="861" y="241"/>
                  </a:lnTo>
                  <a:lnTo>
                    <a:pt x="839" y="202"/>
                  </a:lnTo>
                  <a:lnTo>
                    <a:pt x="813" y="167"/>
                  </a:lnTo>
                  <a:lnTo>
                    <a:pt x="783" y="135"/>
                  </a:lnTo>
                  <a:lnTo>
                    <a:pt x="750" y="105"/>
                  </a:lnTo>
                  <a:lnTo>
                    <a:pt x="715" y="78"/>
                  </a:lnTo>
                  <a:lnTo>
                    <a:pt x="678" y="55"/>
                  </a:lnTo>
                  <a:lnTo>
                    <a:pt x="637" y="37"/>
                  </a:lnTo>
                  <a:lnTo>
                    <a:pt x="594" y="20"/>
                  </a:lnTo>
                  <a:lnTo>
                    <a:pt x="574" y="14"/>
                  </a:lnTo>
                  <a:lnTo>
                    <a:pt x="551" y="9"/>
                  </a:lnTo>
                  <a:lnTo>
                    <a:pt x="527" y="5"/>
                  </a:lnTo>
                  <a:lnTo>
                    <a:pt x="505" y="1"/>
                  </a:lnTo>
                  <a:lnTo>
                    <a:pt x="483" y="0"/>
                  </a:lnTo>
                  <a:lnTo>
                    <a:pt x="459" y="0"/>
                  </a:lnTo>
                  <a:lnTo>
                    <a:pt x="459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4" name="Freeform 86"/>
            <p:cNvSpPr>
              <a:spLocks/>
            </p:cNvSpPr>
            <p:nvPr/>
          </p:nvSpPr>
          <p:spPr bwMode="auto">
            <a:xfrm>
              <a:off x="3411866" y="3018167"/>
              <a:ext cx="681588" cy="796309"/>
            </a:xfrm>
            <a:custGeom>
              <a:avLst/>
              <a:gdLst>
                <a:gd name="T0" fmla="*/ 302 w 605"/>
                <a:gd name="T1" fmla="*/ 0 h 709"/>
                <a:gd name="T2" fmla="*/ 241 w 605"/>
                <a:gd name="T3" fmla="*/ 6 h 709"/>
                <a:gd name="T4" fmla="*/ 184 w 605"/>
                <a:gd name="T5" fmla="*/ 24 h 709"/>
                <a:gd name="T6" fmla="*/ 133 w 605"/>
                <a:gd name="T7" fmla="*/ 52 h 709"/>
                <a:gd name="T8" fmla="*/ 87 w 605"/>
                <a:gd name="T9" fmla="*/ 89 h 709"/>
                <a:gd name="T10" fmla="*/ 52 w 605"/>
                <a:gd name="T11" fmla="*/ 134 h 709"/>
                <a:gd name="T12" fmla="*/ 22 w 605"/>
                <a:gd name="T13" fmla="*/ 186 h 709"/>
                <a:gd name="T14" fmla="*/ 5 w 605"/>
                <a:gd name="T15" fmla="*/ 241 h 709"/>
                <a:gd name="T16" fmla="*/ 0 w 605"/>
                <a:gd name="T17" fmla="*/ 303 h 709"/>
                <a:gd name="T18" fmla="*/ 0 w 605"/>
                <a:gd name="T19" fmla="*/ 323 h 709"/>
                <a:gd name="T20" fmla="*/ 5 w 605"/>
                <a:gd name="T21" fmla="*/ 364 h 709"/>
                <a:gd name="T22" fmla="*/ 17 w 605"/>
                <a:gd name="T23" fmla="*/ 403 h 709"/>
                <a:gd name="T24" fmla="*/ 31 w 605"/>
                <a:gd name="T25" fmla="*/ 440 h 709"/>
                <a:gd name="T26" fmla="*/ 52 w 605"/>
                <a:gd name="T27" fmla="*/ 473 h 709"/>
                <a:gd name="T28" fmla="*/ 76 w 605"/>
                <a:gd name="T29" fmla="*/ 505 h 709"/>
                <a:gd name="T30" fmla="*/ 106 w 605"/>
                <a:gd name="T31" fmla="*/ 533 h 709"/>
                <a:gd name="T32" fmla="*/ 135 w 605"/>
                <a:gd name="T33" fmla="*/ 557 h 709"/>
                <a:gd name="T34" fmla="*/ 167 w 605"/>
                <a:gd name="T35" fmla="*/ 709 h 709"/>
                <a:gd name="T36" fmla="*/ 288 w 605"/>
                <a:gd name="T37" fmla="*/ 605 h 709"/>
                <a:gd name="T38" fmla="*/ 302 w 605"/>
                <a:gd name="T39" fmla="*/ 605 h 709"/>
                <a:gd name="T40" fmla="*/ 364 w 605"/>
                <a:gd name="T41" fmla="*/ 599 h 709"/>
                <a:gd name="T42" fmla="*/ 419 w 605"/>
                <a:gd name="T43" fmla="*/ 581 h 709"/>
                <a:gd name="T44" fmla="*/ 471 w 605"/>
                <a:gd name="T45" fmla="*/ 553 h 709"/>
                <a:gd name="T46" fmla="*/ 516 w 605"/>
                <a:gd name="T47" fmla="*/ 518 h 709"/>
                <a:gd name="T48" fmla="*/ 553 w 605"/>
                <a:gd name="T49" fmla="*/ 471 h 709"/>
                <a:gd name="T50" fmla="*/ 581 w 605"/>
                <a:gd name="T51" fmla="*/ 421 h 709"/>
                <a:gd name="T52" fmla="*/ 599 w 605"/>
                <a:gd name="T53" fmla="*/ 364 h 709"/>
                <a:gd name="T54" fmla="*/ 605 w 605"/>
                <a:gd name="T55" fmla="*/ 303 h 709"/>
                <a:gd name="T56" fmla="*/ 603 w 605"/>
                <a:gd name="T57" fmla="*/ 271 h 709"/>
                <a:gd name="T58" fmla="*/ 592 w 605"/>
                <a:gd name="T59" fmla="*/ 214 h 709"/>
                <a:gd name="T60" fmla="*/ 568 w 605"/>
                <a:gd name="T61" fmla="*/ 158 h 709"/>
                <a:gd name="T62" fmla="*/ 536 w 605"/>
                <a:gd name="T63" fmla="*/ 110 h 709"/>
                <a:gd name="T64" fmla="*/ 495 w 605"/>
                <a:gd name="T65" fmla="*/ 69 h 709"/>
                <a:gd name="T66" fmla="*/ 447 w 605"/>
                <a:gd name="T67" fmla="*/ 37 h 709"/>
                <a:gd name="T68" fmla="*/ 391 w 605"/>
                <a:gd name="T69" fmla="*/ 13 h 709"/>
                <a:gd name="T70" fmla="*/ 332 w 605"/>
                <a:gd name="T71" fmla="*/ 2 h 709"/>
                <a:gd name="T72" fmla="*/ 302 w 605"/>
                <a:gd name="T73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5" h="709">
                  <a:moveTo>
                    <a:pt x="302" y="0"/>
                  </a:moveTo>
                  <a:lnTo>
                    <a:pt x="302" y="0"/>
                  </a:lnTo>
                  <a:lnTo>
                    <a:pt x="271" y="2"/>
                  </a:lnTo>
                  <a:lnTo>
                    <a:pt x="241" y="6"/>
                  </a:lnTo>
                  <a:lnTo>
                    <a:pt x="211" y="13"/>
                  </a:lnTo>
                  <a:lnTo>
                    <a:pt x="184" y="24"/>
                  </a:lnTo>
                  <a:lnTo>
                    <a:pt x="158" y="37"/>
                  </a:lnTo>
                  <a:lnTo>
                    <a:pt x="133" y="52"/>
                  </a:lnTo>
                  <a:lnTo>
                    <a:pt x="109" y="69"/>
                  </a:lnTo>
                  <a:lnTo>
                    <a:pt x="87" y="89"/>
                  </a:lnTo>
                  <a:lnTo>
                    <a:pt x="69" y="110"/>
                  </a:lnTo>
                  <a:lnTo>
                    <a:pt x="52" y="134"/>
                  </a:lnTo>
                  <a:lnTo>
                    <a:pt x="35" y="158"/>
                  </a:lnTo>
                  <a:lnTo>
                    <a:pt x="22" y="186"/>
                  </a:lnTo>
                  <a:lnTo>
                    <a:pt x="13" y="214"/>
                  </a:lnTo>
                  <a:lnTo>
                    <a:pt x="5" y="241"/>
                  </a:lnTo>
                  <a:lnTo>
                    <a:pt x="2" y="271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23"/>
                  </a:lnTo>
                  <a:lnTo>
                    <a:pt x="2" y="345"/>
                  </a:lnTo>
                  <a:lnTo>
                    <a:pt x="5" y="364"/>
                  </a:lnTo>
                  <a:lnTo>
                    <a:pt x="11" y="384"/>
                  </a:lnTo>
                  <a:lnTo>
                    <a:pt x="17" y="403"/>
                  </a:lnTo>
                  <a:lnTo>
                    <a:pt x="24" y="421"/>
                  </a:lnTo>
                  <a:lnTo>
                    <a:pt x="31" y="440"/>
                  </a:lnTo>
                  <a:lnTo>
                    <a:pt x="43" y="457"/>
                  </a:lnTo>
                  <a:lnTo>
                    <a:pt x="52" y="473"/>
                  </a:lnTo>
                  <a:lnTo>
                    <a:pt x="65" y="490"/>
                  </a:lnTo>
                  <a:lnTo>
                    <a:pt x="76" y="505"/>
                  </a:lnTo>
                  <a:lnTo>
                    <a:pt x="91" y="520"/>
                  </a:lnTo>
                  <a:lnTo>
                    <a:pt x="106" y="533"/>
                  </a:lnTo>
                  <a:lnTo>
                    <a:pt x="121" y="546"/>
                  </a:lnTo>
                  <a:lnTo>
                    <a:pt x="135" y="557"/>
                  </a:lnTo>
                  <a:lnTo>
                    <a:pt x="154" y="566"/>
                  </a:lnTo>
                  <a:lnTo>
                    <a:pt x="167" y="709"/>
                  </a:lnTo>
                  <a:lnTo>
                    <a:pt x="288" y="605"/>
                  </a:lnTo>
                  <a:lnTo>
                    <a:pt x="288" y="605"/>
                  </a:lnTo>
                  <a:lnTo>
                    <a:pt x="302" y="605"/>
                  </a:lnTo>
                  <a:lnTo>
                    <a:pt x="302" y="605"/>
                  </a:lnTo>
                  <a:lnTo>
                    <a:pt x="332" y="603"/>
                  </a:lnTo>
                  <a:lnTo>
                    <a:pt x="364" y="599"/>
                  </a:lnTo>
                  <a:lnTo>
                    <a:pt x="391" y="592"/>
                  </a:lnTo>
                  <a:lnTo>
                    <a:pt x="419" y="581"/>
                  </a:lnTo>
                  <a:lnTo>
                    <a:pt x="447" y="570"/>
                  </a:lnTo>
                  <a:lnTo>
                    <a:pt x="471" y="553"/>
                  </a:lnTo>
                  <a:lnTo>
                    <a:pt x="495" y="536"/>
                  </a:lnTo>
                  <a:lnTo>
                    <a:pt x="516" y="518"/>
                  </a:lnTo>
                  <a:lnTo>
                    <a:pt x="536" y="496"/>
                  </a:lnTo>
                  <a:lnTo>
                    <a:pt x="553" y="471"/>
                  </a:lnTo>
                  <a:lnTo>
                    <a:pt x="568" y="447"/>
                  </a:lnTo>
                  <a:lnTo>
                    <a:pt x="581" y="421"/>
                  </a:lnTo>
                  <a:lnTo>
                    <a:pt x="592" y="394"/>
                  </a:lnTo>
                  <a:lnTo>
                    <a:pt x="599" y="364"/>
                  </a:lnTo>
                  <a:lnTo>
                    <a:pt x="603" y="334"/>
                  </a:lnTo>
                  <a:lnTo>
                    <a:pt x="605" y="303"/>
                  </a:lnTo>
                  <a:lnTo>
                    <a:pt x="605" y="303"/>
                  </a:lnTo>
                  <a:lnTo>
                    <a:pt x="603" y="271"/>
                  </a:lnTo>
                  <a:lnTo>
                    <a:pt x="599" y="241"/>
                  </a:lnTo>
                  <a:lnTo>
                    <a:pt x="592" y="214"/>
                  </a:lnTo>
                  <a:lnTo>
                    <a:pt x="581" y="186"/>
                  </a:lnTo>
                  <a:lnTo>
                    <a:pt x="568" y="158"/>
                  </a:lnTo>
                  <a:lnTo>
                    <a:pt x="553" y="134"/>
                  </a:lnTo>
                  <a:lnTo>
                    <a:pt x="536" y="110"/>
                  </a:lnTo>
                  <a:lnTo>
                    <a:pt x="516" y="89"/>
                  </a:lnTo>
                  <a:lnTo>
                    <a:pt x="495" y="69"/>
                  </a:lnTo>
                  <a:lnTo>
                    <a:pt x="471" y="52"/>
                  </a:lnTo>
                  <a:lnTo>
                    <a:pt x="447" y="37"/>
                  </a:lnTo>
                  <a:lnTo>
                    <a:pt x="419" y="24"/>
                  </a:lnTo>
                  <a:lnTo>
                    <a:pt x="391" y="13"/>
                  </a:lnTo>
                  <a:lnTo>
                    <a:pt x="364" y="6"/>
                  </a:lnTo>
                  <a:lnTo>
                    <a:pt x="332" y="2"/>
                  </a:lnTo>
                  <a:lnTo>
                    <a:pt x="302" y="0"/>
                  </a:lnTo>
                  <a:lnTo>
                    <a:pt x="302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3612069" y="3137388"/>
              <a:ext cx="251940" cy="377910"/>
              <a:chOff x="7320832" y="3137388"/>
              <a:chExt cx="251940" cy="377910"/>
            </a:xfrm>
            <a:solidFill>
              <a:schemeClr val="bg1"/>
            </a:solidFill>
          </p:grpSpPr>
          <p:sp>
            <p:nvSpPr>
              <p:cNvPr id="46" name="Freeform 87"/>
              <p:cNvSpPr>
                <a:spLocks/>
              </p:cNvSpPr>
              <p:nvPr/>
            </p:nvSpPr>
            <p:spPr bwMode="auto">
              <a:xfrm>
                <a:off x="7320832" y="3258859"/>
                <a:ext cx="251940" cy="256439"/>
              </a:xfrm>
              <a:custGeom>
                <a:avLst/>
                <a:gdLst>
                  <a:gd name="T0" fmla="*/ 225 w 225"/>
                  <a:gd name="T1" fmla="*/ 229 h 229"/>
                  <a:gd name="T2" fmla="*/ 0 w 225"/>
                  <a:gd name="T3" fmla="*/ 229 h 229"/>
                  <a:gd name="T4" fmla="*/ 6 w 225"/>
                  <a:gd name="T5" fmla="*/ 206 h 229"/>
                  <a:gd name="T6" fmla="*/ 9 w 225"/>
                  <a:gd name="T7" fmla="*/ 0 h 229"/>
                  <a:gd name="T8" fmla="*/ 215 w 225"/>
                  <a:gd name="T9" fmla="*/ 0 h 229"/>
                  <a:gd name="T10" fmla="*/ 221 w 225"/>
                  <a:gd name="T11" fmla="*/ 208 h 229"/>
                  <a:gd name="T12" fmla="*/ 225 w 225"/>
                  <a:gd name="T13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229">
                    <a:moveTo>
                      <a:pt x="225" y="229"/>
                    </a:moveTo>
                    <a:lnTo>
                      <a:pt x="0" y="229"/>
                    </a:lnTo>
                    <a:lnTo>
                      <a:pt x="6" y="206"/>
                    </a:lnTo>
                    <a:lnTo>
                      <a:pt x="9" y="0"/>
                    </a:lnTo>
                    <a:lnTo>
                      <a:pt x="215" y="0"/>
                    </a:lnTo>
                    <a:lnTo>
                      <a:pt x="221" y="208"/>
                    </a:lnTo>
                    <a:lnTo>
                      <a:pt x="225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7" name="Freeform 88"/>
              <p:cNvSpPr>
                <a:spLocks/>
              </p:cNvSpPr>
              <p:nvPr/>
            </p:nvSpPr>
            <p:spPr bwMode="auto">
              <a:xfrm>
                <a:off x="7359072" y="3137388"/>
                <a:ext cx="175458" cy="141717"/>
              </a:xfrm>
              <a:custGeom>
                <a:avLst/>
                <a:gdLst>
                  <a:gd name="T0" fmla="*/ 151 w 156"/>
                  <a:gd name="T1" fmla="*/ 126 h 126"/>
                  <a:gd name="T2" fmla="*/ 151 w 156"/>
                  <a:gd name="T3" fmla="*/ 126 h 126"/>
                  <a:gd name="T4" fmla="*/ 149 w 156"/>
                  <a:gd name="T5" fmla="*/ 124 h 126"/>
                  <a:gd name="T6" fmla="*/ 147 w 156"/>
                  <a:gd name="T7" fmla="*/ 122 h 126"/>
                  <a:gd name="T8" fmla="*/ 147 w 156"/>
                  <a:gd name="T9" fmla="*/ 122 h 126"/>
                  <a:gd name="T10" fmla="*/ 145 w 156"/>
                  <a:gd name="T11" fmla="*/ 98 h 126"/>
                  <a:gd name="T12" fmla="*/ 141 w 156"/>
                  <a:gd name="T13" fmla="*/ 78 h 126"/>
                  <a:gd name="T14" fmla="*/ 136 w 156"/>
                  <a:gd name="T15" fmla="*/ 58 h 126"/>
                  <a:gd name="T16" fmla="*/ 127 w 156"/>
                  <a:gd name="T17" fmla="*/ 41 h 126"/>
                  <a:gd name="T18" fmla="*/ 117 w 156"/>
                  <a:gd name="T19" fmla="*/ 28 h 126"/>
                  <a:gd name="T20" fmla="*/ 104 w 156"/>
                  <a:gd name="T21" fmla="*/ 17 h 126"/>
                  <a:gd name="T22" fmla="*/ 91 w 156"/>
                  <a:gd name="T23" fmla="*/ 11 h 126"/>
                  <a:gd name="T24" fmla="*/ 84 w 156"/>
                  <a:gd name="T25" fmla="*/ 9 h 126"/>
                  <a:gd name="T26" fmla="*/ 78 w 156"/>
                  <a:gd name="T27" fmla="*/ 7 h 126"/>
                  <a:gd name="T28" fmla="*/ 78 w 156"/>
                  <a:gd name="T29" fmla="*/ 7 h 126"/>
                  <a:gd name="T30" fmla="*/ 71 w 156"/>
                  <a:gd name="T31" fmla="*/ 9 h 126"/>
                  <a:gd name="T32" fmla="*/ 64 w 156"/>
                  <a:gd name="T33" fmla="*/ 11 h 126"/>
                  <a:gd name="T34" fmla="*/ 51 w 156"/>
                  <a:gd name="T35" fmla="*/ 17 h 126"/>
                  <a:gd name="T36" fmla="*/ 39 w 156"/>
                  <a:gd name="T37" fmla="*/ 28 h 126"/>
                  <a:gd name="T38" fmla="*/ 28 w 156"/>
                  <a:gd name="T39" fmla="*/ 41 h 126"/>
                  <a:gd name="T40" fmla="*/ 21 w 156"/>
                  <a:gd name="T41" fmla="*/ 58 h 126"/>
                  <a:gd name="T42" fmla="*/ 13 w 156"/>
                  <a:gd name="T43" fmla="*/ 78 h 126"/>
                  <a:gd name="T44" fmla="*/ 10 w 156"/>
                  <a:gd name="T45" fmla="*/ 98 h 126"/>
                  <a:gd name="T46" fmla="*/ 8 w 156"/>
                  <a:gd name="T47" fmla="*/ 122 h 126"/>
                  <a:gd name="T48" fmla="*/ 8 w 156"/>
                  <a:gd name="T49" fmla="*/ 122 h 126"/>
                  <a:gd name="T50" fmla="*/ 8 w 156"/>
                  <a:gd name="T51" fmla="*/ 124 h 126"/>
                  <a:gd name="T52" fmla="*/ 4 w 156"/>
                  <a:gd name="T53" fmla="*/ 126 h 126"/>
                  <a:gd name="T54" fmla="*/ 4 w 156"/>
                  <a:gd name="T55" fmla="*/ 126 h 126"/>
                  <a:gd name="T56" fmla="*/ 0 w 156"/>
                  <a:gd name="T57" fmla="*/ 124 h 126"/>
                  <a:gd name="T58" fmla="*/ 0 w 156"/>
                  <a:gd name="T59" fmla="*/ 122 h 126"/>
                  <a:gd name="T60" fmla="*/ 0 w 156"/>
                  <a:gd name="T61" fmla="*/ 122 h 126"/>
                  <a:gd name="T62" fmla="*/ 2 w 156"/>
                  <a:gd name="T63" fmla="*/ 97 h 126"/>
                  <a:gd name="T64" fmla="*/ 6 w 156"/>
                  <a:gd name="T65" fmla="*/ 74 h 126"/>
                  <a:gd name="T66" fmla="*/ 13 w 156"/>
                  <a:gd name="T67" fmla="*/ 54 h 126"/>
                  <a:gd name="T68" fmla="*/ 23 w 156"/>
                  <a:gd name="T69" fmla="*/ 35 h 126"/>
                  <a:gd name="T70" fmla="*/ 34 w 156"/>
                  <a:gd name="T71" fmla="*/ 22 h 126"/>
                  <a:gd name="T72" fmla="*/ 47 w 156"/>
                  <a:gd name="T73" fmla="*/ 11 h 126"/>
                  <a:gd name="T74" fmla="*/ 54 w 156"/>
                  <a:gd name="T75" fmla="*/ 6 h 126"/>
                  <a:gd name="T76" fmla="*/ 62 w 156"/>
                  <a:gd name="T77" fmla="*/ 4 h 126"/>
                  <a:gd name="T78" fmla="*/ 69 w 156"/>
                  <a:gd name="T79" fmla="*/ 2 h 126"/>
                  <a:gd name="T80" fmla="*/ 78 w 156"/>
                  <a:gd name="T81" fmla="*/ 0 h 126"/>
                  <a:gd name="T82" fmla="*/ 78 w 156"/>
                  <a:gd name="T83" fmla="*/ 0 h 126"/>
                  <a:gd name="T84" fmla="*/ 86 w 156"/>
                  <a:gd name="T85" fmla="*/ 2 h 126"/>
                  <a:gd name="T86" fmla="*/ 93 w 156"/>
                  <a:gd name="T87" fmla="*/ 4 h 126"/>
                  <a:gd name="T88" fmla="*/ 101 w 156"/>
                  <a:gd name="T89" fmla="*/ 6 h 126"/>
                  <a:gd name="T90" fmla="*/ 108 w 156"/>
                  <a:gd name="T91" fmla="*/ 11 h 126"/>
                  <a:gd name="T92" fmla="*/ 121 w 156"/>
                  <a:gd name="T93" fmla="*/ 22 h 126"/>
                  <a:gd name="T94" fmla="*/ 132 w 156"/>
                  <a:gd name="T95" fmla="*/ 35 h 126"/>
                  <a:gd name="T96" fmla="*/ 141 w 156"/>
                  <a:gd name="T97" fmla="*/ 54 h 126"/>
                  <a:gd name="T98" fmla="*/ 149 w 156"/>
                  <a:gd name="T99" fmla="*/ 74 h 126"/>
                  <a:gd name="T100" fmla="*/ 154 w 156"/>
                  <a:gd name="T101" fmla="*/ 97 h 126"/>
                  <a:gd name="T102" fmla="*/ 156 w 156"/>
                  <a:gd name="T103" fmla="*/ 122 h 126"/>
                  <a:gd name="T104" fmla="*/ 156 w 156"/>
                  <a:gd name="T105" fmla="*/ 122 h 126"/>
                  <a:gd name="T106" fmla="*/ 154 w 156"/>
                  <a:gd name="T107" fmla="*/ 124 h 126"/>
                  <a:gd name="T108" fmla="*/ 151 w 156"/>
                  <a:gd name="T109" fmla="*/ 126 h 126"/>
                  <a:gd name="T110" fmla="*/ 151 w 156"/>
                  <a:gd name="T11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" h="126">
                    <a:moveTo>
                      <a:pt x="151" y="126"/>
                    </a:moveTo>
                    <a:lnTo>
                      <a:pt x="151" y="126"/>
                    </a:lnTo>
                    <a:lnTo>
                      <a:pt x="149" y="124"/>
                    </a:lnTo>
                    <a:lnTo>
                      <a:pt x="147" y="122"/>
                    </a:lnTo>
                    <a:lnTo>
                      <a:pt x="147" y="122"/>
                    </a:lnTo>
                    <a:lnTo>
                      <a:pt x="145" y="98"/>
                    </a:lnTo>
                    <a:lnTo>
                      <a:pt x="141" y="78"/>
                    </a:lnTo>
                    <a:lnTo>
                      <a:pt x="136" y="58"/>
                    </a:lnTo>
                    <a:lnTo>
                      <a:pt x="127" y="41"/>
                    </a:lnTo>
                    <a:lnTo>
                      <a:pt x="117" y="28"/>
                    </a:lnTo>
                    <a:lnTo>
                      <a:pt x="104" y="17"/>
                    </a:lnTo>
                    <a:lnTo>
                      <a:pt x="91" y="11"/>
                    </a:lnTo>
                    <a:lnTo>
                      <a:pt x="84" y="9"/>
                    </a:lnTo>
                    <a:lnTo>
                      <a:pt x="78" y="7"/>
                    </a:lnTo>
                    <a:lnTo>
                      <a:pt x="78" y="7"/>
                    </a:lnTo>
                    <a:lnTo>
                      <a:pt x="71" y="9"/>
                    </a:lnTo>
                    <a:lnTo>
                      <a:pt x="64" y="11"/>
                    </a:lnTo>
                    <a:lnTo>
                      <a:pt x="51" y="17"/>
                    </a:lnTo>
                    <a:lnTo>
                      <a:pt x="39" y="28"/>
                    </a:lnTo>
                    <a:lnTo>
                      <a:pt x="28" y="41"/>
                    </a:lnTo>
                    <a:lnTo>
                      <a:pt x="21" y="58"/>
                    </a:lnTo>
                    <a:lnTo>
                      <a:pt x="13" y="78"/>
                    </a:lnTo>
                    <a:lnTo>
                      <a:pt x="10" y="98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24"/>
                    </a:lnTo>
                    <a:lnTo>
                      <a:pt x="4" y="126"/>
                    </a:lnTo>
                    <a:lnTo>
                      <a:pt x="4" y="126"/>
                    </a:lnTo>
                    <a:lnTo>
                      <a:pt x="0" y="124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2" y="97"/>
                    </a:lnTo>
                    <a:lnTo>
                      <a:pt x="6" y="74"/>
                    </a:lnTo>
                    <a:lnTo>
                      <a:pt x="13" y="54"/>
                    </a:lnTo>
                    <a:lnTo>
                      <a:pt x="23" y="35"/>
                    </a:lnTo>
                    <a:lnTo>
                      <a:pt x="34" y="22"/>
                    </a:lnTo>
                    <a:lnTo>
                      <a:pt x="47" y="11"/>
                    </a:lnTo>
                    <a:lnTo>
                      <a:pt x="54" y="6"/>
                    </a:lnTo>
                    <a:lnTo>
                      <a:pt x="62" y="4"/>
                    </a:lnTo>
                    <a:lnTo>
                      <a:pt x="69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6" y="2"/>
                    </a:lnTo>
                    <a:lnTo>
                      <a:pt x="93" y="4"/>
                    </a:lnTo>
                    <a:lnTo>
                      <a:pt x="101" y="6"/>
                    </a:lnTo>
                    <a:lnTo>
                      <a:pt x="108" y="11"/>
                    </a:lnTo>
                    <a:lnTo>
                      <a:pt x="121" y="22"/>
                    </a:lnTo>
                    <a:lnTo>
                      <a:pt x="132" y="35"/>
                    </a:lnTo>
                    <a:lnTo>
                      <a:pt x="141" y="54"/>
                    </a:lnTo>
                    <a:lnTo>
                      <a:pt x="149" y="74"/>
                    </a:lnTo>
                    <a:lnTo>
                      <a:pt x="154" y="97"/>
                    </a:lnTo>
                    <a:lnTo>
                      <a:pt x="156" y="122"/>
                    </a:lnTo>
                    <a:lnTo>
                      <a:pt x="156" y="122"/>
                    </a:lnTo>
                    <a:lnTo>
                      <a:pt x="154" y="124"/>
                    </a:lnTo>
                    <a:lnTo>
                      <a:pt x="151" y="126"/>
                    </a:lnTo>
                    <a:lnTo>
                      <a:pt x="151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26" name="Group 20"/>
            <p:cNvGrpSpPr/>
            <p:nvPr/>
          </p:nvGrpSpPr>
          <p:grpSpPr>
            <a:xfrm>
              <a:off x="953206" y="5087672"/>
              <a:ext cx="2337190" cy="1770327"/>
              <a:chOff x="4661969" y="5087672"/>
              <a:chExt cx="2337190" cy="1770327"/>
            </a:xfrm>
          </p:grpSpPr>
          <p:sp>
            <p:nvSpPr>
              <p:cNvPr id="28" name="Freeform 102"/>
              <p:cNvSpPr>
                <a:spLocks/>
              </p:cNvSpPr>
              <p:nvPr/>
            </p:nvSpPr>
            <p:spPr bwMode="auto">
              <a:xfrm>
                <a:off x="5451529" y="5087672"/>
                <a:ext cx="1205711" cy="1678098"/>
              </a:xfrm>
              <a:custGeom>
                <a:avLst/>
                <a:gdLst>
                  <a:gd name="T0" fmla="*/ 0 w 1073"/>
                  <a:gd name="T1" fmla="*/ 1412 h 1494"/>
                  <a:gd name="T2" fmla="*/ 0 w 1073"/>
                  <a:gd name="T3" fmla="*/ 1412 h 1494"/>
                  <a:gd name="T4" fmla="*/ 2 w 1073"/>
                  <a:gd name="T5" fmla="*/ 1429 h 1494"/>
                  <a:gd name="T6" fmla="*/ 6 w 1073"/>
                  <a:gd name="T7" fmla="*/ 1445 h 1494"/>
                  <a:gd name="T8" fmla="*/ 13 w 1073"/>
                  <a:gd name="T9" fmla="*/ 1458 h 1494"/>
                  <a:gd name="T10" fmla="*/ 25 w 1073"/>
                  <a:gd name="T11" fmla="*/ 1469 h 1494"/>
                  <a:gd name="T12" fmla="*/ 36 w 1073"/>
                  <a:gd name="T13" fmla="*/ 1481 h 1494"/>
                  <a:gd name="T14" fmla="*/ 50 w 1073"/>
                  <a:gd name="T15" fmla="*/ 1488 h 1494"/>
                  <a:gd name="T16" fmla="*/ 65 w 1073"/>
                  <a:gd name="T17" fmla="*/ 1492 h 1494"/>
                  <a:gd name="T18" fmla="*/ 82 w 1073"/>
                  <a:gd name="T19" fmla="*/ 1494 h 1494"/>
                  <a:gd name="T20" fmla="*/ 991 w 1073"/>
                  <a:gd name="T21" fmla="*/ 1494 h 1494"/>
                  <a:gd name="T22" fmla="*/ 991 w 1073"/>
                  <a:gd name="T23" fmla="*/ 1494 h 1494"/>
                  <a:gd name="T24" fmla="*/ 1008 w 1073"/>
                  <a:gd name="T25" fmla="*/ 1492 h 1494"/>
                  <a:gd name="T26" fmla="*/ 1023 w 1073"/>
                  <a:gd name="T27" fmla="*/ 1488 h 1494"/>
                  <a:gd name="T28" fmla="*/ 1038 w 1073"/>
                  <a:gd name="T29" fmla="*/ 1481 h 1494"/>
                  <a:gd name="T30" fmla="*/ 1049 w 1073"/>
                  <a:gd name="T31" fmla="*/ 1469 h 1494"/>
                  <a:gd name="T32" fmla="*/ 1060 w 1073"/>
                  <a:gd name="T33" fmla="*/ 1458 h 1494"/>
                  <a:gd name="T34" fmla="*/ 1067 w 1073"/>
                  <a:gd name="T35" fmla="*/ 1445 h 1494"/>
                  <a:gd name="T36" fmla="*/ 1071 w 1073"/>
                  <a:gd name="T37" fmla="*/ 1429 h 1494"/>
                  <a:gd name="T38" fmla="*/ 1073 w 1073"/>
                  <a:gd name="T39" fmla="*/ 1412 h 1494"/>
                  <a:gd name="T40" fmla="*/ 1073 w 1073"/>
                  <a:gd name="T41" fmla="*/ 82 h 1494"/>
                  <a:gd name="T42" fmla="*/ 1073 w 1073"/>
                  <a:gd name="T43" fmla="*/ 82 h 1494"/>
                  <a:gd name="T44" fmla="*/ 1071 w 1073"/>
                  <a:gd name="T45" fmla="*/ 65 h 1494"/>
                  <a:gd name="T46" fmla="*/ 1067 w 1073"/>
                  <a:gd name="T47" fmla="*/ 50 h 1494"/>
                  <a:gd name="T48" fmla="*/ 1060 w 1073"/>
                  <a:gd name="T49" fmla="*/ 36 h 1494"/>
                  <a:gd name="T50" fmla="*/ 1049 w 1073"/>
                  <a:gd name="T51" fmla="*/ 24 h 1494"/>
                  <a:gd name="T52" fmla="*/ 1038 w 1073"/>
                  <a:gd name="T53" fmla="*/ 13 h 1494"/>
                  <a:gd name="T54" fmla="*/ 1023 w 1073"/>
                  <a:gd name="T55" fmla="*/ 6 h 1494"/>
                  <a:gd name="T56" fmla="*/ 1008 w 1073"/>
                  <a:gd name="T57" fmla="*/ 2 h 1494"/>
                  <a:gd name="T58" fmla="*/ 991 w 1073"/>
                  <a:gd name="T59" fmla="*/ 0 h 1494"/>
                  <a:gd name="T60" fmla="*/ 82 w 1073"/>
                  <a:gd name="T61" fmla="*/ 0 h 1494"/>
                  <a:gd name="T62" fmla="*/ 82 w 1073"/>
                  <a:gd name="T63" fmla="*/ 0 h 1494"/>
                  <a:gd name="T64" fmla="*/ 65 w 1073"/>
                  <a:gd name="T65" fmla="*/ 2 h 1494"/>
                  <a:gd name="T66" fmla="*/ 50 w 1073"/>
                  <a:gd name="T67" fmla="*/ 6 h 1494"/>
                  <a:gd name="T68" fmla="*/ 36 w 1073"/>
                  <a:gd name="T69" fmla="*/ 13 h 1494"/>
                  <a:gd name="T70" fmla="*/ 25 w 1073"/>
                  <a:gd name="T71" fmla="*/ 24 h 1494"/>
                  <a:gd name="T72" fmla="*/ 13 w 1073"/>
                  <a:gd name="T73" fmla="*/ 36 h 1494"/>
                  <a:gd name="T74" fmla="*/ 6 w 1073"/>
                  <a:gd name="T75" fmla="*/ 50 h 1494"/>
                  <a:gd name="T76" fmla="*/ 2 w 1073"/>
                  <a:gd name="T77" fmla="*/ 65 h 1494"/>
                  <a:gd name="T78" fmla="*/ 0 w 1073"/>
                  <a:gd name="T79" fmla="*/ 82 h 1494"/>
                  <a:gd name="T80" fmla="*/ 0 w 1073"/>
                  <a:gd name="T81" fmla="*/ 1412 h 1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3" h="1494">
                    <a:moveTo>
                      <a:pt x="0" y="1412"/>
                    </a:moveTo>
                    <a:lnTo>
                      <a:pt x="0" y="1412"/>
                    </a:lnTo>
                    <a:lnTo>
                      <a:pt x="2" y="1429"/>
                    </a:lnTo>
                    <a:lnTo>
                      <a:pt x="6" y="1445"/>
                    </a:lnTo>
                    <a:lnTo>
                      <a:pt x="13" y="1458"/>
                    </a:lnTo>
                    <a:lnTo>
                      <a:pt x="25" y="1469"/>
                    </a:lnTo>
                    <a:lnTo>
                      <a:pt x="36" y="1481"/>
                    </a:lnTo>
                    <a:lnTo>
                      <a:pt x="50" y="1488"/>
                    </a:lnTo>
                    <a:lnTo>
                      <a:pt x="65" y="1492"/>
                    </a:lnTo>
                    <a:lnTo>
                      <a:pt x="82" y="1494"/>
                    </a:lnTo>
                    <a:lnTo>
                      <a:pt x="991" y="1494"/>
                    </a:lnTo>
                    <a:lnTo>
                      <a:pt x="991" y="1494"/>
                    </a:lnTo>
                    <a:lnTo>
                      <a:pt x="1008" y="1492"/>
                    </a:lnTo>
                    <a:lnTo>
                      <a:pt x="1023" y="1488"/>
                    </a:lnTo>
                    <a:lnTo>
                      <a:pt x="1038" y="1481"/>
                    </a:lnTo>
                    <a:lnTo>
                      <a:pt x="1049" y="1469"/>
                    </a:lnTo>
                    <a:lnTo>
                      <a:pt x="1060" y="1458"/>
                    </a:lnTo>
                    <a:lnTo>
                      <a:pt x="1067" y="1445"/>
                    </a:lnTo>
                    <a:lnTo>
                      <a:pt x="1071" y="1429"/>
                    </a:lnTo>
                    <a:lnTo>
                      <a:pt x="1073" y="1412"/>
                    </a:lnTo>
                    <a:lnTo>
                      <a:pt x="1073" y="82"/>
                    </a:lnTo>
                    <a:lnTo>
                      <a:pt x="1073" y="82"/>
                    </a:lnTo>
                    <a:lnTo>
                      <a:pt x="1071" y="65"/>
                    </a:lnTo>
                    <a:lnTo>
                      <a:pt x="1067" y="50"/>
                    </a:lnTo>
                    <a:lnTo>
                      <a:pt x="1060" y="36"/>
                    </a:lnTo>
                    <a:lnTo>
                      <a:pt x="1049" y="24"/>
                    </a:lnTo>
                    <a:lnTo>
                      <a:pt x="1038" y="13"/>
                    </a:lnTo>
                    <a:lnTo>
                      <a:pt x="1023" y="6"/>
                    </a:lnTo>
                    <a:lnTo>
                      <a:pt x="1008" y="2"/>
                    </a:lnTo>
                    <a:lnTo>
                      <a:pt x="99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65" y="2"/>
                    </a:lnTo>
                    <a:lnTo>
                      <a:pt x="50" y="6"/>
                    </a:lnTo>
                    <a:lnTo>
                      <a:pt x="36" y="13"/>
                    </a:lnTo>
                    <a:lnTo>
                      <a:pt x="25" y="24"/>
                    </a:lnTo>
                    <a:lnTo>
                      <a:pt x="13" y="36"/>
                    </a:lnTo>
                    <a:lnTo>
                      <a:pt x="6" y="50"/>
                    </a:lnTo>
                    <a:lnTo>
                      <a:pt x="2" y="65"/>
                    </a:lnTo>
                    <a:lnTo>
                      <a:pt x="0" y="82"/>
                    </a:lnTo>
                    <a:lnTo>
                      <a:pt x="0" y="1412"/>
                    </a:lnTo>
                    <a:close/>
                  </a:path>
                </a:pathLst>
              </a:custGeom>
              <a:solidFill>
                <a:srgbClr val="17171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" name="Rectangle 103"/>
              <p:cNvSpPr>
                <a:spLocks noChangeArrowheads="1"/>
              </p:cNvSpPr>
              <p:nvPr/>
            </p:nvSpPr>
            <p:spPr bwMode="auto">
              <a:xfrm>
                <a:off x="5539259" y="5161904"/>
                <a:ext cx="1032504" cy="14576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" name="Freeform 105"/>
              <p:cNvSpPr>
                <a:spLocks/>
              </p:cNvSpPr>
              <p:nvPr/>
            </p:nvSpPr>
            <p:spPr bwMode="auto">
              <a:xfrm>
                <a:off x="6016144" y="6653297"/>
                <a:ext cx="78732" cy="80981"/>
              </a:xfrm>
              <a:custGeom>
                <a:avLst/>
                <a:gdLst>
                  <a:gd name="T0" fmla="*/ 36 w 71"/>
                  <a:gd name="T1" fmla="*/ 73 h 73"/>
                  <a:gd name="T2" fmla="*/ 36 w 71"/>
                  <a:gd name="T3" fmla="*/ 73 h 73"/>
                  <a:gd name="T4" fmla="*/ 28 w 71"/>
                  <a:gd name="T5" fmla="*/ 73 h 73"/>
                  <a:gd name="T6" fmla="*/ 23 w 71"/>
                  <a:gd name="T7" fmla="*/ 69 h 73"/>
                  <a:gd name="T8" fmla="*/ 15 w 71"/>
                  <a:gd name="T9" fmla="*/ 67 h 73"/>
                  <a:gd name="T10" fmla="*/ 10 w 71"/>
                  <a:gd name="T11" fmla="*/ 62 h 73"/>
                  <a:gd name="T12" fmla="*/ 6 w 71"/>
                  <a:gd name="T13" fmla="*/ 56 h 73"/>
                  <a:gd name="T14" fmla="*/ 2 w 71"/>
                  <a:gd name="T15" fmla="*/ 50 h 73"/>
                  <a:gd name="T16" fmla="*/ 0 w 71"/>
                  <a:gd name="T17" fmla="*/ 45 h 73"/>
                  <a:gd name="T18" fmla="*/ 0 w 71"/>
                  <a:gd name="T19" fmla="*/ 37 h 73"/>
                  <a:gd name="T20" fmla="*/ 0 w 71"/>
                  <a:gd name="T21" fmla="*/ 37 h 73"/>
                  <a:gd name="T22" fmla="*/ 0 w 71"/>
                  <a:gd name="T23" fmla="*/ 30 h 73"/>
                  <a:gd name="T24" fmla="*/ 2 w 71"/>
                  <a:gd name="T25" fmla="*/ 23 h 73"/>
                  <a:gd name="T26" fmla="*/ 6 w 71"/>
                  <a:gd name="T27" fmla="*/ 17 h 73"/>
                  <a:gd name="T28" fmla="*/ 10 w 71"/>
                  <a:gd name="T29" fmla="*/ 11 h 73"/>
                  <a:gd name="T30" fmla="*/ 15 w 71"/>
                  <a:gd name="T31" fmla="*/ 8 h 73"/>
                  <a:gd name="T32" fmla="*/ 23 w 71"/>
                  <a:gd name="T33" fmla="*/ 4 h 73"/>
                  <a:gd name="T34" fmla="*/ 28 w 71"/>
                  <a:gd name="T35" fmla="*/ 2 h 73"/>
                  <a:gd name="T36" fmla="*/ 36 w 71"/>
                  <a:gd name="T37" fmla="*/ 0 h 73"/>
                  <a:gd name="T38" fmla="*/ 36 w 71"/>
                  <a:gd name="T39" fmla="*/ 0 h 73"/>
                  <a:gd name="T40" fmla="*/ 43 w 71"/>
                  <a:gd name="T41" fmla="*/ 2 h 73"/>
                  <a:gd name="T42" fmla="*/ 51 w 71"/>
                  <a:gd name="T43" fmla="*/ 4 h 73"/>
                  <a:gd name="T44" fmla="*/ 56 w 71"/>
                  <a:gd name="T45" fmla="*/ 8 h 73"/>
                  <a:gd name="T46" fmla="*/ 62 w 71"/>
                  <a:gd name="T47" fmla="*/ 11 h 73"/>
                  <a:gd name="T48" fmla="*/ 65 w 71"/>
                  <a:gd name="T49" fmla="*/ 17 h 73"/>
                  <a:gd name="T50" fmla="*/ 69 w 71"/>
                  <a:gd name="T51" fmla="*/ 23 h 73"/>
                  <a:gd name="T52" fmla="*/ 71 w 71"/>
                  <a:gd name="T53" fmla="*/ 30 h 73"/>
                  <a:gd name="T54" fmla="*/ 71 w 71"/>
                  <a:gd name="T55" fmla="*/ 37 h 73"/>
                  <a:gd name="T56" fmla="*/ 71 w 71"/>
                  <a:gd name="T57" fmla="*/ 37 h 73"/>
                  <a:gd name="T58" fmla="*/ 71 w 71"/>
                  <a:gd name="T59" fmla="*/ 45 h 73"/>
                  <a:gd name="T60" fmla="*/ 69 w 71"/>
                  <a:gd name="T61" fmla="*/ 50 h 73"/>
                  <a:gd name="T62" fmla="*/ 65 w 71"/>
                  <a:gd name="T63" fmla="*/ 56 h 73"/>
                  <a:gd name="T64" fmla="*/ 62 w 71"/>
                  <a:gd name="T65" fmla="*/ 62 h 73"/>
                  <a:gd name="T66" fmla="*/ 56 w 71"/>
                  <a:gd name="T67" fmla="*/ 67 h 73"/>
                  <a:gd name="T68" fmla="*/ 51 w 71"/>
                  <a:gd name="T69" fmla="*/ 69 h 73"/>
                  <a:gd name="T70" fmla="*/ 43 w 71"/>
                  <a:gd name="T71" fmla="*/ 73 h 73"/>
                  <a:gd name="T72" fmla="*/ 36 w 71"/>
                  <a:gd name="T73" fmla="*/ 73 h 73"/>
                  <a:gd name="T74" fmla="*/ 36 w 71"/>
                  <a:gd name="T7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" h="73">
                    <a:moveTo>
                      <a:pt x="36" y="73"/>
                    </a:moveTo>
                    <a:lnTo>
                      <a:pt x="36" y="73"/>
                    </a:lnTo>
                    <a:lnTo>
                      <a:pt x="28" y="73"/>
                    </a:lnTo>
                    <a:lnTo>
                      <a:pt x="23" y="69"/>
                    </a:lnTo>
                    <a:lnTo>
                      <a:pt x="15" y="67"/>
                    </a:lnTo>
                    <a:lnTo>
                      <a:pt x="10" y="62"/>
                    </a:lnTo>
                    <a:lnTo>
                      <a:pt x="6" y="56"/>
                    </a:lnTo>
                    <a:lnTo>
                      <a:pt x="2" y="50"/>
                    </a:lnTo>
                    <a:lnTo>
                      <a:pt x="0" y="45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0" y="30"/>
                    </a:lnTo>
                    <a:lnTo>
                      <a:pt x="2" y="23"/>
                    </a:lnTo>
                    <a:lnTo>
                      <a:pt x="6" y="17"/>
                    </a:lnTo>
                    <a:lnTo>
                      <a:pt x="10" y="11"/>
                    </a:lnTo>
                    <a:lnTo>
                      <a:pt x="15" y="8"/>
                    </a:lnTo>
                    <a:lnTo>
                      <a:pt x="23" y="4"/>
                    </a:lnTo>
                    <a:lnTo>
                      <a:pt x="28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8"/>
                    </a:lnTo>
                    <a:lnTo>
                      <a:pt x="62" y="11"/>
                    </a:lnTo>
                    <a:lnTo>
                      <a:pt x="65" y="17"/>
                    </a:lnTo>
                    <a:lnTo>
                      <a:pt x="69" y="23"/>
                    </a:lnTo>
                    <a:lnTo>
                      <a:pt x="71" y="30"/>
                    </a:lnTo>
                    <a:lnTo>
                      <a:pt x="71" y="37"/>
                    </a:lnTo>
                    <a:lnTo>
                      <a:pt x="71" y="37"/>
                    </a:lnTo>
                    <a:lnTo>
                      <a:pt x="71" y="45"/>
                    </a:lnTo>
                    <a:lnTo>
                      <a:pt x="69" y="50"/>
                    </a:lnTo>
                    <a:lnTo>
                      <a:pt x="65" y="56"/>
                    </a:lnTo>
                    <a:lnTo>
                      <a:pt x="62" y="62"/>
                    </a:lnTo>
                    <a:lnTo>
                      <a:pt x="56" y="67"/>
                    </a:lnTo>
                    <a:lnTo>
                      <a:pt x="51" y="69"/>
                    </a:lnTo>
                    <a:lnTo>
                      <a:pt x="43" y="73"/>
                    </a:lnTo>
                    <a:lnTo>
                      <a:pt x="36" y="73"/>
                    </a:lnTo>
                    <a:lnTo>
                      <a:pt x="36" y="73"/>
                    </a:lnTo>
                    <a:close/>
                  </a:path>
                </a:pathLst>
              </a:custGeom>
              <a:solidFill>
                <a:srgbClr val="5F4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" name="Freeform 106"/>
              <p:cNvSpPr>
                <a:spLocks/>
              </p:cNvSpPr>
              <p:nvPr/>
            </p:nvSpPr>
            <p:spPr bwMode="auto">
              <a:xfrm>
                <a:off x="5966656" y="5121413"/>
                <a:ext cx="175458" cy="13497"/>
              </a:xfrm>
              <a:custGeom>
                <a:avLst/>
                <a:gdLst>
                  <a:gd name="T0" fmla="*/ 148 w 156"/>
                  <a:gd name="T1" fmla="*/ 13 h 13"/>
                  <a:gd name="T2" fmla="*/ 148 w 156"/>
                  <a:gd name="T3" fmla="*/ 13 h 13"/>
                  <a:gd name="T4" fmla="*/ 154 w 156"/>
                  <a:gd name="T5" fmla="*/ 11 h 13"/>
                  <a:gd name="T6" fmla="*/ 156 w 156"/>
                  <a:gd name="T7" fmla="*/ 7 h 13"/>
                  <a:gd name="T8" fmla="*/ 156 w 156"/>
                  <a:gd name="T9" fmla="*/ 7 h 13"/>
                  <a:gd name="T10" fmla="*/ 156 w 156"/>
                  <a:gd name="T11" fmla="*/ 7 h 13"/>
                  <a:gd name="T12" fmla="*/ 154 w 156"/>
                  <a:gd name="T13" fmla="*/ 2 h 13"/>
                  <a:gd name="T14" fmla="*/ 148 w 156"/>
                  <a:gd name="T15" fmla="*/ 0 h 13"/>
                  <a:gd name="T16" fmla="*/ 7 w 156"/>
                  <a:gd name="T17" fmla="*/ 0 h 13"/>
                  <a:gd name="T18" fmla="*/ 7 w 156"/>
                  <a:gd name="T19" fmla="*/ 0 h 13"/>
                  <a:gd name="T20" fmla="*/ 2 w 156"/>
                  <a:gd name="T21" fmla="*/ 2 h 13"/>
                  <a:gd name="T22" fmla="*/ 0 w 156"/>
                  <a:gd name="T23" fmla="*/ 7 h 13"/>
                  <a:gd name="T24" fmla="*/ 0 w 156"/>
                  <a:gd name="T25" fmla="*/ 7 h 13"/>
                  <a:gd name="T26" fmla="*/ 0 w 156"/>
                  <a:gd name="T27" fmla="*/ 7 h 13"/>
                  <a:gd name="T28" fmla="*/ 2 w 156"/>
                  <a:gd name="T29" fmla="*/ 11 h 13"/>
                  <a:gd name="T30" fmla="*/ 7 w 156"/>
                  <a:gd name="T31" fmla="*/ 13 h 13"/>
                  <a:gd name="T32" fmla="*/ 148 w 156"/>
                  <a:gd name="T3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3">
                    <a:moveTo>
                      <a:pt x="148" y="13"/>
                    </a:moveTo>
                    <a:lnTo>
                      <a:pt x="148" y="13"/>
                    </a:lnTo>
                    <a:lnTo>
                      <a:pt x="154" y="11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4" y="2"/>
                    </a:lnTo>
                    <a:lnTo>
                      <a:pt x="148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7" y="13"/>
                    </a:lnTo>
                    <a:lnTo>
                      <a:pt x="148" y="13"/>
                    </a:lnTo>
                    <a:close/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grpSp>
            <p:nvGrpSpPr>
              <p:cNvPr id="32" name="Group 7"/>
              <p:cNvGrpSpPr/>
              <p:nvPr/>
            </p:nvGrpSpPr>
            <p:grpSpPr>
              <a:xfrm>
                <a:off x="5615740" y="5663534"/>
                <a:ext cx="872791" cy="672588"/>
                <a:chOff x="5615740" y="5663534"/>
                <a:chExt cx="872791" cy="672588"/>
              </a:xfrm>
              <a:solidFill>
                <a:srgbClr val="171717"/>
              </a:solidFill>
            </p:grpSpPr>
            <p:sp>
              <p:nvSpPr>
                <p:cNvPr id="35" name="Freeform 107"/>
                <p:cNvSpPr>
                  <a:spLocks noEditPoints="1"/>
                </p:cNvSpPr>
                <p:nvPr/>
              </p:nvSpPr>
              <p:spPr bwMode="auto">
                <a:xfrm>
                  <a:off x="5615740" y="5663534"/>
                  <a:ext cx="872791" cy="467888"/>
                </a:xfrm>
                <a:custGeom>
                  <a:avLst/>
                  <a:gdLst>
                    <a:gd name="T0" fmla="*/ 633 w 778"/>
                    <a:gd name="T1" fmla="*/ 418 h 418"/>
                    <a:gd name="T2" fmla="*/ 234 w 778"/>
                    <a:gd name="T3" fmla="*/ 418 h 418"/>
                    <a:gd name="T4" fmla="*/ 234 w 778"/>
                    <a:gd name="T5" fmla="*/ 418 h 418"/>
                    <a:gd name="T6" fmla="*/ 227 w 778"/>
                    <a:gd name="T7" fmla="*/ 416 h 418"/>
                    <a:gd name="T8" fmla="*/ 221 w 778"/>
                    <a:gd name="T9" fmla="*/ 412 h 418"/>
                    <a:gd name="T10" fmla="*/ 215 w 778"/>
                    <a:gd name="T11" fmla="*/ 407 h 418"/>
                    <a:gd name="T12" fmla="*/ 212 w 778"/>
                    <a:gd name="T13" fmla="*/ 399 h 418"/>
                    <a:gd name="T14" fmla="*/ 128 w 778"/>
                    <a:gd name="T15" fmla="*/ 132 h 418"/>
                    <a:gd name="T16" fmla="*/ 9 w 778"/>
                    <a:gd name="T17" fmla="*/ 39 h 418"/>
                    <a:gd name="T18" fmla="*/ 9 w 778"/>
                    <a:gd name="T19" fmla="*/ 39 h 418"/>
                    <a:gd name="T20" fmla="*/ 4 w 778"/>
                    <a:gd name="T21" fmla="*/ 32 h 418"/>
                    <a:gd name="T22" fmla="*/ 0 w 778"/>
                    <a:gd name="T23" fmla="*/ 23 h 418"/>
                    <a:gd name="T24" fmla="*/ 2 w 778"/>
                    <a:gd name="T25" fmla="*/ 13 h 418"/>
                    <a:gd name="T26" fmla="*/ 6 w 778"/>
                    <a:gd name="T27" fmla="*/ 6 h 418"/>
                    <a:gd name="T28" fmla="*/ 6 w 778"/>
                    <a:gd name="T29" fmla="*/ 6 h 418"/>
                    <a:gd name="T30" fmla="*/ 9 w 778"/>
                    <a:gd name="T31" fmla="*/ 2 h 418"/>
                    <a:gd name="T32" fmla="*/ 13 w 778"/>
                    <a:gd name="T33" fmla="*/ 0 h 418"/>
                    <a:gd name="T34" fmla="*/ 21 w 778"/>
                    <a:gd name="T35" fmla="*/ 0 h 418"/>
                    <a:gd name="T36" fmla="*/ 30 w 778"/>
                    <a:gd name="T37" fmla="*/ 2 h 418"/>
                    <a:gd name="T38" fmla="*/ 37 w 778"/>
                    <a:gd name="T39" fmla="*/ 8 h 418"/>
                    <a:gd name="T40" fmla="*/ 149 w 778"/>
                    <a:gd name="T41" fmla="*/ 102 h 418"/>
                    <a:gd name="T42" fmla="*/ 755 w 778"/>
                    <a:gd name="T43" fmla="*/ 102 h 418"/>
                    <a:gd name="T44" fmla="*/ 755 w 778"/>
                    <a:gd name="T45" fmla="*/ 102 h 418"/>
                    <a:gd name="T46" fmla="*/ 766 w 778"/>
                    <a:gd name="T47" fmla="*/ 102 h 418"/>
                    <a:gd name="T48" fmla="*/ 770 w 778"/>
                    <a:gd name="T49" fmla="*/ 102 h 418"/>
                    <a:gd name="T50" fmla="*/ 774 w 778"/>
                    <a:gd name="T51" fmla="*/ 106 h 418"/>
                    <a:gd name="T52" fmla="*/ 774 w 778"/>
                    <a:gd name="T53" fmla="*/ 106 h 418"/>
                    <a:gd name="T54" fmla="*/ 778 w 778"/>
                    <a:gd name="T55" fmla="*/ 112 h 418"/>
                    <a:gd name="T56" fmla="*/ 778 w 778"/>
                    <a:gd name="T57" fmla="*/ 115 h 418"/>
                    <a:gd name="T58" fmla="*/ 778 w 778"/>
                    <a:gd name="T59" fmla="*/ 121 h 418"/>
                    <a:gd name="T60" fmla="*/ 776 w 778"/>
                    <a:gd name="T61" fmla="*/ 125 h 418"/>
                    <a:gd name="T62" fmla="*/ 653 w 778"/>
                    <a:gd name="T63" fmla="*/ 403 h 418"/>
                    <a:gd name="T64" fmla="*/ 653 w 778"/>
                    <a:gd name="T65" fmla="*/ 403 h 418"/>
                    <a:gd name="T66" fmla="*/ 650 w 778"/>
                    <a:gd name="T67" fmla="*/ 408 h 418"/>
                    <a:gd name="T68" fmla="*/ 646 w 778"/>
                    <a:gd name="T69" fmla="*/ 414 h 418"/>
                    <a:gd name="T70" fmla="*/ 640 w 778"/>
                    <a:gd name="T71" fmla="*/ 416 h 418"/>
                    <a:gd name="T72" fmla="*/ 633 w 778"/>
                    <a:gd name="T73" fmla="*/ 418 h 418"/>
                    <a:gd name="T74" fmla="*/ 633 w 778"/>
                    <a:gd name="T75" fmla="*/ 418 h 418"/>
                    <a:gd name="T76" fmla="*/ 251 w 778"/>
                    <a:gd name="T77" fmla="*/ 364 h 418"/>
                    <a:gd name="T78" fmla="*/ 618 w 778"/>
                    <a:gd name="T79" fmla="*/ 364 h 418"/>
                    <a:gd name="T80" fmla="*/ 720 w 778"/>
                    <a:gd name="T81" fmla="*/ 128 h 418"/>
                    <a:gd name="T82" fmla="*/ 178 w 778"/>
                    <a:gd name="T83" fmla="*/ 128 h 418"/>
                    <a:gd name="T84" fmla="*/ 251 w 778"/>
                    <a:gd name="T85" fmla="*/ 364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78" h="418">
                      <a:moveTo>
                        <a:pt x="633" y="418"/>
                      </a:moveTo>
                      <a:lnTo>
                        <a:pt x="234" y="418"/>
                      </a:lnTo>
                      <a:lnTo>
                        <a:pt x="234" y="418"/>
                      </a:lnTo>
                      <a:lnTo>
                        <a:pt x="227" y="416"/>
                      </a:lnTo>
                      <a:lnTo>
                        <a:pt x="221" y="412"/>
                      </a:lnTo>
                      <a:lnTo>
                        <a:pt x="215" y="407"/>
                      </a:lnTo>
                      <a:lnTo>
                        <a:pt x="212" y="399"/>
                      </a:lnTo>
                      <a:lnTo>
                        <a:pt x="128" y="132"/>
                      </a:lnTo>
                      <a:lnTo>
                        <a:pt x="9" y="39"/>
                      </a:lnTo>
                      <a:lnTo>
                        <a:pt x="9" y="39"/>
                      </a:lnTo>
                      <a:lnTo>
                        <a:pt x="4" y="32"/>
                      </a:ln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9" y="2"/>
                      </a:lnTo>
                      <a:lnTo>
                        <a:pt x="13" y="0"/>
                      </a:lnTo>
                      <a:lnTo>
                        <a:pt x="21" y="0"/>
                      </a:lnTo>
                      <a:lnTo>
                        <a:pt x="30" y="2"/>
                      </a:lnTo>
                      <a:lnTo>
                        <a:pt x="37" y="8"/>
                      </a:lnTo>
                      <a:lnTo>
                        <a:pt x="149" y="102"/>
                      </a:lnTo>
                      <a:lnTo>
                        <a:pt x="755" y="102"/>
                      </a:lnTo>
                      <a:lnTo>
                        <a:pt x="755" y="102"/>
                      </a:lnTo>
                      <a:lnTo>
                        <a:pt x="766" y="102"/>
                      </a:lnTo>
                      <a:lnTo>
                        <a:pt x="770" y="102"/>
                      </a:lnTo>
                      <a:lnTo>
                        <a:pt x="774" y="106"/>
                      </a:lnTo>
                      <a:lnTo>
                        <a:pt x="774" y="106"/>
                      </a:lnTo>
                      <a:lnTo>
                        <a:pt x="778" y="112"/>
                      </a:lnTo>
                      <a:lnTo>
                        <a:pt x="778" y="115"/>
                      </a:lnTo>
                      <a:lnTo>
                        <a:pt x="778" y="121"/>
                      </a:lnTo>
                      <a:lnTo>
                        <a:pt x="776" y="125"/>
                      </a:lnTo>
                      <a:lnTo>
                        <a:pt x="653" y="403"/>
                      </a:lnTo>
                      <a:lnTo>
                        <a:pt x="653" y="403"/>
                      </a:lnTo>
                      <a:lnTo>
                        <a:pt x="650" y="408"/>
                      </a:lnTo>
                      <a:lnTo>
                        <a:pt x="646" y="414"/>
                      </a:lnTo>
                      <a:lnTo>
                        <a:pt x="640" y="416"/>
                      </a:lnTo>
                      <a:lnTo>
                        <a:pt x="633" y="418"/>
                      </a:lnTo>
                      <a:lnTo>
                        <a:pt x="633" y="418"/>
                      </a:lnTo>
                      <a:close/>
                      <a:moveTo>
                        <a:pt x="251" y="364"/>
                      </a:moveTo>
                      <a:lnTo>
                        <a:pt x="618" y="364"/>
                      </a:lnTo>
                      <a:lnTo>
                        <a:pt x="720" y="128"/>
                      </a:lnTo>
                      <a:lnTo>
                        <a:pt x="178" y="128"/>
                      </a:lnTo>
                      <a:lnTo>
                        <a:pt x="251" y="3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6" name="Freeform 108"/>
                <p:cNvSpPr>
                  <a:spLocks/>
                </p:cNvSpPr>
                <p:nvPr/>
              </p:nvSpPr>
              <p:spPr bwMode="auto">
                <a:xfrm>
                  <a:off x="5899172" y="5776007"/>
                  <a:ext cx="78732" cy="339669"/>
                </a:xfrm>
                <a:custGeom>
                  <a:avLst/>
                  <a:gdLst>
                    <a:gd name="T0" fmla="*/ 60 w 71"/>
                    <a:gd name="T1" fmla="*/ 303 h 303"/>
                    <a:gd name="T2" fmla="*/ 60 w 71"/>
                    <a:gd name="T3" fmla="*/ 303 h 303"/>
                    <a:gd name="T4" fmla="*/ 56 w 71"/>
                    <a:gd name="T5" fmla="*/ 301 h 303"/>
                    <a:gd name="T6" fmla="*/ 52 w 71"/>
                    <a:gd name="T7" fmla="*/ 299 h 303"/>
                    <a:gd name="T8" fmla="*/ 49 w 71"/>
                    <a:gd name="T9" fmla="*/ 297 h 303"/>
                    <a:gd name="T10" fmla="*/ 49 w 71"/>
                    <a:gd name="T11" fmla="*/ 294 h 303"/>
                    <a:gd name="T12" fmla="*/ 0 w 71"/>
                    <a:gd name="T13" fmla="*/ 15 h 303"/>
                    <a:gd name="T14" fmla="*/ 0 w 71"/>
                    <a:gd name="T15" fmla="*/ 15 h 303"/>
                    <a:gd name="T16" fmla="*/ 0 w 71"/>
                    <a:gd name="T17" fmla="*/ 10 h 303"/>
                    <a:gd name="T18" fmla="*/ 2 w 71"/>
                    <a:gd name="T19" fmla="*/ 6 h 303"/>
                    <a:gd name="T20" fmla="*/ 6 w 71"/>
                    <a:gd name="T21" fmla="*/ 2 h 303"/>
                    <a:gd name="T22" fmla="*/ 10 w 71"/>
                    <a:gd name="T23" fmla="*/ 0 h 303"/>
                    <a:gd name="T24" fmla="*/ 10 w 71"/>
                    <a:gd name="T25" fmla="*/ 0 h 303"/>
                    <a:gd name="T26" fmla="*/ 15 w 71"/>
                    <a:gd name="T27" fmla="*/ 0 h 303"/>
                    <a:gd name="T28" fmla="*/ 19 w 71"/>
                    <a:gd name="T29" fmla="*/ 2 h 303"/>
                    <a:gd name="T30" fmla="*/ 21 w 71"/>
                    <a:gd name="T31" fmla="*/ 6 h 303"/>
                    <a:gd name="T32" fmla="*/ 23 w 71"/>
                    <a:gd name="T33" fmla="*/ 12 h 303"/>
                    <a:gd name="T34" fmla="*/ 71 w 71"/>
                    <a:gd name="T35" fmla="*/ 288 h 303"/>
                    <a:gd name="T36" fmla="*/ 71 w 71"/>
                    <a:gd name="T37" fmla="*/ 288 h 303"/>
                    <a:gd name="T38" fmla="*/ 71 w 71"/>
                    <a:gd name="T39" fmla="*/ 294 h 303"/>
                    <a:gd name="T40" fmla="*/ 69 w 71"/>
                    <a:gd name="T41" fmla="*/ 297 h 303"/>
                    <a:gd name="T42" fmla="*/ 65 w 71"/>
                    <a:gd name="T43" fmla="*/ 301 h 303"/>
                    <a:gd name="T44" fmla="*/ 62 w 71"/>
                    <a:gd name="T45" fmla="*/ 303 h 303"/>
                    <a:gd name="T46" fmla="*/ 62 w 71"/>
                    <a:gd name="T47" fmla="*/ 303 h 303"/>
                    <a:gd name="T48" fmla="*/ 60 w 71"/>
                    <a:gd name="T49" fmla="*/ 303 h 303"/>
                    <a:gd name="T50" fmla="*/ 60 w 71"/>
                    <a:gd name="T51" fmla="*/ 303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1" h="303">
                      <a:moveTo>
                        <a:pt x="60" y="303"/>
                      </a:moveTo>
                      <a:lnTo>
                        <a:pt x="60" y="303"/>
                      </a:lnTo>
                      <a:lnTo>
                        <a:pt x="56" y="301"/>
                      </a:lnTo>
                      <a:lnTo>
                        <a:pt x="52" y="299"/>
                      </a:lnTo>
                      <a:lnTo>
                        <a:pt x="49" y="297"/>
                      </a:lnTo>
                      <a:lnTo>
                        <a:pt x="49" y="294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5" y="0"/>
                      </a:lnTo>
                      <a:lnTo>
                        <a:pt x="19" y="2"/>
                      </a:lnTo>
                      <a:lnTo>
                        <a:pt x="21" y="6"/>
                      </a:lnTo>
                      <a:lnTo>
                        <a:pt x="23" y="12"/>
                      </a:lnTo>
                      <a:lnTo>
                        <a:pt x="71" y="288"/>
                      </a:lnTo>
                      <a:lnTo>
                        <a:pt x="71" y="288"/>
                      </a:lnTo>
                      <a:lnTo>
                        <a:pt x="71" y="294"/>
                      </a:lnTo>
                      <a:lnTo>
                        <a:pt x="69" y="297"/>
                      </a:lnTo>
                      <a:lnTo>
                        <a:pt x="65" y="301"/>
                      </a:lnTo>
                      <a:lnTo>
                        <a:pt x="62" y="303"/>
                      </a:lnTo>
                      <a:lnTo>
                        <a:pt x="62" y="303"/>
                      </a:lnTo>
                      <a:lnTo>
                        <a:pt x="60" y="303"/>
                      </a:lnTo>
                      <a:lnTo>
                        <a:pt x="60" y="3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7" name="Freeform 109"/>
                <p:cNvSpPr>
                  <a:spLocks/>
                </p:cNvSpPr>
                <p:nvPr/>
              </p:nvSpPr>
              <p:spPr bwMode="auto">
                <a:xfrm>
                  <a:off x="6027391" y="5776007"/>
                  <a:ext cx="62985" cy="339669"/>
                </a:xfrm>
                <a:custGeom>
                  <a:avLst/>
                  <a:gdLst>
                    <a:gd name="T0" fmla="*/ 44 w 55"/>
                    <a:gd name="T1" fmla="*/ 303 h 303"/>
                    <a:gd name="T2" fmla="*/ 44 w 55"/>
                    <a:gd name="T3" fmla="*/ 303 h 303"/>
                    <a:gd name="T4" fmla="*/ 40 w 55"/>
                    <a:gd name="T5" fmla="*/ 301 h 303"/>
                    <a:gd name="T6" fmla="*/ 37 w 55"/>
                    <a:gd name="T7" fmla="*/ 299 h 303"/>
                    <a:gd name="T8" fmla="*/ 35 w 55"/>
                    <a:gd name="T9" fmla="*/ 295 h 303"/>
                    <a:gd name="T10" fmla="*/ 33 w 55"/>
                    <a:gd name="T11" fmla="*/ 292 h 303"/>
                    <a:gd name="T12" fmla="*/ 0 w 55"/>
                    <a:gd name="T13" fmla="*/ 13 h 303"/>
                    <a:gd name="T14" fmla="*/ 0 w 55"/>
                    <a:gd name="T15" fmla="*/ 13 h 303"/>
                    <a:gd name="T16" fmla="*/ 0 w 55"/>
                    <a:gd name="T17" fmla="*/ 10 h 303"/>
                    <a:gd name="T18" fmla="*/ 1 w 55"/>
                    <a:gd name="T19" fmla="*/ 6 h 303"/>
                    <a:gd name="T20" fmla="*/ 5 w 55"/>
                    <a:gd name="T21" fmla="*/ 2 h 303"/>
                    <a:gd name="T22" fmla="*/ 11 w 55"/>
                    <a:gd name="T23" fmla="*/ 0 h 303"/>
                    <a:gd name="T24" fmla="*/ 11 w 55"/>
                    <a:gd name="T25" fmla="*/ 0 h 303"/>
                    <a:gd name="T26" fmla="*/ 14 w 55"/>
                    <a:gd name="T27" fmla="*/ 2 h 303"/>
                    <a:gd name="T28" fmla="*/ 18 w 55"/>
                    <a:gd name="T29" fmla="*/ 4 h 303"/>
                    <a:gd name="T30" fmla="*/ 22 w 55"/>
                    <a:gd name="T31" fmla="*/ 6 h 303"/>
                    <a:gd name="T32" fmla="*/ 22 w 55"/>
                    <a:gd name="T33" fmla="*/ 12 h 303"/>
                    <a:gd name="T34" fmla="*/ 55 w 55"/>
                    <a:gd name="T35" fmla="*/ 290 h 303"/>
                    <a:gd name="T36" fmla="*/ 55 w 55"/>
                    <a:gd name="T37" fmla="*/ 290 h 303"/>
                    <a:gd name="T38" fmla="*/ 55 w 55"/>
                    <a:gd name="T39" fmla="*/ 294 h 303"/>
                    <a:gd name="T40" fmla="*/ 53 w 55"/>
                    <a:gd name="T41" fmla="*/ 297 h 303"/>
                    <a:gd name="T42" fmla="*/ 50 w 55"/>
                    <a:gd name="T43" fmla="*/ 301 h 303"/>
                    <a:gd name="T44" fmla="*/ 46 w 55"/>
                    <a:gd name="T45" fmla="*/ 303 h 303"/>
                    <a:gd name="T46" fmla="*/ 46 w 55"/>
                    <a:gd name="T47" fmla="*/ 303 h 303"/>
                    <a:gd name="T48" fmla="*/ 44 w 55"/>
                    <a:gd name="T49" fmla="*/ 303 h 303"/>
                    <a:gd name="T50" fmla="*/ 44 w 55"/>
                    <a:gd name="T51" fmla="*/ 303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5" h="303">
                      <a:moveTo>
                        <a:pt x="44" y="303"/>
                      </a:moveTo>
                      <a:lnTo>
                        <a:pt x="44" y="303"/>
                      </a:lnTo>
                      <a:lnTo>
                        <a:pt x="40" y="301"/>
                      </a:lnTo>
                      <a:lnTo>
                        <a:pt x="37" y="299"/>
                      </a:lnTo>
                      <a:lnTo>
                        <a:pt x="35" y="295"/>
                      </a:lnTo>
                      <a:lnTo>
                        <a:pt x="33" y="292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5" y="2"/>
                      </a:lnTo>
                      <a:lnTo>
                        <a:pt x="11" y="0"/>
                      </a:lnTo>
                      <a:lnTo>
                        <a:pt x="11" y="0"/>
                      </a:lnTo>
                      <a:lnTo>
                        <a:pt x="14" y="2"/>
                      </a:lnTo>
                      <a:lnTo>
                        <a:pt x="18" y="4"/>
                      </a:lnTo>
                      <a:lnTo>
                        <a:pt x="22" y="6"/>
                      </a:lnTo>
                      <a:lnTo>
                        <a:pt x="22" y="12"/>
                      </a:lnTo>
                      <a:lnTo>
                        <a:pt x="55" y="290"/>
                      </a:lnTo>
                      <a:lnTo>
                        <a:pt x="55" y="290"/>
                      </a:lnTo>
                      <a:lnTo>
                        <a:pt x="55" y="294"/>
                      </a:lnTo>
                      <a:lnTo>
                        <a:pt x="53" y="297"/>
                      </a:lnTo>
                      <a:lnTo>
                        <a:pt x="50" y="301"/>
                      </a:lnTo>
                      <a:lnTo>
                        <a:pt x="46" y="303"/>
                      </a:lnTo>
                      <a:lnTo>
                        <a:pt x="46" y="303"/>
                      </a:lnTo>
                      <a:lnTo>
                        <a:pt x="44" y="303"/>
                      </a:lnTo>
                      <a:lnTo>
                        <a:pt x="44" y="3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8" name="Freeform 110"/>
                <p:cNvSpPr>
                  <a:spLocks/>
                </p:cNvSpPr>
                <p:nvPr/>
              </p:nvSpPr>
              <p:spPr bwMode="auto">
                <a:xfrm>
                  <a:off x="6157860" y="5780506"/>
                  <a:ext cx="56237" cy="330672"/>
                </a:xfrm>
                <a:custGeom>
                  <a:avLst/>
                  <a:gdLst>
                    <a:gd name="T0" fmla="*/ 11 w 50"/>
                    <a:gd name="T1" fmla="*/ 295 h 295"/>
                    <a:gd name="T2" fmla="*/ 11 w 50"/>
                    <a:gd name="T3" fmla="*/ 295 h 295"/>
                    <a:gd name="T4" fmla="*/ 11 w 50"/>
                    <a:gd name="T5" fmla="*/ 295 h 295"/>
                    <a:gd name="T6" fmla="*/ 11 w 50"/>
                    <a:gd name="T7" fmla="*/ 295 h 295"/>
                    <a:gd name="T8" fmla="*/ 5 w 50"/>
                    <a:gd name="T9" fmla="*/ 293 h 295"/>
                    <a:gd name="T10" fmla="*/ 3 w 50"/>
                    <a:gd name="T11" fmla="*/ 291 h 295"/>
                    <a:gd name="T12" fmla="*/ 1 w 50"/>
                    <a:gd name="T13" fmla="*/ 288 h 295"/>
                    <a:gd name="T14" fmla="*/ 0 w 50"/>
                    <a:gd name="T15" fmla="*/ 282 h 295"/>
                    <a:gd name="T16" fmla="*/ 27 w 50"/>
                    <a:gd name="T17" fmla="*/ 11 h 295"/>
                    <a:gd name="T18" fmla="*/ 27 w 50"/>
                    <a:gd name="T19" fmla="*/ 11 h 295"/>
                    <a:gd name="T20" fmla="*/ 29 w 50"/>
                    <a:gd name="T21" fmla="*/ 6 h 295"/>
                    <a:gd name="T22" fmla="*/ 31 w 50"/>
                    <a:gd name="T23" fmla="*/ 2 h 295"/>
                    <a:gd name="T24" fmla="*/ 35 w 50"/>
                    <a:gd name="T25" fmla="*/ 0 h 295"/>
                    <a:gd name="T26" fmla="*/ 40 w 50"/>
                    <a:gd name="T27" fmla="*/ 0 h 295"/>
                    <a:gd name="T28" fmla="*/ 40 w 50"/>
                    <a:gd name="T29" fmla="*/ 0 h 295"/>
                    <a:gd name="T30" fmla="*/ 44 w 50"/>
                    <a:gd name="T31" fmla="*/ 2 h 295"/>
                    <a:gd name="T32" fmla="*/ 48 w 50"/>
                    <a:gd name="T33" fmla="*/ 4 h 295"/>
                    <a:gd name="T34" fmla="*/ 50 w 50"/>
                    <a:gd name="T35" fmla="*/ 8 h 295"/>
                    <a:gd name="T36" fmla="*/ 50 w 50"/>
                    <a:gd name="T37" fmla="*/ 13 h 295"/>
                    <a:gd name="T38" fmla="*/ 24 w 50"/>
                    <a:gd name="T39" fmla="*/ 286 h 295"/>
                    <a:gd name="T40" fmla="*/ 24 w 50"/>
                    <a:gd name="T41" fmla="*/ 286 h 295"/>
                    <a:gd name="T42" fmla="*/ 22 w 50"/>
                    <a:gd name="T43" fmla="*/ 290 h 295"/>
                    <a:gd name="T44" fmla="*/ 20 w 50"/>
                    <a:gd name="T45" fmla="*/ 293 h 295"/>
                    <a:gd name="T46" fmla="*/ 16 w 50"/>
                    <a:gd name="T47" fmla="*/ 295 h 295"/>
                    <a:gd name="T48" fmla="*/ 11 w 50"/>
                    <a:gd name="T49" fmla="*/ 295 h 295"/>
                    <a:gd name="T50" fmla="*/ 11 w 50"/>
                    <a:gd name="T51" fmla="*/ 295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0" h="295">
                      <a:moveTo>
                        <a:pt x="11" y="295"/>
                      </a:moveTo>
                      <a:lnTo>
                        <a:pt x="11" y="295"/>
                      </a:lnTo>
                      <a:lnTo>
                        <a:pt x="11" y="295"/>
                      </a:lnTo>
                      <a:lnTo>
                        <a:pt x="11" y="295"/>
                      </a:lnTo>
                      <a:lnTo>
                        <a:pt x="5" y="293"/>
                      </a:lnTo>
                      <a:lnTo>
                        <a:pt x="3" y="291"/>
                      </a:lnTo>
                      <a:lnTo>
                        <a:pt x="1" y="288"/>
                      </a:lnTo>
                      <a:lnTo>
                        <a:pt x="0" y="282"/>
                      </a:lnTo>
                      <a:lnTo>
                        <a:pt x="27" y="11"/>
                      </a:lnTo>
                      <a:lnTo>
                        <a:pt x="27" y="11"/>
                      </a:lnTo>
                      <a:lnTo>
                        <a:pt x="29" y="6"/>
                      </a:lnTo>
                      <a:lnTo>
                        <a:pt x="31" y="2"/>
                      </a:lnTo>
                      <a:lnTo>
                        <a:pt x="35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4" y="2"/>
                      </a:lnTo>
                      <a:lnTo>
                        <a:pt x="48" y="4"/>
                      </a:lnTo>
                      <a:lnTo>
                        <a:pt x="50" y="8"/>
                      </a:lnTo>
                      <a:lnTo>
                        <a:pt x="50" y="1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2" y="290"/>
                      </a:lnTo>
                      <a:lnTo>
                        <a:pt x="20" y="293"/>
                      </a:lnTo>
                      <a:lnTo>
                        <a:pt x="16" y="295"/>
                      </a:lnTo>
                      <a:lnTo>
                        <a:pt x="11" y="295"/>
                      </a:lnTo>
                      <a:lnTo>
                        <a:pt x="11" y="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9" name="Freeform 111"/>
                <p:cNvSpPr>
                  <a:spLocks/>
                </p:cNvSpPr>
                <p:nvPr/>
              </p:nvSpPr>
              <p:spPr bwMode="auto">
                <a:xfrm>
                  <a:off x="6238840" y="5785005"/>
                  <a:ext cx="139467" cy="323922"/>
                </a:xfrm>
                <a:custGeom>
                  <a:avLst/>
                  <a:gdLst>
                    <a:gd name="T0" fmla="*/ 11 w 124"/>
                    <a:gd name="T1" fmla="*/ 287 h 287"/>
                    <a:gd name="T2" fmla="*/ 11 w 124"/>
                    <a:gd name="T3" fmla="*/ 287 h 287"/>
                    <a:gd name="T4" fmla="*/ 7 w 124"/>
                    <a:gd name="T5" fmla="*/ 287 h 287"/>
                    <a:gd name="T6" fmla="*/ 7 w 124"/>
                    <a:gd name="T7" fmla="*/ 287 h 287"/>
                    <a:gd name="T8" fmla="*/ 4 w 124"/>
                    <a:gd name="T9" fmla="*/ 285 h 287"/>
                    <a:gd name="T10" fmla="*/ 2 w 124"/>
                    <a:gd name="T11" fmla="*/ 282 h 287"/>
                    <a:gd name="T12" fmla="*/ 0 w 124"/>
                    <a:gd name="T13" fmla="*/ 276 h 287"/>
                    <a:gd name="T14" fmla="*/ 0 w 124"/>
                    <a:gd name="T15" fmla="*/ 272 h 287"/>
                    <a:gd name="T16" fmla="*/ 102 w 124"/>
                    <a:gd name="T17" fmla="*/ 7 h 287"/>
                    <a:gd name="T18" fmla="*/ 102 w 124"/>
                    <a:gd name="T19" fmla="*/ 7 h 287"/>
                    <a:gd name="T20" fmla="*/ 104 w 124"/>
                    <a:gd name="T21" fmla="*/ 3 h 287"/>
                    <a:gd name="T22" fmla="*/ 108 w 124"/>
                    <a:gd name="T23" fmla="*/ 2 h 287"/>
                    <a:gd name="T24" fmla="*/ 111 w 124"/>
                    <a:gd name="T25" fmla="*/ 0 h 287"/>
                    <a:gd name="T26" fmla="*/ 117 w 124"/>
                    <a:gd name="T27" fmla="*/ 0 h 287"/>
                    <a:gd name="T28" fmla="*/ 117 w 124"/>
                    <a:gd name="T29" fmla="*/ 0 h 287"/>
                    <a:gd name="T30" fmla="*/ 121 w 124"/>
                    <a:gd name="T31" fmla="*/ 3 h 287"/>
                    <a:gd name="T32" fmla="*/ 122 w 124"/>
                    <a:gd name="T33" fmla="*/ 7 h 287"/>
                    <a:gd name="T34" fmla="*/ 124 w 124"/>
                    <a:gd name="T35" fmla="*/ 11 h 287"/>
                    <a:gd name="T36" fmla="*/ 122 w 124"/>
                    <a:gd name="T37" fmla="*/ 15 h 287"/>
                    <a:gd name="T38" fmla="*/ 22 w 124"/>
                    <a:gd name="T39" fmla="*/ 280 h 287"/>
                    <a:gd name="T40" fmla="*/ 22 w 124"/>
                    <a:gd name="T41" fmla="*/ 280 h 287"/>
                    <a:gd name="T42" fmla="*/ 19 w 124"/>
                    <a:gd name="T43" fmla="*/ 285 h 287"/>
                    <a:gd name="T44" fmla="*/ 11 w 124"/>
                    <a:gd name="T45" fmla="*/ 287 h 287"/>
                    <a:gd name="T46" fmla="*/ 11 w 124"/>
                    <a:gd name="T47" fmla="*/ 28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4" h="287">
                      <a:moveTo>
                        <a:pt x="11" y="287"/>
                      </a:moveTo>
                      <a:lnTo>
                        <a:pt x="11" y="287"/>
                      </a:lnTo>
                      <a:lnTo>
                        <a:pt x="7" y="287"/>
                      </a:lnTo>
                      <a:lnTo>
                        <a:pt x="7" y="287"/>
                      </a:lnTo>
                      <a:lnTo>
                        <a:pt x="4" y="285"/>
                      </a:lnTo>
                      <a:lnTo>
                        <a:pt x="2" y="282"/>
                      </a:lnTo>
                      <a:lnTo>
                        <a:pt x="0" y="276"/>
                      </a:lnTo>
                      <a:lnTo>
                        <a:pt x="0" y="272"/>
                      </a:lnTo>
                      <a:lnTo>
                        <a:pt x="102" y="7"/>
                      </a:lnTo>
                      <a:lnTo>
                        <a:pt x="102" y="7"/>
                      </a:lnTo>
                      <a:lnTo>
                        <a:pt x="104" y="3"/>
                      </a:lnTo>
                      <a:lnTo>
                        <a:pt x="108" y="2"/>
                      </a:lnTo>
                      <a:lnTo>
                        <a:pt x="111" y="0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21" y="3"/>
                      </a:lnTo>
                      <a:lnTo>
                        <a:pt x="122" y="7"/>
                      </a:lnTo>
                      <a:lnTo>
                        <a:pt x="124" y="11"/>
                      </a:lnTo>
                      <a:lnTo>
                        <a:pt x="122" y="15"/>
                      </a:lnTo>
                      <a:lnTo>
                        <a:pt x="22" y="280"/>
                      </a:lnTo>
                      <a:lnTo>
                        <a:pt x="22" y="280"/>
                      </a:lnTo>
                      <a:lnTo>
                        <a:pt x="19" y="285"/>
                      </a:lnTo>
                      <a:lnTo>
                        <a:pt x="11" y="287"/>
                      </a:lnTo>
                      <a:lnTo>
                        <a:pt x="11" y="2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0" name="Freeform 112"/>
                <p:cNvSpPr>
                  <a:spLocks/>
                </p:cNvSpPr>
                <p:nvPr/>
              </p:nvSpPr>
              <p:spPr bwMode="auto">
                <a:xfrm>
                  <a:off x="5793447" y="5865986"/>
                  <a:ext cx="650095" cy="29244"/>
                </a:xfrm>
                <a:custGeom>
                  <a:avLst/>
                  <a:gdLst>
                    <a:gd name="T0" fmla="*/ 566 w 577"/>
                    <a:gd name="T1" fmla="*/ 26 h 26"/>
                    <a:gd name="T2" fmla="*/ 13 w 577"/>
                    <a:gd name="T3" fmla="*/ 26 h 26"/>
                    <a:gd name="T4" fmla="*/ 13 w 577"/>
                    <a:gd name="T5" fmla="*/ 26 h 26"/>
                    <a:gd name="T6" fmla="*/ 7 w 577"/>
                    <a:gd name="T7" fmla="*/ 26 h 26"/>
                    <a:gd name="T8" fmla="*/ 3 w 577"/>
                    <a:gd name="T9" fmla="*/ 22 h 26"/>
                    <a:gd name="T10" fmla="*/ 2 w 577"/>
                    <a:gd name="T11" fmla="*/ 19 h 26"/>
                    <a:gd name="T12" fmla="*/ 0 w 577"/>
                    <a:gd name="T13" fmla="*/ 13 h 26"/>
                    <a:gd name="T14" fmla="*/ 0 w 577"/>
                    <a:gd name="T15" fmla="*/ 13 h 26"/>
                    <a:gd name="T16" fmla="*/ 2 w 577"/>
                    <a:gd name="T17" fmla="*/ 9 h 26"/>
                    <a:gd name="T18" fmla="*/ 3 w 577"/>
                    <a:gd name="T19" fmla="*/ 4 h 26"/>
                    <a:gd name="T20" fmla="*/ 7 w 577"/>
                    <a:gd name="T21" fmla="*/ 2 h 26"/>
                    <a:gd name="T22" fmla="*/ 13 w 577"/>
                    <a:gd name="T23" fmla="*/ 0 h 26"/>
                    <a:gd name="T24" fmla="*/ 566 w 577"/>
                    <a:gd name="T25" fmla="*/ 0 h 26"/>
                    <a:gd name="T26" fmla="*/ 566 w 577"/>
                    <a:gd name="T27" fmla="*/ 0 h 26"/>
                    <a:gd name="T28" fmla="*/ 569 w 577"/>
                    <a:gd name="T29" fmla="*/ 2 h 26"/>
                    <a:gd name="T30" fmla="*/ 573 w 577"/>
                    <a:gd name="T31" fmla="*/ 4 h 26"/>
                    <a:gd name="T32" fmla="*/ 575 w 577"/>
                    <a:gd name="T33" fmla="*/ 9 h 26"/>
                    <a:gd name="T34" fmla="*/ 577 w 577"/>
                    <a:gd name="T35" fmla="*/ 13 h 26"/>
                    <a:gd name="T36" fmla="*/ 577 w 577"/>
                    <a:gd name="T37" fmla="*/ 13 h 26"/>
                    <a:gd name="T38" fmla="*/ 575 w 577"/>
                    <a:gd name="T39" fmla="*/ 19 h 26"/>
                    <a:gd name="T40" fmla="*/ 573 w 577"/>
                    <a:gd name="T41" fmla="*/ 22 h 26"/>
                    <a:gd name="T42" fmla="*/ 569 w 577"/>
                    <a:gd name="T43" fmla="*/ 26 h 26"/>
                    <a:gd name="T44" fmla="*/ 566 w 577"/>
                    <a:gd name="T45" fmla="*/ 26 h 26"/>
                    <a:gd name="T46" fmla="*/ 566 w 577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77" h="26">
                      <a:moveTo>
                        <a:pt x="566" y="26"/>
                      </a:moveTo>
                      <a:lnTo>
                        <a:pt x="13" y="26"/>
                      </a:lnTo>
                      <a:lnTo>
                        <a:pt x="13" y="26"/>
                      </a:lnTo>
                      <a:lnTo>
                        <a:pt x="7" y="26"/>
                      </a:lnTo>
                      <a:lnTo>
                        <a:pt x="3" y="22"/>
                      </a:lnTo>
                      <a:lnTo>
                        <a:pt x="2" y="19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9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3" y="0"/>
                      </a:lnTo>
                      <a:lnTo>
                        <a:pt x="566" y="0"/>
                      </a:lnTo>
                      <a:lnTo>
                        <a:pt x="566" y="0"/>
                      </a:lnTo>
                      <a:lnTo>
                        <a:pt x="569" y="2"/>
                      </a:lnTo>
                      <a:lnTo>
                        <a:pt x="573" y="4"/>
                      </a:lnTo>
                      <a:lnTo>
                        <a:pt x="575" y="9"/>
                      </a:lnTo>
                      <a:lnTo>
                        <a:pt x="577" y="13"/>
                      </a:lnTo>
                      <a:lnTo>
                        <a:pt x="577" y="13"/>
                      </a:lnTo>
                      <a:lnTo>
                        <a:pt x="575" y="19"/>
                      </a:lnTo>
                      <a:lnTo>
                        <a:pt x="573" y="22"/>
                      </a:lnTo>
                      <a:lnTo>
                        <a:pt x="569" y="26"/>
                      </a:lnTo>
                      <a:lnTo>
                        <a:pt x="566" y="26"/>
                      </a:lnTo>
                      <a:lnTo>
                        <a:pt x="566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1" name="Freeform 113"/>
                <p:cNvSpPr>
                  <a:spLocks/>
                </p:cNvSpPr>
                <p:nvPr/>
              </p:nvSpPr>
              <p:spPr bwMode="auto">
                <a:xfrm>
                  <a:off x="5820441" y="5953714"/>
                  <a:ext cx="571363" cy="29244"/>
                </a:xfrm>
                <a:custGeom>
                  <a:avLst/>
                  <a:gdLst>
                    <a:gd name="T0" fmla="*/ 495 w 506"/>
                    <a:gd name="T1" fmla="*/ 26 h 26"/>
                    <a:gd name="T2" fmla="*/ 11 w 506"/>
                    <a:gd name="T3" fmla="*/ 26 h 26"/>
                    <a:gd name="T4" fmla="*/ 11 w 506"/>
                    <a:gd name="T5" fmla="*/ 26 h 26"/>
                    <a:gd name="T6" fmla="*/ 7 w 506"/>
                    <a:gd name="T7" fmla="*/ 24 h 26"/>
                    <a:gd name="T8" fmla="*/ 4 w 506"/>
                    <a:gd name="T9" fmla="*/ 22 h 26"/>
                    <a:gd name="T10" fmla="*/ 0 w 506"/>
                    <a:gd name="T11" fmla="*/ 17 h 26"/>
                    <a:gd name="T12" fmla="*/ 0 w 506"/>
                    <a:gd name="T13" fmla="*/ 13 h 26"/>
                    <a:gd name="T14" fmla="*/ 0 w 506"/>
                    <a:gd name="T15" fmla="*/ 13 h 26"/>
                    <a:gd name="T16" fmla="*/ 0 w 506"/>
                    <a:gd name="T17" fmla="*/ 7 h 26"/>
                    <a:gd name="T18" fmla="*/ 4 w 506"/>
                    <a:gd name="T19" fmla="*/ 4 h 26"/>
                    <a:gd name="T20" fmla="*/ 7 w 506"/>
                    <a:gd name="T21" fmla="*/ 0 h 26"/>
                    <a:gd name="T22" fmla="*/ 11 w 506"/>
                    <a:gd name="T23" fmla="*/ 0 h 26"/>
                    <a:gd name="T24" fmla="*/ 495 w 506"/>
                    <a:gd name="T25" fmla="*/ 0 h 26"/>
                    <a:gd name="T26" fmla="*/ 495 w 506"/>
                    <a:gd name="T27" fmla="*/ 0 h 26"/>
                    <a:gd name="T28" fmla="*/ 499 w 506"/>
                    <a:gd name="T29" fmla="*/ 0 h 26"/>
                    <a:gd name="T30" fmla="*/ 503 w 506"/>
                    <a:gd name="T31" fmla="*/ 4 h 26"/>
                    <a:gd name="T32" fmla="*/ 506 w 506"/>
                    <a:gd name="T33" fmla="*/ 7 h 26"/>
                    <a:gd name="T34" fmla="*/ 506 w 506"/>
                    <a:gd name="T35" fmla="*/ 13 h 26"/>
                    <a:gd name="T36" fmla="*/ 506 w 506"/>
                    <a:gd name="T37" fmla="*/ 13 h 26"/>
                    <a:gd name="T38" fmla="*/ 506 w 506"/>
                    <a:gd name="T39" fmla="*/ 17 h 26"/>
                    <a:gd name="T40" fmla="*/ 503 w 506"/>
                    <a:gd name="T41" fmla="*/ 22 h 26"/>
                    <a:gd name="T42" fmla="*/ 499 w 506"/>
                    <a:gd name="T43" fmla="*/ 24 h 26"/>
                    <a:gd name="T44" fmla="*/ 495 w 506"/>
                    <a:gd name="T45" fmla="*/ 26 h 26"/>
                    <a:gd name="T46" fmla="*/ 495 w 506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06" h="26">
                      <a:moveTo>
                        <a:pt x="495" y="26"/>
                      </a:moveTo>
                      <a:lnTo>
                        <a:pt x="11" y="26"/>
                      </a:lnTo>
                      <a:lnTo>
                        <a:pt x="11" y="26"/>
                      </a:lnTo>
                      <a:lnTo>
                        <a:pt x="7" y="24"/>
                      </a:lnTo>
                      <a:lnTo>
                        <a:pt x="4" y="22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4" y="4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495" y="0"/>
                      </a:lnTo>
                      <a:lnTo>
                        <a:pt x="495" y="0"/>
                      </a:lnTo>
                      <a:lnTo>
                        <a:pt x="499" y="0"/>
                      </a:lnTo>
                      <a:lnTo>
                        <a:pt x="503" y="4"/>
                      </a:lnTo>
                      <a:lnTo>
                        <a:pt x="506" y="7"/>
                      </a:lnTo>
                      <a:lnTo>
                        <a:pt x="506" y="13"/>
                      </a:lnTo>
                      <a:lnTo>
                        <a:pt x="506" y="13"/>
                      </a:lnTo>
                      <a:lnTo>
                        <a:pt x="506" y="17"/>
                      </a:lnTo>
                      <a:lnTo>
                        <a:pt x="503" y="22"/>
                      </a:lnTo>
                      <a:lnTo>
                        <a:pt x="499" y="24"/>
                      </a:lnTo>
                      <a:lnTo>
                        <a:pt x="495" y="26"/>
                      </a:lnTo>
                      <a:lnTo>
                        <a:pt x="495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2" name="Freeform 114"/>
                <p:cNvSpPr>
                  <a:spLocks/>
                </p:cNvSpPr>
                <p:nvPr/>
              </p:nvSpPr>
              <p:spPr bwMode="auto">
                <a:xfrm>
                  <a:off x="5847434" y="6012200"/>
                  <a:ext cx="519626" cy="29244"/>
                </a:xfrm>
                <a:custGeom>
                  <a:avLst/>
                  <a:gdLst>
                    <a:gd name="T0" fmla="*/ 449 w 462"/>
                    <a:gd name="T1" fmla="*/ 26 h 26"/>
                    <a:gd name="T2" fmla="*/ 11 w 462"/>
                    <a:gd name="T3" fmla="*/ 26 h 26"/>
                    <a:gd name="T4" fmla="*/ 11 w 462"/>
                    <a:gd name="T5" fmla="*/ 26 h 26"/>
                    <a:gd name="T6" fmla="*/ 8 w 462"/>
                    <a:gd name="T7" fmla="*/ 26 h 26"/>
                    <a:gd name="T8" fmla="*/ 4 w 462"/>
                    <a:gd name="T9" fmla="*/ 22 h 26"/>
                    <a:gd name="T10" fmla="*/ 2 w 462"/>
                    <a:gd name="T11" fmla="*/ 18 h 26"/>
                    <a:gd name="T12" fmla="*/ 0 w 462"/>
                    <a:gd name="T13" fmla="*/ 13 h 26"/>
                    <a:gd name="T14" fmla="*/ 0 w 462"/>
                    <a:gd name="T15" fmla="*/ 13 h 26"/>
                    <a:gd name="T16" fmla="*/ 2 w 462"/>
                    <a:gd name="T17" fmla="*/ 9 h 26"/>
                    <a:gd name="T18" fmla="*/ 4 w 462"/>
                    <a:gd name="T19" fmla="*/ 4 h 26"/>
                    <a:gd name="T20" fmla="*/ 8 w 462"/>
                    <a:gd name="T21" fmla="*/ 2 h 26"/>
                    <a:gd name="T22" fmla="*/ 11 w 462"/>
                    <a:gd name="T23" fmla="*/ 0 h 26"/>
                    <a:gd name="T24" fmla="*/ 449 w 462"/>
                    <a:gd name="T25" fmla="*/ 0 h 26"/>
                    <a:gd name="T26" fmla="*/ 449 w 462"/>
                    <a:gd name="T27" fmla="*/ 0 h 26"/>
                    <a:gd name="T28" fmla="*/ 455 w 462"/>
                    <a:gd name="T29" fmla="*/ 2 h 26"/>
                    <a:gd name="T30" fmla="*/ 458 w 462"/>
                    <a:gd name="T31" fmla="*/ 4 h 26"/>
                    <a:gd name="T32" fmla="*/ 460 w 462"/>
                    <a:gd name="T33" fmla="*/ 9 h 26"/>
                    <a:gd name="T34" fmla="*/ 462 w 462"/>
                    <a:gd name="T35" fmla="*/ 13 h 26"/>
                    <a:gd name="T36" fmla="*/ 462 w 462"/>
                    <a:gd name="T37" fmla="*/ 13 h 26"/>
                    <a:gd name="T38" fmla="*/ 460 w 462"/>
                    <a:gd name="T39" fmla="*/ 18 h 26"/>
                    <a:gd name="T40" fmla="*/ 458 w 462"/>
                    <a:gd name="T41" fmla="*/ 22 h 26"/>
                    <a:gd name="T42" fmla="*/ 455 w 462"/>
                    <a:gd name="T43" fmla="*/ 26 h 26"/>
                    <a:gd name="T44" fmla="*/ 449 w 462"/>
                    <a:gd name="T45" fmla="*/ 26 h 26"/>
                    <a:gd name="T46" fmla="*/ 449 w 462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62" h="26">
                      <a:moveTo>
                        <a:pt x="449" y="26"/>
                      </a:moveTo>
                      <a:lnTo>
                        <a:pt x="11" y="26"/>
                      </a:lnTo>
                      <a:lnTo>
                        <a:pt x="11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1" y="0"/>
                      </a:lnTo>
                      <a:lnTo>
                        <a:pt x="449" y="0"/>
                      </a:lnTo>
                      <a:lnTo>
                        <a:pt x="449" y="0"/>
                      </a:lnTo>
                      <a:lnTo>
                        <a:pt x="455" y="2"/>
                      </a:lnTo>
                      <a:lnTo>
                        <a:pt x="458" y="4"/>
                      </a:lnTo>
                      <a:lnTo>
                        <a:pt x="460" y="9"/>
                      </a:lnTo>
                      <a:lnTo>
                        <a:pt x="462" y="13"/>
                      </a:lnTo>
                      <a:lnTo>
                        <a:pt x="462" y="13"/>
                      </a:lnTo>
                      <a:lnTo>
                        <a:pt x="460" y="18"/>
                      </a:lnTo>
                      <a:lnTo>
                        <a:pt x="458" y="22"/>
                      </a:lnTo>
                      <a:lnTo>
                        <a:pt x="455" y="26"/>
                      </a:lnTo>
                      <a:lnTo>
                        <a:pt x="449" y="26"/>
                      </a:lnTo>
                      <a:lnTo>
                        <a:pt x="449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3" name="Freeform 115"/>
                <p:cNvSpPr>
                  <a:spLocks/>
                </p:cNvSpPr>
                <p:nvPr/>
              </p:nvSpPr>
              <p:spPr bwMode="auto">
                <a:xfrm>
                  <a:off x="5854183" y="6093181"/>
                  <a:ext cx="494882" cy="215948"/>
                </a:xfrm>
                <a:custGeom>
                  <a:avLst/>
                  <a:gdLst>
                    <a:gd name="T0" fmla="*/ 424 w 439"/>
                    <a:gd name="T1" fmla="*/ 193 h 193"/>
                    <a:gd name="T2" fmla="*/ 13 w 439"/>
                    <a:gd name="T3" fmla="*/ 193 h 193"/>
                    <a:gd name="T4" fmla="*/ 13 w 439"/>
                    <a:gd name="T5" fmla="*/ 193 h 193"/>
                    <a:gd name="T6" fmla="*/ 7 w 439"/>
                    <a:gd name="T7" fmla="*/ 191 h 193"/>
                    <a:gd name="T8" fmla="*/ 3 w 439"/>
                    <a:gd name="T9" fmla="*/ 190 h 193"/>
                    <a:gd name="T10" fmla="*/ 3 w 439"/>
                    <a:gd name="T11" fmla="*/ 190 h 193"/>
                    <a:gd name="T12" fmla="*/ 0 w 439"/>
                    <a:gd name="T13" fmla="*/ 184 h 193"/>
                    <a:gd name="T14" fmla="*/ 0 w 439"/>
                    <a:gd name="T15" fmla="*/ 178 h 193"/>
                    <a:gd name="T16" fmla="*/ 5 w 439"/>
                    <a:gd name="T17" fmla="*/ 13 h 193"/>
                    <a:gd name="T18" fmla="*/ 5 w 439"/>
                    <a:gd name="T19" fmla="*/ 13 h 193"/>
                    <a:gd name="T20" fmla="*/ 7 w 439"/>
                    <a:gd name="T21" fmla="*/ 8 h 193"/>
                    <a:gd name="T22" fmla="*/ 9 w 439"/>
                    <a:gd name="T23" fmla="*/ 4 h 193"/>
                    <a:gd name="T24" fmla="*/ 14 w 439"/>
                    <a:gd name="T25" fmla="*/ 2 h 193"/>
                    <a:gd name="T26" fmla="*/ 18 w 439"/>
                    <a:gd name="T27" fmla="*/ 0 h 193"/>
                    <a:gd name="T28" fmla="*/ 18 w 439"/>
                    <a:gd name="T29" fmla="*/ 0 h 193"/>
                    <a:gd name="T30" fmla="*/ 24 w 439"/>
                    <a:gd name="T31" fmla="*/ 2 h 193"/>
                    <a:gd name="T32" fmla="*/ 27 w 439"/>
                    <a:gd name="T33" fmla="*/ 4 h 193"/>
                    <a:gd name="T34" fmla="*/ 31 w 439"/>
                    <a:gd name="T35" fmla="*/ 10 h 193"/>
                    <a:gd name="T36" fmla="*/ 31 w 439"/>
                    <a:gd name="T37" fmla="*/ 15 h 193"/>
                    <a:gd name="T38" fmla="*/ 25 w 439"/>
                    <a:gd name="T39" fmla="*/ 167 h 193"/>
                    <a:gd name="T40" fmla="*/ 424 w 439"/>
                    <a:gd name="T41" fmla="*/ 167 h 193"/>
                    <a:gd name="T42" fmla="*/ 424 w 439"/>
                    <a:gd name="T43" fmla="*/ 167 h 193"/>
                    <a:gd name="T44" fmla="*/ 430 w 439"/>
                    <a:gd name="T45" fmla="*/ 167 h 193"/>
                    <a:gd name="T46" fmla="*/ 434 w 439"/>
                    <a:gd name="T47" fmla="*/ 171 h 193"/>
                    <a:gd name="T48" fmla="*/ 437 w 439"/>
                    <a:gd name="T49" fmla="*/ 175 h 193"/>
                    <a:gd name="T50" fmla="*/ 439 w 439"/>
                    <a:gd name="T51" fmla="*/ 180 h 193"/>
                    <a:gd name="T52" fmla="*/ 439 w 439"/>
                    <a:gd name="T53" fmla="*/ 180 h 193"/>
                    <a:gd name="T54" fmla="*/ 437 w 439"/>
                    <a:gd name="T55" fmla="*/ 184 h 193"/>
                    <a:gd name="T56" fmla="*/ 434 w 439"/>
                    <a:gd name="T57" fmla="*/ 190 h 193"/>
                    <a:gd name="T58" fmla="*/ 430 w 439"/>
                    <a:gd name="T59" fmla="*/ 191 h 193"/>
                    <a:gd name="T60" fmla="*/ 424 w 439"/>
                    <a:gd name="T61" fmla="*/ 193 h 193"/>
                    <a:gd name="T62" fmla="*/ 424 w 439"/>
                    <a:gd name="T63" fmla="*/ 193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39" h="193">
                      <a:moveTo>
                        <a:pt x="424" y="193"/>
                      </a:moveTo>
                      <a:lnTo>
                        <a:pt x="13" y="193"/>
                      </a:lnTo>
                      <a:lnTo>
                        <a:pt x="13" y="193"/>
                      </a:lnTo>
                      <a:lnTo>
                        <a:pt x="7" y="191"/>
                      </a:lnTo>
                      <a:lnTo>
                        <a:pt x="3" y="190"/>
                      </a:lnTo>
                      <a:lnTo>
                        <a:pt x="3" y="190"/>
                      </a:lnTo>
                      <a:lnTo>
                        <a:pt x="0" y="184"/>
                      </a:lnTo>
                      <a:lnTo>
                        <a:pt x="0" y="178"/>
                      </a:lnTo>
                      <a:lnTo>
                        <a:pt x="5" y="13"/>
                      </a:lnTo>
                      <a:lnTo>
                        <a:pt x="5" y="13"/>
                      </a:lnTo>
                      <a:lnTo>
                        <a:pt x="7" y="8"/>
                      </a:lnTo>
                      <a:lnTo>
                        <a:pt x="9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2"/>
                      </a:lnTo>
                      <a:lnTo>
                        <a:pt x="27" y="4"/>
                      </a:lnTo>
                      <a:lnTo>
                        <a:pt x="31" y="10"/>
                      </a:lnTo>
                      <a:lnTo>
                        <a:pt x="31" y="15"/>
                      </a:lnTo>
                      <a:lnTo>
                        <a:pt x="25" y="167"/>
                      </a:lnTo>
                      <a:lnTo>
                        <a:pt x="424" y="167"/>
                      </a:lnTo>
                      <a:lnTo>
                        <a:pt x="424" y="167"/>
                      </a:lnTo>
                      <a:lnTo>
                        <a:pt x="430" y="167"/>
                      </a:lnTo>
                      <a:lnTo>
                        <a:pt x="434" y="171"/>
                      </a:lnTo>
                      <a:lnTo>
                        <a:pt x="437" y="175"/>
                      </a:lnTo>
                      <a:lnTo>
                        <a:pt x="439" y="180"/>
                      </a:lnTo>
                      <a:lnTo>
                        <a:pt x="439" y="180"/>
                      </a:lnTo>
                      <a:lnTo>
                        <a:pt x="437" y="184"/>
                      </a:lnTo>
                      <a:lnTo>
                        <a:pt x="434" y="190"/>
                      </a:lnTo>
                      <a:lnTo>
                        <a:pt x="430" y="191"/>
                      </a:lnTo>
                      <a:lnTo>
                        <a:pt x="424" y="193"/>
                      </a:lnTo>
                      <a:lnTo>
                        <a:pt x="424" y="1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4" name="Freeform 116"/>
                <p:cNvSpPr>
                  <a:spLocks/>
                </p:cNvSpPr>
                <p:nvPr/>
              </p:nvSpPr>
              <p:spPr bwMode="auto">
                <a:xfrm>
                  <a:off x="5813693" y="6228148"/>
                  <a:ext cx="107974" cy="107974"/>
                </a:xfrm>
                <a:custGeom>
                  <a:avLst/>
                  <a:gdLst>
                    <a:gd name="T0" fmla="*/ 97 w 97"/>
                    <a:gd name="T1" fmla="*/ 48 h 96"/>
                    <a:gd name="T2" fmla="*/ 97 w 97"/>
                    <a:gd name="T3" fmla="*/ 48 h 96"/>
                    <a:gd name="T4" fmla="*/ 95 w 97"/>
                    <a:gd name="T5" fmla="*/ 39 h 96"/>
                    <a:gd name="T6" fmla="*/ 93 w 97"/>
                    <a:gd name="T7" fmla="*/ 30 h 96"/>
                    <a:gd name="T8" fmla="*/ 88 w 97"/>
                    <a:gd name="T9" fmla="*/ 22 h 96"/>
                    <a:gd name="T10" fmla="*/ 82 w 97"/>
                    <a:gd name="T11" fmla="*/ 15 h 96"/>
                    <a:gd name="T12" fmla="*/ 75 w 97"/>
                    <a:gd name="T13" fmla="*/ 9 h 96"/>
                    <a:gd name="T14" fmla="*/ 67 w 97"/>
                    <a:gd name="T15" fmla="*/ 4 h 96"/>
                    <a:gd name="T16" fmla="*/ 58 w 97"/>
                    <a:gd name="T17" fmla="*/ 2 h 96"/>
                    <a:gd name="T18" fmla="*/ 49 w 97"/>
                    <a:gd name="T19" fmla="*/ 0 h 96"/>
                    <a:gd name="T20" fmla="*/ 49 w 97"/>
                    <a:gd name="T21" fmla="*/ 0 h 96"/>
                    <a:gd name="T22" fmla="*/ 39 w 97"/>
                    <a:gd name="T23" fmla="*/ 2 h 96"/>
                    <a:gd name="T24" fmla="*/ 30 w 97"/>
                    <a:gd name="T25" fmla="*/ 4 h 96"/>
                    <a:gd name="T26" fmla="*/ 21 w 97"/>
                    <a:gd name="T27" fmla="*/ 9 h 96"/>
                    <a:gd name="T28" fmla="*/ 15 w 97"/>
                    <a:gd name="T29" fmla="*/ 15 h 96"/>
                    <a:gd name="T30" fmla="*/ 8 w 97"/>
                    <a:gd name="T31" fmla="*/ 22 h 96"/>
                    <a:gd name="T32" fmla="*/ 4 w 97"/>
                    <a:gd name="T33" fmla="*/ 30 h 96"/>
                    <a:gd name="T34" fmla="*/ 2 w 97"/>
                    <a:gd name="T35" fmla="*/ 39 h 96"/>
                    <a:gd name="T36" fmla="*/ 0 w 97"/>
                    <a:gd name="T37" fmla="*/ 48 h 96"/>
                    <a:gd name="T38" fmla="*/ 0 w 97"/>
                    <a:gd name="T39" fmla="*/ 48 h 96"/>
                    <a:gd name="T40" fmla="*/ 2 w 97"/>
                    <a:gd name="T41" fmla="*/ 59 h 96"/>
                    <a:gd name="T42" fmla="*/ 4 w 97"/>
                    <a:gd name="T43" fmla="*/ 67 h 96"/>
                    <a:gd name="T44" fmla="*/ 8 w 97"/>
                    <a:gd name="T45" fmla="*/ 76 h 96"/>
                    <a:gd name="T46" fmla="*/ 15 w 97"/>
                    <a:gd name="T47" fmla="*/ 83 h 96"/>
                    <a:gd name="T48" fmla="*/ 21 w 97"/>
                    <a:gd name="T49" fmla="*/ 89 h 96"/>
                    <a:gd name="T50" fmla="*/ 30 w 97"/>
                    <a:gd name="T51" fmla="*/ 93 h 96"/>
                    <a:gd name="T52" fmla="*/ 39 w 97"/>
                    <a:gd name="T53" fmla="*/ 96 h 96"/>
                    <a:gd name="T54" fmla="*/ 49 w 97"/>
                    <a:gd name="T55" fmla="*/ 96 h 96"/>
                    <a:gd name="T56" fmla="*/ 49 w 97"/>
                    <a:gd name="T57" fmla="*/ 96 h 96"/>
                    <a:gd name="T58" fmla="*/ 58 w 97"/>
                    <a:gd name="T59" fmla="*/ 96 h 96"/>
                    <a:gd name="T60" fmla="*/ 67 w 97"/>
                    <a:gd name="T61" fmla="*/ 93 h 96"/>
                    <a:gd name="T62" fmla="*/ 75 w 97"/>
                    <a:gd name="T63" fmla="*/ 89 h 96"/>
                    <a:gd name="T64" fmla="*/ 82 w 97"/>
                    <a:gd name="T65" fmla="*/ 83 h 96"/>
                    <a:gd name="T66" fmla="*/ 88 w 97"/>
                    <a:gd name="T67" fmla="*/ 76 h 96"/>
                    <a:gd name="T68" fmla="*/ 93 w 97"/>
                    <a:gd name="T69" fmla="*/ 67 h 96"/>
                    <a:gd name="T70" fmla="*/ 95 w 97"/>
                    <a:gd name="T71" fmla="*/ 59 h 96"/>
                    <a:gd name="T72" fmla="*/ 97 w 97"/>
                    <a:gd name="T73" fmla="*/ 48 h 96"/>
                    <a:gd name="T74" fmla="*/ 97 w 97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7" h="96">
                      <a:moveTo>
                        <a:pt x="97" y="48"/>
                      </a:moveTo>
                      <a:lnTo>
                        <a:pt x="97" y="48"/>
                      </a:lnTo>
                      <a:lnTo>
                        <a:pt x="95" y="39"/>
                      </a:lnTo>
                      <a:lnTo>
                        <a:pt x="93" y="30"/>
                      </a:lnTo>
                      <a:lnTo>
                        <a:pt x="88" y="22"/>
                      </a:lnTo>
                      <a:lnTo>
                        <a:pt x="82" y="15"/>
                      </a:lnTo>
                      <a:lnTo>
                        <a:pt x="75" y="9"/>
                      </a:lnTo>
                      <a:lnTo>
                        <a:pt x="67" y="4"/>
                      </a:lnTo>
                      <a:lnTo>
                        <a:pt x="58" y="2"/>
                      </a:lnTo>
                      <a:lnTo>
                        <a:pt x="49" y="0"/>
                      </a:lnTo>
                      <a:lnTo>
                        <a:pt x="49" y="0"/>
                      </a:ln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21" y="9"/>
                      </a:lnTo>
                      <a:lnTo>
                        <a:pt x="15" y="15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9"/>
                      </a:lnTo>
                      <a:lnTo>
                        <a:pt x="4" y="67"/>
                      </a:lnTo>
                      <a:lnTo>
                        <a:pt x="8" y="76"/>
                      </a:lnTo>
                      <a:lnTo>
                        <a:pt x="15" y="83"/>
                      </a:lnTo>
                      <a:lnTo>
                        <a:pt x="21" y="89"/>
                      </a:lnTo>
                      <a:lnTo>
                        <a:pt x="30" y="93"/>
                      </a:lnTo>
                      <a:lnTo>
                        <a:pt x="39" y="96"/>
                      </a:lnTo>
                      <a:lnTo>
                        <a:pt x="49" y="96"/>
                      </a:lnTo>
                      <a:lnTo>
                        <a:pt x="49" y="96"/>
                      </a:lnTo>
                      <a:lnTo>
                        <a:pt x="58" y="96"/>
                      </a:lnTo>
                      <a:lnTo>
                        <a:pt x="67" y="93"/>
                      </a:lnTo>
                      <a:lnTo>
                        <a:pt x="75" y="89"/>
                      </a:lnTo>
                      <a:lnTo>
                        <a:pt x="82" y="83"/>
                      </a:lnTo>
                      <a:lnTo>
                        <a:pt x="88" y="76"/>
                      </a:lnTo>
                      <a:lnTo>
                        <a:pt x="93" y="67"/>
                      </a:lnTo>
                      <a:lnTo>
                        <a:pt x="95" y="59"/>
                      </a:lnTo>
                      <a:lnTo>
                        <a:pt x="97" y="48"/>
                      </a:lnTo>
                      <a:lnTo>
                        <a:pt x="97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5" name="Freeform 117"/>
                <p:cNvSpPr>
                  <a:spLocks/>
                </p:cNvSpPr>
                <p:nvPr/>
              </p:nvSpPr>
              <p:spPr bwMode="auto">
                <a:xfrm>
                  <a:off x="6252337" y="6228148"/>
                  <a:ext cx="110224" cy="107974"/>
                </a:xfrm>
                <a:custGeom>
                  <a:avLst/>
                  <a:gdLst>
                    <a:gd name="T0" fmla="*/ 96 w 96"/>
                    <a:gd name="T1" fmla="*/ 48 h 96"/>
                    <a:gd name="T2" fmla="*/ 96 w 96"/>
                    <a:gd name="T3" fmla="*/ 48 h 96"/>
                    <a:gd name="T4" fmla="*/ 95 w 96"/>
                    <a:gd name="T5" fmla="*/ 39 h 96"/>
                    <a:gd name="T6" fmla="*/ 93 w 96"/>
                    <a:gd name="T7" fmla="*/ 30 h 96"/>
                    <a:gd name="T8" fmla="*/ 89 w 96"/>
                    <a:gd name="T9" fmla="*/ 22 h 96"/>
                    <a:gd name="T10" fmla="*/ 82 w 96"/>
                    <a:gd name="T11" fmla="*/ 15 h 96"/>
                    <a:gd name="T12" fmla="*/ 76 w 96"/>
                    <a:gd name="T13" fmla="*/ 9 h 96"/>
                    <a:gd name="T14" fmla="*/ 67 w 96"/>
                    <a:gd name="T15" fmla="*/ 4 h 96"/>
                    <a:gd name="T16" fmla="*/ 57 w 96"/>
                    <a:gd name="T17" fmla="*/ 2 h 96"/>
                    <a:gd name="T18" fmla="*/ 48 w 96"/>
                    <a:gd name="T19" fmla="*/ 0 h 96"/>
                    <a:gd name="T20" fmla="*/ 48 w 96"/>
                    <a:gd name="T21" fmla="*/ 0 h 96"/>
                    <a:gd name="T22" fmla="*/ 39 w 96"/>
                    <a:gd name="T23" fmla="*/ 2 h 96"/>
                    <a:gd name="T24" fmla="*/ 30 w 96"/>
                    <a:gd name="T25" fmla="*/ 4 h 96"/>
                    <a:gd name="T26" fmla="*/ 22 w 96"/>
                    <a:gd name="T27" fmla="*/ 9 h 96"/>
                    <a:gd name="T28" fmla="*/ 15 w 96"/>
                    <a:gd name="T29" fmla="*/ 15 h 96"/>
                    <a:gd name="T30" fmla="*/ 9 w 96"/>
                    <a:gd name="T31" fmla="*/ 22 h 96"/>
                    <a:gd name="T32" fmla="*/ 4 w 96"/>
                    <a:gd name="T33" fmla="*/ 30 h 96"/>
                    <a:gd name="T34" fmla="*/ 2 w 96"/>
                    <a:gd name="T35" fmla="*/ 39 h 96"/>
                    <a:gd name="T36" fmla="*/ 0 w 96"/>
                    <a:gd name="T37" fmla="*/ 48 h 96"/>
                    <a:gd name="T38" fmla="*/ 0 w 96"/>
                    <a:gd name="T39" fmla="*/ 48 h 96"/>
                    <a:gd name="T40" fmla="*/ 2 w 96"/>
                    <a:gd name="T41" fmla="*/ 59 h 96"/>
                    <a:gd name="T42" fmla="*/ 4 w 96"/>
                    <a:gd name="T43" fmla="*/ 67 h 96"/>
                    <a:gd name="T44" fmla="*/ 9 w 96"/>
                    <a:gd name="T45" fmla="*/ 76 h 96"/>
                    <a:gd name="T46" fmla="*/ 15 w 96"/>
                    <a:gd name="T47" fmla="*/ 83 h 96"/>
                    <a:gd name="T48" fmla="*/ 22 w 96"/>
                    <a:gd name="T49" fmla="*/ 89 h 96"/>
                    <a:gd name="T50" fmla="*/ 30 w 96"/>
                    <a:gd name="T51" fmla="*/ 93 h 96"/>
                    <a:gd name="T52" fmla="*/ 39 w 96"/>
                    <a:gd name="T53" fmla="*/ 96 h 96"/>
                    <a:gd name="T54" fmla="*/ 48 w 96"/>
                    <a:gd name="T55" fmla="*/ 96 h 96"/>
                    <a:gd name="T56" fmla="*/ 48 w 96"/>
                    <a:gd name="T57" fmla="*/ 96 h 96"/>
                    <a:gd name="T58" fmla="*/ 57 w 96"/>
                    <a:gd name="T59" fmla="*/ 96 h 96"/>
                    <a:gd name="T60" fmla="*/ 67 w 96"/>
                    <a:gd name="T61" fmla="*/ 93 h 96"/>
                    <a:gd name="T62" fmla="*/ 76 w 96"/>
                    <a:gd name="T63" fmla="*/ 89 h 96"/>
                    <a:gd name="T64" fmla="*/ 82 w 96"/>
                    <a:gd name="T65" fmla="*/ 83 h 96"/>
                    <a:gd name="T66" fmla="*/ 89 w 96"/>
                    <a:gd name="T67" fmla="*/ 76 h 96"/>
                    <a:gd name="T68" fmla="*/ 93 w 96"/>
                    <a:gd name="T69" fmla="*/ 67 h 96"/>
                    <a:gd name="T70" fmla="*/ 95 w 96"/>
                    <a:gd name="T71" fmla="*/ 59 h 96"/>
                    <a:gd name="T72" fmla="*/ 96 w 96"/>
                    <a:gd name="T73" fmla="*/ 48 h 96"/>
                    <a:gd name="T74" fmla="*/ 96 w 96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6">
                      <a:moveTo>
                        <a:pt x="96" y="48"/>
                      </a:moveTo>
                      <a:lnTo>
                        <a:pt x="96" y="48"/>
                      </a:lnTo>
                      <a:lnTo>
                        <a:pt x="95" y="39"/>
                      </a:lnTo>
                      <a:lnTo>
                        <a:pt x="93" y="30"/>
                      </a:lnTo>
                      <a:lnTo>
                        <a:pt x="89" y="22"/>
                      </a:lnTo>
                      <a:lnTo>
                        <a:pt x="82" y="15"/>
                      </a:lnTo>
                      <a:lnTo>
                        <a:pt x="76" y="9"/>
                      </a:lnTo>
                      <a:lnTo>
                        <a:pt x="67" y="4"/>
                      </a:lnTo>
                      <a:lnTo>
                        <a:pt x="57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22" y="9"/>
                      </a:lnTo>
                      <a:lnTo>
                        <a:pt x="15" y="15"/>
                      </a:lnTo>
                      <a:lnTo>
                        <a:pt x="9" y="22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9"/>
                      </a:lnTo>
                      <a:lnTo>
                        <a:pt x="4" y="67"/>
                      </a:lnTo>
                      <a:lnTo>
                        <a:pt x="9" y="76"/>
                      </a:lnTo>
                      <a:lnTo>
                        <a:pt x="15" y="83"/>
                      </a:lnTo>
                      <a:lnTo>
                        <a:pt x="22" y="89"/>
                      </a:lnTo>
                      <a:lnTo>
                        <a:pt x="30" y="93"/>
                      </a:lnTo>
                      <a:lnTo>
                        <a:pt x="39" y="96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57" y="96"/>
                      </a:lnTo>
                      <a:lnTo>
                        <a:pt x="67" y="93"/>
                      </a:lnTo>
                      <a:lnTo>
                        <a:pt x="76" y="89"/>
                      </a:lnTo>
                      <a:lnTo>
                        <a:pt x="82" y="83"/>
                      </a:lnTo>
                      <a:lnTo>
                        <a:pt x="89" y="76"/>
                      </a:lnTo>
                      <a:lnTo>
                        <a:pt x="93" y="67"/>
                      </a:lnTo>
                      <a:lnTo>
                        <a:pt x="95" y="59"/>
                      </a:lnTo>
                      <a:lnTo>
                        <a:pt x="96" y="48"/>
                      </a:lnTo>
                      <a:lnTo>
                        <a:pt x="96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  <p:sp>
            <p:nvSpPr>
              <p:cNvPr id="33" name="Freeform 121"/>
              <p:cNvSpPr>
                <a:spLocks/>
              </p:cNvSpPr>
              <p:nvPr/>
            </p:nvSpPr>
            <p:spPr bwMode="auto">
              <a:xfrm>
                <a:off x="6045387" y="5499323"/>
                <a:ext cx="953772" cy="1358675"/>
              </a:xfrm>
              <a:custGeom>
                <a:avLst/>
                <a:gdLst>
                  <a:gd name="T0" fmla="*/ 208 w 848"/>
                  <a:gd name="T1" fmla="*/ 552 h 1207"/>
                  <a:gd name="T2" fmla="*/ 201 w 848"/>
                  <a:gd name="T3" fmla="*/ 408 h 1207"/>
                  <a:gd name="T4" fmla="*/ 180 w 848"/>
                  <a:gd name="T5" fmla="*/ 326 h 1207"/>
                  <a:gd name="T6" fmla="*/ 119 w 848"/>
                  <a:gd name="T7" fmla="*/ 102 h 1207"/>
                  <a:gd name="T8" fmla="*/ 114 w 848"/>
                  <a:gd name="T9" fmla="*/ 44 h 1207"/>
                  <a:gd name="T10" fmla="*/ 123 w 848"/>
                  <a:gd name="T11" fmla="*/ 16 h 1207"/>
                  <a:gd name="T12" fmla="*/ 140 w 848"/>
                  <a:gd name="T13" fmla="*/ 3 h 1207"/>
                  <a:gd name="T14" fmla="*/ 158 w 848"/>
                  <a:gd name="T15" fmla="*/ 1 h 1207"/>
                  <a:gd name="T16" fmla="*/ 179 w 848"/>
                  <a:gd name="T17" fmla="*/ 16 h 1207"/>
                  <a:gd name="T18" fmla="*/ 199 w 848"/>
                  <a:gd name="T19" fmla="*/ 46 h 1207"/>
                  <a:gd name="T20" fmla="*/ 273 w 848"/>
                  <a:gd name="T21" fmla="*/ 250 h 1207"/>
                  <a:gd name="T22" fmla="*/ 316 w 848"/>
                  <a:gd name="T23" fmla="*/ 346 h 1207"/>
                  <a:gd name="T24" fmla="*/ 347 w 848"/>
                  <a:gd name="T25" fmla="*/ 333 h 1207"/>
                  <a:gd name="T26" fmla="*/ 379 w 848"/>
                  <a:gd name="T27" fmla="*/ 337 h 1207"/>
                  <a:gd name="T28" fmla="*/ 396 w 848"/>
                  <a:gd name="T29" fmla="*/ 348 h 1207"/>
                  <a:gd name="T30" fmla="*/ 435 w 848"/>
                  <a:gd name="T31" fmla="*/ 397 h 1207"/>
                  <a:gd name="T32" fmla="*/ 462 w 848"/>
                  <a:gd name="T33" fmla="*/ 424 h 1207"/>
                  <a:gd name="T34" fmla="*/ 498 w 848"/>
                  <a:gd name="T35" fmla="*/ 434 h 1207"/>
                  <a:gd name="T36" fmla="*/ 552 w 848"/>
                  <a:gd name="T37" fmla="*/ 436 h 1207"/>
                  <a:gd name="T38" fmla="*/ 589 w 848"/>
                  <a:gd name="T39" fmla="*/ 458 h 1207"/>
                  <a:gd name="T40" fmla="*/ 603 w 848"/>
                  <a:gd name="T41" fmla="*/ 467 h 1207"/>
                  <a:gd name="T42" fmla="*/ 654 w 848"/>
                  <a:gd name="T43" fmla="*/ 486 h 1207"/>
                  <a:gd name="T44" fmla="*/ 670 w 848"/>
                  <a:gd name="T45" fmla="*/ 502 h 1207"/>
                  <a:gd name="T46" fmla="*/ 681 w 848"/>
                  <a:gd name="T47" fmla="*/ 539 h 1207"/>
                  <a:gd name="T48" fmla="*/ 689 w 848"/>
                  <a:gd name="T49" fmla="*/ 597 h 1207"/>
                  <a:gd name="T50" fmla="*/ 683 w 848"/>
                  <a:gd name="T51" fmla="*/ 714 h 1207"/>
                  <a:gd name="T52" fmla="*/ 683 w 848"/>
                  <a:gd name="T53" fmla="*/ 792 h 1207"/>
                  <a:gd name="T54" fmla="*/ 694 w 848"/>
                  <a:gd name="T55" fmla="*/ 897 h 1207"/>
                  <a:gd name="T56" fmla="*/ 711 w 848"/>
                  <a:gd name="T57" fmla="*/ 955 h 1207"/>
                  <a:gd name="T58" fmla="*/ 466 w 848"/>
                  <a:gd name="T59" fmla="*/ 1207 h 1207"/>
                  <a:gd name="T60" fmla="*/ 338 w 848"/>
                  <a:gd name="T61" fmla="*/ 1029 h 1207"/>
                  <a:gd name="T62" fmla="*/ 266 w 848"/>
                  <a:gd name="T63" fmla="*/ 938 h 1207"/>
                  <a:gd name="T64" fmla="*/ 177 w 848"/>
                  <a:gd name="T65" fmla="*/ 847 h 1207"/>
                  <a:gd name="T66" fmla="*/ 123 w 848"/>
                  <a:gd name="T67" fmla="*/ 781 h 1207"/>
                  <a:gd name="T68" fmla="*/ 91 w 848"/>
                  <a:gd name="T69" fmla="*/ 704 h 1207"/>
                  <a:gd name="T70" fmla="*/ 50 w 848"/>
                  <a:gd name="T71" fmla="*/ 599 h 1207"/>
                  <a:gd name="T72" fmla="*/ 37 w 848"/>
                  <a:gd name="T73" fmla="*/ 551 h 1207"/>
                  <a:gd name="T74" fmla="*/ 32 w 848"/>
                  <a:gd name="T75" fmla="*/ 512 h 1207"/>
                  <a:gd name="T76" fmla="*/ 12 w 848"/>
                  <a:gd name="T77" fmla="*/ 463 h 1207"/>
                  <a:gd name="T78" fmla="*/ 0 w 848"/>
                  <a:gd name="T79" fmla="*/ 443 h 1207"/>
                  <a:gd name="T80" fmla="*/ 6 w 848"/>
                  <a:gd name="T81" fmla="*/ 432 h 1207"/>
                  <a:gd name="T82" fmla="*/ 28 w 848"/>
                  <a:gd name="T83" fmla="*/ 419 h 1207"/>
                  <a:gd name="T84" fmla="*/ 58 w 848"/>
                  <a:gd name="T85" fmla="*/ 415 h 1207"/>
                  <a:gd name="T86" fmla="*/ 89 w 848"/>
                  <a:gd name="T87" fmla="*/ 424 h 1207"/>
                  <a:gd name="T88" fmla="*/ 127 w 848"/>
                  <a:gd name="T89" fmla="*/ 454 h 1207"/>
                  <a:gd name="T90" fmla="*/ 149 w 848"/>
                  <a:gd name="T91" fmla="*/ 484 h 1207"/>
                  <a:gd name="T92" fmla="*/ 158 w 848"/>
                  <a:gd name="T93" fmla="*/ 508 h 1207"/>
                  <a:gd name="T94" fmla="*/ 195 w 848"/>
                  <a:gd name="T95" fmla="*/ 615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8" h="1207">
                    <a:moveTo>
                      <a:pt x="210" y="643"/>
                    </a:moveTo>
                    <a:lnTo>
                      <a:pt x="210" y="643"/>
                    </a:lnTo>
                    <a:lnTo>
                      <a:pt x="208" y="552"/>
                    </a:lnTo>
                    <a:lnTo>
                      <a:pt x="206" y="474"/>
                    </a:lnTo>
                    <a:lnTo>
                      <a:pt x="205" y="437"/>
                    </a:lnTo>
                    <a:lnTo>
                      <a:pt x="201" y="408"/>
                    </a:lnTo>
                    <a:lnTo>
                      <a:pt x="201" y="408"/>
                    </a:lnTo>
                    <a:lnTo>
                      <a:pt x="193" y="372"/>
                    </a:lnTo>
                    <a:lnTo>
                      <a:pt x="180" y="326"/>
                    </a:lnTo>
                    <a:lnTo>
                      <a:pt x="147" y="211"/>
                    </a:lnTo>
                    <a:lnTo>
                      <a:pt x="132" y="154"/>
                    </a:lnTo>
                    <a:lnTo>
                      <a:pt x="119" y="102"/>
                    </a:lnTo>
                    <a:lnTo>
                      <a:pt x="115" y="79"/>
                    </a:lnTo>
                    <a:lnTo>
                      <a:pt x="114" y="61"/>
                    </a:lnTo>
                    <a:lnTo>
                      <a:pt x="114" y="44"/>
                    </a:lnTo>
                    <a:lnTo>
                      <a:pt x="115" y="33"/>
                    </a:lnTo>
                    <a:lnTo>
                      <a:pt x="115" y="33"/>
                    </a:lnTo>
                    <a:lnTo>
                      <a:pt x="123" y="16"/>
                    </a:lnTo>
                    <a:lnTo>
                      <a:pt x="128" y="11"/>
                    </a:lnTo>
                    <a:lnTo>
                      <a:pt x="134" y="7"/>
                    </a:lnTo>
                    <a:lnTo>
                      <a:pt x="140" y="3"/>
                    </a:lnTo>
                    <a:lnTo>
                      <a:pt x="145" y="1"/>
                    </a:lnTo>
                    <a:lnTo>
                      <a:pt x="151" y="0"/>
                    </a:lnTo>
                    <a:lnTo>
                      <a:pt x="158" y="1"/>
                    </a:lnTo>
                    <a:lnTo>
                      <a:pt x="166" y="5"/>
                    </a:lnTo>
                    <a:lnTo>
                      <a:pt x="171" y="9"/>
                    </a:lnTo>
                    <a:lnTo>
                      <a:pt x="179" y="16"/>
                    </a:lnTo>
                    <a:lnTo>
                      <a:pt x="186" y="24"/>
                    </a:lnTo>
                    <a:lnTo>
                      <a:pt x="193" y="33"/>
                    </a:lnTo>
                    <a:lnTo>
                      <a:pt x="199" y="46"/>
                    </a:lnTo>
                    <a:lnTo>
                      <a:pt x="212" y="78"/>
                    </a:lnTo>
                    <a:lnTo>
                      <a:pt x="212" y="78"/>
                    </a:lnTo>
                    <a:lnTo>
                      <a:pt x="273" y="250"/>
                    </a:lnTo>
                    <a:lnTo>
                      <a:pt x="308" y="352"/>
                    </a:lnTo>
                    <a:lnTo>
                      <a:pt x="308" y="352"/>
                    </a:lnTo>
                    <a:lnTo>
                      <a:pt x="316" y="346"/>
                    </a:lnTo>
                    <a:lnTo>
                      <a:pt x="323" y="341"/>
                    </a:lnTo>
                    <a:lnTo>
                      <a:pt x="334" y="337"/>
                    </a:lnTo>
                    <a:lnTo>
                      <a:pt x="347" y="333"/>
                    </a:lnTo>
                    <a:lnTo>
                      <a:pt x="362" y="333"/>
                    </a:lnTo>
                    <a:lnTo>
                      <a:pt x="370" y="335"/>
                    </a:lnTo>
                    <a:lnTo>
                      <a:pt x="379" y="337"/>
                    </a:lnTo>
                    <a:lnTo>
                      <a:pt x="386" y="341"/>
                    </a:lnTo>
                    <a:lnTo>
                      <a:pt x="396" y="348"/>
                    </a:lnTo>
                    <a:lnTo>
                      <a:pt x="396" y="348"/>
                    </a:lnTo>
                    <a:lnTo>
                      <a:pt x="410" y="361"/>
                    </a:lnTo>
                    <a:lnTo>
                      <a:pt x="422" y="374"/>
                    </a:lnTo>
                    <a:lnTo>
                      <a:pt x="435" y="397"/>
                    </a:lnTo>
                    <a:lnTo>
                      <a:pt x="442" y="408"/>
                    </a:lnTo>
                    <a:lnTo>
                      <a:pt x="451" y="417"/>
                    </a:lnTo>
                    <a:lnTo>
                      <a:pt x="462" y="424"/>
                    </a:lnTo>
                    <a:lnTo>
                      <a:pt x="479" y="430"/>
                    </a:lnTo>
                    <a:lnTo>
                      <a:pt x="479" y="430"/>
                    </a:lnTo>
                    <a:lnTo>
                      <a:pt x="498" y="434"/>
                    </a:lnTo>
                    <a:lnTo>
                      <a:pt x="514" y="436"/>
                    </a:lnTo>
                    <a:lnTo>
                      <a:pt x="540" y="436"/>
                    </a:lnTo>
                    <a:lnTo>
                      <a:pt x="552" y="436"/>
                    </a:lnTo>
                    <a:lnTo>
                      <a:pt x="564" y="439"/>
                    </a:lnTo>
                    <a:lnTo>
                      <a:pt x="576" y="447"/>
                    </a:lnTo>
                    <a:lnTo>
                      <a:pt x="589" y="458"/>
                    </a:lnTo>
                    <a:lnTo>
                      <a:pt x="589" y="458"/>
                    </a:lnTo>
                    <a:lnTo>
                      <a:pt x="596" y="463"/>
                    </a:lnTo>
                    <a:lnTo>
                      <a:pt x="603" y="467"/>
                    </a:lnTo>
                    <a:lnTo>
                      <a:pt x="616" y="473"/>
                    </a:lnTo>
                    <a:lnTo>
                      <a:pt x="642" y="480"/>
                    </a:lnTo>
                    <a:lnTo>
                      <a:pt x="654" y="486"/>
                    </a:lnTo>
                    <a:lnTo>
                      <a:pt x="659" y="489"/>
                    </a:lnTo>
                    <a:lnTo>
                      <a:pt x="665" y="495"/>
                    </a:lnTo>
                    <a:lnTo>
                      <a:pt x="670" y="502"/>
                    </a:lnTo>
                    <a:lnTo>
                      <a:pt x="674" y="512"/>
                    </a:lnTo>
                    <a:lnTo>
                      <a:pt x="678" y="525"/>
                    </a:lnTo>
                    <a:lnTo>
                      <a:pt x="681" y="539"/>
                    </a:lnTo>
                    <a:lnTo>
                      <a:pt x="681" y="539"/>
                    </a:lnTo>
                    <a:lnTo>
                      <a:pt x="687" y="569"/>
                    </a:lnTo>
                    <a:lnTo>
                      <a:pt x="689" y="597"/>
                    </a:lnTo>
                    <a:lnTo>
                      <a:pt x="689" y="625"/>
                    </a:lnTo>
                    <a:lnTo>
                      <a:pt x="687" y="653"/>
                    </a:lnTo>
                    <a:lnTo>
                      <a:pt x="683" y="714"/>
                    </a:lnTo>
                    <a:lnTo>
                      <a:pt x="681" y="751"/>
                    </a:lnTo>
                    <a:lnTo>
                      <a:pt x="683" y="792"/>
                    </a:lnTo>
                    <a:lnTo>
                      <a:pt x="683" y="792"/>
                    </a:lnTo>
                    <a:lnTo>
                      <a:pt x="687" y="834"/>
                    </a:lnTo>
                    <a:lnTo>
                      <a:pt x="691" y="870"/>
                    </a:lnTo>
                    <a:lnTo>
                      <a:pt x="694" y="897"/>
                    </a:lnTo>
                    <a:lnTo>
                      <a:pt x="700" y="918"/>
                    </a:lnTo>
                    <a:lnTo>
                      <a:pt x="707" y="946"/>
                    </a:lnTo>
                    <a:lnTo>
                      <a:pt x="711" y="955"/>
                    </a:lnTo>
                    <a:lnTo>
                      <a:pt x="848" y="1207"/>
                    </a:lnTo>
                    <a:lnTo>
                      <a:pt x="466" y="1207"/>
                    </a:lnTo>
                    <a:lnTo>
                      <a:pt x="466" y="1207"/>
                    </a:lnTo>
                    <a:lnTo>
                      <a:pt x="449" y="1181"/>
                    </a:lnTo>
                    <a:lnTo>
                      <a:pt x="403" y="1116"/>
                    </a:lnTo>
                    <a:lnTo>
                      <a:pt x="338" y="1029"/>
                    </a:lnTo>
                    <a:lnTo>
                      <a:pt x="303" y="985"/>
                    </a:lnTo>
                    <a:lnTo>
                      <a:pt x="266" y="938"/>
                    </a:lnTo>
                    <a:lnTo>
                      <a:pt x="266" y="938"/>
                    </a:lnTo>
                    <a:lnTo>
                      <a:pt x="230" y="901"/>
                    </a:lnTo>
                    <a:lnTo>
                      <a:pt x="201" y="871"/>
                    </a:lnTo>
                    <a:lnTo>
                      <a:pt x="177" y="847"/>
                    </a:lnTo>
                    <a:lnTo>
                      <a:pt x="156" y="827"/>
                    </a:lnTo>
                    <a:lnTo>
                      <a:pt x="138" y="805"/>
                    </a:lnTo>
                    <a:lnTo>
                      <a:pt x="123" y="781"/>
                    </a:lnTo>
                    <a:lnTo>
                      <a:pt x="108" y="747"/>
                    </a:lnTo>
                    <a:lnTo>
                      <a:pt x="91" y="704"/>
                    </a:lnTo>
                    <a:lnTo>
                      <a:pt x="91" y="704"/>
                    </a:lnTo>
                    <a:lnTo>
                      <a:pt x="78" y="664"/>
                    </a:lnTo>
                    <a:lnTo>
                      <a:pt x="67" y="634"/>
                    </a:lnTo>
                    <a:lnTo>
                      <a:pt x="50" y="599"/>
                    </a:lnTo>
                    <a:lnTo>
                      <a:pt x="45" y="584"/>
                    </a:lnTo>
                    <a:lnTo>
                      <a:pt x="41" y="571"/>
                    </a:lnTo>
                    <a:lnTo>
                      <a:pt x="37" y="551"/>
                    </a:lnTo>
                    <a:lnTo>
                      <a:pt x="34" y="525"/>
                    </a:lnTo>
                    <a:lnTo>
                      <a:pt x="34" y="525"/>
                    </a:lnTo>
                    <a:lnTo>
                      <a:pt x="32" y="512"/>
                    </a:lnTo>
                    <a:lnTo>
                      <a:pt x="28" y="499"/>
                    </a:lnTo>
                    <a:lnTo>
                      <a:pt x="21" y="478"/>
                    </a:lnTo>
                    <a:lnTo>
                      <a:pt x="12" y="463"/>
                    </a:lnTo>
                    <a:lnTo>
                      <a:pt x="4" y="454"/>
                    </a:lnTo>
                    <a:lnTo>
                      <a:pt x="0" y="447"/>
                    </a:lnTo>
                    <a:lnTo>
                      <a:pt x="0" y="443"/>
                    </a:lnTo>
                    <a:lnTo>
                      <a:pt x="0" y="439"/>
                    </a:lnTo>
                    <a:lnTo>
                      <a:pt x="2" y="436"/>
                    </a:lnTo>
                    <a:lnTo>
                      <a:pt x="6" y="432"/>
                    </a:lnTo>
                    <a:lnTo>
                      <a:pt x="19" y="423"/>
                    </a:lnTo>
                    <a:lnTo>
                      <a:pt x="19" y="423"/>
                    </a:lnTo>
                    <a:lnTo>
                      <a:pt x="28" y="419"/>
                    </a:lnTo>
                    <a:lnTo>
                      <a:pt x="37" y="415"/>
                    </a:lnTo>
                    <a:lnTo>
                      <a:pt x="47" y="415"/>
                    </a:lnTo>
                    <a:lnTo>
                      <a:pt x="58" y="415"/>
                    </a:lnTo>
                    <a:lnTo>
                      <a:pt x="67" y="417"/>
                    </a:lnTo>
                    <a:lnTo>
                      <a:pt x="78" y="421"/>
                    </a:lnTo>
                    <a:lnTo>
                      <a:pt x="89" y="424"/>
                    </a:lnTo>
                    <a:lnTo>
                      <a:pt x="99" y="430"/>
                    </a:lnTo>
                    <a:lnTo>
                      <a:pt x="119" y="445"/>
                    </a:lnTo>
                    <a:lnTo>
                      <a:pt x="127" y="454"/>
                    </a:lnTo>
                    <a:lnTo>
                      <a:pt x="136" y="463"/>
                    </a:lnTo>
                    <a:lnTo>
                      <a:pt x="143" y="474"/>
                    </a:lnTo>
                    <a:lnTo>
                      <a:pt x="149" y="484"/>
                    </a:lnTo>
                    <a:lnTo>
                      <a:pt x="154" y="497"/>
                    </a:lnTo>
                    <a:lnTo>
                      <a:pt x="158" y="508"/>
                    </a:lnTo>
                    <a:lnTo>
                      <a:pt x="158" y="508"/>
                    </a:lnTo>
                    <a:lnTo>
                      <a:pt x="169" y="552"/>
                    </a:lnTo>
                    <a:lnTo>
                      <a:pt x="180" y="586"/>
                    </a:lnTo>
                    <a:lnTo>
                      <a:pt x="195" y="615"/>
                    </a:lnTo>
                    <a:lnTo>
                      <a:pt x="210" y="643"/>
                    </a:lnTo>
                    <a:lnTo>
                      <a:pt x="210" y="643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" name="Freeform 122"/>
              <p:cNvSpPr>
                <a:spLocks/>
              </p:cNvSpPr>
              <p:nvPr/>
            </p:nvSpPr>
            <p:spPr bwMode="auto">
              <a:xfrm>
                <a:off x="4661969" y="5533065"/>
                <a:ext cx="944774" cy="1324934"/>
              </a:xfrm>
              <a:custGeom>
                <a:avLst/>
                <a:gdLst>
                  <a:gd name="T0" fmla="*/ 792 w 841"/>
                  <a:gd name="T1" fmla="*/ 2 h 1178"/>
                  <a:gd name="T2" fmla="*/ 802 w 841"/>
                  <a:gd name="T3" fmla="*/ 4 h 1178"/>
                  <a:gd name="T4" fmla="*/ 818 w 841"/>
                  <a:gd name="T5" fmla="*/ 15 h 1178"/>
                  <a:gd name="T6" fmla="*/ 828 w 841"/>
                  <a:gd name="T7" fmla="*/ 30 h 1178"/>
                  <a:gd name="T8" fmla="*/ 837 w 841"/>
                  <a:gd name="T9" fmla="*/ 54 h 1178"/>
                  <a:gd name="T10" fmla="*/ 841 w 841"/>
                  <a:gd name="T11" fmla="*/ 91 h 1178"/>
                  <a:gd name="T12" fmla="*/ 839 w 841"/>
                  <a:gd name="T13" fmla="*/ 139 h 1178"/>
                  <a:gd name="T14" fmla="*/ 835 w 841"/>
                  <a:gd name="T15" fmla="*/ 169 h 1178"/>
                  <a:gd name="T16" fmla="*/ 820 w 841"/>
                  <a:gd name="T17" fmla="*/ 264 h 1178"/>
                  <a:gd name="T18" fmla="*/ 805 w 841"/>
                  <a:gd name="T19" fmla="*/ 340 h 1178"/>
                  <a:gd name="T20" fmla="*/ 805 w 841"/>
                  <a:gd name="T21" fmla="*/ 397 h 1178"/>
                  <a:gd name="T22" fmla="*/ 809 w 841"/>
                  <a:gd name="T23" fmla="*/ 444 h 1178"/>
                  <a:gd name="T24" fmla="*/ 811 w 841"/>
                  <a:gd name="T25" fmla="*/ 499 h 1178"/>
                  <a:gd name="T26" fmla="*/ 805 w 841"/>
                  <a:gd name="T27" fmla="*/ 551 h 1178"/>
                  <a:gd name="T28" fmla="*/ 787 w 841"/>
                  <a:gd name="T29" fmla="*/ 653 h 1178"/>
                  <a:gd name="T30" fmla="*/ 759 w 841"/>
                  <a:gd name="T31" fmla="*/ 737 h 1178"/>
                  <a:gd name="T32" fmla="*/ 733 w 841"/>
                  <a:gd name="T33" fmla="*/ 796 h 1178"/>
                  <a:gd name="T34" fmla="*/ 724 w 841"/>
                  <a:gd name="T35" fmla="*/ 816 h 1178"/>
                  <a:gd name="T36" fmla="*/ 711 w 841"/>
                  <a:gd name="T37" fmla="*/ 855 h 1178"/>
                  <a:gd name="T38" fmla="*/ 692 w 841"/>
                  <a:gd name="T39" fmla="*/ 894 h 1178"/>
                  <a:gd name="T40" fmla="*/ 674 w 841"/>
                  <a:gd name="T41" fmla="*/ 917 h 1178"/>
                  <a:gd name="T42" fmla="*/ 648 w 841"/>
                  <a:gd name="T43" fmla="*/ 943 h 1178"/>
                  <a:gd name="T44" fmla="*/ 609 w 841"/>
                  <a:gd name="T45" fmla="*/ 972 h 1178"/>
                  <a:gd name="T46" fmla="*/ 586 w 841"/>
                  <a:gd name="T47" fmla="*/ 987 h 1178"/>
                  <a:gd name="T48" fmla="*/ 551 w 841"/>
                  <a:gd name="T49" fmla="*/ 1022 h 1178"/>
                  <a:gd name="T50" fmla="*/ 522 w 841"/>
                  <a:gd name="T51" fmla="*/ 1056 h 1178"/>
                  <a:gd name="T52" fmla="*/ 494 w 841"/>
                  <a:gd name="T53" fmla="*/ 1106 h 1178"/>
                  <a:gd name="T54" fmla="*/ 475 w 841"/>
                  <a:gd name="T55" fmla="*/ 1158 h 1178"/>
                  <a:gd name="T56" fmla="*/ 139 w 841"/>
                  <a:gd name="T57" fmla="*/ 1178 h 1178"/>
                  <a:gd name="T58" fmla="*/ 0 w 841"/>
                  <a:gd name="T59" fmla="*/ 1178 h 1178"/>
                  <a:gd name="T60" fmla="*/ 121 w 841"/>
                  <a:gd name="T61" fmla="*/ 1054 h 1178"/>
                  <a:gd name="T62" fmla="*/ 225 w 841"/>
                  <a:gd name="T63" fmla="*/ 933 h 1178"/>
                  <a:gd name="T64" fmla="*/ 291 w 841"/>
                  <a:gd name="T65" fmla="*/ 844 h 1178"/>
                  <a:gd name="T66" fmla="*/ 345 w 841"/>
                  <a:gd name="T67" fmla="*/ 757 h 1178"/>
                  <a:gd name="T68" fmla="*/ 371 w 841"/>
                  <a:gd name="T69" fmla="*/ 698 h 1178"/>
                  <a:gd name="T70" fmla="*/ 381 w 841"/>
                  <a:gd name="T71" fmla="*/ 662 h 1178"/>
                  <a:gd name="T72" fmla="*/ 382 w 841"/>
                  <a:gd name="T73" fmla="*/ 646 h 1178"/>
                  <a:gd name="T74" fmla="*/ 388 w 841"/>
                  <a:gd name="T75" fmla="*/ 421 h 1178"/>
                  <a:gd name="T76" fmla="*/ 393 w 841"/>
                  <a:gd name="T77" fmla="*/ 338 h 1178"/>
                  <a:gd name="T78" fmla="*/ 403 w 841"/>
                  <a:gd name="T79" fmla="*/ 286 h 1178"/>
                  <a:gd name="T80" fmla="*/ 408 w 841"/>
                  <a:gd name="T81" fmla="*/ 275 h 1178"/>
                  <a:gd name="T82" fmla="*/ 440 w 841"/>
                  <a:gd name="T83" fmla="*/ 236 h 1178"/>
                  <a:gd name="T84" fmla="*/ 505 w 841"/>
                  <a:gd name="T85" fmla="*/ 175 h 1178"/>
                  <a:gd name="T86" fmla="*/ 618 w 841"/>
                  <a:gd name="T87" fmla="*/ 76 h 1178"/>
                  <a:gd name="T88" fmla="*/ 624 w 841"/>
                  <a:gd name="T89" fmla="*/ 71 h 1178"/>
                  <a:gd name="T90" fmla="*/ 646 w 841"/>
                  <a:gd name="T91" fmla="*/ 60 h 1178"/>
                  <a:gd name="T92" fmla="*/ 674 w 841"/>
                  <a:gd name="T93" fmla="*/ 56 h 1178"/>
                  <a:gd name="T94" fmla="*/ 696 w 841"/>
                  <a:gd name="T95" fmla="*/ 60 h 1178"/>
                  <a:gd name="T96" fmla="*/ 705 w 841"/>
                  <a:gd name="T97" fmla="*/ 63 h 1178"/>
                  <a:gd name="T98" fmla="*/ 715 w 841"/>
                  <a:gd name="T99" fmla="*/ 39 h 1178"/>
                  <a:gd name="T100" fmla="*/ 735 w 841"/>
                  <a:gd name="T101" fmla="*/ 15 h 1178"/>
                  <a:gd name="T102" fmla="*/ 750 w 841"/>
                  <a:gd name="T103" fmla="*/ 6 h 1178"/>
                  <a:gd name="T104" fmla="*/ 768 w 841"/>
                  <a:gd name="T105" fmla="*/ 0 h 1178"/>
                  <a:gd name="T106" fmla="*/ 792 w 841"/>
                  <a:gd name="T107" fmla="*/ 2 h 1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41" h="1178">
                    <a:moveTo>
                      <a:pt x="792" y="2"/>
                    </a:moveTo>
                    <a:lnTo>
                      <a:pt x="792" y="2"/>
                    </a:lnTo>
                    <a:lnTo>
                      <a:pt x="794" y="2"/>
                    </a:lnTo>
                    <a:lnTo>
                      <a:pt x="802" y="4"/>
                    </a:lnTo>
                    <a:lnTo>
                      <a:pt x="813" y="10"/>
                    </a:lnTo>
                    <a:lnTo>
                      <a:pt x="818" y="15"/>
                    </a:lnTo>
                    <a:lnTo>
                      <a:pt x="824" y="23"/>
                    </a:lnTo>
                    <a:lnTo>
                      <a:pt x="828" y="30"/>
                    </a:lnTo>
                    <a:lnTo>
                      <a:pt x="833" y="41"/>
                    </a:lnTo>
                    <a:lnTo>
                      <a:pt x="837" y="54"/>
                    </a:lnTo>
                    <a:lnTo>
                      <a:pt x="839" y="71"/>
                    </a:lnTo>
                    <a:lnTo>
                      <a:pt x="841" y="91"/>
                    </a:lnTo>
                    <a:lnTo>
                      <a:pt x="841" y="113"/>
                    </a:lnTo>
                    <a:lnTo>
                      <a:pt x="839" y="139"/>
                    </a:lnTo>
                    <a:lnTo>
                      <a:pt x="835" y="169"/>
                    </a:lnTo>
                    <a:lnTo>
                      <a:pt x="835" y="169"/>
                    </a:lnTo>
                    <a:lnTo>
                      <a:pt x="828" y="225"/>
                    </a:lnTo>
                    <a:lnTo>
                      <a:pt x="820" y="264"/>
                    </a:lnTo>
                    <a:lnTo>
                      <a:pt x="809" y="317"/>
                    </a:lnTo>
                    <a:lnTo>
                      <a:pt x="805" y="340"/>
                    </a:lnTo>
                    <a:lnTo>
                      <a:pt x="805" y="364"/>
                    </a:lnTo>
                    <a:lnTo>
                      <a:pt x="805" y="397"/>
                    </a:lnTo>
                    <a:lnTo>
                      <a:pt x="809" y="444"/>
                    </a:lnTo>
                    <a:lnTo>
                      <a:pt x="809" y="444"/>
                    </a:lnTo>
                    <a:lnTo>
                      <a:pt x="811" y="471"/>
                    </a:lnTo>
                    <a:lnTo>
                      <a:pt x="811" y="499"/>
                    </a:lnTo>
                    <a:lnTo>
                      <a:pt x="809" y="525"/>
                    </a:lnTo>
                    <a:lnTo>
                      <a:pt x="805" y="551"/>
                    </a:lnTo>
                    <a:lnTo>
                      <a:pt x="798" y="603"/>
                    </a:lnTo>
                    <a:lnTo>
                      <a:pt x="787" y="653"/>
                    </a:lnTo>
                    <a:lnTo>
                      <a:pt x="774" y="698"/>
                    </a:lnTo>
                    <a:lnTo>
                      <a:pt x="759" y="737"/>
                    </a:lnTo>
                    <a:lnTo>
                      <a:pt x="744" y="770"/>
                    </a:lnTo>
                    <a:lnTo>
                      <a:pt x="733" y="796"/>
                    </a:lnTo>
                    <a:lnTo>
                      <a:pt x="733" y="796"/>
                    </a:lnTo>
                    <a:lnTo>
                      <a:pt x="724" y="816"/>
                    </a:lnTo>
                    <a:lnTo>
                      <a:pt x="716" y="837"/>
                    </a:lnTo>
                    <a:lnTo>
                      <a:pt x="711" y="855"/>
                    </a:lnTo>
                    <a:lnTo>
                      <a:pt x="703" y="874"/>
                    </a:lnTo>
                    <a:lnTo>
                      <a:pt x="692" y="894"/>
                    </a:lnTo>
                    <a:lnTo>
                      <a:pt x="685" y="905"/>
                    </a:lnTo>
                    <a:lnTo>
                      <a:pt x="674" y="917"/>
                    </a:lnTo>
                    <a:lnTo>
                      <a:pt x="663" y="930"/>
                    </a:lnTo>
                    <a:lnTo>
                      <a:pt x="648" y="943"/>
                    </a:lnTo>
                    <a:lnTo>
                      <a:pt x="629" y="956"/>
                    </a:lnTo>
                    <a:lnTo>
                      <a:pt x="609" y="972"/>
                    </a:lnTo>
                    <a:lnTo>
                      <a:pt x="609" y="972"/>
                    </a:lnTo>
                    <a:lnTo>
                      <a:pt x="586" y="987"/>
                    </a:lnTo>
                    <a:lnTo>
                      <a:pt x="568" y="1004"/>
                    </a:lnTo>
                    <a:lnTo>
                      <a:pt x="551" y="1022"/>
                    </a:lnTo>
                    <a:lnTo>
                      <a:pt x="535" y="1039"/>
                    </a:lnTo>
                    <a:lnTo>
                      <a:pt x="522" y="1056"/>
                    </a:lnTo>
                    <a:lnTo>
                      <a:pt x="510" y="1074"/>
                    </a:lnTo>
                    <a:lnTo>
                      <a:pt x="494" y="1106"/>
                    </a:lnTo>
                    <a:lnTo>
                      <a:pt x="483" y="1135"/>
                    </a:lnTo>
                    <a:lnTo>
                      <a:pt x="475" y="1158"/>
                    </a:lnTo>
                    <a:lnTo>
                      <a:pt x="471" y="1178"/>
                    </a:lnTo>
                    <a:lnTo>
                      <a:pt x="139" y="1178"/>
                    </a:lnTo>
                    <a:lnTo>
                      <a:pt x="0" y="1178"/>
                    </a:lnTo>
                    <a:lnTo>
                      <a:pt x="0" y="1178"/>
                    </a:lnTo>
                    <a:lnTo>
                      <a:pt x="59" y="1119"/>
                    </a:lnTo>
                    <a:lnTo>
                      <a:pt x="121" y="1054"/>
                    </a:lnTo>
                    <a:lnTo>
                      <a:pt x="189" y="976"/>
                    </a:lnTo>
                    <a:lnTo>
                      <a:pt x="225" y="933"/>
                    </a:lnTo>
                    <a:lnTo>
                      <a:pt x="260" y="889"/>
                    </a:lnTo>
                    <a:lnTo>
                      <a:pt x="291" y="844"/>
                    </a:lnTo>
                    <a:lnTo>
                      <a:pt x="321" y="800"/>
                    </a:lnTo>
                    <a:lnTo>
                      <a:pt x="345" y="757"/>
                    </a:lnTo>
                    <a:lnTo>
                      <a:pt x="366" y="716"/>
                    </a:lnTo>
                    <a:lnTo>
                      <a:pt x="371" y="698"/>
                    </a:lnTo>
                    <a:lnTo>
                      <a:pt x="377" y="679"/>
                    </a:lnTo>
                    <a:lnTo>
                      <a:pt x="381" y="662"/>
                    </a:lnTo>
                    <a:lnTo>
                      <a:pt x="382" y="646"/>
                    </a:lnTo>
                    <a:lnTo>
                      <a:pt x="382" y="646"/>
                    </a:lnTo>
                    <a:lnTo>
                      <a:pt x="384" y="525"/>
                    </a:lnTo>
                    <a:lnTo>
                      <a:pt x="388" y="421"/>
                    </a:lnTo>
                    <a:lnTo>
                      <a:pt x="390" y="377"/>
                    </a:lnTo>
                    <a:lnTo>
                      <a:pt x="393" y="338"/>
                    </a:lnTo>
                    <a:lnTo>
                      <a:pt x="397" y="308"/>
                    </a:lnTo>
                    <a:lnTo>
                      <a:pt x="403" y="286"/>
                    </a:lnTo>
                    <a:lnTo>
                      <a:pt x="403" y="286"/>
                    </a:lnTo>
                    <a:lnTo>
                      <a:pt x="408" y="275"/>
                    </a:lnTo>
                    <a:lnTo>
                      <a:pt x="416" y="264"/>
                    </a:lnTo>
                    <a:lnTo>
                      <a:pt x="440" y="236"/>
                    </a:lnTo>
                    <a:lnTo>
                      <a:pt x="470" y="206"/>
                    </a:lnTo>
                    <a:lnTo>
                      <a:pt x="505" y="175"/>
                    </a:lnTo>
                    <a:lnTo>
                      <a:pt x="572" y="115"/>
                    </a:lnTo>
                    <a:lnTo>
                      <a:pt x="618" y="76"/>
                    </a:lnTo>
                    <a:lnTo>
                      <a:pt x="618" y="76"/>
                    </a:lnTo>
                    <a:lnTo>
                      <a:pt x="624" y="71"/>
                    </a:lnTo>
                    <a:lnTo>
                      <a:pt x="631" y="65"/>
                    </a:lnTo>
                    <a:lnTo>
                      <a:pt x="646" y="60"/>
                    </a:lnTo>
                    <a:lnTo>
                      <a:pt x="661" y="56"/>
                    </a:lnTo>
                    <a:lnTo>
                      <a:pt x="674" y="56"/>
                    </a:lnTo>
                    <a:lnTo>
                      <a:pt x="687" y="58"/>
                    </a:lnTo>
                    <a:lnTo>
                      <a:pt x="696" y="60"/>
                    </a:lnTo>
                    <a:lnTo>
                      <a:pt x="705" y="63"/>
                    </a:lnTo>
                    <a:lnTo>
                      <a:pt x="705" y="63"/>
                    </a:lnTo>
                    <a:lnTo>
                      <a:pt x="709" y="50"/>
                    </a:lnTo>
                    <a:lnTo>
                      <a:pt x="715" y="39"/>
                    </a:lnTo>
                    <a:lnTo>
                      <a:pt x="724" y="26"/>
                    </a:lnTo>
                    <a:lnTo>
                      <a:pt x="735" y="15"/>
                    </a:lnTo>
                    <a:lnTo>
                      <a:pt x="742" y="10"/>
                    </a:lnTo>
                    <a:lnTo>
                      <a:pt x="750" y="6"/>
                    </a:lnTo>
                    <a:lnTo>
                      <a:pt x="759" y="2"/>
                    </a:lnTo>
                    <a:lnTo>
                      <a:pt x="768" y="0"/>
                    </a:lnTo>
                    <a:lnTo>
                      <a:pt x="779" y="0"/>
                    </a:lnTo>
                    <a:lnTo>
                      <a:pt x="792" y="2"/>
                    </a:lnTo>
                    <a:lnTo>
                      <a:pt x="792" y="2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27" name="Arc 585"/>
            <p:cNvSpPr/>
            <p:nvPr/>
          </p:nvSpPr>
          <p:spPr>
            <a:xfrm>
              <a:off x="1338595" y="1700653"/>
              <a:ext cx="3235180" cy="3235180"/>
            </a:xfrm>
            <a:prstGeom prst="arc">
              <a:avLst>
                <a:gd name="adj1" fmla="val 19845040"/>
                <a:gd name="adj2" fmla="val 1355885"/>
              </a:avLst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cxnSp>
        <p:nvCxnSpPr>
          <p:cNvPr id="60" name="Straight Connector 24"/>
          <p:cNvCxnSpPr/>
          <p:nvPr/>
        </p:nvCxnSpPr>
        <p:spPr>
          <a:xfrm>
            <a:off x="7432432" y="2630729"/>
            <a:ext cx="0" cy="16998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7685884" y="2804239"/>
            <a:ext cx="3552863" cy="1387226"/>
            <a:chOff x="7685884" y="2533545"/>
            <a:chExt cx="3552863" cy="1387226"/>
          </a:xfrm>
        </p:grpSpPr>
        <p:grpSp>
          <p:nvGrpSpPr>
            <p:cNvPr id="62" name="Group 590"/>
            <p:cNvGrpSpPr/>
            <p:nvPr/>
          </p:nvGrpSpPr>
          <p:grpSpPr>
            <a:xfrm>
              <a:off x="7685884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104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5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3" name="Group 593"/>
            <p:cNvGrpSpPr/>
            <p:nvPr/>
          </p:nvGrpSpPr>
          <p:grpSpPr>
            <a:xfrm>
              <a:off x="7703174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2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3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4" name="Group 596"/>
            <p:cNvGrpSpPr/>
            <p:nvPr/>
          </p:nvGrpSpPr>
          <p:grpSpPr>
            <a:xfrm>
              <a:off x="8014400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100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1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5" name="Group 599"/>
            <p:cNvGrpSpPr/>
            <p:nvPr/>
          </p:nvGrpSpPr>
          <p:grpSpPr>
            <a:xfrm>
              <a:off x="8031690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8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9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6" name="Group 602"/>
            <p:cNvGrpSpPr/>
            <p:nvPr/>
          </p:nvGrpSpPr>
          <p:grpSpPr>
            <a:xfrm>
              <a:off x="8353647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96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7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7" name="Group 605"/>
            <p:cNvGrpSpPr/>
            <p:nvPr/>
          </p:nvGrpSpPr>
          <p:grpSpPr>
            <a:xfrm>
              <a:off x="8370937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4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5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8" name="Group 608"/>
            <p:cNvGrpSpPr/>
            <p:nvPr/>
          </p:nvGrpSpPr>
          <p:grpSpPr>
            <a:xfrm>
              <a:off x="8694243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92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3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9" name="Group 611"/>
            <p:cNvGrpSpPr/>
            <p:nvPr/>
          </p:nvGrpSpPr>
          <p:grpSpPr>
            <a:xfrm>
              <a:off x="8711533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0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1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0" name="Group 614"/>
            <p:cNvGrpSpPr/>
            <p:nvPr/>
          </p:nvGrpSpPr>
          <p:grpSpPr>
            <a:xfrm>
              <a:off x="9047515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88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9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1" name="Group 617"/>
            <p:cNvGrpSpPr/>
            <p:nvPr/>
          </p:nvGrpSpPr>
          <p:grpSpPr>
            <a:xfrm>
              <a:off x="9064805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86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7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2" name="Group 620"/>
            <p:cNvGrpSpPr/>
            <p:nvPr/>
          </p:nvGrpSpPr>
          <p:grpSpPr>
            <a:xfrm>
              <a:off x="9375085" y="3313087"/>
              <a:ext cx="271137" cy="607684"/>
              <a:chOff x="3327401" y="4335463"/>
              <a:chExt cx="407988" cy="914400"/>
            </a:xfrm>
            <a:solidFill>
              <a:schemeClr val="bg1">
                <a:lumMod val="75000"/>
              </a:schemeClr>
            </a:solidFill>
          </p:grpSpPr>
          <p:sp>
            <p:nvSpPr>
              <p:cNvPr id="84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5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3" name="Group 623"/>
            <p:cNvGrpSpPr/>
            <p:nvPr/>
          </p:nvGrpSpPr>
          <p:grpSpPr>
            <a:xfrm>
              <a:off x="9392375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82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3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4" name="Group 626"/>
            <p:cNvGrpSpPr/>
            <p:nvPr/>
          </p:nvGrpSpPr>
          <p:grpSpPr>
            <a:xfrm>
              <a:off x="9714779" y="3313087"/>
              <a:ext cx="271137" cy="607684"/>
              <a:chOff x="3327401" y="4335463"/>
              <a:chExt cx="407988" cy="914400"/>
            </a:xfrm>
            <a:solidFill>
              <a:schemeClr val="bg1">
                <a:lumMod val="75000"/>
              </a:schemeClr>
            </a:solidFill>
          </p:grpSpPr>
          <p:sp>
            <p:nvSpPr>
              <p:cNvPr id="80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1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5" name="Group 629"/>
            <p:cNvGrpSpPr/>
            <p:nvPr/>
          </p:nvGrpSpPr>
          <p:grpSpPr>
            <a:xfrm>
              <a:off x="9732069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78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9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76" name="Rectangle 632"/>
            <p:cNvSpPr/>
            <p:nvPr/>
          </p:nvSpPr>
          <p:spPr>
            <a:xfrm>
              <a:off x="10044528" y="2564985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noProof="1">
                  <a:solidFill>
                    <a:schemeClr val="accent1">
                      <a:lumMod val="75000"/>
                    </a:schemeClr>
                  </a:solidFill>
                  <a:latin typeface="Agency FB" panose="020B0503020202020204" pitchFamily="34" charset="0"/>
                  <a:cs typeface="Lato Light" panose="020F0402020204030203" pitchFamily="34" charset="0"/>
                </a:rPr>
                <a:t>45%</a:t>
              </a:r>
            </a:p>
          </p:txBody>
        </p:sp>
        <p:sp>
          <p:nvSpPr>
            <p:cNvPr id="77" name="Rectangle 633"/>
            <p:cNvSpPr/>
            <p:nvPr/>
          </p:nvSpPr>
          <p:spPr>
            <a:xfrm>
              <a:off x="10044528" y="3368369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noProof="1">
                  <a:solidFill>
                    <a:schemeClr val="accent1"/>
                  </a:solidFill>
                  <a:latin typeface="Agency FB" panose="020B0503020202020204" pitchFamily="34" charset="0"/>
                  <a:cs typeface="Lato Light" panose="020F0402020204030203" pitchFamily="34" charset="0"/>
                </a:rPr>
                <a:t>75%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708511" y="2808213"/>
            <a:ext cx="2603919" cy="1504769"/>
            <a:chOff x="4708511" y="2397903"/>
            <a:chExt cx="2603919" cy="1504769"/>
          </a:xfrm>
        </p:grpSpPr>
        <p:sp>
          <p:nvSpPr>
            <p:cNvPr id="107" name="Rectangle 584"/>
            <p:cNvSpPr/>
            <p:nvPr/>
          </p:nvSpPr>
          <p:spPr>
            <a:xfrm>
              <a:off x="4708511" y="2829474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 fontAlgn="auto">
                <a:spcAft>
                  <a:spcPts val="0"/>
                </a:spcAft>
              </a:pPr>
              <a:r>
                <a:rPr lang="en-US" sz="4800" b="1" noProof="1">
                  <a:solidFill>
                    <a:srgbClr val="757070">
                      <a:lumMod val="75000"/>
                      <a:lumOff val="25000"/>
                    </a:srgbClr>
                  </a:solidFill>
                  <a:latin typeface="Agency FB"/>
                  <a:ea typeface="微软雅黑"/>
                  <a:cs typeface="Lato Light" panose="020F0402020204030203" pitchFamily="34" charset="0"/>
                </a:rPr>
                <a:t>95%</a:t>
              </a:r>
            </a:p>
          </p:txBody>
        </p:sp>
        <p:sp>
          <p:nvSpPr>
            <p:cNvPr id="108" name="Rectangle 582"/>
            <p:cNvSpPr/>
            <p:nvPr/>
          </p:nvSpPr>
          <p:spPr>
            <a:xfrm>
              <a:off x="4756347" y="3441007"/>
              <a:ext cx="255608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微软雅黑"/>
                  <a:ea typeface="微软雅黑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微软雅黑"/>
                <a:ea typeface="微软雅黑"/>
                <a:cs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756347" y="2397903"/>
              <a:ext cx="1941557" cy="4616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4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pPr fontAlgn="auto">
                <a:spcAft>
                  <a:spcPts val="0"/>
                </a:spcAft>
              </a:pPr>
              <a:r>
                <a:rPr lang="zh-CN" altLang="en-US" dirty="0">
                  <a:solidFill>
                    <a:srgbClr val="75707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购买力</a:t>
              </a:r>
              <a:endParaRPr lang="id-ID" dirty="0">
                <a:solidFill>
                  <a:srgbClr val="757070">
                    <a:lumMod val="75000"/>
                    <a:lumOff val="25000"/>
                  </a:srgbClr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7341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1020" y="1971347"/>
            <a:ext cx="3901274" cy="5157346"/>
            <a:chOff x="681020" y="1700653"/>
            <a:chExt cx="3901274" cy="5157346"/>
          </a:xfrm>
        </p:grpSpPr>
        <p:sp>
          <p:nvSpPr>
            <p:cNvPr id="3" name="Arc 17"/>
            <p:cNvSpPr/>
            <p:nvPr/>
          </p:nvSpPr>
          <p:spPr>
            <a:xfrm>
              <a:off x="1347114" y="1716627"/>
              <a:ext cx="3235180" cy="3235180"/>
            </a:xfrm>
            <a:prstGeom prst="arc">
              <a:avLst>
                <a:gd name="adj1" fmla="val 16200000"/>
                <a:gd name="adj2" fmla="val 5474721"/>
              </a:avLst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4" name="Freeform 21"/>
            <p:cNvSpPr>
              <a:spLocks/>
            </p:cNvSpPr>
            <p:nvPr/>
          </p:nvSpPr>
          <p:spPr bwMode="auto">
            <a:xfrm>
              <a:off x="1987958" y="3764989"/>
              <a:ext cx="1023506" cy="1196714"/>
            </a:xfrm>
            <a:custGeom>
              <a:avLst/>
              <a:gdLst>
                <a:gd name="T0" fmla="*/ 455 w 912"/>
                <a:gd name="T1" fmla="*/ 0 h 1065"/>
                <a:gd name="T2" fmla="*/ 409 w 912"/>
                <a:gd name="T3" fmla="*/ 2 h 1065"/>
                <a:gd name="T4" fmla="*/ 364 w 912"/>
                <a:gd name="T5" fmla="*/ 10 h 1065"/>
                <a:gd name="T6" fmla="*/ 320 w 912"/>
                <a:gd name="T7" fmla="*/ 21 h 1065"/>
                <a:gd name="T8" fmla="*/ 238 w 912"/>
                <a:gd name="T9" fmla="*/ 54 h 1065"/>
                <a:gd name="T10" fmla="*/ 166 w 912"/>
                <a:gd name="T11" fmla="*/ 104 h 1065"/>
                <a:gd name="T12" fmla="*/ 104 w 912"/>
                <a:gd name="T13" fmla="*/ 165 h 1065"/>
                <a:gd name="T14" fmla="*/ 56 w 912"/>
                <a:gd name="T15" fmla="*/ 238 h 1065"/>
                <a:gd name="T16" fmla="*/ 21 w 912"/>
                <a:gd name="T17" fmla="*/ 319 h 1065"/>
                <a:gd name="T18" fmla="*/ 10 w 912"/>
                <a:gd name="T19" fmla="*/ 364 h 1065"/>
                <a:gd name="T20" fmla="*/ 2 w 912"/>
                <a:gd name="T21" fmla="*/ 408 h 1065"/>
                <a:gd name="T22" fmla="*/ 0 w 912"/>
                <a:gd name="T23" fmla="*/ 455 h 1065"/>
                <a:gd name="T24" fmla="*/ 2 w 912"/>
                <a:gd name="T25" fmla="*/ 486 h 1065"/>
                <a:gd name="T26" fmla="*/ 10 w 912"/>
                <a:gd name="T27" fmla="*/ 548 h 1065"/>
                <a:gd name="T28" fmla="*/ 26 w 912"/>
                <a:gd name="T29" fmla="*/ 605 h 1065"/>
                <a:gd name="T30" fmla="*/ 51 w 912"/>
                <a:gd name="T31" fmla="*/ 661 h 1065"/>
                <a:gd name="T32" fmla="*/ 80 w 912"/>
                <a:gd name="T33" fmla="*/ 713 h 1065"/>
                <a:gd name="T34" fmla="*/ 117 w 912"/>
                <a:gd name="T35" fmla="*/ 759 h 1065"/>
                <a:gd name="T36" fmla="*/ 160 w 912"/>
                <a:gd name="T37" fmla="*/ 800 h 1065"/>
                <a:gd name="T38" fmla="*/ 206 w 912"/>
                <a:gd name="T39" fmla="*/ 835 h 1065"/>
                <a:gd name="T40" fmla="*/ 251 w 912"/>
                <a:gd name="T41" fmla="*/ 1065 h 1065"/>
                <a:gd name="T42" fmla="*/ 435 w 912"/>
                <a:gd name="T43" fmla="*/ 909 h 1065"/>
                <a:gd name="T44" fmla="*/ 455 w 912"/>
                <a:gd name="T45" fmla="*/ 909 h 1065"/>
                <a:gd name="T46" fmla="*/ 502 w 912"/>
                <a:gd name="T47" fmla="*/ 907 h 1065"/>
                <a:gd name="T48" fmla="*/ 548 w 912"/>
                <a:gd name="T49" fmla="*/ 900 h 1065"/>
                <a:gd name="T50" fmla="*/ 591 w 912"/>
                <a:gd name="T51" fmla="*/ 889 h 1065"/>
                <a:gd name="T52" fmla="*/ 672 w 912"/>
                <a:gd name="T53" fmla="*/ 854 h 1065"/>
                <a:gd name="T54" fmla="*/ 745 w 912"/>
                <a:gd name="T55" fmla="*/ 805 h 1065"/>
                <a:gd name="T56" fmla="*/ 808 w 912"/>
                <a:gd name="T57" fmla="*/ 744 h 1065"/>
                <a:gd name="T58" fmla="*/ 856 w 912"/>
                <a:gd name="T59" fmla="*/ 672 h 1065"/>
                <a:gd name="T60" fmla="*/ 889 w 912"/>
                <a:gd name="T61" fmla="*/ 590 h 1065"/>
                <a:gd name="T62" fmla="*/ 902 w 912"/>
                <a:gd name="T63" fmla="*/ 546 h 1065"/>
                <a:gd name="T64" fmla="*/ 908 w 912"/>
                <a:gd name="T65" fmla="*/ 501 h 1065"/>
                <a:gd name="T66" fmla="*/ 912 w 912"/>
                <a:gd name="T67" fmla="*/ 455 h 1065"/>
                <a:gd name="T68" fmla="*/ 910 w 912"/>
                <a:gd name="T69" fmla="*/ 431 h 1065"/>
                <a:gd name="T70" fmla="*/ 906 w 912"/>
                <a:gd name="T71" fmla="*/ 386 h 1065"/>
                <a:gd name="T72" fmla="*/ 897 w 912"/>
                <a:gd name="T73" fmla="*/ 342 h 1065"/>
                <a:gd name="T74" fmla="*/ 874 w 912"/>
                <a:gd name="T75" fmla="*/ 277 h 1065"/>
                <a:gd name="T76" fmla="*/ 834 w 912"/>
                <a:gd name="T77" fmla="*/ 201 h 1065"/>
                <a:gd name="T78" fmla="*/ 778 w 912"/>
                <a:gd name="T79" fmla="*/ 134 h 1065"/>
                <a:gd name="T80" fmla="*/ 709 w 912"/>
                <a:gd name="T81" fmla="*/ 78 h 1065"/>
                <a:gd name="T82" fmla="*/ 633 w 912"/>
                <a:gd name="T83" fmla="*/ 36 h 1065"/>
                <a:gd name="T84" fmla="*/ 570 w 912"/>
                <a:gd name="T85" fmla="*/ 13 h 1065"/>
                <a:gd name="T86" fmla="*/ 526 w 912"/>
                <a:gd name="T87" fmla="*/ 6 h 1065"/>
                <a:gd name="T88" fmla="*/ 479 w 912"/>
                <a:gd name="T89" fmla="*/ 0 h 1065"/>
                <a:gd name="T90" fmla="*/ 455 w 912"/>
                <a:gd name="T91" fmla="*/ 0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2" h="1065">
                  <a:moveTo>
                    <a:pt x="455" y="0"/>
                  </a:moveTo>
                  <a:lnTo>
                    <a:pt x="455" y="0"/>
                  </a:lnTo>
                  <a:lnTo>
                    <a:pt x="433" y="0"/>
                  </a:lnTo>
                  <a:lnTo>
                    <a:pt x="409" y="2"/>
                  </a:lnTo>
                  <a:lnTo>
                    <a:pt x="386" y="6"/>
                  </a:lnTo>
                  <a:lnTo>
                    <a:pt x="364" y="10"/>
                  </a:lnTo>
                  <a:lnTo>
                    <a:pt x="342" y="13"/>
                  </a:lnTo>
                  <a:lnTo>
                    <a:pt x="320" y="21"/>
                  </a:lnTo>
                  <a:lnTo>
                    <a:pt x="279" y="36"/>
                  </a:lnTo>
                  <a:lnTo>
                    <a:pt x="238" y="54"/>
                  </a:lnTo>
                  <a:lnTo>
                    <a:pt x="201" y="78"/>
                  </a:lnTo>
                  <a:lnTo>
                    <a:pt x="166" y="104"/>
                  </a:lnTo>
                  <a:lnTo>
                    <a:pt x="134" y="134"/>
                  </a:lnTo>
                  <a:lnTo>
                    <a:pt x="104" y="165"/>
                  </a:lnTo>
                  <a:lnTo>
                    <a:pt x="78" y="201"/>
                  </a:lnTo>
                  <a:lnTo>
                    <a:pt x="56" y="238"/>
                  </a:lnTo>
                  <a:lnTo>
                    <a:pt x="36" y="277"/>
                  </a:lnTo>
                  <a:lnTo>
                    <a:pt x="21" y="319"/>
                  </a:lnTo>
                  <a:lnTo>
                    <a:pt x="15" y="342"/>
                  </a:lnTo>
                  <a:lnTo>
                    <a:pt x="10" y="364"/>
                  </a:lnTo>
                  <a:lnTo>
                    <a:pt x="6" y="386"/>
                  </a:lnTo>
                  <a:lnTo>
                    <a:pt x="2" y="408"/>
                  </a:lnTo>
                  <a:lnTo>
                    <a:pt x="0" y="431"/>
                  </a:lnTo>
                  <a:lnTo>
                    <a:pt x="0" y="455"/>
                  </a:lnTo>
                  <a:lnTo>
                    <a:pt x="0" y="455"/>
                  </a:lnTo>
                  <a:lnTo>
                    <a:pt x="2" y="486"/>
                  </a:lnTo>
                  <a:lnTo>
                    <a:pt x="4" y="518"/>
                  </a:lnTo>
                  <a:lnTo>
                    <a:pt x="10" y="548"/>
                  </a:lnTo>
                  <a:lnTo>
                    <a:pt x="17" y="577"/>
                  </a:lnTo>
                  <a:lnTo>
                    <a:pt x="26" y="605"/>
                  </a:lnTo>
                  <a:lnTo>
                    <a:pt x="38" y="635"/>
                  </a:lnTo>
                  <a:lnTo>
                    <a:pt x="51" y="661"/>
                  </a:lnTo>
                  <a:lnTo>
                    <a:pt x="65" y="687"/>
                  </a:lnTo>
                  <a:lnTo>
                    <a:pt x="80" y="713"/>
                  </a:lnTo>
                  <a:lnTo>
                    <a:pt x="99" y="735"/>
                  </a:lnTo>
                  <a:lnTo>
                    <a:pt x="117" y="759"/>
                  </a:lnTo>
                  <a:lnTo>
                    <a:pt x="138" y="779"/>
                  </a:lnTo>
                  <a:lnTo>
                    <a:pt x="160" y="800"/>
                  </a:lnTo>
                  <a:lnTo>
                    <a:pt x="182" y="818"/>
                  </a:lnTo>
                  <a:lnTo>
                    <a:pt x="206" y="835"/>
                  </a:lnTo>
                  <a:lnTo>
                    <a:pt x="232" y="850"/>
                  </a:lnTo>
                  <a:lnTo>
                    <a:pt x="251" y="1065"/>
                  </a:lnTo>
                  <a:lnTo>
                    <a:pt x="435" y="909"/>
                  </a:lnTo>
                  <a:lnTo>
                    <a:pt x="435" y="909"/>
                  </a:lnTo>
                  <a:lnTo>
                    <a:pt x="455" y="909"/>
                  </a:lnTo>
                  <a:lnTo>
                    <a:pt x="455" y="909"/>
                  </a:lnTo>
                  <a:lnTo>
                    <a:pt x="479" y="909"/>
                  </a:lnTo>
                  <a:lnTo>
                    <a:pt x="502" y="907"/>
                  </a:lnTo>
                  <a:lnTo>
                    <a:pt x="526" y="904"/>
                  </a:lnTo>
                  <a:lnTo>
                    <a:pt x="548" y="900"/>
                  </a:lnTo>
                  <a:lnTo>
                    <a:pt x="570" y="894"/>
                  </a:lnTo>
                  <a:lnTo>
                    <a:pt x="591" y="889"/>
                  </a:lnTo>
                  <a:lnTo>
                    <a:pt x="633" y="874"/>
                  </a:lnTo>
                  <a:lnTo>
                    <a:pt x="672" y="854"/>
                  </a:lnTo>
                  <a:lnTo>
                    <a:pt x="709" y="831"/>
                  </a:lnTo>
                  <a:lnTo>
                    <a:pt x="745" y="805"/>
                  </a:lnTo>
                  <a:lnTo>
                    <a:pt x="778" y="776"/>
                  </a:lnTo>
                  <a:lnTo>
                    <a:pt x="808" y="744"/>
                  </a:lnTo>
                  <a:lnTo>
                    <a:pt x="834" y="709"/>
                  </a:lnTo>
                  <a:lnTo>
                    <a:pt x="856" y="672"/>
                  </a:lnTo>
                  <a:lnTo>
                    <a:pt x="874" y="631"/>
                  </a:lnTo>
                  <a:lnTo>
                    <a:pt x="889" y="590"/>
                  </a:lnTo>
                  <a:lnTo>
                    <a:pt x="897" y="568"/>
                  </a:lnTo>
                  <a:lnTo>
                    <a:pt x="902" y="546"/>
                  </a:lnTo>
                  <a:lnTo>
                    <a:pt x="906" y="523"/>
                  </a:lnTo>
                  <a:lnTo>
                    <a:pt x="908" y="501"/>
                  </a:lnTo>
                  <a:lnTo>
                    <a:pt x="910" y="479"/>
                  </a:lnTo>
                  <a:lnTo>
                    <a:pt x="912" y="455"/>
                  </a:lnTo>
                  <a:lnTo>
                    <a:pt x="912" y="455"/>
                  </a:lnTo>
                  <a:lnTo>
                    <a:pt x="910" y="431"/>
                  </a:lnTo>
                  <a:lnTo>
                    <a:pt x="908" y="408"/>
                  </a:lnTo>
                  <a:lnTo>
                    <a:pt x="906" y="386"/>
                  </a:lnTo>
                  <a:lnTo>
                    <a:pt x="902" y="364"/>
                  </a:lnTo>
                  <a:lnTo>
                    <a:pt x="897" y="342"/>
                  </a:lnTo>
                  <a:lnTo>
                    <a:pt x="889" y="319"/>
                  </a:lnTo>
                  <a:lnTo>
                    <a:pt x="874" y="277"/>
                  </a:lnTo>
                  <a:lnTo>
                    <a:pt x="856" y="238"/>
                  </a:lnTo>
                  <a:lnTo>
                    <a:pt x="834" y="201"/>
                  </a:lnTo>
                  <a:lnTo>
                    <a:pt x="808" y="165"/>
                  </a:lnTo>
                  <a:lnTo>
                    <a:pt x="778" y="134"/>
                  </a:lnTo>
                  <a:lnTo>
                    <a:pt x="745" y="104"/>
                  </a:lnTo>
                  <a:lnTo>
                    <a:pt x="709" y="78"/>
                  </a:lnTo>
                  <a:lnTo>
                    <a:pt x="672" y="54"/>
                  </a:lnTo>
                  <a:lnTo>
                    <a:pt x="633" y="36"/>
                  </a:lnTo>
                  <a:lnTo>
                    <a:pt x="591" y="21"/>
                  </a:lnTo>
                  <a:lnTo>
                    <a:pt x="570" y="13"/>
                  </a:lnTo>
                  <a:lnTo>
                    <a:pt x="548" y="10"/>
                  </a:lnTo>
                  <a:lnTo>
                    <a:pt x="526" y="6"/>
                  </a:lnTo>
                  <a:lnTo>
                    <a:pt x="502" y="2"/>
                  </a:lnTo>
                  <a:lnTo>
                    <a:pt x="479" y="0"/>
                  </a:lnTo>
                  <a:lnTo>
                    <a:pt x="455" y="0"/>
                  </a:lnTo>
                  <a:lnTo>
                    <a:pt x="455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5" name="Group 9"/>
            <p:cNvGrpSpPr/>
            <p:nvPr/>
          </p:nvGrpSpPr>
          <p:grpSpPr>
            <a:xfrm>
              <a:off x="2167915" y="4111406"/>
              <a:ext cx="645594" cy="465639"/>
              <a:chOff x="5876678" y="4111406"/>
              <a:chExt cx="645594" cy="465639"/>
            </a:xfrm>
            <a:solidFill>
              <a:schemeClr val="bg1"/>
            </a:solidFill>
          </p:grpSpPr>
          <p:sp>
            <p:nvSpPr>
              <p:cNvPr id="58" name="Freeform 22"/>
              <p:cNvSpPr>
                <a:spLocks/>
              </p:cNvSpPr>
              <p:nvPr/>
            </p:nvSpPr>
            <p:spPr bwMode="auto">
              <a:xfrm>
                <a:off x="5876678" y="4147397"/>
                <a:ext cx="454391" cy="429648"/>
              </a:xfrm>
              <a:custGeom>
                <a:avLst/>
                <a:gdLst>
                  <a:gd name="T0" fmla="*/ 321 w 405"/>
                  <a:gd name="T1" fmla="*/ 0 h 382"/>
                  <a:gd name="T2" fmla="*/ 84 w 405"/>
                  <a:gd name="T3" fmla="*/ 0 h 382"/>
                  <a:gd name="T4" fmla="*/ 84 w 405"/>
                  <a:gd name="T5" fmla="*/ 0 h 382"/>
                  <a:gd name="T6" fmla="*/ 67 w 405"/>
                  <a:gd name="T7" fmla="*/ 2 h 382"/>
                  <a:gd name="T8" fmla="*/ 50 w 405"/>
                  <a:gd name="T9" fmla="*/ 5 h 382"/>
                  <a:gd name="T10" fmla="*/ 37 w 405"/>
                  <a:gd name="T11" fmla="*/ 13 h 382"/>
                  <a:gd name="T12" fmla="*/ 24 w 405"/>
                  <a:gd name="T13" fmla="*/ 22 h 382"/>
                  <a:gd name="T14" fmla="*/ 15 w 405"/>
                  <a:gd name="T15" fmla="*/ 33 h 382"/>
                  <a:gd name="T16" fmla="*/ 6 w 405"/>
                  <a:gd name="T17" fmla="*/ 46 h 382"/>
                  <a:gd name="T18" fmla="*/ 2 w 405"/>
                  <a:gd name="T19" fmla="*/ 61 h 382"/>
                  <a:gd name="T20" fmla="*/ 0 w 405"/>
                  <a:gd name="T21" fmla="*/ 76 h 382"/>
                  <a:gd name="T22" fmla="*/ 0 w 405"/>
                  <a:gd name="T23" fmla="*/ 200 h 382"/>
                  <a:gd name="T24" fmla="*/ 0 w 405"/>
                  <a:gd name="T25" fmla="*/ 200 h 382"/>
                  <a:gd name="T26" fmla="*/ 2 w 405"/>
                  <a:gd name="T27" fmla="*/ 215 h 382"/>
                  <a:gd name="T28" fmla="*/ 6 w 405"/>
                  <a:gd name="T29" fmla="*/ 230 h 382"/>
                  <a:gd name="T30" fmla="*/ 15 w 405"/>
                  <a:gd name="T31" fmla="*/ 243 h 382"/>
                  <a:gd name="T32" fmla="*/ 24 w 405"/>
                  <a:gd name="T33" fmla="*/ 254 h 382"/>
                  <a:gd name="T34" fmla="*/ 37 w 405"/>
                  <a:gd name="T35" fmla="*/ 263 h 382"/>
                  <a:gd name="T36" fmla="*/ 50 w 405"/>
                  <a:gd name="T37" fmla="*/ 270 h 382"/>
                  <a:gd name="T38" fmla="*/ 67 w 405"/>
                  <a:gd name="T39" fmla="*/ 274 h 382"/>
                  <a:gd name="T40" fmla="*/ 84 w 405"/>
                  <a:gd name="T41" fmla="*/ 276 h 382"/>
                  <a:gd name="T42" fmla="*/ 95 w 405"/>
                  <a:gd name="T43" fmla="*/ 276 h 382"/>
                  <a:gd name="T44" fmla="*/ 95 w 405"/>
                  <a:gd name="T45" fmla="*/ 276 h 382"/>
                  <a:gd name="T46" fmla="*/ 52 w 405"/>
                  <a:gd name="T47" fmla="*/ 382 h 382"/>
                  <a:gd name="T48" fmla="*/ 52 w 405"/>
                  <a:gd name="T49" fmla="*/ 382 h 382"/>
                  <a:gd name="T50" fmla="*/ 113 w 405"/>
                  <a:gd name="T51" fmla="*/ 339 h 382"/>
                  <a:gd name="T52" fmla="*/ 202 w 405"/>
                  <a:gd name="T53" fmla="*/ 276 h 382"/>
                  <a:gd name="T54" fmla="*/ 321 w 405"/>
                  <a:gd name="T55" fmla="*/ 276 h 382"/>
                  <a:gd name="T56" fmla="*/ 321 w 405"/>
                  <a:gd name="T57" fmla="*/ 276 h 382"/>
                  <a:gd name="T58" fmla="*/ 338 w 405"/>
                  <a:gd name="T59" fmla="*/ 274 h 382"/>
                  <a:gd name="T60" fmla="*/ 353 w 405"/>
                  <a:gd name="T61" fmla="*/ 270 h 382"/>
                  <a:gd name="T62" fmla="*/ 367 w 405"/>
                  <a:gd name="T63" fmla="*/ 263 h 382"/>
                  <a:gd name="T64" fmla="*/ 380 w 405"/>
                  <a:gd name="T65" fmla="*/ 254 h 382"/>
                  <a:gd name="T66" fmla="*/ 390 w 405"/>
                  <a:gd name="T67" fmla="*/ 243 h 382"/>
                  <a:gd name="T68" fmla="*/ 397 w 405"/>
                  <a:gd name="T69" fmla="*/ 230 h 382"/>
                  <a:gd name="T70" fmla="*/ 403 w 405"/>
                  <a:gd name="T71" fmla="*/ 215 h 382"/>
                  <a:gd name="T72" fmla="*/ 405 w 405"/>
                  <a:gd name="T73" fmla="*/ 200 h 382"/>
                  <a:gd name="T74" fmla="*/ 405 w 405"/>
                  <a:gd name="T75" fmla="*/ 76 h 382"/>
                  <a:gd name="T76" fmla="*/ 405 w 405"/>
                  <a:gd name="T77" fmla="*/ 76 h 382"/>
                  <a:gd name="T78" fmla="*/ 403 w 405"/>
                  <a:gd name="T79" fmla="*/ 61 h 382"/>
                  <a:gd name="T80" fmla="*/ 397 w 405"/>
                  <a:gd name="T81" fmla="*/ 46 h 382"/>
                  <a:gd name="T82" fmla="*/ 390 w 405"/>
                  <a:gd name="T83" fmla="*/ 33 h 382"/>
                  <a:gd name="T84" fmla="*/ 380 w 405"/>
                  <a:gd name="T85" fmla="*/ 22 h 382"/>
                  <a:gd name="T86" fmla="*/ 367 w 405"/>
                  <a:gd name="T87" fmla="*/ 13 h 382"/>
                  <a:gd name="T88" fmla="*/ 353 w 405"/>
                  <a:gd name="T89" fmla="*/ 5 h 382"/>
                  <a:gd name="T90" fmla="*/ 338 w 405"/>
                  <a:gd name="T91" fmla="*/ 2 h 382"/>
                  <a:gd name="T92" fmla="*/ 321 w 405"/>
                  <a:gd name="T93" fmla="*/ 0 h 382"/>
                  <a:gd name="T94" fmla="*/ 321 w 405"/>
                  <a:gd name="T95" fmla="*/ 0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05" h="382">
                    <a:moveTo>
                      <a:pt x="321" y="0"/>
                    </a:moveTo>
                    <a:lnTo>
                      <a:pt x="84" y="0"/>
                    </a:lnTo>
                    <a:lnTo>
                      <a:pt x="84" y="0"/>
                    </a:lnTo>
                    <a:lnTo>
                      <a:pt x="67" y="2"/>
                    </a:lnTo>
                    <a:lnTo>
                      <a:pt x="50" y="5"/>
                    </a:lnTo>
                    <a:lnTo>
                      <a:pt x="37" y="13"/>
                    </a:lnTo>
                    <a:lnTo>
                      <a:pt x="24" y="22"/>
                    </a:lnTo>
                    <a:lnTo>
                      <a:pt x="15" y="33"/>
                    </a:lnTo>
                    <a:lnTo>
                      <a:pt x="6" y="46"/>
                    </a:lnTo>
                    <a:lnTo>
                      <a:pt x="2" y="61"/>
                    </a:lnTo>
                    <a:lnTo>
                      <a:pt x="0" y="76"/>
                    </a:lnTo>
                    <a:lnTo>
                      <a:pt x="0" y="200"/>
                    </a:lnTo>
                    <a:lnTo>
                      <a:pt x="0" y="200"/>
                    </a:lnTo>
                    <a:lnTo>
                      <a:pt x="2" y="215"/>
                    </a:lnTo>
                    <a:lnTo>
                      <a:pt x="6" y="230"/>
                    </a:lnTo>
                    <a:lnTo>
                      <a:pt x="15" y="243"/>
                    </a:lnTo>
                    <a:lnTo>
                      <a:pt x="24" y="254"/>
                    </a:lnTo>
                    <a:lnTo>
                      <a:pt x="37" y="263"/>
                    </a:lnTo>
                    <a:lnTo>
                      <a:pt x="50" y="270"/>
                    </a:lnTo>
                    <a:lnTo>
                      <a:pt x="67" y="274"/>
                    </a:lnTo>
                    <a:lnTo>
                      <a:pt x="84" y="276"/>
                    </a:lnTo>
                    <a:lnTo>
                      <a:pt x="95" y="276"/>
                    </a:lnTo>
                    <a:lnTo>
                      <a:pt x="95" y="276"/>
                    </a:lnTo>
                    <a:lnTo>
                      <a:pt x="52" y="382"/>
                    </a:lnTo>
                    <a:lnTo>
                      <a:pt x="52" y="382"/>
                    </a:lnTo>
                    <a:lnTo>
                      <a:pt x="113" y="339"/>
                    </a:lnTo>
                    <a:lnTo>
                      <a:pt x="202" y="276"/>
                    </a:lnTo>
                    <a:lnTo>
                      <a:pt x="321" y="276"/>
                    </a:lnTo>
                    <a:lnTo>
                      <a:pt x="321" y="276"/>
                    </a:lnTo>
                    <a:lnTo>
                      <a:pt x="338" y="274"/>
                    </a:lnTo>
                    <a:lnTo>
                      <a:pt x="353" y="270"/>
                    </a:lnTo>
                    <a:lnTo>
                      <a:pt x="367" y="263"/>
                    </a:lnTo>
                    <a:lnTo>
                      <a:pt x="380" y="254"/>
                    </a:lnTo>
                    <a:lnTo>
                      <a:pt x="390" y="243"/>
                    </a:lnTo>
                    <a:lnTo>
                      <a:pt x="397" y="230"/>
                    </a:lnTo>
                    <a:lnTo>
                      <a:pt x="403" y="215"/>
                    </a:lnTo>
                    <a:lnTo>
                      <a:pt x="405" y="200"/>
                    </a:lnTo>
                    <a:lnTo>
                      <a:pt x="405" y="76"/>
                    </a:lnTo>
                    <a:lnTo>
                      <a:pt x="405" y="76"/>
                    </a:lnTo>
                    <a:lnTo>
                      <a:pt x="403" y="61"/>
                    </a:lnTo>
                    <a:lnTo>
                      <a:pt x="397" y="46"/>
                    </a:lnTo>
                    <a:lnTo>
                      <a:pt x="390" y="33"/>
                    </a:lnTo>
                    <a:lnTo>
                      <a:pt x="380" y="22"/>
                    </a:lnTo>
                    <a:lnTo>
                      <a:pt x="367" y="13"/>
                    </a:lnTo>
                    <a:lnTo>
                      <a:pt x="353" y="5"/>
                    </a:lnTo>
                    <a:lnTo>
                      <a:pt x="338" y="2"/>
                    </a:lnTo>
                    <a:lnTo>
                      <a:pt x="321" y="0"/>
                    </a:lnTo>
                    <a:lnTo>
                      <a:pt x="32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9" name="Freeform 23"/>
              <p:cNvSpPr>
                <a:spLocks/>
              </p:cNvSpPr>
              <p:nvPr/>
            </p:nvSpPr>
            <p:spPr bwMode="auto">
              <a:xfrm>
                <a:off x="6193851" y="4111406"/>
                <a:ext cx="328421" cy="348667"/>
              </a:xfrm>
              <a:custGeom>
                <a:avLst/>
                <a:gdLst>
                  <a:gd name="T0" fmla="*/ 225 w 293"/>
                  <a:gd name="T1" fmla="*/ 0 h 312"/>
                  <a:gd name="T2" fmla="*/ 30 w 293"/>
                  <a:gd name="T3" fmla="*/ 0 h 312"/>
                  <a:gd name="T4" fmla="*/ 30 w 293"/>
                  <a:gd name="T5" fmla="*/ 0 h 312"/>
                  <a:gd name="T6" fmla="*/ 15 w 293"/>
                  <a:gd name="T7" fmla="*/ 0 h 312"/>
                  <a:gd name="T8" fmla="*/ 0 w 293"/>
                  <a:gd name="T9" fmla="*/ 6 h 312"/>
                  <a:gd name="T10" fmla="*/ 56 w 293"/>
                  <a:gd name="T11" fmla="*/ 6 h 312"/>
                  <a:gd name="T12" fmla="*/ 56 w 293"/>
                  <a:gd name="T13" fmla="*/ 6 h 312"/>
                  <a:gd name="T14" fmla="*/ 76 w 293"/>
                  <a:gd name="T15" fmla="*/ 8 h 312"/>
                  <a:gd name="T16" fmla="*/ 93 w 293"/>
                  <a:gd name="T17" fmla="*/ 13 h 312"/>
                  <a:gd name="T18" fmla="*/ 110 w 293"/>
                  <a:gd name="T19" fmla="*/ 21 h 312"/>
                  <a:gd name="T20" fmla="*/ 123 w 293"/>
                  <a:gd name="T21" fmla="*/ 32 h 312"/>
                  <a:gd name="T22" fmla="*/ 136 w 293"/>
                  <a:gd name="T23" fmla="*/ 45 h 312"/>
                  <a:gd name="T24" fmla="*/ 143 w 293"/>
                  <a:gd name="T25" fmla="*/ 60 h 312"/>
                  <a:gd name="T26" fmla="*/ 149 w 293"/>
                  <a:gd name="T27" fmla="*/ 76 h 312"/>
                  <a:gd name="T28" fmla="*/ 150 w 293"/>
                  <a:gd name="T29" fmla="*/ 93 h 312"/>
                  <a:gd name="T30" fmla="*/ 150 w 293"/>
                  <a:gd name="T31" fmla="*/ 236 h 312"/>
                  <a:gd name="T32" fmla="*/ 150 w 293"/>
                  <a:gd name="T33" fmla="*/ 236 h 312"/>
                  <a:gd name="T34" fmla="*/ 150 w 293"/>
                  <a:gd name="T35" fmla="*/ 241 h 312"/>
                  <a:gd name="T36" fmla="*/ 150 w 293"/>
                  <a:gd name="T37" fmla="*/ 241 h 312"/>
                  <a:gd name="T38" fmla="*/ 215 w 293"/>
                  <a:gd name="T39" fmla="*/ 288 h 312"/>
                  <a:gd name="T40" fmla="*/ 251 w 293"/>
                  <a:gd name="T41" fmla="*/ 312 h 312"/>
                  <a:gd name="T42" fmla="*/ 251 w 293"/>
                  <a:gd name="T43" fmla="*/ 312 h 312"/>
                  <a:gd name="T44" fmla="*/ 215 w 293"/>
                  <a:gd name="T45" fmla="*/ 225 h 312"/>
                  <a:gd name="T46" fmla="*/ 225 w 293"/>
                  <a:gd name="T47" fmla="*/ 225 h 312"/>
                  <a:gd name="T48" fmla="*/ 225 w 293"/>
                  <a:gd name="T49" fmla="*/ 225 h 312"/>
                  <a:gd name="T50" fmla="*/ 240 w 293"/>
                  <a:gd name="T51" fmla="*/ 225 h 312"/>
                  <a:gd name="T52" fmla="*/ 251 w 293"/>
                  <a:gd name="T53" fmla="*/ 221 h 312"/>
                  <a:gd name="T54" fmla="*/ 264 w 293"/>
                  <a:gd name="T55" fmla="*/ 215 h 312"/>
                  <a:gd name="T56" fmla="*/ 273 w 293"/>
                  <a:gd name="T57" fmla="*/ 208 h 312"/>
                  <a:gd name="T58" fmla="*/ 282 w 293"/>
                  <a:gd name="T59" fmla="*/ 199 h 312"/>
                  <a:gd name="T60" fmla="*/ 288 w 293"/>
                  <a:gd name="T61" fmla="*/ 188 h 312"/>
                  <a:gd name="T62" fmla="*/ 291 w 293"/>
                  <a:gd name="T63" fmla="*/ 176 h 312"/>
                  <a:gd name="T64" fmla="*/ 293 w 293"/>
                  <a:gd name="T65" fmla="*/ 164 h 312"/>
                  <a:gd name="T66" fmla="*/ 293 w 293"/>
                  <a:gd name="T67" fmla="*/ 61 h 312"/>
                  <a:gd name="T68" fmla="*/ 293 w 293"/>
                  <a:gd name="T69" fmla="*/ 61 h 312"/>
                  <a:gd name="T70" fmla="*/ 291 w 293"/>
                  <a:gd name="T71" fmla="*/ 49 h 312"/>
                  <a:gd name="T72" fmla="*/ 288 w 293"/>
                  <a:gd name="T73" fmla="*/ 37 h 312"/>
                  <a:gd name="T74" fmla="*/ 282 w 293"/>
                  <a:gd name="T75" fmla="*/ 26 h 312"/>
                  <a:gd name="T76" fmla="*/ 273 w 293"/>
                  <a:gd name="T77" fmla="*/ 17 h 312"/>
                  <a:gd name="T78" fmla="*/ 264 w 293"/>
                  <a:gd name="T79" fmla="*/ 10 h 312"/>
                  <a:gd name="T80" fmla="*/ 251 w 293"/>
                  <a:gd name="T81" fmla="*/ 4 h 312"/>
                  <a:gd name="T82" fmla="*/ 240 w 293"/>
                  <a:gd name="T83" fmla="*/ 0 h 312"/>
                  <a:gd name="T84" fmla="*/ 225 w 293"/>
                  <a:gd name="T85" fmla="*/ 0 h 312"/>
                  <a:gd name="T86" fmla="*/ 225 w 293"/>
                  <a:gd name="T87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3" h="312">
                    <a:moveTo>
                      <a:pt x="225" y="0"/>
                    </a:moveTo>
                    <a:lnTo>
                      <a:pt x="30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0" y="6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76" y="8"/>
                    </a:lnTo>
                    <a:lnTo>
                      <a:pt x="93" y="13"/>
                    </a:lnTo>
                    <a:lnTo>
                      <a:pt x="110" y="21"/>
                    </a:lnTo>
                    <a:lnTo>
                      <a:pt x="123" y="32"/>
                    </a:lnTo>
                    <a:lnTo>
                      <a:pt x="136" y="45"/>
                    </a:lnTo>
                    <a:lnTo>
                      <a:pt x="143" y="60"/>
                    </a:lnTo>
                    <a:lnTo>
                      <a:pt x="149" y="76"/>
                    </a:lnTo>
                    <a:lnTo>
                      <a:pt x="150" y="93"/>
                    </a:lnTo>
                    <a:lnTo>
                      <a:pt x="150" y="236"/>
                    </a:lnTo>
                    <a:lnTo>
                      <a:pt x="150" y="236"/>
                    </a:lnTo>
                    <a:lnTo>
                      <a:pt x="150" y="241"/>
                    </a:lnTo>
                    <a:lnTo>
                      <a:pt x="150" y="241"/>
                    </a:lnTo>
                    <a:lnTo>
                      <a:pt x="215" y="288"/>
                    </a:lnTo>
                    <a:lnTo>
                      <a:pt x="251" y="312"/>
                    </a:lnTo>
                    <a:lnTo>
                      <a:pt x="251" y="312"/>
                    </a:lnTo>
                    <a:lnTo>
                      <a:pt x="215" y="225"/>
                    </a:lnTo>
                    <a:lnTo>
                      <a:pt x="225" y="225"/>
                    </a:lnTo>
                    <a:lnTo>
                      <a:pt x="225" y="225"/>
                    </a:lnTo>
                    <a:lnTo>
                      <a:pt x="240" y="225"/>
                    </a:lnTo>
                    <a:lnTo>
                      <a:pt x="251" y="221"/>
                    </a:lnTo>
                    <a:lnTo>
                      <a:pt x="264" y="215"/>
                    </a:lnTo>
                    <a:lnTo>
                      <a:pt x="273" y="208"/>
                    </a:lnTo>
                    <a:lnTo>
                      <a:pt x="282" y="199"/>
                    </a:lnTo>
                    <a:lnTo>
                      <a:pt x="288" y="188"/>
                    </a:lnTo>
                    <a:lnTo>
                      <a:pt x="291" y="176"/>
                    </a:lnTo>
                    <a:lnTo>
                      <a:pt x="293" y="164"/>
                    </a:lnTo>
                    <a:lnTo>
                      <a:pt x="293" y="61"/>
                    </a:lnTo>
                    <a:lnTo>
                      <a:pt x="293" y="61"/>
                    </a:lnTo>
                    <a:lnTo>
                      <a:pt x="291" y="49"/>
                    </a:lnTo>
                    <a:lnTo>
                      <a:pt x="288" y="37"/>
                    </a:lnTo>
                    <a:lnTo>
                      <a:pt x="282" y="26"/>
                    </a:lnTo>
                    <a:lnTo>
                      <a:pt x="273" y="17"/>
                    </a:lnTo>
                    <a:lnTo>
                      <a:pt x="264" y="10"/>
                    </a:lnTo>
                    <a:lnTo>
                      <a:pt x="251" y="4"/>
                    </a:lnTo>
                    <a:lnTo>
                      <a:pt x="240" y="0"/>
                    </a:lnTo>
                    <a:lnTo>
                      <a:pt x="225" y="0"/>
                    </a:lnTo>
                    <a:lnTo>
                      <a:pt x="22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6" name="Freeform 37"/>
            <p:cNvSpPr>
              <a:spLocks/>
            </p:cNvSpPr>
            <p:nvPr/>
          </p:nvSpPr>
          <p:spPr bwMode="auto">
            <a:xfrm>
              <a:off x="1315368" y="1870942"/>
              <a:ext cx="821054" cy="960521"/>
            </a:xfrm>
            <a:custGeom>
              <a:avLst/>
              <a:gdLst>
                <a:gd name="T0" fmla="*/ 729 w 729"/>
                <a:gd name="T1" fmla="*/ 366 h 855"/>
                <a:gd name="T2" fmla="*/ 722 w 729"/>
                <a:gd name="T3" fmla="*/ 293 h 855"/>
                <a:gd name="T4" fmla="*/ 701 w 729"/>
                <a:gd name="T5" fmla="*/ 225 h 855"/>
                <a:gd name="T6" fmla="*/ 668 w 729"/>
                <a:gd name="T7" fmla="*/ 162 h 855"/>
                <a:gd name="T8" fmla="*/ 623 w 729"/>
                <a:gd name="T9" fmla="*/ 108 h 855"/>
                <a:gd name="T10" fmla="*/ 570 w 729"/>
                <a:gd name="T11" fmla="*/ 63 h 855"/>
                <a:gd name="T12" fmla="*/ 507 w 729"/>
                <a:gd name="T13" fmla="*/ 30 h 855"/>
                <a:gd name="T14" fmla="*/ 438 w 729"/>
                <a:gd name="T15" fmla="*/ 8 h 855"/>
                <a:gd name="T16" fmla="*/ 364 w 729"/>
                <a:gd name="T17" fmla="*/ 0 h 855"/>
                <a:gd name="T18" fmla="*/ 327 w 729"/>
                <a:gd name="T19" fmla="*/ 2 h 855"/>
                <a:gd name="T20" fmla="*/ 256 w 729"/>
                <a:gd name="T21" fmla="*/ 17 h 855"/>
                <a:gd name="T22" fmla="*/ 191 w 729"/>
                <a:gd name="T23" fmla="*/ 45 h 855"/>
                <a:gd name="T24" fmla="*/ 132 w 729"/>
                <a:gd name="T25" fmla="*/ 84 h 855"/>
                <a:gd name="T26" fmla="*/ 83 w 729"/>
                <a:gd name="T27" fmla="*/ 134 h 855"/>
                <a:gd name="T28" fmla="*/ 43 w 729"/>
                <a:gd name="T29" fmla="*/ 191 h 855"/>
                <a:gd name="T30" fmla="*/ 15 w 729"/>
                <a:gd name="T31" fmla="*/ 258 h 855"/>
                <a:gd name="T32" fmla="*/ 2 w 729"/>
                <a:gd name="T33" fmla="*/ 328 h 855"/>
                <a:gd name="T34" fmla="*/ 0 w 729"/>
                <a:gd name="T35" fmla="*/ 366 h 855"/>
                <a:gd name="T36" fmla="*/ 7 w 729"/>
                <a:gd name="T37" fmla="*/ 440 h 855"/>
                <a:gd name="T38" fmla="*/ 28 w 729"/>
                <a:gd name="T39" fmla="*/ 508 h 855"/>
                <a:gd name="T40" fmla="*/ 61 w 729"/>
                <a:gd name="T41" fmla="*/ 570 h 855"/>
                <a:gd name="T42" fmla="*/ 106 w 729"/>
                <a:gd name="T43" fmla="*/ 623 h 855"/>
                <a:gd name="T44" fmla="*/ 160 w 729"/>
                <a:gd name="T45" fmla="*/ 668 h 855"/>
                <a:gd name="T46" fmla="*/ 223 w 729"/>
                <a:gd name="T47" fmla="*/ 703 h 855"/>
                <a:gd name="T48" fmla="*/ 291 w 729"/>
                <a:gd name="T49" fmla="*/ 724 h 855"/>
                <a:gd name="T50" fmla="*/ 364 w 729"/>
                <a:gd name="T51" fmla="*/ 731 h 855"/>
                <a:gd name="T52" fmla="*/ 380 w 729"/>
                <a:gd name="T53" fmla="*/ 731 h 855"/>
                <a:gd name="T54" fmla="*/ 544 w 729"/>
                <a:gd name="T55" fmla="*/ 685 h 855"/>
                <a:gd name="T56" fmla="*/ 564 w 729"/>
                <a:gd name="T57" fmla="*/ 672 h 855"/>
                <a:gd name="T58" fmla="*/ 603 w 729"/>
                <a:gd name="T59" fmla="*/ 642 h 855"/>
                <a:gd name="T60" fmla="*/ 636 w 729"/>
                <a:gd name="T61" fmla="*/ 610 h 855"/>
                <a:gd name="T62" fmla="*/ 666 w 729"/>
                <a:gd name="T63" fmla="*/ 573 h 855"/>
                <a:gd name="T64" fmla="*/ 690 w 729"/>
                <a:gd name="T65" fmla="*/ 531 h 855"/>
                <a:gd name="T66" fmla="*/ 709 w 729"/>
                <a:gd name="T67" fmla="*/ 488 h 855"/>
                <a:gd name="T68" fmla="*/ 722 w 729"/>
                <a:gd name="T69" fmla="*/ 440 h 855"/>
                <a:gd name="T70" fmla="*/ 729 w 729"/>
                <a:gd name="T71" fmla="*/ 392 h 855"/>
                <a:gd name="T72" fmla="*/ 729 w 729"/>
                <a:gd name="T73" fmla="*/ 36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9" h="855">
                  <a:moveTo>
                    <a:pt x="729" y="366"/>
                  </a:moveTo>
                  <a:lnTo>
                    <a:pt x="729" y="366"/>
                  </a:lnTo>
                  <a:lnTo>
                    <a:pt x="727" y="328"/>
                  </a:lnTo>
                  <a:lnTo>
                    <a:pt x="722" y="293"/>
                  </a:lnTo>
                  <a:lnTo>
                    <a:pt x="713" y="258"/>
                  </a:lnTo>
                  <a:lnTo>
                    <a:pt x="701" y="225"/>
                  </a:lnTo>
                  <a:lnTo>
                    <a:pt x="687" y="191"/>
                  </a:lnTo>
                  <a:lnTo>
                    <a:pt x="668" y="162"/>
                  </a:lnTo>
                  <a:lnTo>
                    <a:pt x="646" y="134"/>
                  </a:lnTo>
                  <a:lnTo>
                    <a:pt x="623" y="108"/>
                  </a:lnTo>
                  <a:lnTo>
                    <a:pt x="597" y="84"/>
                  </a:lnTo>
                  <a:lnTo>
                    <a:pt x="570" y="63"/>
                  </a:lnTo>
                  <a:lnTo>
                    <a:pt x="538" y="45"/>
                  </a:lnTo>
                  <a:lnTo>
                    <a:pt x="507" y="30"/>
                  </a:lnTo>
                  <a:lnTo>
                    <a:pt x="473" y="17"/>
                  </a:lnTo>
                  <a:lnTo>
                    <a:pt x="438" y="8"/>
                  </a:lnTo>
                  <a:lnTo>
                    <a:pt x="403" y="2"/>
                  </a:lnTo>
                  <a:lnTo>
                    <a:pt x="364" y="0"/>
                  </a:lnTo>
                  <a:lnTo>
                    <a:pt x="364" y="0"/>
                  </a:lnTo>
                  <a:lnTo>
                    <a:pt x="327" y="2"/>
                  </a:lnTo>
                  <a:lnTo>
                    <a:pt x="291" y="8"/>
                  </a:lnTo>
                  <a:lnTo>
                    <a:pt x="256" y="17"/>
                  </a:lnTo>
                  <a:lnTo>
                    <a:pt x="223" y="30"/>
                  </a:lnTo>
                  <a:lnTo>
                    <a:pt x="191" y="45"/>
                  </a:lnTo>
                  <a:lnTo>
                    <a:pt x="160" y="63"/>
                  </a:lnTo>
                  <a:lnTo>
                    <a:pt x="132" y="84"/>
                  </a:lnTo>
                  <a:lnTo>
                    <a:pt x="106" y="108"/>
                  </a:lnTo>
                  <a:lnTo>
                    <a:pt x="83" y="134"/>
                  </a:lnTo>
                  <a:lnTo>
                    <a:pt x="61" y="162"/>
                  </a:lnTo>
                  <a:lnTo>
                    <a:pt x="43" y="191"/>
                  </a:lnTo>
                  <a:lnTo>
                    <a:pt x="28" y="225"/>
                  </a:lnTo>
                  <a:lnTo>
                    <a:pt x="15" y="258"/>
                  </a:lnTo>
                  <a:lnTo>
                    <a:pt x="7" y="293"/>
                  </a:lnTo>
                  <a:lnTo>
                    <a:pt x="2" y="328"/>
                  </a:lnTo>
                  <a:lnTo>
                    <a:pt x="0" y="366"/>
                  </a:lnTo>
                  <a:lnTo>
                    <a:pt x="0" y="366"/>
                  </a:lnTo>
                  <a:lnTo>
                    <a:pt x="2" y="403"/>
                  </a:lnTo>
                  <a:lnTo>
                    <a:pt x="7" y="440"/>
                  </a:lnTo>
                  <a:lnTo>
                    <a:pt x="15" y="475"/>
                  </a:lnTo>
                  <a:lnTo>
                    <a:pt x="28" y="508"/>
                  </a:lnTo>
                  <a:lnTo>
                    <a:pt x="43" y="540"/>
                  </a:lnTo>
                  <a:lnTo>
                    <a:pt x="61" y="570"/>
                  </a:lnTo>
                  <a:lnTo>
                    <a:pt x="83" y="597"/>
                  </a:lnTo>
                  <a:lnTo>
                    <a:pt x="106" y="623"/>
                  </a:lnTo>
                  <a:lnTo>
                    <a:pt x="132" y="647"/>
                  </a:lnTo>
                  <a:lnTo>
                    <a:pt x="160" y="668"/>
                  </a:lnTo>
                  <a:lnTo>
                    <a:pt x="191" y="686"/>
                  </a:lnTo>
                  <a:lnTo>
                    <a:pt x="223" y="703"/>
                  </a:lnTo>
                  <a:lnTo>
                    <a:pt x="256" y="714"/>
                  </a:lnTo>
                  <a:lnTo>
                    <a:pt x="291" y="724"/>
                  </a:lnTo>
                  <a:lnTo>
                    <a:pt x="327" y="729"/>
                  </a:lnTo>
                  <a:lnTo>
                    <a:pt x="364" y="731"/>
                  </a:lnTo>
                  <a:lnTo>
                    <a:pt x="364" y="731"/>
                  </a:lnTo>
                  <a:lnTo>
                    <a:pt x="380" y="731"/>
                  </a:lnTo>
                  <a:lnTo>
                    <a:pt x="529" y="855"/>
                  </a:lnTo>
                  <a:lnTo>
                    <a:pt x="544" y="685"/>
                  </a:lnTo>
                  <a:lnTo>
                    <a:pt x="544" y="685"/>
                  </a:lnTo>
                  <a:lnTo>
                    <a:pt x="564" y="672"/>
                  </a:lnTo>
                  <a:lnTo>
                    <a:pt x="585" y="657"/>
                  </a:lnTo>
                  <a:lnTo>
                    <a:pt x="603" y="642"/>
                  </a:lnTo>
                  <a:lnTo>
                    <a:pt x="620" y="627"/>
                  </a:lnTo>
                  <a:lnTo>
                    <a:pt x="636" y="610"/>
                  </a:lnTo>
                  <a:lnTo>
                    <a:pt x="651" y="592"/>
                  </a:lnTo>
                  <a:lnTo>
                    <a:pt x="666" y="573"/>
                  </a:lnTo>
                  <a:lnTo>
                    <a:pt x="679" y="553"/>
                  </a:lnTo>
                  <a:lnTo>
                    <a:pt x="690" y="531"/>
                  </a:lnTo>
                  <a:lnTo>
                    <a:pt x="700" y="510"/>
                  </a:lnTo>
                  <a:lnTo>
                    <a:pt x="709" y="488"/>
                  </a:lnTo>
                  <a:lnTo>
                    <a:pt x="716" y="464"/>
                  </a:lnTo>
                  <a:lnTo>
                    <a:pt x="722" y="440"/>
                  </a:lnTo>
                  <a:lnTo>
                    <a:pt x="726" y="416"/>
                  </a:lnTo>
                  <a:lnTo>
                    <a:pt x="729" y="392"/>
                  </a:lnTo>
                  <a:lnTo>
                    <a:pt x="729" y="366"/>
                  </a:lnTo>
                  <a:lnTo>
                    <a:pt x="729" y="366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7" name="Group 11"/>
            <p:cNvGrpSpPr/>
            <p:nvPr/>
          </p:nvGrpSpPr>
          <p:grpSpPr>
            <a:xfrm>
              <a:off x="1531316" y="2059897"/>
              <a:ext cx="429649" cy="335169"/>
              <a:chOff x="5240079" y="2059897"/>
              <a:chExt cx="429649" cy="335169"/>
            </a:xfrm>
            <a:solidFill>
              <a:schemeClr val="bg1"/>
            </a:solidFill>
          </p:grpSpPr>
          <p:sp>
            <p:nvSpPr>
              <p:cNvPr id="54" name="Freeform 38"/>
              <p:cNvSpPr>
                <a:spLocks/>
              </p:cNvSpPr>
              <p:nvPr/>
            </p:nvSpPr>
            <p:spPr bwMode="auto">
              <a:xfrm>
                <a:off x="5240079" y="2224107"/>
                <a:ext cx="278933" cy="170959"/>
              </a:xfrm>
              <a:custGeom>
                <a:avLst/>
                <a:gdLst>
                  <a:gd name="T0" fmla="*/ 249 w 249"/>
                  <a:gd name="T1" fmla="*/ 153 h 153"/>
                  <a:gd name="T2" fmla="*/ 249 w 249"/>
                  <a:gd name="T3" fmla="*/ 153 h 153"/>
                  <a:gd name="T4" fmla="*/ 249 w 249"/>
                  <a:gd name="T5" fmla="*/ 138 h 153"/>
                  <a:gd name="T6" fmla="*/ 247 w 249"/>
                  <a:gd name="T7" fmla="*/ 123 h 153"/>
                  <a:gd name="T8" fmla="*/ 243 w 249"/>
                  <a:gd name="T9" fmla="*/ 108 h 153"/>
                  <a:gd name="T10" fmla="*/ 239 w 249"/>
                  <a:gd name="T11" fmla="*/ 93 h 153"/>
                  <a:gd name="T12" fmla="*/ 234 w 249"/>
                  <a:gd name="T13" fmla="*/ 80 h 153"/>
                  <a:gd name="T14" fmla="*/ 228 w 249"/>
                  <a:gd name="T15" fmla="*/ 67 h 153"/>
                  <a:gd name="T16" fmla="*/ 221 w 249"/>
                  <a:gd name="T17" fmla="*/ 56 h 153"/>
                  <a:gd name="T18" fmla="*/ 212 w 249"/>
                  <a:gd name="T19" fmla="*/ 45 h 153"/>
                  <a:gd name="T20" fmla="*/ 204 w 249"/>
                  <a:gd name="T21" fmla="*/ 36 h 153"/>
                  <a:gd name="T22" fmla="*/ 195 w 249"/>
                  <a:gd name="T23" fmla="*/ 26 h 153"/>
                  <a:gd name="T24" fmla="*/ 184 w 249"/>
                  <a:gd name="T25" fmla="*/ 19 h 153"/>
                  <a:gd name="T26" fmla="*/ 173 w 249"/>
                  <a:gd name="T27" fmla="*/ 12 h 153"/>
                  <a:gd name="T28" fmla="*/ 162 w 249"/>
                  <a:gd name="T29" fmla="*/ 6 h 153"/>
                  <a:gd name="T30" fmla="*/ 150 w 249"/>
                  <a:gd name="T31" fmla="*/ 2 h 153"/>
                  <a:gd name="T32" fmla="*/ 137 w 249"/>
                  <a:gd name="T33" fmla="*/ 0 h 153"/>
                  <a:gd name="T34" fmla="*/ 124 w 249"/>
                  <a:gd name="T35" fmla="*/ 0 h 153"/>
                  <a:gd name="T36" fmla="*/ 124 w 249"/>
                  <a:gd name="T37" fmla="*/ 0 h 153"/>
                  <a:gd name="T38" fmla="*/ 111 w 249"/>
                  <a:gd name="T39" fmla="*/ 0 h 153"/>
                  <a:gd name="T40" fmla="*/ 98 w 249"/>
                  <a:gd name="T41" fmla="*/ 2 h 153"/>
                  <a:gd name="T42" fmla="*/ 87 w 249"/>
                  <a:gd name="T43" fmla="*/ 6 h 153"/>
                  <a:gd name="T44" fmla="*/ 76 w 249"/>
                  <a:gd name="T45" fmla="*/ 12 h 153"/>
                  <a:gd name="T46" fmla="*/ 65 w 249"/>
                  <a:gd name="T47" fmla="*/ 19 h 153"/>
                  <a:gd name="T48" fmla="*/ 54 w 249"/>
                  <a:gd name="T49" fmla="*/ 26 h 153"/>
                  <a:gd name="T50" fmla="*/ 45 w 249"/>
                  <a:gd name="T51" fmla="*/ 36 h 153"/>
                  <a:gd name="T52" fmla="*/ 37 w 249"/>
                  <a:gd name="T53" fmla="*/ 45 h 153"/>
                  <a:gd name="T54" fmla="*/ 28 w 249"/>
                  <a:gd name="T55" fmla="*/ 56 h 153"/>
                  <a:gd name="T56" fmla="*/ 21 w 249"/>
                  <a:gd name="T57" fmla="*/ 67 h 153"/>
                  <a:gd name="T58" fmla="*/ 15 w 249"/>
                  <a:gd name="T59" fmla="*/ 80 h 153"/>
                  <a:gd name="T60" fmla="*/ 9 w 249"/>
                  <a:gd name="T61" fmla="*/ 93 h 153"/>
                  <a:gd name="T62" fmla="*/ 6 w 249"/>
                  <a:gd name="T63" fmla="*/ 108 h 153"/>
                  <a:gd name="T64" fmla="*/ 2 w 249"/>
                  <a:gd name="T65" fmla="*/ 123 h 153"/>
                  <a:gd name="T66" fmla="*/ 0 w 249"/>
                  <a:gd name="T67" fmla="*/ 138 h 153"/>
                  <a:gd name="T68" fmla="*/ 0 w 249"/>
                  <a:gd name="T69" fmla="*/ 153 h 153"/>
                  <a:gd name="T70" fmla="*/ 249 w 249"/>
                  <a:gd name="T71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9" h="153">
                    <a:moveTo>
                      <a:pt x="249" y="153"/>
                    </a:moveTo>
                    <a:lnTo>
                      <a:pt x="249" y="153"/>
                    </a:lnTo>
                    <a:lnTo>
                      <a:pt x="249" y="138"/>
                    </a:lnTo>
                    <a:lnTo>
                      <a:pt x="247" y="123"/>
                    </a:lnTo>
                    <a:lnTo>
                      <a:pt x="243" y="108"/>
                    </a:lnTo>
                    <a:lnTo>
                      <a:pt x="239" y="93"/>
                    </a:lnTo>
                    <a:lnTo>
                      <a:pt x="234" y="80"/>
                    </a:lnTo>
                    <a:lnTo>
                      <a:pt x="228" y="67"/>
                    </a:lnTo>
                    <a:lnTo>
                      <a:pt x="221" y="56"/>
                    </a:lnTo>
                    <a:lnTo>
                      <a:pt x="212" y="45"/>
                    </a:lnTo>
                    <a:lnTo>
                      <a:pt x="204" y="36"/>
                    </a:lnTo>
                    <a:lnTo>
                      <a:pt x="195" y="26"/>
                    </a:lnTo>
                    <a:lnTo>
                      <a:pt x="184" y="19"/>
                    </a:lnTo>
                    <a:lnTo>
                      <a:pt x="173" y="12"/>
                    </a:lnTo>
                    <a:lnTo>
                      <a:pt x="162" y="6"/>
                    </a:lnTo>
                    <a:lnTo>
                      <a:pt x="150" y="2"/>
                    </a:lnTo>
                    <a:lnTo>
                      <a:pt x="137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11" y="0"/>
                    </a:lnTo>
                    <a:lnTo>
                      <a:pt x="98" y="2"/>
                    </a:lnTo>
                    <a:lnTo>
                      <a:pt x="87" y="6"/>
                    </a:lnTo>
                    <a:lnTo>
                      <a:pt x="76" y="12"/>
                    </a:lnTo>
                    <a:lnTo>
                      <a:pt x="65" y="19"/>
                    </a:lnTo>
                    <a:lnTo>
                      <a:pt x="54" y="26"/>
                    </a:lnTo>
                    <a:lnTo>
                      <a:pt x="45" y="36"/>
                    </a:lnTo>
                    <a:lnTo>
                      <a:pt x="37" y="45"/>
                    </a:lnTo>
                    <a:lnTo>
                      <a:pt x="28" y="56"/>
                    </a:lnTo>
                    <a:lnTo>
                      <a:pt x="21" y="67"/>
                    </a:lnTo>
                    <a:lnTo>
                      <a:pt x="15" y="80"/>
                    </a:lnTo>
                    <a:lnTo>
                      <a:pt x="9" y="93"/>
                    </a:lnTo>
                    <a:lnTo>
                      <a:pt x="6" y="108"/>
                    </a:lnTo>
                    <a:lnTo>
                      <a:pt x="2" y="123"/>
                    </a:lnTo>
                    <a:lnTo>
                      <a:pt x="0" y="138"/>
                    </a:lnTo>
                    <a:lnTo>
                      <a:pt x="0" y="153"/>
                    </a:lnTo>
                    <a:lnTo>
                      <a:pt x="249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5" name="Freeform 39"/>
              <p:cNvSpPr>
                <a:spLocks/>
              </p:cNvSpPr>
              <p:nvPr/>
            </p:nvSpPr>
            <p:spPr bwMode="auto">
              <a:xfrm>
                <a:off x="5296317" y="2059897"/>
                <a:ext cx="161961" cy="152963"/>
              </a:xfrm>
              <a:custGeom>
                <a:avLst/>
                <a:gdLst>
                  <a:gd name="T0" fmla="*/ 145 w 145"/>
                  <a:gd name="T1" fmla="*/ 67 h 135"/>
                  <a:gd name="T2" fmla="*/ 145 w 145"/>
                  <a:gd name="T3" fmla="*/ 67 h 135"/>
                  <a:gd name="T4" fmla="*/ 145 w 145"/>
                  <a:gd name="T5" fmla="*/ 54 h 135"/>
                  <a:gd name="T6" fmla="*/ 139 w 145"/>
                  <a:gd name="T7" fmla="*/ 41 h 135"/>
                  <a:gd name="T8" fmla="*/ 134 w 145"/>
                  <a:gd name="T9" fmla="*/ 30 h 135"/>
                  <a:gd name="T10" fmla="*/ 125 w 145"/>
                  <a:gd name="T11" fmla="*/ 20 h 135"/>
                  <a:gd name="T12" fmla="*/ 113 w 145"/>
                  <a:gd name="T13" fmla="*/ 11 h 135"/>
                  <a:gd name="T14" fmla="*/ 100 w 145"/>
                  <a:gd name="T15" fmla="*/ 6 h 135"/>
                  <a:gd name="T16" fmla="*/ 87 w 145"/>
                  <a:gd name="T17" fmla="*/ 2 h 135"/>
                  <a:gd name="T18" fmla="*/ 73 w 145"/>
                  <a:gd name="T19" fmla="*/ 0 h 135"/>
                  <a:gd name="T20" fmla="*/ 73 w 145"/>
                  <a:gd name="T21" fmla="*/ 0 h 135"/>
                  <a:gd name="T22" fmla="*/ 58 w 145"/>
                  <a:gd name="T23" fmla="*/ 2 h 135"/>
                  <a:gd name="T24" fmla="*/ 45 w 145"/>
                  <a:gd name="T25" fmla="*/ 6 h 135"/>
                  <a:gd name="T26" fmla="*/ 32 w 145"/>
                  <a:gd name="T27" fmla="*/ 11 h 135"/>
                  <a:gd name="T28" fmla="*/ 21 w 145"/>
                  <a:gd name="T29" fmla="*/ 20 h 135"/>
                  <a:gd name="T30" fmla="*/ 11 w 145"/>
                  <a:gd name="T31" fmla="*/ 30 h 135"/>
                  <a:gd name="T32" fmla="*/ 6 w 145"/>
                  <a:gd name="T33" fmla="*/ 41 h 135"/>
                  <a:gd name="T34" fmla="*/ 0 w 145"/>
                  <a:gd name="T35" fmla="*/ 54 h 135"/>
                  <a:gd name="T36" fmla="*/ 0 w 145"/>
                  <a:gd name="T37" fmla="*/ 67 h 135"/>
                  <a:gd name="T38" fmla="*/ 0 w 145"/>
                  <a:gd name="T39" fmla="*/ 67 h 135"/>
                  <a:gd name="T40" fmla="*/ 0 w 145"/>
                  <a:gd name="T41" fmla="*/ 82 h 135"/>
                  <a:gd name="T42" fmla="*/ 6 w 145"/>
                  <a:gd name="T43" fmla="*/ 95 h 135"/>
                  <a:gd name="T44" fmla="*/ 11 w 145"/>
                  <a:gd name="T45" fmla="*/ 106 h 135"/>
                  <a:gd name="T46" fmla="*/ 21 w 145"/>
                  <a:gd name="T47" fmla="*/ 115 h 135"/>
                  <a:gd name="T48" fmla="*/ 32 w 145"/>
                  <a:gd name="T49" fmla="*/ 124 h 135"/>
                  <a:gd name="T50" fmla="*/ 45 w 145"/>
                  <a:gd name="T51" fmla="*/ 130 h 135"/>
                  <a:gd name="T52" fmla="*/ 58 w 145"/>
                  <a:gd name="T53" fmla="*/ 133 h 135"/>
                  <a:gd name="T54" fmla="*/ 73 w 145"/>
                  <a:gd name="T55" fmla="*/ 135 h 135"/>
                  <a:gd name="T56" fmla="*/ 73 w 145"/>
                  <a:gd name="T57" fmla="*/ 135 h 135"/>
                  <a:gd name="T58" fmla="*/ 87 w 145"/>
                  <a:gd name="T59" fmla="*/ 133 h 135"/>
                  <a:gd name="T60" fmla="*/ 100 w 145"/>
                  <a:gd name="T61" fmla="*/ 130 h 135"/>
                  <a:gd name="T62" fmla="*/ 113 w 145"/>
                  <a:gd name="T63" fmla="*/ 124 h 135"/>
                  <a:gd name="T64" fmla="*/ 125 w 145"/>
                  <a:gd name="T65" fmla="*/ 115 h 135"/>
                  <a:gd name="T66" fmla="*/ 134 w 145"/>
                  <a:gd name="T67" fmla="*/ 106 h 135"/>
                  <a:gd name="T68" fmla="*/ 139 w 145"/>
                  <a:gd name="T69" fmla="*/ 95 h 135"/>
                  <a:gd name="T70" fmla="*/ 145 w 145"/>
                  <a:gd name="T71" fmla="*/ 82 h 135"/>
                  <a:gd name="T72" fmla="*/ 145 w 145"/>
                  <a:gd name="T73" fmla="*/ 67 h 135"/>
                  <a:gd name="T74" fmla="*/ 145 w 145"/>
                  <a:gd name="T75" fmla="*/ 6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5" h="135">
                    <a:moveTo>
                      <a:pt x="145" y="67"/>
                    </a:moveTo>
                    <a:lnTo>
                      <a:pt x="145" y="67"/>
                    </a:lnTo>
                    <a:lnTo>
                      <a:pt x="145" y="54"/>
                    </a:lnTo>
                    <a:lnTo>
                      <a:pt x="139" y="41"/>
                    </a:lnTo>
                    <a:lnTo>
                      <a:pt x="134" y="30"/>
                    </a:lnTo>
                    <a:lnTo>
                      <a:pt x="125" y="20"/>
                    </a:lnTo>
                    <a:lnTo>
                      <a:pt x="113" y="11"/>
                    </a:lnTo>
                    <a:lnTo>
                      <a:pt x="100" y="6"/>
                    </a:lnTo>
                    <a:lnTo>
                      <a:pt x="87" y="2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58" y="2"/>
                    </a:lnTo>
                    <a:lnTo>
                      <a:pt x="45" y="6"/>
                    </a:lnTo>
                    <a:lnTo>
                      <a:pt x="32" y="11"/>
                    </a:lnTo>
                    <a:lnTo>
                      <a:pt x="21" y="20"/>
                    </a:lnTo>
                    <a:lnTo>
                      <a:pt x="11" y="30"/>
                    </a:lnTo>
                    <a:lnTo>
                      <a:pt x="6" y="41"/>
                    </a:lnTo>
                    <a:lnTo>
                      <a:pt x="0" y="54"/>
                    </a:lnTo>
                    <a:lnTo>
                      <a:pt x="0" y="67"/>
                    </a:lnTo>
                    <a:lnTo>
                      <a:pt x="0" y="67"/>
                    </a:lnTo>
                    <a:lnTo>
                      <a:pt x="0" y="82"/>
                    </a:lnTo>
                    <a:lnTo>
                      <a:pt x="6" y="95"/>
                    </a:lnTo>
                    <a:lnTo>
                      <a:pt x="11" y="106"/>
                    </a:lnTo>
                    <a:lnTo>
                      <a:pt x="21" y="115"/>
                    </a:lnTo>
                    <a:lnTo>
                      <a:pt x="32" y="124"/>
                    </a:lnTo>
                    <a:lnTo>
                      <a:pt x="45" y="130"/>
                    </a:lnTo>
                    <a:lnTo>
                      <a:pt x="58" y="133"/>
                    </a:lnTo>
                    <a:lnTo>
                      <a:pt x="73" y="135"/>
                    </a:lnTo>
                    <a:lnTo>
                      <a:pt x="73" y="135"/>
                    </a:lnTo>
                    <a:lnTo>
                      <a:pt x="87" y="133"/>
                    </a:lnTo>
                    <a:lnTo>
                      <a:pt x="100" y="130"/>
                    </a:lnTo>
                    <a:lnTo>
                      <a:pt x="113" y="124"/>
                    </a:lnTo>
                    <a:lnTo>
                      <a:pt x="125" y="115"/>
                    </a:lnTo>
                    <a:lnTo>
                      <a:pt x="134" y="106"/>
                    </a:lnTo>
                    <a:lnTo>
                      <a:pt x="139" y="95"/>
                    </a:lnTo>
                    <a:lnTo>
                      <a:pt x="145" y="82"/>
                    </a:lnTo>
                    <a:lnTo>
                      <a:pt x="145" y="67"/>
                    </a:lnTo>
                    <a:lnTo>
                      <a:pt x="145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6" name="Freeform 40"/>
              <p:cNvSpPr>
                <a:spLocks/>
              </p:cNvSpPr>
              <p:nvPr/>
            </p:nvSpPr>
            <p:spPr bwMode="auto">
              <a:xfrm>
                <a:off x="5476274" y="2224107"/>
                <a:ext cx="193454" cy="170959"/>
              </a:xfrm>
              <a:custGeom>
                <a:avLst/>
                <a:gdLst>
                  <a:gd name="T0" fmla="*/ 46 w 170"/>
                  <a:gd name="T1" fmla="*/ 0 h 153"/>
                  <a:gd name="T2" fmla="*/ 46 w 170"/>
                  <a:gd name="T3" fmla="*/ 0 h 153"/>
                  <a:gd name="T4" fmla="*/ 33 w 170"/>
                  <a:gd name="T5" fmla="*/ 0 h 153"/>
                  <a:gd name="T6" fmla="*/ 22 w 170"/>
                  <a:gd name="T7" fmla="*/ 2 h 153"/>
                  <a:gd name="T8" fmla="*/ 11 w 170"/>
                  <a:gd name="T9" fmla="*/ 6 h 153"/>
                  <a:gd name="T10" fmla="*/ 0 w 170"/>
                  <a:gd name="T11" fmla="*/ 12 h 153"/>
                  <a:gd name="T12" fmla="*/ 0 w 170"/>
                  <a:gd name="T13" fmla="*/ 12 h 153"/>
                  <a:gd name="T14" fmla="*/ 16 w 170"/>
                  <a:gd name="T15" fmla="*/ 21 h 153"/>
                  <a:gd name="T16" fmla="*/ 31 w 170"/>
                  <a:gd name="T17" fmla="*/ 34 h 153"/>
                  <a:gd name="T18" fmla="*/ 44 w 170"/>
                  <a:gd name="T19" fmla="*/ 49 h 153"/>
                  <a:gd name="T20" fmla="*/ 57 w 170"/>
                  <a:gd name="T21" fmla="*/ 65 h 153"/>
                  <a:gd name="T22" fmla="*/ 66 w 170"/>
                  <a:gd name="T23" fmla="*/ 86 h 153"/>
                  <a:gd name="T24" fmla="*/ 72 w 170"/>
                  <a:gd name="T25" fmla="*/ 106 h 153"/>
                  <a:gd name="T26" fmla="*/ 78 w 170"/>
                  <a:gd name="T27" fmla="*/ 128 h 153"/>
                  <a:gd name="T28" fmla="*/ 78 w 170"/>
                  <a:gd name="T29" fmla="*/ 153 h 153"/>
                  <a:gd name="T30" fmla="*/ 170 w 170"/>
                  <a:gd name="T31" fmla="*/ 153 h 153"/>
                  <a:gd name="T32" fmla="*/ 170 w 170"/>
                  <a:gd name="T33" fmla="*/ 153 h 153"/>
                  <a:gd name="T34" fmla="*/ 170 w 170"/>
                  <a:gd name="T35" fmla="*/ 138 h 153"/>
                  <a:gd name="T36" fmla="*/ 169 w 170"/>
                  <a:gd name="T37" fmla="*/ 123 h 153"/>
                  <a:gd name="T38" fmla="*/ 165 w 170"/>
                  <a:gd name="T39" fmla="*/ 108 h 153"/>
                  <a:gd name="T40" fmla="*/ 161 w 170"/>
                  <a:gd name="T41" fmla="*/ 93 h 153"/>
                  <a:gd name="T42" fmla="*/ 156 w 170"/>
                  <a:gd name="T43" fmla="*/ 80 h 153"/>
                  <a:gd name="T44" fmla="*/ 150 w 170"/>
                  <a:gd name="T45" fmla="*/ 67 h 153"/>
                  <a:gd name="T46" fmla="*/ 143 w 170"/>
                  <a:gd name="T47" fmla="*/ 56 h 153"/>
                  <a:gd name="T48" fmla="*/ 133 w 170"/>
                  <a:gd name="T49" fmla="*/ 45 h 153"/>
                  <a:gd name="T50" fmla="*/ 126 w 170"/>
                  <a:gd name="T51" fmla="*/ 36 h 153"/>
                  <a:gd name="T52" fmla="*/ 115 w 170"/>
                  <a:gd name="T53" fmla="*/ 26 h 153"/>
                  <a:gd name="T54" fmla="*/ 105 w 170"/>
                  <a:gd name="T55" fmla="*/ 19 h 153"/>
                  <a:gd name="T56" fmla="*/ 94 w 170"/>
                  <a:gd name="T57" fmla="*/ 12 h 153"/>
                  <a:gd name="T58" fmla="*/ 83 w 170"/>
                  <a:gd name="T59" fmla="*/ 6 h 153"/>
                  <a:gd name="T60" fmla="*/ 70 w 170"/>
                  <a:gd name="T61" fmla="*/ 2 h 153"/>
                  <a:gd name="T62" fmla="*/ 59 w 170"/>
                  <a:gd name="T63" fmla="*/ 0 h 153"/>
                  <a:gd name="T64" fmla="*/ 46 w 170"/>
                  <a:gd name="T65" fmla="*/ 0 h 153"/>
                  <a:gd name="T66" fmla="*/ 46 w 170"/>
                  <a:gd name="T6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70" h="153">
                    <a:moveTo>
                      <a:pt x="46" y="0"/>
                    </a:moveTo>
                    <a:lnTo>
                      <a:pt x="46" y="0"/>
                    </a:lnTo>
                    <a:lnTo>
                      <a:pt x="33" y="0"/>
                    </a:lnTo>
                    <a:lnTo>
                      <a:pt x="22" y="2"/>
                    </a:lnTo>
                    <a:lnTo>
                      <a:pt x="11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6" y="21"/>
                    </a:lnTo>
                    <a:lnTo>
                      <a:pt x="31" y="34"/>
                    </a:lnTo>
                    <a:lnTo>
                      <a:pt x="44" y="49"/>
                    </a:lnTo>
                    <a:lnTo>
                      <a:pt x="57" y="65"/>
                    </a:lnTo>
                    <a:lnTo>
                      <a:pt x="66" y="86"/>
                    </a:lnTo>
                    <a:lnTo>
                      <a:pt x="72" y="106"/>
                    </a:lnTo>
                    <a:lnTo>
                      <a:pt x="78" y="128"/>
                    </a:lnTo>
                    <a:lnTo>
                      <a:pt x="78" y="153"/>
                    </a:lnTo>
                    <a:lnTo>
                      <a:pt x="170" y="153"/>
                    </a:lnTo>
                    <a:lnTo>
                      <a:pt x="170" y="153"/>
                    </a:lnTo>
                    <a:lnTo>
                      <a:pt x="170" y="138"/>
                    </a:lnTo>
                    <a:lnTo>
                      <a:pt x="169" y="123"/>
                    </a:lnTo>
                    <a:lnTo>
                      <a:pt x="165" y="108"/>
                    </a:lnTo>
                    <a:lnTo>
                      <a:pt x="161" y="93"/>
                    </a:lnTo>
                    <a:lnTo>
                      <a:pt x="156" y="80"/>
                    </a:lnTo>
                    <a:lnTo>
                      <a:pt x="150" y="67"/>
                    </a:lnTo>
                    <a:lnTo>
                      <a:pt x="143" y="56"/>
                    </a:lnTo>
                    <a:lnTo>
                      <a:pt x="133" y="45"/>
                    </a:lnTo>
                    <a:lnTo>
                      <a:pt x="126" y="36"/>
                    </a:lnTo>
                    <a:lnTo>
                      <a:pt x="115" y="26"/>
                    </a:lnTo>
                    <a:lnTo>
                      <a:pt x="105" y="19"/>
                    </a:lnTo>
                    <a:lnTo>
                      <a:pt x="94" y="12"/>
                    </a:lnTo>
                    <a:lnTo>
                      <a:pt x="83" y="6"/>
                    </a:lnTo>
                    <a:lnTo>
                      <a:pt x="70" y="2"/>
                    </a:lnTo>
                    <a:lnTo>
                      <a:pt x="59" y="0"/>
                    </a:lnTo>
                    <a:lnTo>
                      <a:pt x="46" y="0"/>
                    </a:ln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7" name="Freeform 41"/>
              <p:cNvSpPr>
                <a:spLocks/>
              </p:cNvSpPr>
              <p:nvPr/>
            </p:nvSpPr>
            <p:spPr bwMode="auto">
              <a:xfrm>
                <a:off x="5474024" y="2059897"/>
                <a:ext cx="134968" cy="152963"/>
              </a:xfrm>
              <a:custGeom>
                <a:avLst/>
                <a:gdLst>
                  <a:gd name="T0" fmla="*/ 28 w 119"/>
                  <a:gd name="T1" fmla="*/ 67 h 135"/>
                  <a:gd name="T2" fmla="*/ 28 w 119"/>
                  <a:gd name="T3" fmla="*/ 67 h 135"/>
                  <a:gd name="T4" fmla="*/ 26 w 119"/>
                  <a:gd name="T5" fmla="*/ 83 h 135"/>
                  <a:gd name="T6" fmla="*/ 20 w 119"/>
                  <a:gd name="T7" fmla="*/ 96 h 135"/>
                  <a:gd name="T8" fmla="*/ 11 w 119"/>
                  <a:gd name="T9" fmla="*/ 109 h 135"/>
                  <a:gd name="T10" fmla="*/ 0 w 119"/>
                  <a:gd name="T11" fmla="*/ 121 h 135"/>
                  <a:gd name="T12" fmla="*/ 0 w 119"/>
                  <a:gd name="T13" fmla="*/ 121 h 135"/>
                  <a:gd name="T14" fmla="*/ 11 w 119"/>
                  <a:gd name="T15" fmla="*/ 126 h 135"/>
                  <a:gd name="T16" fmla="*/ 22 w 119"/>
                  <a:gd name="T17" fmla="*/ 132 h 135"/>
                  <a:gd name="T18" fmla="*/ 33 w 119"/>
                  <a:gd name="T19" fmla="*/ 133 h 135"/>
                  <a:gd name="T20" fmla="*/ 46 w 119"/>
                  <a:gd name="T21" fmla="*/ 135 h 135"/>
                  <a:gd name="T22" fmla="*/ 46 w 119"/>
                  <a:gd name="T23" fmla="*/ 135 h 135"/>
                  <a:gd name="T24" fmla="*/ 61 w 119"/>
                  <a:gd name="T25" fmla="*/ 133 h 135"/>
                  <a:gd name="T26" fmla="*/ 74 w 119"/>
                  <a:gd name="T27" fmla="*/ 130 h 135"/>
                  <a:gd name="T28" fmla="*/ 87 w 119"/>
                  <a:gd name="T29" fmla="*/ 124 h 135"/>
                  <a:gd name="T30" fmla="*/ 98 w 119"/>
                  <a:gd name="T31" fmla="*/ 115 h 135"/>
                  <a:gd name="T32" fmla="*/ 107 w 119"/>
                  <a:gd name="T33" fmla="*/ 106 h 135"/>
                  <a:gd name="T34" fmla="*/ 113 w 119"/>
                  <a:gd name="T35" fmla="*/ 95 h 135"/>
                  <a:gd name="T36" fmla="*/ 119 w 119"/>
                  <a:gd name="T37" fmla="*/ 82 h 135"/>
                  <a:gd name="T38" fmla="*/ 119 w 119"/>
                  <a:gd name="T39" fmla="*/ 67 h 135"/>
                  <a:gd name="T40" fmla="*/ 119 w 119"/>
                  <a:gd name="T41" fmla="*/ 67 h 135"/>
                  <a:gd name="T42" fmla="*/ 119 w 119"/>
                  <a:gd name="T43" fmla="*/ 54 h 135"/>
                  <a:gd name="T44" fmla="*/ 113 w 119"/>
                  <a:gd name="T45" fmla="*/ 41 h 135"/>
                  <a:gd name="T46" fmla="*/ 107 w 119"/>
                  <a:gd name="T47" fmla="*/ 30 h 135"/>
                  <a:gd name="T48" fmla="*/ 98 w 119"/>
                  <a:gd name="T49" fmla="*/ 20 h 135"/>
                  <a:gd name="T50" fmla="*/ 87 w 119"/>
                  <a:gd name="T51" fmla="*/ 11 h 135"/>
                  <a:gd name="T52" fmla="*/ 74 w 119"/>
                  <a:gd name="T53" fmla="*/ 6 h 135"/>
                  <a:gd name="T54" fmla="*/ 61 w 119"/>
                  <a:gd name="T55" fmla="*/ 2 h 135"/>
                  <a:gd name="T56" fmla="*/ 46 w 119"/>
                  <a:gd name="T57" fmla="*/ 0 h 135"/>
                  <a:gd name="T58" fmla="*/ 46 w 119"/>
                  <a:gd name="T59" fmla="*/ 0 h 135"/>
                  <a:gd name="T60" fmla="*/ 33 w 119"/>
                  <a:gd name="T61" fmla="*/ 0 h 135"/>
                  <a:gd name="T62" fmla="*/ 22 w 119"/>
                  <a:gd name="T63" fmla="*/ 4 h 135"/>
                  <a:gd name="T64" fmla="*/ 11 w 119"/>
                  <a:gd name="T65" fmla="*/ 9 h 135"/>
                  <a:gd name="T66" fmla="*/ 0 w 119"/>
                  <a:gd name="T67" fmla="*/ 15 h 135"/>
                  <a:gd name="T68" fmla="*/ 0 w 119"/>
                  <a:gd name="T69" fmla="*/ 15 h 135"/>
                  <a:gd name="T70" fmla="*/ 11 w 119"/>
                  <a:gd name="T71" fmla="*/ 26 h 135"/>
                  <a:gd name="T72" fmla="*/ 20 w 119"/>
                  <a:gd name="T73" fmla="*/ 37 h 135"/>
                  <a:gd name="T74" fmla="*/ 26 w 119"/>
                  <a:gd name="T75" fmla="*/ 52 h 135"/>
                  <a:gd name="T76" fmla="*/ 28 w 119"/>
                  <a:gd name="T77" fmla="*/ 67 h 135"/>
                  <a:gd name="T78" fmla="*/ 28 w 119"/>
                  <a:gd name="T79" fmla="*/ 6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9" h="135">
                    <a:moveTo>
                      <a:pt x="28" y="67"/>
                    </a:moveTo>
                    <a:lnTo>
                      <a:pt x="28" y="67"/>
                    </a:lnTo>
                    <a:lnTo>
                      <a:pt x="26" y="83"/>
                    </a:lnTo>
                    <a:lnTo>
                      <a:pt x="20" y="96"/>
                    </a:lnTo>
                    <a:lnTo>
                      <a:pt x="11" y="109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11" y="126"/>
                    </a:lnTo>
                    <a:lnTo>
                      <a:pt x="22" y="132"/>
                    </a:lnTo>
                    <a:lnTo>
                      <a:pt x="33" y="133"/>
                    </a:lnTo>
                    <a:lnTo>
                      <a:pt x="46" y="135"/>
                    </a:lnTo>
                    <a:lnTo>
                      <a:pt x="46" y="135"/>
                    </a:lnTo>
                    <a:lnTo>
                      <a:pt x="61" y="133"/>
                    </a:lnTo>
                    <a:lnTo>
                      <a:pt x="74" y="130"/>
                    </a:lnTo>
                    <a:lnTo>
                      <a:pt x="87" y="124"/>
                    </a:lnTo>
                    <a:lnTo>
                      <a:pt x="98" y="115"/>
                    </a:lnTo>
                    <a:lnTo>
                      <a:pt x="107" y="106"/>
                    </a:lnTo>
                    <a:lnTo>
                      <a:pt x="113" y="95"/>
                    </a:lnTo>
                    <a:lnTo>
                      <a:pt x="119" y="82"/>
                    </a:lnTo>
                    <a:lnTo>
                      <a:pt x="119" y="67"/>
                    </a:lnTo>
                    <a:lnTo>
                      <a:pt x="119" y="67"/>
                    </a:lnTo>
                    <a:lnTo>
                      <a:pt x="119" y="54"/>
                    </a:lnTo>
                    <a:lnTo>
                      <a:pt x="113" y="41"/>
                    </a:lnTo>
                    <a:lnTo>
                      <a:pt x="107" y="30"/>
                    </a:lnTo>
                    <a:lnTo>
                      <a:pt x="98" y="20"/>
                    </a:lnTo>
                    <a:lnTo>
                      <a:pt x="87" y="11"/>
                    </a:lnTo>
                    <a:lnTo>
                      <a:pt x="74" y="6"/>
                    </a:lnTo>
                    <a:lnTo>
                      <a:pt x="61" y="2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33" y="0"/>
                    </a:lnTo>
                    <a:lnTo>
                      <a:pt x="22" y="4"/>
                    </a:lnTo>
                    <a:lnTo>
                      <a:pt x="11" y="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1" y="26"/>
                    </a:lnTo>
                    <a:lnTo>
                      <a:pt x="20" y="37"/>
                    </a:lnTo>
                    <a:lnTo>
                      <a:pt x="26" y="52"/>
                    </a:lnTo>
                    <a:lnTo>
                      <a:pt x="28" y="67"/>
                    </a:lnTo>
                    <a:lnTo>
                      <a:pt x="28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8" name="Freeform 42"/>
            <p:cNvSpPr>
              <a:spLocks/>
            </p:cNvSpPr>
            <p:nvPr/>
          </p:nvSpPr>
          <p:spPr bwMode="auto">
            <a:xfrm>
              <a:off x="1232139" y="3560287"/>
              <a:ext cx="908782" cy="1063996"/>
            </a:xfrm>
            <a:custGeom>
              <a:avLst/>
              <a:gdLst>
                <a:gd name="T0" fmla="*/ 809 w 809"/>
                <a:gd name="T1" fmla="*/ 404 h 946"/>
                <a:gd name="T2" fmla="*/ 800 w 809"/>
                <a:gd name="T3" fmla="*/ 322 h 946"/>
                <a:gd name="T4" fmla="*/ 777 w 809"/>
                <a:gd name="T5" fmla="*/ 246 h 946"/>
                <a:gd name="T6" fmla="*/ 740 w 809"/>
                <a:gd name="T7" fmla="*/ 178 h 946"/>
                <a:gd name="T8" fmla="*/ 690 w 809"/>
                <a:gd name="T9" fmla="*/ 118 h 946"/>
                <a:gd name="T10" fmla="*/ 631 w 809"/>
                <a:gd name="T11" fmla="*/ 68 h 946"/>
                <a:gd name="T12" fmla="*/ 562 w 809"/>
                <a:gd name="T13" fmla="*/ 31 h 946"/>
                <a:gd name="T14" fmla="*/ 486 w 809"/>
                <a:gd name="T15" fmla="*/ 9 h 946"/>
                <a:gd name="T16" fmla="*/ 404 w 809"/>
                <a:gd name="T17" fmla="*/ 0 h 946"/>
                <a:gd name="T18" fmla="*/ 363 w 809"/>
                <a:gd name="T19" fmla="*/ 1 h 946"/>
                <a:gd name="T20" fmla="*/ 284 w 809"/>
                <a:gd name="T21" fmla="*/ 18 h 946"/>
                <a:gd name="T22" fmla="*/ 211 w 809"/>
                <a:gd name="T23" fmla="*/ 50 h 946"/>
                <a:gd name="T24" fmla="*/ 146 w 809"/>
                <a:gd name="T25" fmla="*/ 92 h 946"/>
                <a:gd name="T26" fmla="*/ 93 w 809"/>
                <a:gd name="T27" fmla="*/ 148 h 946"/>
                <a:gd name="T28" fmla="*/ 48 w 809"/>
                <a:gd name="T29" fmla="*/ 211 h 946"/>
                <a:gd name="T30" fmla="*/ 18 w 809"/>
                <a:gd name="T31" fmla="*/ 283 h 946"/>
                <a:gd name="T32" fmla="*/ 2 w 809"/>
                <a:gd name="T33" fmla="*/ 363 h 946"/>
                <a:gd name="T34" fmla="*/ 0 w 809"/>
                <a:gd name="T35" fmla="*/ 404 h 946"/>
                <a:gd name="T36" fmla="*/ 7 w 809"/>
                <a:gd name="T37" fmla="*/ 486 h 946"/>
                <a:gd name="T38" fmla="*/ 31 w 809"/>
                <a:gd name="T39" fmla="*/ 562 h 946"/>
                <a:gd name="T40" fmla="*/ 68 w 809"/>
                <a:gd name="T41" fmla="*/ 630 h 946"/>
                <a:gd name="T42" fmla="*/ 119 w 809"/>
                <a:gd name="T43" fmla="*/ 690 h 946"/>
                <a:gd name="T44" fmla="*/ 178 w 809"/>
                <a:gd name="T45" fmla="*/ 740 h 946"/>
                <a:gd name="T46" fmla="*/ 247 w 809"/>
                <a:gd name="T47" fmla="*/ 777 h 946"/>
                <a:gd name="T48" fmla="*/ 323 w 809"/>
                <a:gd name="T49" fmla="*/ 799 h 946"/>
                <a:gd name="T50" fmla="*/ 404 w 809"/>
                <a:gd name="T51" fmla="*/ 808 h 946"/>
                <a:gd name="T52" fmla="*/ 423 w 809"/>
                <a:gd name="T53" fmla="*/ 808 h 946"/>
                <a:gd name="T54" fmla="*/ 603 w 809"/>
                <a:gd name="T55" fmla="*/ 756 h 946"/>
                <a:gd name="T56" fmla="*/ 625 w 809"/>
                <a:gd name="T57" fmla="*/ 742 h 946"/>
                <a:gd name="T58" fmla="*/ 668 w 809"/>
                <a:gd name="T59" fmla="*/ 710 h 946"/>
                <a:gd name="T60" fmla="*/ 705 w 809"/>
                <a:gd name="T61" fmla="*/ 675 h 946"/>
                <a:gd name="T62" fmla="*/ 736 w 809"/>
                <a:gd name="T63" fmla="*/ 632 h 946"/>
                <a:gd name="T64" fmla="*/ 764 w 809"/>
                <a:gd name="T65" fmla="*/ 588 h 946"/>
                <a:gd name="T66" fmla="*/ 785 w 809"/>
                <a:gd name="T67" fmla="*/ 539 h 946"/>
                <a:gd name="T68" fmla="*/ 800 w 809"/>
                <a:gd name="T69" fmla="*/ 487 h 946"/>
                <a:gd name="T70" fmla="*/ 807 w 809"/>
                <a:gd name="T71" fmla="*/ 432 h 946"/>
                <a:gd name="T72" fmla="*/ 809 w 809"/>
                <a:gd name="T73" fmla="*/ 404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9" h="946">
                  <a:moveTo>
                    <a:pt x="809" y="404"/>
                  </a:moveTo>
                  <a:lnTo>
                    <a:pt x="809" y="404"/>
                  </a:lnTo>
                  <a:lnTo>
                    <a:pt x="807" y="363"/>
                  </a:lnTo>
                  <a:lnTo>
                    <a:pt x="800" y="322"/>
                  </a:lnTo>
                  <a:lnTo>
                    <a:pt x="790" y="283"/>
                  </a:lnTo>
                  <a:lnTo>
                    <a:pt x="777" y="246"/>
                  </a:lnTo>
                  <a:lnTo>
                    <a:pt x="759" y="211"/>
                  </a:lnTo>
                  <a:lnTo>
                    <a:pt x="740" y="178"/>
                  </a:lnTo>
                  <a:lnTo>
                    <a:pt x="716" y="148"/>
                  </a:lnTo>
                  <a:lnTo>
                    <a:pt x="690" y="118"/>
                  </a:lnTo>
                  <a:lnTo>
                    <a:pt x="660" y="92"/>
                  </a:lnTo>
                  <a:lnTo>
                    <a:pt x="631" y="68"/>
                  </a:lnTo>
                  <a:lnTo>
                    <a:pt x="597" y="50"/>
                  </a:lnTo>
                  <a:lnTo>
                    <a:pt x="562" y="31"/>
                  </a:lnTo>
                  <a:lnTo>
                    <a:pt x="525" y="18"/>
                  </a:lnTo>
                  <a:lnTo>
                    <a:pt x="486" y="9"/>
                  </a:lnTo>
                  <a:lnTo>
                    <a:pt x="445" y="1"/>
                  </a:lnTo>
                  <a:lnTo>
                    <a:pt x="404" y="0"/>
                  </a:lnTo>
                  <a:lnTo>
                    <a:pt x="404" y="0"/>
                  </a:lnTo>
                  <a:lnTo>
                    <a:pt x="363" y="1"/>
                  </a:lnTo>
                  <a:lnTo>
                    <a:pt x="323" y="9"/>
                  </a:lnTo>
                  <a:lnTo>
                    <a:pt x="284" y="18"/>
                  </a:lnTo>
                  <a:lnTo>
                    <a:pt x="247" y="31"/>
                  </a:lnTo>
                  <a:lnTo>
                    <a:pt x="211" y="50"/>
                  </a:lnTo>
                  <a:lnTo>
                    <a:pt x="178" y="68"/>
                  </a:lnTo>
                  <a:lnTo>
                    <a:pt x="146" y="92"/>
                  </a:lnTo>
                  <a:lnTo>
                    <a:pt x="119" y="118"/>
                  </a:lnTo>
                  <a:lnTo>
                    <a:pt x="93" y="148"/>
                  </a:lnTo>
                  <a:lnTo>
                    <a:pt x="68" y="178"/>
                  </a:lnTo>
                  <a:lnTo>
                    <a:pt x="48" y="211"/>
                  </a:lnTo>
                  <a:lnTo>
                    <a:pt x="31" y="246"/>
                  </a:lnTo>
                  <a:lnTo>
                    <a:pt x="18" y="283"/>
                  </a:lnTo>
                  <a:lnTo>
                    <a:pt x="7" y="322"/>
                  </a:lnTo>
                  <a:lnTo>
                    <a:pt x="2" y="363"/>
                  </a:lnTo>
                  <a:lnTo>
                    <a:pt x="0" y="404"/>
                  </a:lnTo>
                  <a:lnTo>
                    <a:pt x="0" y="404"/>
                  </a:lnTo>
                  <a:lnTo>
                    <a:pt x="2" y="445"/>
                  </a:lnTo>
                  <a:lnTo>
                    <a:pt x="7" y="486"/>
                  </a:lnTo>
                  <a:lnTo>
                    <a:pt x="18" y="525"/>
                  </a:lnTo>
                  <a:lnTo>
                    <a:pt x="31" y="562"/>
                  </a:lnTo>
                  <a:lnTo>
                    <a:pt x="48" y="597"/>
                  </a:lnTo>
                  <a:lnTo>
                    <a:pt x="68" y="630"/>
                  </a:lnTo>
                  <a:lnTo>
                    <a:pt x="93" y="662"/>
                  </a:lnTo>
                  <a:lnTo>
                    <a:pt x="119" y="690"/>
                  </a:lnTo>
                  <a:lnTo>
                    <a:pt x="146" y="716"/>
                  </a:lnTo>
                  <a:lnTo>
                    <a:pt x="178" y="740"/>
                  </a:lnTo>
                  <a:lnTo>
                    <a:pt x="211" y="760"/>
                  </a:lnTo>
                  <a:lnTo>
                    <a:pt x="247" y="777"/>
                  </a:lnTo>
                  <a:lnTo>
                    <a:pt x="284" y="790"/>
                  </a:lnTo>
                  <a:lnTo>
                    <a:pt x="323" y="799"/>
                  </a:lnTo>
                  <a:lnTo>
                    <a:pt x="363" y="806"/>
                  </a:lnTo>
                  <a:lnTo>
                    <a:pt x="404" y="808"/>
                  </a:lnTo>
                  <a:lnTo>
                    <a:pt x="404" y="808"/>
                  </a:lnTo>
                  <a:lnTo>
                    <a:pt x="423" y="808"/>
                  </a:lnTo>
                  <a:lnTo>
                    <a:pt x="586" y="946"/>
                  </a:lnTo>
                  <a:lnTo>
                    <a:pt x="603" y="756"/>
                  </a:lnTo>
                  <a:lnTo>
                    <a:pt x="603" y="756"/>
                  </a:lnTo>
                  <a:lnTo>
                    <a:pt x="625" y="742"/>
                  </a:lnTo>
                  <a:lnTo>
                    <a:pt x="647" y="727"/>
                  </a:lnTo>
                  <a:lnTo>
                    <a:pt x="668" y="710"/>
                  </a:lnTo>
                  <a:lnTo>
                    <a:pt x="686" y="693"/>
                  </a:lnTo>
                  <a:lnTo>
                    <a:pt x="705" y="675"/>
                  </a:lnTo>
                  <a:lnTo>
                    <a:pt x="722" y="654"/>
                  </a:lnTo>
                  <a:lnTo>
                    <a:pt x="736" y="632"/>
                  </a:lnTo>
                  <a:lnTo>
                    <a:pt x="751" y="610"/>
                  </a:lnTo>
                  <a:lnTo>
                    <a:pt x="764" y="588"/>
                  </a:lnTo>
                  <a:lnTo>
                    <a:pt x="775" y="563"/>
                  </a:lnTo>
                  <a:lnTo>
                    <a:pt x="785" y="539"/>
                  </a:lnTo>
                  <a:lnTo>
                    <a:pt x="794" y="513"/>
                  </a:lnTo>
                  <a:lnTo>
                    <a:pt x="800" y="487"/>
                  </a:lnTo>
                  <a:lnTo>
                    <a:pt x="805" y="460"/>
                  </a:lnTo>
                  <a:lnTo>
                    <a:pt x="807" y="432"/>
                  </a:lnTo>
                  <a:lnTo>
                    <a:pt x="809" y="404"/>
                  </a:lnTo>
                  <a:lnTo>
                    <a:pt x="809" y="404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9" name="Freeform 43"/>
            <p:cNvSpPr>
              <a:spLocks noEditPoints="1"/>
            </p:cNvSpPr>
            <p:nvPr/>
          </p:nvSpPr>
          <p:spPr bwMode="auto">
            <a:xfrm>
              <a:off x="1520070" y="3713250"/>
              <a:ext cx="341918" cy="638847"/>
            </a:xfrm>
            <a:custGeom>
              <a:avLst/>
              <a:gdLst>
                <a:gd name="T0" fmla="*/ 300 w 304"/>
                <a:gd name="T1" fmla="*/ 399 h 567"/>
                <a:gd name="T2" fmla="*/ 284 w 304"/>
                <a:gd name="T3" fmla="*/ 441 h 567"/>
                <a:gd name="T4" fmla="*/ 252 w 304"/>
                <a:gd name="T5" fmla="*/ 478 h 567"/>
                <a:gd name="T6" fmla="*/ 217 w 304"/>
                <a:gd name="T7" fmla="*/ 501 h 567"/>
                <a:gd name="T8" fmla="*/ 176 w 304"/>
                <a:gd name="T9" fmla="*/ 514 h 567"/>
                <a:gd name="T10" fmla="*/ 139 w 304"/>
                <a:gd name="T11" fmla="*/ 519 h 567"/>
                <a:gd name="T12" fmla="*/ 135 w 304"/>
                <a:gd name="T13" fmla="*/ 519 h 567"/>
                <a:gd name="T14" fmla="*/ 111 w 304"/>
                <a:gd name="T15" fmla="*/ 519 h 567"/>
                <a:gd name="T16" fmla="*/ 59 w 304"/>
                <a:gd name="T17" fmla="*/ 510 h 567"/>
                <a:gd name="T18" fmla="*/ 28 w 304"/>
                <a:gd name="T19" fmla="*/ 499 h 567"/>
                <a:gd name="T20" fmla="*/ 22 w 304"/>
                <a:gd name="T21" fmla="*/ 417 h 567"/>
                <a:gd name="T22" fmla="*/ 44 w 304"/>
                <a:gd name="T23" fmla="*/ 430 h 567"/>
                <a:gd name="T24" fmla="*/ 107 w 304"/>
                <a:gd name="T25" fmla="*/ 454 h 567"/>
                <a:gd name="T26" fmla="*/ 139 w 304"/>
                <a:gd name="T27" fmla="*/ 460 h 567"/>
                <a:gd name="T28" fmla="*/ 94 w 304"/>
                <a:gd name="T29" fmla="*/ 298 h 567"/>
                <a:gd name="T30" fmla="*/ 56 w 304"/>
                <a:gd name="T31" fmla="*/ 273 h 567"/>
                <a:gd name="T32" fmla="*/ 39 w 304"/>
                <a:gd name="T33" fmla="*/ 254 h 567"/>
                <a:gd name="T34" fmla="*/ 26 w 304"/>
                <a:gd name="T35" fmla="*/ 232 h 567"/>
                <a:gd name="T36" fmla="*/ 17 w 304"/>
                <a:gd name="T37" fmla="*/ 191 h 567"/>
                <a:gd name="T38" fmla="*/ 17 w 304"/>
                <a:gd name="T39" fmla="*/ 156 h 567"/>
                <a:gd name="T40" fmla="*/ 33 w 304"/>
                <a:gd name="T41" fmla="*/ 117 h 567"/>
                <a:gd name="T42" fmla="*/ 65 w 304"/>
                <a:gd name="T43" fmla="*/ 83 h 567"/>
                <a:gd name="T44" fmla="*/ 98 w 304"/>
                <a:gd name="T45" fmla="*/ 63 h 567"/>
                <a:gd name="T46" fmla="*/ 139 w 304"/>
                <a:gd name="T47" fmla="*/ 50 h 567"/>
                <a:gd name="T48" fmla="*/ 176 w 304"/>
                <a:gd name="T49" fmla="*/ 48 h 567"/>
                <a:gd name="T50" fmla="*/ 206 w 304"/>
                <a:gd name="T51" fmla="*/ 48 h 567"/>
                <a:gd name="T52" fmla="*/ 284 w 304"/>
                <a:gd name="T53" fmla="*/ 57 h 567"/>
                <a:gd name="T54" fmla="*/ 247 w 304"/>
                <a:gd name="T55" fmla="*/ 119 h 567"/>
                <a:gd name="T56" fmla="*/ 200 w 304"/>
                <a:gd name="T57" fmla="*/ 107 h 567"/>
                <a:gd name="T58" fmla="*/ 176 w 304"/>
                <a:gd name="T59" fmla="*/ 232 h 567"/>
                <a:gd name="T60" fmla="*/ 243 w 304"/>
                <a:gd name="T61" fmla="*/ 261 h 567"/>
                <a:gd name="T62" fmla="*/ 271 w 304"/>
                <a:gd name="T63" fmla="*/ 286 h 567"/>
                <a:gd name="T64" fmla="*/ 291 w 304"/>
                <a:gd name="T65" fmla="*/ 317 h 567"/>
                <a:gd name="T66" fmla="*/ 300 w 304"/>
                <a:gd name="T67" fmla="*/ 345 h 567"/>
                <a:gd name="T68" fmla="*/ 304 w 304"/>
                <a:gd name="T69" fmla="*/ 378 h 567"/>
                <a:gd name="T70" fmla="*/ 94 w 304"/>
                <a:gd name="T71" fmla="*/ 169 h 567"/>
                <a:gd name="T72" fmla="*/ 106 w 304"/>
                <a:gd name="T73" fmla="*/ 193 h 567"/>
                <a:gd name="T74" fmla="*/ 139 w 304"/>
                <a:gd name="T75" fmla="*/ 215 h 567"/>
                <a:gd name="T76" fmla="*/ 122 w 304"/>
                <a:gd name="T77" fmla="*/ 109 h 567"/>
                <a:gd name="T78" fmla="*/ 104 w 304"/>
                <a:gd name="T79" fmla="*/ 120 h 567"/>
                <a:gd name="T80" fmla="*/ 94 w 304"/>
                <a:gd name="T81" fmla="*/ 143 h 567"/>
                <a:gd name="T82" fmla="*/ 224 w 304"/>
                <a:gd name="T83" fmla="*/ 391 h 567"/>
                <a:gd name="T84" fmla="*/ 221 w 304"/>
                <a:gd name="T85" fmla="*/ 371 h 567"/>
                <a:gd name="T86" fmla="*/ 211 w 304"/>
                <a:gd name="T87" fmla="*/ 356 h 567"/>
                <a:gd name="T88" fmla="*/ 176 w 304"/>
                <a:gd name="T89" fmla="*/ 458 h 567"/>
                <a:gd name="T90" fmla="*/ 191 w 304"/>
                <a:gd name="T91" fmla="*/ 454 h 567"/>
                <a:gd name="T92" fmla="*/ 206 w 304"/>
                <a:gd name="T93" fmla="*/ 449 h 567"/>
                <a:gd name="T94" fmla="*/ 217 w 304"/>
                <a:gd name="T95" fmla="*/ 432 h 567"/>
                <a:gd name="T96" fmla="*/ 224 w 304"/>
                <a:gd name="T97" fmla="*/ 39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" h="567">
                  <a:moveTo>
                    <a:pt x="304" y="378"/>
                  </a:moveTo>
                  <a:lnTo>
                    <a:pt x="304" y="378"/>
                  </a:lnTo>
                  <a:lnTo>
                    <a:pt x="300" y="399"/>
                  </a:lnTo>
                  <a:lnTo>
                    <a:pt x="295" y="421"/>
                  </a:lnTo>
                  <a:lnTo>
                    <a:pt x="295" y="421"/>
                  </a:lnTo>
                  <a:lnTo>
                    <a:pt x="284" y="441"/>
                  </a:lnTo>
                  <a:lnTo>
                    <a:pt x="269" y="462"/>
                  </a:lnTo>
                  <a:lnTo>
                    <a:pt x="269" y="462"/>
                  </a:lnTo>
                  <a:lnTo>
                    <a:pt x="252" y="478"/>
                  </a:lnTo>
                  <a:lnTo>
                    <a:pt x="230" y="493"/>
                  </a:lnTo>
                  <a:lnTo>
                    <a:pt x="230" y="493"/>
                  </a:lnTo>
                  <a:lnTo>
                    <a:pt x="217" y="501"/>
                  </a:lnTo>
                  <a:lnTo>
                    <a:pt x="206" y="506"/>
                  </a:lnTo>
                  <a:lnTo>
                    <a:pt x="191" y="510"/>
                  </a:lnTo>
                  <a:lnTo>
                    <a:pt x="176" y="514"/>
                  </a:lnTo>
                  <a:lnTo>
                    <a:pt x="176" y="567"/>
                  </a:lnTo>
                  <a:lnTo>
                    <a:pt x="139" y="567"/>
                  </a:lnTo>
                  <a:lnTo>
                    <a:pt x="139" y="519"/>
                  </a:lnTo>
                  <a:lnTo>
                    <a:pt x="139" y="519"/>
                  </a:lnTo>
                  <a:lnTo>
                    <a:pt x="135" y="519"/>
                  </a:lnTo>
                  <a:lnTo>
                    <a:pt x="135" y="519"/>
                  </a:lnTo>
                  <a:lnTo>
                    <a:pt x="132" y="519"/>
                  </a:lnTo>
                  <a:lnTo>
                    <a:pt x="132" y="519"/>
                  </a:lnTo>
                  <a:lnTo>
                    <a:pt x="111" y="519"/>
                  </a:lnTo>
                  <a:lnTo>
                    <a:pt x="93" y="517"/>
                  </a:lnTo>
                  <a:lnTo>
                    <a:pt x="93" y="517"/>
                  </a:lnTo>
                  <a:lnTo>
                    <a:pt x="59" y="510"/>
                  </a:lnTo>
                  <a:lnTo>
                    <a:pt x="59" y="510"/>
                  </a:lnTo>
                  <a:lnTo>
                    <a:pt x="43" y="504"/>
                  </a:lnTo>
                  <a:lnTo>
                    <a:pt x="28" y="499"/>
                  </a:lnTo>
                  <a:lnTo>
                    <a:pt x="28" y="499"/>
                  </a:lnTo>
                  <a:lnTo>
                    <a:pt x="0" y="486"/>
                  </a:lnTo>
                  <a:lnTo>
                    <a:pt x="22" y="417"/>
                  </a:lnTo>
                  <a:lnTo>
                    <a:pt x="22" y="417"/>
                  </a:lnTo>
                  <a:lnTo>
                    <a:pt x="44" y="430"/>
                  </a:lnTo>
                  <a:lnTo>
                    <a:pt x="44" y="430"/>
                  </a:lnTo>
                  <a:lnTo>
                    <a:pt x="74" y="443"/>
                  </a:lnTo>
                  <a:lnTo>
                    <a:pt x="74" y="443"/>
                  </a:lnTo>
                  <a:lnTo>
                    <a:pt x="107" y="454"/>
                  </a:lnTo>
                  <a:lnTo>
                    <a:pt x="107" y="454"/>
                  </a:lnTo>
                  <a:lnTo>
                    <a:pt x="122" y="458"/>
                  </a:lnTo>
                  <a:lnTo>
                    <a:pt x="139" y="460"/>
                  </a:lnTo>
                  <a:lnTo>
                    <a:pt x="139" y="317"/>
                  </a:lnTo>
                  <a:lnTo>
                    <a:pt x="139" y="317"/>
                  </a:lnTo>
                  <a:lnTo>
                    <a:pt x="94" y="298"/>
                  </a:lnTo>
                  <a:lnTo>
                    <a:pt x="94" y="298"/>
                  </a:lnTo>
                  <a:lnTo>
                    <a:pt x="74" y="287"/>
                  </a:lnTo>
                  <a:lnTo>
                    <a:pt x="56" y="273"/>
                  </a:lnTo>
                  <a:lnTo>
                    <a:pt x="56" y="273"/>
                  </a:lnTo>
                  <a:lnTo>
                    <a:pt x="46" y="263"/>
                  </a:lnTo>
                  <a:lnTo>
                    <a:pt x="39" y="254"/>
                  </a:lnTo>
                  <a:lnTo>
                    <a:pt x="33" y="243"/>
                  </a:lnTo>
                  <a:lnTo>
                    <a:pt x="26" y="232"/>
                  </a:lnTo>
                  <a:lnTo>
                    <a:pt x="26" y="232"/>
                  </a:lnTo>
                  <a:lnTo>
                    <a:pt x="22" y="221"/>
                  </a:lnTo>
                  <a:lnTo>
                    <a:pt x="18" y="206"/>
                  </a:lnTo>
                  <a:lnTo>
                    <a:pt x="17" y="191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7" y="156"/>
                  </a:lnTo>
                  <a:lnTo>
                    <a:pt x="24" y="137"/>
                  </a:lnTo>
                  <a:lnTo>
                    <a:pt x="24" y="137"/>
                  </a:lnTo>
                  <a:lnTo>
                    <a:pt x="33" y="117"/>
                  </a:lnTo>
                  <a:lnTo>
                    <a:pt x="48" y="100"/>
                  </a:lnTo>
                  <a:lnTo>
                    <a:pt x="48" y="100"/>
                  </a:lnTo>
                  <a:lnTo>
                    <a:pt x="65" y="83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98" y="63"/>
                  </a:lnTo>
                  <a:lnTo>
                    <a:pt x="111" y="57"/>
                  </a:lnTo>
                  <a:lnTo>
                    <a:pt x="124" y="54"/>
                  </a:lnTo>
                  <a:lnTo>
                    <a:pt x="139" y="50"/>
                  </a:lnTo>
                  <a:lnTo>
                    <a:pt x="139" y="0"/>
                  </a:lnTo>
                  <a:lnTo>
                    <a:pt x="176" y="0"/>
                  </a:lnTo>
                  <a:lnTo>
                    <a:pt x="176" y="48"/>
                  </a:lnTo>
                  <a:lnTo>
                    <a:pt x="178" y="48"/>
                  </a:lnTo>
                  <a:lnTo>
                    <a:pt x="178" y="48"/>
                  </a:lnTo>
                  <a:lnTo>
                    <a:pt x="206" y="48"/>
                  </a:lnTo>
                  <a:lnTo>
                    <a:pt x="232" y="50"/>
                  </a:lnTo>
                  <a:lnTo>
                    <a:pt x="232" y="50"/>
                  </a:lnTo>
                  <a:lnTo>
                    <a:pt x="284" y="57"/>
                  </a:lnTo>
                  <a:lnTo>
                    <a:pt x="271" y="126"/>
                  </a:lnTo>
                  <a:lnTo>
                    <a:pt x="271" y="126"/>
                  </a:lnTo>
                  <a:lnTo>
                    <a:pt x="247" y="119"/>
                  </a:lnTo>
                  <a:lnTo>
                    <a:pt x="223" y="113"/>
                  </a:lnTo>
                  <a:lnTo>
                    <a:pt x="223" y="113"/>
                  </a:lnTo>
                  <a:lnTo>
                    <a:pt x="200" y="107"/>
                  </a:lnTo>
                  <a:lnTo>
                    <a:pt x="176" y="106"/>
                  </a:lnTo>
                  <a:lnTo>
                    <a:pt x="176" y="232"/>
                  </a:lnTo>
                  <a:lnTo>
                    <a:pt x="176" y="232"/>
                  </a:lnTo>
                  <a:lnTo>
                    <a:pt x="221" y="250"/>
                  </a:lnTo>
                  <a:lnTo>
                    <a:pt x="221" y="250"/>
                  </a:lnTo>
                  <a:lnTo>
                    <a:pt x="243" y="261"/>
                  </a:lnTo>
                  <a:lnTo>
                    <a:pt x="261" y="276"/>
                  </a:lnTo>
                  <a:lnTo>
                    <a:pt x="261" y="276"/>
                  </a:lnTo>
                  <a:lnTo>
                    <a:pt x="271" y="286"/>
                  </a:lnTo>
                  <a:lnTo>
                    <a:pt x="278" y="295"/>
                  </a:lnTo>
                  <a:lnTo>
                    <a:pt x="286" y="306"/>
                  </a:lnTo>
                  <a:lnTo>
                    <a:pt x="291" y="317"/>
                  </a:lnTo>
                  <a:lnTo>
                    <a:pt x="291" y="317"/>
                  </a:lnTo>
                  <a:lnTo>
                    <a:pt x="297" y="330"/>
                  </a:lnTo>
                  <a:lnTo>
                    <a:pt x="300" y="345"/>
                  </a:lnTo>
                  <a:lnTo>
                    <a:pt x="302" y="360"/>
                  </a:lnTo>
                  <a:lnTo>
                    <a:pt x="304" y="378"/>
                  </a:lnTo>
                  <a:lnTo>
                    <a:pt x="304" y="378"/>
                  </a:lnTo>
                  <a:close/>
                  <a:moveTo>
                    <a:pt x="94" y="159"/>
                  </a:moveTo>
                  <a:lnTo>
                    <a:pt x="94" y="159"/>
                  </a:lnTo>
                  <a:lnTo>
                    <a:pt x="94" y="169"/>
                  </a:lnTo>
                  <a:lnTo>
                    <a:pt x="96" y="178"/>
                  </a:lnTo>
                  <a:lnTo>
                    <a:pt x="102" y="185"/>
                  </a:lnTo>
                  <a:lnTo>
                    <a:pt x="106" y="193"/>
                  </a:lnTo>
                  <a:lnTo>
                    <a:pt x="106" y="193"/>
                  </a:lnTo>
                  <a:lnTo>
                    <a:pt x="120" y="204"/>
                  </a:lnTo>
                  <a:lnTo>
                    <a:pt x="139" y="215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22" y="109"/>
                  </a:lnTo>
                  <a:lnTo>
                    <a:pt x="111" y="115"/>
                  </a:lnTo>
                  <a:lnTo>
                    <a:pt x="111" y="115"/>
                  </a:lnTo>
                  <a:lnTo>
                    <a:pt x="104" y="12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4" y="143"/>
                  </a:lnTo>
                  <a:lnTo>
                    <a:pt x="94" y="159"/>
                  </a:lnTo>
                  <a:lnTo>
                    <a:pt x="94" y="159"/>
                  </a:lnTo>
                  <a:close/>
                  <a:moveTo>
                    <a:pt x="224" y="391"/>
                  </a:moveTo>
                  <a:lnTo>
                    <a:pt x="224" y="391"/>
                  </a:lnTo>
                  <a:lnTo>
                    <a:pt x="223" y="380"/>
                  </a:lnTo>
                  <a:lnTo>
                    <a:pt x="221" y="371"/>
                  </a:lnTo>
                  <a:lnTo>
                    <a:pt x="217" y="363"/>
                  </a:lnTo>
                  <a:lnTo>
                    <a:pt x="211" y="356"/>
                  </a:lnTo>
                  <a:lnTo>
                    <a:pt x="211" y="356"/>
                  </a:lnTo>
                  <a:lnTo>
                    <a:pt x="197" y="345"/>
                  </a:lnTo>
                  <a:lnTo>
                    <a:pt x="176" y="334"/>
                  </a:lnTo>
                  <a:lnTo>
                    <a:pt x="176" y="458"/>
                  </a:lnTo>
                  <a:lnTo>
                    <a:pt x="176" y="458"/>
                  </a:lnTo>
                  <a:lnTo>
                    <a:pt x="191" y="454"/>
                  </a:lnTo>
                  <a:lnTo>
                    <a:pt x="191" y="454"/>
                  </a:lnTo>
                  <a:lnTo>
                    <a:pt x="202" y="451"/>
                  </a:lnTo>
                  <a:lnTo>
                    <a:pt x="202" y="451"/>
                  </a:lnTo>
                  <a:lnTo>
                    <a:pt x="206" y="449"/>
                  </a:lnTo>
                  <a:lnTo>
                    <a:pt x="211" y="443"/>
                  </a:lnTo>
                  <a:lnTo>
                    <a:pt x="217" y="432"/>
                  </a:lnTo>
                  <a:lnTo>
                    <a:pt x="217" y="432"/>
                  </a:lnTo>
                  <a:lnTo>
                    <a:pt x="223" y="413"/>
                  </a:lnTo>
                  <a:lnTo>
                    <a:pt x="224" y="391"/>
                  </a:lnTo>
                  <a:lnTo>
                    <a:pt x="224" y="3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2815760" y="3657014"/>
              <a:ext cx="839050" cy="980765"/>
            </a:xfrm>
            <a:custGeom>
              <a:avLst/>
              <a:gdLst>
                <a:gd name="T0" fmla="*/ 373 w 746"/>
                <a:gd name="T1" fmla="*/ 0 h 872"/>
                <a:gd name="T2" fmla="*/ 297 w 746"/>
                <a:gd name="T3" fmla="*/ 7 h 872"/>
                <a:gd name="T4" fmla="*/ 228 w 746"/>
                <a:gd name="T5" fmla="*/ 29 h 872"/>
                <a:gd name="T6" fmla="*/ 165 w 746"/>
                <a:gd name="T7" fmla="*/ 63 h 872"/>
                <a:gd name="T8" fmla="*/ 110 w 746"/>
                <a:gd name="T9" fmla="*/ 109 h 872"/>
                <a:gd name="T10" fmla="*/ 63 w 746"/>
                <a:gd name="T11" fmla="*/ 165 h 872"/>
                <a:gd name="T12" fmla="*/ 30 w 746"/>
                <a:gd name="T13" fmla="*/ 228 h 872"/>
                <a:gd name="T14" fmla="*/ 8 w 746"/>
                <a:gd name="T15" fmla="*/ 297 h 872"/>
                <a:gd name="T16" fmla="*/ 0 w 746"/>
                <a:gd name="T17" fmla="*/ 373 h 872"/>
                <a:gd name="T18" fmla="*/ 2 w 746"/>
                <a:gd name="T19" fmla="*/ 399 h 872"/>
                <a:gd name="T20" fmla="*/ 8 w 746"/>
                <a:gd name="T21" fmla="*/ 449 h 872"/>
                <a:gd name="T22" fmla="*/ 22 w 746"/>
                <a:gd name="T23" fmla="*/ 497 h 872"/>
                <a:gd name="T24" fmla="*/ 41 w 746"/>
                <a:gd name="T25" fmla="*/ 541 h 872"/>
                <a:gd name="T26" fmla="*/ 65 w 746"/>
                <a:gd name="T27" fmla="*/ 584 h 872"/>
                <a:gd name="T28" fmla="*/ 97 w 746"/>
                <a:gd name="T29" fmla="*/ 621 h 872"/>
                <a:gd name="T30" fmla="*/ 130 w 746"/>
                <a:gd name="T31" fmla="*/ 655 h 872"/>
                <a:gd name="T32" fmla="*/ 169 w 746"/>
                <a:gd name="T33" fmla="*/ 684 h 872"/>
                <a:gd name="T34" fmla="*/ 206 w 746"/>
                <a:gd name="T35" fmla="*/ 872 h 872"/>
                <a:gd name="T36" fmla="*/ 356 w 746"/>
                <a:gd name="T37" fmla="*/ 744 h 872"/>
                <a:gd name="T38" fmla="*/ 373 w 746"/>
                <a:gd name="T39" fmla="*/ 745 h 872"/>
                <a:gd name="T40" fmla="*/ 447 w 746"/>
                <a:gd name="T41" fmla="*/ 738 h 872"/>
                <a:gd name="T42" fmla="*/ 518 w 746"/>
                <a:gd name="T43" fmla="*/ 716 h 872"/>
                <a:gd name="T44" fmla="*/ 581 w 746"/>
                <a:gd name="T45" fmla="*/ 681 h 872"/>
                <a:gd name="T46" fmla="*/ 637 w 746"/>
                <a:gd name="T47" fmla="*/ 636 h 872"/>
                <a:gd name="T48" fmla="*/ 681 w 746"/>
                <a:gd name="T49" fmla="*/ 580 h 872"/>
                <a:gd name="T50" fmla="*/ 716 w 746"/>
                <a:gd name="T51" fmla="*/ 517 h 872"/>
                <a:gd name="T52" fmla="*/ 739 w 746"/>
                <a:gd name="T53" fmla="*/ 447 h 872"/>
                <a:gd name="T54" fmla="*/ 746 w 746"/>
                <a:gd name="T55" fmla="*/ 373 h 872"/>
                <a:gd name="T56" fmla="*/ 744 w 746"/>
                <a:gd name="T57" fmla="*/ 334 h 872"/>
                <a:gd name="T58" fmla="*/ 729 w 746"/>
                <a:gd name="T59" fmla="*/ 261 h 872"/>
                <a:gd name="T60" fmla="*/ 700 w 746"/>
                <a:gd name="T61" fmla="*/ 195 h 872"/>
                <a:gd name="T62" fmla="*/ 661 w 746"/>
                <a:gd name="T63" fmla="*/ 135 h 872"/>
                <a:gd name="T64" fmla="*/ 611 w 746"/>
                <a:gd name="T65" fmla="*/ 85 h 872"/>
                <a:gd name="T66" fmla="*/ 551 w 746"/>
                <a:gd name="T67" fmla="*/ 44 h 872"/>
                <a:gd name="T68" fmla="*/ 484 w 746"/>
                <a:gd name="T69" fmla="*/ 16 h 872"/>
                <a:gd name="T70" fmla="*/ 410 w 746"/>
                <a:gd name="T71" fmla="*/ 2 h 872"/>
                <a:gd name="T72" fmla="*/ 373 w 746"/>
                <a:gd name="T73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6" h="872">
                  <a:moveTo>
                    <a:pt x="373" y="0"/>
                  </a:moveTo>
                  <a:lnTo>
                    <a:pt x="373" y="0"/>
                  </a:lnTo>
                  <a:lnTo>
                    <a:pt x="334" y="2"/>
                  </a:lnTo>
                  <a:lnTo>
                    <a:pt x="297" y="7"/>
                  </a:lnTo>
                  <a:lnTo>
                    <a:pt x="262" y="16"/>
                  </a:lnTo>
                  <a:lnTo>
                    <a:pt x="228" y="29"/>
                  </a:lnTo>
                  <a:lnTo>
                    <a:pt x="195" y="44"/>
                  </a:lnTo>
                  <a:lnTo>
                    <a:pt x="165" y="63"/>
                  </a:lnTo>
                  <a:lnTo>
                    <a:pt x="136" y="85"/>
                  </a:lnTo>
                  <a:lnTo>
                    <a:pt x="110" y="109"/>
                  </a:lnTo>
                  <a:lnTo>
                    <a:pt x="86" y="135"/>
                  </a:lnTo>
                  <a:lnTo>
                    <a:pt x="63" y="165"/>
                  </a:lnTo>
                  <a:lnTo>
                    <a:pt x="45" y="195"/>
                  </a:lnTo>
                  <a:lnTo>
                    <a:pt x="30" y="228"/>
                  </a:lnTo>
                  <a:lnTo>
                    <a:pt x="17" y="261"/>
                  </a:lnTo>
                  <a:lnTo>
                    <a:pt x="8" y="297"/>
                  </a:lnTo>
                  <a:lnTo>
                    <a:pt x="2" y="334"/>
                  </a:lnTo>
                  <a:lnTo>
                    <a:pt x="0" y="373"/>
                  </a:lnTo>
                  <a:lnTo>
                    <a:pt x="0" y="373"/>
                  </a:lnTo>
                  <a:lnTo>
                    <a:pt x="2" y="399"/>
                  </a:lnTo>
                  <a:lnTo>
                    <a:pt x="4" y="425"/>
                  </a:lnTo>
                  <a:lnTo>
                    <a:pt x="8" y="449"/>
                  </a:lnTo>
                  <a:lnTo>
                    <a:pt x="15" y="473"/>
                  </a:lnTo>
                  <a:lnTo>
                    <a:pt x="22" y="497"/>
                  </a:lnTo>
                  <a:lnTo>
                    <a:pt x="30" y="519"/>
                  </a:lnTo>
                  <a:lnTo>
                    <a:pt x="41" y="541"/>
                  </a:lnTo>
                  <a:lnTo>
                    <a:pt x="52" y="564"/>
                  </a:lnTo>
                  <a:lnTo>
                    <a:pt x="65" y="584"/>
                  </a:lnTo>
                  <a:lnTo>
                    <a:pt x="80" y="603"/>
                  </a:lnTo>
                  <a:lnTo>
                    <a:pt x="97" y="621"/>
                  </a:lnTo>
                  <a:lnTo>
                    <a:pt x="113" y="638"/>
                  </a:lnTo>
                  <a:lnTo>
                    <a:pt x="130" y="655"/>
                  </a:lnTo>
                  <a:lnTo>
                    <a:pt x="149" y="669"/>
                  </a:lnTo>
                  <a:lnTo>
                    <a:pt x="169" y="684"/>
                  </a:lnTo>
                  <a:lnTo>
                    <a:pt x="189" y="697"/>
                  </a:lnTo>
                  <a:lnTo>
                    <a:pt x="206" y="872"/>
                  </a:lnTo>
                  <a:lnTo>
                    <a:pt x="356" y="744"/>
                  </a:lnTo>
                  <a:lnTo>
                    <a:pt x="356" y="744"/>
                  </a:lnTo>
                  <a:lnTo>
                    <a:pt x="373" y="745"/>
                  </a:lnTo>
                  <a:lnTo>
                    <a:pt x="373" y="745"/>
                  </a:lnTo>
                  <a:lnTo>
                    <a:pt x="410" y="744"/>
                  </a:lnTo>
                  <a:lnTo>
                    <a:pt x="447" y="738"/>
                  </a:lnTo>
                  <a:lnTo>
                    <a:pt x="484" y="729"/>
                  </a:lnTo>
                  <a:lnTo>
                    <a:pt x="518" y="716"/>
                  </a:lnTo>
                  <a:lnTo>
                    <a:pt x="551" y="699"/>
                  </a:lnTo>
                  <a:lnTo>
                    <a:pt x="581" y="681"/>
                  </a:lnTo>
                  <a:lnTo>
                    <a:pt x="611" y="660"/>
                  </a:lnTo>
                  <a:lnTo>
                    <a:pt x="637" y="636"/>
                  </a:lnTo>
                  <a:lnTo>
                    <a:pt x="661" y="610"/>
                  </a:lnTo>
                  <a:lnTo>
                    <a:pt x="681" y="580"/>
                  </a:lnTo>
                  <a:lnTo>
                    <a:pt x="700" y="551"/>
                  </a:lnTo>
                  <a:lnTo>
                    <a:pt x="716" y="517"/>
                  </a:lnTo>
                  <a:lnTo>
                    <a:pt x="729" y="484"/>
                  </a:lnTo>
                  <a:lnTo>
                    <a:pt x="739" y="447"/>
                  </a:lnTo>
                  <a:lnTo>
                    <a:pt x="744" y="410"/>
                  </a:lnTo>
                  <a:lnTo>
                    <a:pt x="746" y="373"/>
                  </a:lnTo>
                  <a:lnTo>
                    <a:pt x="746" y="373"/>
                  </a:lnTo>
                  <a:lnTo>
                    <a:pt x="744" y="334"/>
                  </a:lnTo>
                  <a:lnTo>
                    <a:pt x="739" y="297"/>
                  </a:lnTo>
                  <a:lnTo>
                    <a:pt x="729" y="261"/>
                  </a:lnTo>
                  <a:lnTo>
                    <a:pt x="716" y="228"/>
                  </a:lnTo>
                  <a:lnTo>
                    <a:pt x="700" y="195"/>
                  </a:lnTo>
                  <a:lnTo>
                    <a:pt x="681" y="165"/>
                  </a:lnTo>
                  <a:lnTo>
                    <a:pt x="661" y="135"/>
                  </a:lnTo>
                  <a:lnTo>
                    <a:pt x="637" y="109"/>
                  </a:lnTo>
                  <a:lnTo>
                    <a:pt x="611" y="85"/>
                  </a:lnTo>
                  <a:lnTo>
                    <a:pt x="581" y="63"/>
                  </a:lnTo>
                  <a:lnTo>
                    <a:pt x="551" y="44"/>
                  </a:lnTo>
                  <a:lnTo>
                    <a:pt x="518" y="29"/>
                  </a:lnTo>
                  <a:lnTo>
                    <a:pt x="484" y="16"/>
                  </a:lnTo>
                  <a:lnTo>
                    <a:pt x="447" y="7"/>
                  </a:lnTo>
                  <a:lnTo>
                    <a:pt x="410" y="2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3029458" y="3913453"/>
              <a:ext cx="411652" cy="366663"/>
            </a:xfrm>
            <a:custGeom>
              <a:avLst/>
              <a:gdLst>
                <a:gd name="T0" fmla="*/ 327 w 366"/>
                <a:gd name="T1" fmla="*/ 226 h 327"/>
                <a:gd name="T2" fmla="*/ 260 w 366"/>
                <a:gd name="T3" fmla="*/ 267 h 327"/>
                <a:gd name="T4" fmla="*/ 223 w 366"/>
                <a:gd name="T5" fmla="*/ 265 h 327"/>
                <a:gd name="T6" fmla="*/ 193 w 366"/>
                <a:gd name="T7" fmla="*/ 250 h 327"/>
                <a:gd name="T8" fmla="*/ 145 w 366"/>
                <a:gd name="T9" fmla="*/ 265 h 327"/>
                <a:gd name="T10" fmla="*/ 114 w 366"/>
                <a:gd name="T11" fmla="*/ 256 h 327"/>
                <a:gd name="T12" fmla="*/ 93 w 366"/>
                <a:gd name="T13" fmla="*/ 232 h 327"/>
                <a:gd name="T14" fmla="*/ 93 w 366"/>
                <a:gd name="T15" fmla="*/ 176 h 327"/>
                <a:gd name="T16" fmla="*/ 115 w 366"/>
                <a:gd name="T17" fmla="*/ 132 h 327"/>
                <a:gd name="T18" fmla="*/ 164 w 366"/>
                <a:gd name="T19" fmla="*/ 84 h 327"/>
                <a:gd name="T20" fmla="*/ 223 w 366"/>
                <a:gd name="T21" fmla="*/ 72 h 327"/>
                <a:gd name="T22" fmla="*/ 270 w 366"/>
                <a:gd name="T23" fmla="*/ 80 h 327"/>
                <a:gd name="T24" fmla="*/ 242 w 366"/>
                <a:gd name="T25" fmla="*/ 234 h 327"/>
                <a:gd name="T26" fmla="*/ 257 w 366"/>
                <a:gd name="T27" fmla="*/ 245 h 327"/>
                <a:gd name="T28" fmla="*/ 316 w 366"/>
                <a:gd name="T29" fmla="*/ 208 h 327"/>
                <a:gd name="T30" fmla="*/ 346 w 366"/>
                <a:gd name="T31" fmla="*/ 132 h 327"/>
                <a:gd name="T32" fmla="*/ 334 w 366"/>
                <a:gd name="T33" fmla="*/ 89 h 327"/>
                <a:gd name="T34" fmla="*/ 305 w 366"/>
                <a:gd name="T35" fmla="*/ 54 h 327"/>
                <a:gd name="T36" fmla="*/ 212 w 366"/>
                <a:gd name="T37" fmla="*/ 22 h 327"/>
                <a:gd name="T38" fmla="*/ 166 w 366"/>
                <a:gd name="T39" fmla="*/ 28 h 327"/>
                <a:gd name="T40" fmla="*/ 93 w 366"/>
                <a:gd name="T41" fmla="*/ 65 h 327"/>
                <a:gd name="T42" fmla="*/ 52 w 366"/>
                <a:gd name="T43" fmla="*/ 113 h 327"/>
                <a:gd name="T44" fmla="*/ 32 w 366"/>
                <a:gd name="T45" fmla="*/ 182 h 327"/>
                <a:gd name="T46" fmla="*/ 43 w 366"/>
                <a:gd name="T47" fmla="*/ 230 h 327"/>
                <a:gd name="T48" fmla="*/ 73 w 366"/>
                <a:gd name="T49" fmla="*/ 269 h 327"/>
                <a:gd name="T50" fmla="*/ 136 w 366"/>
                <a:gd name="T51" fmla="*/ 301 h 327"/>
                <a:gd name="T52" fmla="*/ 208 w 366"/>
                <a:gd name="T53" fmla="*/ 304 h 327"/>
                <a:gd name="T54" fmla="*/ 295 w 366"/>
                <a:gd name="T55" fmla="*/ 278 h 327"/>
                <a:gd name="T56" fmla="*/ 301 w 366"/>
                <a:gd name="T57" fmla="*/ 295 h 327"/>
                <a:gd name="T58" fmla="*/ 227 w 366"/>
                <a:gd name="T59" fmla="*/ 323 h 327"/>
                <a:gd name="T60" fmla="*/ 149 w 366"/>
                <a:gd name="T61" fmla="*/ 325 h 327"/>
                <a:gd name="T62" fmla="*/ 71 w 366"/>
                <a:gd name="T63" fmla="*/ 297 h 327"/>
                <a:gd name="T64" fmla="*/ 23 w 366"/>
                <a:gd name="T65" fmla="*/ 254 h 327"/>
                <a:gd name="T66" fmla="*/ 0 w 366"/>
                <a:gd name="T67" fmla="*/ 184 h 327"/>
                <a:gd name="T68" fmla="*/ 15 w 366"/>
                <a:gd name="T69" fmla="*/ 121 h 327"/>
                <a:gd name="T70" fmla="*/ 56 w 366"/>
                <a:gd name="T71" fmla="*/ 61 h 327"/>
                <a:gd name="T72" fmla="*/ 140 w 366"/>
                <a:gd name="T73" fmla="*/ 9 h 327"/>
                <a:gd name="T74" fmla="*/ 216 w 366"/>
                <a:gd name="T75" fmla="*/ 0 h 327"/>
                <a:gd name="T76" fmla="*/ 294 w 366"/>
                <a:gd name="T77" fmla="*/ 20 h 327"/>
                <a:gd name="T78" fmla="*/ 340 w 366"/>
                <a:gd name="T79" fmla="*/ 58 h 327"/>
                <a:gd name="T80" fmla="*/ 366 w 366"/>
                <a:gd name="T81" fmla="*/ 117 h 327"/>
                <a:gd name="T82" fmla="*/ 359 w 366"/>
                <a:gd name="T83" fmla="*/ 178 h 327"/>
                <a:gd name="T84" fmla="*/ 206 w 366"/>
                <a:gd name="T85" fmla="*/ 89 h 327"/>
                <a:gd name="T86" fmla="*/ 166 w 366"/>
                <a:gd name="T87" fmla="*/ 121 h 327"/>
                <a:gd name="T88" fmla="*/ 130 w 366"/>
                <a:gd name="T89" fmla="*/ 189 h 327"/>
                <a:gd name="T90" fmla="*/ 127 w 366"/>
                <a:gd name="T91" fmla="*/ 236 h 327"/>
                <a:gd name="T92" fmla="*/ 147 w 366"/>
                <a:gd name="T93" fmla="*/ 247 h 327"/>
                <a:gd name="T94" fmla="*/ 192 w 366"/>
                <a:gd name="T95" fmla="*/ 230 h 327"/>
                <a:gd name="T96" fmla="*/ 221 w 366"/>
                <a:gd name="T97" fmla="*/ 180 h 327"/>
                <a:gd name="T98" fmla="*/ 242 w 366"/>
                <a:gd name="T99" fmla="*/ 130 h 327"/>
                <a:gd name="T100" fmla="*/ 240 w 366"/>
                <a:gd name="T101" fmla="*/ 10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6" h="327">
                  <a:moveTo>
                    <a:pt x="359" y="178"/>
                  </a:moveTo>
                  <a:lnTo>
                    <a:pt x="359" y="178"/>
                  </a:lnTo>
                  <a:lnTo>
                    <a:pt x="351" y="195"/>
                  </a:lnTo>
                  <a:lnTo>
                    <a:pt x="340" y="212"/>
                  </a:lnTo>
                  <a:lnTo>
                    <a:pt x="327" y="226"/>
                  </a:lnTo>
                  <a:lnTo>
                    <a:pt x="312" y="241"/>
                  </a:lnTo>
                  <a:lnTo>
                    <a:pt x="312" y="241"/>
                  </a:lnTo>
                  <a:lnTo>
                    <a:pt x="294" y="252"/>
                  </a:lnTo>
                  <a:lnTo>
                    <a:pt x="277" y="262"/>
                  </a:lnTo>
                  <a:lnTo>
                    <a:pt x="260" y="267"/>
                  </a:lnTo>
                  <a:lnTo>
                    <a:pt x="242" y="269"/>
                  </a:lnTo>
                  <a:lnTo>
                    <a:pt x="234" y="269"/>
                  </a:lnTo>
                  <a:lnTo>
                    <a:pt x="234" y="269"/>
                  </a:lnTo>
                  <a:lnTo>
                    <a:pt x="223" y="265"/>
                  </a:lnTo>
                  <a:lnTo>
                    <a:pt x="223" y="265"/>
                  </a:lnTo>
                  <a:lnTo>
                    <a:pt x="216" y="262"/>
                  </a:lnTo>
                  <a:lnTo>
                    <a:pt x="212" y="256"/>
                  </a:lnTo>
                  <a:lnTo>
                    <a:pt x="206" y="241"/>
                  </a:lnTo>
                  <a:lnTo>
                    <a:pt x="206" y="241"/>
                  </a:lnTo>
                  <a:lnTo>
                    <a:pt x="193" y="250"/>
                  </a:lnTo>
                  <a:lnTo>
                    <a:pt x="179" y="258"/>
                  </a:lnTo>
                  <a:lnTo>
                    <a:pt x="179" y="258"/>
                  </a:lnTo>
                  <a:lnTo>
                    <a:pt x="162" y="263"/>
                  </a:lnTo>
                  <a:lnTo>
                    <a:pt x="162" y="263"/>
                  </a:lnTo>
                  <a:lnTo>
                    <a:pt x="145" y="265"/>
                  </a:lnTo>
                  <a:lnTo>
                    <a:pt x="145" y="265"/>
                  </a:lnTo>
                  <a:lnTo>
                    <a:pt x="132" y="263"/>
                  </a:lnTo>
                  <a:lnTo>
                    <a:pt x="121" y="260"/>
                  </a:lnTo>
                  <a:lnTo>
                    <a:pt x="121" y="260"/>
                  </a:lnTo>
                  <a:lnTo>
                    <a:pt x="114" y="256"/>
                  </a:lnTo>
                  <a:lnTo>
                    <a:pt x="106" y="252"/>
                  </a:lnTo>
                  <a:lnTo>
                    <a:pt x="101" y="247"/>
                  </a:lnTo>
                  <a:lnTo>
                    <a:pt x="97" y="239"/>
                  </a:lnTo>
                  <a:lnTo>
                    <a:pt x="97" y="239"/>
                  </a:lnTo>
                  <a:lnTo>
                    <a:pt x="93" y="232"/>
                  </a:lnTo>
                  <a:lnTo>
                    <a:pt x="91" y="22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0" y="191"/>
                  </a:lnTo>
                  <a:lnTo>
                    <a:pt x="93" y="176"/>
                  </a:lnTo>
                  <a:lnTo>
                    <a:pt x="93" y="176"/>
                  </a:lnTo>
                  <a:lnTo>
                    <a:pt x="99" y="161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15" y="132"/>
                  </a:lnTo>
                  <a:lnTo>
                    <a:pt x="125" y="117"/>
                  </a:lnTo>
                  <a:lnTo>
                    <a:pt x="138" y="104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64" y="84"/>
                  </a:lnTo>
                  <a:lnTo>
                    <a:pt x="177" y="76"/>
                  </a:lnTo>
                  <a:lnTo>
                    <a:pt x="192" y="72"/>
                  </a:lnTo>
                  <a:lnTo>
                    <a:pt x="206" y="71"/>
                  </a:lnTo>
                  <a:lnTo>
                    <a:pt x="216" y="71"/>
                  </a:lnTo>
                  <a:lnTo>
                    <a:pt x="223" y="72"/>
                  </a:lnTo>
                  <a:lnTo>
                    <a:pt x="223" y="72"/>
                  </a:lnTo>
                  <a:lnTo>
                    <a:pt x="234" y="76"/>
                  </a:lnTo>
                  <a:lnTo>
                    <a:pt x="245" y="84"/>
                  </a:lnTo>
                  <a:lnTo>
                    <a:pt x="258" y="100"/>
                  </a:lnTo>
                  <a:lnTo>
                    <a:pt x="270" y="80"/>
                  </a:lnTo>
                  <a:lnTo>
                    <a:pt x="307" y="80"/>
                  </a:lnTo>
                  <a:lnTo>
                    <a:pt x="249" y="210"/>
                  </a:lnTo>
                  <a:lnTo>
                    <a:pt x="244" y="223"/>
                  </a:lnTo>
                  <a:lnTo>
                    <a:pt x="244" y="223"/>
                  </a:lnTo>
                  <a:lnTo>
                    <a:pt x="242" y="234"/>
                  </a:lnTo>
                  <a:lnTo>
                    <a:pt x="242" y="234"/>
                  </a:lnTo>
                  <a:lnTo>
                    <a:pt x="244" y="239"/>
                  </a:lnTo>
                  <a:lnTo>
                    <a:pt x="245" y="243"/>
                  </a:lnTo>
                  <a:lnTo>
                    <a:pt x="253" y="243"/>
                  </a:lnTo>
                  <a:lnTo>
                    <a:pt x="257" y="245"/>
                  </a:lnTo>
                  <a:lnTo>
                    <a:pt x="257" y="245"/>
                  </a:lnTo>
                  <a:lnTo>
                    <a:pt x="271" y="241"/>
                  </a:lnTo>
                  <a:lnTo>
                    <a:pt x="286" y="236"/>
                  </a:lnTo>
                  <a:lnTo>
                    <a:pt x="301" y="225"/>
                  </a:lnTo>
                  <a:lnTo>
                    <a:pt x="316" y="208"/>
                  </a:lnTo>
                  <a:lnTo>
                    <a:pt x="316" y="208"/>
                  </a:lnTo>
                  <a:lnTo>
                    <a:pt x="329" y="191"/>
                  </a:lnTo>
                  <a:lnTo>
                    <a:pt x="338" y="171"/>
                  </a:lnTo>
                  <a:lnTo>
                    <a:pt x="344" y="152"/>
                  </a:lnTo>
                  <a:lnTo>
                    <a:pt x="346" y="132"/>
                  </a:lnTo>
                  <a:lnTo>
                    <a:pt x="346" y="132"/>
                  </a:lnTo>
                  <a:lnTo>
                    <a:pt x="344" y="121"/>
                  </a:lnTo>
                  <a:lnTo>
                    <a:pt x="342" y="110"/>
                  </a:lnTo>
                  <a:lnTo>
                    <a:pt x="340" y="98"/>
                  </a:lnTo>
                  <a:lnTo>
                    <a:pt x="334" y="89"/>
                  </a:lnTo>
                  <a:lnTo>
                    <a:pt x="329" y="80"/>
                  </a:lnTo>
                  <a:lnTo>
                    <a:pt x="323" y="71"/>
                  </a:lnTo>
                  <a:lnTo>
                    <a:pt x="314" y="61"/>
                  </a:lnTo>
                  <a:lnTo>
                    <a:pt x="305" y="54"/>
                  </a:lnTo>
                  <a:lnTo>
                    <a:pt x="305" y="54"/>
                  </a:lnTo>
                  <a:lnTo>
                    <a:pt x="284" y="41"/>
                  </a:lnTo>
                  <a:lnTo>
                    <a:pt x="262" y="30"/>
                  </a:lnTo>
                  <a:lnTo>
                    <a:pt x="262" y="30"/>
                  </a:lnTo>
                  <a:lnTo>
                    <a:pt x="238" y="24"/>
                  </a:lnTo>
                  <a:lnTo>
                    <a:pt x="212" y="22"/>
                  </a:lnTo>
                  <a:lnTo>
                    <a:pt x="203" y="22"/>
                  </a:lnTo>
                  <a:lnTo>
                    <a:pt x="197" y="22"/>
                  </a:lnTo>
                  <a:lnTo>
                    <a:pt x="197" y="22"/>
                  </a:lnTo>
                  <a:lnTo>
                    <a:pt x="180" y="24"/>
                  </a:lnTo>
                  <a:lnTo>
                    <a:pt x="166" y="28"/>
                  </a:lnTo>
                  <a:lnTo>
                    <a:pt x="149" y="33"/>
                  </a:lnTo>
                  <a:lnTo>
                    <a:pt x="134" y="39"/>
                  </a:lnTo>
                  <a:lnTo>
                    <a:pt x="121" y="46"/>
                  </a:lnTo>
                  <a:lnTo>
                    <a:pt x="106" y="54"/>
                  </a:lnTo>
                  <a:lnTo>
                    <a:pt x="93" y="65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69" y="87"/>
                  </a:lnTo>
                  <a:lnTo>
                    <a:pt x="60" y="100"/>
                  </a:lnTo>
                  <a:lnTo>
                    <a:pt x="52" y="113"/>
                  </a:lnTo>
                  <a:lnTo>
                    <a:pt x="45" y="126"/>
                  </a:lnTo>
                  <a:lnTo>
                    <a:pt x="39" y="139"/>
                  </a:lnTo>
                  <a:lnTo>
                    <a:pt x="36" y="152"/>
                  </a:lnTo>
                  <a:lnTo>
                    <a:pt x="34" y="167"/>
                  </a:lnTo>
                  <a:lnTo>
                    <a:pt x="32" y="182"/>
                  </a:lnTo>
                  <a:lnTo>
                    <a:pt x="32" y="182"/>
                  </a:lnTo>
                  <a:lnTo>
                    <a:pt x="34" y="195"/>
                  </a:lnTo>
                  <a:lnTo>
                    <a:pt x="36" y="208"/>
                  </a:lnTo>
                  <a:lnTo>
                    <a:pt x="38" y="219"/>
                  </a:lnTo>
                  <a:lnTo>
                    <a:pt x="43" y="230"/>
                  </a:lnTo>
                  <a:lnTo>
                    <a:pt x="49" y="241"/>
                  </a:lnTo>
                  <a:lnTo>
                    <a:pt x="54" y="250"/>
                  </a:lnTo>
                  <a:lnTo>
                    <a:pt x="64" y="260"/>
                  </a:lnTo>
                  <a:lnTo>
                    <a:pt x="73" y="269"/>
                  </a:lnTo>
                  <a:lnTo>
                    <a:pt x="73" y="269"/>
                  </a:lnTo>
                  <a:lnTo>
                    <a:pt x="84" y="278"/>
                  </a:lnTo>
                  <a:lnTo>
                    <a:pt x="95" y="284"/>
                  </a:lnTo>
                  <a:lnTo>
                    <a:pt x="108" y="291"/>
                  </a:lnTo>
                  <a:lnTo>
                    <a:pt x="123" y="295"/>
                  </a:lnTo>
                  <a:lnTo>
                    <a:pt x="136" y="301"/>
                  </a:lnTo>
                  <a:lnTo>
                    <a:pt x="153" y="302"/>
                  </a:lnTo>
                  <a:lnTo>
                    <a:pt x="169" y="304"/>
                  </a:lnTo>
                  <a:lnTo>
                    <a:pt x="186" y="304"/>
                  </a:lnTo>
                  <a:lnTo>
                    <a:pt x="186" y="304"/>
                  </a:lnTo>
                  <a:lnTo>
                    <a:pt x="208" y="304"/>
                  </a:lnTo>
                  <a:lnTo>
                    <a:pt x="231" y="301"/>
                  </a:lnTo>
                  <a:lnTo>
                    <a:pt x="253" y="295"/>
                  </a:lnTo>
                  <a:lnTo>
                    <a:pt x="273" y="289"/>
                  </a:lnTo>
                  <a:lnTo>
                    <a:pt x="273" y="289"/>
                  </a:lnTo>
                  <a:lnTo>
                    <a:pt x="295" y="278"/>
                  </a:lnTo>
                  <a:lnTo>
                    <a:pt x="321" y="263"/>
                  </a:lnTo>
                  <a:lnTo>
                    <a:pt x="334" y="273"/>
                  </a:lnTo>
                  <a:lnTo>
                    <a:pt x="334" y="273"/>
                  </a:lnTo>
                  <a:lnTo>
                    <a:pt x="318" y="284"/>
                  </a:lnTo>
                  <a:lnTo>
                    <a:pt x="301" y="295"/>
                  </a:lnTo>
                  <a:lnTo>
                    <a:pt x="284" y="304"/>
                  </a:lnTo>
                  <a:lnTo>
                    <a:pt x="268" y="312"/>
                  </a:lnTo>
                  <a:lnTo>
                    <a:pt x="268" y="312"/>
                  </a:lnTo>
                  <a:lnTo>
                    <a:pt x="247" y="319"/>
                  </a:lnTo>
                  <a:lnTo>
                    <a:pt x="227" y="323"/>
                  </a:lnTo>
                  <a:lnTo>
                    <a:pt x="206" y="327"/>
                  </a:lnTo>
                  <a:lnTo>
                    <a:pt x="186" y="327"/>
                  </a:lnTo>
                  <a:lnTo>
                    <a:pt x="186" y="327"/>
                  </a:lnTo>
                  <a:lnTo>
                    <a:pt x="167" y="327"/>
                  </a:lnTo>
                  <a:lnTo>
                    <a:pt x="149" y="325"/>
                  </a:lnTo>
                  <a:lnTo>
                    <a:pt x="132" y="321"/>
                  </a:lnTo>
                  <a:lnTo>
                    <a:pt x="115" y="317"/>
                  </a:lnTo>
                  <a:lnTo>
                    <a:pt x="101" y="312"/>
                  </a:lnTo>
                  <a:lnTo>
                    <a:pt x="86" y="304"/>
                  </a:lnTo>
                  <a:lnTo>
                    <a:pt x="71" y="297"/>
                  </a:lnTo>
                  <a:lnTo>
                    <a:pt x="58" y="288"/>
                  </a:lnTo>
                  <a:lnTo>
                    <a:pt x="58" y="288"/>
                  </a:lnTo>
                  <a:lnTo>
                    <a:pt x="45" y="278"/>
                  </a:lnTo>
                  <a:lnTo>
                    <a:pt x="32" y="265"/>
                  </a:lnTo>
                  <a:lnTo>
                    <a:pt x="23" y="254"/>
                  </a:lnTo>
                  <a:lnTo>
                    <a:pt x="15" y="241"/>
                  </a:lnTo>
                  <a:lnTo>
                    <a:pt x="10" y="228"/>
                  </a:lnTo>
                  <a:lnTo>
                    <a:pt x="4" y="213"/>
                  </a:lnTo>
                  <a:lnTo>
                    <a:pt x="2" y="20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67"/>
                  </a:lnTo>
                  <a:lnTo>
                    <a:pt x="4" y="152"/>
                  </a:lnTo>
                  <a:lnTo>
                    <a:pt x="8" y="135"/>
                  </a:lnTo>
                  <a:lnTo>
                    <a:pt x="15" y="121"/>
                  </a:lnTo>
                  <a:lnTo>
                    <a:pt x="23" y="106"/>
                  </a:lnTo>
                  <a:lnTo>
                    <a:pt x="32" y="91"/>
                  </a:lnTo>
                  <a:lnTo>
                    <a:pt x="43" y="76"/>
                  </a:lnTo>
                  <a:lnTo>
                    <a:pt x="56" y="61"/>
                  </a:lnTo>
                  <a:lnTo>
                    <a:pt x="56" y="61"/>
                  </a:lnTo>
                  <a:lnTo>
                    <a:pt x="71" y="46"/>
                  </a:lnTo>
                  <a:lnTo>
                    <a:pt x="88" y="35"/>
                  </a:lnTo>
                  <a:lnTo>
                    <a:pt x="104" y="24"/>
                  </a:lnTo>
                  <a:lnTo>
                    <a:pt x="121" y="15"/>
                  </a:lnTo>
                  <a:lnTo>
                    <a:pt x="140" y="9"/>
                  </a:lnTo>
                  <a:lnTo>
                    <a:pt x="158" y="4"/>
                  </a:lnTo>
                  <a:lnTo>
                    <a:pt x="179" y="2"/>
                  </a:lnTo>
                  <a:lnTo>
                    <a:pt x="199" y="0"/>
                  </a:lnTo>
                  <a:lnTo>
                    <a:pt x="199" y="0"/>
                  </a:lnTo>
                  <a:lnTo>
                    <a:pt x="216" y="0"/>
                  </a:lnTo>
                  <a:lnTo>
                    <a:pt x="232" y="2"/>
                  </a:lnTo>
                  <a:lnTo>
                    <a:pt x="249" y="6"/>
                  </a:lnTo>
                  <a:lnTo>
                    <a:pt x="264" y="9"/>
                  </a:lnTo>
                  <a:lnTo>
                    <a:pt x="279" y="15"/>
                  </a:lnTo>
                  <a:lnTo>
                    <a:pt x="294" y="20"/>
                  </a:lnTo>
                  <a:lnTo>
                    <a:pt x="307" y="28"/>
                  </a:lnTo>
                  <a:lnTo>
                    <a:pt x="318" y="37"/>
                  </a:lnTo>
                  <a:lnTo>
                    <a:pt x="318" y="37"/>
                  </a:lnTo>
                  <a:lnTo>
                    <a:pt x="329" y="46"/>
                  </a:lnTo>
                  <a:lnTo>
                    <a:pt x="340" y="58"/>
                  </a:lnTo>
                  <a:lnTo>
                    <a:pt x="347" y="67"/>
                  </a:lnTo>
                  <a:lnTo>
                    <a:pt x="355" y="80"/>
                  </a:lnTo>
                  <a:lnTo>
                    <a:pt x="359" y="91"/>
                  </a:lnTo>
                  <a:lnTo>
                    <a:pt x="364" y="104"/>
                  </a:lnTo>
                  <a:lnTo>
                    <a:pt x="366" y="117"/>
                  </a:lnTo>
                  <a:lnTo>
                    <a:pt x="366" y="132"/>
                  </a:lnTo>
                  <a:lnTo>
                    <a:pt x="366" y="132"/>
                  </a:lnTo>
                  <a:lnTo>
                    <a:pt x="364" y="154"/>
                  </a:lnTo>
                  <a:lnTo>
                    <a:pt x="359" y="178"/>
                  </a:lnTo>
                  <a:lnTo>
                    <a:pt x="359" y="178"/>
                  </a:lnTo>
                  <a:close/>
                  <a:moveTo>
                    <a:pt x="227" y="91"/>
                  </a:moveTo>
                  <a:lnTo>
                    <a:pt x="227" y="91"/>
                  </a:lnTo>
                  <a:lnTo>
                    <a:pt x="216" y="87"/>
                  </a:lnTo>
                  <a:lnTo>
                    <a:pt x="216" y="87"/>
                  </a:lnTo>
                  <a:lnTo>
                    <a:pt x="206" y="89"/>
                  </a:lnTo>
                  <a:lnTo>
                    <a:pt x="195" y="93"/>
                  </a:lnTo>
                  <a:lnTo>
                    <a:pt x="186" y="100"/>
                  </a:lnTo>
                  <a:lnTo>
                    <a:pt x="175" y="111"/>
                  </a:lnTo>
                  <a:lnTo>
                    <a:pt x="175" y="111"/>
                  </a:lnTo>
                  <a:lnTo>
                    <a:pt x="166" y="121"/>
                  </a:lnTo>
                  <a:lnTo>
                    <a:pt x="156" y="132"/>
                  </a:lnTo>
                  <a:lnTo>
                    <a:pt x="141" y="160"/>
                  </a:lnTo>
                  <a:lnTo>
                    <a:pt x="141" y="16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25" y="206"/>
                  </a:lnTo>
                  <a:lnTo>
                    <a:pt x="125" y="219"/>
                  </a:lnTo>
                  <a:lnTo>
                    <a:pt x="125" y="219"/>
                  </a:lnTo>
                  <a:lnTo>
                    <a:pt x="125" y="228"/>
                  </a:lnTo>
                  <a:lnTo>
                    <a:pt x="127" y="236"/>
                  </a:lnTo>
                  <a:lnTo>
                    <a:pt x="127" y="236"/>
                  </a:lnTo>
                  <a:lnTo>
                    <a:pt x="132" y="241"/>
                  </a:lnTo>
                  <a:lnTo>
                    <a:pt x="140" y="245"/>
                  </a:lnTo>
                  <a:lnTo>
                    <a:pt x="140" y="245"/>
                  </a:lnTo>
                  <a:lnTo>
                    <a:pt x="147" y="247"/>
                  </a:lnTo>
                  <a:lnTo>
                    <a:pt x="156" y="249"/>
                  </a:lnTo>
                  <a:lnTo>
                    <a:pt x="156" y="249"/>
                  </a:lnTo>
                  <a:lnTo>
                    <a:pt x="169" y="247"/>
                  </a:lnTo>
                  <a:lnTo>
                    <a:pt x="180" y="239"/>
                  </a:lnTo>
                  <a:lnTo>
                    <a:pt x="192" y="230"/>
                  </a:lnTo>
                  <a:lnTo>
                    <a:pt x="203" y="215"/>
                  </a:lnTo>
                  <a:lnTo>
                    <a:pt x="203" y="215"/>
                  </a:lnTo>
                  <a:lnTo>
                    <a:pt x="208" y="204"/>
                  </a:lnTo>
                  <a:lnTo>
                    <a:pt x="208" y="204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31" y="163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42" y="130"/>
                  </a:lnTo>
                  <a:lnTo>
                    <a:pt x="244" y="117"/>
                  </a:lnTo>
                  <a:lnTo>
                    <a:pt x="244" y="117"/>
                  </a:lnTo>
                  <a:lnTo>
                    <a:pt x="242" y="108"/>
                  </a:lnTo>
                  <a:lnTo>
                    <a:pt x="240" y="100"/>
                  </a:lnTo>
                  <a:lnTo>
                    <a:pt x="240" y="100"/>
                  </a:lnTo>
                  <a:lnTo>
                    <a:pt x="234" y="95"/>
                  </a:lnTo>
                  <a:lnTo>
                    <a:pt x="227" y="91"/>
                  </a:lnTo>
                  <a:lnTo>
                    <a:pt x="227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>
              <a:off x="2012701" y="3193625"/>
              <a:ext cx="731076" cy="852547"/>
            </a:xfrm>
            <a:custGeom>
              <a:avLst/>
              <a:gdLst>
                <a:gd name="T0" fmla="*/ 649 w 649"/>
                <a:gd name="T1" fmla="*/ 325 h 759"/>
                <a:gd name="T2" fmla="*/ 642 w 649"/>
                <a:gd name="T3" fmla="*/ 258 h 759"/>
                <a:gd name="T4" fmla="*/ 623 w 649"/>
                <a:gd name="T5" fmla="*/ 199 h 759"/>
                <a:gd name="T6" fmla="*/ 594 w 649"/>
                <a:gd name="T7" fmla="*/ 143 h 759"/>
                <a:gd name="T8" fmla="*/ 555 w 649"/>
                <a:gd name="T9" fmla="*/ 95 h 759"/>
                <a:gd name="T10" fmla="*/ 506 w 649"/>
                <a:gd name="T11" fmla="*/ 56 h 759"/>
                <a:gd name="T12" fmla="*/ 451 w 649"/>
                <a:gd name="T13" fmla="*/ 26 h 759"/>
                <a:gd name="T14" fmla="*/ 389 w 649"/>
                <a:gd name="T15" fmla="*/ 6 h 759"/>
                <a:gd name="T16" fmla="*/ 324 w 649"/>
                <a:gd name="T17" fmla="*/ 0 h 759"/>
                <a:gd name="T18" fmla="*/ 291 w 649"/>
                <a:gd name="T19" fmla="*/ 2 h 759"/>
                <a:gd name="T20" fmla="*/ 228 w 649"/>
                <a:gd name="T21" fmla="*/ 15 h 759"/>
                <a:gd name="T22" fmla="*/ 170 w 649"/>
                <a:gd name="T23" fmla="*/ 39 h 759"/>
                <a:gd name="T24" fmla="*/ 119 w 649"/>
                <a:gd name="T25" fmla="*/ 74 h 759"/>
                <a:gd name="T26" fmla="*/ 74 w 649"/>
                <a:gd name="T27" fmla="*/ 117 h 759"/>
                <a:gd name="T28" fmla="*/ 39 w 649"/>
                <a:gd name="T29" fmla="*/ 169 h 759"/>
                <a:gd name="T30" fmla="*/ 15 w 649"/>
                <a:gd name="T31" fmla="*/ 228 h 759"/>
                <a:gd name="T32" fmla="*/ 2 w 649"/>
                <a:gd name="T33" fmla="*/ 291 h 759"/>
                <a:gd name="T34" fmla="*/ 0 w 649"/>
                <a:gd name="T35" fmla="*/ 325 h 759"/>
                <a:gd name="T36" fmla="*/ 7 w 649"/>
                <a:gd name="T37" fmla="*/ 390 h 759"/>
                <a:gd name="T38" fmla="*/ 26 w 649"/>
                <a:gd name="T39" fmla="*/ 451 h 759"/>
                <a:gd name="T40" fmla="*/ 55 w 649"/>
                <a:gd name="T41" fmla="*/ 505 h 759"/>
                <a:gd name="T42" fmla="*/ 94 w 649"/>
                <a:gd name="T43" fmla="*/ 553 h 759"/>
                <a:gd name="T44" fmla="*/ 143 w 649"/>
                <a:gd name="T45" fmla="*/ 594 h 759"/>
                <a:gd name="T46" fmla="*/ 198 w 649"/>
                <a:gd name="T47" fmla="*/ 623 h 759"/>
                <a:gd name="T48" fmla="*/ 260 w 649"/>
                <a:gd name="T49" fmla="*/ 642 h 759"/>
                <a:gd name="T50" fmla="*/ 324 w 649"/>
                <a:gd name="T51" fmla="*/ 649 h 759"/>
                <a:gd name="T52" fmla="*/ 339 w 649"/>
                <a:gd name="T53" fmla="*/ 647 h 759"/>
                <a:gd name="T54" fmla="*/ 484 w 649"/>
                <a:gd name="T55" fmla="*/ 607 h 759"/>
                <a:gd name="T56" fmla="*/ 503 w 649"/>
                <a:gd name="T57" fmla="*/ 596 h 759"/>
                <a:gd name="T58" fmla="*/ 536 w 649"/>
                <a:gd name="T59" fmla="*/ 570 h 759"/>
                <a:gd name="T60" fmla="*/ 566 w 649"/>
                <a:gd name="T61" fmla="*/ 540 h 759"/>
                <a:gd name="T62" fmla="*/ 592 w 649"/>
                <a:gd name="T63" fmla="*/ 508 h 759"/>
                <a:gd name="T64" fmla="*/ 614 w 649"/>
                <a:gd name="T65" fmla="*/ 471 h 759"/>
                <a:gd name="T66" fmla="*/ 631 w 649"/>
                <a:gd name="T67" fmla="*/ 432 h 759"/>
                <a:gd name="T68" fmla="*/ 642 w 649"/>
                <a:gd name="T69" fmla="*/ 390 h 759"/>
                <a:gd name="T70" fmla="*/ 649 w 649"/>
                <a:gd name="T71" fmla="*/ 347 h 759"/>
                <a:gd name="T72" fmla="*/ 649 w 649"/>
                <a:gd name="T73" fmla="*/ 325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9" h="759">
                  <a:moveTo>
                    <a:pt x="649" y="325"/>
                  </a:moveTo>
                  <a:lnTo>
                    <a:pt x="649" y="325"/>
                  </a:lnTo>
                  <a:lnTo>
                    <a:pt x="647" y="291"/>
                  </a:lnTo>
                  <a:lnTo>
                    <a:pt x="642" y="258"/>
                  </a:lnTo>
                  <a:lnTo>
                    <a:pt x="634" y="228"/>
                  </a:lnTo>
                  <a:lnTo>
                    <a:pt x="623" y="199"/>
                  </a:lnTo>
                  <a:lnTo>
                    <a:pt x="610" y="169"/>
                  </a:lnTo>
                  <a:lnTo>
                    <a:pt x="594" y="143"/>
                  </a:lnTo>
                  <a:lnTo>
                    <a:pt x="575" y="117"/>
                  </a:lnTo>
                  <a:lnTo>
                    <a:pt x="555" y="95"/>
                  </a:lnTo>
                  <a:lnTo>
                    <a:pt x="530" y="74"/>
                  </a:lnTo>
                  <a:lnTo>
                    <a:pt x="506" y="56"/>
                  </a:lnTo>
                  <a:lnTo>
                    <a:pt x="479" y="39"/>
                  </a:lnTo>
                  <a:lnTo>
                    <a:pt x="451" y="26"/>
                  </a:lnTo>
                  <a:lnTo>
                    <a:pt x="421" y="15"/>
                  </a:lnTo>
                  <a:lnTo>
                    <a:pt x="389" y="6"/>
                  </a:lnTo>
                  <a:lnTo>
                    <a:pt x="358" y="2"/>
                  </a:lnTo>
                  <a:lnTo>
                    <a:pt x="324" y="0"/>
                  </a:lnTo>
                  <a:lnTo>
                    <a:pt x="324" y="0"/>
                  </a:lnTo>
                  <a:lnTo>
                    <a:pt x="291" y="2"/>
                  </a:lnTo>
                  <a:lnTo>
                    <a:pt x="260" y="6"/>
                  </a:lnTo>
                  <a:lnTo>
                    <a:pt x="228" y="15"/>
                  </a:lnTo>
                  <a:lnTo>
                    <a:pt x="198" y="26"/>
                  </a:lnTo>
                  <a:lnTo>
                    <a:pt x="170" y="39"/>
                  </a:lnTo>
                  <a:lnTo>
                    <a:pt x="143" y="56"/>
                  </a:lnTo>
                  <a:lnTo>
                    <a:pt x="119" y="74"/>
                  </a:lnTo>
                  <a:lnTo>
                    <a:pt x="94" y="95"/>
                  </a:lnTo>
                  <a:lnTo>
                    <a:pt x="74" y="117"/>
                  </a:lnTo>
                  <a:lnTo>
                    <a:pt x="55" y="143"/>
                  </a:lnTo>
                  <a:lnTo>
                    <a:pt x="39" y="169"/>
                  </a:lnTo>
                  <a:lnTo>
                    <a:pt x="26" y="199"/>
                  </a:lnTo>
                  <a:lnTo>
                    <a:pt x="15" y="228"/>
                  </a:lnTo>
                  <a:lnTo>
                    <a:pt x="7" y="258"/>
                  </a:lnTo>
                  <a:lnTo>
                    <a:pt x="2" y="291"/>
                  </a:lnTo>
                  <a:lnTo>
                    <a:pt x="0" y="325"/>
                  </a:lnTo>
                  <a:lnTo>
                    <a:pt x="0" y="325"/>
                  </a:lnTo>
                  <a:lnTo>
                    <a:pt x="2" y="358"/>
                  </a:lnTo>
                  <a:lnTo>
                    <a:pt x="7" y="390"/>
                  </a:lnTo>
                  <a:lnTo>
                    <a:pt x="15" y="421"/>
                  </a:lnTo>
                  <a:lnTo>
                    <a:pt x="26" y="451"/>
                  </a:lnTo>
                  <a:lnTo>
                    <a:pt x="39" y="479"/>
                  </a:lnTo>
                  <a:lnTo>
                    <a:pt x="55" y="505"/>
                  </a:lnTo>
                  <a:lnTo>
                    <a:pt x="74" y="531"/>
                  </a:lnTo>
                  <a:lnTo>
                    <a:pt x="94" y="553"/>
                  </a:lnTo>
                  <a:lnTo>
                    <a:pt x="119" y="575"/>
                  </a:lnTo>
                  <a:lnTo>
                    <a:pt x="143" y="594"/>
                  </a:lnTo>
                  <a:lnTo>
                    <a:pt x="170" y="609"/>
                  </a:lnTo>
                  <a:lnTo>
                    <a:pt x="198" y="623"/>
                  </a:lnTo>
                  <a:lnTo>
                    <a:pt x="228" y="634"/>
                  </a:lnTo>
                  <a:lnTo>
                    <a:pt x="260" y="642"/>
                  </a:lnTo>
                  <a:lnTo>
                    <a:pt x="291" y="647"/>
                  </a:lnTo>
                  <a:lnTo>
                    <a:pt x="324" y="649"/>
                  </a:lnTo>
                  <a:lnTo>
                    <a:pt x="324" y="649"/>
                  </a:lnTo>
                  <a:lnTo>
                    <a:pt x="339" y="647"/>
                  </a:lnTo>
                  <a:lnTo>
                    <a:pt x="471" y="759"/>
                  </a:lnTo>
                  <a:lnTo>
                    <a:pt x="484" y="607"/>
                  </a:lnTo>
                  <a:lnTo>
                    <a:pt x="484" y="607"/>
                  </a:lnTo>
                  <a:lnTo>
                    <a:pt x="503" y="596"/>
                  </a:lnTo>
                  <a:lnTo>
                    <a:pt x="519" y="583"/>
                  </a:lnTo>
                  <a:lnTo>
                    <a:pt x="536" y="570"/>
                  </a:lnTo>
                  <a:lnTo>
                    <a:pt x="551" y="557"/>
                  </a:lnTo>
                  <a:lnTo>
                    <a:pt x="566" y="540"/>
                  </a:lnTo>
                  <a:lnTo>
                    <a:pt x="581" y="525"/>
                  </a:lnTo>
                  <a:lnTo>
                    <a:pt x="592" y="508"/>
                  </a:lnTo>
                  <a:lnTo>
                    <a:pt x="603" y="490"/>
                  </a:lnTo>
                  <a:lnTo>
                    <a:pt x="614" y="471"/>
                  </a:lnTo>
                  <a:lnTo>
                    <a:pt x="623" y="453"/>
                  </a:lnTo>
                  <a:lnTo>
                    <a:pt x="631" y="432"/>
                  </a:lnTo>
                  <a:lnTo>
                    <a:pt x="638" y="412"/>
                  </a:lnTo>
                  <a:lnTo>
                    <a:pt x="642" y="390"/>
                  </a:lnTo>
                  <a:lnTo>
                    <a:pt x="646" y="369"/>
                  </a:lnTo>
                  <a:lnTo>
                    <a:pt x="649" y="347"/>
                  </a:lnTo>
                  <a:lnTo>
                    <a:pt x="649" y="325"/>
                  </a:lnTo>
                  <a:lnTo>
                    <a:pt x="649" y="325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13" name="Group 15"/>
            <p:cNvGrpSpPr/>
            <p:nvPr/>
          </p:nvGrpSpPr>
          <p:grpSpPr>
            <a:xfrm>
              <a:off x="2188159" y="3384829"/>
              <a:ext cx="418401" cy="353166"/>
              <a:chOff x="5896922" y="3384829"/>
              <a:chExt cx="418401" cy="353166"/>
            </a:xfrm>
            <a:solidFill>
              <a:schemeClr val="bg1"/>
            </a:solidFill>
          </p:grpSpPr>
          <p:sp>
            <p:nvSpPr>
              <p:cNvPr id="50" name="Freeform 48"/>
              <p:cNvSpPr>
                <a:spLocks/>
              </p:cNvSpPr>
              <p:nvPr/>
            </p:nvSpPr>
            <p:spPr bwMode="auto">
              <a:xfrm>
                <a:off x="5896922" y="3553539"/>
                <a:ext cx="177708" cy="166460"/>
              </a:xfrm>
              <a:custGeom>
                <a:avLst/>
                <a:gdLst>
                  <a:gd name="T0" fmla="*/ 92 w 157"/>
                  <a:gd name="T1" fmla="*/ 148 h 148"/>
                  <a:gd name="T2" fmla="*/ 3 w 157"/>
                  <a:gd name="T3" fmla="*/ 9 h 148"/>
                  <a:gd name="T4" fmla="*/ 3 w 157"/>
                  <a:gd name="T5" fmla="*/ 9 h 148"/>
                  <a:gd name="T6" fmla="*/ 1 w 157"/>
                  <a:gd name="T7" fmla="*/ 6 h 148"/>
                  <a:gd name="T8" fmla="*/ 0 w 157"/>
                  <a:gd name="T9" fmla="*/ 0 h 148"/>
                  <a:gd name="T10" fmla="*/ 157 w 157"/>
                  <a:gd name="T11" fmla="*/ 11 h 148"/>
                  <a:gd name="T12" fmla="*/ 92 w 157"/>
                  <a:gd name="T13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" h="148">
                    <a:moveTo>
                      <a:pt x="92" y="148"/>
                    </a:moveTo>
                    <a:lnTo>
                      <a:pt x="3" y="9"/>
                    </a:lnTo>
                    <a:lnTo>
                      <a:pt x="3" y="9"/>
                    </a:lnTo>
                    <a:lnTo>
                      <a:pt x="1" y="6"/>
                    </a:lnTo>
                    <a:lnTo>
                      <a:pt x="0" y="0"/>
                    </a:lnTo>
                    <a:lnTo>
                      <a:pt x="157" y="11"/>
                    </a:lnTo>
                    <a:lnTo>
                      <a:pt x="92" y="1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1" name="Freeform 49"/>
              <p:cNvSpPr>
                <a:spLocks/>
              </p:cNvSpPr>
              <p:nvPr/>
            </p:nvSpPr>
            <p:spPr bwMode="auto">
              <a:xfrm>
                <a:off x="6128618" y="3387079"/>
                <a:ext cx="182207" cy="164211"/>
              </a:xfrm>
              <a:custGeom>
                <a:avLst/>
                <a:gdLst>
                  <a:gd name="T0" fmla="*/ 63 w 161"/>
                  <a:gd name="T1" fmla="*/ 0 h 146"/>
                  <a:gd name="T2" fmla="*/ 63 w 161"/>
                  <a:gd name="T3" fmla="*/ 0 h 146"/>
                  <a:gd name="T4" fmla="*/ 68 w 161"/>
                  <a:gd name="T5" fmla="*/ 1 h 146"/>
                  <a:gd name="T6" fmla="*/ 72 w 161"/>
                  <a:gd name="T7" fmla="*/ 7 h 146"/>
                  <a:gd name="T8" fmla="*/ 161 w 161"/>
                  <a:gd name="T9" fmla="*/ 146 h 146"/>
                  <a:gd name="T10" fmla="*/ 0 w 161"/>
                  <a:gd name="T11" fmla="*/ 133 h 146"/>
                  <a:gd name="T12" fmla="*/ 63 w 161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" h="146">
                    <a:moveTo>
                      <a:pt x="63" y="0"/>
                    </a:moveTo>
                    <a:lnTo>
                      <a:pt x="63" y="0"/>
                    </a:lnTo>
                    <a:lnTo>
                      <a:pt x="68" y="1"/>
                    </a:lnTo>
                    <a:lnTo>
                      <a:pt x="72" y="7"/>
                    </a:lnTo>
                    <a:lnTo>
                      <a:pt x="161" y="146"/>
                    </a:lnTo>
                    <a:lnTo>
                      <a:pt x="0" y="133"/>
                    </a:lnTo>
                    <a:lnTo>
                      <a:pt x="6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2" name="Freeform 50"/>
              <p:cNvSpPr>
                <a:spLocks/>
              </p:cNvSpPr>
              <p:nvPr/>
            </p:nvSpPr>
            <p:spPr bwMode="auto">
              <a:xfrm>
                <a:off x="5905920" y="3384829"/>
                <a:ext cx="274434" cy="166460"/>
              </a:xfrm>
              <a:custGeom>
                <a:avLst/>
                <a:gdLst>
                  <a:gd name="T0" fmla="*/ 0 w 245"/>
                  <a:gd name="T1" fmla="*/ 135 h 148"/>
                  <a:gd name="T2" fmla="*/ 0 w 245"/>
                  <a:gd name="T3" fmla="*/ 135 h 148"/>
                  <a:gd name="T4" fmla="*/ 4 w 245"/>
                  <a:gd name="T5" fmla="*/ 131 h 148"/>
                  <a:gd name="T6" fmla="*/ 241 w 245"/>
                  <a:gd name="T7" fmla="*/ 2 h 148"/>
                  <a:gd name="T8" fmla="*/ 241 w 245"/>
                  <a:gd name="T9" fmla="*/ 2 h 148"/>
                  <a:gd name="T10" fmla="*/ 245 w 245"/>
                  <a:gd name="T11" fmla="*/ 0 h 148"/>
                  <a:gd name="T12" fmla="*/ 174 w 245"/>
                  <a:gd name="T13" fmla="*/ 148 h 148"/>
                  <a:gd name="T14" fmla="*/ 0 w 245"/>
                  <a:gd name="T15" fmla="*/ 135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48">
                    <a:moveTo>
                      <a:pt x="0" y="135"/>
                    </a:moveTo>
                    <a:lnTo>
                      <a:pt x="0" y="135"/>
                    </a:lnTo>
                    <a:lnTo>
                      <a:pt x="4" y="131"/>
                    </a:lnTo>
                    <a:lnTo>
                      <a:pt x="241" y="2"/>
                    </a:lnTo>
                    <a:lnTo>
                      <a:pt x="241" y="2"/>
                    </a:lnTo>
                    <a:lnTo>
                      <a:pt x="245" y="0"/>
                    </a:lnTo>
                    <a:lnTo>
                      <a:pt x="174" y="148"/>
                    </a:lnTo>
                    <a:lnTo>
                      <a:pt x="0" y="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53" name="Freeform 51"/>
              <p:cNvSpPr>
                <a:spLocks/>
              </p:cNvSpPr>
              <p:nvPr/>
            </p:nvSpPr>
            <p:spPr bwMode="auto">
              <a:xfrm>
                <a:off x="6016144" y="3553539"/>
                <a:ext cx="299179" cy="184456"/>
              </a:xfrm>
              <a:custGeom>
                <a:avLst/>
                <a:gdLst>
                  <a:gd name="T0" fmla="*/ 80 w 268"/>
                  <a:gd name="T1" fmla="*/ 13 h 163"/>
                  <a:gd name="T2" fmla="*/ 80 w 268"/>
                  <a:gd name="T3" fmla="*/ 13 h 163"/>
                  <a:gd name="T4" fmla="*/ 84 w 268"/>
                  <a:gd name="T5" fmla="*/ 13 h 163"/>
                  <a:gd name="T6" fmla="*/ 84 w 268"/>
                  <a:gd name="T7" fmla="*/ 13 h 163"/>
                  <a:gd name="T8" fmla="*/ 86 w 268"/>
                  <a:gd name="T9" fmla="*/ 13 h 163"/>
                  <a:gd name="T10" fmla="*/ 86 w 268"/>
                  <a:gd name="T11" fmla="*/ 13 h 163"/>
                  <a:gd name="T12" fmla="*/ 86 w 268"/>
                  <a:gd name="T13" fmla="*/ 13 h 163"/>
                  <a:gd name="T14" fmla="*/ 86 w 268"/>
                  <a:gd name="T15" fmla="*/ 13 h 163"/>
                  <a:gd name="T16" fmla="*/ 86 w 268"/>
                  <a:gd name="T17" fmla="*/ 13 h 163"/>
                  <a:gd name="T18" fmla="*/ 86 w 268"/>
                  <a:gd name="T19" fmla="*/ 13 h 163"/>
                  <a:gd name="T20" fmla="*/ 86 w 268"/>
                  <a:gd name="T21" fmla="*/ 13 h 163"/>
                  <a:gd name="T22" fmla="*/ 86 w 268"/>
                  <a:gd name="T23" fmla="*/ 13 h 163"/>
                  <a:gd name="T24" fmla="*/ 88 w 268"/>
                  <a:gd name="T25" fmla="*/ 13 h 163"/>
                  <a:gd name="T26" fmla="*/ 88 w 268"/>
                  <a:gd name="T27" fmla="*/ 13 h 163"/>
                  <a:gd name="T28" fmla="*/ 88 w 268"/>
                  <a:gd name="T29" fmla="*/ 11 h 163"/>
                  <a:gd name="T30" fmla="*/ 88 w 268"/>
                  <a:gd name="T31" fmla="*/ 11 h 163"/>
                  <a:gd name="T32" fmla="*/ 89 w 268"/>
                  <a:gd name="T33" fmla="*/ 9 h 163"/>
                  <a:gd name="T34" fmla="*/ 93 w 268"/>
                  <a:gd name="T35" fmla="*/ 0 h 163"/>
                  <a:gd name="T36" fmla="*/ 268 w 268"/>
                  <a:gd name="T37" fmla="*/ 13 h 163"/>
                  <a:gd name="T38" fmla="*/ 268 w 268"/>
                  <a:gd name="T39" fmla="*/ 13 h 163"/>
                  <a:gd name="T40" fmla="*/ 268 w 268"/>
                  <a:gd name="T41" fmla="*/ 19 h 163"/>
                  <a:gd name="T42" fmla="*/ 266 w 268"/>
                  <a:gd name="T43" fmla="*/ 22 h 163"/>
                  <a:gd name="T44" fmla="*/ 262 w 268"/>
                  <a:gd name="T45" fmla="*/ 28 h 163"/>
                  <a:gd name="T46" fmla="*/ 258 w 268"/>
                  <a:gd name="T47" fmla="*/ 30 h 163"/>
                  <a:gd name="T48" fmla="*/ 21 w 268"/>
                  <a:gd name="T49" fmla="*/ 161 h 163"/>
                  <a:gd name="T50" fmla="*/ 21 w 268"/>
                  <a:gd name="T51" fmla="*/ 161 h 163"/>
                  <a:gd name="T52" fmla="*/ 15 w 268"/>
                  <a:gd name="T53" fmla="*/ 163 h 163"/>
                  <a:gd name="T54" fmla="*/ 10 w 268"/>
                  <a:gd name="T55" fmla="*/ 163 h 163"/>
                  <a:gd name="T56" fmla="*/ 4 w 268"/>
                  <a:gd name="T57" fmla="*/ 163 h 163"/>
                  <a:gd name="T58" fmla="*/ 0 w 268"/>
                  <a:gd name="T59" fmla="*/ 161 h 163"/>
                  <a:gd name="T60" fmla="*/ 71 w 268"/>
                  <a:gd name="T61" fmla="*/ 13 h 163"/>
                  <a:gd name="T62" fmla="*/ 80 w 268"/>
                  <a:gd name="T63" fmla="*/ 1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8" h="163">
                    <a:moveTo>
                      <a:pt x="80" y="13"/>
                    </a:moveTo>
                    <a:lnTo>
                      <a:pt x="80" y="13"/>
                    </a:lnTo>
                    <a:lnTo>
                      <a:pt x="84" y="13"/>
                    </a:lnTo>
                    <a:lnTo>
                      <a:pt x="84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88" y="13"/>
                    </a:lnTo>
                    <a:lnTo>
                      <a:pt x="88" y="13"/>
                    </a:lnTo>
                    <a:lnTo>
                      <a:pt x="88" y="11"/>
                    </a:lnTo>
                    <a:lnTo>
                      <a:pt x="88" y="11"/>
                    </a:lnTo>
                    <a:lnTo>
                      <a:pt x="89" y="9"/>
                    </a:lnTo>
                    <a:lnTo>
                      <a:pt x="93" y="0"/>
                    </a:lnTo>
                    <a:lnTo>
                      <a:pt x="268" y="13"/>
                    </a:lnTo>
                    <a:lnTo>
                      <a:pt x="268" y="13"/>
                    </a:lnTo>
                    <a:lnTo>
                      <a:pt x="268" y="19"/>
                    </a:lnTo>
                    <a:lnTo>
                      <a:pt x="266" y="22"/>
                    </a:lnTo>
                    <a:lnTo>
                      <a:pt x="262" y="28"/>
                    </a:lnTo>
                    <a:lnTo>
                      <a:pt x="258" y="30"/>
                    </a:lnTo>
                    <a:lnTo>
                      <a:pt x="21" y="161"/>
                    </a:lnTo>
                    <a:lnTo>
                      <a:pt x="21" y="161"/>
                    </a:lnTo>
                    <a:lnTo>
                      <a:pt x="15" y="163"/>
                    </a:lnTo>
                    <a:lnTo>
                      <a:pt x="10" y="163"/>
                    </a:lnTo>
                    <a:lnTo>
                      <a:pt x="4" y="163"/>
                    </a:lnTo>
                    <a:lnTo>
                      <a:pt x="0" y="161"/>
                    </a:lnTo>
                    <a:lnTo>
                      <a:pt x="71" y="13"/>
                    </a:lnTo>
                    <a:lnTo>
                      <a:pt x="80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14" name="Freeform 64"/>
            <p:cNvSpPr>
              <a:spLocks/>
            </p:cNvSpPr>
            <p:nvPr/>
          </p:nvSpPr>
          <p:spPr bwMode="auto">
            <a:xfrm>
              <a:off x="2982220" y="2131880"/>
              <a:ext cx="816555" cy="956022"/>
            </a:xfrm>
            <a:custGeom>
              <a:avLst/>
              <a:gdLst>
                <a:gd name="T0" fmla="*/ 361 w 725"/>
                <a:gd name="T1" fmla="*/ 0 h 849"/>
                <a:gd name="T2" fmla="*/ 289 w 725"/>
                <a:gd name="T3" fmla="*/ 7 h 849"/>
                <a:gd name="T4" fmla="*/ 220 w 725"/>
                <a:gd name="T5" fmla="*/ 28 h 849"/>
                <a:gd name="T6" fmla="*/ 159 w 725"/>
                <a:gd name="T7" fmla="*/ 61 h 849"/>
                <a:gd name="T8" fmla="*/ 105 w 725"/>
                <a:gd name="T9" fmla="*/ 106 h 849"/>
                <a:gd name="T10" fmla="*/ 61 w 725"/>
                <a:gd name="T11" fmla="*/ 159 h 849"/>
                <a:gd name="T12" fmla="*/ 27 w 725"/>
                <a:gd name="T13" fmla="*/ 221 h 849"/>
                <a:gd name="T14" fmla="*/ 7 w 725"/>
                <a:gd name="T15" fmla="*/ 289 h 849"/>
                <a:gd name="T16" fmla="*/ 0 w 725"/>
                <a:gd name="T17" fmla="*/ 362 h 849"/>
                <a:gd name="T18" fmla="*/ 0 w 725"/>
                <a:gd name="T19" fmla="*/ 388 h 849"/>
                <a:gd name="T20" fmla="*/ 7 w 725"/>
                <a:gd name="T21" fmla="*/ 436 h 849"/>
                <a:gd name="T22" fmla="*/ 20 w 725"/>
                <a:gd name="T23" fmla="*/ 484 h 849"/>
                <a:gd name="T24" fmla="*/ 39 w 725"/>
                <a:gd name="T25" fmla="*/ 527 h 849"/>
                <a:gd name="T26" fmla="*/ 63 w 725"/>
                <a:gd name="T27" fmla="*/ 567 h 849"/>
                <a:gd name="T28" fmla="*/ 92 w 725"/>
                <a:gd name="T29" fmla="*/ 605 h 849"/>
                <a:gd name="T30" fmla="*/ 126 w 725"/>
                <a:gd name="T31" fmla="*/ 638 h 849"/>
                <a:gd name="T32" fmla="*/ 163 w 725"/>
                <a:gd name="T33" fmla="*/ 666 h 849"/>
                <a:gd name="T34" fmla="*/ 198 w 725"/>
                <a:gd name="T35" fmla="*/ 849 h 849"/>
                <a:gd name="T36" fmla="*/ 345 w 725"/>
                <a:gd name="T37" fmla="*/ 725 h 849"/>
                <a:gd name="T38" fmla="*/ 361 w 725"/>
                <a:gd name="T39" fmla="*/ 725 h 849"/>
                <a:gd name="T40" fmla="*/ 436 w 725"/>
                <a:gd name="T41" fmla="*/ 718 h 849"/>
                <a:gd name="T42" fmla="*/ 504 w 725"/>
                <a:gd name="T43" fmla="*/ 697 h 849"/>
                <a:gd name="T44" fmla="*/ 566 w 725"/>
                <a:gd name="T45" fmla="*/ 664 h 849"/>
                <a:gd name="T46" fmla="*/ 619 w 725"/>
                <a:gd name="T47" fmla="*/ 619 h 849"/>
                <a:gd name="T48" fmla="*/ 664 w 725"/>
                <a:gd name="T49" fmla="*/ 566 h 849"/>
                <a:gd name="T50" fmla="*/ 697 w 725"/>
                <a:gd name="T51" fmla="*/ 504 h 849"/>
                <a:gd name="T52" fmla="*/ 718 w 725"/>
                <a:gd name="T53" fmla="*/ 436 h 849"/>
                <a:gd name="T54" fmla="*/ 725 w 725"/>
                <a:gd name="T55" fmla="*/ 362 h 849"/>
                <a:gd name="T56" fmla="*/ 723 w 725"/>
                <a:gd name="T57" fmla="*/ 324 h 849"/>
                <a:gd name="T58" fmla="*/ 708 w 725"/>
                <a:gd name="T59" fmla="*/ 254 h 849"/>
                <a:gd name="T60" fmla="*/ 681 w 725"/>
                <a:gd name="T61" fmla="*/ 189 h 849"/>
                <a:gd name="T62" fmla="*/ 642 w 725"/>
                <a:gd name="T63" fmla="*/ 132 h 849"/>
                <a:gd name="T64" fmla="*/ 593 w 725"/>
                <a:gd name="T65" fmla="*/ 81 h 849"/>
                <a:gd name="T66" fmla="*/ 536 w 725"/>
                <a:gd name="T67" fmla="*/ 43 h 849"/>
                <a:gd name="T68" fmla="*/ 471 w 725"/>
                <a:gd name="T69" fmla="*/ 15 h 849"/>
                <a:gd name="T70" fmla="*/ 399 w 725"/>
                <a:gd name="T71" fmla="*/ 2 h 849"/>
                <a:gd name="T72" fmla="*/ 361 w 725"/>
                <a:gd name="T73" fmla="*/ 0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5" h="849">
                  <a:moveTo>
                    <a:pt x="361" y="0"/>
                  </a:moveTo>
                  <a:lnTo>
                    <a:pt x="361" y="0"/>
                  </a:lnTo>
                  <a:lnTo>
                    <a:pt x="324" y="2"/>
                  </a:lnTo>
                  <a:lnTo>
                    <a:pt x="289" y="7"/>
                  </a:lnTo>
                  <a:lnTo>
                    <a:pt x="254" y="15"/>
                  </a:lnTo>
                  <a:lnTo>
                    <a:pt x="220" y="28"/>
                  </a:lnTo>
                  <a:lnTo>
                    <a:pt x="189" y="43"/>
                  </a:lnTo>
                  <a:lnTo>
                    <a:pt x="159" y="61"/>
                  </a:lnTo>
                  <a:lnTo>
                    <a:pt x="131" y="81"/>
                  </a:lnTo>
                  <a:lnTo>
                    <a:pt x="105" y="106"/>
                  </a:lnTo>
                  <a:lnTo>
                    <a:pt x="81" y="132"/>
                  </a:lnTo>
                  <a:lnTo>
                    <a:pt x="61" y="159"/>
                  </a:lnTo>
                  <a:lnTo>
                    <a:pt x="42" y="189"/>
                  </a:lnTo>
                  <a:lnTo>
                    <a:pt x="27" y="221"/>
                  </a:lnTo>
                  <a:lnTo>
                    <a:pt x="14" y="254"/>
                  </a:lnTo>
                  <a:lnTo>
                    <a:pt x="7" y="289"/>
                  </a:lnTo>
                  <a:lnTo>
                    <a:pt x="1" y="324"/>
                  </a:lnTo>
                  <a:lnTo>
                    <a:pt x="0" y="362"/>
                  </a:lnTo>
                  <a:lnTo>
                    <a:pt x="0" y="362"/>
                  </a:lnTo>
                  <a:lnTo>
                    <a:pt x="0" y="388"/>
                  </a:lnTo>
                  <a:lnTo>
                    <a:pt x="1" y="412"/>
                  </a:lnTo>
                  <a:lnTo>
                    <a:pt x="7" y="436"/>
                  </a:lnTo>
                  <a:lnTo>
                    <a:pt x="13" y="460"/>
                  </a:lnTo>
                  <a:lnTo>
                    <a:pt x="20" y="484"/>
                  </a:lnTo>
                  <a:lnTo>
                    <a:pt x="27" y="506"/>
                  </a:lnTo>
                  <a:lnTo>
                    <a:pt x="39" y="527"/>
                  </a:lnTo>
                  <a:lnTo>
                    <a:pt x="50" y="547"/>
                  </a:lnTo>
                  <a:lnTo>
                    <a:pt x="63" y="567"/>
                  </a:lnTo>
                  <a:lnTo>
                    <a:pt x="76" y="586"/>
                  </a:lnTo>
                  <a:lnTo>
                    <a:pt x="92" y="605"/>
                  </a:lnTo>
                  <a:lnTo>
                    <a:pt x="107" y="621"/>
                  </a:lnTo>
                  <a:lnTo>
                    <a:pt x="126" y="638"/>
                  </a:lnTo>
                  <a:lnTo>
                    <a:pt x="144" y="653"/>
                  </a:lnTo>
                  <a:lnTo>
                    <a:pt x="163" y="666"/>
                  </a:lnTo>
                  <a:lnTo>
                    <a:pt x="183" y="679"/>
                  </a:lnTo>
                  <a:lnTo>
                    <a:pt x="198" y="849"/>
                  </a:lnTo>
                  <a:lnTo>
                    <a:pt x="345" y="725"/>
                  </a:lnTo>
                  <a:lnTo>
                    <a:pt x="345" y="725"/>
                  </a:lnTo>
                  <a:lnTo>
                    <a:pt x="361" y="725"/>
                  </a:lnTo>
                  <a:lnTo>
                    <a:pt x="361" y="725"/>
                  </a:lnTo>
                  <a:lnTo>
                    <a:pt x="399" y="723"/>
                  </a:lnTo>
                  <a:lnTo>
                    <a:pt x="436" y="718"/>
                  </a:lnTo>
                  <a:lnTo>
                    <a:pt x="471" y="708"/>
                  </a:lnTo>
                  <a:lnTo>
                    <a:pt x="504" y="697"/>
                  </a:lnTo>
                  <a:lnTo>
                    <a:pt x="536" y="682"/>
                  </a:lnTo>
                  <a:lnTo>
                    <a:pt x="566" y="664"/>
                  </a:lnTo>
                  <a:lnTo>
                    <a:pt x="593" y="642"/>
                  </a:lnTo>
                  <a:lnTo>
                    <a:pt x="619" y="619"/>
                  </a:lnTo>
                  <a:lnTo>
                    <a:pt x="642" y="593"/>
                  </a:lnTo>
                  <a:lnTo>
                    <a:pt x="664" y="566"/>
                  </a:lnTo>
                  <a:lnTo>
                    <a:pt x="681" y="536"/>
                  </a:lnTo>
                  <a:lnTo>
                    <a:pt x="697" y="504"/>
                  </a:lnTo>
                  <a:lnTo>
                    <a:pt x="708" y="471"/>
                  </a:lnTo>
                  <a:lnTo>
                    <a:pt x="718" y="436"/>
                  </a:lnTo>
                  <a:lnTo>
                    <a:pt x="723" y="399"/>
                  </a:lnTo>
                  <a:lnTo>
                    <a:pt x="725" y="362"/>
                  </a:lnTo>
                  <a:lnTo>
                    <a:pt x="725" y="362"/>
                  </a:lnTo>
                  <a:lnTo>
                    <a:pt x="723" y="324"/>
                  </a:lnTo>
                  <a:lnTo>
                    <a:pt x="718" y="289"/>
                  </a:lnTo>
                  <a:lnTo>
                    <a:pt x="708" y="254"/>
                  </a:lnTo>
                  <a:lnTo>
                    <a:pt x="697" y="221"/>
                  </a:lnTo>
                  <a:lnTo>
                    <a:pt x="681" y="189"/>
                  </a:lnTo>
                  <a:lnTo>
                    <a:pt x="664" y="159"/>
                  </a:lnTo>
                  <a:lnTo>
                    <a:pt x="642" y="132"/>
                  </a:lnTo>
                  <a:lnTo>
                    <a:pt x="619" y="106"/>
                  </a:lnTo>
                  <a:lnTo>
                    <a:pt x="593" y="81"/>
                  </a:lnTo>
                  <a:lnTo>
                    <a:pt x="566" y="61"/>
                  </a:lnTo>
                  <a:lnTo>
                    <a:pt x="536" y="43"/>
                  </a:lnTo>
                  <a:lnTo>
                    <a:pt x="504" y="28"/>
                  </a:lnTo>
                  <a:lnTo>
                    <a:pt x="471" y="15"/>
                  </a:lnTo>
                  <a:lnTo>
                    <a:pt x="436" y="7"/>
                  </a:lnTo>
                  <a:lnTo>
                    <a:pt x="399" y="2"/>
                  </a:lnTo>
                  <a:lnTo>
                    <a:pt x="361" y="0"/>
                  </a:lnTo>
                  <a:lnTo>
                    <a:pt x="361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5" name="Freeform 65"/>
            <p:cNvSpPr>
              <a:spLocks/>
            </p:cNvSpPr>
            <p:nvPr/>
          </p:nvSpPr>
          <p:spPr bwMode="auto">
            <a:xfrm>
              <a:off x="3180173" y="2325333"/>
              <a:ext cx="434147" cy="411652"/>
            </a:xfrm>
            <a:custGeom>
              <a:avLst/>
              <a:gdLst>
                <a:gd name="T0" fmla="*/ 193 w 386"/>
                <a:gd name="T1" fmla="*/ 0 h 367"/>
                <a:gd name="T2" fmla="*/ 237 w 386"/>
                <a:gd name="T3" fmla="*/ 139 h 367"/>
                <a:gd name="T4" fmla="*/ 386 w 386"/>
                <a:gd name="T5" fmla="*/ 139 h 367"/>
                <a:gd name="T6" fmla="*/ 267 w 386"/>
                <a:gd name="T7" fmla="*/ 226 h 367"/>
                <a:gd name="T8" fmla="*/ 312 w 386"/>
                <a:gd name="T9" fmla="*/ 367 h 367"/>
                <a:gd name="T10" fmla="*/ 193 w 386"/>
                <a:gd name="T11" fmla="*/ 281 h 367"/>
                <a:gd name="T12" fmla="*/ 72 w 386"/>
                <a:gd name="T13" fmla="*/ 367 h 367"/>
                <a:gd name="T14" fmla="*/ 119 w 386"/>
                <a:gd name="T15" fmla="*/ 226 h 367"/>
                <a:gd name="T16" fmla="*/ 0 w 386"/>
                <a:gd name="T17" fmla="*/ 139 h 367"/>
                <a:gd name="T18" fmla="*/ 147 w 386"/>
                <a:gd name="T19" fmla="*/ 139 h 367"/>
                <a:gd name="T20" fmla="*/ 193 w 386"/>
                <a:gd name="T21" fmla="*/ 0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6" h="367">
                  <a:moveTo>
                    <a:pt x="193" y="0"/>
                  </a:moveTo>
                  <a:lnTo>
                    <a:pt x="237" y="139"/>
                  </a:lnTo>
                  <a:lnTo>
                    <a:pt x="386" y="139"/>
                  </a:lnTo>
                  <a:lnTo>
                    <a:pt x="267" y="226"/>
                  </a:lnTo>
                  <a:lnTo>
                    <a:pt x="312" y="367"/>
                  </a:lnTo>
                  <a:lnTo>
                    <a:pt x="193" y="281"/>
                  </a:lnTo>
                  <a:lnTo>
                    <a:pt x="72" y="367"/>
                  </a:lnTo>
                  <a:lnTo>
                    <a:pt x="119" y="226"/>
                  </a:lnTo>
                  <a:lnTo>
                    <a:pt x="0" y="139"/>
                  </a:lnTo>
                  <a:lnTo>
                    <a:pt x="147" y="139"/>
                  </a:lnTo>
                  <a:lnTo>
                    <a:pt x="19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6" name="Freeform 66"/>
            <p:cNvSpPr>
              <a:spLocks/>
            </p:cNvSpPr>
            <p:nvPr/>
          </p:nvSpPr>
          <p:spPr bwMode="auto">
            <a:xfrm>
              <a:off x="1155657" y="2541282"/>
              <a:ext cx="1120232" cy="1309187"/>
            </a:xfrm>
            <a:custGeom>
              <a:avLst/>
              <a:gdLst>
                <a:gd name="T0" fmla="*/ 995 w 995"/>
                <a:gd name="T1" fmla="*/ 498 h 1163"/>
                <a:gd name="T2" fmla="*/ 991 w 995"/>
                <a:gd name="T3" fmla="*/ 446 h 1163"/>
                <a:gd name="T4" fmla="*/ 983 w 995"/>
                <a:gd name="T5" fmla="*/ 397 h 1163"/>
                <a:gd name="T6" fmla="*/ 972 w 995"/>
                <a:gd name="T7" fmla="*/ 349 h 1163"/>
                <a:gd name="T8" fmla="*/ 956 w 995"/>
                <a:gd name="T9" fmla="*/ 305 h 1163"/>
                <a:gd name="T10" fmla="*/ 933 w 995"/>
                <a:gd name="T11" fmla="*/ 260 h 1163"/>
                <a:gd name="T12" fmla="*/ 909 w 995"/>
                <a:gd name="T13" fmla="*/ 219 h 1163"/>
                <a:gd name="T14" fmla="*/ 881 w 995"/>
                <a:gd name="T15" fmla="*/ 180 h 1163"/>
                <a:gd name="T16" fmla="*/ 848 w 995"/>
                <a:gd name="T17" fmla="*/ 145 h 1163"/>
                <a:gd name="T18" fmla="*/ 813 w 995"/>
                <a:gd name="T19" fmla="*/ 114 h 1163"/>
                <a:gd name="T20" fmla="*/ 776 w 995"/>
                <a:gd name="T21" fmla="*/ 86 h 1163"/>
                <a:gd name="T22" fmla="*/ 735 w 995"/>
                <a:gd name="T23" fmla="*/ 60 h 1163"/>
                <a:gd name="T24" fmla="*/ 690 w 995"/>
                <a:gd name="T25" fmla="*/ 39 h 1163"/>
                <a:gd name="T26" fmla="*/ 646 w 995"/>
                <a:gd name="T27" fmla="*/ 23 h 1163"/>
                <a:gd name="T28" fmla="*/ 597 w 995"/>
                <a:gd name="T29" fmla="*/ 10 h 1163"/>
                <a:gd name="T30" fmla="*/ 547 w 995"/>
                <a:gd name="T31" fmla="*/ 2 h 1163"/>
                <a:gd name="T32" fmla="*/ 497 w 995"/>
                <a:gd name="T33" fmla="*/ 0 h 1163"/>
                <a:gd name="T34" fmla="*/ 471 w 995"/>
                <a:gd name="T35" fmla="*/ 0 h 1163"/>
                <a:gd name="T36" fmla="*/ 421 w 995"/>
                <a:gd name="T37" fmla="*/ 6 h 1163"/>
                <a:gd name="T38" fmla="*/ 373 w 995"/>
                <a:gd name="T39" fmla="*/ 15 h 1163"/>
                <a:gd name="T40" fmla="*/ 327 w 995"/>
                <a:gd name="T41" fmla="*/ 30 h 1163"/>
                <a:gd name="T42" fmla="*/ 282 w 995"/>
                <a:gd name="T43" fmla="*/ 49 h 1163"/>
                <a:gd name="T44" fmla="*/ 239 w 995"/>
                <a:gd name="T45" fmla="*/ 73 h 1163"/>
                <a:gd name="T46" fmla="*/ 199 w 995"/>
                <a:gd name="T47" fmla="*/ 99 h 1163"/>
                <a:gd name="T48" fmla="*/ 163 w 995"/>
                <a:gd name="T49" fmla="*/ 130 h 1163"/>
                <a:gd name="T50" fmla="*/ 128 w 995"/>
                <a:gd name="T51" fmla="*/ 164 h 1163"/>
                <a:gd name="T52" fmla="*/ 98 w 995"/>
                <a:gd name="T53" fmla="*/ 201 h 1163"/>
                <a:gd name="T54" fmla="*/ 72 w 995"/>
                <a:gd name="T55" fmla="*/ 240 h 1163"/>
                <a:gd name="T56" fmla="*/ 48 w 995"/>
                <a:gd name="T57" fmla="*/ 282 h 1163"/>
                <a:gd name="T58" fmla="*/ 30 w 995"/>
                <a:gd name="T59" fmla="*/ 327 h 1163"/>
                <a:gd name="T60" fmla="*/ 15 w 995"/>
                <a:gd name="T61" fmla="*/ 373 h 1163"/>
                <a:gd name="T62" fmla="*/ 6 w 995"/>
                <a:gd name="T63" fmla="*/ 421 h 1163"/>
                <a:gd name="T64" fmla="*/ 0 w 995"/>
                <a:gd name="T65" fmla="*/ 472 h 1163"/>
                <a:gd name="T66" fmla="*/ 0 w 995"/>
                <a:gd name="T67" fmla="*/ 498 h 1163"/>
                <a:gd name="T68" fmla="*/ 2 w 995"/>
                <a:gd name="T69" fmla="*/ 548 h 1163"/>
                <a:gd name="T70" fmla="*/ 9 w 995"/>
                <a:gd name="T71" fmla="*/ 598 h 1163"/>
                <a:gd name="T72" fmla="*/ 22 w 995"/>
                <a:gd name="T73" fmla="*/ 646 h 1163"/>
                <a:gd name="T74" fmla="*/ 39 w 995"/>
                <a:gd name="T75" fmla="*/ 690 h 1163"/>
                <a:gd name="T76" fmla="*/ 59 w 995"/>
                <a:gd name="T77" fmla="*/ 735 h 1163"/>
                <a:gd name="T78" fmla="*/ 85 w 995"/>
                <a:gd name="T79" fmla="*/ 776 h 1163"/>
                <a:gd name="T80" fmla="*/ 113 w 995"/>
                <a:gd name="T81" fmla="*/ 813 h 1163"/>
                <a:gd name="T82" fmla="*/ 145 w 995"/>
                <a:gd name="T83" fmla="*/ 848 h 1163"/>
                <a:gd name="T84" fmla="*/ 180 w 995"/>
                <a:gd name="T85" fmla="*/ 881 h 1163"/>
                <a:gd name="T86" fmla="*/ 219 w 995"/>
                <a:gd name="T87" fmla="*/ 909 h 1163"/>
                <a:gd name="T88" fmla="*/ 260 w 995"/>
                <a:gd name="T89" fmla="*/ 935 h 1163"/>
                <a:gd name="T90" fmla="*/ 304 w 995"/>
                <a:gd name="T91" fmla="*/ 956 h 1163"/>
                <a:gd name="T92" fmla="*/ 349 w 995"/>
                <a:gd name="T93" fmla="*/ 972 h 1163"/>
                <a:gd name="T94" fmla="*/ 397 w 995"/>
                <a:gd name="T95" fmla="*/ 983 h 1163"/>
                <a:gd name="T96" fmla="*/ 445 w 995"/>
                <a:gd name="T97" fmla="*/ 991 h 1163"/>
                <a:gd name="T98" fmla="*/ 497 w 995"/>
                <a:gd name="T99" fmla="*/ 995 h 1163"/>
                <a:gd name="T100" fmla="*/ 520 w 995"/>
                <a:gd name="T101" fmla="*/ 995 h 1163"/>
                <a:gd name="T102" fmla="*/ 742 w 995"/>
                <a:gd name="T103" fmla="*/ 930 h 1163"/>
                <a:gd name="T104" fmla="*/ 770 w 995"/>
                <a:gd name="T105" fmla="*/ 913 h 1163"/>
                <a:gd name="T106" fmla="*/ 820 w 995"/>
                <a:gd name="T107" fmla="*/ 874 h 1163"/>
                <a:gd name="T108" fmla="*/ 867 w 995"/>
                <a:gd name="T109" fmla="*/ 830 h 1163"/>
                <a:gd name="T110" fmla="*/ 907 w 995"/>
                <a:gd name="T111" fmla="*/ 778 h 1163"/>
                <a:gd name="T112" fmla="*/ 941 w 995"/>
                <a:gd name="T113" fmla="*/ 722 h 1163"/>
                <a:gd name="T114" fmla="*/ 967 w 995"/>
                <a:gd name="T115" fmla="*/ 663 h 1163"/>
                <a:gd name="T116" fmla="*/ 983 w 995"/>
                <a:gd name="T117" fmla="*/ 600 h 1163"/>
                <a:gd name="T118" fmla="*/ 993 w 995"/>
                <a:gd name="T119" fmla="*/ 531 h 1163"/>
                <a:gd name="T120" fmla="*/ 995 w 995"/>
                <a:gd name="T121" fmla="*/ 498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95" h="1163">
                  <a:moveTo>
                    <a:pt x="995" y="498"/>
                  </a:moveTo>
                  <a:lnTo>
                    <a:pt x="995" y="498"/>
                  </a:lnTo>
                  <a:lnTo>
                    <a:pt x="993" y="472"/>
                  </a:lnTo>
                  <a:lnTo>
                    <a:pt x="991" y="446"/>
                  </a:lnTo>
                  <a:lnTo>
                    <a:pt x="989" y="421"/>
                  </a:lnTo>
                  <a:lnTo>
                    <a:pt x="983" y="397"/>
                  </a:lnTo>
                  <a:lnTo>
                    <a:pt x="978" y="373"/>
                  </a:lnTo>
                  <a:lnTo>
                    <a:pt x="972" y="349"/>
                  </a:lnTo>
                  <a:lnTo>
                    <a:pt x="965" y="327"/>
                  </a:lnTo>
                  <a:lnTo>
                    <a:pt x="956" y="305"/>
                  </a:lnTo>
                  <a:lnTo>
                    <a:pt x="944" y="282"/>
                  </a:lnTo>
                  <a:lnTo>
                    <a:pt x="933" y="260"/>
                  </a:lnTo>
                  <a:lnTo>
                    <a:pt x="922" y="240"/>
                  </a:lnTo>
                  <a:lnTo>
                    <a:pt x="909" y="219"/>
                  </a:lnTo>
                  <a:lnTo>
                    <a:pt x="896" y="201"/>
                  </a:lnTo>
                  <a:lnTo>
                    <a:pt x="881" y="180"/>
                  </a:lnTo>
                  <a:lnTo>
                    <a:pt x="865" y="164"/>
                  </a:lnTo>
                  <a:lnTo>
                    <a:pt x="848" y="145"/>
                  </a:lnTo>
                  <a:lnTo>
                    <a:pt x="831" y="130"/>
                  </a:lnTo>
                  <a:lnTo>
                    <a:pt x="813" y="114"/>
                  </a:lnTo>
                  <a:lnTo>
                    <a:pt x="794" y="99"/>
                  </a:lnTo>
                  <a:lnTo>
                    <a:pt x="776" y="86"/>
                  </a:lnTo>
                  <a:lnTo>
                    <a:pt x="755" y="73"/>
                  </a:lnTo>
                  <a:lnTo>
                    <a:pt x="735" y="60"/>
                  </a:lnTo>
                  <a:lnTo>
                    <a:pt x="713" y="49"/>
                  </a:lnTo>
                  <a:lnTo>
                    <a:pt x="690" y="39"/>
                  </a:lnTo>
                  <a:lnTo>
                    <a:pt x="668" y="30"/>
                  </a:lnTo>
                  <a:lnTo>
                    <a:pt x="646" y="23"/>
                  </a:lnTo>
                  <a:lnTo>
                    <a:pt x="622" y="15"/>
                  </a:lnTo>
                  <a:lnTo>
                    <a:pt x="597" y="10"/>
                  </a:lnTo>
                  <a:lnTo>
                    <a:pt x="573" y="6"/>
                  </a:lnTo>
                  <a:lnTo>
                    <a:pt x="547" y="2"/>
                  </a:lnTo>
                  <a:lnTo>
                    <a:pt x="523" y="0"/>
                  </a:lnTo>
                  <a:lnTo>
                    <a:pt x="497" y="0"/>
                  </a:lnTo>
                  <a:lnTo>
                    <a:pt x="497" y="0"/>
                  </a:lnTo>
                  <a:lnTo>
                    <a:pt x="471" y="0"/>
                  </a:lnTo>
                  <a:lnTo>
                    <a:pt x="445" y="2"/>
                  </a:lnTo>
                  <a:lnTo>
                    <a:pt x="421" y="6"/>
                  </a:lnTo>
                  <a:lnTo>
                    <a:pt x="397" y="10"/>
                  </a:lnTo>
                  <a:lnTo>
                    <a:pt x="373" y="15"/>
                  </a:lnTo>
                  <a:lnTo>
                    <a:pt x="349" y="23"/>
                  </a:lnTo>
                  <a:lnTo>
                    <a:pt x="327" y="30"/>
                  </a:lnTo>
                  <a:lnTo>
                    <a:pt x="304" y="39"/>
                  </a:lnTo>
                  <a:lnTo>
                    <a:pt x="282" y="49"/>
                  </a:lnTo>
                  <a:lnTo>
                    <a:pt x="260" y="60"/>
                  </a:lnTo>
                  <a:lnTo>
                    <a:pt x="239" y="73"/>
                  </a:lnTo>
                  <a:lnTo>
                    <a:pt x="219" y="86"/>
                  </a:lnTo>
                  <a:lnTo>
                    <a:pt x="199" y="99"/>
                  </a:lnTo>
                  <a:lnTo>
                    <a:pt x="180" y="114"/>
                  </a:lnTo>
                  <a:lnTo>
                    <a:pt x="163" y="130"/>
                  </a:lnTo>
                  <a:lnTo>
                    <a:pt x="145" y="145"/>
                  </a:lnTo>
                  <a:lnTo>
                    <a:pt x="128" y="164"/>
                  </a:lnTo>
                  <a:lnTo>
                    <a:pt x="113" y="180"/>
                  </a:lnTo>
                  <a:lnTo>
                    <a:pt x="98" y="201"/>
                  </a:lnTo>
                  <a:lnTo>
                    <a:pt x="85" y="219"/>
                  </a:lnTo>
                  <a:lnTo>
                    <a:pt x="72" y="240"/>
                  </a:lnTo>
                  <a:lnTo>
                    <a:pt x="59" y="260"/>
                  </a:lnTo>
                  <a:lnTo>
                    <a:pt x="48" y="282"/>
                  </a:lnTo>
                  <a:lnTo>
                    <a:pt x="39" y="305"/>
                  </a:lnTo>
                  <a:lnTo>
                    <a:pt x="30" y="327"/>
                  </a:lnTo>
                  <a:lnTo>
                    <a:pt x="22" y="349"/>
                  </a:lnTo>
                  <a:lnTo>
                    <a:pt x="15" y="373"/>
                  </a:lnTo>
                  <a:lnTo>
                    <a:pt x="9" y="397"/>
                  </a:lnTo>
                  <a:lnTo>
                    <a:pt x="6" y="421"/>
                  </a:lnTo>
                  <a:lnTo>
                    <a:pt x="2" y="446"/>
                  </a:lnTo>
                  <a:lnTo>
                    <a:pt x="0" y="472"/>
                  </a:lnTo>
                  <a:lnTo>
                    <a:pt x="0" y="498"/>
                  </a:lnTo>
                  <a:lnTo>
                    <a:pt x="0" y="498"/>
                  </a:lnTo>
                  <a:lnTo>
                    <a:pt x="0" y="523"/>
                  </a:lnTo>
                  <a:lnTo>
                    <a:pt x="2" y="548"/>
                  </a:lnTo>
                  <a:lnTo>
                    <a:pt x="6" y="574"/>
                  </a:lnTo>
                  <a:lnTo>
                    <a:pt x="9" y="598"/>
                  </a:lnTo>
                  <a:lnTo>
                    <a:pt x="15" y="622"/>
                  </a:lnTo>
                  <a:lnTo>
                    <a:pt x="22" y="646"/>
                  </a:lnTo>
                  <a:lnTo>
                    <a:pt x="30" y="668"/>
                  </a:lnTo>
                  <a:lnTo>
                    <a:pt x="39" y="690"/>
                  </a:lnTo>
                  <a:lnTo>
                    <a:pt x="48" y="713"/>
                  </a:lnTo>
                  <a:lnTo>
                    <a:pt x="59" y="735"/>
                  </a:lnTo>
                  <a:lnTo>
                    <a:pt x="72" y="755"/>
                  </a:lnTo>
                  <a:lnTo>
                    <a:pt x="85" y="776"/>
                  </a:lnTo>
                  <a:lnTo>
                    <a:pt x="98" y="794"/>
                  </a:lnTo>
                  <a:lnTo>
                    <a:pt x="113" y="813"/>
                  </a:lnTo>
                  <a:lnTo>
                    <a:pt x="128" y="831"/>
                  </a:lnTo>
                  <a:lnTo>
                    <a:pt x="145" y="848"/>
                  </a:lnTo>
                  <a:lnTo>
                    <a:pt x="163" y="865"/>
                  </a:lnTo>
                  <a:lnTo>
                    <a:pt x="180" y="881"/>
                  </a:lnTo>
                  <a:lnTo>
                    <a:pt x="199" y="896"/>
                  </a:lnTo>
                  <a:lnTo>
                    <a:pt x="219" y="909"/>
                  </a:lnTo>
                  <a:lnTo>
                    <a:pt x="239" y="922"/>
                  </a:lnTo>
                  <a:lnTo>
                    <a:pt x="260" y="935"/>
                  </a:lnTo>
                  <a:lnTo>
                    <a:pt x="282" y="945"/>
                  </a:lnTo>
                  <a:lnTo>
                    <a:pt x="304" y="956"/>
                  </a:lnTo>
                  <a:lnTo>
                    <a:pt x="327" y="965"/>
                  </a:lnTo>
                  <a:lnTo>
                    <a:pt x="349" y="972"/>
                  </a:lnTo>
                  <a:lnTo>
                    <a:pt x="373" y="978"/>
                  </a:lnTo>
                  <a:lnTo>
                    <a:pt x="397" y="983"/>
                  </a:lnTo>
                  <a:lnTo>
                    <a:pt x="421" y="989"/>
                  </a:lnTo>
                  <a:lnTo>
                    <a:pt x="445" y="991"/>
                  </a:lnTo>
                  <a:lnTo>
                    <a:pt x="471" y="995"/>
                  </a:lnTo>
                  <a:lnTo>
                    <a:pt x="497" y="995"/>
                  </a:lnTo>
                  <a:lnTo>
                    <a:pt x="497" y="995"/>
                  </a:lnTo>
                  <a:lnTo>
                    <a:pt x="520" y="995"/>
                  </a:lnTo>
                  <a:lnTo>
                    <a:pt x="720" y="1163"/>
                  </a:lnTo>
                  <a:lnTo>
                    <a:pt x="742" y="930"/>
                  </a:lnTo>
                  <a:lnTo>
                    <a:pt x="742" y="930"/>
                  </a:lnTo>
                  <a:lnTo>
                    <a:pt x="770" y="913"/>
                  </a:lnTo>
                  <a:lnTo>
                    <a:pt x="796" y="894"/>
                  </a:lnTo>
                  <a:lnTo>
                    <a:pt x="820" y="874"/>
                  </a:lnTo>
                  <a:lnTo>
                    <a:pt x="844" y="852"/>
                  </a:lnTo>
                  <a:lnTo>
                    <a:pt x="867" y="830"/>
                  </a:lnTo>
                  <a:lnTo>
                    <a:pt x="887" y="805"/>
                  </a:lnTo>
                  <a:lnTo>
                    <a:pt x="907" y="778"/>
                  </a:lnTo>
                  <a:lnTo>
                    <a:pt x="924" y="752"/>
                  </a:lnTo>
                  <a:lnTo>
                    <a:pt x="941" y="722"/>
                  </a:lnTo>
                  <a:lnTo>
                    <a:pt x="954" y="694"/>
                  </a:lnTo>
                  <a:lnTo>
                    <a:pt x="967" y="663"/>
                  </a:lnTo>
                  <a:lnTo>
                    <a:pt x="976" y="631"/>
                  </a:lnTo>
                  <a:lnTo>
                    <a:pt x="983" y="600"/>
                  </a:lnTo>
                  <a:lnTo>
                    <a:pt x="989" y="566"/>
                  </a:lnTo>
                  <a:lnTo>
                    <a:pt x="993" y="531"/>
                  </a:lnTo>
                  <a:lnTo>
                    <a:pt x="995" y="498"/>
                  </a:lnTo>
                  <a:lnTo>
                    <a:pt x="995" y="498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7" name="Freeform 67"/>
            <p:cNvSpPr>
              <a:spLocks noEditPoints="1"/>
            </p:cNvSpPr>
            <p:nvPr/>
          </p:nvSpPr>
          <p:spPr bwMode="auto">
            <a:xfrm>
              <a:off x="1425593" y="2952932"/>
              <a:ext cx="598357" cy="400404"/>
            </a:xfrm>
            <a:custGeom>
              <a:avLst/>
              <a:gdLst>
                <a:gd name="T0" fmla="*/ 488 w 531"/>
                <a:gd name="T1" fmla="*/ 37 h 356"/>
                <a:gd name="T2" fmla="*/ 492 w 531"/>
                <a:gd name="T3" fmla="*/ 39 h 356"/>
                <a:gd name="T4" fmla="*/ 494 w 531"/>
                <a:gd name="T5" fmla="*/ 74 h 356"/>
                <a:gd name="T6" fmla="*/ 36 w 531"/>
                <a:gd name="T7" fmla="*/ 42 h 356"/>
                <a:gd name="T8" fmla="*/ 37 w 531"/>
                <a:gd name="T9" fmla="*/ 39 h 356"/>
                <a:gd name="T10" fmla="*/ 41 w 531"/>
                <a:gd name="T11" fmla="*/ 37 h 356"/>
                <a:gd name="T12" fmla="*/ 41 w 531"/>
                <a:gd name="T13" fmla="*/ 0 h 356"/>
                <a:gd name="T14" fmla="*/ 34 w 531"/>
                <a:gd name="T15" fmla="*/ 2 h 356"/>
                <a:gd name="T16" fmla="*/ 19 w 531"/>
                <a:gd name="T17" fmla="*/ 7 h 356"/>
                <a:gd name="T18" fmla="*/ 8 w 531"/>
                <a:gd name="T19" fmla="*/ 18 h 356"/>
                <a:gd name="T20" fmla="*/ 0 w 531"/>
                <a:gd name="T21" fmla="*/ 33 h 356"/>
                <a:gd name="T22" fmla="*/ 0 w 531"/>
                <a:gd name="T23" fmla="*/ 315 h 356"/>
                <a:gd name="T24" fmla="*/ 0 w 531"/>
                <a:gd name="T25" fmla="*/ 323 h 356"/>
                <a:gd name="T26" fmla="*/ 8 w 531"/>
                <a:gd name="T27" fmla="*/ 337 h 356"/>
                <a:gd name="T28" fmla="*/ 19 w 531"/>
                <a:gd name="T29" fmla="*/ 349 h 356"/>
                <a:gd name="T30" fmla="*/ 34 w 531"/>
                <a:gd name="T31" fmla="*/ 356 h 356"/>
                <a:gd name="T32" fmla="*/ 488 w 531"/>
                <a:gd name="T33" fmla="*/ 356 h 356"/>
                <a:gd name="T34" fmla="*/ 498 w 531"/>
                <a:gd name="T35" fmla="*/ 356 h 356"/>
                <a:gd name="T36" fmla="*/ 512 w 531"/>
                <a:gd name="T37" fmla="*/ 349 h 356"/>
                <a:gd name="T38" fmla="*/ 524 w 531"/>
                <a:gd name="T39" fmla="*/ 337 h 356"/>
                <a:gd name="T40" fmla="*/ 529 w 531"/>
                <a:gd name="T41" fmla="*/ 323 h 356"/>
                <a:gd name="T42" fmla="*/ 531 w 531"/>
                <a:gd name="T43" fmla="*/ 42 h 356"/>
                <a:gd name="T44" fmla="*/ 529 w 531"/>
                <a:gd name="T45" fmla="*/ 33 h 356"/>
                <a:gd name="T46" fmla="*/ 524 w 531"/>
                <a:gd name="T47" fmla="*/ 18 h 356"/>
                <a:gd name="T48" fmla="*/ 512 w 531"/>
                <a:gd name="T49" fmla="*/ 7 h 356"/>
                <a:gd name="T50" fmla="*/ 498 w 531"/>
                <a:gd name="T51" fmla="*/ 2 h 356"/>
                <a:gd name="T52" fmla="*/ 488 w 531"/>
                <a:gd name="T53" fmla="*/ 0 h 356"/>
                <a:gd name="T54" fmla="*/ 41 w 531"/>
                <a:gd name="T55" fmla="*/ 321 h 356"/>
                <a:gd name="T56" fmla="*/ 37 w 531"/>
                <a:gd name="T57" fmla="*/ 319 h 356"/>
                <a:gd name="T58" fmla="*/ 36 w 531"/>
                <a:gd name="T59" fmla="*/ 167 h 356"/>
                <a:gd name="T60" fmla="*/ 494 w 531"/>
                <a:gd name="T61" fmla="*/ 315 h 356"/>
                <a:gd name="T62" fmla="*/ 492 w 531"/>
                <a:gd name="T63" fmla="*/ 319 h 356"/>
                <a:gd name="T64" fmla="*/ 488 w 531"/>
                <a:gd name="T65" fmla="*/ 321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1" h="356">
                  <a:moveTo>
                    <a:pt x="41" y="37"/>
                  </a:moveTo>
                  <a:lnTo>
                    <a:pt x="488" y="37"/>
                  </a:lnTo>
                  <a:lnTo>
                    <a:pt x="488" y="37"/>
                  </a:lnTo>
                  <a:lnTo>
                    <a:pt x="492" y="39"/>
                  </a:lnTo>
                  <a:lnTo>
                    <a:pt x="494" y="42"/>
                  </a:lnTo>
                  <a:lnTo>
                    <a:pt x="494" y="74"/>
                  </a:lnTo>
                  <a:lnTo>
                    <a:pt x="36" y="74"/>
                  </a:lnTo>
                  <a:lnTo>
                    <a:pt x="36" y="42"/>
                  </a:lnTo>
                  <a:lnTo>
                    <a:pt x="36" y="42"/>
                  </a:lnTo>
                  <a:lnTo>
                    <a:pt x="37" y="39"/>
                  </a:lnTo>
                  <a:lnTo>
                    <a:pt x="41" y="37"/>
                  </a:lnTo>
                  <a:lnTo>
                    <a:pt x="41" y="37"/>
                  </a:lnTo>
                  <a:close/>
                  <a:moveTo>
                    <a:pt x="488" y="0"/>
                  </a:moveTo>
                  <a:lnTo>
                    <a:pt x="41" y="0"/>
                  </a:lnTo>
                  <a:lnTo>
                    <a:pt x="41" y="0"/>
                  </a:lnTo>
                  <a:lnTo>
                    <a:pt x="34" y="2"/>
                  </a:lnTo>
                  <a:lnTo>
                    <a:pt x="24" y="4"/>
                  </a:lnTo>
                  <a:lnTo>
                    <a:pt x="19" y="7"/>
                  </a:lnTo>
                  <a:lnTo>
                    <a:pt x="11" y="13"/>
                  </a:lnTo>
                  <a:lnTo>
                    <a:pt x="8" y="18"/>
                  </a:lnTo>
                  <a:lnTo>
                    <a:pt x="4" y="26"/>
                  </a:lnTo>
                  <a:lnTo>
                    <a:pt x="0" y="33"/>
                  </a:lnTo>
                  <a:lnTo>
                    <a:pt x="0" y="42"/>
                  </a:lnTo>
                  <a:lnTo>
                    <a:pt x="0" y="315"/>
                  </a:lnTo>
                  <a:lnTo>
                    <a:pt x="0" y="315"/>
                  </a:lnTo>
                  <a:lnTo>
                    <a:pt x="0" y="323"/>
                  </a:lnTo>
                  <a:lnTo>
                    <a:pt x="4" y="330"/>
                  </a:lnTo>
                  <a:lnTo>
                    <a:pt x="8" y="337"/>
                  </a:lnTo>
                  <a:lnTo>
                    <a:pt x="11" y="343"/>
                  </a:lnTo>
                  <a:lnTo>
                    <a:pt x="19" y="349"/>
                  </a:lnTo>
                  <a:lnTo>
                    <a:pt x="24" y="352"/>
                  </a:lnTo>
                  <a:lnTo>
                    <a:pt x="34" y="356"/>
                  </a:lnTo>
                  <a:lnTo>
                    <a:pt x="41" y="356"/>
                  </a:lnTo>
                  <a:lnTo>
                    <a:pt x="488" y="356"/>
                  </a:lnTo>
                  <a:lnTo>
                    <a:pt x="488" y="356"/>
                  </a:lnTo>
                  <a:lnTo>
                    <a:pt x="498" y="356"/>
                  </a:lnTo>
                  <a:lnTo>
                    <a:pt x="505" y="352"/>
                  </a:lnTo>
                  <a:lnTo>
                    <a:pt x="512" y="349"/>
                  </a:lnTo>
                  <a:lnTo>
                    <a:pt x="518" y="343"/>
                  </a:lnTo>
                  <a:lnTo>
                    <a:pt x="524" y="337"/>
                  </a:lnTo>
                  <a:lnTo>
                    <a:pt x="527" y="330"/>
                  </a:lnTo>
                  <a:lnTo>
                    <a:pt x="529" y="323"/>
                  </a:lnTo>
                  <a:lnTo>
                    <a:pt x="531" y="315"/>
                  </a:lnTo>
                  <a:lnTo>
                    <a:pt x="531" y="42"/>
                  </a:lnTo>
                  <a:lnTo>
                    <a:pt x="531" y="42"/>
                  </a:lnTo>
                  <a:lnTo>
                    <a:pt x="529" y="33"/>
                  </a:lnTo>
                  <a:lnTo>
                    <a:pt x="527" y="26"/>
                  </a:lnTo>
                  <a:lnTo>
                    <a:pt x="524" y="18"/>
                  </a:lnTo>
                  <a:lnTo>
                    <a:pt x="518" y="13"/>
                  </a:lnTo>
                  <a:lnTo>
                    <a:pt x="512" y="7"/>
                  </a:lnTo>
                  <a:lnTo>
                    <a:pt x="505" y="4"/>
                  </a:lnTo>
                  <a:lnTo>
                    <a:pt x="498" y="2"/>
                  </a:lnTo>
                  <a:lnTo>
                    <a:pt x="488" y="0"/>
                  </a:lnTo>
                  <a:lnTo>
                    <a:pt x="488" y="0"/>
                  </a:lnTo>
                  <a:close/>
                  <a:moveTo>
                    <a:pt x="488" y="321"/>
                  </a:moveTo>
                  <a:lnTo>
                    <a:pt x="41" y="321"/>
                  </a:lnTo>
                  <a:lnTo>
                    <a:pt x="41" y="321"/>
                  </a:lnTo>
                  <a:lnTo>
                    <a:pt x="37" y="319"/>
                  </a:lnTo>
                  <a:lnTo>
                    <a:pt x="36" y="315"/>
                  </a:lnTo>
                  <a:lnTo>
                    <a:pt x="36" y="167"/>
                  </a:lnTo>
                  <a:lnTo>
                    <a:pt x="494" y="167"/>
                  </a:lnTo>
                  <a:lnTo>
                    <a:pt x="494" y="315"/>
                  </a:lnTo>
                  <a:lnTo>
                    <a:pt x="494" y="315"/>
                  </a:lnTo>
                  <a:lnTo>
                    <a:pt x="492" y="319"/>
                  </a:lnTo>
                  <a:lnTo>
                    <a:pt x="488" y="321"/>
                  </a:lnTo>
                  <a:lnTo>
                    <a:pt x="488" y="3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8" name="Freeform 69"/>
            <p:cNvSpPr>
              <a:spLocks/>
            </p:cNvSpPr>
            <p:nvPr/>
          </p:nvSpPr>
          <p:spPr bwMode="auto">
            <a:xfrm>
              <a:off x="681020" y="2500791"/>
              <a:ext cx="672590" cy="785063"/>
            </a:xfrm>
            <a:custGeom>
              <a:avLst/>
              <a:gdLst>
                <a:gd name="T0" fmla="*/ 597 w 597"/>
                <a:gd name="T1" fmla="*/ 299 h 700"/>
                <a:gd name="T2" fmla="*/ 592 w 597"/>
                <a:gd name="T3" fmla="*/ 240 h 700"/>
                <a:gd name="T4" fmla="*/ 573 w 597"/>
                <a:gd name="T5" fmla="*/ 182 h 700"/>
                <a:gd name="T6" fmla="*/ 547 w 597"/>
                <a:gd name="T7" fmla="*/ 132 h 700"/>
                <a:gd name="T8" fmla="*/ 510 w 597"/>
                <a:gd name="T9" fmla="*/ 87 h 700"/>
                <a:gd name="T10" fmla="*/ 466 w 597"/>
                <a:gd name="T11" fmla="*/ 52 h 700"/>
                <a:gd name="T12" fmla="*/ 416 w 597"/>
                <a:gd name="T13" fmla="*/ 24 h 700"/>
                <a:gd name="T14" fmla="*/ 360 w 597"/>
                <a:gd name="T15" fmla="*/ 8 h 700"/>
                <a:gd name="T16" fmla="*/ 299 w 597"/>
                <a:gd name="T17" fmla="*/ 0 h 700"/>
                <a:gd name="T18" fmla="*/ 269 w 597"/>
                <a:gd name="T19" fmla="*/ 2 h 700"/>
                <a:gd name="T20" fmla="*/ 210 w 597"/>
                <a:gd name="T21" fmla="*/ 13 h 700"/>
                <a:gd name="T22" fmla="*/ 158 w 597"/>
                <a:gd name="T23" fmla="*/ 37 h 700"/>
                <a:gd name="T24" fmla="*/ 109 w 597"/>
                <a:gd name="T25" fmla="*/ 69 h 700"/>
                <a:gd name="T26" fmla="*/ 69 w 597"/>
                <a:gd name="T27" fmla="*/ 110 h 700"/>
                <a:gd name="T28" fmla="*/ 37 w 597"/>
                <a:gd name="T29" fmla="*/ 156 h 700"/>
                <a:gd name="T30" fmla="*/ 15 w 597"/>
                <a:gd name="T31" fmla="*/ 210 h 700"/>
                <a:gd name="T32" fmla="*/ 2 w 597"/>
                <a:gd name="T33" fmla="*/ 269 h 700"/>
                <a:gd name="T34" fmla="*/ 0 w 597"/>
                <a:gd name="T35" fmla="*/ 299 h 700"/>
                <a:gd name="T36" fmla="*/ 7 w 597"/>
                <a:gd name="T37" fmla="*/ 358 h 700"/>
                <a:gd name="T38" fmla="*/ 24 w 597"/>
                <a:gd name="T39" fmla="*/ 416 h 700"/>
                <a:gd name="T40" fmla="*/ 52 w 597"/>
                <a:gd name="T41" fmla="*/ 466 h 700"/>
                <a:gd name="T42" fmla="*/ 89 w 597"/>
                <a:gd name="T43" fmla="*/ 510 h 700"/>
                <a:gd name="T44" fmla="*/ 132 w 597"/>
                <a:gd name="T45" fmla="*/ 546 h 700"/>
                <a:gd name="T46" fmla="*/ 184 w 597"/>
                <a:gd name="T47" fmla="*/ 573 h 700"/>
                <a:gd name="T48" fmla="*/ 239 w 597"/>
                <a:gd name="T49" fmla="*/ 592 h 700"/>
                <a:gd name="T50" fmla="*/ 299 w 597"/>
                <a:gd name="T51" fmla="*/ 598 h 700"/>
                <a:gd name="T52" fmla="*/ 313 w 597"/>
                <a:gd name="T53" fmla="*/ 598 h 700"/>
                <a:gd name="T54" fmla="*/ 445 w 597"/>
                <a:gd name="T55" fmla="*/ 559 h 700"/>
                <a:gd name="T56" fmla="*/ 462 w 597"/>
                <a:gd name="T57" fmla="*/ 549 h 700"/>
                <a:gd name="T58" fmla="*/ 493 w 597"/>
                <a:gd name="T59" fmla="*/ 525 h 700"/>
                <a:gd name="T60" fmla="*/ 521 w 597"/>
                <a:gd name="T61" fmla="*/ 497 h 700"/>
                <a:gd name="T62" fmla="*/ 545 w 597"/>
                <a:gd name="T63" fmla="*/ 468 h 700"/>
                <a:gd name="T64" fmla="*/ 566 w 597"/>
                <a:gd name="T65" fmla="*/ 434 h 700"/>
                <a:gd name="T66" fmla="*/ 581 w 597"/>
                <a:gd name="T67" fmla="*/ 399 h 700"/>
                <a:gd name="T68" fmla="*/ 592 w 597"/>
                <a:gd name="T69" fmla="*/ 360 h 700"/>
                <a:gd name="T70" fmla="*/ 597 w 597"/>
                <a:gd name="T71" fmla="*/ 319 h 700"/>
                <a:gd name="T72" fmla="*/ 597 w 597"/>
                <a:gd name="T73" fmla="*/ 299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97" h="700">
                  <a:moveTo>
                    <a:pt x="597" y="299"/>
                  </a:moveTo>
                  <a:lnTo>
                    <a:pt x="597" y="299"/>
                  </a:lnTo>
                  <a:lnTo>
                    <a:pt x="596" y="269"/>
                  </a:lnTo>
                  <a:lnTo>
                    <a:pt x="592" y="240"/>
                  </a:lnTo>
                  <a:lnTo>
                    <a:pt x="584" y="210"/>
                  </a:lnTo>
                  <a:lnTo>
                    <a:pt x="573" y="182"/>
                  </a:lnTo>
                  <a:lnTo>
                    <a:pt x="562" y="156"/>
                  </a:lnTo>
                  <a:lnTo>
                    <a:pt x="547" y="132"/>
                  </a:lnTo>
                  <a:lnTo>
                    <a:pt x="529" y="110"/>
                  </a:lnTo>
                  <a:lnTo>
                    <a:pt x="510" y="87"/>
                  </a:lnTo>
                  <a:lnTo>
                    <a:pt x="490" y="69"/>
                  </a:lnTo>
                  <a:lnTo>
                    <a:pt x="466" y="52"/>
                  </a:lnTo>
                  <a:lnTo>
                    <a:pt x="442" y="37"/>
                  </a:lnTo>
                  <a:lnTo>
                    <a:pt x="416" y="24"/>
                  </a:lnTo>
                  <a:lnTo>
                    <a:pt x="388" y="13"/>
                  </a:lnTo>
                  <a:lnTo>
                    <a:pt x="360" y="8"/>
                  </a:lnTo>
                  <a:lnTo>
                    <a:pt x="330" y="2"/>
                  </a:lnTo>
                  <a:lnTo>
                    <a:pt x="299" y="0"/>
                  </a:lnTo>
                  <a:lnTo>
                    <a:pt x="299" y="0"/>
                  </a:lnTo>
                  <a:lnTo>
                    <a:pt x="269" y="2"/>
                  </a:lnTo>
                  <a:lnTo>
                    <a:pt x="239" y="8"/>
                  </a:lnTo>
                  <a:lnTo>
                    <a:pt x="210" y="13"/>
                  </a:lnTo>
                  <a:lnTo>
                    <a:pt x="184" y="24"/>
                  </a:lnTo>
                  <a:lnTo>
                    <a:pt x="158" y="37"/>
                  </a:lnTo>
                  <a:lnTo>
                    <a:pt x="132" y="52"/>
                  </a:lnTo>
                  <a:lnTo>
                    <a:pt x="109" y="69"/>
                  </a:lnTo>
                  <a:lnTo>
                    <a:pt x="89" y="87"/>
                  </a:lnTo>
                  <a:lnTo>
                    <a:pt x="69" y="110"/>
                  </a:lnTo>
                  <a:lnTo>
                    <a:pt x="52" y="132"/>
                  </a:lnTo>
                  <a:lnTo>
                    <a:pt x="37" y="156"/>
                  </a:lnTo>
                  <a:lnTo>
                    <a:pt x="24" y="182"/>
                  </a:lnTo>
                  <a:lnTo>
                    <a:pt x="15" y="210"/>
                  </a:lnTo>
                  <a:lnTo>
                    <a:pt x="7" y="240"/>
                  </a:lnTo>
                  <a:lnTo>
                    <a:pt x="2" y="269"/>
                  </a:lnTo>
                  <a:lnTo>
                    <a:pt x="0" y="299"/>
                  </a:lnTo>
                  <a:lnTo>
                    <a:pt x="0" y="299"/>
                  </a:lnTo>
                  <a:lnTo>
                    <a:pt x="2" y="330"/>
                  </a:lnTo>
                  <a:lnTo>
                    <a:pt x="7" y="358"/>
                  </a:lnTo>
                  <a:lnTo>
                    <a:pt x="15" y="388"/>
                  </a:lnTo>
                  <a:lnTo>
                    <a:pt x="24" y="416"/>
                  </a:lnTo>
                  <a:lnTo>
                    <a:pt x="37" y="442"/>
                  </a:lnTo>
                  <a:lnTo>
                    <a:pt x="52" y="466"/>
                  </a:lnTo>
                  <a:lnTo>
                    <a:pt x="69" y="488"/>
                  </a:lnTo>
                  <a:lnTo>
                    <a:pt x="89" y="510"/>
                  </a:lnTo>
                  <a:lnTo>
                    <a:pt x="109" y="529"/>
                  </a:lnTo>
                  <a:lnTo>
                    <a:pt x="132" y="546"/>
                  </a:lnTo>
                  <a:lnTo>
                    <a:pt x="158" y="560"/>
                  </a:lnTo>
                  <a:lnTo>
                    <a:pt x="184" y="573"/>
                  </a:lnTo>
                  <a:lnTo>
                    <a:pt x="210" y="585"/>
                  </a:lnTo>
                  <a:lnTo>
                    <a:pt x="239" y="592"/>
                  </a:lnTo>
                  <a:lnTo>
                    <a:pt x="269" y="596"/>
                  </a:lnTo>
                  <a:lnTo>
                    <a:pt x="299" y="598"/>
                  </a:lnTo>
                  <a:lnTo>
                    <a:pt x="299" y="598"/>
                  </a:lnTo>
                  <a:lnTo>
                    <a:pt x="313" y="598"/>
                  </a:lnTo>
                  <a:lnTo>
                    <a:pt x="432" y="700"/>
                  </a:lnTo>
                  <a:lnTo>
                    <a:pt x="445" y="559"/>
                  </a:lnTo>
                  <a:lnTo>
                    <a:pt x="445" y="559"/>
                  </a:lnTo>
                  <a:lnTo>
                    <a:pt x="462" y="549"/>
                  </a:lnTo>
                  <a:lnTo>
                    <a:pt x="479" y="538"/>
                  </a:lnTo>
                  <a:lnTo>
                    <a:pt x="493" y="525"/>
                  </a:lnTo>
                  <a:lnTo>
                    <a:pt x="508" y="512"/>
                  </a:lnTo>
                  <a:lnTo>
                    <a:pt x="521" y="497"/>
                  </a:lnTo>
                  <a:lnTo>
                    <a:pt x="534" y="483"/>
                  </a:lnTo>
                  <a:lnTo>
                    <a:pt x="545" y="468"/>
                  </a:lnTo>
                  <a:lnTo>
                    <a:pt x="555" y="451"/>
                  </a:lnTo>
                  <a:lnTo>
                    <a:pt x="566" y="434"/>
                  </a:lnTo>
                  <a:lnTo>
                    <a:pt x="573" y="416"/>
                  </a:lnTo>
                  <a:lnTo>
                    <a:pt x="581" y="399"/>
                  </a:lnTo>
                  <a:lnTo>
                    <a:pt x="586" y="379"/>
                  </a:lnTo>
                  <a:lnTo>
                    <a:pt x="592" y="360"/>
                  </a:lnTo>
                  <a:lnTo>
                    <a:pt x="596" y="340"/>
                  </a:lnTo>
                  <a:lnTo>
                    <a:pt x="597" y="319"/>
                  </a:lnTo>
                  <a:lnTo>
                    <a:pt x="597" y="299"/>
                  </a:lnTo>
                  <a:lnTo>
                    <a:pt x="597" y="299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19" name="Freeform 73"/>
            <p:cNvSpPr>
              <a:spLocks/>
            </p:cNvSpPr>
            <p:nvPr/>
          </p:nvSpPr>
          <p:spPr bwMode="auto">
            <a:xfrm>
              <a:off x="748504" y="3209371"/>
              <a:ext cx="697333" cy="818804"/>
            </a:xfrm>
            <a:custGeom>
              <a:avLst/>
              <a:gdLst>
                <a:gd name="T0" fmla="*/ 622 w 622"/>
                <a:gd name="T1" fmla="*/ 310 h 727"/>
                <a:gd name="T2" fmla="*/ 614 w 622"/>
                <a:gd name="T3" fmla="*/ 249 h 727"/>
                <a:gd name="T4" fmla="*/ 598 w 622"/>
                <a:gd name="T5" fmla="*/ 189 h 727"/>
                <a:gd name="T6" fmla="*/ 568 w 622"/>
                <a:gd name="T7" fmla="*/ 137 h 727"/>
                <a:gd name="T8" fmla="*/ 531 w 622"/>
                <a:gd name="T9" fmla="*/ 91 h 727"/>
                <a:gd name="T10" fmla="*/ 485 w 622"/>
                <a:gd name="T11" fmla="*/ 54 h 727"/>
                <a:gd name="T12" fmla="*/ 433 w 622"/>
                <a:gd name="T13" fmla="*/ 24 h 727"/>
                <a:gd name="T14" fmla="*/ 373 w 622"/>
                <a:gd name="T15" fmla="*/ 7 h 727"/>
                <a:gd name="T16" fmla="*/ 310 w 622"/>
                <a:gd name="T17" fmla="*/ 0 h 727"/>
                <a:gd name="T18" fmla="*/ 279 w 622"/>
                <a:gd name="T19" fmla="*/ 2 h 727"/>
                <a:gd name="T20" fmla="*/ 219 w 622"/>
                <a:gd name="T21" fmla="*/ 15 h 727"/>
                <a:gd name="T22" fmla="*/ 164 w 622"/>
                <a:gd name="T23" fmla="*/ 37 h 727"/>
                <a:gd name="T24" fmla="*/ 113 w 622"/>
                <a:gd name="T25" fmla="*/ 70 h 727"/>
                <a:gd name="T26" fmla="*/ 71 w 622"/>
                <a:gd name="T27" fmla="*/ 113 h 727"/>
                <a:gd name="T28" fmla="*/ 37 w 622"/>
                <a:gd name="T29" fmla="*/ 163 h 727"/>
                <a:gd name="T30" fmla="*/ 15 w 622"/>
                <a:gd name="T31" fmla="*/ 219 h 727"/>
                <a:gd name="T32" fmla="*/ 2 w 622"/>
                <a:gd name="T33" fmla="*/ 278 h 727"/>
                <a:gd name="T34" fmla="*/ 0 w 622"/>
                <a:gd name="T35" fmla="*/ 310 h 727"/>
                <a:gd name="T36" fmla="*/ 6 w 622"/>
                <a:gd name="T37" fmla="*/ 373 h 727"/>
                <a:gd name="T38" fmla="*/ 24 w 622"/>
                <a:gd name="T39" fmla="*/ 432 h 727"/>
                <a:gd name="T40" fmla="*/ 54 w 622"/>
                <a:gd name="T41" fmla="*/ 484 h 727"/>
                <a:gd name="T42" fmla="*/ 91 w 622"/>
                <a:gd name="T43" fmla="*/ 530 h 727"/>
                <a:gd name="T44" fmla="*/ 138 w 622"/>
                <a:gd name="T45" fmla="*/ 568 h 727"/>
                <a:gd name="T46" fmla="*/ 190 w 622"/>
                <a:gd name="T47" fmla="*/ 597 h 727"/>
                <a:gd name="T48" fmla="*/ 249 w 622"/>
                <a:gd name="T49" fmla="*/ 614 h 727"/>
                <a:gd name="T50" fmla="*/ 310 w 622"/>
                <a:gd name="T51" fmla="*/ 621 h 727"/>
                <a:gd name="T52" fmla="*/ 325 w 622"/>
                <a:gd name="T53" fmla="*/ 621 h 727"/>
                <a:gd name="T54" fmla="*/ 464 w 622"/>
                <a:gd name="T55" fmla="*/ 581 h 727"/>
                <a:gd name="T56" fmla="*/ 481 w 622"/>
                <a:gd name="T57" fmla="*/ 569 h 727"/>
                <a:gd name="T58" fmla="*/ 512 w 622"/>
                <a:gd name="T59" fmla="*/ 545 h 727"/>
                <a:gd name="T60" fmla="*/ 542 w 622"/>
                <a:gd name="T61" fmla="*/ 517 h 727"/>
                <a:gd name="T62" fmla="*/ 566 w 622"/>
                <a:gd name="T63" fmla="*/ 486 h 727"/>
                <a:gd name="T64" fmla="*/ 588 w 622"/>
                <a:gd name="T65" fmla="*/ 451 h 727"/>
                <a:gd name="T66" fmla="*/ 603 w 622"/>
                <a:gd name="T67" fmla="*/ 414 h 727"/>
                <a:gd name="T68" fmla="*/ 614 w 622"/>
                <a:gd name="T69" fmla="*/ 375 h 727"/>
                <a:gd name="T70" fmla="*/ 620 w 622"/>
                <a:gd name="T71" fmla="*/ 332 h 727"/>
                <a:gd name="T72" fmla="*/ 622 w 622"/>
                <a:gd name="T73" fmla="*/ 31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2" h="727">
                  <a:moveTo>
                    <a:pt x="622" y="310"/>
                  </a:moveTo>
                  <a:lnTo>
                    <a:pt x="622" y="310"/>
                  </a:lnTo>
                  <a:lnTo>
                    <a:pt x="620" y="278"/>
                  </a:lnTo>
                  <a:lnTo>
                    <a:pt x="614" y="249"/>
                  </a:lnTo>
                  <a:lnTo>
                    <a:pt x="607" y="219"/>
                  </a:lnTo>
                  <a:lnTo>
                    <a:pt x="598" y="189"/>
                  </a:lnTo>
                  <a:lnTo>
                    <a:pt x="585" y="163"/>
                  </a:lnTo>
                  <a:lnTo>
                    <a:pt x="568" y="137"/>
                  </a:lnTo>
                  <a:lnTo>
                    <a:pt x="551" y="113"/>
                  </a:lnTo>
                  <a:lnTo>
                    <a:pt x="531" y="91"/>
                  </a:lnTo>
                  <a:lnTo>
                    <a:pt x="509" y="70"/>
                  </a:lnTo>
                  <a:lnTo>
                    <a:pt x="485" y="54"/>
                  </a:lnTo>
                  <a:lnTo>
                    <a:pt x="459" y="37"/>
                  </a:lnTo>
                  <a:lnTo>
                    <a:pt x="433" y="24"/>
                  </a:lnTo>
                  <a:lnTo>
                    <a:pt x="403" y="15"/>
                  </a:lnTo>
                  <a:lnTo>
                    <a:pt x="373" y="7"/>
                  </a:lnTo>
                  <a:lnTo>
                    <a:pt x="344" y="2"/>
                  </a:lnTo>
                  <a:lnTo>
                    <a:pt x="310" y="0"/>
                  </a:lnTo>
                  <a:lnTo>
                    <a:pt x="310" y="0"/>
                  </a:lnTo>
                  <a:lnTo>
                    <a:pt x="279" y="2"/>
                  </a:lnTo>
                  <a:lnTo>
                    <a:pt x="249" y="7"/>
                  </a:lnTo>
                  <a:lnTo>
                    <a:pt x="219" y="15"/>
                  </a:lnTo>
                  <a:lnTo>
                    <a:pt x="190" y="24"/>
                  </a:lnTo>
                  <a:lnTo>
                    <a:pt x="164" y="37"/>
                  </a:lnTo>
                  <a:lnTo>
                    <a:pt x="138" y="54"/>
                  </a:lnTo>
                  <a:lnTo>
                    <a:pt x="113" y="70"/>
                  </a:lnTo>
                  <a:lnTo>
                    <a:pt x="91" y="91"/>
                  </a:lnTo>
                  <a:lnTo>
                    <a:pt x="71" y="113"/>
                  </a:lnTo>
                  <a:lnTo>
                    <a:pt x="54" y="137"/>
                  </a:lnTo>
                  <a:lnTo>
                    <a:pt x="37" y="163"/>
                  </a:lnTo>
                  <a:lnTo>
                    <a:pt x="24" y="189"/>
                  </a:lnTo>
                  <a:lnTo>
                    <a:pt x="15" y="219"/>
                  </a:lnTo>
                  <a:lnTo>
                    <a:pt x="6" y="249"/>
                  </a:lnTo>
                  <a:lnTo>
                    <a:pt x="2" y="278"/>
                  </a:lnTo>
                  <a:lnTo>
                    <a:pt x="0" y="310"/>
                  </a:lnTo>
                  <a:lnTo>
                    <a:pt x="0" y="310"/>
                  </a:lnTo>
                  <a:lnTo>
                    <a:pt x="2" y="343"/>
                  </a:lnTo>
                  <a:lnTo>
                    <a:pt x="6" y="373"/>
                  </a:lnTo>
                  <a:lnTo>
                    <a:pt x="15" y="402"/>
                  </a:lnTo>
                  <a:lnTo>
                    <a:pt x="24" y="432"/>
                  </a:lnTo>
                  <a:lnTo>
                    <a:pt x="37" y="458"/>
                  </a:lnTo>
                  <a:lnTo>
                    <a:pt x="54" y="484"/>
                  </a:lnTo>
                  <a:lnTo>
                    <a:pt x="71" y="508"/>
                  </a:lnTo>
                  <a:lnTo>
                    <a:pt x="91" y="530"/>
                  </a:lnTo>
                  <a:lnTo>
                    <a:pt x="113" y="551"/>
                  </a:lnTo>
                  <a:lnTo>
                    <a:pt x="138" y="568"/>
                  </a:lnTo>
                  <a:lnTo>
                    <a:pt x="164" y="584"/>
                  </a:lnTo>
                  <a:lnTo>
                    <a:pt x="190" y="597"/>
                  </a:lnTo>
                  <a:lnTo>
                    <a:pt x="219" y="607"/>
                  </a:lnTo>
                  <a:lnTo>
                    <a:pt x="249" y="614"/>
                  </a:lnTo>
                  <a:lnTo>
                    <a:pt x="279" y="619"/>
                  </a:lnTo>
                  <a:lnTo>
                    <a:pt x="310" y="621"/>
                  </a:lnTo>
                  <a:lnTo>
                    <a:pt x="310" y="621"/>
                  </a:lnTo>
                  <a:lnTo>
                    <a:pt x="325" y="621"/>
                  </a:lnTo>
                  <a:lnTo>
                    <a:pt x="451" y="727"/>
                  </a:lnTo>
                  <a:lnTo>
                    <a:pt x="464" y="581"/>
                  </a:lnTo>
                  <a:lnTo>
                    <a:pt x="464" y="581"/>
                  </a:lnTo>
                  <a:lnTo>
                    <a:pt x="481" y="569"/>
                  </a:lnTo>
                  <a:lnTo>
                    <a:pt x="498" y="558"/>
                  </a:lnTo>
                  <a:lnTo>
                    <a:pt x="512" y="545"/>
                  </a:lnTo>
                  <a:lnTo>
                    <a:pt x="527" y="532"/>
                  </a:lnTo>
                  <a:lnTo>
                    <a:pt x="542" y="517"/>
                  </a:lnTo>
                  <a:lnTo>
                    <a:pt x="555" y="503"/>
                  </a:lnTo>
                  <a:lnTo>
                    <a:pt x="566" y="486"/>
                  </a:lnTo>
                  <a:lnTo>
                    <a:pt x="577" y="469"/>
                  </a:lnTo>
                  <a:lnTo>
                    <a:pt x="588" y="451"/>
                  </a:lnTo>
                  <a:lnTo>
                    <a:pt x="596" y="432"/>
                  </a:lnTo>
                  <a:lnTo>
                    <a:pt x="603" y="414"/>
                  </a:lnTo>
                  <a:lnTo>
                    <a:pt x="611" y="395"/>
                  </a:lnTo>
                  <a:lnTo>
                    <a:pt x="614" y="375"/>
                  </a:lnTo>
                  <a:lnTo>
                    <a:pt x="618" y="352"/>
                  </a:lnTo>
                  <a:lnTo>
                    <a:pt x="620" y="332"/>
                  </a:lnTo>
                  <a:lnTo>
                    <a:pt x="622" y="310"/>
                  </a:lnTo>
                  <a:lnTo>
                    <a:pt x="622" y="31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20" name="Group 8"/>
            <p:cNvGrpSpPr/>
            <p:nvPr/>
          </p:nvGrpSpPr>
          <p:grpSpPr>
            <a:xfrm>
              <a:off x="930711" y="3384829"/>
              <a:ext cx="283432" cy="341918"/>
              <a:chOff x="4639474" y="3384829"/>
              <a:chExt cx="283432" cy="341918"/>
            </a:xfrm>
            <a:solidFill>
              <a:schemeClr val="bg1"/>
            </a:solidFill>
          </p:grpSpPr>
          <p:sp>
            <p:nvSpPr>
              <p:cNvPr id="48" name="Freeform 74"/>
              <p:cNvSpPr>
                <a:spLocks/>
              </p:cNvSpPr>
              <p:nvPr/>
            </p:nvSpPr>
            <p:spPr bwMode="auto">
              <a:xfrm>
                <a:off x="4639474" y="3551289"/>
                <a:ext cx="283432" cy="175458"/>
              </a:xfrm>
              <a:custGeom>
                <a:avLst/>
                <a:gdLst>
                  <a:gd name="T0" fmla="*/ 252 w 252"/>
                  <a:gd name="T1" fmla="*/ 156 h 156"/>
                  <a:gd name="T2" fmla="*/ 252 w 252"/>
                  <a:gd name="T3" fmla="*/ 156 h 156"/>
                  <a:gd name="T4" fmla="*/ 252 w 252"/>
                  <a:gd name="T5" fmla="*/ 139 h 156"/>
                  <a:gd name="T6" fmla="*/ 250 w 252"/>
                  <a:gd name="T7" fmla="*/ 124 h 156"/>
                  <a:gd name="T8" fmla="*/ 246 w 252"/>
                  <a:gd name="T9" fmla="*/ 110 h 156"/>
                  <a:gd name="T10" fmla="*/ 243 w 252"/>
                  <a:gd name="T11" fmla="*/ 95 h 156"/>
                  <a:gd name="T12" fmla="*/ 237 w 252"/>
                  <a:gd name="T13" fmla="*/ 82 h 156"/>
                  <a:gd name="T14" fmla="*/ 231 w 252"/>
                  <a:gd name="T15" fmla="*/ 69 h 156"/>
                  <a:gd name="T16" fmla="*/ 224 w 252"/>
                  <a:gd name="T17" fmla="*/ 58 h 156"/>
                  <a:gd name="T18" fmla="*/ 215 w 252"/>
                  <a:gd name="T19" fmla="*/ 47 h 156"/>
                  <a:gd name="T20" fmla="*/ 207 w 252"/>
                  <a:gd name="T21" fmla="*/ 35 h 156"/>
                  <a:gd name="T22" fmla="*/ 196 w 252"/>
                  <a:gd name="T23" fmla="*/ 28 h 156"/>
                  <a:gd name="T24" fmla="*/ 187 w 252"/>
                  <a:gd name="T25" fmla="*/ 19 h 156"/>
                  <a:gd name="T26" fmla="*/ 176 w 252"/>
                  <a:gd name="T27" fmla="*/ 13 h 156"/>
                  <a:gd name="T28" fmla="*/ 163 w 252"/>
                  <a:gd name="T29" fmla="*/ 8 h 156"/>
                  <a:gd name="T30" fmla="*/ 152 w 252"/>
                  <a:gd name="T31" fmla="*/ 4 h 156"/>
                  <a:gd name="T32" fmla="*/ 139 w 252"/>
                  <a:gd name="T33" fmla="*/ 2 h 156"/>
                  <a:gd name="T34" fmla="*/ 126 w 252"/>
                  <a:gd name="T35" fmla="*/ 0 h 156"/>
                  <a:gd name="T36" fmla="*/ 126 w 252"/>
                  <a:gd name="T37" fmla="*/ 0 h 156"/>
                  <a:gd name="T38" fmla="*/ 113 w 252"/>
                  <a:gd name="T39" fmla="*/ 2 h 156"/>
                  <a:gd name="T40" fmla="*/ 100 w 252"/>
                  <a:gd name="T41" fmla="*/ 4 h 156"/>
                  <a:gd name="T42" fmla="*/ 89 w 252"/>
                  <a:gd name="T43" fmla="*/ 8 h 156"/>
                  <a:gd name="T44" fmla="*/ 77 w 252"/>
                  <a:gd name="T45" fmla="*/ 13 h 156"/>
                  <a:gd name="T46" fmla="*/ 66 w 252"/>
                  <a:gd name="T47" fmla="*/ 19 h 156"/>
                  <a:gd name="T48" fmla="*/ 55 w 252"/>
                  <a:gd name="T49" fmla="*/ 28 h 156"/>
                  <a:gd name="T50" fmla="*/ 46 w 252"/>
                  <a:gd name="T51" fmla="*/ 35 h 156"/>
                  <a:gd name="T52" fmla="*/ 37 w 252"/>
                  <a:gd name="T53" fmla="*/ 47 h 156"/>
                  <a:gd name="T54" fmla="*/ 29 w 252"/>
                  <a:gd name="T55" fmla="*/ 58 h 156"/>
                  <a:gd name="T56" fmla="*/ 22 w 252"/>
                  <a:gd name="T57" fmla="*/ 69 h 156"/>
                  <a:gd name="T58" fmla="*/ 14 w 252"/>
                  <a:gd name="T59" fmla="*/ 82 h 156"/>
                  <a:gd name="T60" fmla="*/ 9 w 252"/>
                  <a:gd name="T61" fmla="*/ 95 h 156"/>
                  <a:gd name="T62" fmla="*/ 5 w 252"/>
                  <a:gd name="T63" fmla="*/ 110 h 156"/>
                  <a:gd name="T64" fmla="*/ 1 w 252"/>
                  <a:gd name="T65" fmla="*/ 124 h 156"/>
                  <a:gd name="T66" fmla="*/ 0 w 252"/>
                  <a:gd name="T67" fmla="*/ 139 h 156"/>
                  <a:gd name="T68" fmla="*/ 0 w 252"/>
                  <a:gd name="T69" fmla="*/ 156 h 156"/>
                  <a:gd name="T70" fmla="*/ 252 w 252"/>
                  <a:gd name="T71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2" h="156">
                    <a:moveTo>
                      <a:pt x="252" y="156"/>
                    </a:moveTo>
                    <a:lnTo>
                      <a:pt x="252" y="156"/>
                    </a:lnTo>
                    <a:lnTo>
                      <a:pt x="252" y="139"/>
                    </a:lnTo>
                    <a:lnTo>
                      <a:pt x="250" y="124"/>
                    </a:lnTo>
                    <a:lnTo>
                      <a:pt x="246" y="110"/>
                    </a:lnTo>
                    <a:lnTo>
                      <a:pt x="243" y="95"/>
                    </a:lnTo>
                    <a:lnTo>
                      <a:pt x="237" y="82"/>
                    </a:lnTo>
                    <a:lnTo>
                      <a:pt x="231" y="69"/>
                    </a:lnTo>
                    <a:lnTo>
                      <a:pt x="224" y="58"/>
                    </a:lnTo>
                    <a:lnTo>
                      <a:pt x="215" y="47"/>
                    </a:lnTo>
                    <a:lnTo>
                      <a:pt x="207" y="35"/>
                    </a:lnTo>
                    <a:lnTo>
                      <a:pt x="196" y="28"/>
                    </a:lnTo>
                    <a:lnTo>
                      <a:pt x="187" y="19"/>
                    </a:lnTo>
                    <a:lnTo>
                      <a:pt x="176" y="13"/>
                    </a:lnTo>
                    <a:lnTo>
                      <a:pt x="163" y="8"/>
                    </a:lnTo>
                    <a:lnTo>
                      <a:pt x="152" y="4"/>
                    </a:lnTo>
                    <a:lnTo>
                      <a:pt x="139" y="2"/>
                    </a:lnTo>
                    <a:lnTo>
                      <a:pt x="126" y="0"/>
                    </a:lnTo>
                    <a:lnTo>
                      <a:pt x="126" y="0"/>
                    </a:lnTo>
                    <a:lnTo>
                      <a:pt x="113" y="2"/>
                    </a:lnTo>
                    <a:lnTo>
                      <a:pt x="100" y="4"/>
                    </a:lnTo>
                    <a:lnTo>
                      <a:pt x="89" y="8"/>
                    </a:lnTo>
                    <a:lnTo>
                      <a:pt x="77" y="13"/>
                    </a:lnTo>
                    <a:lnTo>
                      <a:pt x="66" y="19"/>
                    </a:lnTo>
                    <a:lnTo>
                      <a:pt x="55" y="28"/>
                    </a:lnTo>
                    <a:lnTo>
                      <a:pt x="46" y="35"/>
                    </a:lnTo>
                    <a:lnTo>
                      <a:pt x="37" y="47"/>
                    </a:lnTo>
                    <a:lnTo>
                      <a:pt x="29" y="58"/>
                    </a:lnTo>
                    <a:lnTo>
                      <a:pt x="22" y="69"/>
                    </a:lnTo>
                    <a:lnTo>
                      <a:pt x="14" y="82"/>
                    </a:lnTo>
                    <a:lnTo>
                      <a:pt x="9" y="95"/>
                    </a:lnTo>
                    <a:lnTo>
                      <a:pt x="5" y="110"/>
                    </a:lnTo>
                    <a:lnTo>
                      <a:pt x="1" y="124"/>
                    </a:lnTo>
                    <a:lnTo>
                      <a:pt x="0" y="139"/>
                    </a:lnTo>
                    <a:lnTo>
                      <a:pt x="0" y="156"/>
                    </a:lnTo>
                    <a:lnTo>
                      <a:pt x="252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9" name="Freeform 75"/>
              <p:cNvSpPr>
                <a:spLocks/>
              </p:cNvSpPr>
              <p:nvPr/>
            </p:nvSpPr>
            <p:spPr bwMode="auto">
              <a:xfrm>
                <a:off x="4695710" y="3384829"/>
                <a:ext cx="168710" cy="155214"/>
              </a:xfrm>
              <a:custGeom>
                <a:avLst/>
                <a:gdLst>
                  <a:gd name="T0" fmla="*/ 148 w 148"/>
                  <a:gd name="T1" fmla="*/ 68 h 137"/>
                  <a:gd name="T2" fmla="*/ 148 w 148"/>
                  <a:gd name="T3" fmla="*/ 68 h 137"/>
                  <a:gd name="T4" fmla="*/ 146 w 148"/>
                  <a:gd name="T5" fmla="*/ 55 h 137"/>
                  <a:gd name="T6" fmla="*/ 143 w 148"/>
                  <a:gd name="T7" fmla="*/ 42 h 137"/>
                  <a:gd name="T8" fmla="*/ 135 w 148"/>
                  <a:gd name="T9" fmla="*/ 31 h 137"/>
                  <a:gd name="T10" fmla="*/ 126 w 148"/>
                  <a:gd name="T11" fmla="*/ 20 h 137"/>
                  <a:gd name="T12" fmla="*/ 117 w 148"/>
                  <a:gd name="T13" fmla="*/ 13 h 137"/>
                  <a:gd name="T14" fmla="*/ 104 w 148"/>
                  <a:gd name="T15" fmla="*/ 5 h 137"/>
                  <a:gd name="T16" fmla="*/ 89 w 148"/>
                  <a:gd name="T17" fmla="*/ 2 h 137"/>
                  <a:gd name="T18" fmla="*/ 74 w 148"/>
                  <a:gd name="T19" fmla="*/ 0 h 137"/>
                  <a:gd name="T20" fmla="*/ 74 w 148"/>
                  <a:gd name="T21" fmla="*/ 0 h 137"/>
                  <a:gd name="T22" fmla="*/ 59 w 148"/>
                  <a:gd name="T23" fmla="*/ 2 h 137"/>
                  <a:gd name="T24" fmla="*/ 46 w 148"/>
                  <a:gd name="T25" fmla="*/ 5 h 137"/>
                  <a:gd name="T26" fmla="*/ 33 w 148"/>
                  <a:gd name="T27" fmla="*/ 13 h 137"/>
                  <a:gd name="T28" fmla="*/ 22 w 148"/>
                  <a:gd name="T29" fmla="*/ 20 h 137"/>
                  <a:gd name="T30" fmla="*/ 13 w 148"/>
                  <a:gd name="T31" fmla="*/ 31 h 137"/>
                  <a:gd name="T32" fmla="*/ 5 w 148"/>
                  <a:gd name="T33" fmla="*/ 42 h 137"/>
                  <a:gd name="T34" fmla="*/ 2 w 148"/>
                  <a:gd name="T35" fmla="*/ 55 h 137"/>
                  <a:gd name="T36" fmla="*/ 0 w 148"/>
                  <a:gd name="T37" fmla="*/ 68 h 137"/>
                  <a:gd name="T38" fmla="*/ 0 w 148"/>
                  <a:gd name="T39" fmla="*/ 68 h 137"/>
                  <a:gd name="T40" fmla="*/ 2 w 148"/>
                  <a:gd name="T41" fmla="*/ 83 h 137"/>
                  <a:gd name="T42" fmla="*/ 5 w 148"/>
                  <a:gd name="T43" fmla="*/ 96 h 137"/>
                  <a:gd name="T44" fmla="*/ 13 w 148"/>
                  <a:gd name="T45" fmla="*/ 107 h 137"/>
                  <a:gd name="T46" fmla="*/ 22 w 148"/>
                  <a:gd name="T47" fmla="*/ 117 h 137"/>
                  <a:gd name="T48" fmla="*/ 33 w 148"/>
                  <a:gd name="T49" fmla="*/ 126 h 137"/>
                  <a:gd name="T50" fmla="*/ 46 w 148"/>
                  <a:gd name="T51" fmla="*/ 131 h 137"/>
                  <a:gd name="T52" fmla="*/ 59 w 148"/>
                  <a:gd name="T53" fmla="*/ 137 h 137"/>
                  <a:gd name="T54" fmla="*/ 74 w 148"/>
                  <a:gd name="T55" fmla="*/ 137 h 137"/>
                  <a:gd name="T56" fmla="*/ 74 w 148"/>
                  <a:gd name="T57" fmla="*/ 137 h 137"/>
                  <a:gd name="T58" fmla="*/ 89 w 148"/>
                  <a:gd name="T59" fmla="*/ 137 h 137"/>
                  <a:gd name="T60" fmla="*/ 104 w 148"/>
                  <a:gd name="T61" fmla="*/ 131 h 137"/>
                  <a:gd name="T62" fmla="*/ 117 w 148"/>
                  <a:gd name="T63" fmla="*/ 126 h 137"/>
                  <a:gd name="T64" fmla="*/ 126 w 148"/>
                  <a:gd name="T65" fmla="*/ 117 h 137"/>
                  <a:gd name="T66" fmla="*/ 135 w 148"/>
                  <a:gd name="T67" fmla="*/ 107 h 137"/>
                  <a:gd name="T68" fmla="*/ 143 w 148"/>
                  <a:gd name="T69" fmla="*/ 96 h 137"/>
                  <a:gd name="T70" fmla="*/ 146 w 148"/>
                  <a:gd name="T71" fmla="*/ 83 h 137"/>
                  <a:gd name="T72" fmla="*/ 148 w 148"/>
                  <a:gd name="T73" fmla="*/ 68 h 137"/>
                  <a:gd name="T74" fmla="*/ 148 w 148"/>
                  <a:gd name="T75" fmla="*/ 68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8" h="137">
                    <a:moveTo>
                      <a:pt x="148" y="68"/>
                    </a:moveTo>
                    <a:lnTo>
                      <a:pt x="148" y="68"/>
                    </a:lnTo>
                    <a:lnTo>
                      <a:pt x="146" y="55"/>
                    </a:lnTo>
                    <a:lnTo>
                      <a:pt x="143" y="42"/>
                    </a:lnTo>
                    <a:lnTo>
                      <a:pt x="135" y="31"/>
                    </a:lnTo>
                    <a:lnTo>
                      <a:pt x="126" y="20"/>
                    </a:lnTo>
                    <a:lnTo>
                      <a:pt x="117" y="13"/>
                    </a:lnTo>
                    <a:lnTo>
                      <a:pt x="104" y="5"/>
                    </a:lnTo>
                    <a:lnTo>
                      <a:pt x="89" y="2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59" y="2"/>
                    </a:lnTo>
                    <a:lnTo>
                      <a:pt x="46" y="5"/>
                    </a:lnTo>
                    <a:lnTo>
                      <a:pt x="33" y="13"/>
                    </a:lnTo>
                    <a:lnTo>
                      <a:pt x="22" y="20"/>
                    </a:lnTo>
                    <a:lnTo>
                      <a:pt x="13" y="31"/>
                    </a:lnTo>
                    <a:lnTo>
                      <a:pt x="5" y="42"/>
                    </a:lnTo>
                    <a:lnTo>
                      <a:pt x="2" y="55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83"/>
                    </a:lnTo>
                    <a:lnTo>
                      <a:pt x="5" y="96"/>
                    </a:lnTo>
                    <a:lnTo>
                      <a:pt x="13" y="107"/>
                    </a:lnTo>
                    <a:lnTo>
                      <a:pt x="22" y="117"/>
                    </a:lnTo>
                    <a:lnTo>
                      <a:pt x="33" y="126"/>
                    </a:lnTo>
                    <a:lnTo>
                      <a:pt x="46" y="131"/>
                    </a:lnTo>
                    <a:lnTo>
                      <a:pt x="59" y="137"/>
                    </a:lnTo>
                    <a:lnTo>
                      <a:pt x="74" y="137"/>
                    </a:lnTo>
                    <a:lnTo>
                      <a:pt x="74" y="137"/>
                    </a:lnTo>
                    <a:lnTo>
                      <a:pt x="89" y="137"/>
                    </a:lnTo>
                    <a:lnTo>
                      <a:pt x="104" y="131"/>
                    </a:lnTo>
                    <a:lnTo>
                      <a:pt x="117" y="126"/>
                    </a:lnTo>
                    <a:lnTo>
                      <a:pt x="126" y="117"/>
                    </a:lnTo>
                    <a:lnTo>
                      <a:pt x="135" y="107"/>
                    </a:lnTo>
                    <a:lnTo>
                      <a:pt x="143" y="96"/>
                    </a:lnTo>
                    <a:lnTo>
                      <a:pt x="146" y="83"/>
                    </a:lnTo>
                    <a:lnTo>
                      <a:pt x="148" y="68"/>
                    </a:lnTo>
                    <a:lnTo>
                      <a:pt x="148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21" name="Freeform 76"/>
            <p:cNvSpPr>
              <a:spLocks/>
            </p:cNvSpPr>
            <p:nvPr/>
          </p:nvSpPr>
          <p:spPr bwMode="auto">
            <a:xfrm>
              <a:off x="2075686" y="2278094"/>
              <a:ext cx="920031" cy="1075243"/>
            </a:xfrm>
            <a:custGeom>
              <a:avLst/>
              <a:gdLst>
                <a:gd name="T0" fmla="*/ 409 w 819"/>
                <a:gd name="T1" fmla="*/ 0 h 955"/>
                <a:gd name="T2" fmla="*/ 327 w 819"/>
                <a:gd name="T3" fmla="*/ 7 h 955"/>
                <a:gd name="T4" fmla="*/ 251 w 819"/>
                <a:gd name="T5" fmla="*/ 31 h 955"/>
                <a:gd name="T6" fmla="*/ 180 w 819"/>
                <a:gd name="T7" fmla="*/ 68 h 955"/>
                <a:gd name="T8" fmla="*/ 121 w 819"/>
                <a:gd name="T9" fmla="*/ 118 h 955"/>
                <a:gd name="T10" fmla="*/ 71 w 819"/>
                <a:gd name="T11" fmla="*/ 180 h 955"/>
                <a:gd name="T12" fmla="*/ 34 w 819"/>
                <a:gd name="T13" fmla="*/ 248 h 955"/>
                <a:gd name="T14" fmla="*/ 10 w 819"/>
                <a:gd name="T15" fmla="*/ 324 h 955"/>
                <a:gd name="T16" fmla="*/ 0 w 819"/>
                <a:gd name="T17" fmla="*/ 408 h 955"/>
                <a:gd name="T18" fmla="*/ 2 w 819"/>
                <a:gd name="T19" fmla="*/ 436 h 955"/>
                <a:gd name="T20" fmla="*/ 10 w 819"/>
                <a:gd name="T21" fmla="*/ 491 h 955"/>
                <a:gd name="T22" fmla="*/ 25 w 819"/>
                <a:gd name="T23" fmla="*/ 543 h 955"/>
                <a:gd name="T24" fmla="*/ 45 w 819"/>
                <a:gd name="T25" fmla="*/ 593 h 955"/>
                <a:gd name="T26" fmla="*/ 73 w 819"/>
                <a:gd name="T27" fmla="*/ 638 h 955"/>
                <a:gd name="T28" fmla="*/ 106 w 819"/>
                <a:gd name="T29" fmla="*/ 680 h 955"/>
                <a:gd name="T30" fmla="*/ 143 w 819"/>
                <a:gd name="T31" fmla="*/ 718 h 955"/>
                <a:gd name="T32" fmla="*/ 186 w 819"/>
                <a:gd name="T33" fmla="*/ 749 h 955"/>
                <a:gd name="T34" fmla="*/ 227 w 819"/>
                <a:gd name="T35" fmla="*/ 955 h 955"/>
                <a:gd name="T36" fmla="*/ 390 w 819"/>
                <a:gd name="T37" fmla="*/ 816 h 955"/>
                <a:gd name="T38" fmla="*/ 409 w 819"/>
                <a:gd name="T39" fmla="*/ 816 h 955"/>
                <a:gd name="T40" fmla="*/ 492 w 819"/>
                <a:gd name="T41" fmla="*/ 808 h 955"/>
                <a:gd name="T42" fmla="*/ 568 w 819"/>
                <a:gd name="T43" fmla="*/ 784 h 955"/>
                <a:gd name="T44" fmla="*/ 639 w 819"/>
                <a:gd name="T45" fmla="*/ 745 h 955"/>
                <a:gd name="T46" fmla="*/ 698 w 819"/>
                <a:gd name="T47" fmla="*/ 697 h 955"/>
                <a:gd name="T48" fmla="*/ 748 w 819"/>
                <a:gd name="T49" fmla="*/ 636 h 955"/>
                <a:gd name="T50" fmla="*/ 785 w 819"/>
                <a:gd name="T51" fmla="*/ 567 h 955"/>
                <a:gd name="T52" fmla="*/ 809 w 819"/>
                <a:gd name="T53" fmla="*/ 489 h 955"/>
                <a:gd name="T54" fmla="*/ 819 w 819"/>
                <a:gd name="T55" fmla="*/ 408 h 955"/>
                <a:gd name="T56" fmla="*/ 817 w 819"/>
                <a:gd name="T57" fmla="*/ 365 h 955"/>
                <a:gd name="T58" fmla="*/ 800 w 819"/>
                <a:gd name="T59" fmla="*/ 285 h 955"/>
                <a:gd name="T60" fmla="*/ 769 w 819"/>
                <a:gd name="T61" fmla="*/ 213 h 955"/>
                <a:gd name="T62" fmla="*/ 724 w 819"/>
                <a:gd name="T63" fmla="*/ 148 h 955"/>
                <a:gd name="T64" fmla="*/ 670 w 819"/>
                <a:gd name="T65" fmla="*/ 92 h 955"/>
                <a:gd name="T66" fmla="*/ 604 w 819"/>
                <a:gd name="T67" fmla="*/ 48 h 955"/>
                <a:gd name="T68" fmla="*/ 531 w 819"/>
                <a:gd name="T69" fmla="*/ 16 h 955"/>
                <a:gd name="T70" fmla="*/ 451 w 819"/>
                <a:gd name="T71" fmla="*/ 2 h 955"/>
                <a:gd name="T72" fmla="*/ 409 w 819"/>
                <a:gd name="T73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9" h="955">
                  <a:moveTo>
                    <a:pt x="409" y="0"/>
                  </a:moveTo>
                  <a:lnTo>
                    <a:pt x="409" y="0"/>
                  </a:lnTo>
                  <a:lnTo>
                    <a:pt x="368" y="2"/>
                  </a:lnTo>
                  <a:lnTo>
                    <a:pt x="327" y="7"/>
                  </a:lnTo>
                  <a:lnTo>
                    <a:pt x="288" y="16"/>
                  </a:lnTo>
                  <a:lnTo>
                    <a:pt x="251" y="31"/>
                  </a:lnTo>
                  <a:lnTo>
                    <a:pt x="216" y="48"/>
                  </a:lnTo>
                  <a:lnTo>
                    <a:pt x="180" y="68"/>
                  </a:lnTo>
                  <a:lnTo>
                    <a:pt x="149" y="92"/>
                  </a:lnTo>
                  <a:lnTo>
                    <a:pt x="121" y="118"/>
                  </a:lnTo>
                  <a:lnTo>
                    <a:pt x="95" y="148"/>
                  </a:lnTo>
                  <a:lnTo>
                    <a:pt x="71" y="180"/>
                  </a:lnTo>
                  <a:lnTo>
                    <a:pt x="51" y="213"/>
                  </a:lnTo>
                  <a:lnTo>
                    <a:pt x="34" y="248"/>
                  </a:lnTo>
                  <a:lnTo>
                    <a:pt x="19" y="285"/>
                  </a:lnTo>
                  <a:lnTo>
                    <a:pt x="10" y="324"/>
                  </a:lnTo>
                  <a:lnTo>
                    <a:pt x="2" y="365"/>
                  </a:lnTo>
                  <a:lnTo>
                    <a:pt x="0" y="408"/>
                  </a:lnTo>
                  <a:lnTo>
                    <a:pt x="0" y="408"/>
                  </a:lnTo>
                  <a:lnTo>
                    <a:pt x="2" y="436"/>
                  </a:lnTo>
                  <a:lnTo>
                    <a:pt x="4" y="463"/>
                  </a:lnTo>
                  <a:lnTo>
                    <a:pt x="10" y="491"/>
                  </a:lnTo>
                  <a:lnTo>
                    <a:pt x="15" y="517"/>
                  </a:lnTo>
                  <a:lnTo>
                    <a:pt x="25" y="543"/>
                  </a:lnTo>
                  <a:lnTo>
                    <a:pt x="34" y="569"/>
                  </a:lnTo>
                  <a:lnTo>
                    <a:pt x="45" y="593"/>
                  </a:lnTo>
                  <a:lnTo>
                    <a:pt x="58" y="616"/>
                  </a:lnTo>
                  <a:lnTo>
                    <a:pt x="73" y="638"/>
                  </a:lnTo>
                  <a:lnTo>
                    <a:pt x="88" y="660"/>
                  </a:lnTo>
                  <a:lnTo>
                    <a:pt x="106" y="680"/>
                  </a:lnTo>
                  <a:lnTo>
                    <a:pt x="123" y="699"/>
                  </a:lnTo>
                  <a:lnTo>
                    <a:pt x="143" y="718"/>
                  </a:lnTo>
                  <a:lnTo>
                    <a:pt x="164" y="734"/>
                  </a:lnTo>
                  <a:lnTo>
                    <a:pt x="186" y="749"/>
                  </a:lnTo>
                  <a:lnTo>
                    <a:pt x="208" y="762"/>
                  </a:lnTo>
                  <a:lnTo>
                    <a:pt x="227" y="955"/>
                  </a:lnTo>
                  <a:lnTo>
                    <a:pt x="390" y="816"/>
                  </a:lnTo>
                  <a:lnTo>
                    <a:pt x="390" y="816"/>
                  </a:lnTo>
                  <a:lnTo>
                    <a:pt x="409" y="816"/>
                  </a:lnTo>
                  <a:lnTo>
                    <a:pt x="409" y="816"/>
                  </a:lnTo>
                  <a:lnTo>
                    <a:pt x="451" y="814"/>
                  </a:lnTo>
                  <a:lnTo>
                    <a:pt x="492" y="808"/>
                  </a:lnTo>
                  <a:lnTo>
                    <a:pt x="531" y="797"/>
                  </a:lnTo>
                  <a:lnTo>
                    <a:pt x="568" y="784"/>
                  </a:lnTo>
                  <a:lnTo>
                    <a:pt x="604" y="766"/>
                  </a:lnTo>
                  <a:lnTo>
                    <a:pt x="639" y="745"/>
                  </a:lnTo>
                  <a:lnTo>
                    <a:pt x="670" y="723"/>
                  </a:lnTo>
                  <a:lnTo>
                    <a:pt x="698" y="697"/>
                  </a:lnTo>
                  <a:lnTo>
                    <a:pt x="724" y="667"/>
                  </a:lnTo>
                  <a:lnTo>
                    <a:pt x="748" y="636"/>
                  </a:lnTo>
                  <a:lnTo>
                    <a:pt x="769" y="603"/>
                  </a:lnTo>
                  <a:lnTo>
                    <a:pt x="785" y="567"/>
                  </a:lnTo>
                  <a:lnTo>
                    <a:pt x="800" y="528"/>
                  </a:lnTo>
                  <a:lnTo>
                    <a:pt x="809" y="489"/>
                  </a:lnTo>
                  <a:lnTo>
                    <a:pt x="817" y="449"/>
                  </a:lnTo>
                  <a:lnTo>
                    <a:pt x="819" y="408"/>
                  </a:lnTo>
                  <a:lnTo>
                    <a:pt x="819" y="408"/>
                  </a:lnTo>
                  <a:lnTo>
                    <a:pt x="817" y="365"/>
                  </a:lnTo>
                  <a:lnTo>
                    <a:pt x="809" y="324"/>
                  </a:lnTo>
                  <a:lnTo>
                    <a:pt x="800" y="285"/>
                  </a:lnTo>
                  <a:lnTo>
                    <a:pt x="785" y="248"/>
                  </a:lnTo>
                  <a:lnTo>
                    <a:pt x="769" y="213"/>
                  </a:lnTo>
                  <a:lnTo>
                    <a:pt x="748" y="180"/>
                  </a:lnTo>
                  <a:lnTo>
                    <a:pt x="724" y="148"/>
                  </a:lnTo>
                  <a:lnTo>
                    <a:pt x="698" y="118"/>
                  </a:lnTo>
                  <a:lnTo>
                    <a:pt x="670" y="92"/>
                  </a:lnTo>
                  <a:lnTo>
                    <a:pt x="639" y="68"/>
                  </a:lnTo>
                  <a:lnTo>
                    <a:pt x="604" y="48"/>
                  </a:lnTo>
                  <a:lnTo>
                    <a:pt x="568" y="31"/>
                  </a:lnTo>
                  <a:lnTo>
                    <a:pt x="531" y="16"/>
                  </a:lnTo>
                  <a:lnTo>
                    <a:pt x="492" y="7"/>
                  </a:lnTo>
                  <a:lnTo>
                    <a:pt x="451" y="2"/>
                  </a:lnTo>
                  <a:lnTo>
                    <a:pt x="409" y="0"/>
                  </a:lnTo>
                  <a:lnTo>
                    <a:pt x="409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2" name="Freeform 77"/>
            <p:cNvSpPr>
              <a:spLocks noEditPoints="1"/>
            </p:cNvSpPr>
            <p:nvPr/>
          </p:nvSpPr>
          <p:spPr bwMode="auto">
            <a:xfrm>
              <a:off x="2352195" y="2398094"/>
              <a:ext cx="341918" cy="634348"/>
            </a:xfrm>
            <a:custGeom>
              <a:avLst/>
              <a:gdLst>
                <a:gd name="T0" fmla="*/ 303 w 304"/>
                <a:gd name="T1" fmla="*/ 399 h 566"/>
                <a:gd name="T2" fmla="*/ 286 w 304"/>
                <a:gd name="T3" fmla="*/ 440 h 566"/>
                <a:gd name="T4" fmla="*/ 252 w 304"/>
                <a:gd name="T5" fmla="*/ 477 h 566"/>
                <a:gd name="T6" fmla="*/ 219 w 304"/>
                <a:gd name="T7" fmla="*/ 499 h 566"/>
                <a:gd name="T8" fmla="*/ 178 w 304"/>
                <a:gd name="T9" fmla="*/ 514 h 566"/>
                <a:gd name="T10" fmla="*/ 139 w 304"/>
                <a:gd name="T11" fmla="*/ 518 h 566"/>
                <a:gd name="T12" fmla="*/ 136 w 304"/>
                <a:gd name="T13" fmla="*/ 518 h 566"/>
                <a:gd name="T14" fmla="*/ 113 w 304"/>
                <a:gd name="T15" fmla="*/ 518 h 566"/>
                <a:gd name="T16" fmla="*/ 59 w 304"/>
                <a:gd name="T17" fmla="*/ 508 h 566"/>
                <a:gd name="T18" fmla="*/ 30 w 304"/>
                <a:gd name="T19" fmla="*/ 499 h 566"/>
                <a:gd name="T20" fmla="*/ 22 w 304"/>
                <a:gd name="T21" fmla="*/ 416 h 566"/>
                <a:gd name="T22" fmla="*/ 45 w 304"/>
                <a:gd name="T23" fmla="*/ 429 h 566"/>
                <a:gd name="T24" fmla="*/ 108 w 304"/>
                <a:gd name="T25" fmla="*/ 455 h 566"/>
                <a:gd name="T26" fmla="*/ 139 w 304"/>
                <a:gd name="T27" fmla="*/ 458 h 566"/>
                <a:gd name="T28" fmla="*/ 97 w 304"/>
                <a:gd name="T29" fmla="*/ 297 h 566"/>
                <a:gd name="T30" fmla="*/ 56 w 304"/>
                <a:gd name="T31" fmla="*/ 271 h 566"/>
                <a:gd name="T32" fmla="*/ 41 w 304"/>
                <a:gd name="T33" fmla="*/ 252 h 566"/>
                <a:gd name="T34" fmla="*/ 28 w 304"/>
                <a:gd name="T35" fmla="*/ 232 h 566"/>
                <a:gd name="T36" fmla="*/ 17 w 304"/>
                <a:gd name="T37" fmla="*/ 189 h 566"/>
                <a:gd name="T38" fmla="*/ 19 w 304"/>
                <a:gd name="T39" fmla="*/ 154 h 566"/>
                <a:gd name="T40" fmla="*/ 35 w 304"/>
                <a:gd name="T41" fmla="*/ 117 h 566"/>
                <a:gd name="T42" fmla="*/ 67 w 304"/>
                <a:gd name="T43" fmla="*/ 82 h 566"/>
                <a:gd name="T44" fmla="*/ 100 w 304"/>
                <a:gd name="T45" fmla="*/ 61 h 566"/>
                <a:gd name="T46" fmla="*/ 139 w 304"/>
                <a:gd name="T47" fmla="*/ 50 h 566"/>
                <a:gd name="T48" fmla="*/ 178 w 304"/>
                <a:gd name="T49" fmla="*/ 46 h 566"/>
                <a:gd name="T50" fmla="*/ 208 w 304"/>
                <a:gd name="T51" fmla="*/ 46 h 566"/>
                <a:gd name="T52" fmla="*/ 284 w 304"/>
                <a:gd name="T53" fmla="*/ 58 h 566"/>
                <a:gd name="T54" fmla="*/ 249 w 304"/>
                <a:gd name="T55" fmla="*/ 117 h 566"/>
                <a:gd name="T56" fmla="*/ 200 w 304"/>
                <a:gd name="T57" fmla="*/ 106 h 566"/>
                <a:gd name="T58" fmla="*/ 178 w 304"/>
                <a:gd name="T59" fmla="*/ 230 h 566"/>
                <a:gd name="T60" fmla="*/ 243 w 304"/>
                <a:gd name="T61" fmla="*/ 262 h 566"/>
                <a:gd name="T62" fmla="*/ 271 w 304"/>
                <a:gd name="T63" fmla="*/ 284 h 566"/>
                <a:gd name="T64" fmla="*/ 293 w 304"/>
                <a:gd name="T65" fmla="*/ 315 h 566"/>
                <a:gd name="T66" fmla="*/ 303 w 304"/>
                <a:gd name="T67" fmla="*/ 343 h 566"/>
                <a:gd name="T68" fmla="*/ 304 w 304"/>
                <a:gd name="T69" fmla="*/ 377 h 566"/>
                <a:gd name="T70" fmla="*/ 97 w 304"/>
                <a:gd name="T71" fmla="*/ 167 h 566"/>
                <a:gd name="T72" fmla="*/ 108 w 304"/>
                <a:gd name="T73" fmla="*/ 191 h 566"/>
                <a:gd name="T74" fmla="*/ 139 w 304"/>
                <a:gd name="T75" fmla="*/ 213 h 566"/>
                <a:gd name="T76" fmla="*/ 124 w 304"/>
                <a:gd name="T77" fmla="*/ 108 h 566"/>
                <a:gd name="T78" fmla="*/ 104 w 304"/>
                <a:gd name="T79" fmla="*/ 119 h 566"/>
                <a:gd name="T80" fmla="*/ 97 w 304"/>
                <a:gd name="T81" fmla="*/ 143 h 566"/>
                <a:gd name="T82" fmla="*/ 225 w 304"/>
                <a:gd name="T83" fmla="*/ 390 h 566"/>
                <a:gd name="T84" fmla="*/ 221 w 304"/>
                <a:gd name="T85" fmla="*/ 369 h 566"/>
                <a:gd name="T86" fmla="*/ 212 w 304"/>
                <a:gd name="T87" fmla="*/ 354 h 566"/>
                <a:gd name="T88" fmla="*/ 178 w 304"/>
                <a:gd name="T89" fmla="*/ 456 h 566"/>
                <a:gd name="T90" fmla="*/ 191 w 304"/>
                <a:gd name="T91" fmla="*/ 455 h 566"/>
                <a:gd name="T92" fmla="*/ 208 w 304"/>
                <a:gd name="T93" fmla="*/ 447 h 566"/>
                <a:gd name="T94" fmla="*/ 219 w 304"/>
                <a:gd name="T95" fmla="*/ 430 h 566"/>
                <a:gd name="T96" fmla="*/ 225 w 304"/>
                <a:gd name="T97" fmla="*/ 39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4" h="566">
                  <a:moveTo>
                    <a:pt x="304" y="377"/>
                  </a:moveTo>
                  <a:lnTo>
                    <a:pt x="304" y="377"/>
                  </a:lnTo>
                  <a:lnTo>
                    <a:pt x="303" y="399"/>
                  </a:lnTo>
                  <a:lnTo>
                    <a:pt x="295" y="419"/>
                  </a:lnTo>
                  <a:lnTo>
                    <a:pt x="295" y="419"/>
                  </a:lnTo>
                  <a:lnTo>
                    <a:pt x="286" y="440"/>
                  </a:lnTo>
                  <a:lnTo>
                    <a:pt x="271" y="460"/>
                  </a:lnTo>
                  <a:lnTo>
                    <a:pt x="271" y="460"/>
                  </a:lnTo>
                  <a:lnTo>
                    <a:pt x="252" y="477"/>
                  </a:lnTo>
                  <a:lnTo>
                    <a:pt x="230" y="492"/>
                  </a:lnTo>
                  <a:lnTo>
                    <a:pt x="230" y="492"/>
                  </a:lnTo>
                  <a:lnTo>
                    <a:pt x="219" y="499"/>
                  </a:lnTo>
                  <a:lnTo>
                    <a:pt x="206" y="505"/>
                  </a:lnTo>
                  <a:lnTo>
                    <a:pt x="193" y="510"/>
                  </a:lnTo>
                  <a:lnTo>
                    <a:pt x="178" y="514"/>
                  </a:lnTo>
                  <a:lnTo>
                    <a:pt x="178" y="566"/>
                  </a:lnTo>
                  <a:lnTo>
                    <a:pt x="139" y="566"/>
                  </a:lnTo>
                  <a:lnTo>
                    <a:pt x="139" y="518"/>
                  </a:lnTo>
                  <a:lnTo>
                    <a:pt x="139" y="518"/>
                  </a:lnTo>
                  <a:lnTo>
                    <a:pt x="136" y="518"/>
                  </a:lnTo>
                  <a:lnTo>
                    <a:pt x="136" y="518"/>
                  </a:lnTo>
                  <a:lnTo>
                    <a:pt x="132" y="518"/>
                  </a:lnTo>
                  <a:lnTo>
                    <a:pt x="132" y="518"/>
                  </a:lnTo>
                  <a:lnTo>
                    <a:pt x="113" y="518"/>
                  </a:lnTo>
                  <a:lnTo>
                    <a:pt x="93" y="516"/>
                  </a:lnTo>
                  <a:lnTo>
                    <a:pt x="93" y="516"/>
                  </a:lnTo>
                  <a:lnTo>
                    <a:pt x="59" y="508"/>
                  </a:lnTo>
                  <a:lnTo>
                    <a:pt x="59" y="508"/>
                  </a:lnTo>
                  <a:lnTo>
                    <a:pt x="45" y="505"/>
                  </a:lnTo>
                  <a:lnTo>
                    <a:pt x="30" y="499"/>
                  </a:lnTo>
                  <a:lnTo>
                    <a:pt x="30" y="499"/>
                  </a:lnTo>
                  <a:lnTo>
                    <a:pt x="0" y="484"/>
                  </a:lnTo>
                  <a:lnTo>
                    <a:pt x="22" y="416"/>
                  </a:lnTo>
                  <a:lnTo>
                    <a:pt x="22" y="416"/>
                  </a:lnTo>
                  <a:lnTo>
                    <a:pt x="45" y="429"/>
                  </a:lnTo>
                  <a:lnTo>
                    <a:pt x="45" y="429"/>
                  </a:lnTo>
                  <a:lnTo>
                    <a:pt x="74" y="443"/>
                  </a:lnTo>
                  <a:lnTo>
                    <a:pt x="74" y="443"/>
                  </a:lnTo>
                  <a:lnTo>
                    <a:pt x="108" y="455"/>
                  </a:lnTo>
                  <a:lnTo>
                    <a:pt x="108" y="455"/>
                  </a:lnTo>
                  <a:lnTo>
                    <a:pt x="124" y="456"/>
                  </a:lnTo>
                  <a:lnTo>
                    <a:pt x="139" y="458"/>
                  </a:lnTo>
                  <a:lnTo>
                    <a:pt x="139" y="315"/>
                  </a:lnTo>
                  <a:lnTo>
                    <a:pt x="139" y="315"/>
                  </a:lnTo>
                  <a:lnTo>
                    <a:pt x="97" y="297"/>
                  </a:lnTo>
                  <a:lnTo>
                    <a:pt x="97" y="297"/>
                  </a:lnTo>
                  <a:lnTo>
                    <a:pt x="74" y="286"/>
                  </a:lnTo>
                  <a:lnTo>
                    <a:pt x="56" y="271"/>
                  </a:lnTo>
                  <a:lnTo>
                    <a:pt x="56" y="271"/>
                  </a:lnTo>
                  <a:lnTo>
                    <a:pt x="48" y="262"/>
                  </a:lnTo>
                  <a:lnTo>
                    <a:pt x="41" y="252"/>
                  </a:lnTo>
                  <a:lnTo>
                    <a:pt x="33" y="243"/>
                  </a:lnTo>
                  <a:lnTo>
                    <a:pt x="28" y="232"/>
                  </a:lnTo>
                  <a:lnTo>
                    <a:pt x="28" y="232"/>
                  </a:lnTo>
                  <a:lnTo>
                    <a:pt x="22" y="219"/>
                  </a:lnTo>
                  <a:lnTo>
                    <a:pt x="19" y="204"/>
                  </a:lnTo>
                  <a:lnTo>
                    <a:pt x="17" y="189"/>
                  </a:lnTo>
                  <a:lnTo>
                    <a:pt x="17" y="173"/>
                  </a:lnTo>
                  <a:lnTo>
                    <a:pt x="17" y="173"/>
                  </a:lnTo>
                  <a:lnTo>
                    <a:pt x="19" y="154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35" y="11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67" y="82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100" y="61"/>
                  </a:lnTo>
                  <a:lnTo>
                    <a:pt x="111" y="58"/>
                  </a:lnTo>
                  <a:lnTo>
                    <a:pt x="126" y="52"/>
                  </a:lnTo>
                  <a:lnTo>
                    <a:pt x="139" y="50"/>
                  </a:lnTo>
                  <a:lnTo>
                    <a:pt x="139" y="0"/>
                  </a:lnTo>
                  <a:lnTo>
                    <a:pt x="178" y="0"/>
                  </a:lnTo>
                  <a:lnTo>
                    <a:pt x="178" y="46"/>
                  </a:lnTo>
                  <a:lnTo>
                    <a:pt x="178" y="46"/>
                  </a:lnTo>
                  <a:lnTo>
                    <a:pt x="178" y="46"/>
                  </a:lnTo>
                  <a:lnTo>
                    <a:pt x="208" y="46"/>
                  </a:lnTo>
                  <a:lnTo>
                    <a:pt x="234" y="48"/>
                  </a:lnTo>
                  <a:lnTo>
                    <a:pt x="234" y="48"/>
                  </a:lnTo>
                  <a:lnTo>
                    <a:pt x="284" y="58"/>
                  </a:lnTo>
                  <a:lnTo>
                    <a:pt x="271" y="126"/>
                  </a:lnTo>
                  <a:lnTo>
                    <a:pt x="271" y="126"/>
                  </a:lnTo>
                  <a:lnTo>
                    <a:pt x="249" y="117"/>
                  </a:lnTo>
                  <a:lnTo>
                    <a:pt x="225" y="111"/>
                  </a:lnTo>
                  <a:lnTo>
                    <a:pt x="225" y="111"/>
                  </a:lnTo>
                  <a:lnTo>
                    <a:pt x="200" y="106"/>
                  </a:lnTo>
                  <a:lnTo>
                    <a:pt x="178" y="104"/>
                  </a:lnTo>
                  <a:lnTo>
                    <a:pt x="178" y="230"/>
                  </a:lnTo>
                  <a:lnTo>
                    <a:pt x="178" y="230"/>
                  </a:lnTo>
                  <a:lnTo>
                    <a:pt x="223" y="249"/>
                  </a:lnTo>
                  <a:lnTo>
                    <a:pt x="223" y="249"/>
                  </a:lnTo>
                  <a:lnTo>
                    <a:pt x="243" y="262"/>
                  </a:lnTo>
                  <a:lnTo>
                    <a:pt x="264" y="275"/>
                  </a:lnTo>
                  <a:lnTo>
                    <a:pt x="264" y="275"/>
                  </a:lnTo>
                  <a:lnTo>
                    <a:pt x="271" y="284"/>
                  </a:lnTo>
                  <a:lnTo>
                    <a:pt x="280" y="293"/>
                  </a:lnTo>
                  <a:lnTo>
                    <a:pt x="288" y="304"/>
                  </a:lnTo>
                  <a:lnTo>
                    <a:pt x="293" y="315"/>
                  </a:lnTo>
                  <a:lnTo>
                    <a:pt x="293" y="315"/>
                  </a:lnTo>
                  <a:lnTo>
                    <a:pt x="299" y="328"/>
                  </a:lnTo>
                  <a:lnTo>
                    <a:pt x="303" y="343"/>
                  </a:lnTo>
                  <a:lnTo>
                    <a:pt x="304" y="360"/>
                  </a:lnTo>
                  <a:lnTo>
                    <a:pt x="304" y="377"/>
                  </a:lnTo>
                  <a:lnTo>
                    <a:pt x="304" y="377"/>
                  </a:lnTo>
                  <a:close/>
                  <a:moveTo>
                    <a:pt x="95" y="158"/>
                  </a:moveTo>
                  <a:lnTo>
                    <a:pt x="95" y="158"/>
                  </a:lnTo>
                  <a:lnTo>
                    <a:pt x="97" y="167"/>
                  </a:lnTo>
                  <a:lnTo>
                    <a:pt x="98" y="176"/>
                  </a:lnTo>
                  <a:lnTo>
                    <a:pt x="102" y="184"/>
                  </a:lnTo>
                  <a:lnTo>
                    <a:pt x="108" y="191"/>
                  </a:lnTo>
                  <a:lnTo>
                    <a:pt x="108" y="191"/>
                  </a:lnTo>
                  <a:lnTo>
                    <a:pt x="123" y="202"/>
                  </a:lnTo>
                  <a:lnTo>
                    <a:pt x="139" y="213"/>
                  </a:lnTo>
                  <a:lnTo>
                    <a:pt x="139" y="104"/>
                  </a:lnTo>
                  <a:lnTo>
                    <a:pt x="139" y="104"/>
                  </a:lnTo>
                  <a:lnTo>
                    <a:pt x="124" y="108"/>
                  </a:lnTo>
                  <a:lnTo>
                    <a:pt x="111" y="113"/>
                  </a:lnTo>
                  <a:lnTo>
                    <a:pt x="111" y="113"/>
                  </a:lnTo>
                  <a:lnTo>
                    <a:pt x="104" y="119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7" y="143"/>
                  </a:lnTo>
                  <a:lnTo>
                    <a:pt x="95" y="158"/>
                  </a:lnTo>
                  <a:lnTo>
                    <a:pt x="95" y="158"/>
                  </a:lnTo>
                  <a:close/>
                  <a:moveTo>
                    <a:pt x="225" y="390"/>
                  </a:moveTo>
                  <a:lnTo>
                    <a:pt x="225" y="390"/>
                  </a:lnTo>
                  <a:lnTo>
                    <a:pt x="225" y="378"/>
                  </a:lnTo>
                  <a:lnTo>
                    <a:pt x="221" y="369"/>
                  </a:lnTo>
                  <a:lnTo>
                    <a:pt x="217" y="362"/>
                  </a:lnTo>
                  <a:lnTo>
                    <a:pt x="212" y="354"/>
                  </a:lnTo>
                  <a:lnTo>
                    <a:pt x="212" y="354"/>
                  </a:lnTo>
                  <a:lnTo>
                    <a:pt x="197" y="343"/>
                  </a:lnTo>
                  <a:lnTo>
                    <a:pt x="178" y="332"/>
                  </a:lnTo>
                  <a:lnTo>
                    <a:pt x="178" y="456"/>
                  </a:lnTo>
                  <a:lnTo>
                    <a:pt x="178" y="456"/>
                  </a:lnTo>
                  <a:lnTo>
                    <a:pt x="191" y="455"/>
                  </a:lnTo>
                  <a:lnTo>
                    <a:pt x="191" y="455"/>
                  </a:lnTo>
                  <a:lnTo>
                    <a:pt x="202" y="449"/>
                  </a:lnTo>
                  <a:lnTo>
                    <a:pt x="202" y="449"/>
                  </a:lnTo>
                  <a:lnTo>
                    <a:pt x="208" y="447"/>
                  </a:lnTo>
                  <a:lnTo>
                    <a:pt x="212" y="442"/>
                  </a:lnTo>
                  <a:lnTo>
                    <a:pt x="219" y="430"/>
                  </a:lnTo>
                  <a:lnTo>
                    <a:pt x="219" y="430"/>
                  </a:lnTo>
                  <a:lnTo>
                    <a:pt x="223" y="412"/>
                  </a:lnTo>
                  <a:lnTo>
                    <a:pt x="225" y="390"/>
                  </a:lnTo>
                  <a:lnTo>
                    <a:pt x="225" y="3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3" name="Freeform 78"/>
            <p:cNvSpPr>
              <a:spLocks/>
            </p:cNvSpPr>
            <p:nvPr/>
          </p:nvSpPr>
          <p:spPr bwMode="auto">
            <a:xfrm>
              <a:off x="2584065" y="2853956"/>
              <a:ext cx="1030253" cy="1207962"/>
            </a:xfrm>
            <a:custGeom>
              <a:avLst/>
              <a:gdLst>
                <a:gd name="T0" fmla="*/ 459 w 917"/>
                <a:gd name="T1" fmla="*/ 0 h 1074"/>
                <a:gd name="T2" fmla="*/ 412 w 917"/>
                <a:gd name="T3" fmla="*/ 1 h 1074"/>
                <a:gd name="T4" fmla="*/ 366 w 917"/>
                <a:gd name="T5" fmla="*/ 9 h 1074"/>
                <a:gd name="T6" fmla="*/ 321 w 917"/>
                <a:gd name="T7" fmla="*/ 20 h 1074"/>
                <a:gd name="T8" fmla="*/ 240 w 917"/>
                <a:gd name="T9" fmla="*/ 55 h 1074"/>
                <a:gd name="T10" fmla="*/ 167 w 917"/>
                <a:gd name="T11" fmla="*/ 105 h 1074"/>
                <a:gd name="T12" fmla="*/ 104 w 917"/>
                <a:gd name="T13" fmla="*/ 167 h 1074"/>
                <a:gd name="T14" fmla="*/ 54 w 917"/>
                <a:gd name="T15" fmla="*/ 241 h 1074"/>
                <a:gd name="T16" fmla="*/ 21 w 917"/>
                <a:gd name="T17" fmla="*/ 322 h 1074"/>
                <a:gd name="T18" fmla="*/ 9 w 917"/>
                <a:gd name="T19" fmla="*/ 367 h 1074"/>
                <a:gd name="T20" fmla="*/ 2 w 917"/>
                <a:gd name="T21" fmla="*/ 411 h 1074"/>
                <a:gd name="T22" fmla="*/ 0 w 917"/>
                <a:gd name="T23" fmla="*/ 458 h 1074"/>
                <a:gd name="T24" fmla="*/ 0 w 917"/>
                <a:gd name="T25" fmla="*/ 491 h 1074"/>
                <a:gd name="T26" fmla="*/ 9 w 917"/>
                <a:gd name="T27" fmla="*/ 552 h 1074"/>
                <a:gd name="T28" fmla="*/ 26 w 917"/>
                <a:gd name="T29" fmla="*/ 612 h 1074"/>
                <a:gd name="T30" fmla="*/ 48 w 917"/>
                <a:gd name="T31" fmla="*/ 667 h 1074"/>
                <a:gd name="T32" fmla="*/ 80 w 917"/>
                <a:gd name="T33" fmla="*/ 717 h 1074"/>
                <a:gd name="T34" fmla="*/ 117 w 917"/>
                <a:gd name="T35" fmla="*/ 764 h 1074"/>
                <a:gd name="T36" fmla="*/ 160 w 917"/>
                <a:gd name="T37" fmla="*/ 807 h 1074"/>
                <a:gd name="T38" fmla="*/ 206 w 917"/>
                <a:gd name="T39" fmla="*/ 842 h 1074"/>
                <a:gd name="T40" fmla="*/ 253 w 917"/>
                <a:gd name="T41" fmla="*/ 1074 h 1074"/>
                <a:gd name="T42" fmla="*/ 438 w 917"/>
                <a:gd name="T43" fmla="*/ 916 h 1074"/>
                <a:gd name="T44" fmla="*/ 459 w 917"/>
                <a:gd name="T45" fmla="*/ 918 h 1074"/>
                <a:gd name="T46" fmla="*/ 505 w 917"/>
                <a:gd name="T47" fmla="*/ 914 h 1074"/>
                <a:gd name="T48" fmla="*/ 551 w 917"/>
                <a:gd name="T49" fmla="*/ 909 h 1074"/>
                <a:gd name="T50" fmla="*/ 594 w 917"/>
                <a:gd name="T51" fmla="*/ 897 h 1074"/>
                <a:gd name="T52" fmla="*/ 678 w 917"/>
                <a:gd name="T53" fmla="*/ 862 h 1074"/>
                <a:gd name="T54" fmla="*/ 750 w 917"/>
                <a:gd name="T55" fmla="*/ 812 h 1074"/>
                <a:gd name="T56" fmla="*/ 813 w 917"/>
                <a:gd name="T57" fmla="*/ 751 h 1074"/>
                <a:gd name="T58" fmla="*/ 861 w 917"/>
                <a:gd name="T59" fmla="*/ 677 h 1074"/>
                <a:gd name="T60" fmla="*/ 896 w 917"/>
                <a:gd name="T61" fmla="*/ 595 h 1074"/>
                <a:gd name="T62" fmla="*/ 908 w 917"/>
                <a:gd name="T63" fmla="*/ 551 h 1074"/>
                <a:gd name="T64" fmla="*/ 915 w 917"/>
                <a:gd name="T65" fmla="*/ 506 h 1074"/>
                <a:gd name="T66" fmla="*/ 917 w 917"/>
                <a:gd name="T67" fmla="*/ 458 h 1074"/>
                <a:gd name="T68" fmla="*/ 917 w 917"/>
                <a:gd name="T69" fmla="*/ 436 h 1074"/>
                <a:gd name="T70" fmla="*/ 911 w 917"/>
                <a:gd name="T71" fmla="*/ 389 h 1074"/>
                <a:gd name="T72" fmla="*/ 902 w 917"/>
                <a:gd name="T73" fmla="*/ 345 h 1074"/>
                <a:gd name="T74" fmla="*/ 882 w 917"/>
                <a:gd name="T75" fmla="*/ 280 h 1074"/>
                <a:gd name="T76" fmla="*/ 839 w 917"/>
                <a:gd name="T77" fmla="*/ 202 h 1074"/>
                <a:gd name="T78" fmla="*/ 783 w 917"/>
                <a:gd name="T79" fmla="*/ 135 h 1074"/>
                <a:gd name="T80" fmla="*/ 715 w 917"/>
                <a:gd name="T81" fmla="*/ 78 h 1074"/>
                <a:gd name="T82" fmla="*/ 637 w 917"/>
                <a:gd name="T83" fmla="*/ 37 h 1074"/>
                <a:gd name="T84" fmla="*/ 574 w 917"/>
                <a:gd name="T85" fmla="*/ 14 h 1074"/>
                <a:gd name="T86" fmla="*/ 527 w 917"/>
                <a:gd name="T87" fmla="*/ 5 h 1074"/>
                <a:gd name="T88" fmla="*/ 483 w 917"/>
                <a:gd name="T89" fmla="*/ 0 h 1074"/>
                <a:gd name="T90" fmla="*/ 459 w 917"/>
                <a:gd name="T91" fmla="*/ 0 h 1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17" h="1074">
                  <a:moveTo>
                    <a:pt x="459" y="0"/>
                  </a:moveTo>
                  <a:lnTo>
                    <a:pt x="459" y="0"/>
                  </a:lnTo>
                  <a:lnTo>
                    <a:pt x="434" y="0"/>
                  </a:lnTo>
                  <a:lnTo>
                    <a:pt x="412" y="1"/>
                  </a:lnTo>
                  <a:lnTo>
                    <a:pt x="388" y="5"/>
                  </a:lnTo>
                  <a:lnTo>
                    <a:pt x="366" y="9"/>
                  </a:lnTo>
                  <a:lnTo>
                    <a:pt x="343" y="14"/>
                  </a:lnTo>
                  <a:lnTo>
                    <a:pt x="321" y="20"/>
                  </a:lnTo>
                  <a:lnTo>
                    <a:pt x="280" y="37"/>
                  </a:lnTo>
                  <a:lnTo>
                    <a:pt x="240" y="55"/>
                  </a:lnTo>
                  <a:lnTo>
                    <a:pt x="202" y="78"/>
                  </a:lnTo>
                  <a:lnTo>
                    <a:pt x="167" y="105"/>
                  </a:lnTo>
                  <a:lnTo>
                    <a:pt x="134" y="135"/>
                  </a:lnTo>
                  <a:lnTo>
                    <a:pt x="104" y="167"/>
                  </a:lnTo>
                  <a:lnTo>
                    <a:pt x="78" y="202"/>
                  </a:lnTo>
                  <a:lnTo>
                    <a:pt x="54" y="241"/>
                  </a:lnTo>
                  <a:lnTo>
                    <a:pt x="35" y="280"/>
                  </a:lnTo>
                  <a:lnTo>
                    <a:pt x="21" y="322"/>
                  </a:lnTo>
                  <a:lnTo>
                    <a:pt x="13" y="345"/>
                  </a:lnTo>
                  <a:lnTo>
                    <a:pt x="9" y="367"/>
                  </a:lnTo>
                  <a:lnTo>
                    <a:pt x="4" y="389"/>
                  </a:lnTo>
                  <a:lnTo>
                    <a:pt x="2" y="411"/>
                  </a:lnTo>
                  <a:lnTo>
                    <a:pt x="0" y="436"/>
                  </a:lnTo>
                  <a:lnTo>
                    <a:pt x="0" y="458"/>
                  </a:lnTo>
                  <a:lnTo>
                    <a:pt x="0" y="458"/>
                  </a:lnTo>
                  <a:lnTo>
                    <a:pt x="0" y="491"/>
                  </a:lnTo>
                  <a:lnTo>
                    <a:pt x="4" y="521"/>
                  </a:lnTo>
                  <a:lnTo>
                    <a:pt x="9" y="552"/>
                  </a:lnTo>
                  <a:lnTo>
                    <a:pt x="17" y="582"/>
                  </a:lnTo>
                  <a:lnTo>
                    <a:pt x="26" y="612"/>
                  </a:lnTo>
                  <a:lnTo>
                    <a:pt x="37" y="640"/>
                  </a:lnTo>
                  <a:lnTo>
                    <a:pt x="48" y="667"/>
                  </a:lnTo>
                  <a:lnTo>
                    <a:pt x="63" y="693"/>
                  </a:lnTo>
                  <a:lnTo>
                    <a:pt x="80" y="717"/>
                  </a:lnTo>
                  <a:lnTo>
                    <a:pt x="97" y="742"/>
                  </a:lnTo>
                  <a:lnTo>
                    <a:pt x="117" y="764"/>
                  </a:lnTo>
                  <a:lnTo>
                    <a:pt x="138" y="786"/>
                  </a:lnTo>
                  <a:lnTo>
                    <a:pt x="160" y="807"/>
                  </a:lnTo>
                  <a:lnTo>
                    <a:pt x="182" y="825"/>
                  </a:lnTo>
                  <a:lnTo>
                    <a:pt x="206" y="842"/>
                  </a:lnTo>
                  <a:lnTo>
                    <a:pt x="232" y="858"/>
                  </a:lnTo>
                  <a:lnTo>
                    <a:pt x="253" y="1074"/>
                  </a:lnTo>
                  <a:lnTo>
                    <a:pt x="438" y="916"/>
                  </a:lnTo>
                  <a:lnTo>
                    <a:pt x="438" y="916"/>
                  </a:lnTo>
                  <a:lnTo>
                    <a:pt x="459" y="918"/>
                  </a:lnTo>
                  <a:lnTo>
                    <a:pt x="459" y="918"/>
                  </a:lnTo>
                  <a:lnTo>
                    <a:pt x="483" y="916"/>
                  </a:lnTo>
                  <a:lnTo>
                    <a:pt x="505" y="914"/>
                  </a:lnTo>
                  <a:lnTo>
                    <a:pt x="527" y="912"/>
                  </a:lnTo>
                  <a:lnTo>
                    <a:pt x="551" y="909"/>
                  </a:lnTo>
                  <a:lnTo>
                    <a:pt x="574" y="903"/>
                  </a:lnTo>
                  <a:lnTo>
                    <a:pt x="594" y="897"/>
                  </a:lnTo>
                  <a:lnTo>
                    <a:pt x="637" y="881"/>
                  </a:lnTo>
                  <a:lnTo>
                    <a:pt x="678" y="862"/>
                  </a:lnTo>
                  <a:lnTo>
                    <a:pt x="715" y="838"/>
                  </a:lnTo>
                  <a:lnTo>
                    <a:pt x="750" y="812"/>
                  </a:lnTo>
                  <a:lnTo>
                    <a:pt x="783" y="782"/>
                  </a:lnTo>
                  <a:lnTo>
                    <a:pt x="813" y="751"/>
                  </a:lnTo>
                  <a:lnTo>
                    <a:pt x="839" y="716"/>
                  </a:lnTo>
                  <a:lnTo>
                    <a:pt x="861" y="677"/>
                  </a:lnTo>
                  <a:lnTo>
                    <a:pt x="882" y="638"/>
                  </a:lnTo>
                  <a:lnTo>
                    <a:pt x="896" y="595"/>
                  </a:lnTo>
                  <a:lnTo>
                    <a:pt x="902" y="573"/>
                  </a:lnTo>
                  <a:lnTo>
                    <a:pt x="908" y="551"/>
                  </a:lnTo>
                  <a:lnTo>
                    <a:pt x="911" y="528"/>
                  </a:lnTo>
                  <a:lnTo>
                    <a:pt x="915" y="506"/>
                  </a:lnTo>
                  <a:lnTo>
                    <a:pt x="917" y="482"/>
                  </a:lnTo>
                  <a:lnTo>
                    <a:pt x="917" y="458"/>
                  </a:lnTo>
                  <a:lnTo>
                    <a:pt x="917" y="458"/>
                  </a:lnTo>
                  <a:lnTo>
                    <a:pt x="917" y="436"/>
                  </a:lnTo>
                  <a:lnTo>
                    <a:pt x="915" y="411"/>
                  </a:lnTo>
                  <a:lnTo>
                    <a:pt x="911" y="389"/>
                  </a:lnTo>
                  <a:lnTo>
                    <a:pt x="908" y="367"/>
                  </a:lnTo>
                  <a:lnTo>
                    <a:pt x="902" y="345"/>
                  </a:lnTo>
                  <a:lnTo>
                    <a:pt x="896" y="322"/>
                  </a:lnTo>
                  <a:lnTo>
                    <a:pt x="882" y="280"/>
                  </a:lnTo>
                  <a:lnTo>
                    <a:pt x="861" y="241"/>
                  </a:lnTo>
                  <a:lnTo>
                    <a:pt x="839" y="202"/>
                  </a:lnTo>
                  <a:lnTo>
                    <a:pt x="813" y="167"/>
                  </a:lnTo>
                  <a:lnTo>
                    <a:pt x="783" y="135"/>
                  </a:lnTo>
                  <a:lnTo>
                    <a:pt x="750" y="105"/>
                  </a:lnTo>
                  <a:lnTo>
                    <a:pt x="715" y="78"/>
                  </a:lnTo>
                  <a:lnTo>
                    <a:pt x="678" y="55"/>
                  </a:lnTo>
                  <a:lnTo>
                    <a:pt x="637" y="37"/>
                  </a:lnTo>
                  <a:lnTo>
                    <a:pt x="594" y="20"/>
                  </a:lnTo>
                  <a:lnTo>
                    <a:pt x="574" y="14"/>
                  </a:lnTo>
                  <a:lnTo>
                    <a:pt x="551" y="9"/>
                  </a:lnTo>
                  <a:lnTo>
                    <a:pt x="527" y="5"/>
                  </a:lnTo>
                  <a:lnTo>
                    <a:pt x="505" y="1"/>
                  </a:lnTo>
                  <a:lnTo>
                    <a:pt x="483" y="0"/>
                  </a:lnTo>
                  <a:lnTo>
                    <a:pt x="459" y="0"/>
                  </a:lnTo>
                  <a:lnTo>
                    <a:pt x="459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24" name="Freeform 86"/>
            <p:cNvSpPr>
              <a:spLocks/>
            </p:cNvSpPr>
            <p:nvPr/>
          </p:nvSpPr>
          <p:spPr bwMode="auto">
            <a:xfrm>
              <a:off x="3411866" y="3018167"/>
              <a:ext cx="681588" cy="796309"/>
            </a:xfrm>
            <a:custGeom>
              <a:avLst/>
              <a:gdLst>
                <a:gd name="T0" fmla="*/ 302 w 605"/>
                <a:gd name="T1" fmla="*/ 0 h 709"/>
                <a:gd name="T2" fmla="*/ 241 w 605"/>
                <a:gd name="T3" fmla="*/ 6 h 709"/>
                <a:gd name="T4" fmla="*/ 184 w 605"/>
                <a:gd name="T5" fmla="*/ 24 h 709"/>
                <a:gd name="T6" fmla="*/ 133 w 605"/>
                <a:gd name="T7" fmla="*/ 52 h 709"/>
                <a:gd name="T8" fmla="*/ 87 w 605"/>
                <a:gd name="T9" fmla="*/ 89 h 709"/>
                <a:gd name="T10" fmla="*/ 52 w 605"/>
                <a:gd name="T11" fmla="*/ 134 h 709"/>
                <a:gd name="T12" fmla="*/ 22 w 605"/>
                <a:gd name="T13" fmla="*/ 186 h 709"/>
                <a:gd name="T14" fmla="*/ 5 w 605"/>
                <a:gd name="T15" fmla="*/ 241 h 709"/>
                <a:gd name="T16" fmla="*/ 0 w 605"/>
                <a:gd name="T17" fmla="*/ 303 h 709"/>
                <a:gd name="T18" fmla="*/ 0 w 605"/>
                <a:gd name="T19" fmla="*/ 323 h 709"/>
                <a:gd name="T20" fmla="*/ 5 w 605"/>
                <a:gd name="T21" fmla="*/ 364 h 709"/>
                <a:gd name="T22" fmla="*/ 17 w 605"/>
                <a:gd name="T23" fmla="*/ 403 h 709"/>
                <a:gd name="T24" fmla="*/ 31 w 605"/>
                <a:gd name="T25" fmla="*/ 440 h 709"/>
                <a:gd name="T26" fmla="*/ 52 w 605"/>
                <a:gd name="T27" fmla="*/ 473 h 709"/>
                <a:gd name="T28" fmla="*/ 76 w 605"/>
                <a:gd name="T29" fmla="*/ 505 h 709"/>
                <a:gd name="T30" fmla="*/ 106 w 605"/>
                <a:gd name="T31" fmla="*/ 533 h 709"/>
                <a:gd name="T32" fmla="*/ 135 w 605"/>
                <a:gd name="T33" fmla="*/ 557 h 709"/>
                <a:gd name="T34" fmla="*/ 167 w 605"/>
                <a:gd name="T35" fmla="*/ 709 h 709"/>
                <a:gd name="T36" fmla="*/ 288 w 605"/>
                <a:gd name="T37" fmla="*/ 605 h 709"/>
                <a:gd name="T38" fmla="*/ 302 w 605"/>
                <a:gd name="T39" fmla="*/ 605 h 709"/>
                <a:gd name="T40" fmla="*/ 364 w 605"/>
                <a:gd name="T41" fmla="*/ 599 h 709"/>
                <a:gd name="T42" fmla="*/ 419 w 605"/>
                <a:gd name="T43" fmla="*/ 581 h 709"/>
                <a:gd name="T44" fmla="*/ 471 w 605"/>
                <a:gd name="T45" fmla="*/ 553 h 709"/>
                <a:gd name="T46" fmla="*/ 516 w 605"/>
                <a:gd name="T47" fmla="*/ 518 h 709"/>
                <a:gd name="T48" fmla="*/ 553 w 605"/>
                <a:gd name="T49" fmla="*/ 471 h 709"/>
                <a:gd name="T50" fmla="*/ 581 w 605"/>
                <a:gd name="T51" fmla="*/ 421 h 709"/>
                <a:gd name="T52" fmla="*/ 599 w 605"/>
                <a:gd name="T53" fmla="*/ 364 h 709"/>
                <a:gd name="T54" fmla="*/ 605 w 605"/>
                <a:gd name="T55" fmla="*/ 303 h 709"/>
                <a:gd name="T56" fmla="*/ 603 w 605"/>
                <a:gd name="T57" fmla="*/ 271 h 709"/>
                <a:gd name="T58" fmla="*/ 592 w 605"/>
                <a:gd name="T59" fmla="*/ 214 h 709"/>
                <a:gd name="T60" fmla="*/ 568 w 605"/>
                <a:gd name="T61" fmla="*/ 158 h 709"/>
                <a:gd name="T62" fmla="*/ 536 w 605"/>
                <a:gd name="T63" fmla="*/ 110 h 709"/>
                <a:gd name="T64" fmla="*/ 495 w 605"/>
                <a:gd name="T65" fmla="*/ 69 h 709"/>
                <a:gd name="T66" fmla="*/ 447 w 605"/>
                <a:gd name="T67" fmla="*/ 37 h 709"/>
                <a:gd name="T68" fmla="*/ 391 w 605"/>
                <a:gd name="T69" fmla="*/ 13 h 709"/>
                <a:gd name="T70" fmla="*/ 332 w 605"/>
                <a:gd name="T71" fmla="*/ 2 h 709"/>
                <a:gd name="T72" fmla="*/ 302 w 605"/>
                <a:gd name="T73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5" h="709">
                  <a:moveTo>
                    <a:pt x="302" y="0"/>
                  </a:moveTo>
                  <a:lnTo>
                    <a:pt x="302" y="0"/>
                  </a:lnTo>
                  <a:lnTo>
                    <a:pt x="271" y="2"/>
                  </a:lnTo>
                  <a:lnTo>
                    <a:pt x="241" y="6"/>
                  </a:lnTo>
                  <a:lnTo>
                    <a:pt x="211" y="13"/>
                  </a:lnTo>
                  <a:lnTo>
                    <a:pt x="184" y="24"/>
                  </a:lnTo>
                  <a:lnTo>
                    <a:pt x="158" y="37"/>
                  </a:lnTo>
                  <a:lnTo>
                    <a:pt x="133" y="52"/>
                  </a:lnTo>
                  <a:lnTo>
                    <a:pt x="109" y="69"/>
                  </a:lnTo>
                  <a:lnTo>
                    <a:pt x="87" y="89"/>
                  </a:lnTo>
                  <a:lnTo>
                    <a:pt x="69" y="110"/>
                  </a:lnTo>
                  <a:lnTo>
                    <a:pt x="52" y="134"/>
                  </a:lnTo>
                  <a:lnTo>
                    <a:pt x="35" y="158"/>
                  </a:lnTo>
                  <a:lnTo>
                    <a:pt x="22" y="186"/>
                  </a:lnTo>
                  <a:lnTo>
                    <a:pt x="13" y="214"/>
                  </a:lnTo>
                  <a:lnTo>
                    <a:pt x="5" y="241"/>
                  </a:lnTo>
                  <a:lnTo>
                    <a:pt x="2" y="271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0" y="323"/>
                  </a:lnTo>
                  <a:lnTo>
                    <a:pt x="2" y="345"/>
                  </a:lnTo>
                  <a:lnTo>
                    <a:pt x="5" y="364"/>
                  </a:lnTo>
                  <a:lnTo>
                    <a:pt x="11" y="384"/>
                  </a:lnTo>
                  <a:lnTo>
                    <a:pt x="17" y="403"/>
                  </a:lnTo>
                  <a:lnTo>
                    <a:pt x="24" y="421"/>
                  </a:lnTo>
                  <a:lnTo>
                    <a:pt x="31" y="440"/>
                  </a:lnTo>
                  <a:lnTo>
                    <a:pt x="43" y="457"/>
                  </a:lnTo>
                  <a:lnTo>
                    <a:pt x="52" y="473"/>
                  </a:lnTo>
                  <a:lnTo>
                    <a:pt x="65" y="490"/>
                  </a:lnTo>
                  <a:lnTo>
                    <a:pt x="76" y="505"/>
                  </a:lnTo>
                  <a:lnTo>
                    <a:pt x="91" y="520"/>
                  </a:lnTo>
                  <a:lnTo>
                    <a:pt x="106" y="533"/>
                  </a:lnTo>
                  <a:lnTo>
                    <a:pt x="121" y="546"/>
                  </a:lnTo>
                  <a:lnTo>
                    <a:pt x="135" y="557"/>
                  </a:lnTo>
                  <a:lnTo>
                    <a:pt x="154" y="566"/>
                  </a:lnTo>
                  <a:lnTo>
                    <a:pt x="167" y="709"/>
                  </a:lnTo>
                  <a:lnTo>
                    <a:pt x="288" y="605"/>
                  </a:lnTo>
                  <a:lnTo>
                    <a:pt x="288" y="605"/>
                  </a:lnTo>
                  <a:lnTo>
                    <a:pt x="302" y="605"/>
                  </a:lnTo>
                  <a:lnTo>
                    <a:pt x="302" y="605"/>
                  </a:lnTo>
                  <a:lnTo>
                    <a:pt x="332" y="603"/>
                  </a:lnTo>
                  <a:lnTo>
                    <a:pt x="364" y="599"/>
                  </a:lnTo>
                  <a:lnTo>
                    <a:pt x="391" y="592"/>
                  </a:lnTo>
                  <a:lnTo>
                    <a:pt x="419" y="581"/>
                  </a:lnTo>
                  <a:lnTo>
                    <a:pt x="447" y="570"/>
                  </a:lnTo>
                  <a:lnTo>
                    <a:pt x="471" y="553"/>
                  </a:lnTo>
                  <a:lnTo>
                    <a:pt x="495" y="536"/>
                  </a:lnTo>
                  <a:lnTo>
                    <a:pt x="516" y="518"/>
                  </a:lnTo>
                  <a:lnTo>
                    <a:pt x="536" y="496"/>
                  </a:lnTo>
                  <a:lnTo>
                    <a:pt x="553" y="471"/>
                  </a:lnTo>
                  <a:lnTo>
                    <a:pt x="568" y="447"/>
                  </a:lnTo>
                  <a:lnTo>
                    <a:pt x="581" y="421"/>
                  </a:lnTo>
                  <a:lnTo>
                    <a:pt x="592" y="394"/>
                  </a:lnTo>
                  <a:lnTo>
                    <a:pt x="599" y="364"/>
                  </a:lnTo>
                  <a:lnTo>
                    <a:pt x="603" y="334"/>
                  </a:lnTo>
                  <a:lnTo>
                    <a:pt x="605" y="303"/>
                  </a:lnTo>
                  <a:lnTo>
                    <a:pt x="605" y="303"/>
                  </a:lnTo>
                  <a:lnTo>
                    <a:pt x="603" y="271"/>
                  </a:lnTo>
                  <a:lnTo>
                    <a:pt x="599" y="241"/>
                  </a:lnTo>
                  <a:lnTo>
                    <a:pt x="592" y="214"/>
                  </a:lnTo>
                  <a:lnTo>
                    <a:pt x="581" y="186"/>
                  </a:lnTo>
                  <a:lnTo>
                    <a:pt x="568" y="158"/>
                  </a:lnTo>
                  <a:lnTo>
                    <a:pt x="553" y="134"/>
                  </a:lnTo>
                  <a:lnTo>
                    <a:pt x="536" y="110"/>
                  </a:lnTo>
                  <a:lnTo>
                    <a:pt x="516" y="89"/>
                  </a:lnTo>
                  <a:lnTo>
                    <a:pt x="495" y="69"/>
                  </a:lnTo>
                  <a:lnTo>
                    <a:pt x="471" y="52"/>
                  </a:lnTo>
                  <a:lnTo>
                    <a:pt x="447" y="37"/>
                  </a:lnTo>
                  <a:lnTo>
                    <a:pt x="419" y="24"/>
                  </a:lnTo>
                  <a:lnTo>
                    <a:pt x="391" y="13"/>
                  </a:lnTo>
                  <a:lnTo>
                    <a:pt x="364" y="6"/>
                  </a:lnTo>
                  <a:lnTo>
                    <a:pt x="332" y="2"/>
                  </a:lnTo>
                  <a:lnTo>
                    <a:pt x="302" y="0"/>
                  </a:lnTo>
                  <a:lnTo>
                    <a:pt x="302" y="0"/>
                  </a:lnTo>
                  <a:close/>
                </a:path>
              </a:pathLst>
            </a:custGeom>
            <a:pattFill prst="ltUpDiag">
              <a:fgClr>
                <a:schemeClr val="accent1">
                  <a:lumMod val="75000"/>
                </a:schemeClr>
              </a:fgClr>
              <a:bgClr>
                <a:schemeClr val="accent1"/>
              </a:bgClr>
            </a:pattFill>
            <a:ln w="28575"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3612069" y="3137388"/>
              <a:ext cx="251940" cy="377910"/>
              <a:chOff x="7320832" y="3137388"/>
              <a:chExt cx="251940" cy="377910"/>
            </a:xfrm>
            <a:solidFill>
              <a:schemeClr val="bg1"/>
            </a:solidFill>
          </p:grpSpPr>
          <p:sp>
            <p:nvSpPr>
              <p:cNvPr id="46" name="Freeform 87"/>
              <p:cNvSpPr>
                <a:spLocks/>
              </p:cNvSpPr>
              <p:nvPr/>
            </p:nvSpPr>
            <p:spPr bwMode="auto">
              <a:xfrm>
                <a:off x="7320832" y="3258859"/>
                <a:ext cx="251940" cy="256439"/>
              </a:xfrm>
              <a:custGeom>
                <a:avLst/>
                <a:gdLst>
                  <a:gd name="T0" fmla="*/ 225 w 225"/>
                  <a:gd name="T1" fmla="*/ 229 h 229"/>
                  <a:gd name="T2" fmla="*/ 0 w 225"/>
                  <a:gd name="T3" fmla="*/ 229 h 229"/>
                  <a:gd name="T4" fmla="*/ 6 w 225"/>
                  <a:gd name="T5" fmla="*/ 206 h 229"/>
                  <a:gd name="T6" fmla="*/ 9 w 225"/>
                  <a:gd name="T7" fmla="*/ 0 h 229"/>
                  <a:gd name="T8" fmla="*/ 215 w 225"/>
                  <a:gd name="T9" fmla="*/ 0 h 229"/>
                  <a:gd name="T10" fmla="*/ 221 w 225"/>
                  <a:gd name="T11" fmla="*/ 208 h 229"/>
                  <a:gd name="T12" fmla="*/ 225 w 225"/>
                  <a:gd name="T13" fmla="*/ 229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" h="229">
                    <a:moveTo>
                      <a:pt x="225" y="229"/>
                    </a:moveTo>
                    <a:lnTo>
                      <a:pt x="0" y="229"/>
                    </a:lnTo>
                    <a:lnTo>
                      <a:pt x="6" y="206"/>
                    </a:lnTo>
                    <a:lnTo>
                      <a:pt x="9" y="0"/>
                    </a:lnTo>
                    <a:lnTo>
                      <a:pt x="215" y="0"/>
                    </a:lnTo>
                    <a:lnTo>
                      <a:pt x="221" y="208"/>
                    </a:lnTo>
                    <a:lnTo>
                      <a:pt x="225" y="2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47" name="Freeform 88"/>
              <p:cNvSpPr>
                <a:spLocks/>
              </p:cNvSpPr>
              <p:nvPr/>
            </p:nvSpPr>
            <p:spPr bwMode="auto">
              <a:xfrm>
                <a:off x="7359072" y="3137388"/>
                <a:ext cx="175458" cy="141717"/>
              </a:xfrm>
              <a:custGeom>
                <a:avLst/>
                <a:gdLst>
                  <a:gd name="T0" fmla="*/ 151 w 156"/>
                  <a:gd name="T1" fmla="*/ 126 h 126"/>
                  <a:gd name="T2" fmla="*/ 151 w 156"/>
                  <a:gd name="T3" fmla="*/ 126 h 126"/>
                  <a:gd name="T4" fmla="*/ 149 w 156"/>
                  <a:gd name="T5" fmla="*/ 124 h 126"/>
                  <a:gd name="T6" fmla="*/ 147 w 156"/>
                  <a:gd name="T7" fmla="*/ 122 h 126"/>
                  <a:gd name="T8" fmla="*/ 147 w 156"/>
                  <a:gd name="T9" fmla="*/ 122 h 126"/>
                  <a:gd name="T10" fmla="*/ 145 w 156"/>
                  <a:gd name="T11" fmla="*/ 98 h 126"/>
                  <a:gd name="T12" fmla="*/ 141 w 156"/>
                  <a:gd name="T13" fmla="*/ 78 h 126"/>
                  <a:gd name="T14" fmla="*/ 136 w 156"/>
                  <a:gd name="T15" fmla="*/ 58 h 126"/>
                  <a:gd name="T16" fmla="*/ 127 w 156"/>
                  <a:gd name="T17" fmla="*/ 41 h 126"/>
                  <a:gd name="T18" fmla="*/ 117 w 156"/>
                  <a:gd name="T19" fmla="*/ 28 h 126"/>
                  <a:gd name="T20" fmla="*/ 104 w 156"/>
                  <a:gd name="T21" fmla="*/ 17 h 126"/>
                  <a:gd name="T22" fmla="*/ 91 w 156"/>
                  <a:gd name="T23" fmla="*/ 11 h 126"/>
                  <a:gd name="T24" fmla="*/ 84 w 156"/>
                  <a:gd name="T25" fmla="*/ 9 h 126"/>
                  <a:gd name="T26" fmla="*/ 78 w 156"/>
                  <a:gd name="T27" fmla="*/ 7 h 126"/>
                  <a:gd name="T28" fmla="*/ 78 w 156"/>
                  <a:gd name="T29" fmla="*/ 7 h 126"/>
                  <a:gd name="T30" fmla="*/ 71 w 156"/>
                  <a:gd name="T31" fmla="*/ 9 h 126"/>
                  <a:gd name="T32" fmla="*/ 64 w 156"/>
                  <a:gd name="T33" fmla="*/ 11 h 126"/>
                  <a:gd name="T34" fmla="*/ 51 w 156"/>
                  <a:gd name="T35" fmla="*/ 17 h 126"/>
                  <a:gd name="T36" fmla="*/ 39 w 156"/>
                  <a:gd name="T37" fmla="*/ 28 h 126"/>
                  <a:gd name="T38" fmla="*/ 28 w 156"/>
                  <a:gd name="T39" fmla="*/ 41 h 126"/>
                  <a:gd name="T40" fmla="*/ 21 w 156"/>
                  <a:gd name="T41" fmla="*/ 58 h 126"/>
                  <a:gd name="T42" fmla="*/ 13 w 156"/>
                  <a:gd name="T43" fmla="*/ 78 h 126"/>
                  <a:gd name="T44" fmla="*/ 10 w 156"/>
                  <a:gd name="T45" fmla="*/ 98 h 126"/>
                  <a:gd name="T46" fmla="*/ 8 w 156"/>
                  <a:gd name="T47" fmla="*/ 122 h 126"/>
                  <a:gd name="T48" fmla="*/ 8 w 156"/>
                  <a:gd name="T49" fmla="*/ 122 h 126"/>
                  <a:gd name="T50" fmla="*/ 8 w 156"/>
                  <a:gd name="T51" fmla="*/ 124 h 126"/>
                  <a:gd name="T52" fmla="*/ 4 w 156"/>
                  <a:gd name="T53" fmla="*/ 126 h 126"/>
                  <a:gd name="T54" fmla="*/ 4 w 156"/>
                  <a:gd name="T55" fmla="*/ 126 h 126"/>
                  <a:gd name="T56" fmla="*/ 0 w 156"/>
                  <a:gd name="T57" fmla="*/ 124 h 126"/>
                  <a:gd name="T58" fmla="*/ 0 w 156"/>
                  <a:gd name="T59" fmla="*/ 122 h 126"/>
                  <a:gd name="T60" fmla="*/ 0 w 156"/>
                  <a:gd name="T61" fmla="*/ 122 h 126"/>
                  <a:gd name="T62" fmla="*/ 2 w 156"/>
                  <a:gd name="T63" fmla="*/ 97 h 126"/>
                  <a:gd name="T64" fmla="*/ 6 w 156"/>
                  <a:gd name="T65" fmla="*/ 74 h 126"/>
                  <a:gd name="T66" fmla="*/ 13 w 156"/>
                  <a:gd name="T67" fmla="*/ 54 h 126"/>
                  <a:gd name="T68" fmla="*/ 23 w 156"/>
                  <a:gd name="T69" fmla="*/ 35 h 126"/>
                  <a:gd name="T70" fmla="*/ 34 w 156"/>
                  <a:gd name="T71" fmla="*/ 22 h 126"/>
                  <a:gd name="T72" fmla="*/ 47 w 156"/>
                  <a:gd name="T73" fmla="*/ 11 h 126"/>
                  <a:gd name="T74" fmla="*/ 54 w 156"/>
                  <a:gd name="T75" fmla="*/ 6 h 126"/>
                  <a:gd name="T76" fmla="*/ 62 w 156"/>
                  <a:gd name="T77" fmla="*/ 4 h 126"/>
                  <a:gd name="T78" fmla="*/ 69 w 156"/>
                  <a:gd name="T79" fmla="*/ 2 h 126"/>
                  <a:gd name="T80" fmla="*/ 78 w 156"/>
                  <a:gd name="T81" fmla="*/ 0 h 126"/>
                  <a:gd name="T82" fmla="*/ 78 w 156"/>
                  <a:gd name="T83" fmla="*/ 0 h 126"/>
                  <a:gd name="T84" fmla="*/ 86 w 156"/>
                  <a:gd name="T85" fmla="*/ 2 h 126"/>
                  <a:gd name="T86" fmla="*/ 93 w 156"/>
                  <a:gd name="T87" fmla="*/ 4 h 126"/>
                  <a:gd name="T88" fmla="*/ 101 w 156"/>
                  <a:gd name="T89" fmla="*/ 6 h 126"/>
                  <a:gd name="T90" fmla="*/ 108 w 156"/>
                  <a:gd name="T91" fmla="*/ 11 h 126"/>
                  <a:gd name="T92" fmla="*/ 121 w 156"/>
                  <a:gd name="T93" fmla="*/ 22 h 126"/>
                  <a:gd name="T94" fmla="*/ 132 w 156"/>
                  <a:gd name="T95" fmla="*/ 35 h 126"/>
                  <a:gd name="T96" fmla="*/ 141 w 156"/>
                  <a:gd name="T97" fmla="*/ 54 h 126"/>
                  <a:gd name="T98" fmla="*/ 149 w 156"/>
                  <a:gd name="T99" fmla="*/ 74 h 126"/>
                  <a:gd name="T100" fmla="*/ 154 w 156"/>
                  <a:gd name="T101" fmla="*/ 97 h 126"/>
                  <a:gd name="T102" fmla="*/ 156 w 156"/>
                  <a:gd name="T103" fmla="*/ 122 h 126"/>
                  <a:gd name="T104" fmla="*/ 156 w 156"/>
                  <a:gd name="T105" fmla="*/ 122 h 126"/>
                  <a:gd name="T106" fmla="*/ 154 w 156"/>
                  <a:gd name="T107" fmla="*/ 124 h 126"/>
                  <a:gd name="T108" fmla="*/ 151 w 156"/>
                  <a:gd name="T109" fmla="*/ 126 h 126"/>
                  <a:gd name="T110" fmla="*/ 151 w 156"/>
                  <a:gd name="T11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56" h="126">
                    <a:moveTo>
                      <a:pt x="151" y="126"/>
                    </a:moveTo>
                    <a:lnTo>
                      <a:pt x="151" y="126"/>
                    </a:lnTo>
                    <a:lnTo>
                      <a:pt x="149" y="124"/>
                    </a:lnTo>
                    <a:lnTo>
                      <a:pt x="147" y="122"/>
                    </a:lnTo>
                    <a:lnTo>
                      <a:pt x="147" y="122"/>
                    </a:lnTo>
                    <a:lnTo>
                      <a:pt x="145" y="98"/>
                    </a:lnTo>
                    <a:lnTo>
                      <a:pt x="141" y="78"/>
                    </a:lnTo>
                    <a:lnTo>
                      <a:pt x="136" y="58"/>
                    </a:lnTo>
                    <a:lnTo>
                      <a:pt x="127" y="41"/>
                    </a:lnTo>
                    <a:lnTo>
                      <a:pt x="117" y="28"/>
                    </a:lnTo>
                    <a:lnTo>
                      <a:pt x="104" y="17"/>
                    </a:lnTo>
                    <a:lnTo>
                      <a:pt x="91" y="11"/>
                    </a:lnTo>
                    <a:lnTo>
                      <a:pt x="84" y="9"/>
                    </a:lnTo>
                    <a:lnTo>
                      <a:pt x="78" y="7"/>
                    </a:lnTo>
                    <a:lnTo>
                      <a:pt x="78" y="7"/>
                    </a:lnTo>
                    <a:lnTo>
                      <a:pt x="71" y="9"/>
                    </a:lnTo>
                    <a:lnTo>
                      <a:pt x="64" y="11"/>
                    </a:lnTo>
                    <a:lnTo>
                      <a:pt x="51" y="17"/>
                    </a:lnTo>
                    <a:lnTo>
                      <a:pt x="39" y="28"/>
                    </a:lnTo>
                    <a:lnTo>
                      <a:pt x="28" y="41"/>
                    </a:lnTo>
                    <a:lnTo>
                      <a:pt x="21" y="58"/>
                    </a:lnTo>
                    <a:lnTo>
                      <a:pt x="13" y="78"/>
                    </a:lnTo>
                    <a:lnTo>
                      <a:pt x="10" y="98"/>
                    </a:lnTo>
                    <a:lnTo>
                      <a:pt x="8" y="122"/>
                    </a:lnTo>
                    <a:lnTo>
                      <a:pt x="8" y="122"/>
                    </a:lnTo>
                    <a:lnTo>
                      <a:pt x="8" y="124"/>
                    </a:lnTo>
                    <a:lnTo>
                      <a:pt x="4" y="126"/>
                    </a:lnTo>
                    <a:lnTo>
                      <a:pt x="4" y="126"/>
                    </a:lnTo>
                    <a:lnTo>
                      <a:pt x="0" y="124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2" y="97"/>
                    </a:lnTo>
                    <a:lnTo>
                      <a:pt x="6" y="74"/>
                    </a:lnTo>
                    <a:lnTo>
                      <a:pt x="13" y="54"/>
                    </a:lnTo>
                    <a:lnTo>
                      <a:pt x="23" y="35"/>
                    </a:lnTo>
                    <a:lnTo>
                      <a:pt x="34" y="22"/>
                    </a:lnTo>
                    <a:lnTo>
                      <a:pt x="47" y="11"/>
                    </a:lnTo>
                    <a:lnTo>
                      <a:pt x="54" y="6"/>
                    </a:lnTo>
                    <a:lnTo>
                      <a:pt x="62" y="4"/>
                    </a:lnTo>
                    <a:lnTo>
                      <a:pt x="69" y="2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86" y="2"/>
                    </a:lnTo>
                    <a:lnTo>
                      <a:pt x="93" y="4"/>
                    </a:lnTo>
                    <a:lnTo>
                      <a:pt x="101" y="6"/>
                    </a:lnTo>
                    <a:lnTo>
                      <a:pt x="108" y="11"/>
                    </a:lnTo>
                    <a:lnTo>
                      <a:pt x="121" y="22"/>
                    </a:lnTo>
                    <a:lnTo>
                      <a:pt x="132" y="35"/>
                    </a:lnTo>
                    <a:lnTo>
                      <a:pt x="141" y="54"/>
                    </a:lnTo>
                    <a:lnTo>
                      <a:pt x="149" y="74"/>
                    </a:lnTo>
                    <a:lnTo>
                      <a:pt x="154" y="97"/>
                    </a:lnTo>
                    <a:lnTo>
                      <a:pt x="156" y="122"/>
                    </a:lnTo>
                    <a:lnTo>
                      <a:pt x="156" y="122"/>
                    </a:lnTo>
                    <a:lnTo>
                      <a:pt x="154" y="124"/>
                    </a:lnTo>
                    <a:lnTo>
                      <a:pt x="151" y="126"/>
                    </a:lnTo>
                    <a:lnTo>
                      <a:pt x="151" y="1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26" name="Group 20"/>
            <p:cNvGrpSpPr/>
            <p:nvPr/>
          </p:nvGrpSpPr>
          <p:grpSpPr>
            <a:xfrm>
              <a:off x="953206" y="5087672"/>
              <a:ext cx="2337190" cy="1770327"/>
              <a:chOff x="4661969" y="5087672"/>
              <a:chExt cx="2337190" cy="1770327"/>
            </a:xfrm>
          </p:grpSpPr>
          <p:sp>
            <p:nvSpPr>
              <p:cNvPr id="28" name="Freeform 102"/>
              <p:cNvSpPr>
                <a:spLocks/>
              </p:cNvSpPr>
              <p:nvPr/>
            </p:nvSpPr>
            <p:spPr bwMode="auto">
              <a:xfrm>
                <a:off x="5451529" y="5087672"/>
                <a:ext cx="1205711" cy="1678098"/>
              </a:xfrm>
              <a:custGeom>
                <a:avLst/>
                <a:gdLst>
                  <a:gd name="T0" fmla="*/ 0 w 1073"/>
                  <a:gd name="T1" fmla="*/ 1412 h 1494"/>
                  <a:gd name="T2" fmla="*/ 0 w 1073"/>
                  <a:gd name="T3" fmla="*/ 1412 h 1494"/>
                  <a:gd name="T4" fmla="*/ 2 w 1073"/>
                  <a:gd name="T5" fmla="*/ 1429 h 1494"/>
                  <a:gd name="T6" fmla="*/ 6 w 1073"/>
                  <a:gd name="T7" fmla="*/ 1445 h 1494"/>
                  <a:gd name="T8" fmla="*/ 13 w 1073"/>
                  <a:gd name="T9" fmla="*/ 1458 h 1494"/>
                  <a:gd name="T10" fmla="*/ 25 w 1073"/>
                  <a:gd name="T11" fmla="*/ 1469 h 1494"/>
                  <a:gd name="T12" fmla="*/ 36 w 1073"/>
                  <a:gd name="T13" fmla="*/ 1481 h 1494"/>
                  <a:gd name="T14" fmla="*/ 50 w 1073"/>
                  <a:gd name="T15" fmla="*/ 1488 h 1494"/>
                  <a:gd name="T16" fmla="*/ 65 w 1073"/>
                  <a:gd name="T17" fmla="*/ 1492 h 1494"/>
                  <a:gd name="T18" fmla="*/ 82 w 1073"/>
                  <a:gd name="T19" fmla="*/ 1494 h 1494"/>
                  <a:gd name="T20" fmla="*/ 991 w 1073"/>
                  <a:gd name="T21" fmla="*/ 1494 h 1494"/>
                  <a:gd name="T22" fmla="*/ 991 w 1073"/>
                  <a:gd name="T23" fmla="*/ 1494 h 1494"/>
                  <a:gd name="T24" fmla="*/ 1008 w 1073"/>
                  <a:gd name="T25" fmla="*/ 1492 h 1494"/>
                  <a:gd name="T26" fmla="*/ 1023 w 1073"/>
                  <a:gd name="T27" fmla="*/ 1488 h 1494"/>
                  <a:gd name="T28" fmla="*/ 1038 w 1073"/>
                  <a:gd name="T29" fmla="*/ 1481 h 1494"/>
                  <a:gd name="T30" fmla="*/ 1049 w 1073"/>
                  <a:gd name="T31" fmla="*/ 1469 h 1494"/>
                  <a:gd name="T32" fmla="*/ 1060 w 1073"/>
                  <a:gd name="T33" fmla="*/ 1458 h 1494"/>
                  <a:gd name="T34" fmla="*/ 1067 w 1073"/>
                  <a:gd name="T35" fmla="*/ 1445 h 1494"/>
                  <a:gd name="T36" fmla="*/ 1071 w 1073"/>
                  <a:gd name="T37" fmla="*/ 1429 h 1494"/>
                  <a:gd name="T38" fmla="*/ 1073 w 1073"/>
                  <a:gd name="T39" fmla="*/ 1412 h 1494"/>
                  <a:gd name="T40" fmla="*/ 1073 w 1073"/>
                  <a:gd name="T41" fmla="*/ 82 h 1494"/>
                  <a:gd name="T42" fmla="*/ 1073 w 1073"/>
                  <a:gd name="T43" fmla="*/ 82 h 1494"/>
                  <a:gd name="T44" fmla="*/ 1071 w 1073"/>
                  <a:gd name="T45" fmla="*/ 65 h 1494"/>
                  <a:gd name="T46" fmla="*/ 1067 w 1073"/>
                  <a:gd name="T47" fmla="*/ 50 h 1494"/>
                  <a:gd name="T48" fmla="*/ 1060 w 1073"/>
                  <a:gd name="T49" fmla="*/ 36 h 1494"/>
                  <a:gd name="T50" fmla="*/ 1049 w 1073"/>
                  <a:gd name="T51" fmla="*/ 24 h 1494"/>
                  <a:gd name="T52" fmla="*/ 1038 w 1073"/>
                  <a:gd name="T53" fmla="*/ 13 h 1494"/>
                  <a:gd name="T54" fmla="*/ 1023 w 1073"/>
                  <a:gd name="T55" fmla="*/ 6 h 1494"/>
                  <a:gd name="T56" fmla="*/ 1008 w 1073"/>
                  <a:gd name="T57" fmla="*/ 2 h 1494"/>
                  <a:gd name="T58" fmla="*/ 991 w 1073"/>
                  <a:gd name="T59" fmla="*/ 0 h 1494"/>
                  <a:gd name="T60" fmla="*/ 82 w 1073"/>
                  <a:gd name="T61" fmla="*/ 0 h 1494"/>
                  <a:gd name="T62" fmla="*/ 82 w 1073"/>
                  <a:gd name="T63" fmla="*/ 0 h 1494"/>
                  <a:gd name="T64" fmla="*/ 65 w 1073"/>
                  <a:gd name="T65" fmla="*/ 2 h 1494"/>
                  <a:gd name="T66" fmla="*/ 50 w 1073"/>
                  <a:gd name="T67" fmla="*/ 6 h 1494"/>
                  <a:gd name="T68" fmla="*/ 36 w 1073"/>
                  <a:gd name="T69" fmla="*/ 13 h 1494"/>
                  <a:gd name="T70" fmla="*/ 25 w 1073"/>
                  <a:gd name="T71" fmla="*/ 24 h 1494"/>
                  <a:gd name="T72" fmla="*/ 13 w 1073"/>
                  <a:gd name="T73" fmla="*/ 36 h 1494"/>
                  <a:gd name="T74" fmla="*/ 6 w 1073"/>
                  <a:gd name="T75" fmla="*/ 50 h 1494"/>
                  <a:gd name="T76" fmla="*/ 2 w 1073"/>
                  <a:gd name="T77" fmla="*/ 65 h 1494"/>
                  <a:gd name="T78" fmla="*/ 0 w 1073"/>
                  <a:gd name="T79" fmla="*/ 82 h 1494"/>
                  <a:gd name="T80" fmla="*/ 0 w 1073"/>
                  <a:gd name="T81" fmla="*/ 1412 h 1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73" h="1494">
                    <a:moveTo>
                      <a:pt x="0" y="1412"/>
                    </a:moveTo>
                    <a:lnTo>
                      <a:pt x="0" y="1412"/>
                    </a:lnTo>
                    <a:lnTo>
                      <a:pt x="2" y="1429"/>
                    </a:lnTo>
                    <a:lnTo>
                      <a:pt x="6" y="1445"/>
                    </a:lnTo>
                    <a:lnTo>
                      <a:pt x="13" y="1458"/>
                    </a:lnTo>
                    <a:lnTo>
                      <a:pt x="25" y="1469"/>
                    </a:lnTo>
                    <a:lnTo>
                      <a:pt x="36" y="1481"/>
                    </a:lnTo>
                    <a:lnTo>
                      <a:pt x="50" y="1488"/>
                    </a:lnTo>
                    <a:lnTo>
                      <a:pt x="65" y="1492"/>
                    </a:lnTo>
                    <a:lnTo>
                      <a:pt x="82" y="1494"/>
                    </a:lnTo>
                    <a:lnTo>
                      <a:pt x="991" y="1494"/>
                    </a:lnTo>
                    <a:lnTo>
                      <a:pt x="991" y="1494"/>
                    </a:lnTo>
                    <a:lnTo>
                      <a:pt x="1008" y="1492"/>
                    </a:lnTo>
                    <a:lnTo>
                      <a:pt x="1023" y="1488"/>
                    </a:lnTo>
                    <a:lnTo>
                      <a:pt x="1038" y="1481"/>
                    </a:lnTo>
                    <a:lnTo>
                      <a:pt x="1049" y="1469"/>
                    </a:lnTo>
                    <a:lnTo>
                      <a:pt x="1060" y="1458"/>
                    </a:lnTo>
                    <a:lnTo>
                      <a:pt x="1067" y="1445"/>
                    </a:lnTo>
                    <a:lnTo>
                      <a:pt x="1071" y="1429"/>
                    </a:lnTo>
                    <a:lnTo>
                      <a:pt x="1073" y="1412"/>
                    </a:lnTo>
                    <a:lnTo>
                      <a:pt x="1073" y="82"/>
                    </a:lnTo>
                    <a:lnTo>
                      <a:pt x="1073" y="82"/>
                    </a:lnTo>
                    <a:lnTo>
                      <a:pt x="1071" y="65"/>
                    </a:lnTo>
                    <a:lnTo>
                      <a:pt x="1067" y="50"/>
                    </a:lnTo>
                    <a:lnTo>
                      <a:pt x="1060" y="36"/>
                    </a:lnTo>
                    <a:lnTo>
                      <a:pt x="1049" y="24"/>
                    </a:lnTo>
                    <a:lnTo>
                      <a:pt x="1038" y="13"/>
                    </a:lnTo>
                    <a:lnTo>
                      <a:pt x="1023" y="6"/>
                    </a:lnTo>
                    <a:lnTo>
                      <a:pt x="1008" y="2"/>
                    </a:lnTo>
                    <a:lnTo>
                      <a:pt x="991" y="0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65" y="2"/>
                    </a:lnTo>
                    <a:lnTo>
                      <a:pt x="50" y="6"/>
                    </a:lnTo>
                    <a:lnTo>
                      <a:pt x="36" y="13"/>
                    </a:lnTo>
                    <a:lnTo>
                      <a:pt x="25" y="24"/>
                    </a:lnTo>
                    <a:lnTo>
                      <a:pt x="13" y="36"/>
                    </a:lnTo>
                    <a:lnTo>
                      <a:pt x="6" y="50"/>
                    </a:lnTo>
                    <a:lnTo>
                      <a:pt x="2" y="65"/>
                    </a:lnTo>
                    <a:lnTo>
                      <a:pt x="0" y="82"/>
                    </a:lnTo>
                    <a:lnTo>
                      <a:pt x="0" y="1412"/>
                    </a:lnTo>
                    <a:close/>
                  </a:path>
                </a:pathLst>
              </a:custGeom>
              <a:solidFill>
                <a:srgbClr val="171717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9" name="Rectangle 103"/>
              <p:cNvSpPr>
                <a:spLocks noChangeArrowheads="1"/>
              </p:cNvSpPr>
              <p:nvPr/>
            </p:nvSpPr>
            <p:spPr bwMode="auto">
              <a:xfrm>
                <a:off x="5539259" y="5161904"/>
                <a:ext cx="1032504" cy="14576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0" name="Freeform 105"/>
              <p:cNvSpPr>
                <a:spLocks/>
              </p:cNvSpPr>
              <p:nvPr/>
            </p:nvSpPr>
            <p:spPr bwMode="auto">
              <a:xfrm>
                <a:off x="6016144" y="6653297"/>
                <a:ext cx="78732" cy="80981"/>
              </a:xfrm>
              <a:custGeom>
                <a:avLst/>
                <a:gdLst>
                  <a:gd name="T0" fmla="*/ 36 w 71"/>
                  <a:gd name="T1" fmla="*/ 73 h 73"/>
                  <a:gd name="T2" fmla="*/ 36 w 71"/>
                  <a:gd name="T3" fmla="*/ 73 h 73"/>
                  <a:gd name="T4" fmla="*/ 28 w 71"/>
                  <a:gd name="T5" fmla="*/ 73 h 73"/>
                  <a:gd name="T6" fmla="*/ 23 w 71"/>
                  <a:gd name="T7" fmla="*/ 69 h 73"/>
                  <a:gd name="T8" fmla="*/ 15 w 71"/>
                  <a:gd name="T9" fmla="*/ 67 h 73"/>
                  <a:gd name="T10" fmla="*/ 10 w 71"/>
                  <a:gd name="T11" fmla="*/ 62 h 73"/>
                  <a:gd name="T12" fmla="*/ 6 w 71"/>
                  <a:gd name="T13" fmla="*/ 56 h 73"/>
                  <a:gd name="T14" fmla="*/ 2 w 71"/>
                  <a:gd name="T15" fmla="*/ 50 h 73"/>
                  <a:gd name="T16" fmla="*/ 0 w 71"/>
                  <a:gd name="T17" fmla="*/ 45 h 73"/>
                  <a:gd name="T18" fmla="*/ 0 w 71"/>
                  <a:gd name="T19" fmla="*/ 37 h 73"/>
                  <a:gd name="T20" fmla="*/ 0 w 71"/>
                  <a:gd name="T21" fmla="*/ 37 h 73"/>
                  <a:gd name="T22" fmla="*/ 0 w 71"/>
                  <a:gd name="T23" fmla="*/ 30 h 73"/>
                  <a:gd name="T24" fmla="*/ 2 w 71"/>
                  <a:gd name="T25" fmla="*/ 23 h 73"/>
                  <a:gd name="T26" fmla="*/ 6 w 71"/>
                  <a:gd name="T27" fmla="*/ 17 h 73"/>
                  <a:gd name="T28" fmla="*/ 10 w 71"/>
                  <a:gd name="T29" fmla="*/ 11 h 73"/>
                  <a:gd name="T30" fmla="*/ 15 w 71"/>
                  <a:gd name="T31" fmla="*/ 8 h 73"/>
                  <a:gd name="T32" fmla="*/ 23 w 71"/>
                  <a:gd name="T33" fmla="*/ 4 h 73"/>
                  <a:gd name="T34" fmla="*/ 28 w 71"/>
                  <a:gd name="T35" fmla="*/ 2 h 73"/>
                  <a:gd name="T36" fmla="*/ 36 w 71"/>
                  <a:gd name="T37" fmla="*/ 0 h 73"/>
                  <a:gd name="T38" fmla="*/ 36 w 71"/>
                  <a:gd name="T39" fmla="*/ 0 h 73"/>
                  <a:gd name="T40" fmla="*/ 43 w 71"/>
                  <a:gd name="T41" fmla="*/ 2 h 73"/>
                  <a:gd name="T42" fmla="*/ 51 w 71"/>
                  <a:gd name="T43" fmla="*/ 4 h 73"/>
                  <a:gd name="T44" fmla="*/ 56 w 71"/>
                  <a:gd name="T45" fmla="*/ 8 h 73"/>
                  <a:gd name="T46" fmla="*/ 62 w 71"/>
                  <a:gd name="T47" fmla="*/ 11 h 73"/>
                  <a:gd name="T48" fmla="*/ 65 w 71"/>
                  <a:gd name="T49" fmla="*/ 17 h 73"/>
                  <a:gd name="T50" fmla="*/ 69 w 71"/>
                  <a:gd name="T51" fmla="*/ 23 h 73"/>
                  <a:gd name="T52" fmla="*/ 71 w 71"/>
                  <a:gd name="T53" fmla="*/ 30 h 73"/>
                  <a:gd name="T54" fmla="*/ 71 w 71"/>
                  <a:gd name="T55" fmla="*/ 37 h 73"/>
                  <a:gd name="T56" fmla="*/ 71 w 71"/>
                  <a:gd name="T57" fmla="*/ 37 h 73"/>
                  <a:gd name="T58" fmla="*/ 71 w 71"/>
                  <a:gd name="T59" fmla="*/ 45 h 73"/>
                  <a:gd name="T60" fmla="*/ 69 w 71"/>
                  <a:gd name="T61" fmla="*/ 50 h 73"/>
                  <a:gd name="T62" fmla="*/ 65 w 71"/>
                  <a:gd name="T63" fmla="*/ 56 h 73"/>
                  <a:gd name="T64" fmla="*/ 62 w 71"/>
                  <a:gd name="T65" fmla="*/ 62 h 73"/>
                  <a:gd name="T66" fmla="*/ 56 w 71"/>
                  <a:gd name="T67" fmla="*/ 67 h 73"/>
                  <a:gd name="T68" fmla="*/ 51 w 71"/>
                  <a:gd name="T69" fmla="*/ 69 h 73"/>
                  <a:gd name="T70" fmla="*/ 43 w 71"/>
                  <a:gd name="T71" fmla="*/ 73 h 73"/>
                  <a:gd name="T72" fmla="*/ 36 w 71"/>
                  <a:gd name="T73" fmla="*/ 73 h 73"/>
                  <a:gd name="T74" fmla="*/ 36 w 71"/>
                  <a:gd name="T75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" h="73">
                    <a:moveTo>
                      <a:pt x="36" y="73"/>
                    </a:moveTo>
                    <a:lnTo>
                      <a:pt x="36" y="73"/>
                    </a:lnTo>
                    <a:lnTo>
                      <a:pt x="28" y="73"/>
                    </a:lnTo>
                    <a:lnTo>
                      <a:pt x="23" y="69"/>
                    </a:lnTo>
                    <a:lnTo>
                      <a:pt x="15" y="67"/>
                    </a:lnTo>
                    <a:lnTo>
                      <a:pt x="10" y="62"/>
                    </a:lnTo>
                    <a:lnTo>
                      <a:pt x="6" y="56"/>
                    </a:lnTo>
                    <a:lnTo>
                      <a:pt x="2" y="50"/>
                    </a:lnTo>
                    <a:lnTo>
                      <a:pt x="0" y="45"/>
                    </a:lnTo>
                    <a:lnTo>
                      <a:pt x="0" y="37"/>
                    </a:lnTo>
                    <a:lnTo>
                      <a:pt x="0" y="37"/>
                    </a:lnTo>
                    <a:lnTo>
                      <a:pt x="0" y="30"/>
                    </a:lnTo>
                    <a:lnTo>
                      <a:pt x="2" y="23"/>
                    </a:lnTo>
                    <a:lnTo>
                      <a:pt x="6" y="17"/>
                    </a:lnTo>
                    <a:lnTo>
                      <a:pt x="10" y="11"/>
                    </a:lnTo>
                    <a:lnTo>
                      <a:pt x="15" y="8"/>
                    </a:lnTo>
                    <a:lnTo>
                      <a:pt x="23" y="4"/>
                    </a:lnTo>
                    <a:lnTo>
                      <a:pt x="28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8"/>
                    </a:lnTo>
                    <a:lnTo>
                      <a:pt x="62" y="11"/>
                    </a:lnTo>
                    <a:lnTo>
                      <a:pt x="65" y="17"/>
                    </a:lnTo>
                    <a:lnTo>
                      <a:pt x="69" y="23"/>
                    </a:lnTo>
                    <a:lnTo>
                      <a:pt x="71" y="30"/>
                    </a:lnTo>
                    <a:lnTo>
                      <a:pt x="71" y="37"/>
                    </a:lnTo>
                    <a:lnTo>
                      <a:pt x="71" y="37"/>
                    </a:lnTo>
                    <a:lnTo>
                      <a:pt x="71" y="45"/>
                    </a:lnTo>
                    <a:lnTo>
                      <a:pt x="69" y="50"/>
                    </a:lnTo>
                    <a:lnTo>
                      <a:pt x="65" y="56"/>
                    </a:lnTo>
                    <a:lnTo>
                      <a:pt x="62" y="62"/>
                    </a:lnTo>
                    <a:lnTo>
                      <a:pt x="56" y="67"/>
                    </a:lnTo>
                    <a:lnTo>
                      <a:pt x="51" y="69"/>
                    </a:lnTo>
                    <a:lnTo>
                      <a:pt x="43" y="73"/>
                    </a:lnTo>
                    <a:lnTo>
                      <a:pt x="36" y="73"/>
                    </a:lnTo>
                    <a:lnTo>
                      <a:pt x="36" y="73"/>
                    </a:lnTo>
                    <a:close/>
                  </a:path>
                </a:pathLst>
              </a:custGeom>
              <a:solidFill>
                <a:srgbClr val="5F4F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1" name="Freeform 106"/>
              <p:cNvSpPr>
                <a:spLocks/>
              </p:cNvSpPr>
              <p:nvPr/>
            </p:nvSpPr>
            <p:spPr bwMode="auto">
              <a:xfrm>
                <a:off x="5966656" y="5121413"/>
                <a:ext cx="175458" cy="13497"/>
              </a:xfrm>
              <a:custGeom>
                <a:avLst/>
                <a:gdLst>
                  <a:gd name="T0" fmla="*/ 148 w 156"/>
                  <a:gd name="T1" fmla="*/ 13 h 13"/>
                  <a:gd name="T2" fmla="*/ 148 w 156"/>
                  <a:gd name="T3" fmla="*/ 13 h 13"/>
                  <a:gd name="T4" fmla="*/ 154 w 156"/>
                  <a:gd name="T5" fmla="*/ 11 h 13"/>
                  <a:gd name="T6" fmla="*/ 156 w 156"/>
                  <a:gd name="T7" fmla="*/ 7 h 13"/>
                  <a:gd name="T8" fmla="*/ 156 w 156"/>
                  <a:gd name="T9" fmla="*/ 7 h 13"/>
                  <a:gd name="T10" fmla="*/ 156 w 156"/>
                  <a:gd name="T11" fmla="*/ 7 h 13"/>
                  <a:gd name="T12" fmla="*/ 154 w 156"/>
                  <a:gd name="T13" fmla="*/ 2 h 13"/>
                  <a:gd name="T14" fmla="*/ 148 w 156"/>
                  <a:gd name="T15" fmla="*/ 0 h 13"/>
                  <a:gd name="T16" fmla="*/ 7 w 156"/>
                  <a:gd name="T17" fmla="*/ 0 h 13"/>
                  <a:gd name="T18" fmla="*/ 7 w 156"/>
                  <a:gd name="T19" fmla="*/ 0 h 13"/>
                  <a:gd name="T20" fmla="*/ 2 w 156"/>
                  <a:gd name="T21" fmla="*/ 2 h 13"/>
                  <a:gd name="T22" fmla="*/ 0 w 156"/>
                  <a:gd name="T23" fmla="*/ 7 h 13"/>
                  <a:gd name="T24" fmla="*/ 0 w 156"/>
                  <a:gd name="T25" fmla="*/ 7 h 13"/>
                  <a:gd name="T26" fmla="*/ 0 w 156"/>
                  <a:gd name="T27" fmla="*/ 7 h 13"/>
                  <a:gd name="T28" fmla="*/ 2 w 156"/>
                  <a:gd name="T29" fmla="*/ 11 h 13"/>
                  <a:gd name="T30" fmla="*/ 7 w 156"/>
                  <a:gd name="T31" fmla="*/ 13 h 13"/>
                  <a:gd name="T32" fmla="*/ 148 w 156"/>
                  <a:gd name="T3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56" h="13">
                    <a:moveTo>
                      <a:pt x="148" y="13"/>
                    </a:moveTo>
                    <a:lnTo>
                      <a:pt x="148" y="13"/>
                    </a:lnTo>
                    <a:lnTo>
                      <a:pt x="154" y="11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6" y="7"/>
                    </a:lnTo>
                    <a:lnTo>
                      <a:pt x="154" y="2"/>
                    </a:lnTo>
                    <a:lnTo>
                      <a:pt x="148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7" y="13"/>
                    </a:lnTo>
                    <a:lnTo>
                      <a:pt x="148" y="13"/>
                    </a:lnTo>
                    <a:close/>
                  </a:path>
                </a:pathLst>
              </a:custGeom>
              <a:solidFill>
                <a:srgbClr val="6D6E7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grpSp>
            <p:nvGrpSpPr>
              <p:cNvPr id="32" name="Group 7"/>
              <p:cNvGrpSpPr/>
              <p:nvPr/>
            </p:nvGrpSpPr>
            <p:grpSpPr>
              <a:xfrm>
                <a:off x="5615740" y="5663534"/>
                <a:ext cx="872791" cy="672588"/>
                <a:chOff x="5615740" y="5663534"/>
                <a:chExt cx="872791" cy="672588"/>
              </a:xfrm>
              <a:solidFill>
                <a:srgbClr val="171717"/>
              </a:solidFill>
            </p:grpSpPr>
            <p:sp>
              <p:nvSpPr>
                <p:cNvPr id="35" name="Freeform 107"/>
                <p:cNvSpPr>
                  <a:spLocks noEditPoints="1"/>
                </p:cNvSpPr>
                <p:nvPr/>
              </p:nvSpPr>
              <p:spPr bwMode="auto">
                <a:xfrm>
                  <a:off x="5615740" y="5663534"/>
                  <a:ext cx="872791" cy="467888"/>
                </a:xfrm>
                <a:custGeom>
                  <a:avLst/>
                  <a:gdLst>
                    <a:gd name="T0" fmla="*/ 633 w 778"/>
                    <a:gd name="T1" fmla="*/ 418 h 418"/>
                    <a:gd name="T2" fmla="*/ 234 w 778"/>
                    <a:gd name="T3" fmla="*/ 418 h 418"/>
                    <a:gd name="T4" fmla="*/ 234 w 778"/>
                    <a:gd name="T5" fmla="*/ 418 h 418"/>
                    <a:gd name="T6" fmla="*/ 227 w 778"/>
                    <a:gd name="T7" fmla="*/ 416 h 418"/>
                    <a:gd name="T8" fmla="*/ 221 w 778"/>
                    <a:gd name="T9" fmla="*/ 412 h 418"/>
                    <a:gd name="T10" fmla="*/ 215 w 778"/>
                    <a:gd name="T11" fmla="*/ 407 h 418"/>
                    <a:gd name="T12" fmla="*/ 212 w 778"/>
                    <a:gd name="T13" fmla="*/ 399 h 418"/>
                    <a:gd name="T14" fmla="*/ 128 w 778"/>
                    <a:gd name="T15" fmla="*/ 132 h 418"/>
                    <a:gd name="T16" fmla="*/ 9 w 778"/>
                    <a:gd name="T17" fmla="*/ 39 h 418"/>
                    <a:gd name="T18" fmla="*/ 9 w 778"/>
                    <a:gd name="T19" fmla="*/ 39 h 418"/>
                    <a:gd name="T20" fmla="*/ 4 w 778"/>
                    <a:gd name="T21" fmla="*/ 32 h 418"/>
                    <a:gd name="T22" fmla="*/ 0 w 778"/>
                    <a:gd name="T23" fmla="*/ 23 h 418"/>
                    <a:gd name="T24" fmla="*/ 2 w 778"/>
                    <a:gd name="T25" fmla="*/ 13 h 418"/>
                    <a:gd name="T26" fmla="*/ 6 w 778"/>
                    <a:gd name="T27" fmla="*/ 6 h 418"/>
                    <a:gd name="T28" fmla="*/ 6 w 778"/>
                    <a:gd name="T29" fmla="*/ 6 h 418"/>
                    <a:gd name="T30" fmla="*/ 9 w 778"/>
                    <a:gd name="T31" fmla="*/ 2 h 418"/>
                    <a:gd name="T32" fmla="*/ 13 w 778"/>
                    <a:gd name="T33" fmla="*/ 0 h 418"/>
                    <a:gd name="T34" fmla="*/ 21 w 778"/>
                    <a:gd name="T35" fmla="*/ 0 h 418"/>
                    <a:gd name="T36" fmla="*/ 30 w 778"/>
                    <a:gd name="T37" fmla="*/ 2 h 418"/>
                    <a:gd name="T38" fmla="*/ 37 w 778"/>
                    <a:gd name="T39" fmla="*/ 8 h 418"/>
                    <a:gd name="T40" fmla="*/ 149 w 778"/>
                    <a:gd name="T41" fmla="*/ 102 h 418"/>
                    <a:gd name="T42" fmla="*/ 755 w 778"/>
                    <a:gd name="T43" fmla="*/ 102 h 418"/>
                    <a:gd name="T44" fmla="*/ 755 w 778"/>
                    <a:gd name="T45" fmla="*/ 102 h 418"/>
                    <a:gd name="T46" fmla="*/ 766 w 778"/>
                    <a:gd name="T47" fmla="*/ 102 h 418"/>
                    <a:gd name="T48" fmla="*/ 770 w 778"/>
                    <a:gd name="T49" fmla="*/ 102 h 418"/>
                    <a:gd name="T50" fmla="*/ 774 w 778"/>
                    <a:gd name="T51" fmla="*/ 106 h 418"/>
                    <a:gd name="T52" fmla="*/ 774 w 778"/>
                    <a:gd name="T53" fmla="*/ 106 h 418"/>
                    <a:gd name="T54" fmla="*/ 778 w 778"/>
                    <a:gd name="T55" fmla="*/ 112 h 418"/>
                    <a:gd name="T56" fmla="*/ 778 w 778"/>
                    <a:gd name="T57" fmla="*/ 115 h 418"/>
                    <a:gd name="T58" fmla="*/ 778 w 778"/>
                    <a:gd name="T59" fmla="*/ 121 h 418"/>
                    <a:gd name="T60" fmla="*/ 776 w 778"/>
                    <a:gd name="T61" fmla="*/ 125 h 418"/>
                    <a:gd name="T62" fmla="*/ 653 w 778"/>
                    <a:gd name="T63" fmla="*/ 403 h 418"/>
                    <a:gd name="T64" fmla="*/ 653 w 778"/>
                    <a:gd name="T65" fmla="*/ 403 h 418"/>
                    <a:gd name="T66" fmla="*/ 650 w 778"/>
                    <a:gd name="T67" fmla="*/ 408 h 418"/>
                    <a:gd name="T68" fmla="*/ 646 w 778"/>
                    <a:gd name="T69" fmla="*/ 414 h 418"/>
                    <a:gd name="T70" fmla="*/ 640 w 778"/>
                    <a:gd name="T71" fmla="*/ 416 h 418"/>
                    <a:gd name="T72" fmla="*/ 633 w 778"/>
                    <a:gd name="T73" fmla="*/ 418 h 418"/>
                    <a:gd name="T74" fmla="*/ 633 w 778"/>
                    <a:gd name="T75" fmla="*/ 418 h 418"/>
                    <a:gd name="T76" fmla="*/ 251 w 778"/>
                    <a:gd name="T77" fmla="*/ 364 h 418"/>
                    <a:gd name="T78" fmla="*/ 618 w 778"/>
                    <a:gd name="T79" fmla="*/ 364 h 418"/>
                    <a:gd name="T80" fmla="*/ 720 w 778"/>
                    <a:gd name="T81" fmla="*/ 128 h 418"/>
                    <a:gd name="T82" fmla="*/ 178 w 778"/>
                    <a:gd name="T83" fmla="*/ 128 h 418"/>
                    <a:gd name="T84" fmla="*/ 251 w 778"/>
                    <a:gd name="T85" fmla="*/ 364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78" h="418">
                      <a:moveTo>
                        <a:pt x="633" y="418"/>
                      </a:moveTo>
                      <a:lnTo>
                        <a:pt x="234" y="418"/>
                      </a:lnTo>
                      <a:lnTo>
                        <a:pt x="234" y="418"/>
                      </a:lnTo>
                      <a:lnTo>
                        <a:pt x="227" y="416"/>
                      </a:lnTo>
                      <a:lnTo>
                        <a:pt x="221" y="412"/>
                      </a:lnTo>
                      <a:lnTo>
                        <a:pt x="215" y="407"/>
                      </a:lnTo>
                      <a:lnTo>
                        <a:pt x="212" y="399"/>
                      </a:lnTo>
                      <a:lnTo>
                        <a:pt x="128" y="132"/>
                      </a:lnTo>
                      <a:lnTo>
                        <a:pt x="9" y="39"/>
                      </a:lnTo>
                      <a:lnTo>
                        <a:pt x="9" y="39"/>
                      </a:lnTo>
                      <a:lnTo>
                        <a:pt x="4" y="32"/>
                      </a:ln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6" y="6"/>
                      </a:lnTo>
                      <a:lnTo>
                        <a:pt x="6" y="6"/>
                      </a:lnTo>
                      <a:lnTo>
                        <a:pt x="9" y="2"/>
                      </a:lnTo>
                      <a:lnTo>
                        <a:pt x="13" y="0"/>
                      </a:lnTo>
                      <a:lnTo>
                        <a:pt x="21" y="0"/>
                      </a:lnTo>
                      <a:lnTo>
                        <a:pt x="30" y="2"/>
                      </a:lnTo>
                      <a:lnTo>
                        <a:pt x="37" y="8"/>
                      </a:lnTo>
                      <a:lnTo>
                        <a:pt x="149" y="102"/>
                      </a:lnTo>
                      <a:lnTo>
                        <a:pt x="755" y="102"/>
                      </a:lnTo>
                      <a:lnTo>
                        <a:pt x="755" y="102"/>
                      </a:lnTo>
                      <a:lnTo>
                        <a:pt x="766" y="102"/>
                      </a:lnTo>
                      <a:lnTo>
                        <a:pt x="770" y="102"/>
                      </a:lnTo>
                      <a:lnTo>
                        <a:pt x="774" y="106"/>
                      </a:lnTo>
                      <a:lnTo>
                        <a:pt x="774" y="106"/>
                      </a:lnTo>
                      <a:lnTo>
                        <a:pt x="778" y="112"/>
                      </a:lnTo>
                      <a:lnTo>
                        <a:pt x="778" y="115"/>
                      </a:lnTo>
                      <a:lnTo>
                        <a:pt x="778" y="121"/>
                      </a:lnTo>
                      <a:lnTo>
                        <a:pt x="776" y="125"/>
                      </a:lnTo>
                      <a:lnTo>
                        <a:pt x="653" y="403"/>
                      </a:lnTo>
                      <a:lnTo>
                        <a:pt x="653" y="403"/>
                      </a:lnTo>
                      <a:lnTo>
                        <a:pt x="650" y="408"/>
                      </a:lnTo>
                      <a:lnTo>
                        <a:pt x="646" y="414"/>
                      </a:lnTo>
                      <a:lnTo>
                        <a:pt x="640" y="416"/>
                      </a:lnTo>
                      <a:lnTo>
                        <a:pt x="633" y="418"/>
                      </a:lnTo>
                      <a:lnTo>
                        <a:pt x="633" y="418"/>
                      </a:lnTo>
                      <a:close/>
                      <a:moveTo>
                        <a:pt x="251" y="364"/>
                      </a:moveTo>
                      <a:lnTo>
                        <a:pt x="618" y="364"/>
                      </a:lnTo>
                      <a:lnTo>
                        <a:pt x="720" y="128"/>
                      </a:lnTo>
                      <a:lnTo>
                        <a:pt x="178" y="128"/>
                      </a:lnTo>
                      <a:lnTo>
                        <a:pt x="251" y="36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6" name="Freeform 108"/>
                <p:cNvSpPr>
                  <a:spLocks/>
                </p:cNvSpPr>
                <p:nvPr/>
              </p:nvSpPr>
              <p:spPr bwMode="auto">
                <a:xfrm>
                  <a:off x="5899172" y="5776007"/>
                  <a:ext cx="78732" cy="339669"/>
                </a:xfrm>
                <a:custGeom>
                  <a:avLst/>
                  <a:gdLst>
                    <a:gd name="T0" fmla="*/ 60 w 71"/>
                    <a:gd name="T1" fmla="*/ 303 h 303"/>
                    <a:gd name="T2" fmla="*/ 60 w 71"/>
                    <a:gd name="T3" fmla="*/ 303 h 303"/>
                    <a:gd name="T4" fmla="*/ 56 w 71"/>
                    <a:gd name="T5" fmla="*/ 301 h 303"/>
                    <a:gd name="T6" fmla="*/ 52 w 71"/>
                    <a:gd name="T7" fmla="*/ 299 h 303"/>
                    <a:gd name="T8" fmla="*/ 49 w 71"/>
                    <a:gd name="T9" fmla="*/ 297 h 303"/>
                    <a:gd name="T10" fmla="*/ 49 w 71"/>
                    <a:gd name="T11" fmla="*/ 294 h 303"/>
                    <a:gd name="T12" fmla="*/ 0 w 71"/>
                    <a:gd name="T13" fmla="*/ 15 h 303"/>
                    <a:gd name="T14" fmla="*/ 0 w 71"/>
                    <a:gd name="T15" fmla="*/ 15 h 303"/>
                    <a:gd name="T16" fmla="*/ 0 w 71"/>
                    <a:gd name="T17" fmla="*/ 10 h 303"/>
                    <a:gd name="T18" fmla="*/ 2 w 71"/>
                    <a:gd name="T19" fmla="*/ 6 h 303"/>
                    <a:gd name="T20" fmla="*/ 6 w 71"/>
                    <a:gd name="T21" fmla="*/ 2 h 303"/>
                    <a:gd name="T22" fmla="*/ 10 w 71"/>
                    <a:gd name="T23" fmla="*/ 0 h 303"/>
                    <a:gd name="T24" fmla="*/ 10 w 71"/>
                    <a:gd name="T25" fmla="*/ 0 h 303"/>
                    <a:gd name="T26" fmla="*/ 15 w 71"/>
                    <a:gd name="T27" fmla="*/ 0 h 303"/>
                    <a:gd name="T28" fmla="*/ 19 w 71"/>
                    <a:gd name="T29" fmla="*/ 2 h 303"/>
                    <a:gd name="T30" fmla="*/ 21 w 71"/>
                    <a:gd name="T31" fmla="*/ 6 h 303"/>
                    <a:gd name="T32" fmla="*/ 23 w 71"/>
                    <a:gd name="T33" fmla="*/ 12 h 303"/>
                    <a:gd name="T34" fmla="*/ 71 w 71"/>
                    <a:gd name="T35" fmla="*/ 288 h 303"/>
                    <a:gd name="T36" fmla="*/ 71 w 71"/>
                    <a:gd name="T37" fmla="*/ 288 h 303"/>
                    <a:gd name="T38" fmla="*/ 71 w 71"/>
                    <a:gd name="T39" fmla="*/ 294 h 303"/>
                    <a:gd name="T40" fmla="*/ 69 w 71"/>
                    <a:gd name="T41" fmla="*/ 297 h 303"/>
                    <a:gd name="T42" fmla="*/ 65 w 71"/>
                    <a:gd name="T43" fmla="*/ 301 h 303"/>
                    <a:gd name="T44" fmla="*/ 62 w 71"/>
                    <a:gd name="T45" fmla="*/ 303 h 303"/>
                    <a:gd name="T46" fmla="*/ 62 w 71"/>
                    <a:gd name="T47" fmla="*/ 303 h 303"/>
                    <a:gd name="T48" fmla="*/ 60 w 71"/>
                    <a:gd name="T49" fmla="*/ 303 h 303"/>
                    <a:gd name="T50" fmla="*/ 60 w 71"/>
                    <a:gd name="T51" fmla="*/ 303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71" h="303">
                      <a:moveTo>
                        <a:pt x="60" y="303"/>
                      </a:moveTo>
                      <a:lnTo>
                        <a:pt x="60" y="303"/>
                      </a:lnTo>
                      <a:lnTo>
                        <a:pt x="56" y="301"/>
                      </a:lnTo>
                      <a:lnTo>
                        <a:pt x="52" y="299"/>
                      </a:lnTo>
                      <a:lnTo>
                        <a:pt x="49" y="297"/>
                      </a:lnTo>
                      <a:lnTo>
                        <a:pt x="49" y="294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15" y="0"/>
                      </a:lnTo>
                      <a:lnTo>
                        <a:pt x="19" y="2"/>
                      </a:lnTo>
                      <a:lnTo>
                        <a:pt x="21" y="6"/>
                      </a:lnTo>
                      <a:lnTo>
                        <a:pt x="23" y="12"/>
                      </a:lnTo>
                      <a:lnTo>
                        <a:pt x="71" y="288"/>
                      </a:lnTo>
                      <a:lnTo>
                        <a:pt x="71" y="288"/>
                      </a:lnTo>
                      <a:lnTo>
                        <a:pt x="71" y="294"/>
                      </a:lnTo>
                      <a:lnTo>
                        <a:pt x="69" y="297"/>
                      </a:lnTo>
                      <a:lnTo>
                        <a:pt x="65" y="301"/>
                      </a:lnTo>
                      <a:lnTo>
                        <a:pt x="62" y="303"/>
                      </a:lnTo>
                      <a:lnTo>
                        <a:pt x="62" y="303"/>
                      </a:lnTo>
                      <a:lnTo>
                        <a:pt x="60" y="303"/>
                      </a:lnTo>
                      <a:lnTo>
                        <a:pt x="60" y="3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7" name="Freeform 109"/>
                <p:cNvSpPr>
                  <a:spLocks/>
                </p:cNvSpPr>
                <p:nvPr/>
              </p:nvSpPr>
              <p:spPr bwMode="auto">
                <a:xfrm>
                  <a:off x="6027391" y="5776007"/>
                  <a:ext cx="62985" cy="339669"/>
                </a:xfrm>
                <a:custGeom>
                  <a:avLst/>
                  <a:gdLst>
                    <a:gd name="T0" fmla="*/ 44 w 55"/>
                    <a:gd name="T1" fmla="*/ 303 h 303"/>
                    <a:gd name="T2" fmla="*/ 44 w 55"/>
                    <a:gd name="T3" fmla="*/ 303 h 303"/>
                    <a:gd name="T4" fmla="*/ 40 w 55"/>
                    <a:gd name="T5" fmla="*/ 301 h 303"/>
                    <a:gd name="T6" fmla="*/ 37 w 55"/>
                    <a:gd name="T7" fmla="*/ 299 h 303"/>
                    <a:gd name="T8" fmla="*/ 35 w 55"/>
                    <a:gd name="T9" fmla="*/ 295 h 303"/>
                    <a:gd name="T10" fmla="*/ 33 w 55"/>
                    <a:gd name="T11" fmla="*/ 292 h 303"/>
                    <a:gd name="T12" fmla="*/ 0 w 55"/>
                    <a:gd name="T13" fmla="*/ 13 h 303"/>
                    <a:gd name="T14" fmla="*/ 0 w 55"/>
                    <a:gd name="T15" fmla="*/ 13 h 303"/>
                    <a:gd name="T16" fmla="*/ 0 w 55"/>
                    <a:gd name="T17" fmla="*/ 10 h 303"/>
                    <a:gd name="T18" fmla="*/ 1 w 55"/>
                    <a:gd name="T19" fmla="*/ 6 h 303"/>
                    <a:gd name="T20" fmla="*/ 5 w 55"/>
                    <a:gd name="T21" fmla="*/ 2 h 303"/>
                    <a:gd name="T22" fmla="*/ 11 w 55"/>
                    <a:gd name="T23" fmla="*/ 0 h 303"/>
                    <a:gd name="T24" fmla="*/ 11 w 55"/>
                    <a:gd name="T25" fmla="*/ 0 h 303"/>
                    <a:gd name="T26" fmla="*/ 14 w 55"/>
                    <a:gd name="T27" fmla="*/ 2 h 303"/>
                    <a:gd name="T28" fmla="*/ 18 w 55"/>
                    <a:gd name="T29" fmla="*/ 4 h 303"/>
                    <a:gd name="T30" fmla="*/ 22 w 55"/>
                    <a:gd name="T31" fmla="*/ 6 h 303"/>
                    <a:gd name="T32" fmla="*/ 22 w 55"/>
                    <a:gd name="T33" fmla="*/ 12 h 303"/>
                    <a:gd name="T34" fmla="*/ 55 w 55"/>
                    <a:gd name="T35" fmla="*/ 290 h 303"/>
                    <a:gd name="T36" fmla="*/ 55 w 55"/>
                    <a:gd name="T37" fmla="*/ 290 h 303"/>
                    <a:gd name="T38" fmla="*/ 55 w 55"/>
                    <a:gd name="T39" fmla="*/ 294 h 303"/>
                    <a:gd name="T40" fmla="*/ 53 w 55"/>
                    <a:gd name="T41" fmla="*/ 297 h 303"/>
                    <a:gd name="T42" fmla="*/ 50 w 55"/>
                    <a:gd name="T43" fmla="*/ 301 h 303"/>
                    <a:gd name="T44" fmla="*/ 46 w 55"/>
                    <a:gd name="T45" fmla="*/ 303 h 303"/>
                    <a:gd name="T46" fmla="*/ 46 w 55"/>
                    <a:gd name="T47" fmla="*/ 303 h 303"/>
                    <a:gd name="T48" fmla="*/ 44 w 55"/>
                    <a:gd name="T49" fmla="*/ 303 h 303"/>
                    <a:gd name="T50" fmla="*/ 44 w 55"/>
                    <a:gd name="T51" fmla="*/ 303 h 3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5" h="303">
                      <a:moveTo>
                        <a:pt x="44" y="303"/>
                      </a:moveTo>
                      <a:lnTo>
                        <a:pt x="44" y="303"/>
                      </a:lnTo>
                      <a:lnTo>
                        <a:pt x="40" y="301"/>
                      </a:lnTo>
                      <a:lnTo>
                        <a:pt x="37" y="299"/>
                      </a:lnTo>
                      <a:lnTo>
                        <a:pt x="35" y="295"/>
                      </a:lnTo>
                      <a:lnTo>
                        <a:pt x="33" y="292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10"/>
                      </a:lnTo>
                      <a:lnTo>
                        <a:pt x="1" y="6"/>
                      </a:lnTo>
                      <a:lnTo>
                        <a:pt x="5" y="2"/>
                      </a:lnTo>
                      <a:lnTo>
                        <a:pt x="11" y="0"/>
                      </a:lnTo>
                      <a:lnTo>
                        <a:pt x="11" y="0"/>
                      </a:lnTo>
                      <a:lnTo>
                        <a:pt x="14" y="2"/>
                      </a:lnTo>
                      <a:lnTo>
                        <a:pt x="18" y="4"/>
                      </a:lnTo>
                      <a:lnTo>
                        <a:pt x="22" y="6"/>
                      </a:lnTo>
                      <a:lnTo>
                        <a:pt x="22" y="12"/>
                      </a:lnTo>
                      <a:lnTo>
                        <a:pt x="55" y="290"/>
                      </a:lnTo>
                      <a:lnTo>
                        <a:pt x="55" y="290"/>
                      </a:lnTo>
                      <a:lnTo>
                        <a:pt x="55" y="294"/>
                      </a:lnTo>
                      <a:lnTo>
                        <a:pt x="53" y="297"/>
                      </a:lnTo>
                      <a:lnTo>
                        <a:pt x="50" y="301"/>
                      </a:lnTo>
                      <a:lnTo>
                        <a:pt x="46" y="303"/>
                      </a:lnTo>
                      <a:lnTo>
                        <a:pt x="46" y="303"/>
                      </a:lnTo>
                      <a:lnTo>
                        <a:pt x="44" y="303"/>
                      </a:lnTo>
                      <a:lnTo>
                        <a:pt x="44" y="3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8" name="Freeform 110"/>
                <p:cNvSpPr>
                  <a:spLocks/>
                </p:cNvSpPr>
                <p:nvPr/>
              </p:nvSpPr>
              <p:spPr bwMode="auto">
                <a:xfrm>
                  <a:off x="6157860" y="5780506"/>
                  <a:ext cx="56237" cy="330672"/>
                </a:xfrm>
                <a:custGeom>
                  <a:avLst/>
                  <a:gdLst>
                    <a:gd name="T0" fmla="*/ 11 w 50"/>
                    <a:gd name="T1" fmla="*/ 295 h 295"/>
                    <a:gd name="T2" fmla="*/ 11 w 50"/>
                    <a:gd name="T3" fmla="*/ 295 h 295"/>
                    <a:gd name="T4" fmla="*/ 11 w 50"/>
                    <a:gd name="T5" fmla="*/ 295 h 295"/>
                    <a:gd name="T6" fmla="*/ 11 w 50"/>
                    <a:gd name="T7" fmla="*/ 295 h 295"/>
                    <a:gd name="T8" fmla="*/ 5 w 50"/>
                    <a:gd name="T9" fmla="*/ 293 h 295"/>
                    <a:gd name="T10" fmla="*/ 3 w 50"/>
                    <a:gd name="T11" fmla="*/ 291 h 295"/>
                    <a:gd name="T12" fmla="*/ 1 w 50"/>
                    <a:gd name="T13" fmla="*/ 288 h 295"/>
                    <a:gd name="T14" fmla="*/ 0 w 50"/>
                    <a:gd name="T15" fmla="*/ 282 h 295"/>
                    <a:gd name="T16" fmla="*/ 27 w 50"/>
                    <a:gd name="T17" fmla="*/ 11 h 295"/>
                    <a:gd name="T18" fmla="*/ 27 w 50"/>
                    <a:gd name="T19" fmla="*/ 11 h 295"/>
                    <a:gd name="T20" fmla="*/ 29 w 50"/>
                    <a:gd name="T21" fmla="*/ 6 h 295"/>
                    <a:gd name="T22" fmla="*/ 31 w 50"/>
                    <a:gd name="T23" fmla="*/ 2 h 295"/>
                    <a:gd name="T24" fmla="*/ 35 w 50"/>
                    <a:gd name="T25" fmla="*/ 0 h 295"/>
                    <a:gd name="T26" fmla="*/ 40 w 50"/>
                    <a:gd name="T27" fmla="*/ 0 h 295"/>
                    <a:gd name="T28" fmla="*/ 40 w 50"/>
                    <a:gd name="T29" fmla="*/ 0 h 295"/>
                    <a:gd name="T30" fmla="*/ 44 w 50"/>
                    <a:gd name="T31" fmla="*/ 2 h 295"/>
                    <a:gd name="T32" fmla="*/ 48 w 50"/>
                    <a:gd name="T33" fmla="*/ 4 h 295"/>
                    <a:gd name="T34" fmla="*/ 50 w 50"/>
                    <a:gd name="T35" fmla="*/ 8 h 295"/>
                    <a:gd name="T36" fmla="*/ 50 w 50"/>
                    <a:gd name="T37" fmla="*/ 13 h 295"/>
                    <a:gd name="T38" fmla="*/ 24 w 50"/>
                    <a:gd name="T39" fmla="*/ 286 h 295"/>
                    <a:gd name="T40" fmla="*/ 24 w 50"/>
                    <a:gd name="T41" fmla="*/ 286 h 295"/>
                    <a:gd name="T42" fmla="*/ 22 w 50"/>
                    <a:gd name="T43" fmla="*/ 290 h 295"/>
                    <a:gd name="T44" fmla="*/ 20 w 50"/>
                    <a:gd name="T45" fmla="*/ 293 h 295"/>
                    <a:gd name="T46" fmla="*/ 16 w 50"/>
                    <a:gd name="T47" fmla="*/ 295 h 295"/>
                    <a:gd name="T48" fmla="*/ 11 w 50"/>
                    <a:gd name="T49" fmla="*/ 295 h 295"/>
                    <a:gd name="T50" fmla="*/ 11 w 50"/>
                    <a:gd name="T51" fmla="*/ 295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0" h="295">
                      <a:moveTo>
                        <a:pt x="11" y="295"/>
                      </a:moveTo>
                      <a:lnTo>
                        <a:pt x="11" y="295"/>
                      </a:lnTo>
                      <a:lnTo>
                        <a:pt x="11" y="295"/>
                      </a:lnTo>
                      <a:lnTo>
                        <a:pt x="11" y="295"/>
                      </a:lnTo>
                      <a:lnTo>
                        <a:pt x="5" y="293"/>
                      </a:lnTo>
                      <a:lnTo>
                        <a:pt x="3" y="291"/>
                      </a:lnTo>
                      <a:lnTo>
                        <a:pt x="1" y="288"/>
                      </a:lnTo>
                      <a:lnTo>
                        <a:pt x="0" y="282"/>
                      </a:lnTo>
                      <a:lnTo>
                        <a:pt x="27" y="11"/>
                      </a:lnTo>
                      <a:lnTo>
                        <a:pt x="27" y="11"/>
                      </a:lnTo>
                      <a:lnTo>
                        <a:pt x="29" y="6"/>
                      </a:lnTo>
                      <a:lnTo>
                        <a:pt x="31" y="2"/>
                      </a:lnTo>
                      <a:lnTo>
                        <a:pt x="35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4" y="2"/>
                      </a:lnTo>
                      <a:lnTo>
                        <a:pt x="48" y="4"/>
                      </a:lnTo>
                      <a:lnTo>
                        <a:pt x="50" y="8"/>
                      </a:lnTo>
                      <a:lnTo>
                        <a:pt x="50" y="1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2" y="290"/>
                      </a:lnTo>
                      <a:lnTo>
                        <a:pt x="20" y="293"/>
                      </a:lnTo>
                      <a:lnTo>
                        <a:pt x="16" y="295"/>
                      </a:lnTo>
                      <a:lnTo>
                        <a:pt x="11" y="295"/>
                      </a:lnTo>
                      <a:lnTo>
                        <a:pt x="11" y="2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39" name="Freeform 111"/>
                <p:cNvSpPr>
                  <a:spLocks/>
                </p:cNvSpPr>
                <p:nvPr/>
              </p:nvSpPr>
              <p:spPr bwMode="auto">
                <a:xfrm>
                  <a:off x="6238840" y="5785005"/>
                  <a:ext cx="139467" cy="323922"/>
                </a:xfrm>
                <a:custGeom>
                  <a:avLst/>
                  <a:gdLst>
                    <a:gd name="T0" fmla="*/ 11 w 124"/>
                    <a:gd name="T1" fmla="*/ 287 h 287"/>
                    <a:gd name="T2" fmla="*/ 11 w 124"/>
                    <a:gd name="T3" fmla="*/ 287 h 287"/>
                    <a:gd name="T4" fmla="*/ 7 w 124"/>
                    <a:gd name="T5" fmla="*/ 287 h 287"/>
                    <a:gd name="T6" fmla="*/ 7 w 124"/>
                    <a:gd name="T7" fmla="*/ 287 h 287"/>
                    <a:gd name="T8" fmla="*/ 4 w 124"/>
                    <a:gd name="T9" fmla="*/ 285 h 287"/>
                    <a:gd name="T10" fmla="*/ 2 w 124"/>
                    <a:gd name="T11" fmla="*/ 282 h 287"/>
                    <a:gd name="T12" fmla="*/ 0 w 124"/>
                    <a:gd name="T13" fmla="*/ 276 h 287"/>
                    <a:gd name="T14" fmla="*/ 0 w 124"/>
                    <a:gd name="T15" fmla="*/ 272 h 287"/>
                    <a:gd name="T16" fmla="*/ 102 w 124"/>
                    <a:gd name="T17" fmla="*/ 7 h 287"/>
                    <a:gd name="T18" fmla="*/ 102 w 124"/>
                    <a:gd name="T19" fmla="*/ 7 h 287"/>
                    <a:gd name="T20" fmla="*/ 104 w 124"/>
                    <a:gd name="T21" fmla="*/ 3 h 287"/>
                    <a:gd name="T22" fmla="*/ 108 w 124"/>
                    <a:gd name="T23" fmla="*/ 2 h 287"/>
                    <a:gd name="T24" fmla="*/ 111 w 124"/>
                    <a:gd name="T25" fmla="*/ 0 h 287"/>
                    <a:gd name="T26" fmla="*/ 117 w 124"/>
                    <a:gd name="T27" fmla="*/ 0 h 287"/>
                    <a:gd name="T28" fmla="*/ 117 w 124"/>
                    <a:gd name="T29" fmla="*/ 0 h 287"/>
                    <a:gd name="T30" fmla="*/ 121 w 124"/>
                    <a:gd name="T31" fmla="*/ 3 h 287"/>
                    <a:gd name="T32" fmla="*/ 122 w 124"/>
                    <a:gd name="T33" fmla="*/ 7 h 287"/>
                    <a:gd name="T34" fmla="*/ 124 w 124"/>
                    <a:gd name="T35" fmla="*/ 11 h 287"/>
                    <a:gd name="T36" fmla="*/ 122 w 124"/>
                    <a:gd name="T37" fmla="*/ 15 h 287"/>
                    <a:gd name="T38" fmla="*/ 22 w 124"/>
                    <a:gd name="T39" fmla="*/ 280 h 287"/>
                    <a:gd name="T40" fmla="*/ 22 w 124"/>
                    <a:gd name="T41" fmla="*/ 280 h 287"/>
                    <a:gd name="T42" fmla="*/ 19 w 124"/>
                    <a:gd name="T43" fmla="*/ 285 h 287"/>
                    <a:gd name="T44" fmla="*/ 11 w 124"/>
                    <a:gd name="T45" fmla="*/ 287 h 287"/>
                    <a:gd name="T46" fmla="*/ 11 w 124"/>
                    <a:gd name="T47" fmla="*/ 287 h 2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24" h="287">
                      <a:moveTo>
                        <a:pt x="11" y="287"/>
                      </a:moveTo>
                      <a:lnTo>
                        <a:pt x="11" y="287"/>
                      </a:lnTo>
                      <a:lnTo>
                        <a:pt x="7" y="287"/>
                      </a:lnTo>
                      <a:lnTo>
                        <a:pt x="7" y="287"/>
                      </a:lnTo>
                      <a:lnTo>
                        <a:pt x="4" y="285"/>
                      </a:lnTo>
                      <a:lnTo>
                        <a:pt x="2" y="282"/>
                      </a:lnTo>
                      <a:lnTo>
                        <a:pt x="0" y="276"/>
                      </a:lnTo>
                      <a:lnTo>
                        <a:pt x="0" y="272"/>
                      </a:lnTo>
                      <a:lnTo>
                        <a:pt x="102" y="7"/>
                      </a:lnTo>
                      <a:lnTo>
                        <a:pt x="102" y="7"/>
                      </a:lnTo>
                      <a:lnTo>
                        <a:pt x="104" y="3"/>
                      </a:lnTo>
                      <a:lnTo>
                        <a:pt x="108" y="2"/>
                      </a:lnTo>
                      <a:lnTo>
                        <a:pt x="111" y="0"/>
                      </a:lnTo>
                      <a:lnTo>
                        <a:pt x="117" y="0"/>
                      </a:lnTo>
                      <a:lnTo>
                        <a:pt x="117" y="0"/>
                      </a:lnTo>
                      <a:lnTo>
                        <a:pt x="121" y="3"/>
                      </a:lnTo>
                      <a:lnTo>
                        <a:pt x="122" y="7"/>
                      </a:lnTo>
                      <a:lnTo>
                        <a:pt x="124" y="11"/>
                      </a:lnTo>
                      <a:lnTo>
                        <a:pt x="122" y="15"/>
                      </a:lnTo>
                      <a:lnTo>
                        <a:pt x="22" y="280"/>
                      </a:lnTo>
                      <a:lnTo>
                        <a:pt x="22" y="280"/>
                      </a:lnTo>
                      <a:lnTo>
                        <a:pt x="19" y="285"/>
                      </a:lnTo>
                      <a:lnTo>
                        <a:pt x="11" y="287"/>
                      </a:lnTo>
                      <a:lnTo>
                        <a:pt x="11" y="2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0" name="Freeform 112"/>
                <p:cNvSpPr>
                  <a:spLocks/>
                </p:cNvSpPr>
                <p:nvPr/>
              </p:nvSpPr>
              <p:spPr bwMode="auto">
                <a:xfrm>
                  <a:off x="5793447" y="5865986"/>
                  <a:ext cx="650095" cy="29244"/>
                </a:xfrm>
                <a:custGeom>
                  <a:avLst/>
                  <a:gdLst>
                    <a:gd name="T0" fmla="*/ 566 w 577"/>
                    <a:gd name="T1" fmla="*/ 26 h 26"/>
                    <a:gd name="T2" fmla="*/ 13 w 577"/>
                    <a:gd name="T3" fmla="*/ 26 h 26"/>
                    <a:gd name="T4" fmla="*/ 13 w 577"/>
                    <a:gd name="T5" fmla="*/ 26 h 26"/>
                    <a:gd name="T6" fmla="*/ 7 w 577"/>
                    <a:gd name="T7" fmla="*/ 26 h 26"/>
                    <a:gd name="T8" fmla="*/ 3 w 577"/>
                    <a:gd name="T9" fmla="*/ 22 h 26"/>
                    <a:gd name="T10" fmla="*/ 2 w 577"/>
                    <a:gd name="T11" fmla="*/ 19 h 26"/>
                    <a:gd name="T12" fmla="*/ 0 w 577"/>
                    <a:gd name="T13" fmla="*/ 13 h 26"/>
                    <a:gd name="T14" fmla="*/ 0 w 577"/>
                    <a:gd name="T15" fmla="*/ 13 h 26"/>
                    <a:gd name="T16" fmla="*/ 2 w 577"/>
                    <a:gd name="T17" fmla="*/ 9 h 26"/>
                    <a:gd name="T18" fmla="*/ 3 w 577"/>
                    <a:gd name="T19" fmla="*/ 4 h 26"/>
                    <a:gd name="T20" fmla="*/ 7 w 577"/>
                    <a:gd name="T21" fmla="*/ 2 h 26"/>
                    <a:gd name="T22" fmla="*/ 13 w 577"/>
                    <a:gd name="T23" fmla="*/ 0 h 26"/>
                    <a:gd name="T24" fmla="*/ 566 w 577"/>
                    <a:gd name="T25" fmla="*/ 0 h 26"/>
                    <a:gd name="T26" fmla="*/ 566 w 577"/>
                    <a:gd name="T27" fmla="*/ 0 h 26"/>
                    <a:gd name="T28" fmla="*/ 569 w 577"/>
                    <a:gd name="T29" fmla="*/ 2 h 26"/>
                    <a:gd name="T30" fmla="*/ 573 w 577"/>
                    <a:gd name="T31" fmla="*/ 4 h 26"/>
                    <a:gd name="T32" fmla="*/ 575 w 577"/>
                    <a:gd name="T33" fmla="*/ 9 h 26"/>
                    <a:gd name="T34" fmla="*/ 577 w 577"/>
                    <a:gd name="T35" fmla="*/ 13 h 26"/>
                    <a:gd name="T36" fmla="*/ 577 w 577"/>
                    <a:gd name="T37" fmla="*/ 13 h 26"/>
                    <a:gd name="T38" fmla="*/ 575 w 577"/>
                    <a:gd name="T39" fmla="*/ 19 h 26"/>
                    <a:gd name="T40" fmla="*/ 573 w 577"/>
                    <a:gd name="T41" fmla="*/ 22 h 26"/>
                    <a:gd name="T42" fmla="*/ 569 w 577"/>
                    <a:gd name="T43" fmla="*/ 26 h 26"/>
                    <a:gd name="T44" fmla="*/ 566 w 577"/>
                    <a:gd name="T45" fmla="*/ 26 h 26"/>
                    <a:gd name="T46" fmla="*/ 566 w 577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77" h="26">
                      <a:moveTo>
                        <a:pt x="566" y="26"/>
                      </a:moveTo>
                      <a:lnTo>
                        <a:pt x="13" y="26"/>
                      </a:lnTo>
                      <a:lnTo>
                        <a:pt x="13" y="26"/>
                      </a:lnTo>
                      <a:lnTo>
                        <a:pt x="7" y="26"/>
                      </a:lnTo>
                      <a:lnTo>
                        <a:pt x="3" y="22"/>
                      </a:lnTo>
                      <a:lnTo>
                        <a:pt x="2" y="19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9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3" y="0"/>
                      </a:lnTo>
                      <a:lnTo>
                        <a:pt x="566" y="0"/>
                      </a:lnTo>
                      <a:lnTo>
                        <a:pt x="566" y="0"/>
                      </a:lnTo>
                      <a:lnTo>
                        <a:pt x="569" y="2"/>
                      </a:lnTo>
                      <a:lnTo>
                        <a:pt x="573" y="4"/>
                      </a:lnTo>
                      <a:lnTo>
                        <a:pt x="575" y="9"/>
                      </a:lnTo>
                      <a:lnTo>
                        <a:pt x="577" y="13"/>
                      </a:lnTo>
                      <a:lnTo>
                        <a:pt x="577" y="13"/>
                      </a:lnTo>
                      <a:lnTo>
                        <a:pt x="575" y="19"/>
                      </a:lnTo>
                      <a:lnTo>
                        <a:pt x="573" y="22"/>
                      </a:lnTo>
                      <a:lnTo>
                        <a:pt x="569" y="26"/>
                      </a:lnTo>
                      <a:lnTo>
                        <a:pt x="566" y="26"/>
                      </a:lnTo>
                      <a:lnTo>
                        <a:pt x="566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1" name="Freeform 113"/>
                <p:cNvSpPr>
                  <a:spLocks/>
                </p:cNvSpPr>
                <p:nvPr/>
              </p:nvSpPr>
              <p:spPr bwMode="auto">
                <a:xfrm>
                  <a:off x="5820441" y="5953714"/>
                  <a:ext cx="571363" cy="29244"/>
                </a:xfrm>
                <a:custGeom>
                  <a:avLst/>
                  <a:gdLst>
                    <a:gd name="T0" fmla="*/ 495 w 506"/>
                    <a:gd name="T1" fmla="*/ 26 h 26"/>
                    <a:gd name="T2" fmla="*/ 11 w 506"/>
                    <a:gd name="T3" fmla="*/ 26 h 26"/>
                    <a:gd name="T4" fmla="*/ 11 w 506"/>
                    <a:gd name="T5" fmla="*/ 26 h 26"/>
                    <a:gd name="T6" fmla="*/ 7 w 506"/>
                    <a:gd name="T7" fmla="*/ 24 h 26"/>
                    <a:gd name="T8" fmla="*/ 4 w 506"/>
                    <a:gd name="T9" fmla="*/ 22 h 26"/>
                    <a:gd name="T10" fmla="*/ 0 w 506"/>
                    <a:gd name="T11" fmla="*/ 17 h 26"/>
                    <a:gd name="T12" fmla="*/ 0 w 506"/>
                    <a:gd name="T13" fmla="*/ 13 h 26"/>
                    <a:gd name="T14" fmla="*/ 0 w 506"/>
                    <a:gd name="T15" fmla="*/ 13 h 26"/>
                    <a:gd name="T16" fmla="*/ 0 w 506"/>
                    <a:gd name="T17" fmla="*/ 7 h 26"/>
                    <a:gd name="T18" fmla="*/ 4 w 506"/>
                    <a:gd name="T19" fmla="*/ 4 h 26"/>
                    <a:gd name="T20" fmla="*/ 7 w 506"/>
                    <a:gd name="T21" fmla="*/ 0 h 26"/>
                    <a:gd name="T22" fmla="*/ 11 w 506"/>
                    <a:gd name="T23" fmla="*/ 0 h 26"/>
                    <a:gd name="T24" fmla="*/ 495 w 506"/>
                    <a:gd name="T25" fmla="*/ 0 h 26"/>
                    <a:gd name="T26" fmla="*/ 495 w 506"/>
                    <a:gd name="T27" fmla="*/ 0 h 26"/>
                    <a:gd name="T28" fmla="*/ 499 w 506"/>
                    <a:gd name="T29" fmla="*/ 0 h 26"/>
                    <a:gd name="T30" fmla="*/ 503 w 506"/>
                    <a:gd name="T31" fmla="*/ 4 h 26"/>
                    <a:gd name="T32" fmla="*/ 506 w 506"/>
                    <a:gd name="T33" fmla="*/ 7 h 26"/>
                    <a:gd name="T34" fmla="*/ 506 w 506"/>
                    <a:gd name="T35" fmla="*/ 13 h 26"/>
                    <a:gd name="T36" fmla="*/ 506 w 506"/>
                    <a:gd name="T37" fmla="*/ 13 h 26"/>
                    <a:gd name="T38" fmla="*/ 506 w 506"/>
                    <a:gd name="T39" fmla="*/ 17 h 26"/>
                    <a:gd name="T40" fmla="*/ 503 w 506"/>
                    <a:gd name="T41" fmla="*/ 22 h 26"/>
                    <a:gd name="T42" fmla="*/ 499 w 506"/>
                    <a:gd name="T43" fmla="*/ 24 h 26"/>
                    <a:gd name="T44" fmla="*/ 495 w 506"/>
                    <a:gd name="T45" fmla="*/ 26 h 26"/>
                    <a:gd name="T46" fmla="*/ 495 w 506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06" h="26">
                      <a:moveTo>
                        <a:pt x="495" y="26"/>
                      </a:moveTo>
                      <a:lnTo>
                        <a:pt x="11" y="26"/>
                      </a:lnTo>
                      <a:lnTo>
                        <a:pt x="11" y="26"/>
                      </a:lnTo>
                      <a:lnTo>
                        <a:pt x="7" y="24"/>
                      </a:lnTo>
                      <a:lnTo>
                        <a:pt x="4" y="22"/>
                      </a:lnTo>
                      <a:lnTo>
                        <a:pt x="0" y="17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0" y="7"/>
                      </a:lnTo>
                      <a:lnTo>
                        <a:pt x="4" y="4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495" y="0"/>
                      </a:lnTo>
                      <a:lnTo>
                        <a:pt x="495" y="0"/>
                      </a:lnTo>
                      <a:lnTo>
                        <a:pt x="499" y="0"/>
                      </a:lnTo>
                      <a:lnTo>
                        <a:pt x="503" y="4"/>
                      </a:lnTo>
                      <a:lnTo>
                        <a:pt x="506" y="7"/>
                      </a:lnTo>
                      <a:lnTo>
                        <a:pt x="506" y="13"/>
                      </a:lnTo>
                      <a:lnTo>
                        <a:pt x="506" y="13"/>
                      </a:lnTo>
                      <a:lnTo>
                        <a:pt x="506" y="17"/>
                      </a:lnTo>
                      <a:lnTo>
                        <a:pt x="503" y="22"/>
                      </a:lnTo>
                      <a:lnTo>
                        <a:pt x="499" y="24"/>
                      </a:lnTo>
                      <a:lnTo>
                        <a:pt x="495" y="26"/>
                      </a:lnTo>
                      <a:lnTo>
                        <a:pt x="495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2" name="Freeform 114"/>
                <p:cNvSpPr>
                  <a:spLocks/>
                </p:cNvSpPr>
                <p:nvPr/>
              </p:nvSpPr>
              <p:spPr bwMode="auto">
                <a:xfrm>
                  <a:off x="5847434" y="6012200"/>
                  <a:ext cx="519626" cy="29244"/>
                </a:xfrm>
                <a:custGeom>
                  <a:avLst/>
                  <a:gdLst>
                    <a:gd name="T0" fmla="*/ 449 w 462"/>
                    <a:gd name="T1" fmla="*/ 26 h 26"/>
                    <a:gd name="T2" fmla="*/ 11 w 462"/>
                    <a:gd name="T3" fmla="*/ 26 h 26"/>
                    <a:gd name="T4" fmla="*/ 11 w 462"/>
                    <a:gd name="T5" fmla="*/ 26 h 26"/>
                    <a:gd name="T6" fmla="*/ 8 w 462"/>
                    <a:gd name="T7" fmla="*/ 26 h 26"/>
                    <a:gd name="T8" fmla="*/ 4 w 462"/>
                    <a:gd name="T9" fmla="*/ 22 h 26"/>
                    <a:gd name="T10" fmla="*/ 2 w 462"/>
                    <a:gd name="T11" fmla="*/ 18 h 26"/>
                    <a:gd name="T12" fmla="*/ 0 w 462"/>
                    <a:gd name="T13" fmla="*/ 13 h 26"/>
                    <a:gd name="T14" fmla="*/ 0 w 462"/>
                    <a:gd name="T15" fmla="*/ 13 h 26"/>
                    <a:gd name="T16" fmla="*/ 2 w 462"/>
                    <a:gd name="T17" fmla="*/ 9 h 26"/>
                    <a:gd name="T18" fmla="*/ 4 w 462"/>
                    <a:gd name="T19" fmla="*/ 4 h 26"/>
                    <a:gd name="T20" fmla="*/ 8 w 462"/>
                    <a:gd name="T21" fmla="*/ 2 h 26"/>
                    <a:gd name="T22" fmla="*/ 11 w 462"/>
                    <a:gd name="T23" fmla="*/ 0 h 26"/>
                    <a:gd name="T24" fmla="*/ 449 w 462"/>
                    <a:gd name="T25" fmla="*/ 0 h 26"/>
                    <a:gd name="T26" fmla="*/ 449 w 462"/>
                    <a:gd name="T27" fmla="*/ 0 h 26"/>
                    <a:gd name="T28" fmla="*/ 455 w 462"/>
                    <a:gd name="T29" fmla="*/ 2 h 26"/>
                    <a:gd name="T30" fmla="*/ 458 w 462"/>
                    <a:gd name="T31" fmla="*/ 4 h 26"/>
                    <a:gd name="T32" fmla="*/ 460 w 462"/>
                    <a:gd name="T33" fmla="*/ 9 h 26"/>
                    <a:gd name="T34" fmla="*/ 462 w 462"/>
                    <a:gd name="T35" fmla="*/ 13 h 26"/>
                    <a:gd name="T36" fmla="*/ 462 w 462"/>
                    <a:gd name="T37" fmla="*/ 13 h 26"/>
                    <a:gd name="T38" fmla="*/ 460 w 462"/>
                    <a:gd name="T39" fmla="*/ 18 h 26"/>
                    <a:gd name="T40" fmla="*/ 458 w 462"/>
                    <a:gd name="T41" fmla="*/ 22 h 26"/>
                    <a:gd name="T42" fmla="*/ 455 w 462"/>
                    <a:gd name="T43" fmla="*/ 26 h 26"/>
                    <a:gd name="T44" fmla="*/ 449 w 462"/>
                    <a:gd name="T45" fmla="*/ 26 h 26"/>
                    <a:gd name="T46" fmla="*/ 449 w 462"/>
                    <a:gd name="T4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62" h="26">
                      <a:moveTo>
                        <a:pt x="449" y="26"/>
                      </a:moveTo>
                      <a:lnTo>
                        <a:pt x="11" y="26"/>
                      </a:lnTo>
                      <a:lnTo>
                        <a:pt x="11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2" y="9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1" y="0"/>
                      </a:lnTo>
                      <a:lnTo>
                        <a:pt x="449" y="0"/>
                      </a:lnTo>
                      <a:lnTo>
                        <a:pt x="449" y="0"/>
                      </a:lnTo>
                      <a:lnTo>
                        <a:pt x="455" y="2"/>
                      </a:lnTo>
                      <a:lnTo>
                        <a:pt x="458" y="4"/>
                      </a:lnTo>
                      <a:lnTo>
                        <a:pt x="460" y="9"/>
                      </a:lnTo>
                      <a:lnTo>
                        <a:pt x="462" y="13"/>
                      </a:lnTo>
                      <a:lnTo>
                        <a:pt x="462" y="13"/>
                      </a:lnTo>
                      <a:lnTo>
                        <a:pt x="460" y="18"/>
                      </a:lnTo>
                      <a:lnTo>
                        <a:pt x="458" y="22"/>
                      </a:lnTo>
                      <a:lnTo>
                        <a:pt x="455" y="26"/>
                      </a:lnTo>
                      <a:lnTo>
                        <a:pt x="449" y="26"/>
                      </a:lnTo>
                      <a:lnTo>
                        <a:pt x="449" y="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3" name="Freeform 115"/>
                <p:cNvSpPr>
                  <a:spLocks/>
                </p:cNvSpPr>
                <p:nvPr/>
              </p:nvSpPr>
              <p:spPr bwMode="auto">
                <a:xfrm>
                  <a:off x="5854183" y="6093181"/>
                  <a:ext cx="494882" cy="215948"/>
                </a:xfrm>
                <a:custGeom>
                  <a:avLst/>
                  <a:gdLst>
                    <a:gd name="T0" fmla="*/ 424 w 439"/>
                    <a:gd name="T1" fmla="*/ 193 h 193"/>
                    <a:gd name="T2" fmla="*/ 13 w 439"/>
                    <a:gd name="T3" fmla="*/ 193 h 193"/>
                    <a:gd name="T4" fmla="*/ 13 w 439"/>
                    <a:gd name="T5" fmla="*/ 193 h 193"/>
                    <a:gd name="T6" fmla="*/ 7 w 439"/>
                    <a:gd name="T7" fmla="*/ 191 h 193"/>
                    <a:gd name="T8" fmla="*/ 3 w 439"/>
                    <a:gd name="T9" fmla="*/ 190 h 193"/>
                    <a:gd name="T10" fmla="*/ 3 w 439"/>
                    <a:gd name="T11" fmla="*/ 190 h 193"/>
                    <a:gd name="T12" fmla="*/ 0 w 439"/>
                    <a:gd name="T13" fmla="*/ 184 h 193"/>
                    <a:gd name="T14" fmla="*/ 0 w 439"/>
                    <a:gd name="T15" fmla="*/ 178 h 193"/>
                    <a:gd name="T16" fmla="*/ 5 w 439"/>
                    <a:gd name="T17" fmla="*/ 13 h 193"/>
                    <a:gd name="T18" fmla="*/ 5 w 439"/>
                    <a:gd name="T19" fmla="*/ 13 h 193"/>
                    <a:gd name="T20" fmla="*/ 7 w 439"/>
                    <a:gd name="T21" fmla="*/ 8 h 193"/>
                    <a:gd name="T22" fmla="*/ 9 w 439"/>
                    <a:gd name="T23" fmla="*/ 4 h 193"/>
                    <a:gd name="T24" fmla="*/ 14 w 439"/>
                    <a:gd name="T25" fmla="*/ 2 h 193"/>
                    <a:gd name="T26" fmla="*/ 18 w 439"/>
                    <a:gd name="T27" fmla="*/ 0 h 193"/>
                    <a:gd name="T28" fmla="*/ 18 w 439"/>
                    <a:gd name="T29" fmla="*/ 0 h 193"/>
                    <a:gd name="T30" fmla="*/ 24 w 439"/>
                    <a:gd name="T31" fmla="*/ 2 h 193"/>
                    <a:gd name="T32" fmla="*/ 27 w 439"/>
                    <a:gd name="T33" fmla="*/ 4 h 193"/>
                    <a:gd name="T34" fmla="*/ 31 w 439"/>
                    <a:gd name="T35" fmla="*/ 10 h 193"/>
                    <a:gd name="T36" fmla="*/ 31 w 439"/>
                    <a:gd name="T37" fmla="*/ 15 h 193"/>
                    <a:gd name="T38" fmla="*/ 25 w 439"/>
                    <a:gd name="T39" fmla="*/ 167 h 193"/>
                    <a:gd name="T40" fmla="*/ 424 w 439"/>
                    <a:gd name="T41" fmla="*/ 167 h 193"/>
                    <a:gd name="T42" fmla="*/ 424 w 439"/>
                    <a:gd name="T43" fmla="*/ 167 h 193"/>
                    <a:gd name="T44" fmla="*/ 430 w 439"/>
                    <a:gd name="T45" fmla="*/ 167 h 193"/>
                    <a:gd name="T46" fmla="*/ 434 w 439"/>
                    <a:gd name="T47" fmla="*/ 171 h 193"/>
                    <a:gd name="T48" fmla="*/ 437 w 439"/>
                    <a:gd name="T49" fmla="*/ 175 h 193"/>
                    <a:gd name="T50" fmla="*/ 439 w 439"/>
                    <a:gd name="T51" fmla="*/ 180 h 193"/>
                    <a:gd name="T52" fmla="*/ 439 w 439"/>
                    <a:gd name="T53" fmla="*/ 180 h 193"/>
                    <a:gd name="T54" fmla="*/ 437 w 439"/>
                    <a:gd name="T55" fmla="*/ 184 h 193"/>
                    <a:gd name="T56" fmla="*/ 434 w 439"/>
                    <a:gd name="T57" fmla="*/ 190 h 193"/>
                    <a:gd name="T58" fmla="*/ 430 w 439"/>
                    <a:gd name="T59" fmla="*/ 191 h 193"/>
                    <a:gd name="T60" fmla="*/ 424 w 439"/>
                    <a:gd name="T61" fmla="*/ 193 h 193"/>
                    <a:gd name="T62" fmla="*/ 424 w 439"/>
                    <a:gd name="T63" fmla="*/ 193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39" h="193">
                      <a:moveTo>
                        <a:pt x="424" y="193"/>
                      </a:moveTo>
                      <a:lnTo>
                        <a:pt x="13" y="193"/>
                      </a:lnTo>
                      <a:lnTo>
                        <a:pt x="13" y="193"/>
                      </a:lnTo>
                      <a:lnTo>
                        <a:pt x="7" y="191"/>
                      </a:lnTo>
                      <a:lnTo>
                        <a:pt x="3" y="190"/>
                      </a:lnTo>
                      <a:lnTo>
                        <a:pt x="3" y="190"/>
                      </a:lnTo>
                      <a:lnTo>
                        <a:pt x="0" y="184"/>
                      </a:lnTo>
                      <a:lnTo>
                        <a:pt x="0" y="178"/>
                      </a:lnTo>
                      <a:lnTo>
                        <a:pt x="5" y="13"/>
                      </a:lnTo>
                      <a:lnTo>
                        <a:pt x="5" y="13"/>
                      </a:lnTo>
                      <a:lnTo>
                        <a:pt x="7" y="8"/>
                      </a:lnTo>
                      <a:lnTo>
                        <a:pt x="9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4" y="2"/>
                      </a:lnTo>
                      <a:lnTo>
                        <a:pt x="27" y="4"/>
                      </a:lnTo>
                      <a:lnTo>
                        <a:pt x="31" y="10"/>
                      </a:lnTo>
                      <a:lnTo>
                        <a:pt x="31" y="15"/>
                      </a:lnTo>
                      <a:lnTo>
                        <a:pt x="25" y="167"/>
                      </a:lnTo>
                      <a:lnTo>
                        <a:pt x="424" y="167"/>
                      </a:lnTo>
                      <a:lnTo>
                        <a:pt x="424" y="167"/>
                      </a:lnTo>
                      <a:lnTo>
                        <a:pt x="430" y="167"/>
                      </a:lnTo>
                      <a:lnTo>
                        <a:pt x="434" y="171"/>
                      </a:lnTo>
                      <a:lnTo>
                        <a:pt x="437" y="175"/>
                      </a:lnTo>
                      <a:lnTo>
                        <a:pt x="439" y="180"/>
                      </a:lnTo>
                      <a:lnTo>
                        <a:pt x="439" y="180"/>
                      </a:lnTo>
                      <a:lnTo>
                        <a:pt x="437" y="184"/>
                      </a:lnTo>
                      <a:lnTo>
                        <a:pt x="434" y="190"/>
                      </a:lnTo>
                      <a:lnTo>
                        <a:pt x="430" y="191"/>
                      </a:lnTo>
                      <a:lnTo>
                        <a:pt x="424" y="193"/>
                      </a:lnTo>
                      <a:lnTo>
                        <a:pt x="424" y="1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4" name="Freeform 116"/>
                <p:cNvSpPr>
                  <a:spLocks/>
                </p:cNvSpPr>
                <p:nvPr/>
              </p:nvSpPr>
              <p:spPr bwMode="auto">
                <a:xfrm>
                  <a:off x="5813693" y="6228148"/>
                  <a:ext cx="107974" cy="107974"/>
                </a:xfrm>
                <a:custGeom>
                  <a:avLst/>
                  <a:gdLst>
                    <a:gd name="T0" fmla="*/ 97 w 97"/>
                    <a:gd name="T1" fmla="*/ 48 h 96"/>
                    <a:gd name="T2" fmla="*/ 97 w 97"/>
                    <a:gd name="T3" fmla="*/ 48 h 96"/>
                    <a:gd name="T4" fmla="*/ 95 w 97"/>
                    <a:gd name="T5" fmla="*/ 39 h 96"/>
                    <a:gd name="T6" fmla="*/ 93 w 97"/>
                    <a:gd name="T7" fmla="*/ 30 h 96"/>
                    <a:gd name="T8" fmla="*/ 88 w 97"/>
                    <a:gd name="T9" fmla="*/ 22 h 96"/>
                    <a:gd name="T10" fmla="*/ 82 w 97"/>
                    <a:gd name="T11" fmla="*/ 15 h 96"/>
                    <a:gd name="T12" fmla="*/ 75 w 97"/>
                    <a:gd name="T13" fmla="*/ 9 h 96"/>
                    <a:gd name="T14" fmla="*/ 67 w 97"/>
                    <a:gd name="T15" fmla="*/ 4 h 96"/>
                    <a:gd name="T16" fmla="*/ 58 w 97"/>
                    <a:gd name="T17" fmla="*/ 2 h 96"/>
                    <a:gd name="T18" fmla="*/ 49 w 97"/>
                    <a:gd name="T19" fmla="*/ 0 h 96"/>
                    <a:gd name="T20" fmla="*/ 49 w 97"/>
                    <a:gd name="T21" fmla="*/ 0 h 96"/>
                    <a:gd name="T22" fmla="*/ 39 w 97"/>
                    <a:gd name="T23" fmla="*/ 2 h 96"/>
                    <a:gd name="T24" fmla="*/ 30 w 97"/>
                    <a:gd name="T25" fmla="*/ 4 h 96"/>
                    <a:gd name="T26" fmla="*/ 21 w 97"/>
                    <a:gd name="T27" fmla="*/ 9 h 96"/>
                    <a:gd name="T28" fmla="*/ 15 w 97"/>
                    <a:gd name="T29" fmla="*/ 15 h 96"/>
                    <a:gd name="T30" fmla="*/ 8 w 97"/>
                    <a:gd name="T31" fmla="*/ 22 h 96"/>
                    <a:gd name="T32" fmla="*/ 4 w 97"/>
                    <a:gd name="T33" fmla="*/ 30 h 96"/>
                    <a:gd name="T34" fmla="*/ 2 w 97"/>
                    <a:gd name="T35" fmla="*/ 39 h 96"/>
                    <a:gd name="T36" fmla="*/ 0 w 97"/>
                    <a:gd name="T37" fmla="*/ 48 h 96"/>
                    <a:gd name="T38" fmla="*/ 0 w 97"/>
                    <a:gd name="T39" fmla="*/ 48 h 96"/>
                    <a:gd name="T40" fmla="*/ 2 w 97"/>
                    <a:gd name="T41" fmla="*/ 59 h 96"/>
                    <a:gd name="T42" fmla="*/ 4 w 97"/>
                    <a:gd name="T43" fmla="*/ 67 h 96"/>
                    <a:gd name="T44" fmla="*/ 8 w 97"/>
                    <a:gd name="T45" fmla="*/ 76 h 96"/>
                    <a:gd name="T46" fmla="*/ 15 w 97"/>
                    <a:gd name="T47" fmla="*/ 83 h 96"/>
                    <a:gd name="T48" fmla="*/ 21 w 97"/>
                    <a:gd name="T49" fmla="*/ 89 h 96"/>
                    <a:gd name="T50" fmla="*/ 30 w 97"/>
                    <a:gd name="T51" fmla="*/ 93 h 96"/>
                    <a:gd name="T52" fmla="*/ 39 w 97"/>
                    <a:gd name="T53" fmla="*/ 96 h 96"/>
                    <a:gd name="T54" fmla="*/ 49 w 97"/>
                    <a:gd name="T55" fmla="*/ 96 h 96"/>
                    <a:gd name="T56" fmla="*/ 49 w 97"/>
                    <a:gd name="T57" fmla="*/ 96 h 96"/>
                    <a:gd name="T58" fmla="*/ 58 w 97"/>
                    <a:gd name="T59" fmla="*/ 96 h 96"/>
                    <a:gd name="T60" fmla="*/ 67 w 97"/>
                    <a:gd name="T61" fmla="*/ 93 h 96"/>
                    <a:gd name="T62" fmla="*/ 75 w 97"/>
                    <a:gd name="T63" fmla="*/ 89 h 96"/>
                    <a:gd name="T64" fmla="*/ 82 w 97"/>
                    <a:gd name="T65" fmla="*/ 83 h 96"/>
                    <a:gd name="T66" fmla="*/ 88 w 97"/>
                    <a:gd name="T67" fmla="*/ 76 h 96"/>
                    <a:gd name="T68" fmla="*/ 93 w 97"/>
                    <a:gd name="T69" fmla="*/ 67 h 96"/>
                    <a:gd name="T70" fmla="*/ 95 w 97"/>
                    <a:gd name="T71" fmla="*/ 59 h 96"/>
                    <a:gd name="T72" fmla="*/ 97 w 97"/>
                    <a:gd name="T73" fmla="*/ 48 h 96"/>
                    <a:gd name="T74" fmla="*/ 97 w 97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7" h="96">
                      <a:moveTo>
                        <a:pt x="97" y="48"/>
                      </a:moveTo>
                      <a:lnTo>
                        <a:pt x="97" y="48"/>
                      </a:lnTo>
                      <a:lnTo>
                        <a:pt x="95" y="39"/>
                      </a:lnTo>
                      <a:lnTo>
                        <a:pt x="93" y="30"/>
                      </a:lnTo>
                      <a:lnTo>
                        <a:pt x="88" y="22"/>
                      </a:lnTo>
                      <a:lnTo>
                        <a:pt x="82" y="15"/>
                      </a:lnTo>
                      <a:lnTo>
                        <a:pt x="75" y="9"/>
                      </a:lnTo>
                      <a:lnTo>
                        <a:pt x="67" y="4"/>
                      </a:lnTo>
                      <a:lnTo>
                        <a:pt x="58" y="2"/>
                      </a:lnTo>
                      <a:lnTo>
                        <a:pt x="49" y="0"/>
                      </a:lnTo>
                      <a:lnTo>
                        <a:pt x="49" y="0"/>
                      </a:ln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21" y="9"/>
                      </a:lnTo>
                      <a:lnTo>
                        <a:pt x="15" y="15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9"/>
                      </a:lnTo>
                      <a:lnTo>
                        <a:pt x="4" y="67"/>
                      </a:lnTo>
                      <a:lnTo>
                        <a:pt x="8" y="76"/>
                      </a:lnTo>
                      <a:lnTo>
                        <a:pt x="15" y="83"/>
                      </a:lnTo>
                      <a:lnTo>
                        <a:pt x="21" y="89"/>
                      </a:lnTo>
                      <a:lnTo>
                        <a:pt x="30" y="93"/>
                      </a:lnTo>
                      <a:lnTo>
                        <a:pt x="39" y="96"/>
                      </a:lnTo>
                      <a:lnTo>
                        <a:pt x="49" y="96"/>
                      </a:lnTo>
                      <a:lnTo>
                        <a:pt x="49" y="96"/>
                      </a:lnTo>
                      <a:lnTo>
                        <a:pt x="58" y="96"/>
                      </a:lnTo>
                      <a:lnTo>
                        <a:pt x="67" y="93"/>
                      </a:lnTo>
                      <a:lnTo>
                        <a:pt x="75" y="89"/>
                      </a:lnTo>
                      <a:lnTo>
                        <a:pt x="82" y="83"/>
                      </a:lnTo>
                      <a:lnTo>
                        <a:pt x="88" y="76"/>
                      </a:lnTo>
                      <a:lnTo>
                        <a:pt x="93" y="67"/>
                      </a:lnTo>
                      <a:lnTo>
                        <a:pt x="95" y="59"/>
                      </a:lnTo>
                      <a:lnTo>
                        <a:pt x="97" y="48"/>
                      </a:lnTo>
                      <a:lnTo>
                        <a:pt x="97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  <p:sp>
              <p:nvSpPr>
                <p:cNvPr id="45" name="Freeform 117"/>
                <p:cNvSpPr>
                  <a:spLocks/>
                </p:cNvSpPr>
                <p:nvPr/>
              </p:nvSpPr>
              <p:spPr bwMode="auto">
                <a:xfrm>
                  <a:off x="6252337" y="6228148"/>
                  <a:ext cx="110224" cy="107974"/>
                </a:xfrm>
                <a:custGeom>
                  <a:avLst/>
                  <a:gdLst>
                    <a:gd name="T0" fmla="*/ 96 w 96"/>
                    <a:gd name="T1" fmla="*/ 48 h 96"/>
                    <a:gd name="T2" fmla="*/ 96 w 96"/>
                    <a:gd name="T3" fmla="*/ 48 h 96"/>
                    <a:gd name="T4" fmla="*/ 95 w 96"/>
                    <a:gd name="T5" fmla="*/ 39 h 96"/>
                    <a:gd name="T6" fmla="*/ 93 w 96"/>
                    <a:gd name="T7" fmla="*/ 30 h 96"/>
                    <a:gd name="T8" fmla="*/ 89 w 96"/>
                    <a:gd name="T9" fmla="*/ 22 h 96"/>
                    <a:gd name="T10" fmla="*/ 82 w 96"/>
                    <a:gd name="T11" fmla="*/ 15 h 96"/>
                    <a:gd name="T12" fmla="*/ 76 w 96"/>
                    <a:gd name="T13" fmla="*/ 9 h 96"/>
                    <a:gd name="T14" fmla="*/ 67 w 96"/>
                    <a:gd name="T15" fmla="*/ 4 h 96"/>
                    <a:gd name="T16" fmla="*/ 57 w 96"/>
                    <a:gd name="T17" fmla="*/ 2 h 96"/>
                    <a:gd name="T18" fmla="*/ 48 w 96"/>
                    <a:gd name="T19" fmla="*/ 0 h 96"/>
                    <a:gd name="T20" fmla="*/ 48 w 96"/>
                    <a:gd name="T21" fmla="*/ 0 h 96"/>
                    <a:gd name="T22" fmla="*/ 39 w 96"/>
                    <a:gd name="T23" fmla="*/ 2 h 96"/>
                    <a:gd name="T24" fmla="*/ 30 w 96"/>
                    <a:gd name="T25" fmla="*/ 4 h 96"/>
                    <a:gd name="T26" fmla="*/ 22 w 96"/>
                    <a:gd name="T27" fmla="*/ 9 h 96"/>
                    <a:gd name="T28" fmla="*/ 15 w 96"/>
                    <a:gd name="T29" fmla="*/ 15 h 96"/>
                    <a:gd name="T30" fmla="*/ 9 w 96"/>
                    <a:gd name="T31" fmla="*/ 22 h 96"/>
                    <a:gd name="T32" fmla="*/ 4 w 96"/>
                    <a:gd name="T33" fmla="*/ 30 h 96"/>
                    <a:gd name="T34" fmla="*/ 2 w 96"/>
                    <a:gd name="T35" fmla="*/ 39 h 96"/>
                    <a:gd name="T36" fmla="*/ 0 w 96"/>
                    <a:gd name="T37" fmla="*/ 48 h 96"/>
                    <a:gd name="T38" fmla="*/ 0 w 96"/>
                    <a:gd name="T39" fmla="*/ 48 h 96"/>
                    <a:gd name="T40" fmla="*/ 2 w 96"/>
                    <a:gd name="T41" fmla="*/ 59 h 96"/>
                    <a:gd name="T42" fmla="*/ 4 w 96"/>
                    <a:gd name="T43" fmla="*/ 67 h 96"/>
                    <a:gd name="T44" fmla="*/ 9 w 96"/>
                    <a:gd name="T45" fmla="*/ 76 h 96"/>
                    <a:gd name="T46" fmla="*/ 15 w 96"/>
                    <a:gd name="T47" fmla="*/ 83 h 96"/>
                    <a:gd name="T48" fmla="*/ 22 w 96"/>
                    <a:gd name="T49" fmla="*/ 89 h 96"/>
                    <a:gd name="T50" fmla="*/ 30 w 96"/>
                    <a:gd name="T51" fmla="*/ 93 h 96"/>
                    <a:gd name="T52" fmla="*/ 39 w 96"/>
                    <a:gd name="T53" fmla="*/ 96 h 96"/>
                    <a:gd name="T54" fmla="*/ 48 w 96"/>
                    <a:gd name="T55" fmla="*/ 96 h 96"/>
                    <a:gd name="T56" fmla="*/ 48 w 96"/>
                    <a:gd name="T57" fmla="*/ 96 h 96"/>
                    <a:gd name="T58" fmla="*/ 57 w 96"/>
                    <a:gd name="T59" fmla="*/ 96 h 96"/>
                    <a:gd name="T60" fmla="*/ 67 w 96"/>
                    <a:gd name="T61" fmla="*/ 93 h 96"/>
                    <a:gd name="T62" fmla="*/ 76 w 96"/>
                    <a:gd name="T63" fmla="*/ 89 h 96"/>
                    <a:gd name="T64" fmla="*/ 82 w 96"/>
                    <a:gd name="T65" fmla="*/ 83 h 96"/>
                    <a:gd name="T66" fmla="*/ 89 w 96"/>
                    <a:gd name="T67" fmla="*/ 76 h 96"/>
                    <a:gd name="T68" fmla="*/ 93 w 96"/>
                    <a:gd name="T69" fmla="*/ 67 h 96"/>
                    <a:gd name="T70" fmla="*/ 95 w 96"/>
                    <a:gd name="T71" fmla="*/ 59 h 96"/>
                    <a:gd name="T72" fmla="*/ 96 w 96"/>
                    <a:gd name="T73" fmla="*/ 48 h 96"/>
                    <a:gd name="T74" fmla="*/ 96 w 96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6">
                      <a:moveTo>
                        <a:pt x="96" y="48"/>
                      </a:moveTo>
                      <a:lnTo>
                        <a:pt x="96" y="48"/>
                      </a:lnTo>
                      <a:lnTo>
                        <a:pt x="95" y="39"/>
                      </a:lnTo>
                      <a:lnTo>
                        <a:pt x="93" y="30"/>
                      </a:lnTo>
                      <a:lnTo>
                        <a:pt x="89" y="22"/>
                      </a:lnTo>
                      <a:lnTo>
                        <a:pt x="82" y="15"/>
                      </a:lnTo>
                      <a:lnTo>
                        <a:pt x="76" y="9"/>
                      </a:lnTo>
                      <a:lnTo>
                        <a:pt x="67" y="4"/>
                      </a:lnTo>
                      <a:lnTo>
                        <a:pt x="57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9" y="2"/>
                      </a:lnTo>
                      <a:lnTo>
                        <a:pt x="30" y="4"/>
                      </a:lnTo>
                      <a:lnTo>
                        <a:pt x="22" y="9"/>
                      </a:lnTo>
                      <a:lnTo>
                        <a:pt x="15" y="15"/>
                      </a:lnTo>
                      <a:lnTo>
                        <a:pt x="9" y="22"/>
                      </a:lnTo>
                      <a:lnTo>
                        <a:pt x="4" y="30"/>
                      </a:lnTo>
                      <a:lnTo>
                        <a:pt x="2" y="39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9"/>
                      </a:lnTo>
                      <a:lnTo>
                        <a:pt x="4" y="67"/>
                      </a:lnTo>
                      <a:lnTo>
                        <a:pt x="9" y="76"/>
                      </a:lnTo>
                      <a:lnTo>
                        <a:pt x="15" y="83"/>
                      </a:lnTo>
                      <a:lnTo>
                        <a:pt x="22" y="89"/>
                      </a:lnTo>
                      <a:lnTo>
                        <a:pt x="30" y="93"/>
                      </a:lnTo>
                      <a:lnTo>
                        <a:pt x="39" y="96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57" y="96"/>
                      </a:lnTo>
                      <a:lnTo>
                        <a:pt x="67" y="93"/>
                      </a:lnTo>
                      <a:lnTo>
                        <a:pt x="76" y="89"/>
                      </a:lnTo>
                      <a:lnTo>
                        <a:pt x="82" y="83"/>
                      </a:lnTo>
                      <a:lnTo>
                        <a:pt x="89" y="76"/>
                      </a:lnTo>
                      <a:lnTo>
                        <a:pt x="93" y="67"/>
                      </a:lnTo>
                      <a:lnTo>
                        <a:pt x="95" y="59"/>
                      </a:lnTo>
                      <a:lnTo>
                        <a:pt x="96" y="48"/>
                      </a:lnTo>
                      <a:lnTo>
                        <a:pt x="96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+mn-ea"/>
                  </a:endParaRPr>
                </a:p>
              </p:txBody>
            </p:sp>
          </p:grpSp>
          <p:sp>
            <p:nvSpPr>
              <p:cNvPr id="33" name="Freeform 121"/>
              <p:cNvSpPr>
                <a:spLocks/>
              </p:cNvSpPr>
              <p:nvPr/>
            </p:nvSpPr>
            <p:spPr bwMode="auto">
              <a:xfrm>
                <a:off x="6045387" y="5499323"/>
                <a:ext cx="953772" cy="1358675"/>
              </a:xfrm>
              <a:custGeom>
                <a:avLst/>
                <a:gdLst>
                  <a:gd name="T0" fmla="*/ 208 w 848"/>
                  <a:gd name="T1" fmla="*/ 552 h 1207"/>
                  <a:gd name="T2" fmla="*/ 201 w 848"/>
                  <a:gd name="T3" fmla="*/ 408 h 1207"/>
                  <a:gd name="T4" fmla="*/ 180 w 848"/>
                  <a:gd name="T5" fmla="*/ 326 h 1207"/>
                  <a:gd name="T6" fmla="*/ 119 w 848"/>
                  <a:gd name="T7" fmla="*/ 102 h 1207"/>
                  <a:gd name="T8" fmla="*/ 114 w 848"/>
                  <a:gd name="T9" fmla="*/ 44 h 1207"/>
                  <a:gd name="T10" fmla="*/ 123 w 848"/>
                  <a:gd name="T11" fmla="*/ 16 h 1207"/>
                  <a:gd name="T12" fmla="*/ 140 w 848"/>
                  <a:gd name="T13" fmla="*/ 3 h 1207"/>
                  <a:gd name="T14" fmla="*/ 158 w 848"/>
                  <a:gd name="T15" fmla="*/ 1 h 1207"/>
                  <a:gd name="T16" fmla="*/ 179 w 848"/>
                  <a:gd name="T17" fmla="*/ 16 h 1207"/>
                  <a:gd name="T18" fmla="*/ 199 w 848"/>
                  <a:gd name="T19" fmla="*/ 46 h 1207"/>
                  <a:gd name="T20" fmla="*/ 273 w 848"/>
                  <a:gd name="T21" fmla="*/ 250 h 1207"/>
                  <a:gd name="T22" fmla="*/ 316 w 848"/>
                  <a:gd name="T23" fmla="*/ 346 h 1207"/>
                  <a:gd name="T24" fmla="*/ 347 w 848"/>
                  <a:gd name="T25" fmla="*/ 333 h 1207"/>
                  <a:gd name="T26" fmla="*/ 379 w 848"/>
                  <a:gd name="T27" fmla="*/ 337 h 1207"/>
                  <a:gd name="T28" fmla="*/ 396 w 848"/>
                  <a:gd name="T29" fmla="*/ 348 h 1207"/>
                  <a:gd name="T30" fmla="*/ 435 w 848"/>
                  <a:gd name="T31" fmla="*/ 397 h 1207"/>
                  <a:gd name="T32" fmla="*/ 462 w 848"/>
                  <a:gd name="T33" fmla="*/ 424 h 1207"/>
                  <a:gd name="T34" fmla="*/ 498 w 848"/>
                  <a:gd name="T35" fmla="*/ 434 h 1207"/>
                  <a:gd name="T36" fmla="*/ 552 w 848"/>
                  <a:gd name="T37" fmla="*/ 436 h 1207"/>
                  <a:gd name="T38" fmla="*/ 589 w 848"/>
                  <a:gd name="T39" fmla="*/ 458 h 1207"/>
                  <a:gd name="T40" fmla="*/ 603 w 848"/>
                  <a:gd name="T41" fmla="*/ 467 h 1207"/>
                  <a:gd name="T42" fmla="*/ 654 w 848"/>
                  <a:gd name="T43" fmla="*/ 486 h 1207"/>
                  <a:gd name="T44" fmla="*/ 670 w 848"/>
                  <a:gd name="T45" fmla="*/ 502 h 1207"/>
                  <a:gd name="T46" fmla="*/ 681 w 848"/>
                  <a:gd name="T47" fmla="*/ 539 h 1207"/>
                  <a:gd name="T48" fmla="*/ 689 w 848"/>
                  <a:gd name="T49" fmla="*/ 597 h 1207"/>
                  <a:gd name="T50" fmla="*/ 683 w 848"/>
                  <a:gd name="T51" fmla="*/ 714 h 1207"/>
                  <a:gd name="T52" fmla="*/ 683 w 848"/>
                  <a:gd name="T53" fmla="*/ 792 h 1207"/>
                  <a:gd name="T54" fmla="*/ 694 w 848"/>
                  <a:gd name="T55" fmla="*/ 897 h 1207"/>
                  <a:gd name="T56" fmla="*/ 711 w 848"/>
                  <a:gd name="T57" fmla="*/ 955 h 1207"/>
                  <a:gd name="T58" fmla="*/ 466 w 848"/>
                  <a:gd name="T59" fmla="*/ 1207 h 1207"/>
                  <a:gd name="T60" fmla="*/ 338 w 848"/>
                  <a:gd name="T61" fmla="*/ 1029 h 1207"/>
                  <a:gd name="T62" fmla="*/ 266 w 848"/>
                  <a:gd name="T63" fmla="*/ 938 h 1207"/>
                  <a:gd name="T64" fmla="*/ 177 w 848"/>
                  <a:gd name="T65" fmla="*/ 847 h 1207"/>
                  <a:gd name="T66" fmla="*/ 123 w 848"/>
                  <a:gd name="T67" fmla="*/ 781 h 1207"/>
                  <a:gd name="T68" fmla="*/ 91 w 848"/>
                  <a:gd name="T69" fmla="*/ 704 h 1207"/>
                  <a:gd name="T70" fmla="*/ 50 w 848"/>
                  <a:gd name="T71" fmla="*/ 599 h 1207"/>
                  <a:gd name="T72" fmla="*/ 37 w 848"/>
                  <a:gd name="T73" fmla="*/ 551 h 1207"/>
                  <a:gd name="T74" fmla="*/ 32 w 848"/>
                  <a:gd name="T75" fmla="*/ 512 h 1207"/>
                  <a:gd name="T76" fmla="*/ 12 w 848"/>
                  <a:gd name="T77" fmla="*/ 463 h 1207"/>
                  <a:gd name="T78" fmla="*/ 0 w 848"/>
                  <a:gd name="T79" fmla="*/ 443 h 1207"/>
                  <a:gd name="T80" fmla="*/ 6 w 848"/>
                  <a:gd name="T81" fmla="*/ 432 h 1207"/>
                  <a:gd name="T82" fmla="*/ 28 w 848"/>
                  <a:gd name="T83" fmla="*/ 419 h 1207"/>
                  <a:gd name="T84" fmla="*/ 58 w 848"/>
                  <a:gd name="T85" fmla="*/ 415 h 1207"/>
                  <a:gd name="T86" fmla="*/ 89 w 848"/>
                  <a:gd name="T87" fmla="*/ 424 h 1207"/>
                  <a:gd name="T88" fmla="*/ 127 w 848"/>
                  <a:gd name="T89" fmla="*/ 454 h 1207"/>
                  <a:gd name="T90" fmla="*/ 149 w 848"/>
                  <a:gd name="T91" fmla="*/ 484 h 1207"/>
                  <a:gd name="T92" fmla="*/ 158 w 848"/>
                  <a:gd name="T93" fmla="*/ 508 h 1207"/>
                  <a:gd name="T94" fmla="*/ 195 w 848"/>
                  <a:gd name="T95" fmla="*/ 615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8" h="1207">
                    <a:moveTo>
                      <a:pt x="210" y="643"/>
                    </a:moveTo>
                    <a:lnTo>
                      <a:pt x="210" y="643"/>
                    </a:lnTo>
                    <a:lnTo>
                      <a:pt x="208" y="552"/>
                    </a:lnTo>
                    <a:lnTo>
                      <a:pt x="206" y="474"/>
                    </a:lnTo>
                    <a:lnTo>
                      <a:pt x="205" y="437"/>
                    </a:lnTo>
                    <a:lnTo>
                      <a:pt x="201" y="408"/>
                    </a:lnTo>
                    <a:lnTo>
                      <a:pt x="201" y="408"/>
                    </a:lnTo>
                    <a:lnTo>
                      <a:pt x="193" y="372"/>
                    </a:lnTo>
                    <a:lnTo>
                      <a:pt x="180" y="326"/>
                    </a:lnTo>
                    <a:lnTo>
                      <a:pt x="147" y="211"/>
                    </a:lnTo>
                    <a:lnTo>
                      <a:pt x="132" y="154"/>
                    </a:lnTo>
                    <a:lnTo>
                      <a:pt x="119" y="102"/>
                    </a:lnTo>
                    <a:lnTo>
                      <a:pt x="115" y="79"/>
                    </a:lnTo>
                    <a:lnTo>
                      <a:pt x="114" y="61"/>
                    </a:lnTo>
                    <a:lnTo>
                      <a:pt x="114" y="44"/>
                    </a:lnTo>
                    <a:lnTo>
                      <a:pt x="115" y="33"/>
                    </a:lnTo>
                    <a:lnTo>
                      <a:pt x="115" y="33"/>
                    </a:lnTo>
                    <a:lnTo>
                      <a:pt x="123" y="16"/>
                    </a:lnTo>
                    <a:lnTo>
                      <a:pt x="128" y="11"/>
                    </a:lnTo>
                    <a:lnTo>
                      <a:pt x="134" y="7"/>
                    </a:lnTo>
                    <a:lnTo>
                      <a:pt x="140" y="3"/>
                    </a:lnTo>
                    <a:lnTo>
                      <a:pt x="145" y="1"/>
                    </a:lnTo>
                    <a:lnTo>
                      <a:pt x="151" y="0"/>
                    </a:lnTo>
                    <a:lnTo>
                      <a:pt x="158" y="1"/>
                    </a:lnTo>
                    <a:lnTo>
                      <a:pt x="166" y="5"/>
                    </a:lnTo>
                    <a:lnTo>
                      <a:pt x="171" y="9"/>
                    </a:lnTo>
                    <a:lnTo>
                      <a:pt x="179" y="16"/>
                    </a:lnTo>
                    <a:lnTo>
                      <a:pt x="186" y="24"/>
                    </a:lnTo>
                    <a:lnTo>
                      <a:pt x="193" y="33"/>
                    </a:lnTo>
                    <a:lnTo>
                      <a:pt x="199" y="46"/>
                    </a:lnTo>
                    <a:lnTo>
                      <a:pt x="212" y="78"/>
                    </a:lnTo>
                    <a:lnTo>
                      <a:pt x="212" y="78"/>
                    </a:lnTo>
                    <a:lnTo>
                      <a:pt x="273" y="250"/>
                    </a:lnTo>
                    <a:lnTo>
                      <a:pt x="308" y="352"/>
                    </a:lnTo>
                    <a:lnTo>
                      <a:pt x="308" y="352"/>
                    </a:lnTo>
                    <a:lnTo>
                      <a:pt x="316" y="346"/>
                    </a:lnTo>
                    <a:lnTo>
                      <a:pt x="323" y="341"/>
                    </a:lnTo>
                    <a:lnTo>
                      <a:pt x="334" y="337"/>
                    </a:lnTo>
                    <a:lnTo>
                      <a:pt x="347" y="333"/>
                    </a:lnTo>
                    <a:lnTo>
                      <a:pt x="362" y="333"/>
                    </a:lnTo>
                    <a:lnTo>
                      <a:pt x="370" y="335"/>
                    </a:lnTo>
                    <a:lnTo>
                      <a:pt x="379" y="337"/>
                    </a:lnTo>
                    <a:lnTo>
                      <a:pt x="386" y="341"/>
                    </a:lnTo>
                    <a:lnTo>
                      <a:pt x="396" y="348"/>
                    </a:lnTo>
                    <a:lnTo>
                      <a:pt x="396" y="348"/>
                    </a:lnTo>
                    <a:lnTo>
                      <a:pt x="410" y="361"/>
                    </a:lnTo>
                    <a:lnTo>
                      <a:pt x="422" y="374"/>
                    </a:lnTo>
                    <a:lnTo>
                      <a:pt x="435" y="397"/>
                    </a:lnTo>
                    <a:lnTo>
                      <a:pt x="442" y="408"/>
                    </a:lnTo>
                    <a:lnTo>
                      <a:pt x="451" y="417"/>
                    </a:lnTo>
                    <a:lnTo>
                      <a:pt x="462" y="424"/>
                    </a:lnTo>
                    <a:lnTo>
                      <a:pt x="479" y="430"/>
                    </a:lnTo>
                    <a:lnTo>
                      <a:pt x="479" y="430"/>
                    </a:lnTo>
                    <a:lnTo>
                      <a:pt x="498" y="434"/>
                    </a:lnTo>
                    <a:lnTo>
                      <a:pt x="514" y="436"/>
                    </a:lnTo>
                    <a:lnTo>
                      <a:pt x="540" y="436"/>
                    </a:lnTo>
                    <a:lnTo>
                      <a:pt x="552" y="436"/>
                    </a:lnTo>
                    <a:lnTo>
                      <a:pt x="564" y="439"/>
                    </a:lnTo>
                    <a:lnTo>
                      <a:pt x="576" y="447"/>
                    </a:lnTo>
                    <a:lnTo>
                      <a:pt x="589" y="458"/>
                    </a:lnTo>
                    <a:lnTo>
                      <a:pt x="589" y="458"/>
                    </a:lnTo>
                    <a:lnTo>
                      <a:pt x="596" y="463"/>
                    </a:lnTo>
                    <a:lnTo>
                      <a:pt x="603" y="467"/>
                    </a:lnTo>
                    <a:lnTo>
                      <a:pt x="616" y="473"/>
                    </a:lnTo>
                    <a:lnTo>
                      <a:pt x="642" y="480"/>
                    </a:lnTo>
                    <a:lnTo>
                      <a:pt x="654" y="486"/>
                    </a:lnTo>
                    <a:lnTo>
                      <a:pt x="659" y="489"/>
                    </a:lnTo>
                    <a:lnTo>
                      <a:pt x="665" y="495"/>
                    </a:lnTo>
                    <a:lnTo>
                      <a:pt x="670" y="502"/>
                    </a:lnTo>
                    <a:lnTo>
                      <a:pt x="674" y="512"/>
                    </a:lnTo>
                    <a:lnTo>
                      <a:pt x="678" y="525"/>
                    </a:lnTo>
                    <a:lnTo>
                      <a:pt x="681" y="539"/>
                    </a:lnTo>
                    <a:lnTo>
                      <a:pt x="681" y="539"/>
                    </a:lnTo>
                    <a:lnTo>
                      <a:pt x="687" y="569"/>
                    </a:lnTo>
                    <a:lnTo>
                      <a:pt x="689" y="597"/>
                    </a:lnTo>
                    <a:lnTo>
                      <a:pt x="689" y="625"/>
                    </a:lnTo>
                    <a:lnTo>
                      <a:pt x="687" y="653"/>
                    </a:lnTo>
                    <a:lnTo>
                      <a:pt x="683" y="714"/>
                    </a:lnTo>
                    <a:lnTo>
                      <a:pt x="681" y="751"/>
                    </a:lnTo>
                    <a:lnTo>
                      <a:pt x="683" y="792"/>
                    </a:lnTo>
                    <a:lnTo>
                      <a:pt x="683" y="792"/>
                    </a:lnTo>
                    <a:lnTo>
                      <a:pt x="687" y="834"/>
                    </a:lnTo>
                    <a:lnTo>
                      <a:pt x="691" y="870"/>
                    </a:lnTo>
                    <a:lnTo>
                      <a:pt x="694" y="897"/>
                    </a:lnTo>
                    <a:lnTo>
                      <a:pt x="700" y="918"/>
                    </a:lnTo>
                    <a:lnTo>
                      <a:pt x="707" y="946"/>
                    </a:lnTo>
                    <a:lnTo>
                      <a:pt x="711" y="955"/>
                    </a:lnTo>
                    <a:lnTo>
                      <a:pt x="848" y="1207"/>
                    </a:lnTo>
                    <a:lnTo>
                      <a:pt x="466" y="1207"/>
                    </a:lnTo>
                    <a:lnTo>
                      <a:pt x="466" y="1207"/>
                    </a:lnTo>
                    <a:lnTo>
                      <a:pt x="449" y="1181"/>
                    </a:lnTo>
                    <a:lnTo>
                      <a:pt x="403" y="1116"/>
                    </a:lnTo>
                    <a:lnTo>
                      <a:pt x="338" y="1029"/>
                    </a:lnTo>
                    <a:lnTo>
                      <a:pt x="303" y="985"/>
                    </a:lnTo>
                    <a:lnTo>
                      <a:pt x="266" y="938"/>
                    </a:lnTo>
                    <a:lnTo>
                      <a:pt x="266" y="938"/>
                    </a:lnTo>
                    <a:lnTo>
                      <a:pt x="230" y="901"/>
                    </a:lnTo>
                    <a:lnTo>
                      <a:pt x="201" y="871"/>
                    </a:lnTo>
                    <a:lnTo>
                      <a:pt x="177" y="847"/>
                    </a:lnTo>
                    <a:lnTo>
                      <a:pt x="156" y="827"/>
                    </a:lnTo>
                    <a:lnTo>
                      <a:pt x="138" y="805"/>
                    </a:lnTo>
                    <a:lnTo>
                      <a:pt x="123" y="781"/>
                    </a:lnTo>
                    <a:lnTo>
                      <a:pt x="108" y="747"/>
                    </a:lnTo>
                    <a:lnTo>
                      <a:pt x="91" y="704"/>
                    </a:lnTo>
                    <a:lnTo>
                      <a:pt x="91" y="704"/>
                    </a:lnTo>
                    <a:lnTo>
                      <a:pt x="78" y="664"/>
                    </a:lnTo>
                    <a:lnTo>
                      <a:pt x="67" y="634"/>
                    </a:lnTo>
                    <a:lnTo>
                      <a:pt x="50" y="599"/>
                    </a:lnTo>
                    <a:lnTo>
                      <a:pt x="45" y="584"/>
                    </a:lnTo>
                    <a:lnTo>
                      <a:pt x="41" y="571"/>
                    </a:lnTo>
                    <a:lnTo>
                      <a:pt x="37" y="551"/>
                    </a:lnTo>
                    <a:lnTo>
                      <a:pt x="34" y="525"/>
                    </a:lnTo>
                    <a:lnTo>
                      <a:pt x="34" y="525"/>
                    </a:lnTo>
                    <a:lnTo>
                      <a:pt x="32" y="512"/>
                    </a:lnTo>
                    <a:lnTo>
                      <a:pt x="28" y="499"/>
                    </a:lnTo>
                    <a:lnTo>
                      <a:pt x="21" y="478"/>
                    </a:lnTo>
                    <a:lnTo>
                      <a:pt x="12" y="463"/>
                    </a:lnTo>
                    <a:lnTo>
                      <a:pt x="4" y="454"/>
                    </a:lnTo>
                    <a:lnTo>
                      <a:pt x="0" y="447"/>
                    </a:lnTo>
                    <a:lnTo>
                      <a:pt x="0" y="443"/>
                    </a:lnTo>
                    <a:lnTo>
                      <a:pt x="0" y="439"/>
                    </a:lnTo>
                    <a:lnTo>
                      <a:pt x="2" y="436"/>
                    </a:lnTo>
                    <a:lnTo>
                      <a:pt x="6" y="432"/>
                    </a:lnTo>
                    <a:lnTo>
                      <a:pt x="19" y="423"/>
                    </a:lnTo>
                    <a:lnTo>
                      <a:pt x="19" y="423"/>
                    </a:lnTo>
                    <a:lnTo>
                      <a:pt x="28" y="419"/>
                    </a:lnTo>
                    <a:lnTo>
                      <a:pt x="37" y="415"/>
                    </a:lnTo>
                    <a:lnTo>
                      <a:pt x="47" y="415"/>
                    </a:lnTo>
                    <a:lnTo>
                      <a:pt x="58" y="415"/>
                    </a:lnTo>
                    <a:lnTo>
                      <a:pt x="67" y="417"/>
                    </a:lnTo>
                    <a:lnTo>
                      <a:pt x="78" y="421"/>
                    </a:lnTo>
                    <a:lnTo>
                      <a:pt x="89" y="424"/>
                    </a:lnTo>
                    <a:lnTo>
                      <a:pt x="99" y="430"/>
                    </a:lnTo>
                    <a:lnTo>
                      <a:pt x="119" y="445"/>
                    </a:lnTo>
                    <a:lnTo>
                      <a:pt x="127" y="454"/>
                    </a:lnTo>
                    <a:lnTo>
                      <a:pt x="136" y="463"/>
                    </a:lnTo>
                    <a:lnTo>
                      <a:pt x="143" y="474"/>
                    </a:lnTo>
                    <a:lnTo>
                      <a:pt x="149" y="484"/>
                    </a:lnTo>
                    <a:lnTo>
                      <a:pt x="154" y="497"/>
                    </a:lnTo>
                    <a:lnTo>
                      <a:pt x="158" y="508"/>
                    </a:lnTo>
                    <a:lnTo>
                      <a:pt x="158" y="508"/>
                    </a:lnTo>
                    <a:lnTo>
                      <a:pt x="169" y="552"/>
                    </a:lnTo>
                    <a:lnTo>
                      <a:pt x="180" y="586"/>
                    </a:lnTo>
                    <a:lnTo>
                      <a:pt x="195" y="615"/>
                    </a:lnTo>
                    <a:lnTo>
                      <a:pt x="210" y="643"/>
                    </a:lnTo>
                    <a:lnTo>
                      <a:pt x="210" y="643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4" name="Freeform 122"/>
              <p:cNvSpPr>
                <a:spLocks/>
              </p:cNvSpPr>
              <p:nvPr/>
            </p:nvSpPr>
            <p:spPr bwMode="auto">
              <a:xfrm>
                <a:off x="4661969" y="5533065"/>
                <a:ext cx="944774" cy="1324934"/>
              </a:xfrm>
              <a:custGeom>
                <a:avLst/>
                <a:gdLst>
                  <a:gd name="T0" fmla="*/ 792 w 841"/>
                  <a:gd name="T1" fmla="*/ 2 h 1178"/>
                  <a:gd name="T2" fmla="*/ 802 w 841"/>
                  <a:gd name="T3" fmla="*/ 4 h 1178"/>
                  <a:gd name="T4" fmla="*/ 818 w 841"/>
                  <a:gd name="T5" fmla="*/ 15 h 1178"/>
                  <a:gd name="T6" fmla="*/ 828 w 841"/>
                  <a:gd name="T7" fmla="*/ 30 h 1178"/>
                  <a:gd name="T8" fmla="*/ 837 w 841"/>
                  <a:gd name="T9" fmla="*/ 54 h 1178"/>
                  <a:gd name="T10" fmla="*/ 841 w 841"/>
                  <a:gd name="T11" fmla="*/ 91 h 1178"/>
                  <a:gd name="T12" fmla="*/ 839 w 841"/>
                  <a:gd name="T13" fmla="*/ 139 h 1178"/>
                  <a:gd name="T14" fmla="*/ 835 w 841"/>
                  <a:gd name="T15" fmla="*/ 169 h 1178"/>
                  <a:gd name="T16" fmla="*/ 820 w 841"/>
                  <a:gd name="T17" fmla="*/ 264 h 1178"/>
                  <a:gd name="T18" fmla="*/ 805 w 841"/>
                  <a:gd name="T19" fmla="*/ 340 h 1178"/>
                  <a:gd name="T20" fmla="*/ 805 w 841"/>
                  <a:gd name="T21" fmla="*/ 397 h 1178"/>
                  <a:gd name="T22" fmla="*/ 809 w 841"/>
                  <a:gd name="T23" fmla="*/ 444 h 1178"/>
                  <a:gd name="T24" fmla="*/ 811 w 841"/>
                  <a:gd name="T25" fmla="*/ 499 h 1178"/>
                  <a:gd name="T26" fmla="*/ 805 w 841"/>
                  <a:gd name="T27" fmla="*/ 551 h 1178"/>
                  <a:gd name="T28" fmla="*/ 787 w 841"/>
                  <a:gd name="T29" fmla="*/ 653 h 1178"/>
                  <a:gd name="T30" fmla="*/ 759 w 841"/>
                  <a:gd name="T31" fmla="*/ 737 h 1178"/>
                  <a:gd name="T32" fmla="*/ 733 w 841"/>
                  <a:gd name="T33" fmla="*/ 796 h 1178"/>
                  <a:gd name="T34" fmla="*/ 724 w 841"/>
                  <a:gd name="T35" fmla="*/ 816 h 1178"/>
                  <a:gd name="T36" fmla="*/ 711 w 841"/>
                  <a:gd name="T37" fmla="*/ 855 h 1178"/>
                  <a:gd name="T38" fmla="*/ 692 w 841"/>
                  <a:gd name="T39" fmla="*/ 894 h 1178"/>
                  <a:gd name="T40" fmla="*/ 674 w 841"/>
                  <a:gd name="T41" fmla="*/ 917 h 1178"/>
                  <a:gd name="T42" fmla="*/ 648 w 841"/>
                  <a:gd name="T43" fmla="*/ 943 h 1178"/>
                  <a:gd name="T44" fmla="*/ 609 w 841"/>
                  <a:gd name="T45" fmla="*/ 972 h 1178"/>
                  <a:gd name="T46" fmla="*/ 586 w 841"/>
                  <a:gd name="T47" fmla="*/ 987 h 1178"/>
                  <a:gd name="T48" fmla="*/ 551 w 841"/>
                  <a:gd name="T49" fmla="*/ 1022 h 1178"/>
                  <a:gd name="T50" fmla="*/ 522 w 841"/>
                  <a:gd name="T51" fmla="*/ 1056 h 1178"/>
                  <a:gd name="T52" fmla="*/ 494 w 841"/>
                  <a:gd name="T53" fmla="*/ 1106 h 1178"/>
                  <a:gd name="T54" fmla="*/ 475 w 841"/>
                  <a:gd name="T55" fmla="*/ 1158 h 1178"/>
                  <a:gd name="T56" fmla="*/ 139 w 841"/>
                  <a:gd name="T57" fmla="*/ 1178 h 1178"/>
                  <a:gd name="T58" fmla="*/ 0 w 841"/>
                  <a:gd name="T59" fmla="*/ 1178 h 1178"/>
                  <a:gd name="T60" fmla="*/ 121 w 841"/>
                  <a:gd name="T61" fmla="*/ 1054 h 1178"/>
                  <a:gd name="T62" fmla="*/ 225 w 841"/>
                  <a:gd name="T63" fmla="*/ 933 h 1178"/>
                  <a:gd name="T64" fmla="*/ 291 w 841"/>
                  <a:gd name="T65" fmla="*/ 844 h 1178"/>
                  <a:gd name="T66" fmla="*/ 345 w 841"/>
                  <a:gd name="T67" fmla="*/ 757 h 1178"/>
                  <a:gd name="T68" fmla="*/ 371 w 841"/>
                  <a:gd name="T69" fmla="*/ 698 h 1178"/>
                  <a:gd name="T70" fmla="*/ 381 w 841"/>
                  <a:gd name="T71" fmla="*/ 662 h 1178"/>
                  <a:gd name="T72" fmla="*/ 382 w 841"/>
                  <a:gd name="T73" fmla="*/ 646 h 1178"/>
                  <a:gd name="T74" fmla="*/ 388 w 841"/>
                  <a:gd name="T75" fmla="*/ 421 h 1178"/>
                  <a:gd name="T76" fmla="*/ 393 w 841"/>
                  <a:gd name="T77" fmla="*/ 338 h 1178"/>
                  <a:gd name="T78" fmla="*/ 403 w 841"/>
                  <a:gd name="T79" fmla="*/ 286 h 1178"/>
                  <a:gd name="T80" fmla="*/ 408 w 841"/>
                  <a:gd name="T81" fmla="*/ 275 h 1178"/>
                  <a:gd name="T82" fmla="*/ 440 w 841"/>
                  <a:gd name="T83" fmla="*/ 236 h 1178"/>
                  <a:gd name="T84" fmla="*/ 505 w 841"/>
                  <a:gd name="T85" fmla="*/ 175 h 1178"/>
                  <a:gd name="T86" fmla="*/ 618 w 841"/>
                  <a:gd name="T87" fmla="*/ 76 h 1178"/>
                  <a:gd name="T88" fmla="*/ 624 w 841"/>
                  <a:gd name="T89" fmla="*/ 71 h 1178"/>
                  <a:gd name="T90" fmla="*/ 646 w 841"/>
                  <a:gd name="T91" fmla="*/ 60 h 1178"/>
                  <a:gd name="T92" fmla="*/ 674 w 841"/>
                  <a:gd name="T93" fmla="*/ 56 h 1178"/>
                  <a:gd name="T94" fmla="*/ 696 w 841"/>
                  <a:gd name="T95" fmla="*/ 60 h 1178"/>
                  <a:gd name="T96" fmla="*/ 705 w 841"/>
                  <a:gd name="T97" fmla="*/ 63 h 1178"/>
                  <a:gd name="T98" fmla="*/ 715 w 841"/>
                  <a:gd name="T99" fmla="*/ 39 h 1178"/>
                  <a:gd name="T100" fmla="*/ 735 w 841"/>
                  <a:gd name="T101" fmla="*/ 15 h 1178"/>
                  <a:gd name="T102" fmla="*/ 750 w 841"/>
                  <a:gd name="T103" fmla="*/ 6 h 1178"/>
                  <a:gd name="T104" fmla="*/ 768 w 841"/>
                  <a:gd name="T105" fmla="*/ 0 h 1178"/>
                  <a:gd name="T106" fmla="*/ 792 w 841"/>
                  <a:gd name="T107" fmla="*/ 2 h 1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41" h="1178">
                    <a:moveTo>
                      <a:pt x="792" y="2"/>
                    </a:moveTo>
                    <a:lnTo>
                      <a:pt x="792" y="2"/>
                    </a:lnTo>
                    <a:lnTo>
                      <a:pt x="794" y="2"/>
                    </a:lnTo>
                    <a:lnTo>
                      <a:pt x="802" y="4"/>
                    </a:lnTo>
                    <a:lnTo>
                      <a:pt x="813" y="10"/>
                    </a:lnTo>
                    <a:lnTo>
                      <a:pt x="818" y="15"/>
                    </a:lnTo>
                    <a:lnTo>
                      <a:pt x="824" y="23"/>
                    </a:lnTo>
                    <a:lnTo>
                      <a:pt x="828" y="30"/>
                    </a:lnTo>
                    <a:lnTo>
                      <a:pt x="833" y="41"/>
                    </a:lnTo>
                    <a:lnTo>
                      <a:pt x="837" y="54"/>
                    </a:lnTo>
                    <a:lnTo>
                      <a:pt x="839" y="71"/>
                    </a:lnTo>
                    <a:lnTo>
                      <a:pt x="841" y="91"/>
                    </a:lnTo>
                    <a:lnTo>
                      <a:pt x="841" y="113"/>
                    </a:lnTo>
                    <a:lnTo>
                      <a:pt x="839" y="139"/>
                    </a:lnTo>
                    <a:lnTo>
                      <a:pt x="835" y="169"/>
                    </a:lnTo>
                    <a:lnTo>
                      <a:pt x="835" y="169"/>
                    </a:lnTo>
                    <a:lnTo>
                      <a:pt x="828" y="225"/>
                    </a:lnTo>
                    <a:lnTo>
                      <a:pt x="820" y="264"/>
                    </a:lnTo>
                    <a:lnTo>
                      <a:pt x="809" y="317"/>
                    </a:lnTo>
                    <a:lnTo>
                      <a:pt x="805" y="340"/>
                    </a:lnTo>
                    <a:lnTo>
                      <a:pt x="805" y="364"/>
                    </a:lnTo>
                    <a:lnTo>
                      <a:pt x="805" y="397"/>
                    </a:lnTo>
                    <a:lnTo>
                      <a:pt x="809" y="444"/>
                    </a:lnTo>
                    <a:lnTo>
                      <a:pt x="809" y="444"/>
                    </a:lnTo>
                    <a:lnTo>
                      <a:pt x="811" y="471"/>
                    </a:lnTo>
                    <a:lnTo>
                      <a:pt x="811" y="499"/>
                    </a:lnTo>
                    <a:lnTo>
                      <a:pt x="809" y="525"/>
                    </a:lnTo>
                    <a:lnTo>
                      <a:pt x="805" y="551"/>
                    </a:lnTo>
                    <a:lnTo>
                      <a:pt x="798" y="603"/>
                    </a:lnTo>
                    <a:lnTo>
                      <a:pt x="787" y="653"/>
                    </a:lnTo>
                    <a:lnTo>
                      <a:pt x="774" y="698"/>
                    </a:lnTo>
                    <a:lnTo>
                      <a:pt x="759" y="737"/>
                    </a:lnTo>
                    <a:lnTo>
                      <a:pt x="744" y="770"/>
                    </a:lnTo>
                    <a:lnTo>
                      <a:pt x="733" y="796"/>
                    </a:lnTo>
                    <a:lnTo>
                      <a:pt x="733" y="796"/>
                    </a:lnTo>
                    <a:lnTo>
                      <a:pt x="724" y="816"/>
                    </a:lnTo>
                    <a:lnTo>
                      <a:pt x="716" y="837"/>
                    </a:lnTo>
                    <a:lnTo>
                      <a:pt x="711" y="855"/>
                    </a:lnTo>
                    <a:lnTo>
                      <a:pt x="703" y="874"/>
                    </a:lnTo>
                    <a:lnTo>
                      <a:pt x="692" y="894"/>
                    </a:lnTo>
                    <a:lnTo>
                      <a:pt x="685" y="905"/>
                    </a:lnTo>
                    <a:lnTo>
                      <a:pt x="674" y="917"/>
                    </a:lnTo>
                    <a:lnTo>
                      <a:pt x="663" y="930"/>
                    </a:lnTo>
                    <a:lnTo>
                      <a:pt x="648" y="943"/>
                    </a:lnTo>
                    <a:lnTo>
                      <a:pt x="629" y="956"/>
                    </a:lnTo>
                    <a:lnTo>
                      <a:pt x="609" y="972"/>
                    </a:lnTo>
                    <a:lnTo>
                      <a:pt x="609" y="972"/>
                    </a:lnTo>
                    <a:lnTo>
                      <a:pt x="586" y="987"/>
                    </a:lnTo>
                    <a:lnTo>
                      <a:pt x="568" y="1004"/>
                    </a:lnTo>
                    <a:lnTo>
                      <a:pt x="551" y="1022"/>
                    </a:lnTo>
                    <a:lnTo>
                      <a:pt x="535" y="1039"/>
                    </a:lnTo>
                    <a:lnTo>
                      <a:pt x="522" y="1056"/>
                    </a:lnTo>
                    <a:lnTo>
                      <a:pt x="510" y="1074"/>
                    </a:lnTo>
                    <a:lnTo>
                      <a:pt x="494" y="1106"/>
                    </a:lnTo>
                    <a:lnTo>
                      <a:pt x="483" y="1135"/>
                    </a:lnTo>
                    <a:lnTo>
                      <a:pt x="475" y="1158"/>
                    </a:lnTo>
                    <a:lnTo>
                      <a:pt x="471" y="1178"/>
                    </a:lnTo>
                    <a:lnTo>
                      <a:pt x="139" y="1178"/>
                    </a:lnTo>
                    <a:lnTo>
                      <a:pt x="0" y="1178"/>
                    </a:lnTo>
                    <a:lnTo>
                      <a:pt x="0" y="1178"/>
                    </a:lnTo>
                    <a:lnTo>
                      <a:pt x="59" y="1119"/>
                    </a:lnTo>
                    <a:lnTo>
                      <a:pt x="121" y="1054"/>
                    </a:lnTo>
                    <a:lnTo>
                      <a:pt x="189" y="976"/>
                    </a:lnTo>
                    <a:lnTo>
                      <a:pt x="225" y="933"/>
                    </a:lnTo>
                    <a:lnTo>
                      <a:pt x="260" y="889"/>
                    </a:lnTo>
                    <a:lnTo>
                      <a:pt x="291" y="844"/>
                    </a:lnTo>
                    <a:lnTo>
                      <a:pt x="321" y="800"/>
                    </a:lnTo>
                    <a:lnTo>
                      <a:pt x="345" y="757"/>
                    </a:lnTo>
                    <a:lnTo>
                      <a:pt x="366" y="716"/>
                    </a:lnTo>
                    <a:lnTo>
                      <a:pt x="371" y="698"/>
                    </a:lnTo>
                    <a:lnTo>
                      <a:pt x="377" y="679"/>
                    </a:lnTo>
                    <a:lnTo>
                      <a:pt x="381" y="662"/>
                    </a:lnTo>
                    <a:lnTo>
                      <a:pt x="382" y="646"/>
                    </a:lnTo>
                    <a:lnTo>
                      <a:pt x="382" y="646"/>
                    </a:lnTo>
                    <a:lnTo>
                      <a:pt x="384" y="525"/>
                    </a:lnTo>
                    <a:lnTo>
                      <a:pt x="388" y="421"/>
                    </a:lnTo>
                    <a:lnTo>
                      <a:pt x="390" y="377"/>
                    </a:lnTo>
                    <a:lnTo>
                      <a:pt x="393" y="338"/>
                    </a:lnTo>
                    <a:lnTo>
                      <a:pt x="397" y="308"/>
                    </a:lnTo>
                    <a:lnTo>
                      <a:pt x="403" y="286"/>
                    </a:lnTo>
                    <a:lnTo>
                      <a:pt x="403" y="286"/>
                    </a:lnTo>
                    <a:lnTo>
                      <a:pt x="408" y="275"/>
                    </a:lnTo>
                    <a:lnTo>
                      <a:pt x="416" y="264"/>
                    </a:lnTo>
                    <a:lnTo>
                      <a:pt x="440" y="236"/>
                    </a:lnTo>
                    <a:lnTo>
                      <a:pt x="470" y="206"/>
                    </a:lnTo>
                    <a:lnTo>
                      <a:pt x="505" y="175"/>
                    </a:lnTo>
                    <a:lnTo>
                      <a:pt x="572" y="115"/>
                    </a:lnTo>
                    <a:lnTo>
                      <a:pt x="618" y="76"/>
                    </a:lnTo>
                    <a:lnTo>
                      <a:pt x="618" y="76"/>
                    </a:lnTo>
                    <a:lnTo>
                      <a:pt x="624" y="71"/>
                    </a:lnTo>
                    <a:lnTo>
                      <a:pt x="631" y="65"/>
                    </a:lnTo>
                    <a:lnTo>
                      <a:pt x="646" y="60"/>
                    </a:lnTo>
                    <a:lnTo>
                      <a:pt x="661" y="56"/>
                    </a:lnTo>
                    <a:lnTo>
                      <a:pt x="674" y="56"/>
                    </a:lnTo>
                    <a:lnTo>
                      <a:pt x="687" y="58"/>
                    </a:lnTo>
                    <a:lnTo>
                      <a:pt x="696" y="60"/>
                    </a:lnTo>
                    <a:lnTo>
                      <a:pt x="705" y="63"/>
                    </a:lnTo>
                    <a:lnTo>
                      <a:pt x="705" y="63"/>
                    </a:lnTo>
                    <a:lnTo>
                      <a:pt x="709" y="50"/>
                    </a:lnTo>
                    <a:lnTo>
                      <a:pt x="715" y="39"/>
                    </a:lnTo>
                    <a:lnTo>
                      <a:pt x="724" y="26"/>
                    </a:lnTo>
                    <a:lnTo>
                      <a:pt x="735" y="15"/>
                    </a:lnTo>
                    <a:lnTo>
                      <a:pt x="742" y="10"/>
                    </a:lnTo>
                    <a:lnTo>
                      <a:pt x="750" y="6"/>
                    </a:lnTo>
                    <a:lnTo>
                      <a:pt x="759" y="2"/>
                    </a:lnTo>
                    <a:lnTo>
                      <a:pt x="768" y="0"/>
                    </a:lnTo>
                    <a:lnTo>
                      <a:pt x="779" y="0"/>
                    </a:lnTo>
                    <a:lnTo>
                      <a:pt x="792" y="2"/>
                    </a:lnTo>
                    <a:lnTo>
                      <a:pt x="792" y="2"/>
                    </a:lnTo>
                    <a:close/>
                  </a:path>
                </a:pathLst>
              </a:custGeom>
              <a:pattFill prst="ltUpDiag">
                <a:fgClr>
                  <a:schemeClr val="tx2"/>
                </a:fgClr>
                <a:bgClr>
                  <a:schemeClr val="tx1">
                    <a:lumMod val="85000"/>
                    <a:lumOff val="15000"/>
                  </a:schemeClr>
                </a:bgClr>
              </a:patt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27" name="Arc 585"/>
            <p:cNvSpPr/>
            <p:nvPr/>
          </p:nvSpPr>
          <p:spPr>
            <a:xfrm>
              <a:off x="1338595" y="1700653"/>
              <a:ext cx="3235180" cy="3235180"/>
            </a:xfrm>
            <a:prstGeom prst="arc">
              <a:avLst>
                <a:gd name="adj1" fmla="val 19845040"/>
                <a:gd name="adj2" fmla="val 1355885"/>
              </a:avLst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</p:grpSp>
      <p:cxnSp>
        <p:nvCxnSpPr>
          <p:cNvPr id="60" name="Straight Connector 24"/>
          <p:cNvCxnSpPr/>
          <p:nvPr/>
        </p:nvCxnSpPr>
        <p:spPr>
          <a:xfrm>
            <a:off x="7432432" y="2630729"/>
            <a:ext cx="0" cy="16998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7685884" y="2804239"/>
            <a:ext cx="3552863" cy="1387226"/>
            <a:chOff x="7685884" y="2533545"/>
            <a:chExt cx="3552863" cy="1387226"/>
          </a:xfrm>
        </p:grpSpPr>
        <p:grpSp>
          <p:nvGrpSpPr>
            <p:cNvPr id="62" name="Group 590"/>
            <p:cNvGrpSpPr/>
            <p:nvPr/>
          </p:nvGrpSpPr>
          <p:grpSpPr>
            <a:xfrm>
              <a:off x="7685884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104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5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3" name="Group 593"/>
            <p:cNvGrpSpPr/>
            <p:nvPr/>
          </p:nvGrpSpPr>
          <p:grpSpPr>
            <a:xfrm>
              <a:off x="7703174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102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3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4" name="Group 596"/>
            <p:cNvGrpSpPr/>
            <p:nvPr/>
          </p:nvGrpSpPr>
          <p:grpSpPr>
            <a:xfrm>
              <a:off x="8014400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100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101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5" name="Group 599"/>
            <p:cNvGrpSpPr/>
            <p:nvPr/>
          </p:nvGrpSpPr>
          <p:grpSpPr>
            <a:xfrm>
              <a:off x="8031690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8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9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6" name="Group 602"/>
            <p:cNvGrpSpPr/>
            <p:nvPr/>
          </p:nvGrpSpPr>
          <p:grpSpPr>
            <a:xfrm>
              <a:off x="8353647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96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7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7" name="Group 605"/>
            <p:cNvGrpSpPr/>
            <p:nvPr/>
          </p:nvGrpSpPr>
          <p:grpSpPr>
            <a:xfrm>
              <a:off x="8370937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4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5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8" name="Group 608"/>
            <p:cNvGrpSpPr/>
            <p:nvPr/>
          </p:nvGrpSpPr>
          <p:grpSpPr>
            <a:xfrm>
              <a:off x="8694243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92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3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69" name="Group 611"/>
            <p:cNvGrpSpPr/>
            <p:nvPr/>
          </p:nvGrpSpPr>
          <p:grpSpPr>
            <a:xfrm>
              <a:off x="8711533" y="2533545"/>
              <a:ext cx="231047" cy="591857"/>
              <a:chOff x="3647164" y="2464482"/>
              <a:chExt cx="231047" cy="591857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90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1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0" name="Group 614"/>
            <p:cNvGrpSpPr/>
            <p:nvPr/>
          </p:nvGrpSpPr>
          <p:grpSpPr>
            <a:xfrm>
              <a:off x="9047515" y="3313087"/>
              <a:ext cx="271137" cy="607684"/>
              <a:chOff x="3327401" y="4335463"/>
              <a:chExt cx="407988" cy="914400"/>
            </a:xfrm>
            <a:solidFill>
              <a:schemeClr val="accent1"/>
            </a:solidFill>
          </p:grpSpPr>
          <p:sp>
            <p:nvSpPr>
              <p:cNvPr id="88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9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1" name="Group 617"/>
            <p:cNvGrpSpPr/>
            <p:nvPr/>
          </p:nvGrpSpPr>
          <p:grpSpPr>
            <a:xfrm>
              <a:off x="9064805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86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7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2" name="Group 620"/>
            <p:cNvGrpSpPr/>
            <p:nvPr/>
          </p:nvGrpSpPr>
          <p:grpSpPr>
            <a:xfrm>
              <a:off x="9375085" y="3313087"/>
              <a:ext cx="271137" cy="607684"/>
              <a:chOff x="3327401" y="4335463"/>
              <a:chExt cx="407988" cy="914400"/>
            </a:xfrm>
            <a:solidFill>
              <a:schemeClr val="bg1">
                <a:lumMod val="75000"/>
              </a:schemeClr>
            </a:solidFill>
          </p:grpSpPr>
          <p:sp>
            <p:nvSpPr>
              <p:cNvPr id="84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5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3" name="Group 623"/>
            <p:cNvGrpSpPr/>
            <p:nvPr/>
          </p:nvGrpSpPr>
          <p:grpSpPr>
            <a:xfrm>
              <a:off x="9392375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82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3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4" name="Group 626"/>
            <p:cNvGrpSpPr/>
            <p:nvPr/>
          </p:nvGrpSpPr>
          <p:grpSpPr>
            <a:xfrm>
              <a:off x="9714779" y="3313087"/>
              <a:ext cx="271137" cy="607684"/>
              <a:chOff x="3327401" y="4335463"/>
              <a:chExt cx="407988" cy="914400"/>
            </a:xfrm>
            <a:solidFill>
              <a:schemeClr val="bg1">
                <a:lumMod val="75000"/>
              </a:schemeClr>
            </a:solidFill>
          </p:grpSpPr>
          <p:sp>
            <p:nvSpPr>
              <p:cNvPr id="80" name="Freeform 58"/>
              <p:cNvSpPr>
                <a:spLocks/>
              </p:cNvSpPr>
              <p:nvPr/>
            </p:nvSpPr>
            <p:spPr bwMode="auto">
              <a:xfrm>
                <a:off x="3455988" y="4335463"/>
                <a:ext cx="149225" cy="147638"/>
              </a:xfrm>
              <a:custGeom>
                <a:avLst/>
                <a:gdLst>
                  <a:gd name="T0" fmla="*/ 283 w 283"/>
                  <a:gd name="T1" fmla="*/ 144 h 278"/>
                  <a:gd name="T2" fmla="*/ 280 w 283"/>
                  <a:gd name="T3" fmla="*/ 111 h 278"/>
                  <a:gd name="T4" fmla="*/ 270 w 283"/>
                  <a:gd name="T5" fmla="*/ 80 h 278"/>
                  <a:gd name="T6" fmla="*/ 251 w 283"/>
                  <a:gd name="T7" fmla="*/ 52 h 278"/>
                  <a:gd name="T8" fmla="*/ 227 w 283"/>
                  <a:gd name="T9" fmla="*/ 29 h 278"/>
                  <a:gd name="T10" fmla="*/ 197 w 283"/>
                  <a:gd name="T11" fmla="*/ 12 h 278"/>
                  <a:gd name="T12" fmla="*/ 165 w 283"/>
                  <a:gd name="T13" fmla="*/ 1 h 278"/>
                  <a:gd name="T14" fmla="*/ 132 w 283"/>
                  <a:gd name="T15" fmla="*/ 0 h 278"/>
                  <a:gd name="T16" fmla="*/ 97 w 283"/>
                  <a:gd name="T17" fmla="*/ 6 h 278"/>
                  <a:gd name="T18" fmla="*/ 66 w 283"/>
                  <a:gd name="T19" fmla="*/ 24 h 278"/>
                  <a:gd name="T20" fmla="*/ 39 w 283"/>
                  <a:gd name="T21" fmla="*/ 46 h 278"/>
                  <a:gd name="T22" fmla="*/ 19 w 283"/>
                  <a:gd name="T23" fmla="*/ 76 h 278"/>
                  <a:gd name="T24" fmla="*/ 6 w 283"/>
                  <a:gd name="T25" fmla="*/ 108 h 278"/>
                  <a:gd name="T26" fmla="*/ 0 w 283"/>
                  <a:gd name="T27" fmla="*/ 142 h 278"/>
                  <a:gd name="T28" fmla="*/ 4 w 283"/>
                  <a:gd name="T29" fmla="*/ 177 h 278"/>
                  <a:gd name="T30" fmla="*/ 14 w 283"/>
                  <a:gd name="T31" fmla="*/ 201 h 278"/>
                  <a:gd name="T32" fmla="*/ 23 w 283"/>
                  <a:gd name="T33" fmla="*/ 217 h 278"/>
                  <a:gd name="T34" fmla="*/ 35 w 283"/>
                  <a:gd name="T35" fmla="*/ 233 h 278"/>
                  <a:gd name="T36" fmla="*/ 50 w 283"/>
                  <a:gd name="T37" fmla="*/ 248 h 278"/>
                  <a:gd name="T38" fmla="*/ 67 w 283"/>
                  <a:gd name="T39" fmla="*/ 260 h 278"/>
                  <a:gd name="T40" fmla="*/ 86 w 283"/>
                  <a:gd name="T41" fmla="*/ 268 h 278"/>
                  <a:gd name="T42" fmla="*/ 105 w 283"/>
                  <a:gd name="T43" fmla="*/ 274 h 278"/>
                  <a:gd name="T44" fmla="*/ 125 w 283"/>
                  <a:gd name="T45" fmla="*/ 278 h 278"/>
                  <a:gd name="T46" fmla="*/ 157 w 283"/>
                  <a:gd name="T47" fmla="*/ 278 h 278"/>
                  <a:gd name="T48" fmla="*/ 187 w 283"/>
                  <a:gd name="T49" fmla="*/ 272 h 278"/>
                  <a:gd name="T50" fmla="*/ 207 w 283"/>
                  <a:gd name="T51" fmla="*/ 265 h 278"/>
                  <a:gd name="T52" fmla="*/ 224 w 283"/>
                  <a:gd name="T53" fmla="*/ 256 h 278"/>
                  <a:gd name="T54" fmla="*/ 240 w 283"/>
                  <a:gd name="T55" fmla="*/ 244 h 278"/>
                  <a:gd name="T56" fmla="*/ 255 w 283"/>
                  <a:gd name="T57" fmla="*/ 229 h 278"/>
                  <a:gd name="T58" fmla="*/ 266 w 283"/>
                  <a:gd name="T59" fmla="*/ 213 h 278"/>
                  <a:gd name="T60" fmla="*/ 275 w 283"/>
                  <a:gd name="T61" fmla="*/ 194 h 278"/>
                  <a:gd name="T62" fmla="*/ 280 w 283"/>
                  <a:gd name="T63" fmla="*/ 174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83" h="278">
                    <a:moveTo>
                      <a:pt x="282" y="162"/>
                    </a:moveTo>
                    <a:lnTo>
                      <a:pt x="283" y="144"/>
                    </a:lnTo>
                    <a:lnTo>
                      <a:pt x="283" y="128"/>
                    </a:lnTo>
                    <a:lnTo>
                      <a:pt x="280" y="111"/>
                    </a:lnTo>
                    <a:lnTo>
                      <a:pt x="276" y="95"/>
                    </a:lnTo>
                    <a:lnTo>
                      <a:pt x="270" y="80"/>
                    </a:lnTo>
                    <a:lnTo>
                      <a:pt x="262" y="65"/>
                    </a:lnTo>
                    <a:lnTo>
                      <a:pt x="251" y="52"/>
                    </a:lnTo>
                    <a:lnTo>
                      <a:pt x="239" y="40"/>
                    </a:lnTo>
                    <a:lnTo>
                      <a:pt x="227" y="29"/>
                    </a:lnTo>
                    <a:lnTo>
                      <a:pt x="212" y="20"/>
                    </a:lnTo>
                    <a:lnTo>
                      <a:pt x="197" y="12"/>
                    </a:lnTo>
                    <a:lnTo>
                      <a:pt x="181" y="5"/>
                    </a:lnTo>
                    <a:lnTo>
                      <a:pt x="165" y="1"/>
                    </a:lnTo>
                    <a:lnTo>
                      <a:pt x="149" y="0"/>
                    </a:lnTo>
                    <a:lnTo>
                      <a:pt x="132" y="0"/>
                    </a:lnTo>
                    <a:lnTo>
                      <a:pt x="114" y="2"/>
                    </a:lnTo>
                    <a:lnTo>
                      <a:pt x="97" y="6"/>
                    </a:lnTo>
                    <a:lnTo>
                      <a:pt x="81" y="14"/>
                    </a:lnTo>
                    <a:lnTo>
                      <a:pt x="66" y="24"/>
                    </a:lnTo>
                    <a:lnTo>
                      <a:pt x="52" y="34"/>
                    </a:lnTo>
                    <a:lnTo>
                      <a:pt x="39" y="46"/>
                    </a:lnTo>
                    <a:lnTo>
                      <a:pt x="28" y="60"/>
                    </a:lnTo>
                    <a:lnTo>
                      <a:pt x="19" y="76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3" y="124"/>
                    </a:lnTo>
                    <a:lnTo>
                      <a:pt x="0" y="142"/>
                    </a:lnTo>
                    <a:lnTo>
                      <a:pt x="2" y="159"/>
                    </a:lnTo>
                    <a:lnTo>
                      <a:pt x="4" y="177"/>
                    </a:lnTo>
                    <a:lnTo>
                      <a:pt x="10" y="193"/>
                    </a:lnTo>
                    <a:lnTo>
                      <a:pt x="14" y="201"/>
                    </a:lnTo>
                    <a:lnTo>
                      <a:pt x="18" y="209"/>
                    </a:lnTo>
                    <a:lnTo>
                      <a:pt x="23" y="217"/>
                    </a:lnTo>
                    <a:lnTo>
                      <a:pt x="30" y="223"/>
                    </a:lnTo>
                    <a:lnTo>
                      <a:pt x="35" y="233"/>
                    </a:lnTo>
                    <a:lnTo>
                      <a:pt x="43" y="240"/>
                    </a:lnTo>
                    <a:lnTo>
                      <a:pt x="50" y="248"/>
                    </a:lnTo>
                    <a:lnTo>
                      <a:pt x="59" y="254"/>
                    </a:lnTo>
                    <a:lnTo>
                      <a:pt x="67" y="260"/>
                    </a:lnTo>
                    <a:lnTo>
                      <a:pt x="77" y="264"/>
                    </a:lnTo>
                    <a:lnTo>
                      <a:pt x="86" y="268"/>
                    </a:lnTo>
                    <a:lnTo>
                      <a:pt x="95" y="272"/>
                    </a:lnTo>
                    <a:lnTo>
                      <a:pt x="105" y="274"/>
                    </a:lnTo>
                    <a:lnTo>
                      <a:pt x="115" y="277"/>
                    </a:lnTo>
                    <a:lnTo>
                      <a:pt x="125" y="278"/>
                    </a:lnTo>
                    <a:lnTo>
                      <a:pt x="136" y="278"/>
                    </a:lnTo>
                    <a:lnTo>
                      <a:pt x="157" y="278"/>
                    </a:lnTo>
                    <a:lnTo>
                      <a:pt x="177" y="274"/>
                    </a:lnTo>
                    <a:lnTo>
                      <a:pt x="187" y="272"/>
                    </a:lnTo>
                    <a:lnTo>
                      <a:pt x="197" y="269"/>
                    </a:lnTo>
                    <a:lnTo>
                      <a:pt x="207" y="265"/>
                    </a:lnTo>
                    <a:lnTo>
                      <a:pt x="215" y="261"/>
                    </a:lnTo>
                    <a:lnTo>
                      <a:pt x="224" y="256"/>
                    </a:lnTo>
                    <a:lnTo>
                      <a:pt x="232" y="250"/>
                    </a:lnTo>
                    <a:lnTo>
                      <a:pt x="240" y="244"/>
                    </a:lnTo>
                    <a:lnTo>
                      <a:pt x="248" y="237"/>
                    </a:lnTo>
                    <a:lnTo>
                      <a:pt x="255" y="229"/>
                    </a:lnTo>
                    <a:lnTo>
                      <a:pt x="260" y="221"/>
                    </a:lnTo>
                    <a:lnTo>
                      <a:pt x="266" y="213"/>
                    </a:lnTo>
                    <a:lnTo>
                      <a:pt x="271" y="203"/>
                    </a:lnTo>
                    <a:lnTo>
                      <a:pt x="275" y="194"/>
                    </a:lnTo>
                    <a:lnTo>
                      <a:pt x="278" y="185"/>
                    </a:lnTo>
                    <a:lnTo>
                      <a:pt x="280" y="174"/>
                    </a:lnTo>
                    <a:lnTo>
                      <a:pt x="282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81" name="Freeform 59"/>
              <p:cNvSpPr>
                <a:spLocks/>
              </p:cNvSpPr>
              <p:nvPr/>
            </p:nvSpPr>
            <p:spPr bwMode="auto">
              <a:xfrm>
                <a:off x="3327401" y="4506913"/>
                <a:ext cx="407988" cy="742950"/>
              </a:xfrm>
              <a:custGeom>
                <a:avLst/>
                <a:gdLst>
                  <a:gd name="T0" fmla="*/ 690 w 770"/>
                  <a:gd name="T1" fmla="*/ 245 h 1403"/>
                  <a:gd name="T2" fmla="*/ 650 w 770"/>
                  <a:gd name="T3" fmla="*/ 122 h 1403"/>
                  <a:gd name="T4" fmla="*/ 616 w 770"/>
                  <a:gd name="T5" fmla="*/ 60 h 1403"/>
                  <a:gd name="T6" fmla="*/ 573 w 770"/>
                  <a:gd name="T7" fmla="*/ 25 h 1403"/>
                  <a:gd name="T8" fmla="*/ 521 w 770"/>
                  <a:gd name="T9" fmla="*/ 6 h 1403"/>
                  <a:gd name="T10" fmla="*/ 451 w 770"/>
                  <a:gd name="T11" fmla="*/ 0 h 1403"/>
                  <a:gd name="T12" fmla="*/ 323 w 770"/>
                  <a:gd name="T13" fmla="*/ 0 h 1403"/>
                  <a:gd name="T14" fmla="*/ 238 w 770"/>
                  <a:gd name="T15" fmla="*/ 8 h 1403"/>
                  <a:gd name="T16" fmla="*/ 178 w 770"/>
                  <a:gd name="T17" fmla="*/ 36 h 1403"/>
                  <a:gd name="T18" fmla="*/ 135 w 770"/>
                  <a:gd name="T19" fmla="*/ 88 h 1403"/>
                  <a:gd name="T20" fmla="*/ 95 w 770"/>
                  <a:gd name="T21" fmla="*/ 197 h 1403"/>
                  <a:gd name="T22" fmla="*/ 59 w 770"/>
                  <a:gd name="T23" fmla="*/ 325 h 1403"/>
                  <a:gd name="T24" fmla="*/ 20 w 770"/>
                  <a:gd name="T25" fmla="*/ 457 h 1403"/>
                  <a:gd name="T26" fmla="*/ 1 w 770"/>
                  <a:gd name="T27" fmla="*/ 568 h 1403"/>
                  <a:gd name="T28" fmla="*/ 24 w 770"/>
                  <a:gd name="T29" fmla="*/ 596 h 1403"/>
                  <a:gd name="T30" fmla="*/ 60 w 770"/>
                  <a:gd name="T31" fmla="*/ 603 h 1403"/>
                  <a:gd name="T32" fmla="*/ 95 w 770"/>
                  <a:gd name="T33" fmla="*/ 590 h 1403"/>
                  <a:gd name="T34" fmla="*/ 124 w 770"/>
                  <a:gd name="T35" fmla="*/ 521 h 1403"/>
                  <a:gd name="T36" fmla="*/ 175 w 770"/>
                  <a:gd name="T37" fmla="*/ 342 h 1403"/>
                  <a:gd name="T38" fmla="*/ 229 w 770"/>
                  <a:gd name="T39" fmla="*/ 199 h 1403"/>
                  <a:gd name="T40" fmla="*/ 181 w 770"/>
                  <a:gd name="T41" fmla="*/ 437 h 1403"/>
                  <a:gd name="T42" fmla="*/ 96 w 770"/>
                  <a:gd name="T43" fmla="*/ 765 h 1403"/>
                  <a:gd name="T44" fmla="*/ 202 w 770"/>
                  <a:gd name="T45" fmla="*/ 848 h 1403"/>
                  <a:gd name="T46" fmla="*/ 244 w 770"/>
                  <a:gd name="T47" fmla="*/ 1035 h 1403"/>
                  <a:gd name="T48" fmla="*/ 244 w 770"/>
                  <a:gd name="T49" fmla="*/ 1284 h 1403"/>
                  <a:gd name="T50" fmla="*/ 258 w 770"/>
                  <a:gd name="T51" fmla="*/ 1379 h 1403"/>
                  <a:gd name="T52" fmla="*/ 297 w 770"/>
                  <a:gd name="T53" fmla="*/ 1401 h 1403"/>
                  <a:gd name="T54" fmla="*/ 340 w 770"/>
                  <a:gd name="T55" fmla="*/ 1394 h 1403"/>
                  <a:gd name="T56" fmla="*/ 368 w 770"/>
                  <a:gd name="T57" fmla="*/ 1359 h 1403"/>
                  <a:gd name="T58" fmla="*/ 372 w 770"/>
                  <a:gd name="T59" fmla="*/ 1159 h 1403"/>
                  <a:gd name="T60" fmla="*/ 372 w 770"/>
                  <a:gd name="T61" fmla="*/ 910 h 1403"/>
                  <a:gd name="T62" fmla="*/ 412 w 770"/>
                  <a:gd name="T63" fmla="*/ 907 h 1403"/>
                  <a:gd name="T64" fmla="*/ 412 w 770"/>
                  <a:gd name="T65" fmla="*/ 1149 h 1403"/>
                  <a:gd name="T66" fmla="*/ 412 w 770"/>
                  <a:gd name="T67" fmla="*/ 1336 h 1403"/>
                  <a:gd name="T68" fmla="*/ 418 w 770"/>
                  <a:gd name="T69" fmla="*/ 1363 h 1403"/>
                  <a:gd name="T70" fmla="*/ 433 w 770"/>
                  <a:gd name="T71" fmla="*/ 1386 h 1403"/>
                  <a:gd name="T72" fmla="*/ 457 w 770"/>
                  <a:gd name="T73" fmla="*/ 1401 h 1403"/>
                  <a:gd name="T74" fmla="*/ 485 w 770"/>
                  <a:gd name="T75" fmla="*/ 1403 h 1403"/>
                  <a:gd name="T76" fmla="*/ 510 w 770"/>
                  <a:gd name="T77" fmla="*/ 1393 h 1403"/>
                  <a:gd name="T78" fmla="*/ 532 w 770"/>
                  <a:gd name="T79" fmla="*/ 1367 h 1403"/>
                  <a:gd name="T80" fmla="*/ 541 w 770"/>
                  <a:gd name="T81" fmla="*/ 1267 h 1403"/>
                  <a:gd name="T82" fmla="*/ 541 w 770"/>
                  <a:gd name="T83" fmla="*/ 1028 h 1403"/>
                  <a:gd name="T84" fmla="*/ 584 w 770"/>
                  <a:gd name="T85" fmla="*/ 848 h 1403"/>
                  <a:gd name="T86" fmla="*/ 686 w 770"/>
                  <a:gd name="T87" fmla="*/ 764 h 1403"/>
                  <a:gd name="T88" fmla="*/ 588 w 770"/>
                  <a:gd name="T89" fmla="*/ 430 h 1403"/>
                  <a:gd name="T90" fmla="*/ 532 w 770"/>
                  <a:gd name="T91" fmla="*/ 189 h 1403"/>
                  <a:gd name="T92" fmla="*/ 553 w 770"/>
                  <a:gd name="T93" fmla="*/ 216 h 1403"/>
                  <a:gd name="T94" fmla="*/ 596 w 770"/>
                  <a:gd name="T95" fmla="*/ 352 h 1403"/>
                  <a:gd name="T96" fmla="*/ 650 w 770"/>
                  <a:gd name="T97" fmla="*/ 523 h 1403"/>
                  <a:gd name="T98" fmla="*/ 678 w 770"/>
                  <a:gd name="T99" fmla="*/ 584 h 1403"/>
                  <a:gd name="T100" fmla="*/ 701 w 770"/>
                  <a:gd name="T101" fmla="*/ 599 h 1403"/>
                  <a:gd name="T102" fmla="*/ 752 w 770"/>
                  <a:gd name="T103" fmla="*/ 599 h 1403"/>
                  <a:gd name="T104" fmla="*/ 770 w 770"/>
                  <a:gd name="T105" fmla="*/ 548 h 1403"/>
                  <a:gd name="T106" fmla="*/ 762 w 770"/>
                  <a:gd name="T107" fmla="*/ 486 h 1403"/>
                  <a:gd name="T108" fmla="*/ 730 w 770"/>
                  <a:gd name="T109" fmla="*/ 38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70" h="1403">
                    <a:moveTo>
                      <a:pt x="722" y="352"/>
                    </a:moveTo>
                    <a:lnTo>
                      <a:pt x="710" y="316"/>
                    </a:lnTo>
                    <a:lnTo>
                      <a:pt x="699" y="281"/>
                    </a:lnTo>
                    <a:lnTo>
                      <a:pt x="690" y="245"/>
                    </a:lnTo>
                    <a:lnTo>
                      <a:pt x="679" y="209"/>
                    </a:lnTo>
                    <a:lnTo>
                      <a:pt x="669" y="174"/>
                    </a:lnTo>
                    <a:lnTo>
                      <a:pt x="656" y="139"/>
                    </a:lnTo>
                    <a:lnTo>
                      <a:pt x="650" y="122"/>
                    </a:lnTo>
                    <a:lnTo>
                      <a:pt x="642" y="104"/>
                    </a:lnTo>
                    <a:lnTo>
                      <a:pt x="634" y="88"/>
                    </a:lnTo>
                    <a:lnTo>
                      <a:pt x="624" y="72"/>
                    </a:lnTo>
                    <a:lnTo>
                      <a:pt x="616" y="60"/>
                    </a:lnTo>
                    <a:lnTo>
                      <a:pt x="607" y="49"/>
                    </a:lnTo>
                    <a:lnTo>
                      <a:pt x="596" y="40"/>
                    </a:lnTo>
                    <a:lnTo>
                      <a:pt x="585" y="32"/>
                    </a:lnTo>
                    <a:lnTo>
                      <a:pt x="573" y="25"/>
                    </a:lnTo>
                    <a:lnTo>
                      <a:pt x="561" y="18"/>
                    </a:lnTo>
                    <a:lnTo>
                      <a:pt x="548" y="13"/>
                    </a:lnTo>
                    <a:lnTo>
                      <a:pt x="536" y="9"/>
                    </a:lnTo>
                    <a:lnTo>
                      <a:pt x="521" y="6"/>
                    </a:lnTo>
                    <a:lnTo>
                      <a:pt x="508" y="4"/>
                    </a:lnTo>
                    <a:lnTo>
                      <a:pt x="494" y="1"/>
                    </a:lnTo>
                    <a:lnTo>
                      <a:pt x="479" y="1"/>
                    </a:lnTo>
                    <a:lnTo>
                      <a:pt x="451" y="0"/>
                    </a:lnTo>
                    <a:lnTo>
                      <a:pt x="425" y="1"/>
                    </a:lnTo>
                    <a:lnTo>
                      <a:pt x="391" y="1"/>
                    </a:lnTo>
                    <a:lnTo>
                      <a:pt x="356" y="1"/>
                    </a:lnTo>
                    <a:lnTo>
                      <a:pt x="323" y="0"/>
                    </a:lnTo>
                    <a:lnTo>
                      <a:pt x="288" y="1"/>
                    </a:lnTo>
                    <a:lnTo>
                      <a:pt x="270" y="2"/>
                    </a:lnTo>
                    <a:lnTo>
                      <a:pt x="254" y="5"/>
                    </a:lnTo>
                    <a:lnTo>
                      <a:pt x="238" y="8"/>
                    </a:lnTo>
                    <a:lnTo>
                      <a:pt x="222" y="12"/>
                    </a:lnTo>
                    <a:lnTo>
                      <a:pt x="206" y="18"/>
                    </a:lnTo>
                    <a:lnTo>
                      <a:pt x="191" y="26"/>
                    </a:lnTo>
                    <a:lnTo>
                      <a:pt x="178" y="36"/>
                    </a:lnTo>
                    <a:lnTo>
                      <a:pt x="164" y="47"/>
                    </a:lnTo>
                    <a:lnTo>
                      <a:pt x="154" y="60"/>
                    </a:lnTo>
                    <a:lnTo>
                      <a:pt x="144" y="73"/>
                    </a:lnTo>
                    <a:lnTo>
                      <a:pt x="135" y="88"/>
                    </a:lnTo>
                    <a:lnTo>
                      <a:pt x="128" y="103"/>
                    </a:lnTo>
                    <a:lnTo>
                      <a:pt x="115" y="132"/>
                    </a:lnTo>
                    <a:lnTo>
                      <a:pt x="104" y="165"/>
                    </a:lnTo>
                    <a:lnTo>
                      <a:pt x="95" y="197"/>
                    </a:lnTo>
                    <a:lnTo>
                      <a:pt x="87" y="229"/>
                    </a:lnTo>
                    <a:lnTo>
                      <a:pt x="77" y="261"/>
                    </a:lnTo>
                    <a:lnTo>
                      <a:pt x="68" y="293"/>
                    </a:lnTo>
                    <a:lnTo>
                      <a:pt x="59" y="325"/>
                    </a:lnTo>
                    <a:lnTo>
                      <a:pt x="49" y="359"/>
                    </a:lnTo>
                    <a:lnTo>
                      <a:pt x="38" y="391"/>
                    </a:lnTo>
                    <a:lnTo>
                      <a:pt x="29" y="425"/>
                    </a:lnTo>
                    <a:lnTo>
                      <a:pt x="20" y="457"/>
                    </a:lnTo>
                    <a:lnTo>
                      <a:pt x="10" y="490"/>
                    </a:lnTo>
                    <a:lnTo>
                      <a:pt x="4" y="524"/>
                    </a:lnTo>
                    <a:lnTo>
                      <a:pt x="0" y="557"/>
                    </a:lnTo>
                    <a:lnTo>
                      <a:pt x="1" y="568"/>
                    </a:lnTo>
                    <a:lnTo>
                      <a:pt x="5" y="576"/>
                    </a:lnTo>
                    <a:lnTo>
                      <a:pt x="9" y="584"/>
                    </a:lnTo>
                    <a:lnTo>
                      <a:pt x="16" y="591"/>
                    </a:lnTo>
                    <a:lnTo>
                      <a:pt x="24" y="596"/>
                    </a:lnTo>
                    <a:lnTo>
                      <a:pt x="32" y="600"/>
                    </a:lnTo>
                    <a:lnTo>
                      <a:pt x="41" y="603"/>
                    </a:lnTo>
                    <a:lnTo>
                      <a:pt x="50" y="604"/>
                    </a:lnTo>
                    <a:lnTo>
                      <a:pt x="60" y="603"/>
                    </a:lnTo>
                    <a:lnTo>
                      <a:pt x="69" y="602"/>
                    </a:lnTo>
                    <a:lnTo>
                      <a:pt x="79" y="599"/>
                    </a:lnTo>
                    <a:lnTo>
                      <a:pt x="87" y="595"/>
                    </a:lnTo>
                    <a:lnTo>
                      <a:pt x="95" y="590"/>
                    </a:lnTo>
                    <a:lnTo>
                      <a:pt x="101" y="583"/>
                    </a:lnTo>
                    <a:lnTo>
                      <a:pt x="107" y="575"/>
                    </a:lnTo>
                    <a:lnTo>
                      <a:pt x="109" y="565"/>
                    </a:lnTo>
                    <a:lnTo>
                      <a:pt x="124" y="521"/>
                    </a:lnTo>
                    <a:lnTo>
                      <a:pt x="138" y="477"/>
                    </a:lnTo>
                    <a:lnTo>
                      <a:pt x="151" y="431"/>
                    </a:lnTo>
                    <a:lnTo>
                      <a:pt x="163" y="387"/>
                    </a:lnTo>
                    <a:lnTo>
                      <a:pt x="175" y="342"/>
                    </a:lnTo>
                    <a:lnTo>
                      <a:pt x="189" y="296"/>
                    </a:lnTo>
                    <a:lnTo>
                      <a:pt x="202" y="252"/>
                    </a:lnTo>
                    <a:lnTo>
                      <a:pt x="217" y="207"/>
                    </a:lnTo>
                    <a:lnTo>
                      <a:pt x="229" y="199"/>
                    </a:lnTo>
                    <a:lnTo>
                      <a:pt x="242" y="190"/>
                    </a:lnTo>
                    <a:lnTo>
                      <a:pt x="222" y="273"/>
                    </a:lnTo>
                    <a:lnTo>
                      <a:pt x="202" y="355"/>
                    </a:lnTo>
                    <a:lnTo>
                      <a:pt x="181" y="437"/>
                    </a:lnTo>
                    <a:lnTo>
                      <a:pt x="159" y="519"/>
                    </a:lnTo>
                    <a:lnTo>
                      <a:pt x="138" y="600"/>
                    </a:lnTo>
                    <a:lnTo>
                      <a:pt x="118" y="683"/>
                    </a:lnTo>
                    <a:lnTo>
                      <a:pt x="96" y="765"/>
                    </a:lnTo>
                    <a:lnTo>
                      <a:pt x="76" y="847"/>
                    </a:lnTo>
                    <a:lnTo>
                      <a:pt x="118" y="848"/>
                    </a:lnTo>
                    <a:lnTo>
                      <a:pt x="159" y="848"/>
                    </a:lnTo>
                    <a:lnTo>
                      <a:pt x="202" y="848"/>
                    </a:lnTo>
                    <a:lnTo>
                      <a:pt x="244" y="848"/>
                    </a:lnTo>
                    <a:lnTo>
                      <a:pt x="244" y="910"/>
                    </a:lnTo>
                    <a:lnTo>
                      <a:pt x="244" y="973"/>
                    </a:lnTo>
                    <a:lnTo>
                      <a:pt x="244" y="1035"/>
                    </a:lnTo>
                    <a:lnTo>
                      <a:pt x="244" y="1098"/>
                    </a:lnTo>
                    <a:lnTo>
                      <a:pt x="244" y="1159"/>
                    </a:lnTo>
                    <a:lnTo>
                      <a:pt x="244" y="1221"/>
                    </a:lnTo>
                    <a:lnTo>
                      <a:pt x="244" y="1284"/>
                    </a:lnTo>
                    <a:lnTo>
                      <a:pt x="245" y="1346"/>
                    </a:lnTo>
                    <a:lnTo>
                      <a:pt x="248" y="1359"/>
                    </a:lnTo>
                    <a:lnTo>
                      <a:pt x="252" y="1370"/>
                    </a:lnTo>
                    <a:lnTo>
                      <a:pt x="258" y="1379"/>
                    </a:lnTo>
                    <a:lnTo>
                      <a:pt x="266" y="1387"/>
                    </a:lnTo>
                    <a:lnTo>
                      <a:pt x="276" y="1394"/>
                    </a:lnTo>
                    <a:lnTo>
                      <a:pt x="286" y="1398"/>
                    </a:lnTo>
                    <a:lnTo>
                      <a:pt x="297" y="1401"/>
                    </a:lnTo>
                    <a:lnTo>
                      <a:pt x="308" y="1402"/>
                    </a:lnTo>
                    <a:lnTo>
                      <a:pt x="319" y="1401"/>
                    </a:lnTo>
                    <a:lnTo>
                      <a:pt x="329" y="1398"/>
                    </a:lnTo>
                    <a:lnTo>
                      <a:pt x="340" y="1394"/>
                    </a:lnTo>
                    <a:lnTo>
                      <a:pt x="349" y="1389"/>
                    </a:lnTo>
                    <a:lnTo>
                      <a:pt x="357" y="1381"/>
                    </a:lnTo>
                    <a:lnTo>
                      <a:pt x="363" y="1371"/>
                    </a:lnTo>
                    <a:lnTo>
                      <a:pt x="368" y="1359"/>
                    </a:lnTo>
                    <a:lnTo>
                      <a:pt x="370" y="1347"/>
                    </a:lnTo>
                    <a:lnTo>
                      <a:pt x="372" y="1284"/>
                    </a:lnTo>
                    <a:lnTo>
                      <a:pt x="372" y="1222"/>
                    </a:lnTo>
                    <a:lnTo>
                      <a:pt x="372" y="1159"/>
                    </a:lnTo>
                    <a:lnTo>
                      <a:pt x="372" y="1098"/>
                    </a:lnTo>
                    <a:lnTo>
                      <a:pt x="372" y="1035"/>
                    </a:lnTo>
                    <a:lnTo>
                      <a:pt x="372" y="973"/>
                    </a:lnTo>
                    <a:lnTo>
                      <a:pt x="372" y="910"/>
                    </a:lnTo>
                    <a:lnTo>
                      <a:pt x="372" y="848"/>
                    </a:lnTo>
                    <a:lnTo>
                      <a:pt x="392" y="847"/>
                    </a:lnTo>
                    <a:lnTo>
                      <a:pt x="411" y="847"/>
                    </a:lnTo>
                    <a:lnTo>
                      <a:pt x="412" y="907"/>
                    </a:lnTo>
                    <a:lnTo>
                      <a:pt x="412" y="968"/>
                    </a:lnTo>
                    <a:lnTo>
                      <a:pt x="412" y="1028"/>
                    </a:lnTo>
                    <a:lnTo>
                      <a:pt x="412" y="1088"/>
                    </a:lnTo>
                    <a:lnTo>
                      <a:pt x="412" y="1149"/>
                    </a:lnTo>
                    <a:lnTo>
                      <a:pt x="412" y="1209"/>
                    </a:lnTo>
                    <a:lnTo>
                      <a:pt x="412" y="1269"/>
                    </a:lnTo>
                    <a:lnTo>
                      <a:pt x="412" y="1330"/>
                    </a:lnTo>
                    <a:lnTo>
                      <a:pt x="412" y="1336"/>
                    </a:lnTo>
                    <a:lnTo>
                      <a:pt x="412" y="1343"/>
                    </a:lnTo>
                    <a:lnTo>
                      <a:pt x="414" y="1350"/>
                    </a:lnTo>
                    <a:lnTo>
                      <a:pt x="415" y="1357"/>
                    </a:lnTo>
                    <a:lnTo>
                      <a:pt x="418" y="1363"/>
                    </a:lnTo>
                    <a:lnTo>
                      <a:pt x="420" y="1370"/>
                    </a:lnTo>
                    <a:lnTo>
                      <a:pt x="425" y="1375"/>
                    </a:lnTo>
                    <a:lnTo>
                      <a:pt x="429" y="1381"/>
                    </a:lnTo>
                    <a:lnTo>
                      <a:pt x="433" y="1386"/>
                    </a:lnTo>
                    <a:lnTo>
                      <a:pt x="438" y="1391"/>
                    </a:lnTo>
                    <a:lnTo>
                      <a:pt x="443" y="1394"/>
                    </a:lnTo>
                    <a:lnTo>
                      <a:pt x="450" y="1398"/>
                    </a:lnTo>
                    <a:lnTo>
                      <a:pt x="457" y="1401"/>
                    </a:lnTo>
                    <a:lnTo>
                      <a:pt x="463" y="1402"/>
                    </a:lnTo>
                    <a:lnTo>
                      <a:pt x="470" y="1403"/>
                    </a:lnTo>
                    <a:lnTo>
                      <a:pt x="477" y="1403"/>
                    </a:lnTo>
                    <a:lnTo>
                      <a:pt x="485" y="1403"/>
                    </a:lnTo>
                    <a:lnTo>
                      <a:pt x="492" y="1402"/>
                    </a:lnTo>
                    <a:lnTo>
                      <a:pt x="498" y="1399"/>
                    </a:lnTo>
                    <a:lnTo>
                      <a:pt x="504" y="1397"/>
                    </a:lnTo>
                    <a:lnTo>
                      <a:pt x="510" y="1393"/>
                    </a:lnTo>
                    <a:lnTo>
                      <a:pt x="516" y="1389"/>
                    </a:lnTo>
                    <a:lnTo>
                      <a:pt x="520" y="1385"/>
                    </a:lnTo>
                    <a:lnTo>
                      <a:pt x="524" y="1379"/>
                    </a:lnTo>
                    <a:lnTo>
                      <a:pt x="532" y="1367"/>
                    </a:lnTo>
                    <a:lnTo>
                      <a:pt x="537" y="1354"/>
                    </a:lnTo>
                    <a:lnTo>
                      <a:pt x="540" y="1340"/>
                    </a:lnTo>
                    <a:lnTo>
                      <a:pt x="540" y="1327"/>
                    </a:lnTo>
                    <a:lnTo>
                      <a:pt x="541" y="1267"/>
                    </a:lnTo>
                    <a:lnTo>
                      <a:pt x="542" y="1208"/>
                    </a:lnTo>
                    <a:lnTo>
                      <a:pt x="542" y="1147"/>
                    </a:lnTo>
                    <a:lnTo>
                      <a:pt x="541" y="1087"/>
                    </a:lnTo>
                    <a:lnTo>
                      <a:pt x="541" y="1028"/>
                    </a:lnTo>
                    <a:lnTo>
                      <a:pt x="541" y="968"/>
                    </a:lnTo>
                    <a:lnTo>
                      <a:pt x="541" y="907"/>
                    </a:lnTo>
                    <a:lnTo>
                      <a:pt x="542" y="848"/>
                    </a:lnTo>
                    <a:lnTo>
                      <a:pt x="584" y="848"/>
                    </a:lnTo>
                    <a:lnTo>
                      <a:pt x="626" y="848"/>
                    </a:lnTo>
                    <a:lnTo>
                      <a:pt x="667" y="848"/>
                    </a:lnTo>
                    <a:lnTo>
                      <a:pt x="709" y="848"/>
                    </a:lnTo>
                    <a:lnTo>
                      <a:pt x="686" y="764"/>
                    </a:lnTo>
                    <a:lnTo>
                      <a:pt x="662" y="681"/>
                    </a:lnTo>
                    <a:lnTo>
                      <a:pt x="636" y="598"/>
                    </a:lnTo>
                    <a:lnTo>
                      <a:pt x="612" y="515"/>
                    </a:lnTo>
                    <a:lnTo>
                      <a:pt x="588" y="430"/>
                    </a:lnTo>
                    <a:lnTo>
                      <a:pt x="564" y="347"/>
                    </a:lnTo>
                    <a:lnTo>
                      <a:pt x="541" y="264"/>
                    </a:lnTo>
                    <a:lnTo>
                      <a:pt x="521" y="179"/>
                    </a:lnTo>
                    <a:lnTo>
                      <a:pt x="532" y="189"/>
                    </a:lnTo>
                    <a:lnTo>
                      <a:pt x="542" y="198"/>
                    </a:lnTo>
                    <a:lnTo>
                      <a:pt x="547" y="203"/>
                    </a:lnTo>
                    <a:lnTo>
                      <a:pt x="551" y="210"/>
                    </a:lnTo>
                    <a:lnTo>
                      <a:pt x="553" y="216"/>
                    </a:lnTo>
                    <a:lnTo>
                      <a:pt x="556" y="224"/>
                    </a:lnTo>
                    <a:lnTo>
                      <a:pt x="571" y="265"/>
                    </a:lnTo>
                    <a:lnTo>
                      <a:pt x="584" y="308"/>
                    </a:lnTo>
                    <a:lnTo>
                      <a:pt x="596" y="352"/>
                    </a:lnTo>
                    <a:lnTo>
                      <a:pt x="610" y="395"/>
                    </a:lnTo>
                    <a:lnTo>
                      <a:pt x="623" y="438"/>
                    </a:lnTo>
                    <a:lnTo>
                      <a:pt x="636" y="481"/>
                    </a:lnTo>
                    <a:lnTo>
                      <a:pt x="650" y="523"/>
                    </a:lnTo>
                    <a:lnTo>
                      <a:pt x="664" y="565"/>
                    </a:lnTo>
                    <a:lnTo>
                      <a:pt x="669" y="572"/>
                    </a:lnTo>
                    <a:lnTo>
                      <a:pt x="673" y="579"/>
                    </a:lnTo>
                    <a:lnTo>
                      <a:pt x="678" y="584"/>
                    </a:lnTo>
                    <a:lnTo>
                      <a:pt x="683" y="590"/>
                    </a:lnTo>
                    <a:lnTo>
                      <a:pt x="689" y="592"/>
                    </a:lnTo>
                    <a:lnTo>
                      <a:pt x="695" y="596"/>
                    </a:lnTo>
                    <a:lnTo>
                      <a:pt x="701" y="599"/>
                    </a:lnTo>
                    <a:lnTo>
                      <a:pt x="709" y="600"/>
                    </a:lnTo>
                    <a:lnTo>
                      <a:pt x="722" y="602"/>
                    </a:lnTo>
                    <a:lnTo>
                      <a:pt x="737" y="602"/>
                    </a:lnTo>
                    <a:lnTo>
                      <a:pt x="752" y="599"/>
                    </a:lnTo>
                    <a:lnTo>
                      <a:pt x="765" y="595"/>
                    </a:lnTo>
                    <a:lnTo>
                      <a:pt x="769" y="579"/>
                    </a:lnTo>
                    <a:lnTo>
                      <a:pt x="770" y="564"/>
                    </a:lnTo>
                    <a:lnTo>
                      <a:pt x="770" y="548"/>
                    </a:lnTo>
                    <a:lnTo>
                      <a:pt x="769" y="533"/>
                    </a:lnTo>
                    <a:lnTo>
                      <a:pt x="768" y="517"/>
                    </a:lnTo>
                    <a:lnTo>
                      <a:pt x="765" y="502"/>
                    </a:lnTo>
                    <a:lnTo>
                      <a:pt x="762" y="486"/>
                    </a:lnTo>
                    <a:lnTo>
                      <a:pt x="758" y="472"/>
                    </a:lnTo>
                    <a:lnTo>
                      <a:pt x="749" y="442"/>
                    </a:lnTo>
                    <a:lnTo>
                      <a:pt x="740" y="411"/>
                    </a:lnTo>
                    <a:lnTo>
                      <a:pt x="730" y="382"/>
                    </a:lnTo>
                    <a:lnTo>
                      <a:pt x="722" y="3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grpSp>
          <p:nvGrpSpPr>
            <p:cNvPr id="75" name="Group 629"/>
            <p:cNvGrpSpPr/>
            <p:nvPr/>
          </p:nvGrpSpPr>
          <p:grpSpPr>
            <a:xfrm>
              <a:off x="9732069" y="2533545"/>
              <a:ext cx="231047" cy="591857"/>
              <a:chOff x="3647164" y="2464482"/>
              <a:chExt cx="231047" cy="591857"/>
            </a:xfrm>
            <a:solidFill>
              <a:schemeClr val="bg1">
                <a:lumMod val="75000"/>
              </a:schemeClr>
            </a:solidFill>
          </p:grpSpPr>
          <p:sp>
            <p:nvSpPr>
              <p:cNvPr id="78" name="Freeform 56"/>
              <p:cNvSpPr>
                <a:spLocks/>
              </p:cNvSpPr>
              <p:nvPr/>
            </p:nvSpPr>
            <p:spPr bwMode="auto">
              <a:xfrm>
                <a:off x="3716795" y="2464482"/>
                <a:ext cx="96006" cy="96006"/>
              </a:xfrm>
              <a:custGeom>
                <a:avLst/>
                <a:gdLst>
                  <a:gd name="T0" fmla="*/ 262 w 273"/>
                  <a:gd name="T1" fmla="*/ 182 h 271"/>
                  <a:gd name="T2" fmla="*/ 266 w 273"/>
                  <a:gd name="T3" fmla="*/ 173 h 271"/>
                  <a:gd name="T4" fmla="*/ 269 w 273"/>
                  <a:gd name="T5" fmla="*/ 165 h 271"/>
                  <a:gd name="T6" fmla="*/ 272 w 273"/>
                  <a:gd name="T7" fmla="*/ 155 h 271"/>
                  <a:gd name="T8" fmla="*/ 273 w 273"/>
                  <a:gd name="T9" fmla="*/ 146 h 271"/>
                  <a:gd name="T10" fmla="*/ 273 w 273"/>
                  <a:gd name="T11" fmla="*/ 137 h 271"/>
                  <a:gd name="T12" fmla="*/ 273 w 273"/>
                  <a:gd name="T13" fmla="*/ 127 h 271"/>
                  <a:gd name="T14" fmla="*/ 272 w 273"/>
                  <a:gd name="T15" fmla="*/ 119 h 271"/>
                  <a:gd name="T16" fmla="*/ 270 w 273"/>
                  <a:gd name="T17" fmla="*/ 110 h 271"/>
                  <a:gd name="T18" fmla="*/ 265 w 273"/>
                  <a:gd name="T19" fmla="*/ 92 h 271"/>
                  <a:gd name="T20" fmla="*/ 257 w 273"/>
                  <a:gd name="T21" fmla="*/ 76 h 271"/>
                  <a:gd name="T22" fmla="*/ 246 w 273"/>
                  <a:gd name="T23" fmla="*/ 60 h 271"/>
                  <a:gd name="T24" fmla="*/ 236 w 273"/>
                  <a:gd name="T25" fmla="*/ 45 h 271"/>
                  <a:gd name="T26" fmla="*/ 222 w 273"/>
                  <a:gd name="T27" fmla="*/ 33 h 271"/>
                  <a:gd name="T28" fmla="*/ 207 w 273"/>
                  <a:gd name="T29" fmla="*/ 23 h 271"/>
                  <a:gd name="T30" fmla="*/ 191 w 273"/>
                  <a:gd name="T31" fmla="*/ 13 h 271"/>
                  <a:gd name="T32" fmla="*/ 174 w 273"/>
                  <a:gd name="T33" fmla="*/ 6 h 271"/>
                  <a:gd name="T34" fmla="*/ 165 w 273"/>
                  <a:gd name="T35" fmla="*/ 4 h 271"/>
                  <a:gd name="T36" fmla="*/ 157 w 273"/>
                  <a:gd name="T37" fmla="*/ 1 h 271"/>
                  <a:gd name="T38" fmla="*/ 147 w 273"/>
                  <a:gd name="T39" fmla="*/ 0 h 271"/>
                  <a:gd name="T40" fmla="*/ 138 w 273"/>
                  <a:gd name="T41" fmla="*/ 0 h 271"/>
                  <a:gd name="T42" fmla="*/ 128 w 273"/>
                  <a:gd name="T43" fmla="*/ 0 h 271"/>
                  <a:gd name="T44" fmla="*/ 119 w 273"/>
                  <a:gd name="T45" fmla="*/ 1 h 271"/>
                  <a:gd name="T46" fmla="*/ 110 w 273"/>
                  <a:gd name="T47" fmla="*/ 2 h 271"/>
                  <a:gd name="T48" fmla="*/ 100 w 273"/>
                  <a:gd name="T49" fmla="*/ 5 h 271"/>
                  <a:gd name="T50" fmla="*/ 92 w 273"/>
                  <a:gd name="T51" fmla="*/ 6 h 271"/>
                  <a:gd name="T52" fmla="*/ 84 w 273"/>
                  <a:gd name="T53" fmla="*/ 9 h 271"/>
                  <a:gd name="T54" fmla="*/ 76 w 273"/>
                  <a:gd name="T55" fmla="*/ 13 h 271"/>
                  <a:gd name="T56" fmla="*/ 68 w 273"/>
                  <a:gd name="T57" fmla="*/ 17 h 271"/>
                  <a:gd name="T58" fmla="*/ 53 w 273"/>
                  <a:gd name="T59" fmla="*/ 27 h 271"/>
                  <a:gd name="T60" fmla="*/ 41 w 273"/>
                  <a:gd name="T61" fmla="*/ 37 h 271"/>
                  <a:gd name="T62" fmla="*/ 29 w 273"/>
                  <a:gd name="T63" fmla="*/ 49 h 271"/>
                  <a:gd name="T64" fmla="*/ 20 w 273"/>
                  <a:gd name="T65" fmla="*/ 64 h 271"/>
                  <a:gd name="T66" fmla="*/ 12 w 273"/>
                  <a:gd name="T67" fmla="*/ 79 h 271"/>
                  <a:gd name="T68" fmla="*/ 6 w 273"/>
                  <a:gd name="T69" fmla="*/ 95 h 271"/>
                  <a:gd name="T70" fmla="*/ 2 w 273"/>
                  <a:gd name="T71" fmla="*/ 112 h 271"/>
                  <a:gd name="T72" fmla="*/ 0 w 273"/>
                  <a:gd name="T73" fmla="*/ 129 h 271"/>
                  <a:gd name="T74" fmla="*/ 0 w 273"/>
                  <a:gd name="T75" fmla="*/ 146 h 271"/>
                  <a:gd name="T76" fmla="*/ 2 w 273"/>
                  <a:gd name="T77" fmla="*/ 163 h 271"/>
                  <a:gd name="T78" fmla="*/ 6 w 273"/>
                  <a:gd name="T79" fmla="*/ 179 h 271"/>
                  <a:gd name="T80" fmla="*/ 12 w 273"/>
                  <a:gd name="T81" fmla="*/ 196 h 271"/>
                  <a:gd name="T82" fmla="*/ 21 w 273"/>
                  <a:gd name="T83" fmla="*/ 210 h 271"/>
                  <a:gd name="T84" fmla="*/ 32 w 273"/>
                  <a:gd name="T85" fmla="*/ 224 h 271"/>
                  <a:gd name="T86" fmla="*/ 39 w 273"/>
                  <a:gd name="T87" fmla="*/ 232 h 271"/>
                  <a:gd name="T88" fmla="*/ 44 w 273"/>
                  <a:gd name="T89" fmla="*/ 238 h 271"/>
                  <a:gd name="T90" fmla="*/ 51 w 273"/>
                  <a:gd name="T91" fmla="*/ 244 h 271"/>
                  <a:gd name="T92" fmla="*/ 59 w 273"/>
                  <a:gd name="T93" fmla="*/ 249 h 271"/>
                  <a:gd name="T94" fmla="*/ 73 w 273"/>
                  <a:gd name="T95" fmla="*/ 259 h 271"/>
                  <a:gd name="T96" fmla="*/ 89 w 273"/>
                  <a:gd name="T97" fmla="*/ 264 h 271"/>
                  <a:gd name="T98" fmla="*/ 107 w 273"/>
                  <a:gd name="T99" fmla="*/ 269 h 271"/>
                  <a:gd name="T100" fmla="*/ 124 w 273"/>
                  <a:gd name="T101" fmla="*/ 271 h 271"/>
                  <a:gd name="T102" fmla="*/ 142 w 273"/>
                  <a:gd name="T103" fmla="*/ 271 h 271"/>
                  <a:gd name="T104" fmla="*/ 159 w 273"/>
                  <a:gd name="T105" fmla="*/ 269 h 271"/>
                  <a:gd name="T106" fmla="*/ 177 w 273"/>
                  <a:gd name="T107" fmla="*/ 265 h 271"/>
                  <a:gd name="T108" fmla="*/ 193 w 273"/>
                  <a:gd name="T109" fmla="*/ 259 h 271"/>
                  <a:gd name="T110" fmla="*/ 209 w 273"/>
                  <a:gd name="T111" fmla="*/ 251 h 271"/>
                  <a:gd name="T112" fmla="*/ 224 w 273"/>
                  <a:gd name="T113" fmla="*/ 240 h 271"/>
                  <a:gd name="T114" fmla="*/ 236 w 273"/>
                  <a:gd name="T115" fmla="*/ 229 h 271"/>
                  <a:gd name="T116" fmla="*/ 248 w 273"/>
                  <a:gd name="T117" fmla="*/ 214 h 271"/>
                  <a:gd name="T118" fmla="*/ 252 w 273"/>
                  <a:gd name="T119" fmla="*/ 208 h 271"/>
                  <a:gd name="T120" fmla="*/ 256 w 273"/>
                  <a:gd name="T121" fmla="*/ 200 h 271"/>
                  <a:gd name="T122" fmla="*/ 260 w 273"/>
                  <a:gd name="T123" fmla="*/ 192 h 271"/>
                  <a:gd name="T124" fmla="*/ 262 w 273"/>
                  <a:gd name="T125" fmla="*/ 18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73" h="271">
                    <a:moveTo>
                      <a:pt x="262" y="182"/>
                    </a:moveTo>
                    <a:lnTo>
                      <a:pt x="266" y="173"/>
                    </a:lnTo>
                    <a:lnTo>
                      <a:pt x="269" y="165"/>
                    </a:lnTo>
                    <a:lnTo>
                      <a:pt x="272" y="155"/>
                    </a:lnTo>
                    <a:lnTo>
                      <a:pt x="273" y="146"/>
                    </a:lnTo>
                    <a:lnTo>
                      <a:pt x="273" y="137"/>
                    </a:lnTo>
                    <a:lnTo>
                      <a:pt x="273" y="127"/>
                    </a:lnTo>
                    <a:lnTo>
                      <a:pt x="272" y="119"/>
                    </a:lnTo>
                    <a:lnTo>
                      <a:pt x="270" y="110"/>
                    </a:lnTo>
                    <a:lnTo>
                      <a:pt x="265" y="92"/>
                    </a:lnTo>
                    <a:lnTo>
                      <a:pt x="257" y="76"/>
                    </a:lnTo>
                    <a:lnTo>
                      <a:pt x="246" y="60"/>
                    </a:lnTo>
                    <a:lnTo>
                      <a:pt x="236" y="45"/>
                    </a:lnTo>
                    <a:lnTo>
                      <a:pt x="222" y="33"/>
                    </a:lnTo>
                    <a:lnTo>
                      <a:pt x="207" y="23"/>
                    </a:lnTo>
                    <a:lnTo>
                      <a:pt x="191" y="13"/>
                    </a:lnTo>
                    <a:lnTo>
                      <a:pt x="174" y="6"/>
                    </a:lnTo>
                    <a:lnTo>
                      <a:pt x="165" y="4"/>
                    </a:lnTo>
                    <a:lnTo>
                      <a:pt x="157" y="1"/>
                    </a:lnTo>
                    <a:lnTo>
                      <a:pt x="147" y="0"/>
                    </a:lnTo>
                    <a:lnTo>
                      <a:pt x="138" y="0"/>
                    </a:lnTo>
                    <a:lnTo>
                      <a:pt x="128" y="0"/>
                    </a:lnTo>
                    <a:lnTo>
                      <a:pt x="119" y="1"/>
                    </a:lnTo>
                    <a:lnTo>
                      <a:pt x="110" y="2"/>
                    </a:lnTo>
                    <a:lnTo>
                      <a:pt x="100" y="5"/>
                    </a:lnTo>
                    <a:lnTo>
                      <a:pt x="92" y="6"/>
                    </a:lnTo>
                    <a:lnTo>
                      <a:pt x="84" y="9"/>
                    </a:lnTo>
                    <a:lnTo>
                      <a:pt x="76" y="13"/>
                    </a:lnTo>
                    <a:lnTo>
                      <a:pt x="68" y="17"/>
                    </a:lnTo>
                    <a:lnTo>
                      <a:pt x="53" y="27"/>
                    </a:lnTo>
                    <a:lnTo>
                      <a:pt x="41" y="37"/>
                    </a:lnTo>
                    <a:lnTo>
                      <a:pt x="29" y="49"/>
                    </a:lnTo>
                    <a:lnTo>
                      <a:pt x="20" y="64"/>
                    </a:lnTo>
                    <a:lnTo>
                      <a:pt x="12" y="79"/>
                    </a:lnTo>
                    <a:lnTo>
                      <a:pt x="6" y="95"/>
                    </a:lnTo>
                    <a:lnTo>
                      <a:pt x="2" y="112"/>
                    </a:lnTo>
                    <a:lnTo>
                      <a:pt x="0" y="129"/>
                    </a:lnTo>
                    <a:lnTo>
                      <a:pt x="0" y="146"/>
                    </a:lnTo>
                    <a:lnTo>
                      <a:pt x="2" y="163"/>
                    </a:lnTo>
                    <a:lnTo>
                      <a:pt x="6" y="179"/>
                    </a:lnTo>
                    <a:lnTo>
                      <a:pt x="12" y="196"/>
                    </a:lnTo>
                    <a:lnTo>
                      <a:pt x="21" y="210"/>
                    </a:lnTo>
                    <a:lnTo>
                      <a:pt x="32" y="224"/>
                    </a:lnTo>
                    <a:lnTo>
                      <a:pt x="39" y="232"/>
                    </a:lnTo>
                    <a:lnTo>
                      <a:pt x="44" y="238"/>
                    </a:lnTo>
                    <a:lnTo>
                      <a:pt x="51" y="244"/>
                    </a:lnTo>
                    <a:lnTo>
                      <a:pt x="59" y="249"/>
                    </a:lnTo>
                    <a:lnTo>
                      <a:pt x="73" y="259"/>
                    </a:lnTo>
                    <a:lnTo>
                      <a:pt x="89" y="264"/>
                    </a:lnTo>
                    <a:lnTo>
                      <a:pt x="107" y="269"/>
                    </a:lnTo>
                    <a:lnTo>
                      <a:pt x="124" y="271"/>
                    </a:lnTo>
                    <a:lnTo>
                      <a:pt x="142" y="271"/>
                    </a:lnTo>
                    <a:lnTo>
                      <a:pt x="159" y="269"/>
                    </a:lnTo>
                    <a:lnTo>
                      <a:pt x="177" y="265"/>
                    </a:lnTo>
                    <a:lnTo>
                      <a:pt x="193" y="259"/>
                    </a:lnTo>
                    <a:lnTo>
                      <a:pt x="209" y="251"/>
                    </a:lnTo>
                    <a:lnTo>
                      <a:pt x="224" y="240"/>
                    </a:lnTo>
                    <a:lnTo>
                      <a:pt x="236" y="229"/>
                    </a:lnTo>
                    <a:lnTo>
                      <a:pt x="248" y="214"/>
                    </a:lnTo>
                    <a:lnTo>
                      <a:pt x="252" y="208"/>
                    </a:lnTo>
                    <a:lnTo>
                      <a:pt x="256" y="200"/>
                    </a:lnTo>
                    <a:lnTo>
                      <a:pt x="260" y="192"/>
                    </a:lnTo>
                    <a:lnTo>
                      <a:pt x="262" y="1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79" name="Freeform 57"/>
              <p:cNvSpPr>
                <a:spLocks/>
              </p:cNvSpPr>
              <p:nvPr/>
            </p:nvSpPr>
            <p:spPr bwMode="auto">
              <a:xfrm>
                <a:off x="3647164" y="2569982"/>
                <a:ext cx="231047" cy="486357"/>
              </a:xfrm>
              <a:custGeom>
                <a:avLst/>
                <a:gdLst>
                  <a:gd name="T0" fmla="*/ 566 w 658"/>
                  <a:gd name="T1" fmla="*/ 20 h 1383"/>
                  <a:gd name="T2" fmla="*/ 506 w 658"/>
                  <a:gd name="T3" fmla="*/ 4 h 1383"/>
                  <a:gd name="T4" fmla="*/ 396 w 658"/>
                  <a:gd name="T5" fmla="*/ 0 h 1383"/>
                  <a:gd name="T6" fmla="*/ 259 w 658"/>
                  <a:gd name="T7" fmla="*/ 0 h 1383"/>
                  <a:gd name="T8" fmla="*/ 136 w 658"/>
                  <a:gd name="T9" fmla="*/ 8 h 1383"/>
                  <a:gd name="T10" fmla="*/ 74 w 658"/>
                  <a:gd name="T11" fmla="*/ 27 h 1383"/>
                  <a:gd name="T12" fmla="*/ 40 w 658"/>
                  <a:gd name="T13" fmla="*/ 53 h 1383"/>
                  <a:gd name="T14" fmla="*/ 16 w 658"/>
                  <a:gd name="T15" fmla="*/ 90 h 1383"/>
                  <a:gd name="T16" fmla="*/ 4 w 658"/>
                  <a:gd name="T17" fmla="*/ 131 h 1383"/>
                  <a:gd name="T18" fmla="*/ 2 w 658"/>
                  <a:gd name="T19" fmla="*/ 220 h 1383"/>
                  <a:gd name="T20" fmla="*/ 0 w 658"/>
                  <a:gd name="T21" fmla="*/ 448 h 1383"/>
                  <a:gd name="T22" fmla="*/ 2 w 658"/>
                  <a:gd name="T23" fmla="*/ 629 h 1383"/>
                  <a:gd name="T24" fmla="*/ 19 w 658"/>
                  <a:gd name="T25" fmla="*/ 665 h 1383"/>
                  <a:gd name="T26" fmla="*/ 42 w 658"/>
                  <a:gd name="T27" fmla="*/ 676 h 1383"/>
                  <a:gd name="T28" fmla="*/ 73 w 658"/>
                  <a:gd name="T29" fmla="*/ 676 h 1383"/>
                  <a:gd name="T30" fmla="*/ 97 w 658"/>
                  <a:gd name="T31" fmla="*/ 657 h 1383"/>
                  <a:gd name="T32" fmla="*/ 117 w 658"/>
                  <a:gd name="T33" fmla="*/ 602 h 1383"/>
                  <a:gd name="T34" fmla="*/ 118 w 658"/>
                  <a:gd name="T35" fmla="*/ 452 h 1383"/>
                  <a:gd name="T36" fmla="*/ 118 w 658"/>
                  <a:gd name="T37" fmla="*/ 273 h 1383"/>
                  <a:gd name="T38" fmla="*/ 153 w 658"/>
                  <a:gd name="T39" fmla="*/ 296 h 1383"/>
                  <a:gd name="T40" fmla="*/ 153 w 658"/>
                  <a:gd name="T41" fmla="*/ 566 h 1383"/>
                  <a:gd name="T42" fmla="*/ 153 w 658"/>
                  <a:gd name="T43" fmla="*/ 836 h 1383"/>
                  <a:gd name="T44" fmla="*/ 153 w 658"/>
                  <a:gd name="T45" fmla="*/ 1107 h 1383"/>
                  <a:gd name="T46" fmla="*/ 154 w 658"/>
                  <a:gd name="T47" fmla="*/ 1323 h 1383"/>
                  <a:gd name="T48" fmla="*/ 175 w 658"/>
                  <a:gd name="T49" fmla="*/ 1363 h 1383"/>
                  <a:gd name="T50" fmla="*/ 215 w 658"/>
                  <a:gd name="T51" fmla="*/ 1382 h 1383"/>
                  <a:gd name="T52" fmla="*/ 262 w 658"/>
                  <a:gd name="T53" fmla="*/ 1379 h 1383"/>
                  <a:gd name="T54" fmla="*/ 299 w 658"/>
                  <a:gd name="T55" fmla="*/ 1349 h 1383"/>
                  <a:gd name="T56" fmla="*/ 311 w 658"/>
                  <a:gd name="T57" fmla="*/ 1272 h 1383"/>
                  <a:gd name="T58" fmla="*/ 311 w 658"/>
                  <a:gd name="T59" fmla="*/ 1030 h 1383"/>
                  <a:gd name="T60" fmla="*/ 313 w 658"/>
                  <a:gd name="T61" fmla="*/ 745 h 1383"/>
                  <a:gd name="T62" fmla="*/ 347 w 658"/>
                  <a:gd name="T63" fmla="*/ 756 h 1383"/>
                  <a:gd name="T64" fmla="*/ 347 w 658"/>
                  <a:gd name="T65" fmla="*/ 1082 h 1383"/>
                  <a:gd name="T66" fmla="*/ 350 w 658"/>
                  <a:gd name="T67" fmla="*/ 1333 h 1383"/>
                  <a:gd name="T68" fmla="*/ 361 w 658"/>
                  <a:gd name="T69" fmla="*/ 1359 h 1383"/>
                  <a:gd name="T70" fmla="*/ 388 w 658"/>
                  <a:gd name="T71" fmla="*/ 1378 h 1383"/>
                  <a:gd name="T72" fmla="*/ 444 w 658"/>
                  <a:gd name="T73" fmla="*/ 1379 h 1383"/>
                  <a:gd name="T74" fmla="*/ 484 w 658"/>
                  <a:gd name="T75" fmla="*/ 1355 h 1383"/>
                  <a:gd name="T76" fmla="*/ 496 w 658"/>
                  <a:gd name="T77" fmla="*/ 1331 h 1383"/>
                  <a:gd name="T78" fmla="*/ 499 w 658"/>
                  <a:gd name="T79" fmla="*/ 1240 h 1383"/>
                  <a:gd name="T80" fmla="*/ 499 w 658"/>
                  <a:gd name="T81" fmla="*/ 971 h 1383"/>
                  <a:gd name="T82" fmla="*/ 499 w 658"/>
                  <a:gd name="T83" fmla="*/ 700 h 1383"/>
                  <a:gd name="T84" fmla="*/ 499 w 658"/>
                  <a:gd name="T85" fmla="*/ 429 h 1383"/>
                  <a:gd name="T86" fmla="*/ 510 w 658"/>
                  <a:gd name="T87" fmla="*/ 226 h 1383"/>
                  <a:gd name="T88" fmla="*/ 542 w 658"/>
                  <a:gd name="T89" fmla="*/ 273 h 1383"/>
                  <a:gd name="T90" fmla="*/ 542 w 658"/>
                  <a:gd name="T91" fmla="*/ 461 h 1383"/>
                  <a:gd name="T92" fmla="*/ 543 w 658"/>
                  <a:gd name="T93" fmla="*/ 617 h 1383"/>
                  <a:gd name="T94" fmla="*/ 565 w 658"/>
                  <a:gd name="T95" fmla="*/ 662 h 1383"/>
                  <a:gd name="T96" fmla="*/ 589 w 658"/>
                  <a:gd name="T97" fmla="*/ 676 h 1383"/>
                  <a:gd name="T98" fmla="*/ 618 w 658"/>
                  <a:gd name="T99" fmla="*/ 676 h 1383"/>
                  <a:gd name="T100" fmla="*/ 638 w 658"/>
                  <a:gd name="T101" fmla="*/ 665 h 1383"/>
                  <a:gd name="T102" fmla="*/ 653 w 658"/>
                  <a:gd name="T103" fmla="*/ 639 h 1383"/>
                  <a:gd name="T104" fmla="*/ 658 w 658"/>
                  <a:gd name="T105" fmla="*/ 555 h 1383"/>
                  <a:gd name="T106" fmla="*/ 658 w 658"/>
                  <a:gd name="T107" fmla="*/ 360 h 1383"/>
                  <a:gd name="T108" fmla="*/ 658 w 658"/>
                  <a:gd name="T109" fmla="*/ 192 h 1383"/>
                  <a:gd name="T110" fmla="*/ 648 w 658"/>
                  <a:gd name="T111" fmla="*/ 111 h 1383"/>
                  <a:gd name="T112" fmla="*/ 629 w 658"/>
                  <a:gd name="T113" fmla="*/ 71 h 1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58" h="1383">
                    <a:moveTo>
                      <a:pt x="605" y="45"/>
                    </a:moveTo>
                    <a:lnTo>
                      <a:pt x="593" y="36"/>
                    </a:lnTo>
                    <a:lnTo>
                      <a:pt x="579" y="27"/>
                    </a:lnTo>
                    <a:lnTo>
                      <a:pt x="566" y="20"/>
                    </a:lnTo>
                    <a:lnTo>
                      <a:pt x="551" y="15"/>
                    </a:lnTo>
                    <a:lnTo>
                      <a:pt x="536" y="11"/>
                    </a:lnTo>
                    <a:lnTo>
                      <a:pt x="522" y="6"/>
                    </a:lnTo>
                    <a:lnTo>
                      <a:pt x="506" y="4"/>
                    </a:lnTo>
                    <a:lnTo>
                      <a:pt x="491" y="2"/>
                    </a:lnTo>
                    <a:lnTo>
                      <a:pt x="459" y="0"/>
                    </a:lnTo>
                    <a:lnTo>
                      <a:pt x="427" y="0"/>
                    </a:lnTo>
                    <a:lnTo>
                      <a:pt x="396" y="0"/>
                    </a:lnTo>
                    <a:lnTo>
                      <a:pt x="365" y="0"/>
                    </a:lnTo>
                    <a:lnTo>
                      <a:pt x="330" y="1"/>
                    </a:lnTo>
                    <a:lnTo>
                      <a:pt x="294" y="0"/>
                    </a:lnTo>
                    <a:lnTo>
                      <a:pt x="259" y="0"/>
                    </a:lnTo>
                    <a:lnTo>
                      <a:pt x="223" y="0"/>
                    </a:lnTo>
                    <a:lnTo>
                      <a:pt x="188" y="1"/>
                    </a:lnTo>
                    <a:lnTo>
                      <a:pt x="153" y="4"/>
                    </a:lnTo>
                    <a:lnTo>
                      <a:pt x="136" y="8"/>
                    </a:lnTo>
                    <a:lnTo>
                      <a:pt x="118" y="12"/>
                    </a:lnTo>
                    <a:lnTo>
                      <a:pt x="101" y="16"/>
                    </a:lnTo>
                    <a:lnTo>
                      <a:pt x="85" y="23"/>
                    </a:lnTo>
                    <a:lnTo>
                      <a:pt x="74" y="27"/>
                    </a:lnTo>
                    <a:lnTo>
                      <a:pt x="65" y="32"/>
                    </a:lnTo>
                    <a:lnTo>
                      <a:pt x="55" y="39"/>
                    </a:lnTo>
                    <a:lnTo>
                      <a:pt x="47" y="45"/>
                    </a:lnTo>
                    <a:lnTo>
                      <a:pt x="40" y="53"/>
                    </a:lnTo>
                    <a:lnTo>
                      <a:pt x="32" y="61"/>
                    </a:lnTo>
                    <a:lnTo>
                      <a:pt x="27" y="70"/>
                    </a:lnTo>
                    <a:lnTo>
                      <a:pt x="22" y="79"/>
                    </a:lnTo>
                    <a:lnTo>
                      <a:pt x="16" y="90"/>
                    </a:lnTo>
                    <a:lnTo>
                      <a:pt x="12" y="99"/>
                    </a:lnTo>
                    <a:lnTo>
                      <a:pt x="8" y="110"/>
                    </a:lnTo>
                    <a:lnTo>
                      <a:pt x="6" y="120"/>
                    </a:lnTo>
                    <a:lnTo>
                      <a:pt x="4" y="131"/>
                    </a:lnTo>
                    <a:lnTo>
                      <a:pt x="2" y="142"/>
                    </a:lnTo>
                    <a:lnTo>
                      <a:pt x="2" y="153"/>
                    </a:lnTo>
                    <a:lnTo>
                      <a:pt x="2" y="163"/>
                    </a:lnTo>
                    <a:lnTo>
                      <a:pt x="2" y="220"/>
                    </a:lnTo>
                    <a:lnTo>
                      <a:pt x="2" y="277"/>
                    </a:lnTo>
                    <a:lnTo>
                      <a:pt x="0" y="334"/>
                    </a:lnTo>
                    <a:lnTo>
                      <a:pt x="0" y="390"/>
                    </a:lnTo>
                    <a:lnTo>
                      <a:pt x="0" y="448"/>
                    </a:lnTo>
                    <a:lnTo>
                      <a:pt x="2" y="504"/>
                    </a:lnTo>
                    <a:lnTo>
                      <a:pt x="2" y="562"/>
                    </a:lnTo>
                    <a:lnTo>
                      <a:pt x="2" y="618"/>
                    </a:lnTo>
                    <a:lnTo>
                      <a:pt x="2" y="629"/>
                    </a:lnTo>
                    <a:lnTo>
                      <a:pt x="4" y="638"/>
                    </a:lnTo>
                    <a:lnTo>
                      <a:pt x="7" y="649"/>
                    </a:lnTo>
                    <a:lnTo>
                      <a:pt x="12" y="658"/>
                    </a:lnTo>
                    <a:lnTo>
                      <a:pt x="19" y="665"/>
                    </a:lnTo>
                    <a:lnTo>
                      <a:pt x="28" y="672"/>
                    </a:lnTo>
                    <a:lnTo>
                      <a:pt x="32" y="673"/>
                    </a:lnTo>
                    <a:lnTo>
                      <a:pt x="38" y="676"/>
                    </a:lnTo>
                    <a:lnTo>
                      <a:pt x="42" y="676"/>
                    </a:lnTo>
                    <a:lnTo>
                      <a:pt x="47" y="676"/>
                    </a:lnTo>
                    <a:lnTo>
                      <a:pt x="57" y="677"/>
                    </a:lnTo>
                    <a:lnTo>
                      <a:pt x="65" y="677"/>
                    </a:lnTo>
                    <a:lnTo>
                      <a:pt x="73" y="676"/>
                    </a:lnTo>
                    <a:lnTo>
                      <a:pt x="79" y="672"/>
                    </a:lnTo>
                    <a:lnTo>
                      <a:pt x="86" y="667"/>
                    </a:lnTo>
                    <a:lnTo>
                      <a:pt x="91" y="663"/>
                    </a:lnTo>
                    <a:lnTo>
                      <a:pt x="97" y="657"/>
                    </a:lnTo>
                    <a:lnTo>
                      <a:pt x="101" y="650"/>
                    </a:lnTo>
                    <a:lnTo>
                      <a:pt x="109" y="635"/>
                    </a:lnTo>
                    <a:lnTo>
                      <a:pt x="114" y="619"/>
                    </a:lnTo>
                    <a:lnTo>
                      <a:pt x="117" y="602"/>
                    </a:lnTo>
                    <a:lnTo>
                      <a:pt x="117" y="587"/>
                    </a:lnTo>
                    <a:lnTo>
                      <a:pt x="118" y="541"/>
                    </a:lnTo>
                    <a:lnTo>
                      <a:pt x="118" y="497"/>
                    </a:lnTo>
                    <a:lnTo>
                      <a:pt x="118" y="452"/>
                    </a:lnTo>
                    <a:lnTo>
                      <a:pt x="117" y="407"/>
                    </a:lnTo>
                    <a:lnTo>
                      <a:pt x="117" y="362"/>
                    </a:lnTo>
                    <a:lnTo>
                      <a:pt x="117" y="318"/>
                    </a:lnTo>
                    <a:lnTo>
                      <a:pt x="118" y="273"/>
                    </a:lnTo>
                    <a:lnTo>
                      <a:pt x="118" y="228"/>
                    </a:lnTo>
                    <a:lnTo>
                      <a:pt x="136" y="228"/>
                    </a:lnTo>
                    <a:lnTo>
                      <a:pt x="152" y="228"/>
                    </a:lnTo>
                    <a:lnTo>
                      <a:pt x="153" y="296"/>
                    </a:lnTo>
                    <a:lnTo>
                      <a:pt x="153" y="363"/>
                    </a:lnTo>
                    <a:lnTo>
                      <a:pt x="153" y="430"/>
                    </a:lnTo>
                    <a:lnTo>
                      <a:pt x="153" y="499"/>
                    </a:lnTo>
                    <a:lnTo>
                      <a:pt x="153" y="566"/>
                    </a:lnTo>
                    <a:lnTo>
                      <a:pt x="153" y="634"/>
                    </a:lnTo>
                    <a:lnTo>
                      <a:pt x="153" y="701"/>
                    </a:lnTo>
                    <a:lnTo>
                      <a:pt x="153" y="769"/>
                    </a:lnTo>
                    <a:lnTo>
                      <a:pt x="153" y="836"/>
                    </a:lnTo>
                    <a:lnTo>
                      <a:pt x="153" y="903"/>
                    </a:lnTo>
                    <a:lnTo>
                      <a:pt x="153" y="972"/>
                    </a:lnTo>
                    <a:lnTo>
                      <a:pt x="153" y="1039"/>
                    </a:lnTo>
                    <a:lnTo>
                      <a:pt x="153" y="1107"/>
                    </a:lnTo>
                    <a:lnTo>
                      <a:pt x="153" y="1174"/>
                    </a:lnTo>
                    <a:lnTo>
                      <a:pt x="153" y="1243"/>
                    </a:lnTo>
                    <a:lnTo>
                      <a:pt x="154" y="1310"/>
                    </a:lnTo>
                    <a:lnTo>
                      <a:pt x="154" y="1323"/>
                    </a:lnTo>
                    <a:lnTo>
                      <a:pt x="157" y="1335"/>
                    </a:lnTo>
                    <a:lnTo>
                      <a:pt x="161" y="1346"/>
                    </a:lnTo>
                    <a:lnTo>
                      <a:pt x="168" y="1355"/>
                    </a:lnTo>
                    <a:lnTo>
                      <a:pt x="175" y="1363"/>
                    </a:lnTo>
                    <a:lnTo>
                      <a:pt x="184" y="1370"/>
                    </a:lnTo>
                    <a:lnTo>
                      <a:pt x="193" y="1375"/>
                    </a:lnTo>
                    <a:lnTo>
                      <a:pt x="204" y="1379"/>
                    </a:lnTo>
                    <a:lnTo>
                      <a:pt x="215" y="1382"/>
                    </a:lnTo>
                    <a:lnTo>
                      <a:pt x="227" y="1383"/>
                    </a:lnTo>
                    <a:lnTo>
                      <a:pt x="239" y="1383"/>
                    </a:lnTo>
                    <a:lnTo>
                      <a:pt x="251" y="1382"/>
                    </a:lnTo>
                    <a:lnTo>
                      <a:pt x="262" y="1379"/>
                    </a:lnTo>
                    <a:lnTo>
                      <a:pt x="274" y="1375"/>
                    </a:lnTo>
                    <a:lnTo>
                      <a:pt x="283" y="1370"/>
                    </a:lnTo>
                    <a:lnTo>
                      <a:pt x="294" y="1363"/>
                    </a:lnTo>
                    <a:lnTo>
                      <a:pt x="299" y="1349"/>
                    </a:lnTo>
                    <a:lnTo>
                      <a:pt x="303" y="1334"/>
                    </a:lnTo>
                    <a:lnTo>
                      <a:pt x="306" y="1319"/>
                    </a:lnTo>
                    <a:lnTo>
                      <a:pt x="309" y="1303"/>
                    </a:lnTo>
                    <a:lnTo>
                      <a:pt x="311" y="1272"/>
                    </a:lnTo>
                    <a:lnTo>
                      <a:pt x="313" y="1241"/>
                    </a:lnTo>
                    <a:lnTo>
                      <a:pt x="313" y="1170"/>
                    </a:lnTo>
                    <a:lnTo>
                      <a:pt x="311" y="1101"/>
                    </a:lnTo>
                    <a:lnTo>
                      <a:pt x="311" y="1030"/>
                    </a:lnTo>
                    <a:lnTo>
                      <a:pt x="311" y="958"/>
                    </a:lnTo>
                    <a:lnTo>
                      <a:pt x="311" y="887"/>
                    </a:lnTo>
                    <a:lnTo>
                      <a:pt x="313" y="816"/>
                    </a:lnTo>
                    <a:lnTo>
                      <a:pt x="313" y="745"/>
                    </a:lnTo>
                    <a:lnTo>
                      <a:pt x="313" y="674"/>
                    </a:lnTo>
                    <a:lnTo>
                      <a:pt x="330" y="674"/>
                    </a:lnTo>
                    <a:lnTo>
                      <a:pt x="347" y="674"/>
                    </a:lnTo>
                    <a:lnTo>
                      <a:pt x="347" y="756"/>
                    </a:lnTo>
                    <a:lnTo>
                      <a:pt x="347" y="838"/>
                    </a:lnTo>
                    <a:lnTo>
                      <a:pt x="347" y="918"/>
                    </a:lnTo>
                    <a:lnTo>
                      <a:pt x="347" y="1000"/>
                    </a:lnTo>
                    <a:lnTo>
                      <a:pt x="347" y="1082"/>
                    </a:lnTo>
                    <a:lnTo>
                      <a:pt x="347" y="1162"/>
                    </a:lnTo>
                    <a:lnTo>
                      <a:pt x="347" y="1244"/>
                    </a:lnTo>
                    <a:lnTo>
                      <a:pt x="349" y="1324"/>
                    </a:lnTo>
                    <a:lnTo>
                      <a:pt x="350" y="1333"/>
                    </a:lnTo>
                    <a:lnTo>
                      <a:pt x="351" y="1341"/>
                    </a:lnTo>
                    <a:lnTo>
                      <a:pt x="354" y="1347"/>
                    </a:lnTo>
                    <a:lnTo>
                      <a:pt x="357" y="1354"/>
                    </a:lnTo>
                    <a:lnTo>
                      <a:pt x="361" y="1359"/>
                    </a:lnTo>
                    <a:lnTo>
                      <a:pt x="366" y="1363"/>
                    </a:lnTo>
                    <a:lnTo>
                      <a:pt x="370" y="1369"/>
                    </a:lnTo>
                    <a:lnTo>
                      <a:pt x="377" y="1373"/>
                    </a:lnTo>
                    <a:lnTo>
                      <a:pt x="388" y="1378"/>
                    </a:lnTo>
                    <a:lnTo>
                      <a:pt x="401" y="1382"/>
                    </a:lnTo>
                    <a:lnTo>
                      <a:pt x="416" y="1383"/>
                    </a:lnTo>
                    <a:lnTo>
                      <a:pt x="429" y="1382"/>
                    </a:lnTo>
                    <a:lnTo>
                      <a:pt x="444" y="1379"/>
                    </a:lnTo>
                    <a:lnTo>
                      <a:pt x="457" y="1375"/>
                    </a:lnTo>
                    <a:lnTo>
                      <a:pt x="469" y="1369"/>
                    </a:lnTo>
                    <a:lnTo>
                      <a:pt x="480" y="1359"/>
                    </a:lnTo>
                    <a:lnTo>
                      <a:pt x="484" y="1355"/>
                    </a:lnTo>
                    <a:lnTo>
                      <a:pt x="488" y="1350"/>
                    </a:lnTo>
                    <a:lnTo>
                      <a:pt x="492" y="1343"/>
                    </a:lnTo>
                    <a:lnTo>
                      <a:pt x="495" y="1338"/>
                    </a:lnTo>
                    <a:lnTo>
                      <a:pt x="496" y="1331"/>
                    </a:lnTo>
                    <a:lnTo>
                      <a:pt x="498" y="1323"/>
                    </a:lnTo>
                    <a:lnTo>
                      <a:pt x="499" y="1316"/>
                    </a:lnTo>
                    <a:lnTo>
                      <a:pt x="498" y="1308"/>
                    </a:lnTo>
                    <a:lnTo>
                      <a:pt x="499" y="1240"/>
                    </a:lnTo>
                    <a:lnTo>
                      <a:pt x="499" y="1173"/>
                    </a:lnTo>
                    <a:lnTo>
                      <a:pt x="499" y="1106"/>
                    </a:lnTo>
                    <a:lnTo>
                      <a:pt x="499" y="1038"/>
                    </a:lnTo>
                    <a:lnTo>
                      <a:pt x="499" y="971"/>
                    </a:lnTo>
                    <a:lnTo>
                      <a:pt x="499" y="902"/>
                    </a:lnTo>
                    <a:lnTo>
                      <a:pt x="499" y="835"/>
                    </a:lnTo>
                    <a:lnTo>
                      <a:pt x="499" y="767"/>
                    </a:lnTo>
                    <a:lnTo>
                      <a:pt x="499" y="700"/>
                    </a:lnTo>
                    <a:lnTo>
                      <a:pt x="499" y="633"/>
                    </a:lnTo>
                    <a:lnTo>
                      <a:pt x="499" y="564"/>
                    </a:lnTo>
                    <a:lnTo>
                      <a:pt x="499" y="497"/>
                    </a:lnTo>
                    <a:lnTo>
                      <a:pt x="499" y="429"/>
                    </a:lnTo>
                    <a:lnTo>
                      <a:pt x="499" y="362"/>
                    </a:lnTo>
                    <a:lnTo>
                      <a:pt x="499" y="293"/>
                    </a:lnTo>
                    <a:lnTo>
                      <a:pt x="499" y="226"/>
                    </a:lnTo>
                    <a:lnTo>
                      <a:pt x="510" y="226"/>
                    </a:lnTo>
                    <a:lnTo>
                      <a:pt x="520" y="226"/>
                    </a:lnTo>
                    <a:lnTo>
                      <a:pt x="532" y="226"/>
                    </a:lnTo>
                    <a:lnTo>
                      <a:pt x="542" y="225"/>
                    </a:lnTo>
                    <a:lnTo>
                      <a:pt x="542" y="273"/>
                    </a:lnTo>
                    <a:lnTo>
                      <a:pt x="542" y="320"/>
                    </a:lnTo>
                    <a:lnTo>
                      <a:pt x="542" y="367"/>
                    </a:lnTo>
                    <a:lnTo>
                      <a:pt x="542" y="414"/>
                    </a:lnTo>
                    <a:lnTo>
                      <a:pt x="542" y="461"/>
                    </a:lnTo>
                    <a:lnTo>
                      <a:pt x="542" y="508"/>
                    </a:lnTo>
                    <a:lnTo>
                      <a:pt x="542" y="556"/>
                    </a:lnTo>
                    <a:lnTo>
                      <a:pt x="542" y="603"/>
                    </a:lnTo>
                    <a:lnTo>
                      <a:pt x="543" y="617"/>
                    </a:lnTo>
                    <a:lnTo>
                      <a:pt x="546" y="631"/>
                    </a:lnTo>
                    <a:lnTo>
                      <a:pt x="553" y="645"/>
                    </a:lnTo>
                    <a:lnTo>
                      <a:pt x="561" y="657"/>
                    </a:lnTo>
                    <a:lnTo>
                      <a:pt x="565" y="662"/>
                    </a:lnTo>
                    <a:lnTo>
                      <a:pt x="570" y="667"/>
                    </a:lnTo>
                    <a:lnTo>
                      <a:pt x="577" y="670"/>
                    </a:lnTo>
                    <a:lnTo>
                      <a:pt x="582" y="674"/>
                    </a:lnTo>
                    <a:lnTo>
                      <a:pt x="589" y="676"/>
                    </a:lnTo>
                    <a:lnTo>
                      <a:pt x="597" y="677"/>
                    </a:lnTo>
                    <a:lnTo>
                      <a:pt x="604" y="677"/>
                    </a:lnTo>
                    <a:lnTo>
                      <a:pt x="612" y="676"/>
                    </a:lnTo>
                    <a:lnTo>
                      <a:pt x="618" y="676"/>
                    </a:lnTo>
                    <a:lnTo>
                      <a:pt x="624" y="674"/>
                    </a:lnTo>
                    <a:lnTo>
                      <a:pt x="629" y="672"/>
                    </a:lnTo>
                    <a:lnTo>
                      <a:pt x="634" y="669"/>
                    </a:lnTo>
                    <a:lnTo>
                      <a:pt x="638" y="665"/>
                    </a:lnTo>
                    <a:lnTo>
                      <a:pt x="642" y="661"/>
                    </a:lnTo>
                    <a:lnTo>
                      <a:pt x="645" y="655"/>
                    </a:lnTo>
                    <a:lnTo>
                      <a:pt x="649" y="650"/>
                    </a:lnTo>
                    <a:lnTo>
                      <a:pt x="653" y="639"/>
                    </a:lnTo>
                    <a:lnTo>
                      <a:pt x="656" y="627"/>
                    </a:lnTo>
                    <a:lnTo>
                      <a:pt x="658" y="615"/>
                    </a:lnTo>
                    <a:lnTo>
                      <a:pt x="658" y="603"/>
                    </a:lnTo>
                    <a:lnTo>
                      <a:pt x="658" y="555"/>
                    </a:lnTo>
                    <a:lnTo>
                      <a:pt x="658" y="505"/>
                    </a:lnTo>
                    <a:lnTo>
                      <a:pt x="658" y="457"/>
                    </a:lnTo>
                    <a:lnTo>
                      <a:pt x="658" y="409"/>
                    </a:lnTo>
                    <a:lnTo>
                      <a:pt x="658" y="360"/>
                    </a:lnTo>
                    <a:lnTo>
                      <a:pt x="658" y="311"/>
                    </a:lnTo>
                    <a:lnTo>
                      <a:pt x="658" y="263"/>
                    </a:lnTo>
                    <a:lnTo>
                      <a:pt x="658" y="214"/>
                    </a:lnTo>
                    <a:lnTo>
                      <a:pt x="658" y="192"/>
                    </a:lnTo>
                    <a:lnTo>
                      <a:pt x="657" y="169"/>
                    </a:lnTo>
                    <a:lnTo>
                      <a:pt x="654" y="146"/>
                    </a:lnTo>
                    <a:lnTo>
                      <a:pt x="650" y="123"/>
                    </a:lnTo>
                    <a:lnTo>
                      <a:pt x="648" y="111"/>
                    </a:lnTo>
                    <a:lnTo>
                      <a:pt x="644" y="100"/>
                    </a:lnTo>
                    <a:lnTo>
                      <a:pt x="640" y="90"/>
                    </a:lnTo>
                    <a:lnTo>
                      <a:pt x="634" y="80"/>
                    </a:lnTo>
                    <a:lnTo>
                      <a:pt x="629" y="71"/>
                    </a:lnTo>
                    <a:lnTo>
                      <a:pt x="622" y="61"/>
                    </a:lnTo>
                    <a:lnTo>
                      <a:pt x="614" y="53"/>
                    </a:lnTo>
                    <a:lnTo>
                      <a:pt x="60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  <p:sp>
          <p:nvSpPr>
            <p:cNvPr id="76" name="Rectangle 632"/>
            <p:cNvSpPr/>
            <p:nvPr/>
          </p:nvSpPr>
          <p:spPr>
            <a:xfrm>
              <a:off x="10044528" y="2564985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noProof="1">
                  <a:solidFill>
                    <a:schemeClr val="accent1">
                      <a:lumMod val="75000"/>
                    </a:schemeClr>
                  </a:solidFill>
                  <a:latin typeface="Agency FB" panose="020B0503020202020204" pitchFamily="34" charset="0"/>
                  <a:cs typeface="Lato Light" panose="020F0402020204030203" pitchFamily="34" charset="0"/>
                </a:rPr>
                <a:t>45%</a:t>
              </a:r>
            </a:p>
          </p:txBody>
        </p:sp>
        <p:sp>
          <p:nvSpPr>
            <p:cNvPr id="77" name="Rectangle 633"/>
            <p:cNvSpPr/>
            <p:nvPr/>
          </p:nvSpPr>
          <p:spPr>
            <a:xfrm>
              <a:off x="10044528" y="3368369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en-US" sz="4800" noProof="1">
                  <a:solidFill>
                    <a:schemeClr val="accent1"/>
                  </a:solidFill>
                  <a:latin typeface="Agency FB" panose="020B0503020202020204" pitchFamily="34" charset="0"/>
                  <a:cs typeface="Lato Light" panose="020F0402020204030203" pitchFamily="34" charset="0"/>
                </a:rPr>
                <a:t>75%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708511" y="2808213"/>
            <a:ext cx="2603919" cy="1504769"/>
            <a:chOff x="4708511" y="2397903"/>
            <a:chExt cx="2603919" cy="1504769"/>
          </a:xfrm>
        </p:grpSpPr>
        <p:sp>
          <p:nvSpPr>
            <p:cNvPr id="107" name="Rectangle 584"/>
            <p:cNvSpPr/>
            <p:nvPr/>
          </p:nvSpPr>
          <p:spPr>
            <a:xfrm>
              <a:off x="4708511" y="2829474"/>
              <a:ext cx="1194219" cy="52897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 fontAlgn="auto">
                <a:spcAft>
                  <a:spcPts val="0"/>
                </a:spcAft>
              </a:pPr>
              <a:r>
                <a:rPr lang="en-US" sz="4800" b="1" noProof="1">
                  <a:solidFill>
                    <a:srgbClr val="757070">
                      <a:lumMod val="75000"/>
                      <a:lumOff val="25000"/>
                    </a:srgbClr>
                  </a:solidFill>
                  <a:latin typeface="Agency FB"/>
                  <a:ea typeface="微软雅黑"/>
                  <a:cs typeface="Lato Light" panose="020F0402020204030203" pitchFamily="34" charset="0"/>
                </a:rPr>
                <a:t>95%</a:t>
              </a:r>
            </a:p>
          </p:txBody>
        </p:sp>
        <p:sp>
          <p:nvSpPr>
            <p:cNvPr id="108" name="Rectangle 582"/>
            <p:cNvSpPr/>
            <p:nvPr/>
          </p:nvSpPr>
          <p:spPr>
            <a:xfrm>
              <a:off x="4756347" y="3441007"/>
              <a:ext cx="2556083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defRPr/>
              </a:pPr>
              <a:r>
                <a:rPr lang="zh-CN" altLang="en-US" sz="1200" noProof="1">
                  <a:solidFill>
                    <a:srgbClr val="171717"/>
                  </a:solidFill>
                  <a:latin typeface="微软雅黑"/>
                  <a:ea typeface="微软雅黑"/>
                  <a:cs typeface="Arial" charset="0"/>
                </a:rPr>
                <a:t>此处添加详细文本描述，建议与标题相关并符合整体语言风格</a:t>
              </a:r>
              <a:endParaRPr lang="en-US" sz="1200" noProof="1">
                <a:solidFill>
                  <a:srgbClr val="171717"/>
                </a:solidFill>
                <a:latin typeface="微软雅黑"/>
                <a:ea typeface="微软雅黑"/>
                <a:cs typeface="Arial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4756347" y="2397903"/>
              <a:ext cx="1941557" cy="46166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defTabSz="914082">
                <a:spcBef>
                  <a:spcPct val="0"/>
                </a:spcBef>
                <a:defRPr sz="2400">
                  <a:solidFill>
                    <a:srgbClr val="171717"/>
                  </a:solidFill>
                  <a:latin typeface="Bebas Neue" panose="020B0606020202050201" pitchFamily="34" charset="0"/>
                  <a:ea typeface="Roboto Light" panose="02000000000000000000" pitchFamily="2" charset="0"/>
                  <a:cs typeface="Lato Light" panose="020F0402020204030203" pitchFamily="34" charset="0"/>
                </a:defRPr>
              </a:lvl1pPr>
            </a:lstStyle>
            <a:p>
              <a:pPr fontAlgn="auto">
                <a:spcAft>
                  <a:spcPts val="0"/>
                </a:spcAft>
              </a:pPr>
              <a:r>
                <a:rPr lang="zh-CN" altLang="en-US" dirty="0">
                  <a:solidFill>
                    <a:srgbClr val="757070">
                      <a:lumMod val="75000"/>
                      <a:lumOff val="25000"/>
                    </a:srgbClr>
                  </a:solidFill>
                  <a:latin typeface="微软雅黑"/>
                  <a:ea typeface="微软雅黑"/>
                </a:rPr>
                <a:t>购买力</a:t>
              </a:r>
              <a:endParaRPr lang="id-ID" dirty="0">
                <a:solidFill>
                  <a:srgbClr val="757070">
                    <a:lumMod val="75000"/>
                    <a:lumOff val="25000"/>
                  </a:srgbClr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11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4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199" tIns="57600" rIns="115199" bIns="57600" rtlCol="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1997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1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199" tIns="57600" rIns="115199" bIns="57600" anchor="ctr"/>
          <a:lstStyle/>
          <a:p>
            <a:pPr defTabSz="115199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5" y="3902515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5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199" tIns="57600" rIns="115199" bIns="57600"/>
          <a:lstStyle/>
          <a:p>
            <a:pPr defTabSz="1151997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1151997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366" y="448855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3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F73EE"/>
    </a:accent1>
    <a:accent2>
      <a:srgbClr val="EF3160"/>
    </a:accent2>
    <a:accent3>
      <a:srgbClr val="657384"/>
    </a:accent3>
    <a:accent4>
      <a:srgbClr val="959FAB"/>
    </a:accent4>
    <a:accent5>
      <a:srgbClr val="A5A5A5"/>
    </a:accent5>
    <a:accent6>
      <a:srgbClr val="C9C9C9"/>
    </a:accent6>
    <a:hlink>
      <a:srgbClr val="0F73EE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BC3649"/>
    </a:accent1>
    <a:accent2>
      <a:srgbClr val="6A868F"/>
    </a:accent2>
    <a:accent3>
      <a:srgbClr val="31778D"/>
    </a:accent3>
    <a:accent4>
      <a:srgbClr val="D6C88B"/>
    </a:accent4>
    <a:accent5>
      <a:srgbClr val="D66E49"/>
    </a:accent5>
    <a:accent6>
      <a:srgbClr val="649EB2"/>
    </a:accent6>
    <a:hlink>
      <a:srgbClr val="BC3649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547222"/>
    </a:accent1>
    <a:accent2>
      <a:srgbClr val="81A044"/>
    </a:accent2>
    <a:accent3>
      <a:srgbClr val="FFA200"/>
    </a:accent3>
    <a:accent4>
      <a:srgbClr val="818181"/>
    </a:accent4>
    <a:accent5>
      <a:srgbClr val="A5A5A5"/>
    </a:accent5>
    <a:accent6>
      <a:srgbClr val="C9C9C9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23077</TotalTime>
  <Words>283</Words>
  <Application>Microsoft Office PowerPoint</Application>
  <PresentationFormat>自定义</PresentationFormat>
  <Paragraphs>29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2019-11-18T00:57:56Z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