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4" r:id="rId2"/>
  </p:sldMasterIdLst>
  <p:notesMasterIdLst>
    <p:notesMasterId r:id="rId5"/>
  </p:notesMasterIdLst>
  <p:handoutMasterIdLst>
    <p:handoutMasterId r:id="rId6"/>
  </p:handoutMasterIdLst>
  <p:sldIdLst>
    <p:sldId id="427" r:id="rId3"/>
    <p:sldId id="461"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42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2019/11/17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2019/11/17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5349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6" y="344032"/>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2"/>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6" y="1808161"/>
            <a:ext cx="3790683" cy="5910523"/>
          </a:xfrm>
        </p:spPr>
        <p:txBody>
          <a:bodyPr/>
          <a:lstStyle>
            <a:lvl1pPr marL="0" indent="0">
              <a:buNone/>
              <a:defRPr sz="1800"/>
            </a:lvl1pPr>
            <a:lvl2pPr marL="576035" indent="0">
              <a:buNone/>
              <a:defRPr sz="1500"/>
            </a:lvl2pPr>
            <a:lvl3pPr marL="1152070" indent="0">
              <a:buNone/>
              <a:defRPr sz="1300"/>
            </a:lvl3pPr>
            <a:lvl4pPr marL="1728105" indent="0">
              <a:buNone/>
              <a:defRPr sz="1100"/>
            </a:lvl4pPr>
            <a:lvl5pPr marL="2304141" indent="0">
              <a:buNone/>
              <a:defRPr sz="1100"/>
            </a:lvl5pPr>
            <a:lvl6pPr marL="2880176" indent="0">
              <a:buNone/>
              <a:defRPr sz="1100"/>
            </a:lvl6pPr>
            <a:lvl7pPr marL="3456210" indent="0">
              <a:buNone/>
              <a:defRPr sz="1100"/>
            </a:lvl7pPr>
            <a:lvl8pPr marL="4032246" indent="0">
              <a:buNone/>
              <a:defRPr sz="1100"/>
            </a:lvl8pPr>
            <a:lvl9pPr marL="4608281"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2564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35" indent="0">
              <a:buNone/>
              <a:defRPr sz="3500"/>
            </a:lvl2pPr>
            <a:lvl3pPr marL="1152070" indent="0">
              <a:buNone/>
              <a:defRPr sz="3000"/>
            </a:lvl3pPr>
            <a:lvl4pPr marL="1728105" indent="0">
              <a:buNone/>
              <a:defRPr sz="2500"/>
            </a:lvl4pPr>
            <a:lvl5pPr marL="2304141" indent="0">
              <a:buNone/>
              <a:defRPr sz="2500"/>
            </a:lvl5pPr>
            <a:lvl6pPr marL="2880176" indent="0">
              <a:buNone/>
              <a:defRPr sz="2500"/>
            </a:lvl6pPr>
            <a:lvl7pPr marL="3456210" indent="0">
              <a:buNone/>
              <a:defRPr sz="2500"/>
            </a:lvl7pPr>
            <a:lvl8pPr marL="4032246" indent="0">
              <a:buNone/>
              <a:defRPr sz="2500"/>
            </a:lvl8pPr>
            <a:lvl9pPr marL="4608281" indent="0">
              <a:buNone/>
              <a:defRPr sz="2500"/>
            </a:lvl9pPr>
          </a:lstStyle>
          <a:p>
            <a:endParaRPr lang="zh-CN" altLang="en-US"/>
          </a:p>
        </p:txBody>
      </p:sp>
      <p:sp>
        <p:nvSpPr>
          <p:cNvPr id="4" name="文本占位符 3"/>
          <p:cNvSpPr>
            <a:spLocks noGrp="1"/>
          </p:cNvSpPr>
          <p:nvPr>
            <p:ph type="body" sz="half" idx="2"/>
          </p:nvPr>
        </p:nvSpPr>
        <p:spPr>
          <a:xfrm>
            <a:off x="2258407" y="6762599"/>
            <a:ext cx="6913245" cy="1014089"/>
          </a:xfrm>
        </p:spPr>
        <p:txBody>
          <a:bodyPr/>
          <a:lstStyle>
            <a:lvl1pPr marL="0" indent="0">
              <a:buNone/>
              <a:defRPr sz="1800"/>
            </a:lvl1pPr>
            <a:lvl2pPr marL="576035" indent="0">
              <a:buNone/>
              <a:defRPr sz="1500"/>
            </a:lvl2pPr>
            <a:lvl3pPr marL="1152070" indent="0">
              <a:buNone/>
              <a:defRPr sz="1300"/>
            </a:lvl3pPr>
            <a:lvl4pPr marL="1728105" indent="0">
              <a:buNone/>
              <a:defRPr sz="1100"/>
            </a:lvl4pPr>
            <a:lvl5pPr marL="2304141" indent="0">
              <a:buNone/>
              <a:defRPr sz="1100"/>
            </a:lvl5pPr>
            <a:lvl6pPr marL="2880176" indent="0">
              <a:buNone/>
              <a:defRPr sz="1100"/>
            </a:lvl6pPr>
            <a:lvl7pPr marL="3456210" indent="0">
              <a:buNone/>
              <a:defRPr sz="1100"/>
            </a:lvl7pPr>
            <a:lvl8pPr marL="4032246" indent="0">
              <a:buNone/>
              <a:defRPr sz="1100"/>
            </a:lvl8pPr>
            <a:lvl9pPr marL="4608281"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51416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766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3"/>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3"/>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98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35" indent="0" algn="ctr">
              <a:buNone/>
              <a:defRPr>
                <a:solidFill>
                  <a:schemeClr val="tx1">
                    <a:tint val="75000"/>
                  </a:schemeClr>
                </a:solidFill>
              </a:defRPr>
            </a:lvl2pPr>
            <a:lvl3pPr marL="1152070" indent="0" algn="ctr">
              <a:buNone/>
              <a:defRPr>
                <a:solidFill>
                  <a:schemeClr val="tx1">
                    <a:tint val="75000"/>
                  </a:schemeClr>
                </a:solidFill>
              </a:defRPr>
            </a:lvl3pPr>
            <a:lvl4pPr marL="1728105" indent="0" algn="ctr">
              <a:buNone/>
              <a:defRPr>
                <a:solidFill>
                  <a:schemeClr val="tx1">
                    <a:tint val="75000"/>
                  </a:schemeClr>
                </a:solidFill>
              </a:defRPr>
            </a:lvl4pPr>
            <a:lvl5pPr marL="2304141" indent="0" algn="ctr">
              <a:buNone/>
              <a:defRPr>
                <a:solidFill>
                  <a:schemeClr val="tx1">
                    <a:tint val="75000"/>
                  </a:schemeClr>
                </a:solidFill>
              </a:defRPr>
            </a:lvl5pPr>
            <a:lvl6pPr marL="2880176" indent="0" algn="ctr">
              <a:buNone/>
              <a:defRPr>
                <a:solidFill>
                  <a:schemeClr val="tx1">
                    <a:tint val="75000"/>
                  </a:schemeClr>
                </a:solidFill>
              </a:defRPr>
            </a:lvl6pPr>
            <a:lvl7pPr marL="3456210" indent="0" algn="ctr">
              <a:buNone/>
              <a:defRPr>
                <a:solidFill>
                  <a:schemeClr val="tx1">
                    <a:tint val="75000"/>
                  </a:schemeClr>
                </a:solidFill>
              </a:defRPr>
            </a:lvl7pPr>
            <a:lvl8pPr marL="4032246" indent="0" algn="ctr">
              <a:buNone/>
              <a:defRPr>
                <a:solidFill>
                  <a:schemeClr val="tx1">
                    <a:tint val="75000"/>
                  </a:schemeClr>
                </a:solidFill>
              </a:defRPr>
            </a:lvl8pPr>
            <a:lvl9pPr marL="4608281"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114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304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2"/>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6"/>
            <a:ext cx="9793764" cy="1890166"/>
          </a:xfrm>
        </p:spPr>
        <p:txBody>
          <a:bodyPr anchor="b"/>
          <a:lstStyle>
            <a:lvl1pPr marL="0" indent="0">
              <a:buNone/>
              <a:defRPr sz="2500">
                <a:solidFill>
                  <a:schemeClr val="tx1">
                    <a:tint val="75000"/>
                  </a:schemeClr>
                </a:solidFill>
              </a:defRPr>
            </a:lvl1pPr>
            <a:lvl2pPr marL="576035" indent="0">
              <a:buNone/>
              <a:defRPr sz="2300">
                <a:solidFill>
                  <a:schemeClr val="tx1">
                    <a:tint val="75000"/>
                  </a:schemeClr>
                </a:solidFill>
              </a:defRPr>
            </a:lvl2pPr>
            <a:lvl3pPr marL="1152070" indent="0">
              <a:buNone/>
              <a:defRPr sz="2000">
                <a:solidFill>
                  <a:schemeClr val="tx1">
                    <a:tint val="75000"/>
                  </a:schemeClr>
                </a:solidFill>
              </a:defRPr>
            </a:lvl3pPr>
            <a:lvl4pPr marL="1728105" indent="0">
              <a:buNone/>
              <a:defRPr sz="1800">
                <a:solidFill>
                  <a:schemeClr val="tx1">
                    <a:tint val="75000"/>
                  </a:schemeClr>
                </a:solidFill>
              </a:defRPr>
            </a:lvl4pPr>
            <a:lvl5pPr marL="2304141" indent="0">
              <a:buNone/>
              <a:defRPr sz="1800">
                <a:solidFill>
                  <a:schemeClr val="tx1">
                    <a:tint val="75000"/>
                  </a:schemeClr>
                </a:solidFill>
              </a:defRPr>
            </a:lvl5pPr>
            <a:lvl6pPr marL="2880176" indent="0">
              <a:buNone/>
              <a:defRPr sz="1800">
                <a:solidFill>
                  <a:schemeClr val="tx1">
                    <a:tint val="75000"/>
                  </a:schemeClr>
                </a:solidFill>
              </a:defRPr>
            </a:lvl6pPr>
            <a:lvl7pPr marL="3456210" indent="0">
              <a:buNone/>
              <a:defRPr sz="1800">
                <a:solidFill>
                  <a:schemeClr val="tx1">
                    <a:tint val="75000"/>
                  </a:schemeClr>
                </a:solidFill>
              </a:defRPr>
            </a:lvl7pPr>
            <a:lvl8pPr marL="4032246" indent="0">
              <a:buNone/>
              <a:defRPr sz="1800">
                <a:solidFill>
                  <a:schemeClr val="tx1">
                    <a:tint val="75000"/>
                  </a:schemeClr>
                </a:solidFill>
              </a:defRPr>
            </a:lvl8pPr>
            <a:lvl9pPr marL="4608281"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3801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80"/>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80"/>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530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35" indent="0">
              <a:buNone/>
              <a:defRPr sz="2500" b="1"/>
            </a:lvl2pPr>
            <a:lvl3pPr marL="1152070" indent="0">
              <a:buNone/>
              <a:defRPr sz="2300" b="1"/>
            </a:lvl3pPr>
            <a:lvl4pPr marL="1728105" indent="0">
              <a:buNone/>
              <a:defRPr sz="2000" b="1"/>
            </a:lvl4pPr>
            <a:lvl5pPr marL="2304141" indent="0">
              <a:buNone/>
              <a:defRPr sz="2000" b="1"/>
            </a:lvl5pPr>
            <a:lvl6pPr marL="2880176" indent="0">
              <a:buNone/>
              <a:defRPr sz="2000" b="1"/>
            </a:lvl6pPr>
            <a:lvl7pPr marL="3456210" indent="0">
              <a:buNone/>
              <a:defRPr sz="2000" b="1"/>
            </a:lvl7pPr>
            <a:lvl8pPr marL="4032246" indent="0">
              <a:buNone/>
              <a:defRPr sz="2000" b="1"/>
            </a:lvl8pPr>
            <a:lvl9pPr marL="4608281"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6" y="1934171"/>
            <a:ext cx="5092917" cy="806071"/>
          </a:xfrm>
        </p:spPr>
        <p:txBody>
          <a:bodyPr anchor="b"/>
          <a:lstStyle>
            <a:lvl1pPr marL="0" indent="0">
              <a:buNone/>
              <a:defRPr sz="3000" b="1"/>
            </a:lvl1pPr>
            <a:lvl2pPr marL="576035" indent="0">
              <a:buNone/>
              <a:defRPr sz="2500" b="1"/>
            </a:lvl2pPr>
            <a:lvl3pPr marL="1152070" indent="0">
              <a:buNone/>
              <a:defRPr sz="2300" b="1"/>
            </a:lvl3pPr>
            <a:lvl4pPr marL="1728105" indent="0">
              <a:buNone/>
              <a:defRPr sz="2000" b="1"/>
            </a:lvl4pPr>
            <a:lvl5pPr marL="2304141" indent="0">
              <a:buNone/>
              <a:defRPr sz="2000" b="1"/>
            </a:lvl5pPr>
            <a:lvl6pPr marL="2880176" indent="0">
              <a:buNone/>
              <a:defRPr sz="2000" b="1"/>
            </a:lvl6pPr>
            <a:lvl7pPr marL="3456210" indent="0">
              <a:buNone/>
              <a:defRPr sz="2000" b="1"/>
            </a:lvl7pPr>
            <a:lvl8pPr marL="4032246" indent="0">
              <a:buNone/>
              <a:defRPr sz="2000" b="1"/>
            </a:lvl8pPr>
            <a:lvl9pPr marL="4608281"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6"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100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19289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2019/11/17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07" tIns="57603" rIns="115207" bIns="57603"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80"/>
            <a:ext cx="10369868" cy="5702504"/>
          </a:xfrm>
          <a:prstGeom prst="rect">
            <a:avLst/>
          </a:prstGeom>
        </p:spPr>
        <p:txBody>
          <a:bodyPr vert="horz" lIns="115207" tIns="57603" rIns="115207" bIns="57603"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9"/>
            <a:ext cx="2688484" cy="460041"/>
          </a:xfrm>
          <a:prstGeom prst="rect">
            <a:avLst/>
          </a:prstGeom>
        </p:spPr>
        <p:txBody>
          <a:bodyPr vert="horz" lIns="115207" tIns="57603" rIns="115207" bIns="57603" rtlCol="0" anchor="ctr"/>
          <a:lstStyle>
            <a:lvl1pPr algn="l">
              <a:defRPr sz="1500">
                <a:solidFill>
                  <a:schemeClr val="tx1">
                    <a:tint val="75000"/>
                  </a:schemeClr>
                </a:solidFill>
              </a:defRPr>
            </a:lvl1pPr>
          </a:lstStyle>
          <a:p>
            <a:pPr defTabSz="1152070"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52070" fontAlgn="auto">
                <a:spcBef>
                  <a:spcPts val="0"/>
                </a:spcBef>
                <a:spcAft>
                  <a:spcPts val="0"/>
                </a:spcAft>
              </a:pPr>
              <a:t>2019/11/17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9"/>
            <a:ext cx="3648657" cy="460041"/>
          </a:xfrm>
          <a:prstGeom prst="rect">
            <a:avLst/>
          </a:prstGeom>
        </p:spPr>
        <p:txBody>
          <a:bodyPr vert="horz" lIns="115207" tIns="57603" rIns="115207" bIns="57603" rtlCol="0" anchor="ctr"/>
          <a:lstStyle>
            <a:lvl1pPr algn="ctr">
              <a:defRPr sz="1500">
                <a:solidFill>
                  <a:schemeClr val="tx1">
                    <a:tint val="75000"/>
                  </a:schemeClr>
                </a:solidFill>
              </a:defRPr>
            </a:lvl1pPr>
          </a:lstStyle>
          <a:p>
            <a:pPr defTabSz="1152070"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9"/>
            <a:ext cx="2688484" cy="460041"/>
          </a:xfrm>
          <a:prstGeom prst="rect">
            <a:avLst/>
          </a:prstGeom>
        </p:spPr>
        <p:txBody>
          <a:bodyPr vert="horz" lIns="115207" tIns="57603" rIns="115207" bIns="57603" rtlCol="0" anchor="ctr"/>
          <a:lstStyle>
            <a:lvl1pPr algn="r">
              <a:defRPr sz="1500">
                <a:solidFill>
                  <a:schemeClr val="tx1">
                    <a:tint val="75000"/>
                  </a:schemeClr>
                </a:solidFill>
              </a:defRPr>
            </a:lvl1pPr>
          </a:lstStyle>
          <a:p>
            <a:pPr defTabSz="1152070"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52070"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5896262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1152070" rtl="0" eaLnBrk="1" latinLnBrk="0" hangingPunct="1">
        <a:spcBef>
          <a:spcPct val="0"/>
        </a:spcBef>
        <a:buNone/>
        <a:defRPr sz="5500" kern="1200">
          <a:solidFill>
            <a:schemeClr val="tx1"/>
          </a:solidFill>
          <a:latin typeface="+mj-lt"/>
          <a:ea typeface="+mj-ea"/>
          <a:cs typeface="+mj-cs"/>
        </a:defRPr>
      </a:lvl1pPr>
    </p:titleStyle>
    <p:bodyStyle>
      <a:lvl1pPr marL="432026" indent="-432026" algn="l" defTabSz="1152070"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057" indent="-360022" algn="l" defTabSz="1152070"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088" indent="-288017" algn="l" defTabSz="1152070"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123"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158"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193"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229"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264"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298" indent="-288017" algn="l" defTabSz="1152070"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070" rtl="0" eaLnBrk="1" latinLnBrk="0" hangingPunct="1">
        <a:defRPr sz="2300" kern="1200">
          <a:solidFill>
            <a:schemeClr val="tx1"/>
          </a:solidFill>
          <a:latin typeface="+mn-lt"/>
          <a:ea typeface="+mn-ea"/>
          <a:cs typeface="+mn-cs"/>
        </a:defRPr>
      </a:lvl1pPr>
      <a:lvl2pPr marL="576035" algn="l" defTabSz="1152070" rtl="0" eaLnBrk="1" latinLnBrk="0" hangingPunct="1">
        <a:defRPr sz="2300" kern="1200">
          <a:solidFill>
            <a:schemeClr val="tx1"/>
          </a:solidFill>
          <a:latin typeface="+mn-lt"/>
          <a:ea typeface="+mn-ea"/>
          <a:cs typeface="+mn-cs"/>
        </a:defRPr>
      </a:lvl2pPr>
      <a:lvl3pPr marL="1152070" algn="l" defTabSz="1152070" rtl="0" eaLnBrk="1" latinLnBrk="0" hangingPunct="1">
        <a:defRPr sz="2300" kern="1200">
          <a:solidFill>
            <a:schemeClr val="tx1"/>
          </a:solidFill>
          <a:latin typeface="+mn-lt"/>
          <a:ea typeface="+mn-ea"/>
          <a:cs typeface="+mn-cs"/>
        </a:defRPr>
      </a:lvl3pPr>
      <a:lvl4pPr marL="1728105" algn="l" defTabSz="1152070" rtl="0" eaLnBrk="1" latinLnBrk="0" hangingPunct="1">
        <a:defRPr sz="2300" kern="1200">
          <a:solidFill>
            <a:schemeClr val="tx1"/>
          </a:solidFill>
          <a:latin typeface="+mn-lt"/>
          <a:ea typeface="+mn-ea"/>
          <a:cs typeface="+mn-cs"/>
        </a:defRPr>
      </a:lvl4pPr>
      <a:lvl5pPr marL="2304141" algn="l" defTabSz="1152070" rtl="0" eaLnBrk="1" latinLnBrk="0" hangingPunct="1">
        <a:defRPr sz="2300" kern="1200">
          <a:solidFill>
            <a:schemeClr val="tx1"/>
          </a:solidFill>
          <a:latin typeface="+mn-lt"/>
          <a:ea typeface="+mn-ea"/>
          <a:cs typeface="+mn-cs"/>
        </a:defRPr>
      </a:lvl5pPr>
      <a:lvl6pPr marL="2880176" algn="l" defTabSz="1152070" rtl="0" eaLnBrk="1" latinLnBrk="0" hangingPunct="1">
        <a:defRPr sz="2300" kern="1200">
          <a:solidFill>
            <a:schemeClr val="tx1"/>
          </a:solidFill>
          <a:latin typeface="+mn-lt"/>
          <a:ea typeface="+mn-ea"/>
          <a:cs typeface="+mn-cs"/>
        </a:defRPr>
      </a:lvl6pPr>
      <a:lvl7pPr marL="3456210" algn="l" defTabSz="1152070" rtl="0" eaLnBrk="1" latinLnBrk="0" hangingPunct="1">
        <a:defRPr sz="2300" kern="1200">
          <a:solidFill>
            <a:schemeClr val="tx1"/>
          </a:solidFill>
          <a:latin typeface="+mn-lt"/>
          <a:ea typeface="+mn-ea"/>
          <a:cs typeface="+mn-cs"/>
        </a:defRPr>
      </a:lvl7pPr>
      <a:lvl8pPr marL="4032246" algn="l" defTabSz="1152070" rtl="0" eaLnBrk="1" latinLnBrk="0" hangingPunct="1">
        <a:defRPr sz="2300" kern="1200">
          <a:solidFill>
            <a:schemeClr val="tx1"/>
          </a:solidFill>
          <a:latin typeface="+mn-lt"/>
          <a:ea typeface="+mn-ea"/>
          <a:cs typeface="+mn-cs"/>
        </a:defRPr>
      </a:lvl8pPr>
      <a:lvl9pPr marL="4608281" algn="l" defTabSz="1152070"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5"/>
          <p:cNvGrpSpPr>
            <a:grpSpLocks/>
          </p:cNvGrpSpPr>
          <p:nvPr/>
        </p:nvGrpSpPr>
        <p:grpSpPr bwMode="auto">
          <a:xfrm>
            <a:off x="7257728" y="2549971"/>
            <a:ext cx="2751137" cy="1274763"/>
            <a:chOff x="5919788" y="2026124"/>
            <a:chExt cx="2403475" cy="1098167"/>
          </a:xfrm>
        </p:grpSpPr>
        <p:sp>
          <p:nvSpPr>
            <p:cNvPr id="26" name="Line 19"/>
            <p:cNvSpPr>
              <a:spLocks noChangeShapeType="1"/>
            </p:cNvSpPr>
            <p:nvPr/>
          </p:nvSpPr>
          <p:spPr bwMode="auto">
            <a:xfrm flipH="1">
              <a:off x="5919788" y="2395371"/>
              <a:ext cx="2403475" cy="0"/>
            </a:xfrm>
            <a:prstGeom prst="line">
              <a:avLst/>
            </a:prstGeom>
            <a:noFill/>
            <a:ln w="19050">
              <a:solidFill>
                <a:srgbClr val="F05A24"/>
              </a:solidFill>
              <a:round/>
              <a:headEnd/>
              <a:tailEnd type="triangle" w="med" len="me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27" name="TextBox 19"/>
            <p:cNvSpPr txBox="1">
              <a:spLocks noChangeArrowheads="1"/>
            </p:cNvSpPr>
            <p:nvPr/>
          </p:nvSpPr>
          <p:spPr bwMode="auto">
            <a:xfrm>
              <a:off x="6559143" y="2026124"/>
              <a:ext cx="1728061" cy="369247"/>
            </a:xfrm>
            <a:prstGeom prst="rect">
              <a:avLst/>
            </a:prstGeom>
            <a:noFill/>
            <a:ln>
              <a:noFill/>
            </a:ln>
            <a:extLst/>
          </p:spPr>
          <p:txBody>
            <a:bodyPr>
              <a:spAutoFit/>
            </a:bodyPr>
            <a:lstStyle/>
            <a:p>
              <a:pPr algn="ctr">
                <a:defRPr/>
              </a:pPr>
              <a:r>
                <a:rPr lang="zh-CN" altLang="en-US" b="1" kern="0" dirty="0">
                  <a:solidFill>
                    <a:srgbClr val="4D4D4D"/>
                  </a:solidFill>
                  <a:latin typeface="微软雅黑" pitchFamily="34" charset="-122"/>
                  <a:ea typeface="微软雅黑" pitchFamily="34" charset="-122"/>
                  <a:cs typeface="宋体" pitchFamily="2" charset="-122"/>
                </a:rPr>
                <a:t>点击添加文本</a:t>
              </a:r>
              <a:endParaRPr lang="zh-CN" altLang="en-US" sz="2800" kern="0" dirty="0">
                <a:solidFill>
                  <a:sysClr val="windowText" lastClr="000000"/>
                </a:solidFill>
                <a:latin typeface="微软雅黑" pitchFamily="34" charset="-122"/>
                <a:ea typeface="微软雅黑" pitchFamily="34" charset="-122"/>
                <a:cs typeface="宋体" pitchFamily="2" charset="-122"/>
              </a:endParaRPr>
            </a:p>
          </p:txBody>
        </p:sp>
        <p:sp>
          <p:nvSpPr>
            <p:cNvPr id="28" name="TextBox 20"/>
            <p:cNvSpPr txBox="1"/>
            <p:nvPr/>
          </p:nvSpPr>
          <p:spPr bwMode="auto">
            <a:xfrm>
              <a:off x="6444031" y="2418620"/>
              <a:ext cx="1869524" cy="705671"/>
            </a:xfrm>
            <a:prstGeom prst="rect">
              <a:avLst/>
            </a:prstGeom>
            <a:noFill/>
          </p:spPr>
          <p:txBody>
            <a:bodyPr>
              <a:spAutoFit/>
            </a:bodyPr>
            <a:lstStyle/>
            <a:p>
              <a:pPr algn="ctr">
                <a:lnSpc>
                  <a:spcPct val="150000"/>
                </a:lnSpc>
                <a:defRPr/>
              </a:pPr>
              <a:r>
                <a:rPr lang="zh-CN" altLang="en-US" sz="1050" kern="0" dirty="0">
                  <a:solidFill>
                    <a:srgbClr val="3B3B3B"/>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9" name="组合 12"/>
          <p:cNvGrpSpPr>
            <a:grpSpLocks/>
          </p:cNvGrpSpPr>
          <p:nvPr/>
        </p:nvGrpSpPr>
        <p:grpSpPr bwMode="auto">
          <a:xfrm>
            <a:off x="1512565" y="2556321"/>
            <a:ext cx="2770188" cy="1293813"/>
            <a:chOff x="898796" y="2031567"/>
            <a:chExt cx="2420667" cy="1114711"/>
          </a:xfrm>
        </p:grpSpPr>
        <p:sp>
          <p:nvSpPr>
            <p:cNvPr id="30" name="Line 17"/>
            <p:cNvSpPr>
              <a:spLocks noChangeShapeType="1"/>
            </p:cNvSpPr>
            <p:nvPr/>
          </p:nvSpPr>
          <p:spPr bwMode="auto">
            <a:xfrm>
              <a:off x="914056" y="2395387"/>
              <a:ext cx="2405407" cy="0"/>
            </a:xfrm>
            <a:prstGeom prst="line">
              <a:avLst/>
            </a:prstGeom>
            <a:noFill/>
            <a:ln w="19050">
              <a:solidFill>
                <a:srgbClr val="A362C4"/>
              </a:solidFill>
              <a:round/>
              <a:headEnd/>
              <a:tailEnd type="triangle" w="med" len="me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31" name="TextBox 42"/>
            <p:cNvSpPr txBox="1">
              <a:spLocks noChangeArrowheads="1"/>
            </p:cNvSpPr>
            <p:nvPr/>
          </p:nvSpPr>
          <p:spPr bwMode="auto">
            <a:xfrm>
              <a:off x="898796" y="2031567"/>
              <a:ext cx="1728453" cy="369291"/>
            </a:xfrm>
            <a:prstGeom prst="rect">
              <a:avLst/>
            </a:prstGeom>
            <a:noFill/>
            <a:ln>
              <a:noFill/>
            </a:ln>
            <a:extLst/>
          </p:spPr>
          <p:txBody>
            <a:bodyPr>
              <a:spAutoFit/>
            </a:bodyPr>
            <a:lstStyle/>
            <a:p>
              <a:pPr algn="ctr">
                <a:defRPr/>
              </a:pPr>
              <a:r>
                <a:rPr lang="zh-CN" altLang="en-US" b="1" kern="0" dirty="0">
                  <a:solidFill>
                    <a:srgbClr val="4D4D4D"/>
                  </a:solidFill>
                  <a:latin typeface="微软雅黑" pitchFamily="34" charset="-122"/>
                  <a:ea typeface="微软雅黑" pitchFamily="34" charset="-122"/>
                  <a:cs typeface="宋体" pitchFamily="2" charset="-122"/>
                </a:rPr>
                <a:t>点击添加文本</a:t>
              </a:r>
              <a:endParaRPr lang="zh-CN" altLang="en-US" sz="2800" kern="0" dirty="0">
                <a:solidFill>
                  <a:sysClr val="windowText" lastClr="000000"/>
                </a:solidFill>
                <a:latin typeface="微软雅黑" pitchFamily="34" charset="-122"/>
                <a:ea typeface="微软雅黑" pitchFamily="34" charset="-122"/>
                <a:cs typeface="宋体" pitchFamily="2" charset="-122"/>
              </a:endParaRPr>
            </a:p>
          </p:txBody>
        </p:sp>
        <p:sp>
          <p:nvSpPr>
            <p:cNvPr id="32" name="TextBox 43"/>
            <p:cNvSpPr txBox="1"/>
            <p:nvPr/>
          </p:nvSpPr>
          <p:spPr bwMode="auto">
            <a:xfrm>
              <a:off x="898796" y="2440523"/>
              <a:ext cx="1887982" cy="705755"/>
            </a:xfrm>
            <a:prstGeom prst="rect">
              <a:avLst/>
            </a:prstGeom>
            <a:noFill/>
          </p:spPr>
          <p:txBody>
            <a:bodyPr>
              <a:spAutoFit/>
            </a:bodyPr>
            <a:lstStyle/>
            <a:p>
              <a:pPr algn="ctr">
                <a:lnSpc>
                  <a:spcPct val="150000"/>
                </a:lnSpc>
                <a:defRPr/>
              </a:pPr>
              <a:r>
                <a:rPr lang="zh-CN" altLang="en-US" sz="1050" kern="0" dirty="0">
                  <a:solidFill>
                    <a:srgbClr val="3B3B3B"/>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33" name="组合 32"/>
          <p:cNvGrpSpPr/>
          <p:nvPr/>
        </p:nvGrpSpPr>
        <p:grpSpPr>
          <a:xfrm>
            <a:off x="3441378" y="1921321"/>
            <a:ext cx="4611687" cy="4483100"/>
            <a:chOff x="3776663" y="1149350"/>
            <a:chExt cx="4611687" cy="4483100"/>
          </a:xfrm>
        </p:grpSpPr>
        <p:sp>
          <p:nvSpPr>
            <p:cNvPr id="34" name="Rectangle 23"/>
            <p:cNvSpPr>
              <a:spLocks noChangeArrowheads="1"/>
            </p:cNvSpPr>
            <p:nvPr/>
          </p:nvSpPr>
          <p:spPr bwMode="auto">
            <a:xfrm>
              <a:off x="5314950" y="2806700"/>
              <a:ext cx="1476375"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2600" b="1">
                  <a:solidFill>
                    <a:srgbClr val="7D7D7D"/>
                  </a:solidFill>
                  <a:latin typeface="微软雅黑" panose="020B0503020204020204" pitchFamily="34" charset="-122"/>
                  <a:ea typeface="微软雅黑" panose="020B0503020204020204" pitchFamily="34" charset="-122"/>
                </a:rPr>
                <a:t>单击此处添加标题</a:t>
              </a:r>
              <a:endParaRPr lang="en-US" altLang="zh-CN" sz="2600" b="1">
                <a:solidFill>
                  <a:srgbClr val="7D7D7D"/>
                </a:solidFill>
                <a:latin typeface="微软雅黑" panose="020B0503020204020204" pitchFamily="34" charset="-122"/>
                <a:ea typeface="微软雅黑" panose="020B0503020204020204" pitchFamily="34" charset="-122"/>
              </a:endParaRPr>
            </a:p>
          </p:txBody>
        </p:sp>
        <p:grpSp>
          <p:nvGrpSpPr>
            <p:cNvPr id="35" name="组合 2"/>
            <p:cNvGrpSpPr>
              <a:grpSpLocks/>
            </p:cNvGrpSpPr>
            <p:nvPr/>
          </p:nvGrpSpPr>
          <p:grpSpPr bwMode="auto">
            <a:xfrm>
              <a:off x="3776663" y="1593850"/>
              <a:ext cx="4306887" cy="4038600"/>
              <a:chOff x="2584069" y="1592195"/>
              <a:chExt cx="3763541" cy="3478292"/>
            </a:xfrm>
          </p:grpSpPr>
          <p:sp>
            <p:nvSpPr>
              <p:cNvPr id="42"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05A24"/>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algn="ctr">
                  <a:lnSpc>
                    <a:spcPct val="120000"/>
                  </a:lnSpc>
                  <a:spcBef>
                    <a:spcPts val="600"/>
                  </a:spcBef>
                  <a:spcAft>
                    <a:spcPts val="600"/>
                  </a:spcAft>
                  <a:defRPr/>
                </a:pPr>
                <a:endParaRPr lang="zh-CN" altLang="en-US" sz="2800" kern="0">
                  <a:solidFill>
                    <a:sysClr val="window" lastClr="FFFFFF"/>
                  </a:solidFill>
                  <a:latin typeface="Impact" pitchFamily="34" charset="0"/>
                  <a:ea typeface="微软雅黑" pitchFamily="34" charset="-122"/>
                </a:endParaRPr>
              </a:p>
            </p:txBody>
          </p:sp>
          <p:sp>
            <p:nvSpPr>
              <p:cNvPr id="43" name="WordArt 7"/>
              <p:cNvSpPr>
                <a:spLocks noChangeArrowheads="1" noChangeShapeType="1" noTextEdit="1"/>
              </p:cNvSpPr>
              <p:nvPr/>
            </p:nvSpPr>
            <p:spPr bwMode="gray">
              <a:xfrm rot="3394332">
                <a:off x="3957638" y="2074625"/>
                <a:ext cx="2105025" cy="17716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808676"/>
                  </a:avLst>
                </a:prstTxWarp>
              </a:bodyPr>
              <a:lstStyle/>
              <a:p>
                <a:pPr algn="ctr" eaLnBrk="0" hangingPunct="0"/>
                <a:r>
                  <a:rPr lang="zh-CN" altLang="en-US" sz="2000" kern="10">
                    <a:solidFill>
                      <a:srgbClr val="FFFFFF"/>
                    </a:solidFill>
                    <a:latin typeface="微软雅黑" panose="020B0503020204020204" pitchFamily="34" charset="-122"/>
                    <a:ea typeface="微软雅黑" panose="020B0503020204020204" pitchFamily="34" charset="-122"/>
                  </a:rPr>
                  <a:t>单击此处添加文字</a:t>
                </a:r>
              </a:p>
            </p:txBody>
          </p:sp>
        </p:grpSp>
        <p:grpSp>
          <p:nvGrpSpPr>
            <p:cNvPr id="36" name="组合 1"/>
            <p:cNvGrpSpPr>
              <a:grpSpLocks/>
            </p:cNvGrpSpPr>
            <p:nvPr/>
          </p:nvGrpSpPr>
          <p:grpSpPr bwMode="auto">
            <a:xfrm>
              <a:off x="4079875" y="1552575"/>
              <a:ext cx="4308475" cy="4038600"/>
              <a:chOff x="2849700" y="1556687"/>
              <a:chExt cx="3764584" cy="3477329"/>
            </a:xfrm>
          </p:grpSpPr>
          <p:sp>
            <p:nvSpPr>
              <p:cNvPr id="40"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362C4"/>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endParaRPr lang="zh-CN" altLang="en-US" sz="1200" kern="0">
                  <a:solidFill>
                    <a:srgbClr val="4D4D4D"/>
                  </a:solidFill>
                  <a:latin typeface="微软雅黑" pitchFamily="34" charset="-122"/>
                  <a:ea typeface="微软雅黑" pitchFamily="34" charset="-122"/>
                </a:endParaRPr>
              </a:p>
            </p:txBody>
          </p:sp>
          <p:sp>
            <p:nvSpPr>
              <p:cNvPr id="41" name="WordArt 9"/>
              <p:cNvSpPr>
                <a:spLocks noChangeArrowheads="1" noChangeShapeType="1" noTextEdit="1"/>
              </p:cNvSpPr>
              <p:nvPr/>
            </p:nvSpPr>
            <p:spPr bwMode="gray">
              <a:xfrm rot="-3615436">
                <a:off x="3069432" y="2134156"/>
                <a:ext cx="2105025" cy="17700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807260"/>
                  </a:avLst>
                </a:prstTxWarp>
              </a:bodyPr>
              <a:lstStyle/>
              <a:p>
                <a:pPr algn="ctr" eaLnBrk="0" hangingPunct="0"/>
                <a:r>
                  <a:rPr lang="zh-CN" altLang="en-US" sz="2000" kern="10">
                    <a:solidFill>
                      <a:prstClr val="white"/>
                    </a:solidFill>
                    <a:latin typeface="微软雅黑" panose="020B0503020204020204" pitchFamily="34" charset="-122"/>
                    <a:ea typeface="微软雅黑" panose="020B0503020204020204" pitchFamily="34" charset="-122"/>
                  </a:rPr>
                  <a:t>单击此处添加文字</a:t>
                </a:r>
              </a:p>
            </p:txBody>
          </p:sp>
        </p:grpSp>
        <p:grpSp>
          <p:nvGrpSpPr>
            <p:cNvPr id="37" name="组合 3"/>
            <p:cNvGrpSpPr>
              <a:grpSpLocks/>
            </p:cNvGrpSpPr>
            <p:nvPr/>
          </p:nvGrpSpPr>
          <p:grpSpPr bwMode="auto">
            <a:xfrm>
              <a:off x="4060825" y="1149350"/>
              <a:ext cx="3978275" cy="4370388"/>
              <a:chOff x="2831777" y="1208487"/>
              <a:chExt cx="3477329" cy="3764584"/>
            </a:xfrm>
          </p:grpSpPr>
          <p:sp>
            <p:nvSpPr>
              <p:cNvPr id="3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179A44"/>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indent="-182563">
                  <a:lnSpc>
                    <a:spcPct val="120000"/>
                  </a:lnSpc>
                  <a:spcBef>
                    <a:spcPts val="600"/>
                  </a:spcBef>
                  <a:spcAft>
                    <a:spcPts val="600"/>
                  </a:spcAft>
                  <a:buFont typeface="Arial" pitchFamily="34" charset="0"/>
                  <a:buChar char="•"/>
                  <a:defRPr/>
                </a:pPr>
                <a:endParaRPr lang="zh-CN" altLang="en-US" sz="1400" kern="0">
                  <a:solidFill>
                    <a:prstClr val="white"/>
                  </a:solidFill>
                  <a:latin typeface="微软雅黑" pitchFamily="34" charset="-122"/>
                  <a:ea typeface="微软雅黑" pitchFamily="34" charset="-122"/>
                </a:endParaRPr>
              </a:p>
            </p:txBody>
          </p:sp>
          <p:sp>
            <p:nvSpPr>
              <p:cNvPr id="39" name="WordArt 8"/>
              <p:cNvSpPr>
                <a:spLocks noChangeArrowheads="1" noChangeShapeType="1" noTextEdit="1"/>
              </p:cNvSpPr>
              <p:nvPr/>
            </p:nvSpPr>
            <p:spPr bwMode="gray">
              <a:xfrm rot="79672">
                <a:off x="3330576" y="2847737"/>
                <a:ext cx="2474912" cy="17716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2320405"/>
                  </a:avLst>
                </a:prstTxWarp>
              </a:bodyPr>
              <a:lstStyle/>
              <a:p>
                <a:pPr algn="ctr" eaLnBrk="0" hangingPunct="0"/>
                <a:r>
                  <a:rPr lang="zh-CN" altLang="en-US" sz="2000" kern="10">
                    <a:solidFill>
                      <a:prstClr val="white"/>
                    </a:solidFill>
                    <a:latin typeface="微软雅黑" panose="020B0503020204020204" pitchFamily="34" charset="-122"/>
                    <a:ea typeface="微软雅黑" panose="020B0503020204020204" pitchFamily="34" charset="-122"/>
                  </a:rPr>
                  <a:t>单击此处添加文字</a:t>
                </a:r>
              </a:p>
            </p:txBody>
          </p:sp>
        </p:grpSp>
      </p:grpSp>
      <p:grpSp>
        <p:nvGrpSpPr>
          <p:cNvPr id="44" name="组合 19"/>
          <p:cNvGrpSpPr>
            <a:grpSpLocks/>
          </p:cNvGrpSpPr>
          <p:nvPr/>
        </p:nvGrpSpPr>
        <p:grpSpPr bwMode="auto">
          <a:xfrm>
            <a:off x="7129140" y="5312221"/>
            <a:ext cx="2830513" cy="1168400"/>
            <a:chOff x="5537201" y="4736667"/>
            <a:chExt cx="2474298" cy="1007275"/>
          </a:xfrm>
        </p:grpSpPr>
        <p:sp>
          <p:nvSpPr>
            <p:cNvPr id="45" name="Line 18"/>
            <p:cNvSpPr>
              <a:spLocks noChangeShapeType="1"/>
            </p:cNvSpPr>
            <p:nvPr/>
          </p:nvSpPr>
          <p:spPr bwMode="auto">
            <a:xfrm flipH="1">
              <a:off x="5537201" y="5095235"/>
              <a:ext cx="2404912" cy="0"/>
            </a:xfrm>
            <a:prstGeom prst="line">
              <a:avLst/>
            </a:prstGeom>
            <a:noFill/>
            <a:ln w="19050">
              <a:solidFill>
                <a:srgbClr val="179A44"/>
              </a:solidFill>
              <a:round/>
              <a:headEnd/>
              <a:tailEnd type="triangle" w="med" len="med"/>
            </a:ln>
            <a:effectLst/>
            <a:extLst/>
          </p:spPr>
          <p:txBody>
            <a:bodyPr/>
            <a:lstStyle/>
            <a:p>
              <a:pPr fontAlgn="auto">
                <a:spcBef>
                  <a:spcPts val="0"/>
                </a:spcBef>
                <a:spcAft>
                  <a:spcPts val="0"/>
                </a:spcAft>
                <a:defRPr/>
              </a:pPr>
              <a:endParaRPr lang="zh-CN" altLang="en-US" kern="0" dirty="0">
                <a:solidFill>
                  <a:sysClr val="windowText" lastClr="000000"/>
                </a:solidFill>
                <a:latin typeface="微软雅黑" pitchFamily="34" charset="-122"/>
                <a:ea typeface="微软雅黑" pitchFamily="34" charset="-122"/>
              </a:endParaRPr>
            </a:p>
          </p:txBody>
        </p:sp>
        <p:sp>
          <p:nvSpPr>
            <p:cNvPr id="46" name="TextBox 19"/>
            <p:cNvSpPr txBox="1">
              <a:spLocks noChangeArrowheads="1"/>
            </p:cNvSpPr>
            <p:nvPr/>
          </p:nvSpPr>
          <p:spPr bwMode="auto">
            <a:xfrm>
              <a:off x="6228284" y="4736667"/>
              <a:ext cx="1727707" cy="369517"/>
            </a:xfrm>
            <a:prstGeom prst="rect">
              <a:avLst/>
            </a:prstGeom>
            <a:noFill/>
            <a:ln>
              <a:noFill/>
            </a:ln>
            <a:extLst/>
          </p:spPr>
          <p:txBody>
            <a:bodyPr>
              <a:spAutoFit/>
            </a:bodyPr>
            <a:lstStyle/>
            <a:p>
              <a:pPr algn="ctr">
                <a:defRPr/>
              </a:pPr>
              <a:r>
                <a:rPr lang="zh-CN" altLang="en-US" b="1" kern="0" dirty="0">
                  <a:solidFill>
                    <a:srgbClr val="4D4D4D"/>
                  </a:solidFill>
                  <a:latin typeface="微软雅黑" pitchFamily="34" charset="-122"/>
                  <a:ea typeface="微软雅黑" pitchFamily="34" charset="-122"/>
                  <a:cs typeface="宋体" pitchFamily="2" charset="-122"/>
                </a:rPr>
                <a:t>点击添加文本</a:t>
              </a:r>
              <a:endParaRPr lang="zh-CN" altLang="en-US" sz="2800" kern="0" dirty="0">
                <a:solidFill>
                  <a:sysClr val="windowText" lastClr="000000"/>
                </a:solidFill>
                <a:latin typeface="微软雅黑" pitchFamily="34" charset="-122"/>
                <a:ea typeface="微软雅黑" pitchFamily="34" charset="-122"/>
                <a:cs typeface="宋体" pitchFamily="2" charset="-122"/>
              </a:endParaRPr>
            </a:p>
          </p:txBody>
        </p:sp>
        <p:sp>
          <p:nvSpPr>
            <p:cNvPr id="47" name="TextBox 20"/>
            <p:cNvSpPr txBox="1"/>
            <p:nvPr/>
          </p:nvSpPr>
          <p:spPr bwMode="auto">
            <a:xfrm>
              <a:off x="6282405" y="5195142"/>
              <a:ext cx="1729094" cy="548800"/>
            </a:xfrm>
            <a:prstGeom prst="rect">
              <a:avLst/>
            </a:prstGeom>
            <a:noFill/>
          </p:spPr>
          <p:txBody>
            <a:bodyPr>
              <a:spAutoFit/>
            </a:bodyPr>
            <a:lstStyle/>
            <a:p>
              <a:pPr algn="ctr">
                <a:lnSpc>
                  <a:spcPct val="150000"/>
                </a:lnSpc>
                <a:defRPr/>
              </a:pPr>
              <a:r>
                <a:rPr lang="zh-CN" altLang="en-US" sz="1050" kern="0" dirty="0">
                  <a:solidFill>
                    <a:srgbClr val="3B3B3B"/>
                  </a:solidFill>
                  <a:latin typeface="微软雅黑" pitchFamily="34" charset="-122"/>
                  <a:ea typeface="微软雅黑" pitchFamily="34" charset="-122"/>
                </a:rPr>
                <a:t>单击此处添加段落文本单击此处添加段落文本单击</a:t>
              </a: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heel(2)">
                                      <p:cBhvr>
                                        <p:cTn id="7" dur="1000"/>
                                        <p:tgtEl>
                                          <p:spTgt spid="33"/>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1+#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4" y="5590557"/>
            <a:ext cx="8529098" cy="27218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199" tIns="57600" rIns="115199" bIns="57600" rtlCol="0" anchor="ctr"/>
          <a:lstStyle/>
          <a:p>
            <a:pPr defTabSz="1151997"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51997"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个人简历：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手抄报：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试题下载：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1997"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777691"/>
            <a:ext cx="11522075" cy="1722141"/>
          </a:xfrm>
          <a:prstGeom prst="rect">
            <a:avLst/>
          </a:prstGeom>
          <a:solidFill>
            <a:schemeClr val="tx2">
              <a:lumMod val="75000"/>
            </a:schemeClr>
          </a:solidFill>
          <a:ln w="9525">
            <a:noFill/>
            <a:miter lim="800000"/>
            <a:headEnd/>
            <a:tailEnd/>
          </a:ln>
        </p:spPr>
        <p:txBody>
          <a:bodyPr wrap="none" lIns="115199" tIns="57600" rIns="115199" bIns="57600" anchor="ctr"/>
          <a:lstStyle/>
          <a:p>
            <a:pPr defTabSz="1151997"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99375" y="3902515"/>
            <a:ext cx="5170931" cy="150659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199" tIns="57600" rIns="115199" bIns="57600"/>
          <a:lstStyle/>
          <a:p>
            <a:pPr defTabSz="1151997"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个人学习、研究。</a:t>
            </a: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902515"/>
            <a:ext cx="5170932" cy="150659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199" tIns="57600" rIns="115199" bIns="57600"/>
          <a:lstStyle/>
          <a:p>
            <a:pPr defTabSz="1151997"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任何形式的在线付费下载。</a:t>
            </a:r>
          </a:p>
          <a:p>
            <a:pPr defTabSz="1151997"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刻录光碟销售。</a:t>
            </a:r>
            <a:endParaRPr lang="zh-CN" altLang="en-GB" sz="1500" kern="0" dirty="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40366" y="448855"/>
            <a:ext cx="7459343" cy="2964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7310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327</Words>
  <Application>Microsoft Office PowerPoint</Application>
  <PresentationFormat>自定义</PresentationFormat>
  <Paragraphs>24</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Office 主题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2019-11-17T11:12:33Z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