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Lst>
  <p:notesMasterIdLst>
    <p:notesMasterId r:id="rId28"/>
  </p:notesMasterIdLst>
  <p:sldIdLst>
    <p:sldId id="256" r:id="rId3"/>
    <p:sldId id="257" r:id="rId4"/>
    <p:sldId id="258" r:id="rId5"/>
    <p:sldId id="282" r:id="rId6"/>
    <p:sldId id="260" r:id="rId7"/>
    <p:sldId id="266" r:id="rId8"/>
    <p:sldId id="275" r:id="rId9"/>
    <p:sldId id="273" r:id="rId10"/>
    <p:sldId id="281" r:id="rId11"/>
    <p:sldId id="268" r:id="rId12"/>
    <p:sldId id="269" r:id="rId13"/>
    <p:sldId id="277" r:id="rId14"/>
    <p:sldId id="271" r:id="rId15"/>
    <p:sldId id="280" r:id="rId16"/>
    <p:sldId id="272" r:id="rId17"/>
    <p:sldId id="267" r:id="rId18"/>
    <p:sldId id="274" r:id="rId19"/>
    <p:sldId id="276" r:id="rId20"/>
    <p:sldId id="259" r:id="rId21"/>
    <p:sldId id="264" r:id="rId22"/>
    <p:sldId id="270" r:id="rId23"/>
    <p:sldId id="278" r:id="rId24"/>
    <p:sldId id="279" r:id="rId25"/>
    <p:sldId id="283" r:id="rId26"/>
    <p:sldId id="284"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3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66" d="100"/>
          <a:sy n="66" d="100"/>
        </p:scale>
        <p:origin x="-72" y="-1224"/>
      </p:cViewPr>
      <p:guideLst>
        <p:guide orient="horz" pos="2137"/>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A8EAEB-8ABA-45BD-8FA2-8AA898D8DC01}" type="datetimeFigureOut">
              <a:rPr lang="zh-CN" altLang="en-US" smtClean="0"/>
              <a:t>2019/11/12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DD0E32-8495-4B94-B9EB-1688586AFFE9}" type="slidenum">
              <a:rPr lang="zh-CN" altLang="en-US" smtClean="0"/>
              <a:t>‹#›</a:t>
            </a:fld>
            <a:endParaRPr lang="zh-CN" altLang="en-US"/>
          </a:p>
        </p:txBody>
      </p:sp>
    </p:spTree>
    <p:extLst>
      <p:ext uri="{BB962C8B-B14F-4D97-AF65-F5344CB8AC3E}">
        <p14:creationId xmlns:p14="http://schemas.microsoft.com/office/powerpoint/2010/main" val="647350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1</a:t>
            </a:fld>
            <a:endParaRPr lang="zh-CN" altLang="en-US"/>
          </a:p>
        </p:txBody>
      </p:sp>
    </p:spTree>
    <p:extLst>
      <p:ext uri="{BB962C8B-B14F-4D97-AF65-F5344CB8AC3E}">
        <p14:creationId xmlns:p14="http://schemas.microsoft.com/office/powerpoint/2010/main" val="35339085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10</a:t>
            </a:fld>
            <a:endParaRPr lang="zh-CN" altLang="en-US"/>
          </a:p>
        </p:txBody>
      </p:sp>
    </p:spTree>
    <p:extLst>
      <p:ext uri="{BB962C8B-B14F-4D97-AF65-F5344CB8AC3E}">
        <p14:creationId xmlns:p14="http://schemas.microsoft.com/office/powerpoint/2010/main" val="27553284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11</a:t>
            </a:fld>
            <a:endParaRPr lang="zh-CN" altLang="en-US"/>
          </a:p>
        </p:txBody>
      </p:sp>
    </p:spTree>
    <p:extLst>
      <p:ext uri="{BB962C8B-B14F-4D97-AF65-F5344CB8AC3E}">
        <p14:creationId xmlns:p14="http://schemas.microsoft.com/office/powerpoint/2010/main" val="27766301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12</a:t>
            </a:fld>
            <a:endParaRPr lang="zh-CN" altLang="en-US"/>
          </a:p>
        </p:txBody>
      </p:sp>
    </p:spTree>
    <p:extLst>
      <p:ext uri="{BB962C8B-B14F-4D97-AF65-F5344CB8AC3E}">
        <p14:creationId xmlns:p14="http://schemas.microsoft.com/office/powerpoint/2010/main" val="3696504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13</a:t>
            </a:fld>
            <a:endParaRPr lang="zh-CN" altLang="en-US"/>
          </a:p>
        </p:txBody>
      </p:sp>
    </p:spTree>
    <p:extLst>
      <p:ext uri="{BB962C8B-B14F-4D97-AF65-F5344CB8AC3E}">
        <p14:creationId xmlns:p14="http://schemas.microsoft.com/office/powerpoint/2010/main" val="34561149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14</a:t>
            </a:fld>
            <a:endParaRPr lang="zh-CN" altLang="en-US"/>
          </a:p>
        </p:txBody>
      </p:sp>
    </p:spTree>
    <p:extLst>
      <p:ext uri="{BB962C8B-B14F-4D97-AF65-F5344CB8AC3E}">
        <p14:creationId xmlns:p14="http://schemas.microsoft.com/office/powerpoint/2010/main" val="2562601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15</a:t>
            </a:fld>
            <a:endParaRPr lang="zh-CN" altLang="en-US"/>
          </a:p>
        </p:txBody>
      </p:sp>
    </p:spTree>
    <p:extLst>
      <p:ext uri="{BB962C8B-B14F-4D97-AF65-F5344CB8AC3E}">
        <p14:creationId xmlns:p14="http://schemas.microsoft.com/office/powerpoint/2010/main" val="18706148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16</a:t>
            </a:fld>
            <a:endParaRPr lang="zh-CN" altLang="en-US"/>
          </a:p>
        </p:txBody>
      </p:sp>
    </p:spTree>
    <p:extLst>
      <p:ext uri="{BB962C8B-B14F-4D97-AF65-F5344CB8AC3E}">
        <p14:creationId xmlns:p14="http://schemas.microsoft.com/office/powerpoint/2010/main" val="33674959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17</a:t>
            </a:fld>
            <a:endParaRPr lang="zh-CN" altLang="en-US"/>
          </a:p>
        </p:txBody>
      </p:sp>
    </p:spTree>
    <p:extLst>
      <p:ext uri="{BB962C8B-B14F-4D97-AF65-F5344CB8AC3E}">
        <p14:creationId xmlns:p14="http://schemas.microsoft.com/office/powerpoint/2010/main" val="8137170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18</a:t>
            </a:fld>
            <a:endParaRPr lang="zh-CN" altLang="en-US"/>
          </a:p>
        </p:txBody>
      </p:sp>
    </p:spTree>
    <p:extLst>
      <p:ext uri="{BB962C8B-B14F-4D97-AF65-F5344CB8AC3E}">
        <p14:creationId xmlns:p14="http://schemas.microsoft.com/office/powerpoint/2010/main" val="11515827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19</a:t>
            </a:fld>
            <a:endParaRPr lang="zh-CN" altLang="en-US"/>
          </a:p>
        </p:txBody>
      </p:sp>
    </p:spTree>
    <p:extLst>
      <p:ext uri="{BB962C8B-B14F-4D97-AF65-F5344CB8AC3E}">
        <p14:creationId xmlns:p14="http://schemas.microsoft.com/office/powerpoint/2010/main" val="1199152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2</a:t>
            </a:fld>
            <a:endParaRPr lang="zh-CN" altLang="en-US"/>
          </a:p>
        </p:txBody>
      </p:sp>
    </p:spTree>
    <p:extLst>
      <p:ext uri="{BB962C8B-B14F-4D97-AF65-F5344CB8AC3E}">
        <p14:creationId xmlns:p14="http://schemas.microsoft.com/office/powerpoint/2010/main" val="8226599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20</a:t>
            </a:fld>
            <a:endParaRPr lang="zh-CN" altLang="en-US"/>
          </a:p>
        </p:txBody>
      </p:sp>
    </p:spTree>
    <p:extLst>
      <p:ext uri="{BB962C8B-B14F-4D97-AF65-F5344CB8AC3E}">
        <p14:creationId xmlns:p14="http://schemas.microsoft.com/office/powerpoint/2010/main" val="40182706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21</a:t>
            </a:fld>
            <a:endParaRPr lang="zh-CN" altLang="en-US"/>
          </a:p>
        </p:txBody>
      </p:sp>
    </p:spTree>
    <p:extLst>
      <p:ext uri="{BB962C8B-B14F-4D97-AF65-F5344CB8AC3E}">
        <p14:creationId xmlns:p14="http://schemas.microsoft.com/office/powerpoint/2010/main" val="9741018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22</a:t>
            </a:fld>
            <a:endParaRPr lang="zh-CN" altLang="en-US"/>
          </a:p>
        </p:txBody>
      </p:sp>
    </p:spTree>
    <p:extLst>
      <p:ext uri="{BB962C8B-B14F-4D97-AF65-F5344CB8AC3E}">
        <p14:creationId xmlns:p14="http://schemas.microsoft.com/office/powerpoint/2010/main" val="5918803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23</a:t>
            </a:fld>
            <a:endParaRPr lang="zh-CN" altLang="en-US"/>
          </a:p>
        </p:txBody>
      </p:sp>
    </p:spTree>
    <p:extLst>
      <p:ext uri="{BB962C8B-B14F-4D97-AF65-F5344CB8AC3E}">
        <p14:creationId xmlns:p14="http://schemas.microsoft.com/office/powerpoint/2010/main" val="11477004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24</a:t>
            </a:fld>
            <a:endParaRPr lang="zh-CN" altLang="en-US"/>
          </a:p>
        </p:txBody>
      </p:sp>
    </p:spTree>
    <p:extLst>
      <p:ext uri="{BB962C8B-B14F-4D97-AF65-F5344CB8AC3E}">
        <p14:creationId xmlns:p14="http://schemas.microsoft.com/office/powerpoint/2010/main" val="3938559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3</a:t>
            </a:fld>
            <a:endParaRPr lang="zh-CN" altLang="en-US"/>
          </a:p>
        </p:txBody>
      </p:sp>
    </p:spTree>
    <p:extLst>
      <p:ext uri="{BB962C8B-B14F-4D97-AF65-F5344CB8AC3E}">
        <p14:creationId xmlns:p14="http://schemas.microsoft.com/office/powerpoint/2010/main" val="3790684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4</a:t>
            </a:fld>
            <a:endParaRPr lang="zh-CN" altLang="en-US"/>
          </a:p>
        </p:txBody>
      </p:sp>
    </p:spTree>
    <p:extLst>
      <p:ext uri="{BB962C8B-B14F-4D97-AF65-F5344CB8AC3E}">
        <p14:creationId xmlns:p14="http://schemas.microsoft.com/office/powerpoint/2010/main" val="11615866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5</a:t>
            </a:fld>
            <a:endParaRPr lang="zh-CN" altLang="en-US"/>
          </a:p>
        </p:txBody>
      </p:sp>
    </p:spTree>
    <p:extLst>
      <p:ext uri="{BB962C8B-B14F-4D97-AF65-F5344CB8AC3E}">
        <p14:creationId xmlns:p14="http://schemas.microsoft.com/office/powerpoint/2010/main" val="28408293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6</a:t>
            </a:fld>
            <a:endParaRPr lang="zh-CN" altLang="en-US"/>
          </a:p>
        </p:txBody>
      </p:sp>
    </p:spTree>
    <p:extLst>
      <p:ext uri="{BB962C8B-B14F-4D97-AF65-F5344CB8AC3E}">
        <p14:creationId xmlns:p14="http://schemas.microsoft.com/office/powerpoint/2010/main" val="6703981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7</a:t>
            </a:fld>
            <a:endParaRPr lang="zh-CN" altLang="en-US"/>
          </a:p>
        </p:txBody>
      </p:sp>
    </p:spTree>
    <p:extLst>
      <p:ext uri="{BB962C8B-B14F-4D97-AF65-F5344CB8AC3E}">
        <p14:creationId xmlns:p14="http://schemas.microsoft.com/office/powerpoint/2010/main" val="9543164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8</a:t>
            </a:fld>
            <a:endParaRPr lang="zh-CN" altLang="en-US"/>
          </a:p>
        </p:txBody>
      </p:sp>
    </p:spTree>
    <p:extLst>
      <p:ext uri="{BB962C8B-B14F-4D97-AF65-F5344CB8AC3E}">
        <p14:creationId xmlns:p14="http://schemas.microsoft.com/office/powerpoint/2010/main" val="37996959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DD0E32-8495-4B94-B9EB-1688586AFFE9}" type="slidenum">
              <a:rPr lang="zh-CN" altLang="en-US" smtClean="0"/>
              <a:t>9</a:t>
            </a:fld>
            <a:endParaRPr lang="zh-CN" altLang="en-US"/>
          </a:p>
        </p:txBody>
      </p:sp>
    </p:spTree>
    <p:extLst>
      <p:ext uri="{BB962C8B-B14F-4D97-AF65-F5344CB8AC3E}">
        <p14:creationId xmlns:p14="http://schemas.microsoft.com/office/powerpoint/2010/main" val="27285580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75AEDF2B-1547-4B58-B499-0846311A86E8}" type="datetimeFigureOut">
              <a:rPr lang="zh-CN" altLang="en-US" smtClean="0"/>
              <a:t>2019/11/12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A8578C1-365E-4489-A62B-7F2C74A62BB6}" type="slidenum">
              <a:rPr lang="zh-CN" altLang="en-US" smtClean="0"/>
              <a:t>‹#›</a:t>
            </a:fld>
            <a:endParaRPr lang="zh-CN" altLang="en-US"/>
          </a:p>
        </p:txBody>
      </p:sp>
    </p:spTree>
    <p:extLst>
      <p:ext uri="{BB962C8B-B14F-4D97-AF65-F5344CB8AC3E}">
        <p14:creationId xmlns:p14="http://schemas.microsoft.com/office/powerpoint/2010/main" val="2983965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3" name="图片占位符 12"/>
          <p:cNvSpPr>
            <a:spLocks noGrp="1"/>
          </p:cNvSpPr>
          <p:nvPr>
            <p:ph type="pic" sz="quarter" idx="10"/>
          </p:nvPr>
        </p:nvSpPr>
        <p:spPr>
          <a:xfrm>
            <a:off x="6870700" y="1460500"/>
            <a:ext cx="1841500" cy="1841500"/>
          </a:xfrm>
          <a:custGeom>
            <a:avLst/>
            <a:gdLst>
              <a:gd name="connsiteX0" fmla="*/ 306923 w 1841500"/>
              <a:gd name="connsiteY0" fmla="*/ 0 h 1841500"/>
              <a:gd name="connsiteX1" fmla="*/ 1534577 w 1841500"/>
              <a:gd name="connsiteY1" fmla="*/ 0 h 1841500"/>
              <a:gd name="connsiteX2" fmla="*/ 1841500 w 1841500"/>
              <a:gd name="connsiteY2" fmla="*/ 306923 h 1841500"/>
              <a:gd name="connsiteX3" fmla="*/ 1841500 w 1841500"/>
              <a:gd name="connsiteY3" fmla="*/ 1534577 h 1841500"/>
              <a:gd name="connsiteX4" fmla="*/ 1534577 w 1841500"/>
              <a:gd name="connsiteY4" fmla="*/ 1841500 h 1841500"/>
              <a:gd name="connsiteX5" fmla="*/ 306923 w 1841500"/>
              <a:gd name="connsiteY5" fmla="*/ 1841500 h 1841500"/>
              <a:gd name="connsiteX6" fmla="*/ 0 w 1841500"/>
              <a:gd name="connsiteY6" fmla="*/ 1534577 h 1841500"/>
              <a:gd name="connsiteX7" fmla="*/ 0 w 1841500"/>
              <a:gd name="connsiteY7" fmla="*/ 306923 h 1841500"/>
              <a:gd name="connsiteX8" fmla="*/ 306923 w 1841500"/>
              <a:gd name="connsiteY8" fmla="*/ 0 h 184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1500" h="1841500">
                <a:moveTo>
                  <a:pt x="306923" y="0"/>
                </a:moveTo>
                <a:lnTo>
                  <a:pt x="1534577" y="0"/>
                </a:lnTo>
                <a:cubicBezTo>
                  <a:pt x="1704086" y="0"/>
                  <a:pt x="1841500" y="137414"/>
                  <a:pt x="1841500" y="306923"/>
                </a:cubicBezTo>
                <a:lnTo>
                  <a:pt x="1841500" y="1534577"/>
                </a:lnTo>
                <a:cubicBezTo>
                  <a:pt x="1841500" y="1704086"/>
                  <a:pt x="1704086" y="1841500"/>
                  <a:pt x="1534577" y="1841500"/>
                </a:cubicBezTo>
                <a:lnTo>
                  <a:pt x="306923" y="1841500"/>
                </a:lnTo>
                <a:cubicBezTo>
                  <a:pt x="137414" y="1841500"/>
                  <a:pt x="0" y="1704086"/>
                  <a:pt x="0" y="1534577"/>
                </a:cubicBezTo>
                <a:lnTo>
                  <a:pt x="0" y="306923"/>
                </a:lnTo>
                <a:cubicBezTo>
                  <a:pt x="0" y="137414"/>
                  <a:pt x="137414" y="0"/>
                  <a:pt x="306923" y="0"/>
                </a:cubicBezTo>
                <a:close/>
              </a:path>
            </a:pathLst>
          </a:custGeom>
        </p:spPr>
        <p:txBody>
          <a:bodyPr wrap="square">
            <a:noAutofit/>
          </a:bodyPr>
          <a:lstStyle/>
          <a:p>
            <a:endParaRPr lang="zh-CN" altLang="en-US" dirty="0"/>
          </a:p>
        </p:txBody>
      </p:sp>
      <p:sp>
        <p:nvSpPr>
          <p:cNvPr id="14" name="图片占位符 13"/>
          <p:cNvSpPr>
            <a:spLocks noGrp="1"/>
          </p:cNvSpPr>
          <p:nvPr>
            <p:ph type="pic" sz="quarter" idx="11"/>
          </p:nvPr>
        </p:nvSpPr>
        <p:spPr>
          <a:xfrm>
            <a:off x="9207500" y="1460500"/>
            <a:ext cx="1841500" cy="1841500"/>
          </a:xfrm>
          <a:custGeom>
            <a:avLst/>
            <a:gdLst>
              <a:gd name="connsiteX0" fmla="*/ 306923 w 1841500"/>
              <a:gd name="connsiteY0" fmla="*/ 0 h 1841500"/>
              <a:gd name="connsiteX1" fmla="*/ 1534577 w 1841500"/>
              <a:gd name="connsiteY1" fmla="*/ 0 h 1841500"/>
              <a:gd name="connsiteX2" fmla="*/ 1841500 w 1841500"/>
              <a:gd name="connsiteY2" fmla="*/ 306923 h 1841500"/>
              <a:gd name="connsiteX3" fmla="*/ 1841500 w 1841500"/>
              <a:gd name="connsiteY3" fmla="*/ 1534577 h 1841500"/>
              <a:gd name="connsiteX4" fmla="*/ 1534577 w 1841500"/>
              <a:gd name="connsiteY4" fmla="*/ 1841500 h 1841500"/>
              <a:gd name="connsiteX5" fmla="*/ 306923 w 1841500"/>
              <a:gd name="connsiteY5" fmla="*/ 1841500 h 1841500"/>
              <a:gd name="connsiteX6" fmla="*/ 0 w 1841500"/>
              <a:gd name="connsiteY6" fmla="*/ 1534577 h 1841500"/>
              <a:gd name="connsiteX7" fmla="*/ 0 w 1841500"/>
              <a:gd name="connsiteY7" fmla="*/ 306923 h 1841500"/>
              <a:gd name="connsiteX8" fmla="*/ 306923 w 1841500"/>
              <a:gd name="connsiteY8" fmla="*/ 0 h 184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1500" h="1841500">
                <a:moveTo>
                  <a:pt x="306923" y="0"/>
                </a:moveTo>
                <a:lnTo>
                  <a:pt x="1534577" y="0"/>
                </a:lnTo>
                <a:cubicBezTo>
                  <a:pt x="1704086" y="0"/>
                  <a:pt x="1841500" y="137414"/>
                  <a:pt x="1841500" y="306923"/>
                </a:cubicBezTo>
                <a:lnTo>
                  <a:pt x="1841500" y="1534577"/>
                </a:lnTo>
                <a:cubicBezTo>
                  <a:pt x="1841500" y="1704086"/>
                  <a:pt x="1704086" y="1841500"/>
                  <a:pt x="1534577" y="1841500"/>
                </a:cubicBezTo>
                <a:lnTo>
                  <a:pt x="306923" y="1841500"/>
                </a:lnTo>
                <a:cubicBezTo>
                  <a:pt x="137414" y="1841500"/>
                  <a:pt x="0" y="1704086"/>
                  <a:pt x="0" y="1534577"/>
                </a:cubicBezTo>
                <a:lnTo>
                  <a:pt x="0" y="306923"/>
                </a:lnTo>
                <a:cubicBezTo>
                  <a:pt x="0" y="137414"/>
                  <a:pt x="137414" y="0"/>
                  <a:pt x="306923" y="0"/>
                </a:cubicBezTo>
                <a:close/>
              </a:path>
            </a:pathLst>
          </a:custGeom>
        </p:spPr>
        <p:txBody>
          <a:bodyPr wrap="square">
            <a:noAutofit/>
          </a:bodyPr>
          <a:lstStyle/>
          <a:p>
            <a:endParaRPr lang="zh-CN" altLang="en-US" dirty="0"/>
          </a:p>
        </p:txBody>
      </p:sp>
      <p:sp>
        <p:nvSpPr>
          <p:cNvPr id="15" name="图片占位符 14"/>
          <p:cNvSpPr>
            <a:spLocks noGrp="1"/>
          </p:cNvSpPr>
          <p:nvPr>
            <p:ph type="pic" sz="quarter" idx="12"/>
          </p:nvPr>
        </p:nvSpPr>
        <p:spPr>
          <a:xfrm>
            <a:off x="9207500" y="3644900"/>
            <a:ext cx="1841500" cy="1841500"/>
          </a:xfrm>
          <a:custGeom>
            <a:avLst/>
            <a:gdLst>
              <a:gd name="connsiteX0" fmla="*/ 306923 w 1841500"/>
              <a:gd name="connsiteY0" fmla="*/ 0 h 1841500"/>
              <a:gd name="connsiteX1" fmla="*/ 1534577 w 1841500"/>
              <a:gd name="connsiteY1" fmla="*/ 0 h 1841500"/>
              <a:gd name="connsiteX2" fmla="*/ 1841500 w 1841500"/>
              <a:gd name="connsiteY2" fmla="*/ 306923 h 1841500"/>
              <a:gd name="connsiteX3" fmla="*/ 1841500 w 1841500"/>
              <a:gd name="connsiteY3" fmla="*/ 1534577 h 1841500"/>
              <a:gd name="connsiteX4" fmla="*/ 1534577 w 1841500"/>
              <a:gd name="connsiteY4" fmla="*/ 1841500 h 1841500"/>
              <a:gd name="connsiteX5" fmla="*/ 306923 w 1841500"/>
              <a:gd name="connsiteY5" fmla="*/ 1841500 h 1841500"/>
              <a:gd name="connsiteX6" fmla="*/ 0 w 1841500"/>
              <a:gd name="connsiteY6" fmla="*/ 1534577 h 1841500"/>
              <a:gd name="connsiteX7" fmla="*/ 0 w 1841500"/>
              <a:gd name="connsiteY7" fmla="*/ 306923 h 1841500"/>
              <a:gd name="connsiteX8" fmla="*/ 306923 w 1841500"/>
              <a:gd name="connsiteY8" fmla="*/ 0 h 184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1500" h="1841500">
                <a:moveTo>
                  <a:pt x="306923" y="0"/>
                </a:moveTo>
                <a:lnTo>
                  <a:pt x="1534577" y="0"/>
                </a:lnTo>
                <a:cubicBezTo>
                  <a:pt x="1704086" y="0"/>
                  <a:pt x="1841500" y="137414"/>
                  <a:pt x="1841500" y="306923"/>
                </a:cubicBezTo>
                <a:lnTo>
                  <a:pt x="1841500" y="1534577"/>
                </a:lnTo>
                <a:cubicBezTo>
                  <a:pt x="1841500" y="1704086"/>
                  <a:pt x="1704086" y="1841500"/>
                  <a:pt x="1534577" y="1841500"/>
                </a:cubicBezTo>
                <a:lnTo>
                  <a:pt x="306923" y="1841500"/>
                </a:lnTo>
                <a:cubicBezTo>
                  <a:pt x="137414" y="1841500"/>
                  <a:pt x="0" y="1704086"/>
                  <a:pt x="0" y="1534577"/>
                </a:cubicBezTo>
                <a:lnTo>
                  <a:pt x="0" y="306923"/>
                </a:lnTo>
                <a:cubicBezTo>
                  <a:pt x="0" y="137414"/>
                  <a:pt x="137414" y="0"/>
                  <a:pt x="306923" y="0"/>
                </a:cubicBezTo>
                <a:close/>
              </a:path>
            </a:pathLst>
          </a:custGeom>
        </p:spPr>
        <p:txBody>
          <a:bodyPr wrap="square">
            <a:noAutofit/>
          </a:bodyPr>
          <a:lstStyle/>
          <a:p>
            <a:endParaRPr lang="zh-CN" altLang="en-US" dirty="0"/>
          </a:p>
        </p:txBody>
      </p:sp>
    </p:spTree>
    <p:extLst>
      <p:ext uri="{BB962C8B-B14F-4D97-AF65-F5344CB8AC3E}">
        <p14:creationId xmlns:p14="http://schemas.microsoft.com/office/powerpoint/2010/main" val="1643502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0" y="0"/>
            <a:ext cx="12192000" cy="2489200"/>
          </a:xfrm>
        </p:spPr>
        <p:txBody>
          <a:bodyPr/>
          <a:lstStyle/>
          <a:p>
            <a:endParaRPr lang="zh-CN" altLang="en-US"/>
          </a:p>
        </p:txBody>
      </p:sp>
    </p:spTree>
    <p:extLst>
      <p:ext uri="{BB962C8B-B14F-4D97-AF65-F5344CB8AC3E}">
        <p14:creationId xmlns:p14="http://schemas.microsoft.com/office/powerpoint/2010/main" val="35690414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13" name="图片占位符 12"/>
          <p:cNvSpPr>
            <a:spLocks noGrp="1"/>
          </p:cNvSpPr>
          <p:nvPr>
            <p:ph type="pic" sz="quarter" idx="10"/>
          </p:nvPr>
        </p:nvSpPr>
        <p:spPr>
          <a:xfrm>
            <a:off x="4140200" y="1282700"/>
            <a:ext cx="2303630" cy="2273300"/>
          </a:xfrm>
          <a:custGeom>
            <a:avLst/>
            <a:gdLst>
              <a:gd name="connsiteX0" fmla="*/ 0 w 2303630"/>
              <a:gd name="connsiteY0" fmla="*/ 0 h 2273300"/>
              <a:gd name="connsiteX1" fmla="*/ 2303630 w 2303630"/>
              <a:gd name="connsiteY1" fmla="*/ 0 h 2273300"/>
              <a:gd name="connsiteX2" fmla="*/ 2303630 w 2303630"/>
              <a:gd name="connsiteY2" fmla="*/ 2273300 h 2273300"/>
              <a:gd name="connsiteX3" fmla="*/ 0 w 2303630"/>
              <a:gd name="connsiteY3" fmla="*/ 2273300 h 2273300"/>
            </a:gdLst>
            <a:ahLst/>
            <a:cxnLst>
              <a:cxn ang="0">
                <a:pos x="connsiteX0" y="connsiteY0"/>
              </a:cxn>
              <a:cxn ang="0">
                <a:pos x="connsiteX1" y="connsiteY1"/>
              </a:cxn>
              <a:cxn ang="0">
                <a:pos x="connsiteX2" y="connsiteY2"/>
              </a:cxn>
              <a:cxn ang="0">
                <a:pos x="connsiteX3" y="connsiteY3"/>
              </a:cxn>
            </a:cxnLst>
            <a:rect l="l" t="t" r="r" b="b"/>
            <a:pathLst>
              <a:path w="2303630" h="2273300">
                <a:moveTo>
                  <a:pt x="0" y="0"/>
                </a:moveTo>
                <a:lnTo>
                  <a:pt x="2303630" y="0"/>
                </a:lnTo>
                <a:lnTo>
                  <a:pt x="2303630" y="2273300"/>
                </a:lnTo>
                <a:lnTo>
                  <a:pt x="0" y="2273300"/>
                </a:lnTo>
                <a:close/>
              </a:path>
            </a:pathLst>
          </a:custGeom>
        </p:spPr>
        <p:txBody>
          <a:bodyPr wrap="square">
            <a:noAutofit/>
          </a:bodyPr>
          <a:lstStyle/>
          <a:p>
            <a:endParaRPr lang="zh-CN" altLang="en-US" dirty="0"/>
          </a:p>
        </p:txBody>
      </p:sp>
      <p:sp>
        <p:nvSpPr>
          <p:cNvPr id="14" name="图片占位符 13"/>
          <p:cNvSpPr>
            <a:spLocks noGrp="1"/>
          </p:cNvSpPr>
          <p:nvPr>
            <p:ph type="pic" sz="quarter" idx="11"/>
          </p:nvPr>
        </p:nvSpPr>
        <p:spPr>
          <a:xfrm>
            <a:off x="6614235" y="1282700"/>
            <a:ext cx="2303630" cy="2273300"/>
          </a:xfrm>
          <a:custGeom>
            <a:avLst/>
            <a:gdLst>
              <a:gd name="connsiteX0" fmla="*/ 0 w 2303630"/>
              <a:gd name="connsiteY0" fmla="*/ 0 h 2273300"/>
              <a:gd name="connsiteX1" fmla="*/ 2303630 w 2303630"/>
              <a:gd name="connsiteY1" fmla="*/ 0 h 2273300"/>
              <a:gd name="connsiteX2" fmla="*/ 2303630 w 2303630"/>
              <a:gd name="connsiteY2" fmla="*/ 2273300 h 2273300"/>
              <a:gd name="connsiteX3" fmla="*/ 0 w 2303630"/>
              <a:gd name="connsiteY3" fmla="*/ 2273300 h 2273300"/>
            </a:gdLst>
            <a:ahLst/>
            <a:cxnLst>
              <a:cxn ang="0">
                <a:pos x="connsiteX0" y="connsiteY0"/>
              </a:cxn>
              <a:cxn ang="0">
                <a:pos x="connsiteX1" y="connsiteY1"/>
              </a:cxn>
              <a:cxn ang="0">
                <a:pos x="connsiteX2" y="connsiteY2"/>
              </a:cxn>
              <a:cxn ang="0">
                <a:pos x="connsiteX3" y="connsiteY3"/>
              </a:cxn>
            </a:cxnLst>
            <a:rect l="l" t="t" r="r" b="b"/>
            <a:pathLst>
              <a:path w="2303630" h="2273300">
                <a:moveTo>
                  <a:pt x="0" y="0"/>
                </a:moveTo>
                <a:lnTo>
                  <a:pt x="2303630" y="0"/>
                </a:lnTo>
                <a:lnTo>
                  <a:pt x="2303630" y="2273300"/>
                </a:lnTo>
                <a:lnTo>
                  <a:pt x="0" y="2273300"/>
                </a:lnTo>
                <a:close/>
              </a:path>
            </a:pathLst>
          </a:custGeom>
        </p:spPr>
        <p:txBody>
          <a:bodyPr wrap="square">
            <a:noAutofit/>
          </a:bodyPr>
          <a:lstStyle/>
          <a:p>
            <a:endParaRPr lang="zh-CN" altLang="en-US" dirty="0"/>
          </a:p>
        </p:txBody>
      </p:sp>
      <p:sp>
        <p:nvSpPr>
          <p:cNvPr id="15" name="图片占位符 14"/>
          <p:cNvSpPr>
            <a:spLocks noGrp="1"/>
          </p:cNvSpPr>
          <p:nvPr>
            <p:ph type="pic" sz="quarter" idx="12"/>
          </p:nvPr>
        </p:nvSpPr>
        <p:spPr>
          <a:xfrm>
            <a:off x="9088270" y="1282700"/>
            <a:ext cx="2303630" cy="2273300"/>
          </a:xfrm>
          <a:custGeom>
            <a:avLst/>
            <a:gdLst>
              <a:gd name="connsiteX0" fmla="*/ 0 w 2303630"/>
              <a:gd name="connsiteY0" fmla="*/ 0 h 2273300"/>
              <a:gd name="connsiteX1" fmla="*/ 2303630 w 2303630"/>
              <a:gd name="connsiteY1" fmla="*/ 0 h 2273300"/>
              <a:gd name="connsiteX2" fmla="*/ 2303630 w 2303630"/>
              <a:gd name="connsiteY2" fmla="*/ 2273300 h 2273300"/>
              <a:gd name="connsiteX3" fmla="*/ 0 w 2303630"/>
              <a:gd name="connsiteY3" fmla="*/ 2273300 h 2273300"/>
            </a:gdLst>
            <a:ahLst/>
            <a:cxnLst>
              <a:cxn ang="0">
                <a:pos x="connsiteX0" y="connsiteY0"/>
              </a:cxn>
              <a:cxn ang="0">
                <a:pos x="connsiteX1" y="connsiteY1"/>
              </a:cxn>
              <a:cxn ang="0">
                <a:pos x="connsiteX2" y="connsiteY2"/>
              </a:cxn>
              <a:cxn ang="0">
                <a:pos x="connsiteX3" y="connsiteY3"/>
              </a:cxn>
            </a:cxnLst>
            <a:rect l="l" t="t" r="r" b="b"/>
            <a:pathLst>
              <a:path w="2303630" h="2273300">
                <a:moveTo>
                  <a:pt x="0" y="0"/>
                </a:moveTo>
                <a:lnTo>
                  <a:pt x="2303630" y="0"/>
                </a:lnTo>
                <a:lnTo>
                  <a:pt x="2303630" y="2273300"/>
                </a:lnTo>
                <a:lnTo>
                  <a:pt x="0" y="2273300"/>
                </a:lnTo>
                <a:close/>
              </a:path>
            </a:pathLst>
          </a:custGeom>
        </p:spPr>
        <p:txBody>
          <a:bodyPr wrap="square">
            <a:noAutofit/>
          </a:bodyPr>
          <a:lstStyle/>
          <a:p>
            <a:endParaRPr lang="zh-CN" altLang="en-US" dirty="0"/>
          </a:p>
        </p:txBody>
      </p:sp>
    </p:spTree>
    <p:extLst>
      <p:ext uri="{BB962C8B-B14F-4D97-AF65-F5344CB8AC3E}">
        <p14:creationId xmlns:p14="http://schemas.microsoft.com/office/powerpoint/2010/main" val="22990650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43323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12575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42500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72703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36670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43309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6255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04899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54342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01518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35778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4015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5AEDF2B-1547-4B58-B499-0846311A86E8}" type="datetimeFigureOut">
              <a:rPr lang="zh-CN" altLang="en-US" smtClean="0"/>
              <a:t>2019/11/12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A8578C1-365E-4489-A62B-7F2C74A62BB6}" type="slidenum">
              <a:rPr lang="zh-CN" altLang="en-US" smtClean="0"/>
              <a:t>‹#›</a:t>
            </a:fld>
            <a:endParaRPr lang="zh-CN" altLang="en-US"/>
          </a:p>
        </p:txBody>
      </p:sp>
    </p:spTree>
    <p:extLst>
      <p:ext uri="{BB962C8B-B14F-4D97-AF65-F5344CB8AC3E}">
        <p14:creationId xmlns:p14="http://schemas.microsoft.com/office/powerpoint/2010/main" val="1842678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913085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0" name="图片占位符 19"/>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
        <p:nvSpPr>
          <p:cNvPr id="14" name="图片占位符 13"/>
          <p:cNvSpPr>
            <a:spLocks noGrp="1"/>
          </p:cNvSpPr>
          <p:nvPr>
            <p:ph type="pic" sz="quarter" idx="10"/>
          </p:nvPr>
        </p:nvSpPr>
        <p:spPr>
          <a:xfrm>
            <a:off x="0" y="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989366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884530" y="1917700"/>
            <a:ext cx="2706656" cy="3022600"/>
          </a:xfrm>
          <a:custGeom>
            <a:avLst/>
            <a:gdLst>
              <a:gd name="connsiteX0" fmla="*/ 169166 w 2706656"/>
              <a:gd name="connsiteY0" fmla="*/ 0 h 3022600"/>
              <a:gd name="connsiteX1" fmla="*/ 2537490 w 2706656"/>
              <a:gd name="connsiteY1" fmla="*/ 0 h 3022600"/>
              <a:gd name="connsiteX2" fmla="*/ 2706656 w 2706656"/>
              <a:gd name="connsiteY2" fmla="*/ 169166 h 3022600"/>
              <a:gd name="connsiteX3" fmla="*/ 2706656 w 2706656"/>
              <a:gd name="connsiteY3" fmla="*/ 2853434 h 3022600"/>
              <a:gd name="connsiteX4" fmla="*/ 2537490 w 2706656"/>
              <a:gd name="connsiteY4" fmla="*/ 3022600 h 3022600"/>
              <a:gd name="connsiteX5" fmla="*/ 169166 w 2706656"/>
              <a:gd name="connsiteY5" fmla="*/ 3022600 h 3022600"/>
              <a:gd name="connsiteX6" fmla="*/ 0 w 2706656"/>
              <a:gd name="connsiteY6" fmla="*/ 2853434 h 3022600"/>
              <a:gd name="connsiteX7" fmla="*/ 0 w 2706656"/>
              <a:gd name="connsiteY7" fmla="*/ 169166 h 3022600"/>
              <a:gd name="connsiteX8" fmla="*/ 169166 w 2706656"/>
              <a:gd name="connsiteY8" fmla="*/ 0 h 3022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6656" h="3022600">
                <a:moveTo>
                  <a:pt x="169166" y="0"/>
                </a:moveTo>
                <a:lnTo>
                  <a:pt x="2537490" y="0"/>
                </a:lnTo>
                <a:cubicBezTo>
                  <a:pt x="2630918" y="0"/>
                  <a:pt x="2706656" y="75738"/>
                  <a:pt x="2706656" y="169166"/>
                </a:cubicBezTo>
                <a:lnTo>
                  <a:pt x="2706656" y="2853434"/>
                </a:lnTo>
                <a:cubicBezTo>
                  <a:pt x="2706656" y="2946862"/>
                  <a:pt x="2630918" y="3022600"/>
                  <a:pt x="2537490" y="3022600"/>
                </a:cubicBezTo>
                <a:lnTo>
                  <a:pt x="169166" y="3022600"/>
                </a:lnTo>
                <a:cubicBezTo>
                  <a:pt x="75738" y="3022600"/>
                  <a:pt x="0" y="2946862"/>
                  <a:pt x="0" y="2853434"/>
                </a:cubicBezTo>
                <a:lnTo>
                  <a:pt x="0" y="169166"/>
                </a:lnTo>
                <a:cubicBezTo>
                  <a:pt x="0" y="75738"/>
                  <a:pt x="75738" y="0"/>
                  <a:pt x="169166" y="0"/>
                </a:cubicBezTo>
                <a:close/>
              </a:path>
            </a:pathLst>
          </a:custGeom>
        </p:spPr>
        <p:txBody>
          <a:bodyPr wrap="square">
            <a:noAutofit/>
          </a:bodyPr>
          <a:lstStyle/>
          <a:p>
            <a:endParaRPr lang="zh-CN" altLang="en-US" dirty="0"/>
          </a:p>
        </p:txBody>
      </p:sp>
      <p:sp>
        <p:nvSpPr>
          <p:cNvPr id="12" name="图片占位符 11"/>
          <p:cNvSpPr>
            <a:spLocks noGrp="1"/>
          </p:cNvSpPr>
          <p:nvPr>
            <p:ph type="pic" sz="quarter" idx="11"/>
          </p:nvPr>
        </p:nvSpPr>
        <p:spPr>
          <a:xfrm>
            <a:off x="8600815" y="1917700"/>
            <a:ext cx="2706656" cy="3022600"/>
          </a:xfrm>
          <a:custGeom>
            <a:avLst/>
            <a:gdLst>
              <a:gd name="connsiteX0" fmla="*/ 169166 w 2706656"/>
              <a:gd name="connsiteY0" fmla="*/ 0 h 3022600"/>
              <a:gd name="connsiteX1" fmla="*/ 2537490 w 2706656"/>
              <a:gd name="connsiteY1" fmla="*/ 0 h 3022600"/>
              <a:gd name="connsiteX2" fmla="*/ 2706656 w 2706656"/>
              <a:gd name="connsiteY2" fmla="*/ 169166 h 3022600"/>
              <a:gd name="connsiteX3" fmla="*/ 2706656 w 2706656"/>
              <a:gd name="connsiteY3" fmla="*/ 2853434 h 3022600"/>
              <a:gd name="connsiteX4" fmla="*/ 2537490 w 2706656"/>
              <a:gd name="connsiteY4" fmla="*/ 3022600 h 3022600"/>
              <a:gd name="connsiteX5" fmla="*/ 169166 w 2706656"/>
              <a:gd name="connsiteY5" fmla="*/ 3022600 h 3022600"/>
              <a:gd name="connsiteX6" fmla="*/ 0 w 2706656"/>
              <a:gd name="connsiteY6" fmla="*/ 2853434 h 3022600"/>
              <a:gd name="connsiteX7" fmla="*/ 0 w 2706656"/>
              <a:gd name="connsiteY7" fmla="*/ 169166 h 3022600"/>
              <a:gd name="connsiteX8" fmla="*/ 169166 w 2706656"/>
              <a:gd name="connsiteY8" fmla="*/ 0 h 3022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6656" h="3022600">
                <a:moveTo>
                  <a:pt x="169166" y="0"/>
                </a:moveTo>
                <a:lnTo>
                  <a:pt x="2537490" y="0"/>
                </a:lnTo>
                <a:cubicBezTo>
                  <a:pt x="2630918" y="0"/>
                  <a:pt x="2706656" y="75738"/>
                  <a:pt x="2706656" y="169166"/>
                </a:cubicBezTo>
                <a:lnTo>
                  <a:pt x="2706656" y="2853434"/>
                </a:lnTo>
                <a:cubicBezTo>
                  <a:pt x="2706656" y="2946862"/>
                  <a:pt x="2630918" y="3022600"/>
                  <a:pt x="2537490" y="3022600"/>
                </a:cubicBezTo>
                <a:lnTo>
                  <a:pt x="169166" y="3022600"/>
                </a:lnTo>
                <a:cubicBezTo>
                  <a:pt x="75738" y="3022600"/>
                  <a:pt x="0" y="2946862"/>
                  <a:pt x="0" y="2853434"/>
                </a:cubicBezTo>
                <a:lnTo>
                  <a:pt x="0" y="169166"/>
                </a:lnTo>
                <a:cubicBezTo>
                  <a:pt x="0" y="75738"/>
                  <a:pt x="75738" y="0"/>
                  <a:pt x="169166" y="0"/>
                </a:cubicBezTo>
                <a:close/>
              </a:path>
            </a:pathLst>
          </a:custGeom>
        </p:spPr>
        <p:txBody>
          <a:bodyPr wrap="square">
            <a:noAutofit/>
          </a:bodyPr>
          <a:lstStyle/>
          <a:p>
            <a:endParaRPr lang="zh-CN" altLang="en-US" dirty="0"/>
          </a:p>
        </p:txBody>
      </p:sp>
    </p:spTree>
    <p:extLst>
      <p:ext uri="{BB962C8B-B14F-4D97-AF65-F5344CB8AC3E}">
        <p14:creationId xmlns:p14="http://schemas.microsoft.com/office/powerpoint/2010/main" val="1269680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5" name="矩形 4"/>
          <p:cNvSpPr/>
          <p:nvPr userDrawn="1"/>
        </p:nvSpPr>
        <p:spPr>
          <a:xfrm>
            <a:off x="9515399" y="3323253"/>
            <a:ext cx="775136"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r>
              <a:rPr lang="en-US" altLang="zh-CN" sz="100" dirty="0">
                <a:solidFill>
                  <a:prstClr val="white"/>
                </a:solidFill>
                <a:latin typeface="Calibri"/>
                <a:ea typeface="宋体"/>
              </a:rPr>
              <a:t> </a:t>
            </a:r>
          </a:p>
        </p:txBody>
      </p:sp>
      <p:sp>
        <p:nvSpPr>
          <p:cNvPr id="11" name="图片占位符 10"/>
          <p:cNvSpPr>
            <a:spLocks noGrp="1"/>
          </p:cNvSpPr>
          <p:nvPr>
            <p:ph type="pic" sz="quarter" idx="10"/>
          </p:nvPr>
        </p:nvSpPr>
        <p:spPr>
          <a:xfrm>
            <a:off x="884530" y="1917700"/>
            <a:ext cx="2706656" cy="3022600"/>
          </a:xfrm>
          <a:custGeom>
            <a:avLst/>
            <a:gdLst>
              <a:gd name="connsiteX0" fmla="*/ 169166 w 2706656"/>
              <a:gd name="connsiteY0" fmla="*/ 0 h 3022600"/>
              <a:gd name="connsiteX1" fmla="*/ 2537490 w 2706656"/>
              <a:gd name="connsiteY1" fmla="*/ 0 h 3022600"/>
              <a:gd name="connsiteX2" fmla="*/ 2706656 w 2706656"/>
              <a:gd name="connsiteY2" fmla="*/ 169166 h 3022600"/>
              <a:gd name="connsiteX3" fmla="*/ 2706656 w 2706656"/>
              <a:gd name="connsiteY3" fmla="*/ 2853434 h 3022600"/>
              <a:gd name="connsiteX4" fmla="*/ 2537490 w 2706656"/>
              <a:gd name="connsiteY4" fmla="*/ 3022600 h 3022600"/>
              <a:gd name="connsiteX5" fmla="*/ 169166 w 2706656"/>
              <a:gd name="connsiteY5" fmla="*/ 3022600 h 3022600"/>
              <a:gd name="connsiteX6" fmla="*/ 0 w 2706656"/>
              <a:gd name="connsiteY6" fmla="*/ 2853434 h 3022600"/>
              <a:gd name="connsiteX7" fmla="*/ 0 w 2706656"/>
              <a:gd name="connsiteY7" fmla="*/ 169166 h 3022600"/>
              <a:gd name="connsiteX8" fmla="*/ 169166 w 2706656"/>
              <a:gd name="connsiteY8" fmla="*/ 0 h 3022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6656" h="3022600">
                <a:moveTo>
                  <a:pt x="169166" y="0"/>
                </a:moveTo>
                <a:lnTo>
                  <a:pt x="2537490" y="0"/>
                </a:lnTo>
                <a:cubicBezTo>
                  <a:pt x="2630918" y="0"/>
                  <a:pt x="2706656" y="75738"/>
                  <a:pt x="2706656" y="169166"/>
                </a:cubicBezTo>
                <a:lnTo>
                  <a:pt x="2706656" y="2853434"/>
                </a:lnTo>
                <a:cubicBezTo>
                  <a:pt x="2706656" y="2946862"/>
                  <a:pt x="2630918" y="3022600"/>
                  <a:pt x="2537490" y="3022600"/>
                </a:cubicBezTo>
                <a:lnTo>
                  <a:pt x="169166" y="3022600"/>
                </a:lnTo>
                <a:cubicBezTo>
                  <a:pt x="75738" y="3022600"/>
                  <a:pt x="0" y="2946862"/>
                  <a:pt x="0" y="2853434"/>
                </a:cubicBezTo>
                <a:lnTo>
                  <a:pt x="0" y="169166"/>
                </a:lnTo>
                <a:cubicBezTo>
                  <a:pt x="0" y="75738"/>
                  <a:pt x="75738" y="0"/>
                  <a:pt x="169166" y="0"/>
                </a:cubicBezTo>
                <a:close/>
              </a:path>
            </a:pathLst>
          </a:custGeom>
        </p:spPr>
        <p:txBody>
          <a:bodyPr wrap="square">
            <a:noAutofit/>
          </a:bodyPr>
          <a:lstStyle/>
          <a:p>
            <a:endParaRPr lang="zh-CN" altLang="en-US" dirty="0"/>
          </a:p>
        </p:txBody>
      </p:sp>
      <p:sp>
        <p:nvSpPr>
          <p:cNvPr id="12" name="图片占位符 11"/>
          <p:cNvSpPr>
            <a:spLocks noGrp="1"/>
          </p:cNvSpPr>
          <p:nvPr>
            <p:ph type="pic" sz="quarter" idx="11"/>
          </p:nvPr>
        </p:nvSpPr>
        <p:spPr>
          <a:xfrm>
            <a:off x="8600815" y="1917700"/>
            <a:ext cx="2706656" cy="3022600"/>
          </a:xfrm>
          <a:custGeom>
            <a:avLst/>
            <a:gdLst>
              <a:gd name="connsiteX0" fmla="*/ 169166 w 2706656"/>
              <a:gd name="connsiteY0" fmla="*/ 0 h 3022600"/>
              <a:gd name="connsiteX1" fmla="*/ 2537490 w 2706656"/>
              <a:gd name="connsiteY1" fmla="*/ 0 h 3022600"/>
              <a:gd name="connsiteX2" fmla="*/ 2706656 w 2706656"/>
              <a:gd name="connsiteY2" fmla="*/ 169166 h 3022600"/>
              <a:gd name="connsiteX3" fmla="*/ 2706656 w 2706656"/>
              <a:gd name="connsiteY3" fmla="*/ 2853434 h 3022600"/>
              <a:gd name="connsiteX4" fmla="*/ 2537490 w 2706656"/>
              <a:gd name="connsiteY4" fmla="*/ 3022600 h 3022600"/>
              <a:gd name="connsiteX5" fmla="*/ 169166 w 2706656"/>
              <a:gd name="connsiteY5" fmla="*/ 3022600 h 3022600"/>
              <a:gd name="connsiteX6" fmla="*/ 0 w 2706656"/>
              <a:gd name="connsiteY6" fmla="*/ 2853434 h 3022600"/>
              <a:gd name="connsiteX7" fmla="*/ 0 w 2706656"/>
              <a:gd name="connsiteY7" fmla="*/ 169166 h 3022600"/>
              <a:gd name="connsiteX8" fmla="*/ 169166 w 2706656"/>
              <a:gd name="connsiteY8" fmla="*/ 0 h 3022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6656" h="3022600">
                <a:moveTo>
                  <a:pt x="169166" y="0"/>
                </a:moveTo>
                <a:lnTo>
                  <a:pt x="2537490" y="0"/>
                </a:lnTo>
                <a:cubicBezTo>
                  <a:pt x="2630918" y="0"/>
                  <a:pt x="2706656" y="75738"/>
                  <a:pt x="2706656" y="169166"/>
                </a:cubicBezTo>
                <a:lnTo>
                  <a:pt x="2706656" y="2853434"/>
                </a:lnTo>
                <a:cubicBezTo>
                  <a:pt x="2706656" y="2946862"/>
                  <a:pt x="2630918" y="3022600"/>
                  <a:pt x="2537490" y="3022600"/>
                </a:cubicBezTo>
                <a:lnTo>
                  <a:pt x="169166" y="3022600"/>
                </a:lnTo>
                <a:cubicBezTo>
                  <a:pt x="75738" y="3022600"/>
                  <a:pt x="0" y="2946862"/>
                  <a:pt x="0" y="2853434"/>
                </a:cubicBezTo>
                <a:lnTo>
                  <a:pt x="0" y="169166"/>
                </a:lnTo>
                <a:cubicBezTo>
                  <a:pt x="0" y="75738"/>
                  <a:pt x="75738" y="0"/>
                  <a:pt x="169166" y="0"/>
                </a:cubicBezTo>
                <a:close/>
              </a:path>
            </a:pathLst>
          </a:custGeom>
        </p:spPr>
        <p:txBody>
          <a:bodyPr wrap="square">
            <a:noAutofit/>
          </a:bodyPr>
          <a:lstStyle/>
          <a:p>
            <a:endParaRPr lang="zh-CN" altLang="en-US" dirty="0"/>
          </a:p>
        </p:txBody>
      </p:sp>
    </p:spTree>
    <p:extLst>
      <p:ext uri="{BB962C8B-B14F-4D97-AF65-F5344CB8AC3E}">
        <p14:creationId xmlns:p14="http://schemas.microsoft.com/office/powerpoint/2010/main" val="2736775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1155700" y="1562100"/>
            <a:ext cx="3086100" cy="4330700"/>
          </a:xfrm>
          <a:custGeom>
            <a:avLst/>
            <a:gdLst>
              <a:gd name="connsiteX0" fmla="*/ 0 w 3086100"/>
              <a:gd name="connsiteY0" fmla="*/ 0 h 4330700"/>
              <a:gd name="connsiteX1" fmla="*/ 3086100 w 3086100"/>
              <a:gd name="connsiteY1" fmla="*/ 0 h 4330700"/>
              <a:gd name="connsiteX2" fmla="*/ 3086100 w 3086100"/>
              <a:gd name="connsiteY2" fmla="*/ 4330700 h 4330700"/>
              <a:gd name="connsiteX3" fmla="*/ 0 w 3086100"/>
              <a:gd name="connsiteY3" fmla="*/ 4330700 h 4330700"/>
            </a:gdLst>
            <a:ahLst/>
            <a:cxnLst>
              <a:cxn ang="0">
                <a:pos x="connsiteX0" y="connsiteY0"/>
              </a:cxn>
              <a:cxn ang="0">
                <a:pos x="connsiteX1" y="connsiteY1"/>
              </a:cxn>
              <a:cxn ang="0">
                <a:pos x="connsiteX2" y="connsiteY2"/>
              </a:cxn>
              <a:cxn ang="0">
                <a:pos x="connsiteX3" y="connsiteY3"/>
              </a:cxn>
            </a:cxnLst>
            <a:rect l="l" t="t" r="r" b="b"/>
            <a:pathLst>
              <a:path w="3086100" h="4330700">
                <a:moveTo>
                  <a:pt x="0" y="0"/>
                </a:moveTo>
                <a:lnTo>
                  <a:pt x="3086100" y="0"/>
                </a:lnTo>
                <a:lnTo>
                  <a:pt x="3086100" y="4330700"/>
                </a:lnTo>
                <a:lnTo>
                  <a:pt x="0" y="43307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703973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4787900" y="2120900"/>
            <a:ext cx="2616200" cy="2616200"/>
          </a:xfrm>
          <a:custGeom>
            <a:avLst/>
            <a:gdLst>
              <a:gd name="connsiteX0" fmla="*/ 1308100 w 2616200"/>
              <a:gd name="connsiteY0" fmla="*/ 0 h 2616200"/>
              <a:gd name="connsiteX1" fmla="*/ 2616200 w 2616200"/>
              <a:gd name="connsiteY1" fmla="*/ 1308100 h 2616200"/>
              <a:gd name="connsiteX2" fmla="*/ 1308100 w 2616200"/>
              <a:gd name="connsiteY2" fmla="*/ 2616200 h 2616200"/>
              <a:gd name="connsiteX3" fmla="*/ 0 w 2616200"/>
              <a:gd name="connsiteY3" fmla="*/ 1308100 h 2616200"/>
              <a:gd name="connsiteX4" fmla="*/ 1308100 w 2616200"/>
              <a:gd name="connsiteY4" fmla="*/ 0 h 261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6200" h="2616200">
                <a:moveTo>
                  <a:pt x="1308100" y="0"/>
                </a:moveTo>
                <a:cubicBezTo>
                  <a:pt x="2030544" y="0"/>
                  <a:pt x="2616200" y="585656"/>
                  <a:pt x="2616200" y="1308100"/>
                </a:cubicBezTo>
                <a:cubicBezTo>
                  <a:pt x="2616200" y="2030544"/>
                  <a:pt x="2030544" y="2616200"/>
                  <a:pt x="1308100" y="2616200"/>
                </a:cubicBezTo>
                <a:cubicBezTo>
                  <a:pt x="585656" y="2616200"/>
                  <a:pt x="0" y="2030544"/>
                  <a:pt x="0" y="1308100"/>
                </a:cubicBezTo>
                <a:cubicBezTo>
                  <a:pt x="0" y="585656"/>
                  <a:pt x="585656" y="0"/>
                  <a:pt x="130810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1555188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AEDF2B-1547-4B58-B499-0846311A86E8}" type="datetimeFigureOut">
              <a:rPr lang="zh-CN" altLang="en-US" smtClean="0"/>
              <a:t>2019/11/12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8578C1-365E-4489-A62B-7F2C74A62BB6}" type="slidenum">
              <a:rPr lang="zh-CN" altLang="en-US" smtClean="0"/>
              <a:t>‹#›</a:t>
            </a:fld>
            <a:endParaRPr lang="zh-CN" altLang="en-US"/>
          </a:p>
        </p:txBody>
      </p:sp>
    </p:spTree>
    <p:extLst>
      <p:ext uri="{BB962C8B-B14F-4D97-AF65-F5344CB8AC3E}">
        <p14:creationId xmlns:p14="http://schemas.microsoft.com/office/powerpoint/2010/main" val="1584603302"/>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5" r:id="rId3"/>
    <p:sldLayoutId id="2147483656" r:id="rId4"/>
    <p:sldLayoutId id="2147483657" r:id="rId5"/>
    <p:sldLayoutId id="2147483658" r:id="rId6"/>
    <p:sldLayoutId id="2147483664" r:id="rId7"/>
    <p:sldLayoutId id="2147483659" r:id="rId8"/>
    <p:sldLayoutId id="2147483660" r:id="rId9"/>
    <p:sldLayoutId id="2147483661" r:id="rId10"/>
    <p:sldLayoutId id="2147483662" r:id="rId11"/>
    <p:sldLayoutId id="214748366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2019/11/12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1985378"/>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3.xml"/><Relationship Id="rId1" Type="http://schemas.openxmlformats.org/officeDocument/2006/relationships/slideLayout" Target="../slideLayouts/slideLayout12.xml"/><Relationship Id="rId5" Type="http://schemas.openxmlformats.org/officeDocument/2006/relationships/image" Target="../media/image17.jpeg"/><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jianli/"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shouchaobao/"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0.xml"/><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2" name="矩形 11"/>
          <p:cNvSpPr/>
          <p:nvPr/>
        </p:nvSpPr>
        <p:spPr>
          <a:xfrm>
            <a:off x="0" y="0"/>
            <a:ext cx="12192001"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 name="矩形 1"/>
          <p:cNvSpPr/>
          <p:nvPr/>
        </p:nvSpPr>
        <p:spPr>
          <a:xfrm>
            <a:off x="4656667" y="908720"/>
            <a:ext cx="2878667" cy="4701505"/>
          </a:xfrm>
          <a:prstGeom prst="rect">
            <a:avLst/>
          </a:prstGeom>
          <a:noFill/>
          <a:ln w="12700">
            <a:gradFill>
              <a:gsLst>
                <a:gs pos="0">
                  <a:schemeClr val="bg1"/>
                </a:gs>
                <a:gs pos="76000">
                  <a:schemeClr val="bg1">
                    <a:alpha val="0"/>
                  </a:schemeClr>
                </a:gs>
                <a:gs pos="100000">
                  <a:schemeClr val="bg1"/>
                </a:gs>
              </a:gsLst>
              <a:lin ang="5400000" scaled="0"/>
            </a:gra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 name="矩形 2"/>
          <p:cNvSpPr/>
          <p:nvPr/>
        </p:nvSpPr>
        <p:spPr>
          <a:xfrm>
            <a:off x="2228850" y="3190875"/>
            <a:ext cx="7734300" cy="1960152"/>
          </a:xfrm>
          <a:prstGeom prst="rect">
            <a:avLst/>
          </a:prstGeom>
        </p:spPr>
        <p:txBody>
          <a:bodyPr wrap="square">
            <a:spAutoFit/>
          </a:bodyPr>
          <a:lstStyle/>
          <a:p>
            <a:pPr algn="ctr">
              <a:lnSpc>
                <a:spcPct val="125000"/>
              </a:lnSpc>
            </a:pPr>
            <a:r>
              <a:rPr lang="zh-CN" altLang="en-US" sz="4000" dirty="0">
                <a:solidFill>
                  <a:prstClr val="white"/>
                </a:solidFill>
                <a:latin typeface="方正兰亭细黑_GBK" panose="02000000000000000000" pitchFamily="2" charset="-122"/>
                <a:ea typeface="方正兰亭细黑_GBK" panose="02000000000000000000" pitchFamily="2" charset="-122"/>
                <a:cs typeface="Andalus" pitchFamily="18" charset="-78"/>
              </a:rPr>
              <a:t>项目计划</a:t>
            </a:r>
            <a:endParaRPr lang="en-US" altLang="zh-CN" sz="4000" dirty="0">
              <a:solidFill>
                <a:prstClr val="white"/>
              </a:solidFill>
              <a:latin typeface="方正兰亭细黑_GBK" panose="02000000000000000000" pitchFamily="2" charset="-122"/>
              <a:ea typeface="方正兰亭细黑_GBK" panose="02000000000000000000" pitchFamily="2" charset="-122"/>
              <a:cs typeface="Andalus" pitchFamily="18" charset="-78"/>
            </a:endParaRPr>
          </a:p>
          <a:p>
            <a:pPr algn="ctr">
              <a:lnSpc>
                <a:spcPct val="125000"/>
              </a:lnSpc>
            </a:pPr>
            <a:r>
              <a:rPr lang="zh-CN" altLang="en-US" sz="4000" dirty="0">
                <a:solidFill>
                  <a:prstClr val="white"/>
                </a:solidFill>
                <a:latin typeface="方正兰亭细黑_GBK" panose="02000000000000000000" pitchFamily="2" charset="-122"/>
                <a:ea typeface="方正兰亭细黑_GBK" panose="02000000000000000000" pitchFamily="2" charset="-122"/>
                <a:cs typeface="Andalus" pitchFamily="18" charset="-78"/>
              </a:rPr>
              <a:t>商务展示通用</a:t>
            </a:r>
            <a:r>
              <a:rPr lang="en-US" altLang="zh-CN" sz="4000" dirty="0">
                <a:solidFill>
                  <a:prstClr val="white"/>
                </a:solidFill>
                <a:latin typeface="方正兰亭细黑_GBK" panose="02000000000000000000" pitchFamily="2" charset="-122"/>
                <a:ea typeface="方正兰亭细黑_GBK" panose="02000000000000000000" pitchFamily="2" charset="-122"/>
                <a:cs typeface="Andalus" pitchFamily="18" charset="-78"/>
              </a:rPr>
              <a:t>PPT</a:t>
            </a:r>
            <a:r>
              <a:rPr lang="zh-CN" altLang="en-US" sz="4000" dirty="0">
                <a:solidFill>
                  <a:prstClr val="white"/>
                </a:solidFill>
                <a:latin typeface="方正兰亭细黑_GBK" panose="02000000000000000000" pitchFamily="2" charset="-122"/>
                <a:ea typeface="方正兰亭细黑_GBK" panose="02000000000000000000" pitchFamily="2" charset="-122"/>
                <a:cs typeface="Andalus" pitchFamily="18" charset="-78"/>
              </a:rPr>
              <a:t>模板</a:t>
            </a:r>
            <a:endParaRPr lang="en-US" altLang="zh-CN" sz="4000" dirty="0">
              <a:solidFill>
                <a:prstClr val="white"/>
              </a:solidFill>
              <a:latin typeface="方正兰亭细黑_GBK" panose="02000000000000000000" pitchFamily="2" charset="-122"/>
              <a:ea typeface="方正兰亭细黑_GBK" panose="02000000000000000000" pitchFamily="2" charset="-122"/>
              <a:cs typeface="Andalus" pitchFamily="18" charset="-78"/>
            </a:endParaRPr>
          </a:p>
          <a:p>
            <a:pPr algn="ctr">
              <a:lnSpc>
                <a:spcPct val="125000"/>
              </a:lnSpc>
            </a:pPr>
            <a:r>
              <a:rPr lang="en-US" altLang="zh-CN" dirty="0">
                <a:solidFill>
                  <a:prstClr val="white"/>
                </a:solidFill>
                <a:latin typeface="方正兰亭细黑_GBK" panose="02000000000000000000" pitchFamily="2" charset="-122"/>
                <a:ea typeface="方正兰亭细黑_GBK" panose="02000000000000000000" pitchFamily="2" charset="-122"/>
                <a:cs typeface="Andalus" pitchFamily="18" charset="-78"/>
              </a:rPr>
              <a:t>POWERPOINT</a:t>
            </a:r>
          </a:p>
        </p:txBody>
      </p:sp>
      <p:sp>
        <p:nvSpPr>
          <p:cNvPr id="7" name="TextBox 14"/>
          <p:cNvSpPr txBox="1"/>
          <p:nvPr/>
        </p:nvSpPr>
        <p:spPr>
          <a:xfrm>
            <a:off x="4656667" y="1748813"/>
            <a:ext cx="2878667" cy="379656"/>
          </a:xfrm>
          <a:prstGeom prst="rect">
            <a:avLst/>
          </a:prstGeom>
          <a:noFill/>
        </p:spPr>
        <p:txBody>
          <a:bodyPr wrap="square" rtlCol="0">
            <a:spAutoFit/>
          </a:bodyPr>
          <a:lstStyle/>
          <a:p>
            <a:pPr algn="ctr"/>
            <a:r>
              <a:rPr lang="en-US" altLang="zh-CN" sz="1867" dirty="0">
                <a:solidFill>
                  <a:prstClr val="white"/>
                </a:solidFill>
                <a:latin typeface="Calibri Light" pitchFamily="34" charset="0"/>
              </a:rPr>
              <a:t>DESIGNED BY </a:t>
            </a:r>
            <a:r>
              <a:rPr lang="en-US" altLang="zh-CN" sz="1867" dirty="0" smtClean="0">
                <a:solidFill>
                  <a:prstClr val="white"/>
                </a:solidFill>
                <a:latin typeface="Calibri Light" pitchFamily="34" charset="0"/>
              </a:rPr>
              <a:t>1PPT</a:t>
            </a:r>
            <a:endParaRPr lang="zh-CN" altLang="en-US" sz="1867" dirty="0">
              <a:solidFill>
                <a:prstClr val="white"/>
              </a:solidFill>
              <a:latin typeface="Calibri Light" pitchFamily="34" charset="0"/>
            </a:endParaRPr>
          </a:p>
        </p:txBody>
      </p:sp>
      <p:cxnSp>
        <p:nvCxnSpPr>
          <p:cNvPr id="8" name="直接连接符 7"/>
          <p:cNvCxnSpPr>
            <a:cxnSpLocks/>
            <a:stCxn id="7" idx="2"/>
            <a:endCxn id="3" idx="0"/>
          </p:cNvCxnSpPr>
          <p:nvPr/>
        </p:nvCxnSpPr>
        <p:spPr>
          <a:xfrm flipH="1">
            <a:off x="6096000" y="2128469"/>
            <a:ext cx="1" cy="106240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5949950" y="1330216"/>
            <a:ext cx="292100" cy="333376"/>
            <a:chOff x="4279901" y="5935663"/>
            <a:chExt cx="292100" cy="333376"/>
          </a:xfrm>
          <a:solidFill>
            <a:schemeClr val="bg1"/>
          </a:solidFill>
        </p:grpSpPr>
        <p:sp>
          <p:nvSpPr>
            <p:cNvPr id="16" name="Freeform 874"/>
            <p:cNvSpPr>
              <a:spLocks noEditPoints="1"/>
            </p:cNvSpPr>
            <p:nvPr/>
          </p:nvSpPr>
          <p:spPr bwMode="auto">
            <a:xfrm>
              <a:off x="4476751" y="5935663"/>
              <a:ext cx="95250" cy="333375"/>
            </a:xfrm>
            <a:custGeom>
              <a:avLst/>
              <a:gdLst>
                <a:gd name="T0" fmla="*/ 0 w 60"/>
                <a:gd name="T1" fmla="*/ 0 h 210"/>
                <a:gd name="T2" fmla="*/ 0 w 60"/>
                <a:gd name="T3" fmla="*/ 210 h 210"/>
                <a:gd name="T4" fmla="*/ 60 w 60"/>
                <a:gd name="T5" fmla="*/ 210 h 210"/>
                <a:gd name="T6" fmla="*/ 60 w 60"/>
                <a:gd name="T7" fmla="*/ 0 h 210"/>
                <a:gd name="T8" fmla="*/ 0 w 60"/>
                <a:gd name="T9" fmla="*/ 0 h 210"/>
                <a:gd name="T10" fmla="*/ 43 w 60"/>
                <a:gd name="T11" fmla="*/ 157 h 210"/>
                <a:gd name="T12" fmla="*/ 17 w 60"/>
                <a:gd name="T13" fmla="*/ 157 h 210"/>
                <a:gd name="T14" fmla="*/ 17 w 60"/>
                <a:gd name="T15" fmla="*/ 131 h 210"/>
                <a:gd name="T16" fmla="*/ 43 w 60"/>
                <a:gd name="T17" fmla="*/ 131 h 210"/>
                <a:gd name="T18" fmla="*/ 43 w 60"/>
                <a:gd name="T19" fmla="*/ 157 h 210"/>
                <a:gd name="T20" fmla="*/ 43 w 60"/>
                <a:gd name="T21" fmla="*/ 105 h 210"/>
                <a:gd name="T22" fmla="*/ 17 w 60"/>
                <a:gd name="T23" fmla="*/ 105 h 210"/>
                <a:gd name="T24" fmla="*/ 17 w 60"/>
                <a:gd name="T25" fmla="*/ 78 h 210"/>
                <a:gd name="T26" fmla="*/ 43 w 60"/>
                <a:gd name="T27" fmla="*/ 78 h 210"/>
                <a:gd name="T28" fmla="*/ 43 w 60"/>
                <a:gd name="T29" fmla="*/ 105 h 210"/>
                <a:gd name="T30" fmla="*/ 43 w 60"/>
                <a:gd name="T31" fmla="*/ 52 h 210"/>
                <a:gd name="T32" fmla="*/ 17 w 60"/>
                <a:gd name="T33" fmla="*/ 52 h 210"/>
                <a:gd name="T34" fmla="*/ 17 w 60"/>
                <a:gd name="T35" fmla="*/ 26 h 210"/>
                <a:gd name="T36" fmla="*/ 43 w 60"/>
                <a:gd name="T37" fmla="*/ 26 h 210"/>
                <a:gd name="T38" fmla="*/ 43 w 60"/>
                <a:gd name="T39" fmla="*/ 52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210">
                  <a:moveTo>
                    <a:pt x="0" y="0"/>
                  </a:moveTo>
                  <a:lnTo>
                    <a:pt x="0" y="210"/>
                  </a:lnTo>
                  <a:lnTo>
                    <a:pt x="60" y="210"/>
                  </a:lnTo>
                  <a:lnTo>
                    <a:pt x="60" y="0"/>
                  </a:lnTo>
                  <a:lnTo>
                    <a:pt x="0" y="0"/>
                  </a:lnTo>
                  <a:close/>
                  <a:moveTo>
                    <a:pt x="43" y="157"/>
                  </a:moveTo>
                  <a:lnTo>
                    <a:pt x="17" y="157"/>
                  </a:lnTo>
                  <a:lnTo>
                    <a:pt x="17" y="131"/>
                  </a:lnTo>
                  <a:lnTo>
                    <a:pt x="43" y="131"/>
                  </a:lnTo>
                  <a:lnTo>
                    <a:pt x="43" y="157"/>
                  </a:lnTo>
                  <a:close/>
                  <a:moveTo>
                    <a:pt x="43" y="105"/>
                  </a:moveTo>
                  <a:lnTo>
                    <a:pt x="17" y="105"/>
                  </a:lnTo>
                  <a:lnTo>
                    <a:pt x="17" y="78"/>
                  </a:lnTo>
                  <a:lnTo>
                    <a:pt x="43" y="78"/>
                  </a:lnTo>
                  <a:lnTo>
                    <a:pt x="43" y="105"/>
                  </a:lnTo>
                  <a:close/>
                  <a:moveTo>
                    <a:pt x="43" y="52"/>
                  </a:moveTo>
                  <a:lnTo>
                    <a:pt x="17" y="52"/>
                  </a:lnTo>
                  <a:lnTo>
                    <a:pt x="17" y="26"/>
                  </a:lnTo>
                  <a:lnTo>
                    <a:pt x="43" y="26"/>
                  </a:lnTo>
                  <a:lnTo>
                    <a:pt x="43"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875"/>
            <p:cNvSpPr>
              <a:spLocks noEditPoints="1"/>
            </p:cNvSpPr>
            <p:nvPr/>
          </p:nvSpPr>
          <p:spPr bwMode="auto">
            <a:xfrm>
              <a:off x="4279901" y="5981701"/>
              <a:ext cx="166688" cy="287338"/>
            </a:xfrm>
            <a:custGeom>
              <a:avLst/>
              <a:gdLst>
                <a:gd name="T0" fmla="*/ 87 w 105"/>
                <a:gd name="T1" fmla="*/ 9 h 181"/>
                <a:gd name="T2" fmla="*/ 49 w 105"/>
                <a:gd name="T3" fmla="*/ 9 h 181"/>
                <a:gd name="T4" fmla="*/ 49 w 105"/>
                <a:gd name="T5" fmla="*/ 23 h 181"/>
                <a:gd name="T6" fmla="*/ 24 w 105"/>
                <a:gd name="T7" fmla="*/ 23 h 181"/>
                <a:gd name="T8" fmla="*/ 24 w 105"/>
                <a:gd name="T9" fmla="*/ 0 h 181"/>
                <a:gd name="T10" fmla="*/ 16 w 105"/>
                <a:gd name="T11" fmla="*/ 0 h 181"/>
                <a:gd name="T12" fmla="*/ 16 w 105"/>
                <a:gd name="T13" fmla="*/ 23 h 181"/>
                <a:gd name="T14" fmla="*/ 0 w 105"/>
                <a:gd name="T15" fmla="*/ 23 h 181"/>
                <a:gd name="T16" fmla="*/ 0 w 105"/>
                <a:gd name="T17" fmla="*/ 181 h 181"/>
                <a:gd name="T18" fmla="*/ 105 w 105"/>
                <a:gd name="T19" fmla="*/ 181 h 181"/>
                <a:gd name="T20" fmla="*/ 105 w 105"/>
                <a:gd name="T21" fmla="*/ 23 h 181"/>
                <a:gd name="T22" fmla="*/ 87 w 105"/>
                <a:gd name="T23" fmla="*/ 23 h 181"/>
                <a:gd name="T24" fmla="*/ 87 w 105"/>
                <a:gd name="T25" fmla="*/ 9 h 181"/>
                <a:gd name="T26" fmla="*/ 43 w 105"/>
                <a:gd name="T27" fmla="*/ 128 h 181"/>
                <a:gd name="T28" fmla="*/ 16 w 105"/>
                <a:gd name="T29" fmla="*/ 128 h 181"/>
                <a:gd name="T30" fmla="*/ 16 w 105"/>
                <a:gd name="T31" fmla="*/ 102 h 181"/>
                <a:gd name="T32" fmla="*/ 43 w 105"/>
                <a:gd name="T33" fmla="*/ 102 h 181"/>
                <a:gd name="T34" fmla="*/ 43 w 105"/>
                <a:gd name="T35" fmla="*/ 128 h 181"/>
                <a:gd name="T36" fmla="*/ 43 w 105"/>
                <a:gd name="T37" fmla="*/ 76 h 181"/>
                <a:gd name="T38" fmla="*/ 16 w 105"/>
                <a:gd name="T39" fmla="*/ 76 h 181"/>
                <a:gd name="T40" fmla="*/ 16 w 105"/>
                <a:gd name="T41" fmla="*/ 49 h 181"/>
                <a:gd name="T42" fmla="*/ 43 w 105"/>
                <a:gd name="T43" fmla="*/ 49 h 181"/>
                <a:gd name="T44" fmla="*/ 43 w 105"/>
                <a:gd name="T45" fmla="*/ 76 h 181"/>
                <a:gd name="T46" fmla="*/ 87 w 105"/>
                <a:gd name="T47" fmla="*/ 128 h 181"/>
                <a:gd name="T48" fmla="*/ 61 w 105"/>
                <a:gd name="T49" fmla="*/ 128 h 181"/>
                <a:gd name="T50" fmla="*/ 61 w 105"/>
                <a:gd name="T51" fmla="*/ 102 h 181"/>
                <a:gd name="T52" fmla="*/ 87 w 105"/>
                <a:gd name="T53" fmla="*/ 102 h 181"/>
                <a:gd name="T54" fmla="*/ 87 w 105"/>
                <a:gd name="T55" fmla="*/ 128 h 181"/>
                <a:gd name="T56" fmla="*/ 87 w 105"/>
                <a:gd name="T57" fmla="*/ 76 h 181"/>
                <a:gd name="T58" fmla="*/ 61 w 105"/>
                <a:gd name="T59" fmla="*/ 76 h 181"/>
                <a:gd name="T60" fmla="*/ 61 w 105"/>
                <a:gd name="T61" fmla="*/ 49 h 181"/>
                <a:gd name="T62" fmla="*/ 87 w 105"/>
                <a:gd name="T63" fmla="*/ 49 h 181"/>
                <a:gd name="T64" fmla="*/ 87 w 105"/>
                <a:gd name="T65" fmla="*/ 7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81">
                  <a:moveTo>
                    <a:pt x="87" y="9"/>
                  </a:moveTo>
                  <a:lnTo>
                    <a:pt x="49" y="9"/>
                  </a:lnTo>
                  <a:lnTo>
                    <a:pt x="49" y="23"/>
                  </a:lnTo>
                  <a:lnTo>
                    <a:pt x="24" y="23"/>
                  </a:lnTo>
                  <a:lnTo>
                    <a:pt x="24" y="0"/>
                  </a:lnTo>
                  <a:lnTo>
                    <a:pt x="16" y="0"/>
                  </a:lnTo>
                  <a:lnTo>
                    <a:pt x="16" y="23"/>
                  </a:lnTo>
                  <a:lnTo>
                    <a:pt x="0" y="23"/>
                  </a:lnTo>
                  <a:lnTo>
                    <a:pt x="0" y="181"/>
                  </a:lnTo>
                  <a:lnTo>
                    <a:pt x="105" y="181"/>
                  </a:lnTo>
                  <a:lnTo>
                    <a:pt x="105" y="23"/>
                  </a:lnTo>
                  <a:lnTo>
                    <a:pt x="87" y="23"/>
                  </a:lnTo>
                  <a:lnTo>
                    <a:pt x="87" y="9"/>
                  </a:lnTo>
                  <a:close/>
                  <a:moveTo>
                    <a:pt x="43" y="128"/>
                  </a:moveTo>
                  <a:lnTo>
                    <a:pt x="16" y="128"/>
                  </a:lnTo>
                  <a:lnTo>
                    <a:pt x="16" y="102"/>
                  </a:lnTo>
                  <a:lnTo>
                    <a:pt x="43" y="102"/>
                  </a:lnTo>
                  <a:lnTo>
                    <a:pt x="43" y="128"/>
                  </a:lnTo>
                  <a:close/>
                  <a:moveTo>
                    <a:pt x="43" y="76"/>
                  </a:moveTo>
                  <a:lnTo>
                    <a:pt x="16" y="76"/>
                  </a:lnTo>
                  <a:lnTo>
                    <a:pt x="16" y="49"/>
                  </a:lnTo>
                  <a:lnTo>
                    <a:pt x="43" y="49"/>
                  </a:lnTo>
                  <a:lnTo>
                    <a:pt x="43" y="76"/>
                  </a:lnTo>
                  <a:close/>
                  <a:moveTo>
                    <a:pt x="87" y="128"/>
                  </a:moveTo>
                  <a:lnTo>
                    <a:pt x="61" y="128"/>
                  </a:lnTo>
                  <a:lnTo>
                    <a:pt x="61" y="102"/>
                  </a:lnTo>
                  <a:lnTo>
                    <a:pt x="87" y="102"/>
                  </a:lnTo>
                  <a:lnTo>
                    <a:pt x="87" y="128"/>
                  </a:lnTo>
                  <a:close/>
                  <a:moveTo>
                    <a:pt x="87" y="76"/>
                  </a:moveTo>
                  <a:lnTo>
                    <a:pt x="61" y="76"/>
                  </a:lnTo>
                  <a:lnTo>
                    <a:pt x="61" y="49"/>
                  </a:lnTo>
                  <a:lnTo>
                    <a:pt x="87" y="49"/>
                  </a:lnTo>
                  <a:lnTo>
                    <a:pt x="87"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48000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by="(-#ppt_w*2)" calcmode="lin" valueType="num">
                                      <p:cBhvr rctx="PPT">
                                        <p:cTn id="11" dur="500" autoRev="1" fill="hold">
                                          <p:stCondLst>
                                            <p:cond delay="0"/>
                                          </p:stCondLst>
                                        </p:cTn>
                                        <p:tgtEl>
                                          <p:spTgt spid="3"/>
                                        </p:tgtEl>
                                        <p:attrNameLst>
                                          <p:attrName>ppt_w</p:attrName>
                                        </p:attrNameLst>
                                      </p:cBhvr>
                                    </p:anim>
                                    <p:anim by="(#ppt_w*0.50)" calcmode="lin" valueType="num">
                                      <p:cBhvr>
                                        <p:cTn id="12" dur="500" decel="50000" autoRev="1" fill="hold">
                                          <p:stCondLst>
                                            <p:cond delay="0"/>
                                          </p:stCondLst>
                                        </p:cTn>
                                        <p:tgtEl>
                                          <p:spTgt spid="3"/>
                                        </p:tgtEl>
                                        <p:attrNameLst>
                                          <p:attrName>ppt_x</p:attrName>
                                        </p:attrNameLst>
                                      </p:cBhvr>
                                    </p:anim>
                                    <p:anim from="(-#ppt_h/2)" to="(#ppt_y)" calcmode="lin" valueType="num">
                                      <p:cBhvr>
                                        <p:cTn id="13" dur="1000" fill="hold">
                                          <p:stCondLst>
                                            <p:cond delay="0"/>
                                          </p:stCondLst>
                                        </p:cTn>
                                        <p:tgtEl>
                                          <p:spTgt spid="3"/>
                                        </p:tgtEl>
                                        <p:attrNameLst>
                                          <p:attrName>ppt_y</p:attrName>
                                        </p:attrNameLst>
                                      </p:cBhvr>
                                    </p:anim>
                                    <p:animRot by="21600000">
                                      <p:cBhvr>
                                        <p:cTn id="14" dur="1000" fill="hold">
                                          <p:stCondLst>
                                            <p:cond delay="0"/>
                                          </p:stCondLst>
                                        </p:cTn>
                                        <p:tgtEl>
                                          <p:spTgt spid="3"/>
                                        </p:tgtEl>
                                        <p:attrNameLst>
                                          <p:attrName>r</p:attrName>
                                        </p:attrNameLst>
                                      </p:cBhvr>
                                    </p:animRot>
                                  </p:childTnLst>
                                </p:cTn>
                              </p:par>
                            </p:childTnLst>
                          </p:cTn>
                        </p:par>
                        <p:par>
                          <p:cTn id="15" fill="hold">
                            <p:stCondLst>
                              <p:cond delay="3900"/>
                            </p:stCondLst>
                            <p:childTnLst>
                              <p:par>
                                <p:cTn id="16" presetID="22" presetClass="entr" presetSubtype="4"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childTnLst>
                          </p:cTn>
                        </p:par>
                        <p:par>
                          <p:cTn id="19" fill="hold">
                            <p:stCondLst>
                              <p:cond delay="4400"/>
                            </p:stCondLst>
                            <p:childTnLst>
                              <p:par>
                                <p:cTn id="20" presetID="12" presetClass="entr" presetSubtype="4"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p:tgtEl>
                                          <p:spTgt spid="7"/>
                                        </p:tgtEl>
                                        <p:attrNameLst>
                                          <p:attrName>ppt_y</p:attrName>
                                        </p:attrNameLst>
                                      </p:cBhvr>
                                      <p:tavLst>
                                        <p:tav tm="0">
                                          <p:val>
                                            <p:strVal val="#ppt_y+#ppt_h*1.125000"/>
                                          </p:val>
                                        </p:tav>
                                        <p:tav tm="100000">
                                          <p:val>
                                            <p:strVal val="#ppt_y"/>
                                          </p:val>
                                        </p:tav>
                                      </p:tavLst>
                                    </p:anim>
                                    <p:animEffect transition="in" filter="wipe(up)">
                                      <p:cBhvr>
                                        <p:cTn id="23" dur="500"/>
                                        <p:tgtEl>
                                          <p:spTgt spid="7"/>
                                        </p:tgtEl>
                                      </p:cBhvr>
                                    </p:animEffect>
                                  </p:childTnLst>
                                </p:cTn>
                              </p:par>
                            </p:childTnLst>
                          </p:cTn>
                        </p:par>
                        <p:par>
                          <p:cTn id="24" fill="hold">
                            <p:stCondLst>
                              <p:cond delay="4900"/>
                            </p:stCondLst>
                            <p:childTnLst>
                              <p:par>
                                <p:cTn id="25" presetID="53" presetClass="entr" presetSubtype="16"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263288" y="344509"/>
            <a:ext cx="482958" cy="476518"/>
          </a:xfrm>
          <a:prstGeom prst="triangle">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等腰三角形 2"/>
          <p:cNvSpPr/>
          <p:nvPr/>
        </p:nvSpPr>
        <p:spPr>
          <a:xfrm rot="5400000">
            <a:off x="437152" y="344509"/>
            <a:ext cx="482958" cy="476518"/>
          </a:xfrm>
          <a:prstGeom prst="triangle">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4" name="文本框 3"/>
          <p:cNvSpPr txBox="1"/>
          <p:nvPr/>
        </p:nvSpPr>
        <p:spPr>
          <a:xfrm>
            <a:off x="916890" y="312261"/>
            <a:ext cx="2646878"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5982DB"/>
                </a:solidFill>
                <a:effectLst/>
                <a:uLnTx/>
                <a:uFillTx/>
                <a:latin typeface="Arial"/>
                <a:ea typeface="微软雅黑"/>
                <a:cs typeface="+mn-cs"/>
              </a:rPr>
              <a:t>标题文字添加此处</a:t>
            </a:r>
          </a:p>
        </p:txBody>
      </p:sp>
      <p:sp>
        <p:nvSpPr>
          <p:cNvPr id="5" name="文本框 4"/>
          <p:cNvSpPr txBox="1"/>
          <p:nvPr/>
        </p:nvSpPr>
        <p:spPr>
          <a:xfrm>
            <a:off x="911948" y="683447"/>
            <a:ext cx="2632364" cy="27699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BIAO TI WEN ZI TIAN JIA CI CHU</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endParaRPr>
          </a:p>
        </p:txBody>
      </p:sp>
      <p:grpSp>
        <p:nvGrpSpPr>
          <p:cNvPr id="118" name="组合 117"/>
          <p:cNvGrpSpPr/>
          <p:nvPr/>
        </p:nvGrpSpPr>
        <p:grpSpPr>
          <a:xfrm>
            <a:off x="3325193" y="1961493"/>
            <a:ext cx="1260552" cy="1376792"/>
            <a:chOff x="3325193" y="1961493"/>
            <a:chExt cx="1260552" cy="1376792"/>
          </a:xfrm>
        </p:grpSpPr>
        <p:sp>
          <p:nvSpPr>
            <p:cNvPr id="26" name="任意多边形: 形状 25"/>
            <p:cNvSpPr/>
            <p:nvPr/>
          </p:nvSpPr>
          <p:spPr>
            <a:xfrm rot="2700000">
              <a:off x="3628820" y="1961493"/>
              <a:ext cx="653300" cy="653300"/>
            </a:xfrm>
            <a:custGeom>
              <a:avLst/>
              <a:gdLst>
                <a:gd name="connsiteX0" fmla="*/ 53356 w 566463"/>
                <a:gd name="connsiteY0" fmla="*/ 53356 h 566463"/>
                <a:gd name="connsiteX1" fmla="*/ 182170 w 566463"/>
                <a:gd name="connsiteY1" fmla="*/ 0 h 566463"/>
                <a:gd name="connsiteX2" fmla="*/ 566463 w 566463"/>
                <a:gd name="connsiteY2" fmla="*/ 0 h 566463"/>
                <a:gd name="connsiteX3" fmla="*/ 0 w 566463"/>
                <a:gd name="connsiteY3" fmla="*/ 566463 h 566463"/>
                <a:gd name="connsiteX4" fmla="*/ 0 w 566463"/>
                <a:gd name="connsiteY4" fmla="*/ 182170 h 566463"/>
                <a:gd name="connsiteX5" fmla="*/ 53356 w 566463"/>
                <a:gd name="connsiteY5" fmla="*/ 53356 h 566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6463" h="566463">
                  <a:moveTo>
                    <a:pt x="53356" y="53356"/>
                  </a:moveTo>
                  <a:cubicBezTo>
                    <a:pt x="86322" y="20390"/>
                    <a:pt x="131865" y="0"/>
                    <a:pt x="182170" y="0"/>
                  </a:cubicBezTo>
                  <a:lnTo>
                    <a:pt x="566463" y="0"/>
                  </a:lnTo>
                  <a:lnTo>
                    <a:pt x="0" y="566463"/>
                  </a:lnTo>
                  <a:lnTo>
                    <a:pt x="0" y="182170"/>
                  </a:lnTo>
                  <a:cubicBezTo>
                    <a:pt x="0" y="131865"/>
                    <a:pt x="20390" y="86323"/>
                    <a:pt x="53356" y="53356"/>
                  </a:cubicBezTo>
                  <a:close/>
                </a:path>
              </a:pathLst>
            </a:custGeom>
            <a:pattFill prst="ltUpDiag">
              <a:fgClr>
                <a:schemeClr val="accent6"/>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2700000">
              <a:off x="3325193" y="2077733"/>
              <a:ext cx="1260552" cy="1260552"/>
            </a:xfrm>
            <a:prstGeom prst="round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83" name="矩形 82"/>
            <p:cNvSpPr/>
            <p:nvPr/>
          </p:nvSpPr>
          <p:spPr>
            <a:xfrm>
              <a:off x="3350913" y="2507377"/>
              <a:ext cx="1209112" cy="401264"/>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a:t>
              </a:r>
            </a:p>
          </p:txBody>
        </p:sp>
      </p:grpSp>
      <p:grpSp>
        <p:nvGrpSpPr>
          <p:cNvPr id="119" name="组合 118"/>
          <p:cNvGrpSpPr/>
          <p:nvPr/>
        </p:nvGrpSpPr>
        <p:grpSpPr>
          <a:xfrm>
            <a:off x="5534778" y="1961493"/>
            <a:ext cx="1260552" cy="1376792"/>
            <a:chOff x="5534778" y="1961493"/>
            <a:chExt cx="1260552" cy="1376792"/>
          </a:xfrm>
        </p:grpSpPr>
        <p:sp>
          <p:nvSpPr>
            <p:cNvPr id="32" name="任意多边形: 形状 31"/>
            <p:cNvSpPr/>
            <p:nvPr/>
          </p:nvSpPr>
          <p:spPr>
            <a:xfrm rot="2700000">
              <a:off x="5838405" y="1961493"/>
              <a:ext cx="653300" cy="653300"/>
            </a:xfrm>
            <a:custGeom>
              <a:avLst/>
              <a:gdLst>
                <a:gd name="connsiteX0" fmla="*/ 53356 w 566463"/>
                <a:gd name="connsiteY0" fmla="*/ 53356 h 566463"/>
                <a:gd name="connsiteX1" fmla="*/ 182170 w 566463"/>
                <a:gd name="connsiteY1" fmla="*/ 0 h 566463"/>
                <a:gd name="connsiteX2" fmla="*/ 566463 w 566463"/>
                <a:gd name="connsiteY2" fmla="*/ 0 h 566463"/>
                <a:gd name="connsiteX3" fmla="*/ 0 w 566463"/>
                <a:gd name="connsiteY3" fmla="*/ 566463 h 566463"/>
                <a:gd name="connsiteX4" fmla="*/ 0 w 566463"/>
                <a:gd name="connsiteY4" fmla="*/ 182170 h 566463"/>
                <a:gd name="connsiteX5" fmla="*/ 53356 w 566463"/>
                <a:gd name="connsiteY5" fmla="*/ 53356 h 566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6463" h="566463">
                  <a:moveTo>
                    <a:pt x="53356" y="53356"/>
                  </a:moveTo>
                  <a:cubicBezTo>
                    <a:pt x="86322" y="20390"/>
                    <a:pt x="131865" y="0"/>
                    <a:pt x="182170" y="0"/>
                  </a:cubicBezTo>
                  <a:lnTo>
                    <a:pt x="566463" y="0"/>
                  </a:lnTo>
                  <a:lnTo>
                    <a:pt x="0" y="566463"/>
                  </a:lnTo>
                  <a:lnTo>
                    <a:pt x="0" y="182170"/>
                  </a:lnTo>
                  <a:cubicBezTo>
                    <a:pt x="0" y="131865"/>
                    <a:pt x="20390" y="86323"/>
                    <a:pt x="53356" y="53356"/>
                  </a:cubicBezTo>
                  <a:close/>
                </a:path>
              </a:pathLst>
            </a:custGeom>
            <a:pattFill prst="ltUpDiag">
              <a:fgClr>
                <a:schemeClr val="accent6"/>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矩形: 圆角 29"/>
            <p:cNvSpPr/>
            <p:nvPr/>
          </p:nvSpPr>
          <p:spPr>
            <a:xfrm rot="2700000">
              <a:off x="5534778" y="2077733"/>
              <a:ext cx="1260552" cy="1260552"/>
            </a:xfrm>
            <a:prstGeom prst="round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84" name="矩形 83"/>
            <p:cNvSpPr/>
            <p:nvPr/>
          </p:nvSpPr>
          <p:spPr>
            <a:xfrm>
              <a:off x="5560498" y="2507377"/>
              <a:ext cx="1209112" cy="401264"/>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a:t>
              </a:r>
            </a:p>
          </p:txBody>
        </p:sp>
      </p:grpSp>
      <p:grpSp>
        <p:nvGrpSpPr>
          <p:cNvPr id="120" name="组合 119"/>
          <p:cNvGrpSpPr/>
          <p:nvPr/>
        </p:nvGrpSpPr>
        <p:grpSpPr>
          <a:xfrm>
            <a:off x="7744363" y="1961493"/>
            <a:ext cx="1260552" cy="1376792"/>
            <a:chOff x="7744363" y="1961493"/>
            <a:chExt cx="1260552" cy="1376792"/>
          </a:xfrm>
        </p:grpSpPr>
        <p:sp>
          <p:nvSpPr>
            <p:cNvPr id="39" name="任意多边形: 形状 38"/>
            <p:cNvSpPr/>
            <p:nvPr/>
          </p:nvSpPr>
          <p:spPr>
            <a:xfrm rot="2700000">
              <a:off x="8047990" y="1961493"/>
              <a:ext cx="653300" cy="653300"/>
            </a:xfrm>
            <a:custGeom>
              <a:avLst/>
              <a:gdLst>
                <a:gd name="connsiteX0" fmla="*/ 53356 w 566463"/>
                <a:gd name="connsiteY0" fmla="*/ 53356 h 566463"/>
                <a:gd name="connsiteX1" fmla="*/ 182170 w 566463"/>
                <a:gd name="connsiteY1" fmla="*/ 0 h 566463"/>
                <a:gd name="connsiteX2" fmla="*/ 566463 w 566463"/>
                <a:gd name="connsiteY2" fmla="*/ 0 h 566463"/>
                <a:gd name="connsiteX3" fmla="*/ 0 w 566463"/>
                <a:gd name="connsiteY3" fmla="*/ 566463 h 566463"/>
                <a:gd name="connsiteX4" fmla="*/ 0 w 566463"/>
                <a:gd name="connsiteY4" fmla="*/ 182170 h 566463"/>
                <a:gd name="connsiteX5" fmla="*/ 53356 w 566463"/>
                <a:gd name="connsiteY5" fmla="*/ 53356 h 566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6463" h="566463">
                  <a:moveTo>
                    <a:pt x="53356" y="53356"/>
                  </a:moveTo>
                  <a:cubicBezTo>
                    <a:pt x="86322" y="20390"/>
                    <a:pt x="131865" y="0"/>
                    <a:pt x="182170" y="0"/>
                  </a:cubicBezTo>
                  <a:lnTo>
                    <a:pt x="566463" y="0"/>
                  </a:lnTo>
                  <a:lnTo>
                    <a:pt x="0" y="566463"/>
                  </a:lnTo>
                  <a:lnTo>
                    <a:pt x="0" y="182170"/>
                  </a:lnTo>
                  <a:cubicBezTo>
                    <a:pt x="0" y="131865"/>
                    <a:pt x="20390" y="86323"/>
                    <a:pt x="53356" y="53356"/>
                  </a:cubicBezTo>
                  <a:close/>
                </a:path>
              </a:pathLst>
            </a:custGeom>
            <a:pattFill prst="ltUpDiag">
              <a:fgClr>
                <a:schemeClr val="accent6"/>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6" name="矩形: 圆角 35"/>
            <p:cNvSpPr/>
            <p:nvPr/>
          </p:nvSpPr>
          <p:spPr>
            <a:xfrm rot="2700000">
              <a:off x="7744363" y="2077733"/>
              <a:ext cx="1260552" cy="1260552"/>
            </a:xfrm>
            <a:prstGeom prst="round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85" name="矩形 84"/>
            <p:cNvSpPr/>
            <p:nvPr/>
          </p:nvSpPr>
          <p:spPr>
            <a:xfrm>
              <a:off x="7770083" y="2507377"/>
              <a:ext cx="1209112" cy="401264"/>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a:t>
              </a:r>
            </a:p>
          </p:txBody>
        </p:sp>
      </p:grpSp>
      <p:grpSp>
        <p:nvGrpSpPr>
          <p:cNvPr id="121" name="组合 120"/>
          <p:cNvGrpSpPr/>
          <p:nvPr/>
        </p:nvGrpSpPr>
        <p:grpSpPr>
          <a:xfrm>
            <a:off x="9953948" y="1961493"/>
            <a:ext cx="1260552" cy="1376792"/>
            <a:chOff x="9953948" y="1961493"/>
            <a:chExt cx="1260552" cy="1376792"/>
          </a:xfrm>
        </p:grpSpPr>
        <p:sp>
          <p:nvSpPr>
            <p:cNvPr id="44" name="任意多边形: 形状 43"/>
            <p:cNvSpPr/>
            <p:nvPr/>
          </p:nvSpPr>
          <p:spPr>
            <a:xfrm rot="2700000">
              <a:off x="10257575" y="1961493"/>
              <a:ext cx="653300" cy="653300"/>
            </a:xfrm>
            <a:custGeom>
              <a:avLst/>
              <a:gdLst>
                <a:gd name="connsiteX0" fmla="*/ 53356 w 566463"/>
                <a:gd name="connsiteY0" fmla="*/ 53356 h 566463"/>
                <a:gd name="connsiteX1" fmla="*/ 182170 w 566463"/>
                <a:gd name="connsiteY1" fmla="*/ 0 h 566463"/>
                <a:gd name="connsiteX2" fmla="*/ 566463 w 566463"/>
                <a:gd name="connsiteY2" fmla="*/ 0 h 566463"/>
                <a:gd name="connsiteX3" fmla="*/ 0 w 566463"/>
                <a:gd name="connsiteY3" fmla="*/ 566463 h 566463"/>
                <a:gd name="connsiteX4" fmla="*/ 0 w 566463"/>
                <a:gd name="connsiteY4" fmla="*/ 182170 h 566463"/>
                <a:gd name="connsiteX5" fmla="*/ 53356 w 566463"/>
                <a:gd name="connsiteY5" fmla="*/ 53356 h 566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6463" h="566463">
                  <a:moveTo>
                    <a:pt x="53356" y="53356"/>
                  </a:moveTo>
                  <a:cubicBezTo>
                    <a:pt x="86322" y="20390"/>
                    <a:pt x="131865" y="0"/>
                    <a:pt x="182170" y="0"/>
                  </a:cubicBezTo>
                  <a:lnTo>
                    <a:pt x="566463" y="0"/>
                  </a:lnTo>
                  <a:lnTo>
                    <a:pt x="0" y="566463"/>
                  </a:lnTo>
                  <a:lnTo>
                    <a:pt x="0" y="182170"/>
                  </a:lnTo>
                  <a:cubicBezTo>
                    <a:pt x="0" y="131865"/>
                    <a:pt x="20390" y="86323"/>
                    <a:pt x="53356" y="53356"/>
                  </a:cubicBezTo>
                  <a:close/>
                </a:path>
              </a:pathLst>
            </a:custGeom>
            <a:pattFill prst="ltUpDiag">
              <a:fgClr>
                <a:schemeClr val="accent6"/>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矩形: 圆角 42"/>
            <p:cNvSpPr/>
            <p:nvPr/>
          </p:nvSpPr>
          <p:spPr>
            <a:xfrm rot="2700000">
              <a:off x="9953948" y="2077733"/>
              <a:ext cx="1260552" cy="1260552"/>
            </a:xfrm>
            <a:prstGeom prst="round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86" name="矩形 85"/>
            <p:cNvSpPr/>
            <p:nvPr/>
          </p:nvSpPr>
          <p:spPr>
            <a:xfrm>
              <a:off x="9979668" y="2507377"/>
              <a:ext cx="1209112" cy="424732"/>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a:t>
              </a:r>
            </a:p>
          </p:txBody>
        </p:sp>
      </p:grpSp>
      <p:sp>
        <p:nvSpPr>
          <p:cNvPr id="87" name="矩形 86"/>
          <p:cNvSpPr/>
          <p:nvPr/>
        </p:nvSpPr>
        <p:spPr>
          <a:xfrm>
            <a:off x="3064124" y="3751233"/>
            <a:ext cx="1782690" cy="1246495"/>
          </a:xfrm>
          <a:prstGeom prst="rect">
            <a:avLst/>
          </a:prstGeom>
        </p:spPr>
        <p:txBody>
          <a:bodyPr wrap="square">
            <a:spAutoFit/>
          </a:bodyPr>
          <a:lstStyle/>
          <a:p>
            <a:pPr marL="0" marR="0" lvl="0" indent="0" algn="just" defTabSz="914400" rtl="0" eaLnBrk="1" fontAlgn="auto" latinLnBrk="0" hangingPunct="1">
              <a:lnSpc>
                <a:spcPct val="125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用户可以在投影仪或者计算机上进行演示也可以将演示文稿打印出来制作成胶片以便应用到更广泛的领域中</a:t>
            </a:r>
          </a:p>
        </p:txBody>
      </p:sp>
      <p:sp>
        <p:nvSpPr>
          <p:cNvPr id="88" name="矩形 87"/>
          <p:cNvSpPr/>
          <p:nvPr/>
        </p:nvSpPr>
        <p:spPr>
          <a:xfrm>
            <a:off x="5273709" y="3751233"/>
            <a:ext cx="1782690" cy="1246495"/>
          </a:xfrm>
          <a:prstGeom prst="rect">
            <a:avLst/>
          </a:prstGeom>
        </p:spPr>
        <p:txBody>
          <a:bodyPr wrap="square">
            <a:spAutoFit/>
          </a:bodyPr>
          <a:lstStyle/>
          <a:p>
            <a:pPr marL="0" marR="0" lvl="0" indent="0" algn="just" defTabSz="914400" rtl="0" eaLnBrk="1" fontAlgn="auto" latinLnBrk="0" hangingPunct="1">
              <a:lnSpc>
                <a:spcPct val="125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用户可以在投影仪或者计算机上进行演示也可以将演示文稿打印出来制作成胶片以便应用到更广泛的领域中</a:t>
            </a:r>
          </a:p>
        </p:txBody>
      </p:sp>
      <p:sp>
        <p:nvSpPr>
          <p:cNvPr id="89" name="矩形 88"/>
          <p:cNvSpPr/>
          <p:nvPr/>
        </p:nvSpPr>
        <p:spPr>
          <a:xfrm>
            <a:off x="7483294" y="3751233"/>
            <a:ext cx="1782690" cy="1246495"/>
          </a:xfrm>
          <a:prstGeom prst="rect">
            <a:avLst/>
          </a:prstGeom>
        </p:spPr>
        <p:txBody>
          <a:bodyPr wrap="square">
            <a:spAutoFit/>
          </a:bodyPr>
          <a:lstStyle/>
          <a:p>
            <a:pPr marL="0" marR="0" lvl="0" indent="0" algn="just" defTabSz="914400" rtl="0" eaLnBrk="1" fontAlgn="auto" latinLnBrk="0" hangingPunct="1">
              <a:lnSpc>
                <a:spcPct val="125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用户可以在投影仪或者计算机上进行演示也可以将演示文稿打印出来制作成胶片以便应用到更广泛的领域中</a:t>
            </a:r>
          </a:p>
        </p:txBody>
      </p:sp>
      <p:sp>
        <p:nvSpPr>
          <p:cNvPr id="90" name="矩形 89"/>
          <p:cNvSpPr/>
          <p:nvPr/>
        </p:nvSpPr>
        <p:spPr>
          <a:xfrm>
            <a:off x="9692879" y="3751233"/>
            <a:ext cx="1782690" cy="1246495"/>
          </a:xfrm>
          <a:prstGeom prst="rect">
            <a:avLst/>
          </a:prstGeom>
        </p:spPr>
        <p:txBody>
          <a:bodyPr wrap="square">
            <a:spAutoFit/>
          </a:bodyPr>
          <a:lstStyle/>
          <a:p>
            <a:pPr marL="0" marR="0" lvl="0" indent="0" algn="just" defTabSz="914400" rtl="0" eaLnBrk="1" fontAlgn="auto" latinLnBrk="0" hangingPunct="1">
              <a:lnSpc>
                <a:spcPct val="125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用户可以在投影仪或者计算机上进行演示也可以将演示文稿打印出来制作成胶片以便应用到更广泛的领域中</a:t>
            </a:r>
          </a:p>
        </p:txBody>
      </p:sp>
      <p:grpSp>
        <p:nvGrpSpPr>
          <p:cNvPr id="117" name="组合 116"/>
          <p:cNvGrpSpPr/>
          <p:nvPr/>
        </p:nvGrpSpPr>
        <p:grpSpPr>
          <a:xfrm>
            <a:off x="-2484980" y="1331633"/>
            <a:ext cx="4947207" cy="4800842"/>
            <a:chOff x="-2484980" y="1331633"/>
            <a:chExt cx="4947207" cy="4800842"/>
          </a:xfrm>
        </p:grpSpPr>
        <p:grpSp>
          <p:nvGrpSpPr>
            <p:cNvPr id="96" name="组合 95"/>
            <p:cNvGrpSpPr/>
            <p:nvPr/>
          </p:nvGrpSpPr>
          <p:grpSpPr>
            <a:xfrm>
              <a:off x="-41824" y="1331633"/>
              <a:ext cx="2504051" cy="4800842"/>
              <a:chOff x="-41824" y="1331633"/>
              <a:chExt cx="2504051" cy="4800842"/>
            </a:xfrm>
          </p:grpSpPr>
          <p:sp>
            <p:nvSpPr>
              <p:cNvPr id="56" name="任意多边形: 形状 55"/>
              <p:cNvSpPr/>
              <p:nvPr/>
            </p:nvSpPr>
            <p:spPr>
              <a:xfrm rot="15961001">
                <a:off x="60243" y="2238626"/>
                <a:ext cx="818189" cy="954502"/>
              </a:xfrm>
              <a:custGeom>
                <a:avLst/>
                <a:gdLst>
                  <a:gd name="connsiteX0" fmla="*/ 925341 w 925341"/>
                  <a:gd name="connsiteY0" fmla="*/ 42223 h 1079506"/>
                  <a:gd name="connsiteX1" fmla="*/ 883714 w 925341"/>
                  <a:gd name="connsiteY1" fmla="*/ 301360 h 1079506"/>
                  <a:gd name="connsiteX2" fmla="*/ 405483 w 925341"/>
                  <a:gd name="connsiteY2" fmla="*/ 1079506 h 1079506"/>
                  <a:gd name="connsiteX3" fmla="*/ 0 w 925341"/>
                  <a:gd name="connsiteY3" fmla="*/ 623086 h 1079506"/>
                  <a:gd name="connsiteX4" fmla="*/ 121055 w 925341"/>
                  <a:gd name="connsiteY4" fmla="*/ 495559 h 1079506"/>
                  <a:gd name="connsiteX5" fmla="*/ 302511 w 925341"/>
                  <a:gd name="connsiteY5" fmla="*/ 112772 h 1079506"/>
                  <a:gd name="connsiteX6" fmla="*/ 318982 w 925341"/>
                  <a:gd name="connsiteY6" fmla="*/ 0 h 1079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5341" h="1079506">
                    <a:moveTo>
                      <a:pt x="925341" y="42223"/>
                    </a:moveTo>
                    <a:lnTo>
                      <a:pt x="883714" y="301360"/>
                    </a:lnTo>
                    <a:cubicBezTo>
                      <a:pt x="805004" y="599990"/>
                      <a:pt x="639752" y="871382"/>
                      <a:pt x="405483" y="1079506"/>
                    </a:cubicBezTo>
                    <a:lnTo>
                      <a:pt x="0" y="623086"/>
                    </a:lnTo>
                    <a:lnTo>
                      <a:pt x="121055" y="495559"/>
                    </a:lnTo>
                    <a:cubicBezTo>
                      <a:pt x="207341" y="385220"/>
                      <a:pt x="270459" y="255335"/>
                      <a:pt x="302511" y="112772"/>
                    </a:cubicBezTo>
                    <a:lnTo>
                      <a:pt x="318982" y="0"/>
                    </a:lnTo>
                    <a:close/>
                  </a:path>
                </a:pathLst>
              </a:custGeom>
              <a:pattFill prst="ltUpDiag">
                <a:fgClr>
                  <a:schemeClr val="bg1">
                    <a:lumMod val="7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7" name="任意多边形: 形状 56"/>
              <p:cNvSpPr/>
              <p:nvPr/>
            </p:nvSpPr>
            <p:spPr>
              <a:xfrm rot="18663782">
                <a:off x="617599" y="2854939"/>
                <a:ext cx="824609" cy="991774"/>
              </a:xfrm>
              <a:custGeom>
                <a:avLst/>
                <a:gdLst>
                  <a:gd name="connsiteX0" fmla="*/ 932602 w 932602"/>
                  <a:gd name="connsiteY0" fmla="*/ 37139 h 1121660"/>
                  <a:gd name="connsiteX1" fmla="*/ 405156 w 932602"/>
                  <a:gd name="connsiteY1" fmla="*/ 1121660 h 1121660"/>
                  <a:gd name="connsiteX2" fmla="*/ 0 w 932602"/>
                  <a:gd name="connsiteY2" fmla="*/ 665608 h 1121660"/>
                  <a:gd name="connsiteX3" fmla="*/ 64697 w 932602"/>
                  <a:gd name="connsiteY3" fmla="*/ 603233 h 1121660"/>
                  <a:gd name="connsiteX4" fmla="*/ 323641 w 932602"/>
                  <a:gd name="connsiteY4" fmla="*/ 7610 h 1121660"/>
                  <a:gd name="connsiteX5" fmla="*/ 323436 w 932602"/>
                  <a:gd name="connsiteY5" fmla="*/ 0 h 1121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2602" h="1121660">
                    <a:moveTo>
                      <a:pt x="932602" y="37139"/>
                    </a:moveTo>
                    <a:cubicBezTo>
                      <a:pt x="907176" y="454186"/>
                      <a:pt x="717515" y="844161"/>
                      <a:pt x="405156" y="1121660"/>
                    </a:cubicBezTo>
                    <a:lnTo>
                      <a:pt x="0" y="665608"/>
                    </a:lnTo>
                    <a:lnTo>
                      <a:pt x="64697" y="603233"/>
                    </a:lnTo>
                    <a:cubicBezTo>
                      <a:pt x="221516" y="435875"/>
                      <a:pt x="308732" y="224231"/>
                      <a:pt x="323641" y="7610"/>
                    </a:cubicBezTo>
                    <a:lnTo>
                      <a:pt x="323436" y="0"/>
                    </a:lnTo>
                    <a:close/>
                  </a:path>
                </a:pathLst>
              </a:custGeom>
              <a:pattFill prst="ltUpDiag">
                <a:fgClr>
                  <a:schemeClr val="accent6">
                    <a:lumMod val="20000"/>
                    <a:lumOff val="8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任意多边形: 形状 57"/>
              <p:cNvSpPr/>
              <p:nvPr/>
            </p:nvSpPr>
            <p:spPr>
              <a:xfrm rot="21359418">
                <a:off x="566666" y="3713400"/>
                <a:ext cx="835568" cy="1007268"/>
              </a:xfrm>
              <a:custGeom>
                <a:avLst/>
                <a:gdLst>
                  <a:gd name="connsiteX0" fmla="*/ 944996 w 944996"/>
                  <a:gd name="connsiteY0" fmla="*/ 37121 h 1139183"/>
                  <a:gd name="connsiteX1" fmla="*/ 397466 w 944996"/>
                  <a:gd name="connsiteY1" fmla="*/ 1139183 h 1139183"/>
                  <a:gd name="connsiteX2" fmla="*/ 0 w 944996"/>
                  <a:gd name="connsiteY2" fmla="*/ 676276 h 1139183"/>
                  <a:gd name="connsiteX3" fmla="*/ 4701 w 944996"/>
                  <a:gd name="connsiteY3" fmla="*/ 672921 h 1139183"/>
                  <a:gd name="connsiteX4" fmla="*/ 335950 w 944996"/>
                  <a:gd name="connsiteY4" fmla="*/ 8820 h 1139183"/>
                  <a:gd name="connsiteX5" fmla="*/ 336122 w 944996"/>
                  <a:gd name="connsiteY5" fmla="*/ 0 h 1139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4996" h="1139183">
                    <a:moveTo>
                      <a:pt x="944996" y="37121"/>
                    </a:moveTo>
                    <a:cubicBezTo>
                      <a:pt x="919007" y="463397"/>
                      <a:pt x="721482" y="860974"/>
                      <a:pt x="397466" y="1139183"/>
                    </a:cubicBezTo>
                    <a:lnTo>
                      <a:pt x="0" y="676276"/>
                    </a:lnTo>
                    <a:lnTo>
                      <a:pt x="4701" y="672921"/>
                    </a:lnTo>
                    <a:cubicBezTo>
                      <a:pt x="192011" y="510150"/>
                      <a:pt x="317226" y="275923"/>
                      <a:pt x="335950" y="8820"/>
                    </a:cubicBezTo>
                    <a:lnTo>
                      <a:pt x="336122" y="0"/>
                    </a:lnTo>
                    <a:close/>
                  </a:path>
                </a:pathLst>
              </a:custGeom>
              <a:pattFill prst="ltUpDiag">
                <a:fgClr>
                  <a:schemeClr val="bg1">
                    <a:lumMod val="7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9" name="任意多边形: 形状 58"/>
              <p:cNvSpPr/>
              <p:nvPr/>
            </p:nvSpPr>
            <p:spPr>
              <a:xfrm rot="5638999" flipV="1">
                <a:off x="60243" y="4268580"/>
                <a:ext cx="818189" cy="954501"/>
              </a:xfrm>
              <a:custGeom>
                <a:avLst/>
                <a:gdLst>
                  <a:gd name="connsiteX0" fmla="*/ 0 w 925341"/>
                  <a:gd name="connsiteY0" fmla="*/ 623085 h 1079505"/>
                  <a:gd name="connsiteX1" fmla="*/ 405483 w 925341"/>
                  <a:gd name="connsiteY1" fmla="*/ 1079505 h 1079505"/>
                  <a:gd name="connsiteX2" fmla="*/ 883715 w 925341"/>
                  <a:gd name="connsiteY2" fmla="*/ 301359 h 1079505"/>
                  <a:gd name="connsiteX3" fmla="*/ 925341 w 925341"/>
                  <a:gd name="connsiteY3" fmla="*/ 42223 h 1079505"/>
                  <a:gd name="connsiteX4" fmla="*/ 318983 w 925341"/>
                  <a:gd name="connsiteY4" fmla="*/ 0 h 1079505"/>
                  <a:gd name="connsiteX5" fmla="*/ 302511 w 925341"/>
                  <a:gd name="connsiteY5" fmla="*/ 112771 h 1079505"/>
                  <a:gd name="connsiteX6" fmla="*/ 121055 w 925341"/>
                  <a:gd name="connsiteY6" fmla="*/ 495558 h 1079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5341" h="1079505">
                    <a:moveTo>
                      <a:pt x="0" y="623085"/>
                    </a:moveTo>
                    <a:lnTo>
                      <a:pt x="405483" y="1079505"/>
                    </a:lnTo>
                    <a:cubicBezTo>
                      <a:pt x="639752" y="871381"/>
                      <a:pt x="805004" y="599989"/>
                      <a:pt x="883715" y="301359"/>
                    </a:cubicBezTo>
                    <a:lnTo>
                      <a:pt x="925341" y="42223"/>
                    </a:lnTo>
                    <a:lnTo>
                      <a:pt x="318983" y="0"/>
                    </a:lnTo>
                    <a:lnTo>
                      <a:pt x="302511" y="112771"/>
                    </a:lnTo>
                    <a:cubicBezTo>
                      <a:pt x="270459" y="255334"/>
                      <a:pt x="207341" y="385219"/>
                      <a:pt x="121055" y="495558"/>
                    </a:cubicBezTo>
                    <a:close/>
                  </a:path>
                </a:pathLst>
              </a:custGeom>
              <a:pattFill prst="ltUpDiag">
                <a:fgClr>
                  <a:schemeClr val="accent6">
                    <a:lumMod val="20000"/>
                    <a:lumOff val="8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任意多边形: 形状 51"/>
              <p:cNvSpPr/>
              <p:nvPr/>
            </p:nvSpPr>
            <p:spPr>
              <a:xfrm rot="15961001">
                <a:off x="-93536" y="1383345"/>
                <a:ext cx="1769765" cy="1666341"/>
              </a:xfrm>
              <a:custGeom>
                <a:avLst/>
                <a:gdLst>
                  <a:gd name="connsiteX0" fmla="*/ 2001539 w 2001539"/>
                  <a:gd name="connsiteY0" fmla="*/ 117163 h 1884570"/>
                  <a:gd name="connsiteX1" fmla="*/ 1978961 w 2001539"/>
                  <a:gd name="connsiteY1" fmla="*/ 321139 h 1884570"/>
                  <a:gd name="connsiteX2" fmla="*/ 1120700 w 2001539"/>
                  <a:gd name="connsiteY2" fmla="*/ 1884570 h 1884570"/>
                  <a:gd name="connsiteX3" fmla="*/ 0 w 2001539"/>
                  <a:gd name="connsiteY3" fmla="*/ 623087 h 1884570"/>
                  <a:gd name="connsiteX4" fmla="*/ 121055 w 2001539"/>
                  <a:gd name="connsiteY4" fmla="*/ 495559 h 1884570"/>
                  <a:gd name="connsiteX5" fmla="*/ 302511 w 2001539"/>
                  <a:gd name="connsiteY5" fmla="*/ 112773 h 1884570"/>
                  <a:gd name="connsiteX6" fmla="*/ 318983 w 2001539"/>
                  <a:gd name="connsiteY6" fmla="*/ 0 h 1884570"/>
                  <a:gd name="connsiteX0" fmla="*/ 2001539 w 2001539"/>
                  <a:gd name="connsiteY0" fmla="*/ 117163 h 1884570"/>
                  <a:gd name="connsiteX1" fmla="*/ 1978961 w 2001539"/>
                  <a:gd name="connsiteY1" fmla="*/ 321139 h 1884570"/>
                  <a:gd name="connsiteX2" fmla="*/ 1120700 w 2001539"/>
                  <a:gd name="connsiteY2" fmla="*/ 1884570 h 1884570"/>
                  <a:gd name="connsiteX3" fmla="*/ 0 w 2001539"/>
                  <a:gd name="connsiteY3" fmla="*/ 623087 h 1884570"/>
                  <a:gd name="connsiteX4" fmla="*/ 121055 w 2001539"/>
                  <a:gd name="connsiteY4" fmla="*/ 495559 h 1884570"/>
                  <a:gd name="connsiteX5" fmla="*/ 302511 w 2001539"/>
                  <a:gd name="connsiteY5" fmla="*/ 112773 h 1884570"/>
                  <a:gd name="connsiteX6" fmla="*/ 318983 w 2001539"/>
                  <a:gd name="connsiteY6" fmla="*/ 0 h 1884570"/>
                  <a:gd name="connsiteX7" fmla="*/ 1594942 w 2001539"/>
                  <a:gd name="connsiteY7" fmla="*/ 86508 h 1884570"/>
                  <a:gd name="connsiteX8" fmla="*/ 2001539 w 2001539"/>
                  <a:gd name="connsiteY8" fmla="*/ 117163 h 1884570"/>
                  <a:gd name="connsiteX0" fmla="*/ 1594942 w 2001539"/>
                  <a:gd name="connsiteY0" fmla="*/ 86508 h 1884570"/>
                  <a:gd name="connsiteX1" fmla="*/ 2001539 w 2001539"/>
                  <a:gd name="connsiteY1" fmla="*/ 117163 h 1884570"/>
                  <a:gd name="connsiteX2" fmla="*/ 1978961 w 2001539"/>
                  <a:gd name="connsiteY2" fmla="*/ 321139 h 1884570"/>
                  <a:gd name="connsiteX3" fmla="*/ 1120700 w 2001539"/>
                  <a:gd name="connsiteY3" fmla="*/ 1884570 h 1884570"/>
                  <a:gd name="connsiteX4" fmla="*/ 0 w 2001539"/>
                  <a:gd name="connsiteY4" fmla="*/ 623087 h 1884570"/>
                  <a:gd name="connsiteX5" fmla="*/ 121055 w 2001539"/>
                  <a:gd name="connsiteY5" fmla="*/ 495559 h 1884570"/>
                  <a:gd name="connsiteX6" fmla="*/ 302511 w 2001539"/>
                  <a:gd name="connsiteY6" fmla="*/ 112773 h 1884570"/>
                  <a:gd name="connsiteX7" fmla="*/ 318983 w 2001539"/>
                  <a:gd name="connsiteY7" fmla="*/ 0 h 1884570"/>
                  <a:gd name="connsiteX8" fmla="*/ 1698357 w 2001539"/>
                  <a:gd name="connsiteY8" fmla="*/ 189923 h 1884570"/>
                  <a:gd name="connsiteX0" fmla="*/ 1594942 w 2001539"/>
                  <a:gd name="connsiteY0" fmla="*/ 86508 h 1884570"/>
                  <a:gd name="connsiteX1" fmla="*/ 2001539 w 2001539"/>
                  <a:gd name="connsiteY1" fmla="*/ 117163 h 1884570"/>
                  <a:gd name="connsiteX2" fmla="*/ 1978961 w 2001539"/>
                  <a:gd name="connsiteY2" fmla="*/ 321139 h 1884570"/>
                  <a:gd name="connsiteX3" fmla="*/ 1120700 w 2001539"/>
                  <a:gd name="connsiteY3" fmla="*/ 1884570 h 1884570"/>
                  <a:gd name="connsiteX4" fmla="*/ 0 w 2001539"/>
                  <a:gd name="connsiteY4" fmla="*/ 623087 h 1884570"/>
                  <a:gd name="connsiteX5" fmla="*/ 121055 w 2001539"/>
                  <a:gd name="connsiteY5" fmla="*/ 495559 h 1884570"/>
                  <a:gd name="connsiteX6" fmla="*/ 302511 w 2001539"/>
                  <a:gd name="connsiteY6" fmla="*/ 112773 h 1884570"/>
                  <a:gd name="connsiteX7" fmla="*/ 318983 w 2001539"/>
                  <a:gd name="connsiteY7" fmla="*/ 0 h 1884570"/>
                  <a:gd name="connsiteX0" fmla="*/ 2001539 w 2001539"/>
                  <a:gd name="connsiteY0" fmla="*/ 117163 h 1884570"/>
                  <a:gd name="connsiteX1" fmla="*/ 1978961 w 2001539"/>
                  <a:gd name="connsiteY1" fmla="*/ 321139 h 1884570"/>
                  <a:gd name="connsiteX2" fmla="*/ 1120700 w 2001539"/>
                  <a:gd name="connsiteY2" fmla="*/ 1884570 h 1884570"/>
                  <a:gd name="connsiteX3" fmla="*/ 0 w 2001539"/>
                  <a:gd name="connsiteY3" fmla="*/ 623087 h 1884570"/>
                  <a:gd name="connsiteX4" fmla="*/ 121055 w 2001539"/>
                  <a:gd name="connsiteY4" fmla="*/ 495559 h 1884570"/>
                  <a:gd name="connsiteX5" fmla="*/ 302511 w 2001539"/>
                  <a:gd name="connsiteY5" fmla="*/ 112773 h 1884570"/>
                  <a:gd name="connsiteX6" fmla="*/ 318983 w 2001539"/>
                  <a:gd name="connsiteY6" fmla="*/ 0 h 1884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1539" h="1884570">
                    <a:moveTo>
                      <a:pt x="2001539" y="117163"/>
                    </a:moveTo>
                    <a:lnTo>
                      <a:pt x="1978961" y="321139"/>
                    </a:lnTo>
                    <a:cubicBezTo>
                      <a:pt x="1882073" y="922966"/>
                      <a:pt x="1580386" y="1476186"/>
                      <a:pt x="1120700" y="1884570"/>
                    </a:cubicBezTo>
                    <a:lnTo>
                      <a:pt x="0" y="623087"/>
                    </a:lnTo>
                    <a:lnTo>
                      <a:pt x="121055" y="495559"/>
                    </a:lnTo>
                    <a:cubicBezTo>
                      <a:pt x="207341" y="385221"/>
                      <a:pt x="270459" y="255334"/>
                      <a:pt x="302511" y="112773"/>
                    </a:cubicBezTo>
                    <a:lnTo>
                      <a:pt x="318983" y="0"/>
                    </a:lnTo>
                  </a:path>
                </a:pathLst>
              </a:cu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3" name="任意多边形: 形状 52"/>
              <p:cNvSpPr/>
              <p:nvPr/>
            </p:nvSpPr>
            <p:spPr>
              <a:xfrm rot="18663782">
                <a:off x="722910" y="2374520"/>
                <a:ext cx="1775020" cy="1703614"/>
              </a:xfrm>
              <a:custGeom>
                <a:avLst/>
                <a:gdLst>
                  <a:gd name="connsiteX0" fmla="*/ 2007482 w 2007482"/>
                  <a:gd name="connsiteY0" fmla="*/ 102672 h 1926724"/>
                  <a:gd name="connsiteX1" fmla="*/ 1120373 w 2007482"/>
                  <a:gd name="connsiteY1" fmla="*/ 1926724 h 1926724"/>
                  <a:gd name="connsiteX2" fmla="*/ 0 w 2007482"/>
                  <a:gd name="connsiteY2" fmla="*/ 665609 h 1926724"/>
                  <a:gd name="connsiteX3" fmla="*/ 64697 w 2007482"/>
                  <a:gd name="connsiteY3" fmla="*/ 603233 h 1926724"/>
                  <a:gd name="connsiteX4" fmla="*/ 323641 w 2007482"/>
                  <a:gd name="connsiteY4" fmla="*/ 7610 h 1926724"/>
                  <a:gd name="connsiteX5" fmla="*/ 323437 w 2007482"/>
                  <a:gd name="connsiteY5" fmla="*/ 0 h 1926724"/>
                  <a:gd name="connsiteX0" fmla="*/ 2007482 w 2007482"/>
                  <a:gd name="connsiteY0" fmla="*/ 102672 h 1926724"/>
                  <a:gd name="connsiteX1" fmla="*/ 1120373 w 2007482"/>
                  <a:gd name="connsiteY1" fmla="*/ 1926724 h 1926724"/>
                  <a:gd name="connsiteX2" fmla="*/ 0 w 2007482"/>
                  <a:gd name="connsiteY2" fmla="*/ 665609 h 1926724"/>
                  <a:gd name="connsiteX3" fmla="*/ 64697 w 2007482"/>
                  <a:gd name="connsiteY3" fmla="*/ 603233 h 1926724"/>
                  <a:gd name="connsiteX4" fmla="*/ 323641 w 2007482"/>
                  <a:gd name="connsiteY4" fmla="*/ 7610 h 1926724"/>
                  <a:gd name="connsiteX5" fmla="*/ 323437 w 2007482"/>
                  <a:gd name="connsiteY5" fmla="*/ 0 h 1926724"/>
                  <a:gd name="connsiteX6" fmla="*/ 1262702 w 2007482"/>
                  <a:gd name="connsiteY6" fmla="*/ 46157 h 1926724"/>
                  <a:gd name="connsiteX7" fmla="*/ 2007482 w 2007482"/>
                  <a:gd name="connsiteY7" fmla="*/ 102672 h 1926724"/>
                  <a:gd name="connsiteX0" fmla="*/ 1262702 w 2007482"/>
                  <a:gd name="connsiteY0" fmla="*/ 46157 h 1926724"/>
                  <a:gd name="connsiteX1" fmla="*/ 2007482 w 2007482"/>
                  <a:gd name="connsiteY1" fmla="*/ 102672 h 1926724"/>
                  <a:gd name="connsiteX2" fmla="*/ 1120373 w 2007482"/>
                  <a:gd name="connsiteY2" fmla="*/ 1926724 h 1926724"/>
                  <a:gd name="connsiteX3" fmla="*/ 0 w 2007482"/>
                  <a:gd name="connsiteY3" fmla="*/ 665609 h 1926724"/>
                  <a:gd name="connsiteX4" fmla="*/ 64697 w 2007482"/>
                  <a:gd name="connsiteY4" fmla="*/ 603233 h 1926724"/>
                  <a:gd name="connsiteX5" fmla="*/ 323641 w 2007482"/>
                  <a:gd name="connsiteY5" fmla="*/ 7610 h 1926724"/>
                  <a:gd name="connsiteX6" fmla="*/ 323437 w 2007482"/>
                  <a:gd name="connsiteY6" fmla="*/ 0 h 1926724"/>
                  <a:gd name="connsiteX7" fmla="*/ 1366117 w 2007482"/>
                  <a:gd name="connsiteY7" fmla="*/ 149572 h 1926724"/>
                  <a:gd name="connsiteX0" fmla="*/ 1262702 w 2007482"/>
                  <a:gd name="connsiteY0" fmla="*/ 46157 h 1926724"/>
                  <a:gd name="connsiteX1" fmla="*/ 2007482 w 2007482"/>
                  <a:gd name="connsiteY1" fmla="*/ 102672 h 1926724"/>
                  <a:gd name="connsiteX2" fmla="*/ 1120373 w 2007482"/>
                  <a:gd name="connsiteY2" fmla="*/ 1926724 h 1926724"/>
                  <a:gd name="connsiteX3" fmla="*/ 0 w 2007482"/>
                  <a:gd name="connsiteY3" fmla="*/ 665609 h 1926724"/>
                  <a:gd name="connsiteX4" fmla="*/ 64697 w 2007482"/>
                  <a:gd name="connsiteY4" fmla="*/ 603233 h 1926724"/>
                  <a:gd name="connsiteX5" fmla="*/ 323641 w 2007482"/>
                  <a:gd name="connsiteY5" fmla="*/ 7610 h 1926724"/>
                  <a:gd name="connsiteX6" fmla="*/ 323437 w 2007482"/>
                  <a:gd name="connsiteY6" fmla="*/ 0 h 1926724"/>
                  <a:gd name="connsiteX0" fmla="*/ 2007482 w 2007482"/>
                  <a:gd name="connsiteY0" fmla="*/ 102672 h 1926724"/>
                  <a:gd name="connsiteX1" fmla="*/ 1120373 w 2007482"/>
                  <a:gd name="connsiteY1" fmla="*/ 1926724 h 1926724"/>
                  <a:gd name="connsiteX2" fmla="*/ 0 w 2007482"/>
                  <a:gd name="connsiteY2" fmla="*/ 665609 h 1926724"/>
                  <a:gd name="connsiteX3" fmla="*/ 64697 w 2007482"/>
                  <a:gd name="connsiteY3" fmla="*/ 603233 h 1926724"/>
                  <a:gd name="connsiteX4" fmla="*/ 323641 w 2007482"/>
                  <a:gd name="connsiteY4" fmla="*/ 7610 h 1926724"/>
                  <a:gd name="connsiteX5" fmla="*/ 323437 w 2007482"/>
                  <a:gd name="connsiteY5" fmla="*/ 0 h 1926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7482" h="1926724">
                    <a:moveTo>
                      <a:pt x="2007482" y="102672"/>
                    </a:moveTo>
                    <a:cubicBezTo>
                      <a:pt x="1964718" y="804101"/>
                      <a:pt x="1645729" y="1459999"/>
                      <a:pt x="1120373" y="1926724"/>
                    </a:cubicBezTo>
                    <a:lnTo>
                      <a:pt x="0" y="665609"/>
                    </a:lnTo>
                    <a:lnTo>
                      <a:pt x="64697" y="603233"/>
                    </a:lnTo>
                    <a:cubicBezTo>
                      <a:pt x="221516" y="435875"/>
                      <a:pt x="308733" y="224231"/>
                      <a:pt x="323641" y="7610"/>
                    </a:cubicBezTo>
                    <a:lnTo>
                      <a:pt x="323437" y="0"/>
                    </a:lnTo>
                  </a:path>
                </a:pathLst>
              </a:cu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任意多边形: 形状 53"/>
              <p:cNvSpPr/>
              <p:nvPr/>
            </p:nvSpPr>
            <p:spPr>
              <a:xfrm rot="21359418">
                <a:off x="590761" y="3679286"/>
                <a:ext cx="1785979" cy="1729684"/>
              </a:xfrm>
              <a:custGeom>
                <a:avLst/>
                <a:gdLst>
                  <a:gd name="connsiteX0" fmla="*/ 2019876 w 2019876"/>
                  <a:gd name="connsiteY0" fmla="*/ 102654 h 1956208"/>
                  <a:gd name="connsiteX1" fmla="*/ 1098988 w 2019876"/>
                  <a:gd name="connsiteY1" fmla="*/ 1956208 h 1956208"/>
                  <a:gd name="connsiteX2" fmla="*/ 0 w 2019876"/>
                  <a:gd name="connsiteY2" fmla="*/ 676276 h 1956208"/>
                  <a:gd name="connsiteX3" fmla="*/ 4701 w 2019876"/>
                  <a:gd name="connsiteY3" fmla="*/ 672921 h 1956208"/>
                  <a:gd name="connsiteX4" fmla="*/ 335950 w 2019876"/>
                  <a:gd name="connsiteY4" fmla="*/ 8820 h 1956208"/>
                  <a:gd name="connsiteX5" fmla="*/ 336122 w 2019876"/>
                  <a:gd name="connsiteY5" fmla="*/ 0 h 1956208"/>
                  <a:gd name="connsiteX0" fmla="*/ 2019876 w 2019876"/>
                  <a:gd name="connsiteY0" fmla="*/ 102654 h 1956208"/>
                  <a:gd name="connsiteX1" fmla="*/ 1098988 w 2019876"/>
                  <a:gd name="connsiteY1" fmla="*/ 1956208 h 1956208"/>
                  <a:gd name="connsiteX2" fmla="*/ 0 w 2019876"/>
                  <a:gd name="connsiteY2" fmla="*/ 676276 h 1956208"/>
                  <a:gd name="connsiteX3" fmla="*/ 4701 w 2019876"/>
                  <a:gd name="connsiteY3" fmla="*/ 672921 h 1956208"/>
                  <a:gd name="connsiteX4" fmla="*/ 335950 w 2019876"/>
                  <a:gd name="connsiteY4" fmla="*/ 8820 h 1956208"/>
                  <a:gd name="connsiteX5" fmla="*/ 336122 w 2019876"/>
                  <a:gd name="connsiteY5" fmla="*/ 0 h 1956208"/>
                  <a:gd name="connsiteX6" fmla="*/ 1236063 w 2019876"/>
                  <a:gd name="connsiteY6" fmla="*/ 46459 h 1956208"/>
                  <a:gd name="connsiteX7" fmla="*/ 2019876 w 2019876"/>
                  <a:gd name="connsiteY7" fmla="*/ 102654 h 1956208"/>
                  <a:gd name="connsiteX0" fmla="*/ 1236063 w 2019876"/>
                  <a:gd name="connsiteY0" fmla="*/ 46459 h 1956208"/>
                  <a:gd name="connsiteX1" fmla="*/ 2019876 w 2019876"/>
                  <a:gd name="connsiteY1" fmla="*/ 102654 h 1956208"/>
                  <a:gd name="connsiteX2" fmla="*/ 1098988 w 2019876"/>
                  <a:gd name="connsiteY2" fmla="*/ 1956208 h 1956208"/>
                  <a:gd name="connsiteX3" fmla="*/ 0 w 2019876"/>
                  <a:gd name="connsiteY3" fmla="*/ 676276 h 1956208"/>
                  <a:gd name="connsiteX4" fmla="*/ 4701 w 2019876"/>
                  <a:gd name="connsiteY4" fmla="*/ 672921 h 1956208"/>
                  <a:gd name="connsiteX5" fmla="*/ 335950 w 2019876"/>
                  <a:gd name="connsiteY5" fmla="*/ 8820 h 1956208"/>
                  <a:gd name="connsiteX6" fmla="*/ 336122 w 2019876"/>
                  <a:gd name="connsiteY6" fmla="*/ 0 h 1956208"/>
                  <a:gd name="connsiteX7" fmla="*/ 1339478 w 2019876"/>
                  <a:gd name="connsiteY7" fmla="*/ 149874 h 1956208"/>
                  <a:gd name="connsiteX0" fmla="*/ 1236063 w 2019876"/>
                  <a:gd name="connsiteY0" fmla="*/ 46459 h 1956208"/>
                  <a:gd name="connsiteX1" fmla="*/ 2019876 w 2019876"/>
                  <a:gd name="connsiteY1" fmla="*/ 102654 h 1956208"/>
                  <a:gd name="connsiteX2" fmla="*/ 1098988 w 2019876"/>
                  <a:gd name="connsiteY2" fmla="*/ 1956208 h 1956208"/>
                  <a:gd name="connsiteX3" fmla="*/ 0 w 2019876"/>
                  <a:gd name="connsiteY3" fmla="*/ 676276 h 1956208"/>
                  <a:gd name="connsiteX4" fmla="*/ 4701 w 2019876"/>
                  <a:gd name="connsiteY4" fmla="*/ 672921 h 1956208"/>
                  <a:gd name="connsiteX5" fmla="*/ 335950 w 2019876"/>
                  <a:gd name="connsiteY5" fmla="*/ 8820 h 1956208"/>
                  <a:gd name="connsiteX6" fmla="*/ 336122 w 2019876"/>
                  <a:gd name="connsiteY6" fmla="*/ 0 h 1956208"/>
                  <a:gd name="connsiteX0" fmla="*/ 2019876 w 2019876"/>
                  <a:gd name="connsiteY0" fmla="*/ 102654 h 1956208"/>
                  <a:gd name="connsiteX1" fmla="*/ 1098988 w 2019876"/>
                  <a:gd name="connsiteY1" fmla="*/ 1956208 h 1956208"/>
                  <a:gd name="connsiteX2" fmla="*/ 0 w 2019876"/>
                  <a:gd name="connsiteY2" fmla="*/ 676276 h 1956208"/>
                  <a:gd name="connsiteX3" fmla="*/ 4701 w 2019876"/>
                  <a:gd name="connsiteY3" fmla="*/ 672921 h 1956208"/>
                  <a:gd name="connsiteX4" fmla="*/ 335950 w 2019876"/>
                  <a:gd name="connsiteY4" fmla="*/ 8820 h 1956208"/>
                  <a:gd name="connsiteX5" fmla="*/ 336122 w 2019876"/>
                  <a:gd name="connsiteY5" fmla="*/ 0 h 1956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9876" h="1956208">
                    <a:moveTo>
                      <a:pt x="2019876" y="102654"/>
                    </a:moveTo>
                    <a:cubicBezTo>
                      <a:pt x="1976165" y="819606"/>
                      <a:pt x="1643948" y="1488289"/>
                      <a:pt x="1098988" y="1956208"/>
                    </a:cubicBezTo>
                    <a:lnTo>
                      <a:pt x="0" y="676276"/>
                    </a:lnTo>
                    <a:lnTo>
                      <a:pt x="4701" y="672921"/>
                    </a:lnTo>
                    <a:cubicBezTo>
                      <a:pt x="192011" y="510150"/>
                      <a:pt x="317226" y="275923"/>
                      <a:pt x="335950" y="8820"/>
                    </a:cubicBezTo>
                    <a:cubicBezTo>
                      <a:pt x="336007" y="5880"/>
                      <a:pt x="336065" y="2940"/>
                      <a:pt x="336122" y="0"/>
                    </a:cubicBezTo>
                  </a:path>
                </a:pathLst>
              </a:cu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任意多边形: 形状 68"/>
              <p:cNvSpPr/>
              <p:nvPr/>
            </p:nvSpPr>
            <p:spPr>
              <a:xfrm rot="5638999" flipV="1">
                <a:off x="419226" y="4961683"/>
                <a:ext cx="778840" cy="1562744"/>
              </a:xfrm>
              <a:custGeom>
                <a:avLst/>
                <a:gdLst>
                  <a:gd name="connsiteX0" fmla="*/ 0 w 1769765"/>
                  <a:gd name="connsiteY0" fmla="*/ 550934 h 1666340"/>
                  <a:gd name="connsiteX1" fmla="*/ 990925 w 1769765"/>
                  <a:gd name="connsiteY1" fmla="*/ 1666340 h 1666340"/>
                  <a:gd name="connsiteX2" fmla="*/ 1749801 w 1769765"/>
                  <a:gd name="connsiteY2" fmla="*/ 283950 h 1666340"/>
                  <a:gd name="connsiteX3" fmla="*/ 1769765 w 1769765"/>
                  <a:gd name="connsiteY3" fmla="*/ 103596 h 1666340"/>
                  <a:gd name="connsiteX4" fmla="*/ 282044 w 1769765"/>
                  <a:gd name="connsiteY4" fmla="*/ 0 h 1666340"/>
                  <a:gd name="connsiteX5" fmla="*/ 267480 w 1769765"/>
                  <a:gd name="connsiteY5" fmla="*/ 99713 h 1666340"/>
                  <a:gd name="connsiteX6" fmla="*/ 107036 w 1769765"/>
                  <a:gd name="connsiteY6" fmla="*/ 438174 h 1666340"/>
                  <a:gd name="connsiteX7" fmla="*/ 0 w 1769765"/>
                  <a:gd name="connsiteY7" fmla="*/ 550934 h 1666340"/>
                  <a:gd name="connsiteX0" fmla="*/ 0 w 1769765"/>
                  <a:gd name="connsiteY0" fmla="*/ 550934 h 1666340"/>
                  <a:gd name="connsiteX1" fmla="*/ 990925 w 1769765"/>
                  <a:gd name="connsiteY1" fmla="*/ 1666340 h 1666340"/>
                  <a:gd name="connsiteX2" fmla="*/ 1749801 w 1769765"/>
                  <a:gd name="connsiteY2" fmla="*/ 283950 h 1666340"/>
                  <a:gd name="connsiteX3" fmla="*/ 1769765 w 1769765"/>
                  <a:gd name="connsiteY3" fmla="*/ 103596 h 1666340"/>
                  <a:gd name="connsiteX4" fmla="*/ 753752 w 1769765"/>
                  <a:gd name="connsiteY4" fmla="*/ 18311 h 1666340"/>
                  <a:gd name="connsiteX5" fmla="*/ 282044 w 1769765"/>
                  <a:gd name="connsiteY5" fmla="*/ 0 h 1666340"/>
                  <a:gd name="connsiteX6" fmla="*/ 267480 w 1769765"/>
                  <a:gd name="connsiteY6" fmla="*/ 99713 h 1666340"/>
                  <a:gd name="connsiteX7" fmla="*/ 107036 w 1769765"/>
                  <a:gd name="connsiteY7" fmla="*/ 438174 h 1666340"/>
                  <a:gd name="connsiteX8" fmla="*/ 0 w 1769765"/>
                  <a:gd name="connsiteY8" fmla="*/ 550934 h 1666340"/>
                  <a:gd name="connsiteX0" fmla="*/ 753752 w 1769765"/>
                  <a:gd name="connsiteY0" fmla="*/ 18311 h 1666340"/>
                  <a:gd name="connsiteX1" fmla="*/ 282044 w 1769765"/>
                  <a:gd name="connsiteY1" fmla="*/ 0 h 1666340"/>
                  <a:gd name="connsiteX2" fmla="*/ 267480 w 1769765"/>
                  <a:gd name="connsiteY2" fmla="*/ 99713 h 1666340"/>
                  <a:gd name="connsiteX3" fmla="*/ 107036 w 1769765"/>
                  <a:gd name="connsiteY3" fmla="*/ 438174 h 1666340"/>
                  <a:gd name="connsiteX4" fmla="*/ 0 w 1769765"/>
                  <a:gd name="connsiteY4" fmla="*/ 550934 h 1666340"/>
                  <a:gd name="connsiteX5" fmla="*/ 990925 w 1769765"/>
                  <a:gd name="connsiteY5" fmla="*/ 1666340 h 1666340"/>
                  <a:gd name="connsiteX6" fmla="*/ 1749801 w 1769765"/>
                  <a:gd name="connsiteY6" fmla="*/ 283950 h 1666340"/>
                  <a:gd name="connsiteX7" fmla="*/ 1769765 w 1769765"/>
                  <a:gd name="connsiteY7" fmla="*/ 103596 h 1666340"/>
                  <a:gd name="connsiteX8" fmla="*/ 845192 w 1769765"/>
                  <a:gd name="connsiteY8" fmla="*/ 109751 h 1666340"/>
                  <a:gd name="connsiteX0" fmla="*/ 753752 w 1769765"/>
                  <a:gd name="connsiteY0" fmla="*/ 18311 h 1666340"/>
                  <a:gd name="connsiteX1" fmla="*/ 282044 w 1769765"/>
                  <a:gd name="connsiteY1" fmla="*/ 0 h 1666340"/>
                  <a:gd name="connsiteX2" fmla="*/ 267480 w 1769765"/>
                  <a:gd name="connsiteY2" fmla="*/ 99713 h 1666340"/>
                  <a:gd name="connsiteX3" fmla="*/ 107036 w 1769765"/>
                  <a:gd name="connsiteY3" fmla="*/ 438174 h 1666340"/>
                  <a:gd name="connsiteX4" fmla="*/ 0 w 1769765"/>
                  <a:gd name="connsiteY4" fmla="*/ 550934 h 1666340"/>
                  <a:gd name="connsiteX5" fmla="*/ 990925 w 1769765"/>
                  <a:gd name="connsiteY5" fmla="*/ 1666340 h 1666340"/>
                  <a:gd name="connsiteX6" fmla="*/ 1749801 w 1769765"/>
                  <a:gd name="connsiteY6" fmla="*/ 283950 h 1666340"/>
                  <a:gd name="connsiteX7" fmla="*/ 1769765 w 1769765"/>
                  <a:gd name="connsiteY7" fmla="*/ 103596 h 1666340"/>
                  <a:gd name="connsiteX0" fmla="*/ 282044 w 1769765"/>
                  <a:gd name="connsiteY0" fmla="*/ 0 h 1666340"/>
                  <a:gd name="connsiteX1" fmla="*/ 267480 w 1769765"/>
                  <a:gd name="connsiteY1" fmla="*/ 99713 h 1666340"/>
                  <a:gd name="connsiteX2" fmla="*/ 107036 w 1769765"/>
                  <a:gd name="connsiteY2" fmla="*/ 438174 h 1666340"/>
                  <a:gd name="connsiteX3" fmla="*/ 0 w 1769765"/>
                  <a:gd name="connsiteY3" fmla="*/ 550934 h 1666340"/>
                  <a:gd name="connsiteX4" fmla="*/ 990925 w 1769765"/>
                  <a:gd name="connsiteY4" fmla="*/ 1666340 h 1666340"/>
                  <a:gd name="connsiteX5" fmla="*/ 1749801 w 1769765"/>
                  <a:gd name="connsiteY5" fmla="*/ 283950 h 1666340"/>
                  <a:gd name="connsiteX6" fmla="*/ 1769765 w 1769765"/>
                  <a:gd name="connsiteY6" fmla="*/ 103596 h 1666340"/>
                  <a:gd name="connsiteX0" fmla="*/ 282044 w 1769765"/>
                  <a:gd name="connsiteY0" fmla="*/ 0 h 1666340"/>
                  <a:gd name="connsiteX1" fmla="*/ 267480 w 1769765"/>
                  <a:gd name="connsiteY1" fmla="*/ 99713 h 1666340"/>
                  <a:gd name="connsiteX2" fmla="*/ 107036 w 1769765"/>
                  <a:gd name="connsiteY2" fmla="*/ 438174 h 1666340"/>
                  <a:gd name="connsiteX3" fmla="*/ 0 w 1769765"/>
                  <a:gd name="connsiteY3" fmla="*/ 550934 h 1666340"/>
                  <a:gd name="connsiteX4" fmla="*/ 451267 w 1769765"/>
                  <a:gd name="connsiteY4" fmla="*/ 1071404 h 1666340"/>
                  <a:gd name="connsiteX5" fmla="*/ 990925 w 1769765"/>
                  <a:gd name="connsiteY5" fmla="*/ 1666340 h 1666340"/>
                  <a:gd name="connsiteX6" fmla="*/ 1749801 w 1769765"/>
                  <a:gd name="connsiteY6" fmla="*/ 283950 h 1666340"/>
                  <a:gd name="connsiteX7" fmla="*/ 1769765 w 1769765"/>
                  <a:gd name="connsiteY7" fmla="*/ 103596 h 1666340"/>
                  <a:gd name="connsiteX0" fmla="*/ 282044 w 1769765"/>
                  <a:gd name="connsiteY0" fmla="*/ 0 h 1666340"/>
                  <a:gd name="connsiteX1" fmla="*/ 267480 w 1769765"/>
                  <a:gd name="connsiteY1" fmla="*/ 99713 h 1666340"/>
                  <a:gd name="connsiteX2" fmla="*/ 107036 w 1769765"/>
                  <a:gd name="connsiteY2" fmla="*/ 438174 h 1666340"/>
                  <a:gd name="connsiteX3" fmla="*/ 0 w 1769765"/>
                  <a:gd name="connsiteY3" fmla="*/ 550934 h 1666340"/>
                  <a:gd name="connsiteX4" fmla="*/ 990925 w 1769765"/>
                  <a:gd name="connsiteY4" fmla="*/ 1666340 h 1666340"/>
                  <a:gd name="connsiteX5" fmla="*/ 1749801 w 1769765"/>
                  <a:gd name="connsiteY5" fmla="*/ 283950 h 1666340"/>
                  <a:gd name="connsiteX6" fmla="*/ 1769765 w 1769765"/>
                  <a:gd name="connsiteY6" fmla="*/ 103596 h 1666340"/>
                  <a:gd name="connsiteX0" fmla="*/ 267480 w 1769765"/>
                  <a:gd name="connsiteY0" fmla="*/ 0 h 1566627"/>
                  <a:gd name="connsiteX1" fmla="*/ 107036 w 1769765"/>
                  <a:gd name="connsiteY1" fmla="*/ 338461 h 1566627"/>
                  <a:gd name="connsiteX2" fmla="*/ 0 w 1769765"/>
                  <a:gd name="connsiteY2" fmla="*/ 451221 h 1566627"/>
                  <a:gd name="connsiteX3" fmla="*/ 990925 w 1769765"/>
                  <a:gd name="connsiteY3" fmla="*/ 1566627 h 1566627"/>
                  <a:gd name="connsiteX4" fmla="*/ 1749801 w 1769765"/>
                  <a:gd name="connsiteY4" fmla="*/ 184237 h 1566627"/>
                  <a:gd name="connsiteX5" fmla="*/ 1769765 w 1769765"/>
                  <a:gd name="connsiteY5" fmla="*/ 3883 h 1566627"/>
                  <a:gd name="connsiteX0" fmla="*/ 107036 w 1769765"/>
                  <a:gd name="connsiteY0" fmla="*/ 334578 h 1562744"/>
                  <a:gd name="connsiteX1" fmla="*/ 0 w 1769765"/>
                  <a:gd name="connsiteY1" fmla="*/ 447338 h 1562744"/>
                  <a:gd name="connsiteX2" fmla="*/ 990925 w 1769765"/>
                  <a:gd name="connsiteY2" fmla="*/ 1562744 h 1562744"/>
                  <a:gd name="connsiteX3" fmla="*/ 1749801 w 1769765"/>
                  <a:gd name="connsiteY3" fmla="*/ 180354 h 1562744"/>
                  <a:gd name="connsiteX4" fmla="*/ 1769765 w 1769765"/>
                  <a:gd name="connsiteY4" fmla="*/ 0 h 1562744"/>
                  <a:gd name="connsiteX0" fmla="*/ 0 w 1769765"/>
                  <a:gd name="connsiteY0" fmla="*/ 447338 h 1562744"/>
                  <a:gd name="connsiteX1" fmla="*/ 990925 w 1769765"/>
                  <a:gd name="connsiteY1" fmla="*/ 1562744 h 1562744"/>
                  <a:gd name="connsiteX2" fmla="*/ 1749801 w 1769765"/>
                  <a:gd name="connsiteY2" fmla="*/ 180354 h 1562744"/>
                  <a:gd name="connsiteX3" fmla="*/ 1769765 w 1769765"/>
                  <a:gd name="connsiteY3" fmla="*/ 0 h 1562744"/>
                  <a:gd name="connsiteX0" fmla="*/ 0 w 778840"/>
                  <a:gd name="connsiteY0" fmla="*/ 1562744 h 1562744"/>
                  <a:gd name="connsiteX1" fmla="*/ 758876 w 778840"/>
                  <a:gd name="connsiteY1" fmla="*/ 180354 h 1562744"/>
                  <a:gd name="connsiteX2" fmla="*/ 778840 w 778840"/>
                  <a:gd name="connsiteY2" fmla="*/ 0 h 1562744"/>
                </a:gdLst>
                <a:ahLst/>
                <a:cxnLst>
                  <a:cxn ang="0">
                    <a:pos x="connsiteX0" y="connsiteY0"/>
                  </a:cxn>
                  <a:cxn ang="0">
                    <a:pos x="connsiteX1" y="connsiteY1"/>
                  </a:cxn>
                  <a:cxn ang="0">
                    <a:pos x="connsiteX2" y="connsiteY2"/>
                  </a:cxn>
                </a:cxnLst>
                <a:rect l="l" t="t" r="r" b="b"/>
                <a:pathLst>
                  <a:path w="778840" h="1562744">
                    <a:moveTo>
                      <a:pt x="0" y="1562744"/>
                    </a:moveTo>
                    <a:cubicBezTo>
                      <a:pt x="406455" y="1201649"/>
                      <a:pt x="673208" y="712491"/>
                      <a:pt x="758876" y="180354"/>
                    </a:cubicBezTo>
                    <a:lnTo>
                      <a:pt x="778840" y="0"/>
                    </a:lnTo>
                  </a:path>
                </a:pathLst>
              </a:cu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7" name="任意多边形: 形状 76"/>
              <p:cNvSpPr/>
              <p:nvPr/>
            </p:nvSpPr>
            <p:spPr>
              <a:xfrm rot="5638999" flipV="1">
                <a:off x="143577" y="4191299"/>
                <a:ext cx="282044" cy="550934"/>
              </a:xfrm>
              <a:custGeom>
                <a:avLst/>
                <a:gdLst>
                  <a:gd name="connsiteX0" fmla="*/ 0 w 1769765"/>
                  <a:gd name="connsiteY0" fmla="*/ 550934 h 1666340"/>
                  <a:gd name="connsiteX1" fmla="*/ 990925 w 1769765"/>
                  <a:gd name="connsiteY1" fmla="*/ 1666340 h 1666340"/>
                  <a:gd name="connsiteX2" fmla="*/ 1749801 w 1769765"/>
                  <a:gd name="connsiteY2" fmla="*/ 283950 h 1666340"/>
                  <a:gd name="connsiteX3" fmla="*/ 1769765 w 1769765"/>
                  <a:gd name="connsiteY3" fmla="*/ 103596 h 1666340"/>
                  <a:gd name="connsiteX4" fmla="*/ 282044 w 1769765"/>
                  <a:gd name="connsiteY4" fmla="*/ 0 h 1666340"/>
                  <a:gd name="connsiteX5" fmla="*/ 267480 w 1769765"/>
                  <a:gd name="connsiteY5" fmla="*/ 99713 h 1666340"/>
                  <a:gd name="connsiteX6" fmla="*/ 107036 w 1769765"/>
                  <a:gd name="connsiteY6" fmla="*/ 438174 h 1666340"/>
                  <a:gd name="connsiteX7" fmla="*/ 0 w 1769765"/>
                  <a:gd name="connsiteY7" fmla="*/ 550934 h 1666340"/>
                  <a:gd name="connsiteX0" fmla="*/ 0 w 1769765"/>
                  <a:gd name="connsiteY0" fmla="*/ 550934 h 1666340"/>
                  <a:gd name="connsiteX1" fmla="*/ 990925 w 1769765"/>
                  <a:gd name="connsiteY1" fmla="*/ 1666340 h 1666340"/>
                  <a:gd name="connsiteX2" fmla="*/ 1749801 w 1769765"/>
                  <a:gd name="connsiteY2" fmla="*/ 283950 h 1666340"/>
                  <a:gd name="connsiteX3" fmla="*/ 1769765 w 1769765"/>
                  <a:gd name="connsiteY3" fmla="*/ 103596 h 1666340"/>
                  <a:gd name="connsiteX4" fmla="*/ 753752 w 1769765"/>
                  <a:gd name="connsiteY4" fmla="*/ 18311 h 1666340"/>
                  <a:gd name="connsiteX5" fmla="*/ 282044 w 1769765"/>
                  <a:gd name="connsiteY5" fmla="*/ 0 h 1666340"/>
                  <a:gd name="connsiteX6" fmla="*/ 267480 w 1769765"/>
                  <a:gd name="connsiteY6" fmla="*/ 99713 h 1666340"/>
                  <a:gd name="connsiteX7" fmla="*/ 107036 w 1769765"/>
                  <a:gd name="connsiteY7" fmla="*/ 438174 h 1666340"/>
                  <a:gd name="connsiteX8" fmla="*/ 0 w 1769765"/>
                  <a:gd name="connsiteY8" fmla="*/ 550934 h 1666340"/>
                  <a:gd name="connsiteX0" fmla="*/ 753752 w 1769765"/>
                  <a:gd name="connsiteY0" fmla="*/ 18311 h 1666340"/>
                  <a:gd name="connsiteX1" fmla="*/ 282044 w 1769765"/>
                  <a:gd name="connsiteY1" fmla="*/ 0 h 1666340"/>
                  <a:gd name="connsiteX2" fmla="*/ 267480 w 1769765"/>
                  <a:gd name="connsiteY2" fmla="*/ 99713 h 1666340"/>
                  <a:gd name="connsiteX3" fmla="*/ 107036 w 1769765"/>
                  <a:gd name="connsiteY3" fmla="*/ 438174 h 1666340"/>
                  <a:gd name="connsiteX4" fmla="*/ 0 w 1769765"/>
                  <a:gd name="connsiteY4" fmla="*/ 550934 h 1666340"/>
                  <a:gd name="connsiteX5" fmla="*/ 990925 w 1769765"/>
                  <a:gd name="connsiteY5" fmla="*/ 1666340 h 1666340"/>
                  <a:gd name="connsiteX6" fmla="*/ 1749801 w 1769765"/>
                  <a:gd name="connsiteY6" fmla="*/ 283950 h 1666340"/>
                  <a:gd name="connsiteX7" fmla="*/ 1769765 w 1769765"/>
                  <a:gd name="connsiteY7" fmla="*/ 103596 h 1666340"/>
                  <a:gd name="connsiteX8" fmla="*/ 845192 w 1769765"/>
                  <a:gd name="connsiteY8" fmla="*/ 109751 h 1666340"/>
                  <a:gd name="connsiteX0" fmla="*/ 753752 w 1769765"/>
                  <a:gd name="connsiteY0" fmla="*/ 18311 h 1666340"/>
                  <a:gd name="connsiteX1" fmla="*/ 282044 w 1769765"/>
                  <a:gd name="connsiteY1" fmla="*/ 0 h 1666340"/>
                  <a:gd name="connsiteX2" fmla="*/ 267480 w 1769765"/>
                  <a:gd name="connsiteY2" fmla="*/ 99713 h 1666340"/>
                  <a:gd name="connsiteX3" fmla="*/ 107036 w 1769765"/>
                  <a:gd name="connsiteY3" fmla="*/ 438174 h 1666340"/>
                  <a:gd name="connsiteX4" fmla="*/ 0 w 1769765"/>
                  <a:gd name="connsiteY4" fmla="*/ 550934 h 1666340"/>
                  <a:gd name="connsiteX5" fmla="*/ 990925 w 1769765"/>
                  <a:gd name="connsiteY5" fmla="*/ 1666340 h 1666340"/>
                  <a:gd name="connsiteX6" fmla="*/ 1749801 w 1769765"/>
                  <a:gd name="connsiteY6" fmla="*/ 283950 h 1666340"/>
                  <a:gd name="connsiteX7" fmla="*/ 1769765 w 1769765"/>
                  <a:gd name="connsiteY7" fmla="*/ 103596 h 1666340"/>
                  <a:gd name="connsiteX0" fmla="*/ 282044 w 1769765"/>
                  <a:gd name="connsiteY0" fmla="*/ 0 h 1666340"/>
                  <a:gd name="connsiteX1" fmla="*/ 267480 w 1769765"/>
                  <a:gd name="connsiteY1" fmla="*/ 99713 h 1666340"/>
                  <a:gd name="connsiteX2" fmla="*/ 107036 w 1769765"/>
                  <a:gd name="connsiteY2" fmla="*/ 438174 h 1666340"/>
                  <a:gd name="connsiteX3" fmla="*/ 0 w 1769765"/>
                  <a:gd name="connsiteY3" fmla="*/ 550934 h 1666340"/>
                  <a:gd name="connsiteX4" fmla="*/ 990925 w 1769765"/>
                  <a:gd name="connsiteY4" fmla="*/ 1666340 h 1666340"/>
                  <a:gd name="connsiteX5" fmla="*/ 1749801 w 1769765"/>
                  <a:gd name="connsiteY5" fmla="*/ 283950 h 1666340"/>
                  <a:gd name="connsiteX6" fmla="*/ 1769765 w 1769765"/>
                  <a:gd name="connsiteY6" fmla="*/ 103596 h 1666340"/>
                  <a:gd name="connsiteX0" fmla="*/ 282044 w 1769765"/>
                  <a:gd name="connsiteY0" fmla="*/ 0 h 1666340"/>
                  <a:gd name="connsiteX1" fmla="*/ 267480 w 1769765"/>
                  <a:gd name="connsiteY1" fmla="*/ 99713 h 1666340"/>
                  <a:gd name="connsiteX2" fmla="*/ 107036 w 1769765"/>
                  <a:gd name="connsiteY2" fmla="*/ 438174 h 1666340"/>
                  <a:gd name="connsiteX3" fmla="*/ 0 w 1769765"/>
                  <a:gd name="connsiteY3" fmla="*/ 550934 h 1666340"/>
                  <a:gd name="connsiteX4" fmla="*/ 451267 w 1769765"/>
                  <a:gd name="connsiteY4" fmla="*/ 1071404 h 1666340"/>
                  <a:gd name="connsiteX5" fmla="*/ 990925 w 1769765"/>
                  <a:gd name="connsiteY5" fmla="*/ 1666340 h 1666340"/>
                  <a:gd name="connsiteX6" fmla="*/ 1749801 w 1769765"/>
                  <a:gd name="connsiteY6" fmla="*/ 283950 h 1666340"/>
                  <a:gd name="connsiteX7" fmla="*/ 1769765 w 1769765"/>
                  <a:gd name="connsiteY7" fmla="*/ 103596 h 1666340"/>
                  <a:gd name="connsiteX0" fmla="*/ 282044 w 1769765"/>
                  <a:gd name="connsiteY0" fmla="*/ 0 h 1666340"/>
                  <a:gd name="connsiteX1" fmla="*/ 267480 w 1769765"/>
                  <a:gd name="connsiteY1" fmla="*/ 99713 h 1666340"/>
                  <a:gd name="connsiteX2" fmla="*/ 107036 w 1769765"/>
                  <a:gd name="connsiteY2" fmla="*/ 438174 h 1666340"/>
                  <a:gd name="connsiteX3" fmla="*/ 0 w 1769765"/>
                  <a:gd name="connsiteY3" fmla="*/ 550934 h 1666340"/>
                  <a:gd name="connsiteX4" fmla="*/ 990925 w 1769765"/>
                  <a:gd name="connsiteY4" fmla="*/ 1666340 h 1666340"/>
                  <a:gd name="connsiteX5" fmla="*/ 1749801 w 1769765"/>
                  <a:gd name="connsiteY5" fmla="*/ 283950 h 1666340"/>
                  <a:gd name="connsiteX6" fmla="*/ 1769765 w 1769765"/>
                  <a:gd name="connsiteY6" fmla="*/ 103596 h 1666340"/>
                  <a:gd name="connsiteX0" fmla="*/ 282044 w 1769765"/>
                  <a:gd name="connsiteY0" fmla="*/ 0 h 1666340"/>
                  <a:gd name="connsiteX1" fmla="*/ 267480 w 1769765"/>
                  <a:gd name="connsiteY1" fmla="*/ 99713 h 1666340"/>
                  <a:gd name="connsiteX2" fmla="*/ 107036 w 1769765"/>
                  <a:gd name="connsiteY2" fmla="*/ 438174 h 1666340"/>
                  <a:gd name="connsiteX3" fmla="*/ 0 w 1769765"/>
                  <a:gd name="connsiteY3" fmla="*/ 550934 h 1666340"/>
                  <a:gd name="connsiteX4" fmla="*/ 990925 w 1769765"/>
                  <a:gd name="connsiteY4" fmla="*/ 1666340 h 1666340"/>
                  <a:gd name="connsiteX5" fmla="*/ 1769765 w 1769765"/>
                  <a:gd name="connsiteY5" fmla="*/ 103596 h 1666340"/>
                  <a:gd name="connsiteX0" fmla="*/ 282044 w 990925"/>
                  <a:gd name="connsiteY0" fmla="*/ 0 h 1666340"/>
                  <a:gd name="connsiteX1" fmla="*/ 267480 w 990925"/>
                  <a:gd name="connsiteY1" fmla="*/ 99713 h 1666340"/>
                  <a:gd name="connsiteX2" fmla="*/ 107036 w 990925"/>
                  <a:gd name="connsiteY2" fmla="*/ 438174 h 1666340"/>
                  <a:gd name="connsiteX3" fmla="*/ 0 w 990925"/>
                  <a:gd name="connsiteY3" fmla="*/ 550934 h 1666340"/>
                  <a:gd name="connsiteX4" fmla="*/ 990925 w 990925"/>
                  <a:gd name="connsiteY4" fmla="*/ 1666340 h 1666340"/>
                  <a:gd name="connsiteX0" fmla="*/ 282044 w 282044"/>
                  <a:gd name="connsiteY0" fmla="*/ 0 h 550934"/>
                  <a:gd name="connsiteX1" fmla="*/ 267480 w 282044"/>
                  <a:gd name="connsiteY1" fmla="*/ 99713 h 550934"/>
                  <a:gd name="connsiteX2" fmla="*/ 107036 w 282044"/>
                  <a:gd name="connsiteY2" fmla="*/ 438174 h 550934"/>
                  <a:gd name="connsiteX3" fmla="*/ 0 w 282044"/>
                  <a:gd name="connsiteY3" fmla="*/ 550934 h 550934"/>
                </a:gdLst>
                <a:ahLst/>
                <a:cxnLst>
                  <a:cxn ang="0">
                    <a:pos x="connsiteX0" y="connsiteY0"/>
                  </a:cxn>
                  <a:cxn ang="0">
                    <a:pos x="connsiteX1" y="connsiteY1"/>
                  </a:cxn>
                  <a:cxn ang="0">
                    <a:pos x="connsiteX2" y="connsiteY2"/>
                  </a:cxn>
                  <a:cxn ang="0">
                    <a:pos x="connsiteX3" y="connsiteY3"/>
                  </a:cxn>
                </a:cxnLst>
                <a:rect l="l" t="t" r="r" b="b"/>
                <a:pathLst>
                  <a:path w="282044" h="550934">
                    <a:moveTo>
                      <a:pt x="282044" y="0"/>
                    </a:moveTo>
                    <a:lnTo>
                      <a:pt x="267480" y="99713"/>
                    </a:lnTo>
                    <a:cubicBezTo>
                      <a:pt x="239139" y="225766"/>
                      <a:pt x="183331" y="340613"/>
                      <a:pt x="107036" y="438174"/>
                    </a:cubicBezTo>
                    <a:lnTo>
                      <a:pt x="0" y="550934"/>
                    </a:lnTo>
                  </a:path>
                </a:pathLst>
              </a:cu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9" name="矩形 78"/>
              <p:cNvSpPr/>
              <p:nvPr/>
            </p:nvSpPr>
            <p:spPr>
              <a:xfrm>
                <a:off x="148013" y="1686433"/>
                <a:ext cx="985504" cy="6093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i="0" u="none" strike="noStrike" kern="1200" cap="none" spc="0" normalizeH="0" baseline="0" noProof="0" dirty="0">
                    <a:ln>
                      <a:noFill/>
                    </a:ln>
                    <a:solidFill>
                      <a:schemeClr val="accent6"/>
                    </a:solidFill>
                    <a:effectLst/>
                    <a:uLnTx/>
                    <a:uFillTx/>
                    <a:latin typeface="Calibri"/>
                    <a:ea typeface="微软雅黑"/>
                    <a:cs typeface="+mn-cs"/>
                  </a:rPr>
                  <a:t>标题文</a:t>
                </a:r>
                <a:endParaRPr kumimoji="0" lang="en-US" altLang="zh-CN" sz="1400" i="0" u="none" strike="noStrike" kern="1200" cap="none" spc="0" normalizeH="0" baseline="0" noProof="0" dirty="0">
                  <a:ln>
                    <a:noFill/>
                  </a:ln>
                  <a:solidFill>
                    <a:schemeClr val="accent6"/>
                  </a:solid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i="0" u="none" strike="noStrike" kern="1200" cap="none" spc="0" normalizeH="0" baseline="0" noProof="0" dirty="0">
                    <a:ln>
                      <a:noFill/>
                    </a:ln>
                    <a:solidFill>
                      <a:schemeClr val="accent6"/>
                    </a:solidFill>
                    <a:effectLst/>
                    <a:uLnTx/>
                    <a:uFillTx/>
                    <a:latin typeface="Calibri"/>
                    <a:ea typeface="微软雅黑"/>
                    <a:cs typeface="+mn-cs"/>
                  </a:rPr>
                  <a:t>字添加</a:t>
                </a:r>
              </a:p>
            </p:txBody>
          </p:sp>
          <p:sp>
            <p:nvSpPr>
              <p:cNvPr id="80" name="矩形 79"/>
              <p:cNvSpPr/>
              <p:nvPr/>
            </p:nvSpPr>
            <p:spPr>
              <a:xfrm>
                <a:off x="1138159" y="2725083"/>
                <a:ext cx="985504" cy="6093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i="0" u="none" strike="noStrike" kern="1200" cap="none" spc="0" normalizeH="0" baseline="0" noProof="0" dirty="0">
                    <a:ln>
                      <a:noFill/>
                    </a:ln>
                    <a:solidFill>
                      <a:schemeClr val="accent6"/>
                    </a:solidFill>
                    <a:effectLst/>
                    <a:uLnTx/>
                    <a:uFillTx/>
                    <a:latin typeface="Calibri"/>
                    <a:ea typeface="微软雅黑"/>
                    <a:cs typeface="+mn-cs"/>
                  </a:rPr>
                  <a:t>标题文</a:t>
                </a:r>
                <a:endParaRPr kumimoji="0" lang="en-US" altLang="zh-CN" sz="1400" i="0" u="none" strike="noStrike" kern="1200" cap="none" spc="0" normalizeH="0" baseline="0" noProof="0" dirty="0">
                  <a:ln>
                    <a:noFill/>
                  </a:ln>
                  <a:solidFill>
                    <a:schemeClr val="accent6"/>
                  </a:solid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i="0" u="none" strike="noStrike" kern="1200" cap="none" spc="0" normalizeH="0" baseline="0" noProof="0" dirty="0">
                    <a:ln>
                      <a:noFill/>
                    </a:ln>
                    <a:solidFill>
                      <a:schemeClr val="accent6"/>
                    </a:solidFill>
                    <a:effectLst/>
                    <a:uLnTx/>
                    <a:uFillTx/>
                    <a:latin typeface="Calibri"/>
                    <a:ea typeface="微软雅黑"/>
                    <a:cs typeface="+mn-cs"/>
                  </a:rPr>
                  <a:t>字添加</a:t>
                </a:r>
              </a:p>
            </p:txBody>
          </p:sp>
          <p:sp>
            <p:nvSpPr>
              <p:cNvPr id="81" name="矩形 80"/>
              <p:cNvSpPr/>
              <p:nvPr/>
            </p:nvSpPr>
            <p:spPr>
              <a:xfrm>
                <a:off x="1138159" y="4097125"/>
                <a:ext cx="985504" cy="6093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i="0" u="none" strike="noStrike" kern="1200" cap="none" spc="0" normalizeH="0" baseline="0" noProof="0" dirty="0">
                    <a:ln>
                      <a:noFill/>
                    </a:ln>
                    <a:solidFill>
                      <a:schemeClr val="accent6"/>
                    </a:solidFill>
                    <a:effectLst/>
                    <a:uLnTx/>
                    <a:uFillTx/>
                    <a:latin typeface="Calibri"/>
                    <a:ea typeface="微软雅黑"/>
                    <a:cs typeface="+mn-cs"/>
                  </a:rPr>
                  <a:t>标题文</a:t>
                </a:r>
                <a:endParaRPr kumimoji="0" lang="en-US" altLang="zh-CN" sz="1400" i="0" u="none" strike="noStrike" kern="1200" cap="none" spc="0" normalizeH="0" baseline="0" noProof="0" dirty="0">
                  <a:ln>
                    <a:noFill/>
                  </a:ln>
                  <a:solidFill>
                    <a:schemeClr val="accent6"/>
                  </a:solid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i="0" u="none" strike="noStrike" kern="1200" cap="none" spc="0" normalizeH="0" baseline="0" noProof="0" dirty="0">
                    <a:ln>
                      <a:noFill/>
                    </a:ln>
                    <a:solidFill>
                      <a:schemeClr val="accent6"/>
                    </a:solidFill>
                    <a:effectLst/>
                    <a:uLnTx/>
                    <a:uFillTx/>
                    <a:latin typeface="Calibri"/>
                    <a:ea typeface="微软雅黑"/>
                    <a:cs typeface="+mn-cs"/>
                  </a:rPr>
                  <a:t>字添加</a:t>
                </a:r>
              </a:p>
            </p:txBody>
          </p:sp>
          <p:sp>
            <p:nvSpPr>
              <p:cNvPr id="82" name="矩形 81"/>
              <p:cNvSpPr/>
              <p:nvPr/>
            </p:nvSpPr>
            <p:spPr>
              <a:xfrm>
                <a:off x="148013" y="5158795"/>
                <a:ext cx="985504" cy="6093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i="0" u="none" strike="noStrike" kern="1200" cap="none" spc="0" normalizeH="0" baseline="0" noProof="0" dirty="0">
                    <a:ln>
                      <a:noFill/>
                    </a:ln>
                    <a:solidFill>
                      <a:schemeClr val="accent6"/>
                    </a:solidFill>
                    <a:effectLst/>
                    <a:uLnTx/>
                    <a:uFillTx/>
                    <a:latin typeface="Calibri"/>
                    <a:ea typeface="微软雅黑"/>
                    <a:cs typeface="+mn-cs"/>
                  </a:rPr>
                  <a:t>标题文</a:t>
                </a:r>
                <a:endParaRPr kumimoji="0" lang="en-US" altLang="zh-CN" sz="1400" i="0" u="none" strike="noStrike" kern="1200" cap="none" spc="0" normalizeH="0" baseline="0" noProof="0" dirty="0">
                  <a:ln>
                    <a:noFill/>
                  </a:ln>
                  <a:solidFill>
                    <a:schemeClr val="accent6"/>
                  </a:solid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i="0" u="none" strike="noStrike" kern="1200" cap="none" spc="0" normalizeH="0" baseline="0" noProof="0" dirty="0">
                    <a:ln>
                      <a:noFill/>
                    </a:ln>
                    <a:solidFill>
                      <a:schemeClr val="accent6"/>
                    </a:solidFill>
                    <a:effectLst/>
                    <a:uLnTx/>
                    <a:uFillTx/>
                    <a:latin typeface="Calibri"/>
                    <a:ea typeface="微软雅黑"/>
                    <a:cs typeface="+mn-cs"/>
                  </a:rPr>
                  <a:t>字添加</a:t>
                </a:r>
              </a:p>
            </p:txBody>
          </p:sp>
          <p:sp>
            <p:nvSpPr>
              <p:cNvPr id="91" name="Freeform 72"/>
              <p:cNvSpPr>
                <a:spLocks noEditPoints="1"/>
              </p:cNvSpPr>
              <p:nvPr/>
            </p:nvSpPr>
            <p:spPr bwMode="auto">
              <a:xfrm>
                <a:off x="323531" y="4677615"/>
                <a:ext cx="204142" cy="204818"/>
              </a:xfrm>
              <a:custGeom>
                <a:avLst/>
                <a:gdLst>
                  <a:gd name="T0" fmla="*/ 20 w 128"/>
                  <a:gd name="T1" fmla="*/ 0 h 128"/>
                  <a:gd name="T2" fmla="*/ 12 w 128"/>
                  <a:gd name="T3" fmla="*/ 0 h 128"/>
                  <a:gd name="T4" fmla="*/ 0 w 128"/>
                  <a:gd name="T5" fmla="*/ 12 h 128"/>
                  <a:gd name="T6" fmla="*/ 0 w 128"/>
                  <a:gd name="T7" fmla="*/ 116 h 128"/>
                  <a:gd name="T8" fmla="*/ 12 w 128"/>
                  <a:gd name="T9" fmla="*/ 128 h 128"/>
                  <a:gd name="T10" fmla="*/ 20 w 128"/>
                  <a:gd name="T11" fmla="*/ 128 h 128"/>
                  <a:gd name="T12" fmla="*/ 32 w 128"/>
                  <a:gd name="T13" fmla="*/ 116 h 128"/>
                  <a:gd name="T14" fmla="*/ 32 w 128"/>
                  <a:gd name="T15" fmla="*/ 12 h 128"/>
                  <a:gd name="T16" fmla="*/ 20 w 128"/>
                  <a:gd name="T17" fmla="*/ 0 h 128"/>
                  <a:gd name="T18" fmla="*/ 24 w 128"/>
                  <a:gd name="T19" fmla="*/ 112 h 128"/>
                  <a:gd name="T20" fmla="*/ 16 w 128"/>
                  <a:gd name="T21" fmla="*/ 120 h 128"/>
                  <a:gd name="T22" fmla="*/ 8 w 128"/>
                  <a:gd name="T23" fmla="*/ 112 h 128"/>
                  <a:gd name="T24" fmla="*/ 8 w 128"/>
                  <a:gd name="T25" fmla="*/ 16 h 128"/>
                  <a:gd name="T26" fmla="*/ 16 w 128"/>
                  <a:gd name="T27" fmla="*/ 8 h 128"/>
                  <a:gd name="T28" fmla="*/ 24 w 128"/>
                  <a:gd name="T29" fmla="*/ 16 h 128"/>
                  <a:gd name="T30" fmla="*/ 24 w 128"/>
                  <a:gd name="T31" fmla="*/ 112 h 128"/>
                  <a:gd name="T32" fmla="*/ 116 w 128"/>
                  <a:gd name="T33" fmla="*/ 24 h 128"/>
                  <a:gd name="T34" fmla="*/ 108 w 128"/>
                  <a:gd name="T35" fmla="*/ 24 h 128"/>
                  <a:gd name="T36" fmla="*/ 96 w 128"/>
                  <a:gd name="T37" fmla="*/ 36 h 128"/>
                  <a:gd name="T38" fmla="*/ 96 w 128"/>
                  <a:gd name="T39" fmla="*/ 116 h 128"/>
                  <a:gd name="T40" fmla="*/ 108 w 128"/>
                  <a:gd name="T41" fmla="*/ 128 h 128"/>
                  <a:gd name="T42" fmla="*/ 116 w 128"/>
                  <a:gd name="T43" fmla="*/ 128 h 128"/>
                  <a:gd name="T44" fmla="*/ 128 w 128"/>
                  <a:gd name="T45" fmla="*/ 116 h 128"/>
                  <a:gd name="T46" fmla="*/ 128 w 128"/>
                  <a:gd name="T47" fmla="*/ 36 h 128"/>
                  <a:gd name="T48" fmla="*/ 116 w 128"/>
                  <a:gd name="T49" fmla="*/ 24 h 128"/>
                  <a:gd name="T50" fmla="*/ 120 w 128"/>
                  <a:gd name="T51" fmla="*/ 112 h 128"/>
                  <a:gd name="T52" fmla="*/ 112 w 128"/>
                  <a:gd name="T53" fmla="*/ 120 h 128"/>
                  <a:gd name="T54" fmla="*/ 104 w 128"/>
                  <a:gd name="T55" fmla="*/ 112 h 128"/>
                  <a:gd name="T56" fmla="*/ 104 w 128"/>
                  <a:gd name="T57" fmla="*/ 40 h 128"/>
                  <a:gd name="T58" fmla="*/ 112 w 128"/>
                  <a:gd name="T59" fmla="*/ 32 h 128"/>
                  <a:gd name="T60" fmla="*/ 120 w 128"/>
                  <a:gd name="T61" fmla="*/ 40 h 128"/>
                  <a:gd name="T62" fmla="*/ 120 w 128"/>
                  <a:gd name="T63" fmla="*/ 112 h 128"/>
                  <a:gd name="T64" fmla="*/ 68 w 128"/>
                  <a:gd name="T65" fmla="*/ 48 h 128"/>
                  <a:gd name="T66" fmla="*/ 60 w 128"/>
                  <a:gd name="T67" fmla="*/ 48 h 128"/>
                  <a:gd name="T68" fmla="*/ 48 w 128"/>
                  <a:gd name="T69" fmla="*/ 60 h 128"/>
                  <a:gd name="T70" fmla="*/ 48 w 128"/>
                  <a:gd name="T71" fmla="*/ 116 h 128"/>
                  <a:gd name="T72" fmla="*/ 60 w 128"/>
                  <a:gd name="T73" fmla="*/ 128 h 128"/>
                  <a:gd name="T74" fmla="*/ 68 w 128"/>
                  <a:gd name="T75" fmla="*/ 128 h 128"/>
                  <a:gd name="T76" fmla="*/ 80 w 128"/>
                  <a:gd name="T77" fmla="*/ 116 h 128"/>
                  <a:gd name="T78" fmla="*/ 80 w 128"/>
                  <a:gd name="T79" fmla="*/ 60 h 128"/>
                  <a:gd name="T80" fmla="*/ 68 w 128"/>
                  <a:gd name="T81" fmla="*/ 48 h 128"/>
                  <a:gd name="T82" fmla="*/ 72 w 128"/>
                  <a:gd name="T83" fmla="*/ 112 h 128"/>
                  <a:gd name="T84" fmla="*/ 64 w 128"/>
                  <a:gd name="T85" fmla="*/ 120 h 128"/>
                  <a:gd name="T86" fmla="*/ 56 w 128"/>
                  <a:gd name="T87" fmla="*/ 112 h 128"/>
                  <a:gd name="T88" fmla="*/ 56 w 128"/>
                  <a:gd name="T89" fmla="*/ 64 h 128"/>
                  <a:gd name="T90" fmla="*/ 64 w 128"/>
                  <a:gd name="T91" fmla="*/ 56 h 128"/>
                  <a:gd name="T92" fmla="*/ 72 w 128"/>
                  <a:gd name="T93" fmla="*/ 64 h 128"/>
                  <a:gd name="T94" fmla="*/ 72 w 128"/>
                  <a:gd name="T9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8" h="128">
                    <a:moveTo>
                      <a:pt x="20" y="0"/>
                    </a:moveTo>
                    <a:cubicBezTo>
                      <a:pt x="12" y="0"/>
                      <a:pt x="12" y="0"/>
                      <a:pt x="12" y="0"/>
                    </a:cubicBezTo>
                    <a:cubicBezTo>
                      <a:pt x="5" y="0"/>
                      <a:pt x="0" y="5"/>
                      <a:pt x="0" y="12"/>
                    </a:cubicBezTo>
                    <a:cubicBezTo>
                      <a:pt x="0" y="116"/>
                      <a:pt x="0" y="116"/>
                      <a:pt x="0" y="116"/>
                    </a:cubicBezTo>
                    <a:cubicBezTo>
                      <a:pt x="0" y="123"/>
                      <a:pt x="5" y="128"/>
                      <a:pt x="12" y="128"/>
                    </a:cubicBezTo>
                    <a:cubicBezTo>
                      <a:pt x="20" y="128"/>
                      <a:pt x="20" y="128"/>
                      <a:pt x="20" y="128"/>
                    </a:cubicBezTo>
                    <a:cubicBezTo>
                      <a:pt x="27" y="128"/>
                      <a:pt x="32" y="123"/>
                      <a:pt x="32" y="116"/>
                    </a:cubicBezTo>
                    <a:cubicBezTo>
                      <a:pt x="32" y="12"/>
                      <a:pt x="32" y="12"/>
                      <a:pt x="32" y="12"/>
                    </a:cubicBezTo>
                    <a:cubicBezTo>
                      <a:pt x="32" y="5"/>
                      <a:pt x="27" y="0"/>
                      <a:pt x="20" y="0"/>
                    </a:cubicBezTo>
                    <a:close/>
                    <a:moveTo>
                      <a:pt x="24" y="112"/>
                    </a:moveTo>
                    <a:cubicBezTo>
                      <a:pt x="24" y="116"/>
                      <a:pt x="20" y="120"/>
                      <a:pt x="16" y="120"/>
                    </a:cubicBezTo>
                    <a:cubicBezTo>
                      <a:pt x="12" y="120"/>
                      <a:pt x="8" y="116"/>
                      <a:pt x="8" y="112"/>
                    </a:cubicBezTo>
                    <a:cubicBezTo>
                      <a:pt x="8" y="16"/>
                      <a:pt x="8" y="16"/>
                      <a:pt x="8" y="16"/>
                    </a:cubicBezTo>
                    <a:cubicBezTo>
                      <a:pt x="8" y="12"/>
                      <a:pt x="12" y="8"/>
                      <a:pt x="16" y="8"/>
                    </a:cubicBezTo>
                    <a:cubicBezTo>
                      <a:pt x="20" y="8"/>
                      <a:pt x="24" y="12"/>
                      <a:pt x="24" y="16"/>
                    </a:cubicBezTo>
                    <a:lnTo>
                      <a:pt x="24" y="112"/>
                    </a:lnTo>
                    <a:close/>
                    <a:moveTo>
                      <a:pt x="116" y="24"/>
                    </a:moveTo>
                    <a:cubicBezTo>
                      <a:pt x="108" y="24"/>
                      <a:pt x="108" y="24"/>
                      <a:pt x="108" y="24"/>
                    </a:cubicBezTo>
                    <a:cubicBezTo>
                      <a:pt x="101" y="24"/>
                      <a:pt x="96" y="29"/>
                      <a:pt x="96" y="36"/>
                    </a:cubicBezTo>
                    <a:cubicBezTo>
                      <a:pt x="96" y="116"/>
                      <a:pt x="96" y="116"/>
                      <a:pt x="96" y="116"/>
                    </a:cubicBezTo>
                    <a:cubicBezTo>
                      <a:pt x="96" y="123"/>
                      <a:pt x="101" y="128"/>
                      <a:pt x="108" y="128"/>
                    </a:cubicBezTo>
                    <a:cubicBezTo>
                      <a:pt x="116" y="128"/>
                      <a:pt x="116" y="128"/>
                      <a:pt x="116" y="128"/>
                    </a:cubicBezTo>
                    <a:cubicBezTo>
                      <a:pt x="123" y="128"/>
                      <a:pt x="128" y="123"/>
                      <a:pt x="128" y="116"/>
                    </a:cubicBezTo>
                    <a:cubicBezTo>
                      <a:pt x="128" y="36"/>
                      <a:pt x="128" y="36"/>
                      <a:pt x="128" y="36"/>
                    </a:cubicBezTo>
                    <a:cubicBezTo>
                      <a:pt x="128" y="29"/>
                      <a:pt x="123" y="24"/>
                      <a:pt x="116" y="24"/>
                    </a:cubicBezTo>
                    <a:close/>
                    <a:moveTo>
                      <a:pt x="120" y="112"/>
                    </a:moveTo>
                    <a:cubicBezTo>
                      <a:pt x="120" y="116"/>
                      <a:pt x="116" y="120"/>
                      <a:pt x="112" y="120"/>
                    </a:cubicBezTo>
                    <a:cubicBezTo>
                      <a:pt x="108" y="120"/>
                      <a:pt x="104" y="116"/>
                      <a:pt x="104" y="112"/>
                    </a:cubicBezTo>
                    <a:cubicBezTo>
                      <a:pt x="104" y="40"/>
                      <a:pt x="104" y="40"/>
                      <a:pt x="104" y="40"/>
                    </a:cubicBezTo>
                    <a:cubicBezTo>
                      <a:pt x="104" y="36"/>
                      <a:pt x="108" y="32"/>
                      <a:pt x="112" y="32"/>
                    </a:cubicBezTo>
                    <a:cubicBezTo>
                      <a:pt x="116" y="32"/>
                      <a:pt x="120" y="36"/>
                      <a:pt x="120" y="40"/>
                    </a:cubicBezTo>
                    <a:lnTo>
                      <a:pt x="120" y="112"/>
                    </a:lnTo>
                    <a:close/>
                    <a:moveTo>
                      <a:pt x="68" y="48"/>
                    </a:moveTo>
                    <a:cubicBezTo>
                      <a:pt x="60" y="48"/>
                      <a:pt x="60" y="48"/>
                      <a:pt x="60" y="48"/>
                    </a:cubicBezTo>
                    <a:cubicBezTo>
                      <a:pt x="53" y="48"/>
                      <a:pt x="48" y="53"/>
                      <a:pt x="48" y="60"/>
                    </a:cubicBezTo>
                    <a:cubicBezTo>
                      <a:pt x="48" y="116"/>
                      <a:pt x="48" y="116"/>
                      <a:pt x="48" y="116"/>
                    </a:cubicBezTo>
                    <a:cubicBezTo>
                      <a:pt x="48" y="123"/>
                      <a:pt x="53" y="128"/>
                      <a:pt x="60" y="128"/>
                    </a:cubicBezTo>
                    <a:cubicBezTo>
                      <a:pt x="68" y="128"/>
                      <a:pt x="68" y="128"/>
                      <a:pt x="68" y="128"/>
                    </a:cubicBezTo>
                    <a:cubicBezTo>
                      <a:pt x="75" y="128"/>
                      <a:pt x="80" y="123"/>
                      <a:pt x="80" y="116"/>
                    </a:cubicBezTo>
                    <a:cubicBezTo>
                      <a:pt x="80" y="60"/>
                      <a:pt x="80" y="60"/>
                      <a:pt x="80" y="60"/>
                    </a:cubicBezTo>
                    <a:cubicBezTo>
                      <a:pt x="80" y="53"/>
                      <a:pt x="75" y="48"/>
                      <a:pt x="68" y="48"/>
                    </a:cubicBezTo>
                    <a:close/>
                    <a:moveTo>
                      <a:pt x="72" y="112"/>
                    </a:moveTo>
                    <a:cubicBezTo>
                      <a:pt x="72" y="116"/>
                      <a:pt x="68" y="120"/>
                      <a:pt x="64" y="120"/>
                    </a:cubicBezTo>
                    <a:cubicBezTo>
                      <a:pt x="60" y="120"/>
                      <a:pt x="56" y="116"/>
                      <a:pt x="56" y="112"/>
                    </a:cubicBezTo>
                    <a:cubicBezTo>
                      <a:pt x="56" y="64"/>
                      <a:pt x="56" y="64"/>
                      <a:pt x="56" y="64"/>
                    </a:cubicBezTo>
                    <a:cubicBezTo>
                      <a:pt x="56" y="60"/>
                      <a:pt x="60" y="56"/>
                      <a:pt x="64" y="56"/>
                    </a:cubicBezTo>
                    <a:cubicBezTo>
                      <a:pt x="68" y="56"/>
                      <a:pt x="72" y="60"/>
                      <a:pt x="72" y="64"/>
                    </a:cubicBezTo>
                    <a:lnTo>
                      <a:pt x="72" y="112"/>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73"/>
              <p:cNvSpPr>
                <a:spLocks noEditPoints="1"/>
              </p:cNvSpPr>
              <p:nvPr/>
            </p:nvSpPr>
            <p:spPr bwMode="auto">
              <a:xfrm>
                <a:off x="940744" y="4016881"/>
                <a:ext cx="204142" cy="204818"/>
              </a:xfrm>
              <a:custGeom>
                <a:avLst/>
                <a:gdLst>
                  <a:gd name="T0" fmla="*/ 36 w 128"/>
                  <a:gd name="T1" fmla="*/ 44 h 128"/>
                  <a:gd name="T2" fmla="*/ 92 w 128"/>
                  <a:gd name="T3" fmla="*/ 44 h 128"/>
                  <a:gd name="T4" fmla="*/ 96 w 128"/>
                  <a:gd name="T5" fmla="*/ 40 h 128"/>
                  <a:gd name="T6" fmla="*/ 92 w 128"/>
                  <a:gd name="T7" fmla="*/ 36 h 128"/>
                  <a:gd name="T8" fmla="*/ 36 w 128"/>
                  <a:gd name="T9" fmla="*/ 36 h 128"/>
                  <a:gd name="T10" fmla="*/ 32 w 128"/>
                  <a:gd name="T11" fmla="*/ 40 h 128"/>
                  <a:gd name="T12" fmla="*/ 36 w 128"/>
                  <a:gd name="T13" fmla="*/ 44 h 128"/>
                  <a:gd name="T14" fmla="*/ 100 w 128"/>
                  <a:gd name="T15" fmla="*/ 56 h 128"/>
                  <a:gd name="T16" fmla="*/ 96 w 128"/>
                  <a:gd name="T17" fmla="*/ 52 h 128"/>
                  <a:gd name="T18" fmla="*/ 32 w 128"/>
                  <a:gd name="T19" fmla="*/ 52 h 128"/>
                  <a:gd name="T20" fmla="*/ 28 w 128"/>
                  <a:gd name="T21" fmla="*/ 56 h 128"/>
                  <a:gd name="T22" fmla="*/ 32 w 128"/>
                  <a:gd name="T23" fmla="*/ 60 h 128"/>
                  <a:gd name="T24" fmla="*/ 96 w 128"/>
                  <a:gd name="T25" fmla="*/ 60 h 128"/>
                  <a:gd name="T26" fmla="*/ 100 w 128"/>
                  <a:gd name="T27" fmla="*/ 56 h 128"/>
                  <a:gd name="T28" fmla="*/ 108 w 128"/>
                  <a:gd name="T29" fmla="*/ 8 h 128"/>
                  <a:gd name="T30" fmla="*/ 100 w 128"/>
                  <a:gd name="T31" fmla="*/ 0 h 128"/>
                  <a:gd name="T32" fmla="*/ 24 w 128"/>
                  <a:gd name="T33" fmla="*/ 0 h 128"/>
                  <a:gd name="T34" fmla="*/ 16 w 128"/>
                  <a:gd name="T35" fmla="*/ 8 h 128"/>
                  <a:gd name="T36" fmla="*/ 0 w 128"/>
                  <a:gd name="T37" fmla="*/ 76 h 128"/>
                  <a:gd name="T38" fmla="*/ 0 w 128"/>
                  <a:gd name="T39" fmla="*/ 116 h 128"/>
                  <a:gd name="T40" fmla="*/ 12 w 128"/>
                  <a:gd name="T41" fmla="*/ 128 h 128"/>
                  <a:gd name="T42" fmla="*/ 116 w 128"/>
                  <a:gd name="T43" fmla="*/ 128 h 128"/>
                  <a:gd name="T44" fmla="*/ 128 w 128"/>
                  <a:gd name="T45" fmla="*/ 116 h 128"/>
                  <a:gd name="T46" fmla="*/ 128 w 128"/>
                  <a:gd name="T47" fmla="*/ 76 h 128"/>
                  <a:gd name="T48" fmla="*/ 108 w 128"/>
                  <a:gd name="T49" fmla="*/ 8 h 128"/>
                  <a:gd name="T50" fmla="*/ 24 w 128"/>
                  <a:gd name="T51" fmla="*/ 12 h 128"/>
                  <a:gd name="T52" fmla="*/ 28 w 128"/>
                  <a:gd name="T53" fmla="*/ 8 h 128"/>
                  <a:gd name="T54" fmla="*/ 96 w 128"/>
                  <a:gd name="T55" fmla="*/ 8 h 128"/>
                  <a:gd name="T56" fmla="*/ 100 w 128"/>
                  <a:gd name="T57" fmla="*/ 12 h 128"/>
                  <a:gd name="T58" fmla="*/ 119 w 128"/>
                  <a:gd name="T59" fmla="*/ 72 h 128"/>
                  <a:gd name="T60" fmla="*/ 92 w 128"/>
                  <a:gd name="T61" fmla="*/ 72 h 128"/>
                  <a:gd name="T62" fmla="*/ 88 w 128"/>
                  <a:gd name="T63" fmla="*/ 72 h 128"/>
                  <a:gd name="T64" fmla="*/ 84 w 128"/>
                  <a:gd name="T65" fmla="*/ 76 h 128"/>
                  <a:gd name="T66" fmla="*/ 84 w 128"/>
                  <a:gd name="T67" fmla="*/ 88 h 128"/>
                  <a:gd name="T68" fmla="*/ 80 w 128"/>
                  <a:gd name="T69" fmla="*/ 92 h 128"/>
                  <a:gd name="T70" fmla="*/ 48 w 128"/>
                  <a:gd name="T71" fmla="*/ 92 h 128"/>
                  <a:gd name="T72" fmla="*/ 44 w 128"/>
                  <a:gd name="T73" fmla="*/ 88 h 128"/>
                  <a:gd name="T74" fmla="*/ 44 w 128"/>
                  <a:gd name="T75" fmla="*/ 76 h 128"/>
                  <a:gd name="T76" fmla="*/ 40 w 128"/>
                  <a:gd name="T77" fmla="*/ 72 h 128"/>
                  <a:gd name="T78" fmla="*/ 36 w 128"/>
                  <a:gd name="T79" fmla="*/ 72 h 128"/>
                  <a:gd name="T80" fmla="*/ 9 w 128"/>
                  <a:gd name="T81" fmla="*/ 72 h 128"/>
                  <a:gd name="T82" fmla="*/ 24 w 128"/>
                  <a:gd name="T83" fmla="*/ 12 h 128"/>
                  <a:gd name="T84" fmla="*/ 120 w 128"/>
                  <a:gd name="T85" fmla="*/ 112 h 128"/>
                  <a:gd name="T86" fmla="*/ 112 w 128"/>
                  <a:gd name="T87" fmla="*/ 120 h 128"/>
                  <a:gd name="T88" fmla="*/ 16 w 128"/>
                  <a:gd name="T89" fmla="*/ 120 h 128"/>
                  <a:gd name="T90" fmla="*/ 8 w 128"/>
                  <a:gd name="T91" fmla="*/ 112 h 128"/>
                  <a:gd name="T92" fmla="*/ 8 w 128"/>
                  <a:gd name="T93" fmla="*/ 80 h 128"/>
                  <a:gd name="T94" fmla="*/ 36 w 128"/>
                  <a:gd name="T95" fmla="*/ 80 h 128"/>
                  <a:gd name="T96" fmla="*/ 36 w 128"/>
                  <a:gd name="T97" fmla="*/ 92 h 128"/>
                  <a:gd name="T98" fmla="*/ 44 w 128"/>
                  <a:gd name="T99" fmla="*/ 100 h 128"/>
                  <a:gd name="T100" fmla="*/ 84 w 128"/>
                  <a:gd name="T101" fmla="*/ 100 h 128"/>
                  <a:gd name="T102" fmla="*/ 92 w 128"/>
                  <a:gd name="T103" fmla="*/ 92 h 128"/>
                  <a:gd name="T104" fmla="*/ 92 w 128"/>
                  <a:gd name="T105" fmla="*/ 80 h 128"/>
                  <a:gd name="T106" fmla="*/ 120 w 128"/>
                  <a:gd name="T107" fmla="*/ 80 h 128"/>
                  <a:gd name="T108" fmla="*/ 120 w 128"/>
                  <a:gd name="T109" fmla="*/ 112 h 128"/>
                  <a:gd name="T110" fmla="*/ 40 w 128"/>
                  <a:gd name="T111" fmla="*/ 28 h 128"/>
                  <a:gd name="T112" fmla="*/ 88 w 128"/>
                  <a:gd name="T113" fmla="*/ 28 h 128"/>
                  <a:gd name="T114" fmla="*/ 92 w 128"/>
                  <a:gd name="T115" fmla="*/ 24 h 128"/>
                  <a:gd name="T116" fmla="*/ 88 w 128"/>
                  <a:gd name="T117" fmla="*/ 20 h 128"/>
                  <a:gd name="T118" fmla="*/ 40 w 128"/>
                  <a:gd name="T119" fmla="*/ 20 h 128"/>
                  <a:gd name="T120" fmla="*/ 36 w 128"/>
                  <a:gd name="T121" fmla="*/ 24 h 128"/>
                  <a:gd name="T122" fmla="*/ 40 w 128"/>
                  <a:gd name="T123" fmla="*/ 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8" h="128">
                    <a:moveTo>
                      <a:pt x="36" y="44"/>
                    </a:moveTo>
                    <a:cubicBezTo>
                      <a:pt x="92" y="44"/>
                      <a:pt x="92" y="44"/>
                      <a:pt x="92" y="44"/>
                    </a:cubicBezTo>
                    <a:cubicBezTo>
                      <a:pt x="94" y="44"/>
                      <a:pt x="96" y="42"/>
                      <a:pt x="96" y="40"/>
                    </a:cubicBezTo>
                    <a:cubicBezTo>
                      <a:pt x="96" y="38"/>
                      <a:pt x="94" y="36"/>
                      <a:pt x="92" y="36"/>
                    </a:cubicBezTo>
                    <a:cubicBezTo>
                      <a:pt x="36" y="36"/>
                      <a:pt x="36" y="36"/>
                      <a:pt x="36" y="36"/>
                    </a:cubicBezTo>
                    <a:cubicBezTo>
                      <a:pt x="34" y="36"/>
                      <a:pt x="32" y="38"/>
                      <a:pt x="32" y="40"/>
                    </a:cubicBezTo>
                    <a:cubicBezTo>
                      <a:pt x="32" y="42"/>
                      <a:pt x="34" y="44"/>
                      <a:pt x="36" y="44"/>
                    </a:cubicBezTo>
                    <a:close/>
                    <a:moveTo>
                      <a:pt x="100" y="56"/>
                    </a:moveTo>
                    <a:cubicBezTo>
                      <a:pt x="100" y="54"/>
                      <a:pt x="98" y="52"/>
                      <a:pt x="96" y="52"/>
                    </a:cubicBezTo>
                    <a:cubicBezTo>
                      <a:pt x="32" y="52"/>
                      <a:pt x="32" y="52"/>
                      <a:pt x="32" y="52"/>
                    </a:cubicBezTo>
                    <a:cubicBezTo>
                      <a:pt x="30" y="52"/>
                      <a:pt x="28" y="54"/>
                      <a:pt x="28" y="56"/>
                    </a:cubicBezTo>
                    <a:cubicBezTo>
                      <a:pt x="28" y="58"/>
                      <a:pt x="30" y="60"/>
                      <a:pt x="32" y="60"/>
                    </a:cubicBezTo>
                    <a:cubicBezTo>
                      <a:pt x="96" y="60"/>
                      <a:pt x="96" y="60"/>
                      <a:pt x="96" y="60"/>
                    </a:cubicBezTo>
                    <a:cubicBezTo>
                      <a:pt x="98" y="60"/>
                      <a:pt x="100" y="58"/>
                      <a:pt x="100" y="56"/>
                    </a:cubicBezTo>
                    <a:close/>
                    <a:moveTo>
                      <a:pt x="108" y="8"/>
                    </a:moveTo>
                    <a:cubicBezTo>
                      <a:pt x="107" y="5"/>
                      <a:pt x="104" y="0"/>
                      <a:pt x="100" y="0"/>
                    </a:cubicBezTo>
                    <a:cubicBezTo>
                      <a:pt x="24" y="0"/>
                      <a:pt x="24" y="0"/>
                      <a:pt x="24" y="0"/>
                    </a:cubicBezTo>
                    <a:cubicBezTo>
                      <a:pt x="20" y="0"/>
                      <a:pt x="17" y="5"/>
                      <a:pt x="16" y="8"/>
                    </a:cubicBezTo>
                    <a:cubicBezTo>
                      <a:pt x="0" y="76"/>
                      <a:pt x="0" y="76"/>
                      <a:pt x="0" y="76"/>
                    </a:cubicBezTo>
                    <a:cubicBezTo>
                      <a:pt x="0" y="116"/>
                      <a:pt x="0" y="116"/>
                      <a:pt x="0" y="116"/>
                    </a:cubicBezTo>
                    <a:cubicBezTo>
                      <a:pt x="0" y="123"/>
                      <a:pt x="5" y="128"/>
                      <a:pt x="12" y="128"/>
                    </a:cubicBezTo>
                    <a:cubicBezTo>
                      <a:pt x="116" y="128"/>
                      <a:pt x="116" y="128"/>
                      <a:pt x="116" y="128"/>
                    </a:cubicBezTo>
                    <a:cubicBezTo>
                      <a:pt x="123" y="128"/>
                      <a:pt x="128" y="123"/>
                      <a:pt x="128" y="116"/>
                    </a:cubicBezTo>
                    <a:cubicBezTo>
                      <a:pt x="128" y="76"/>
                      <a:pt x="128" y="76"/>
                      <a:pt x="128" y="76"/>
                    </a:cubicBezTo>
                    <a:lnTo>
                      <a:pt x="108" y="8"/>
                    </a:lnTo>
                    <a:close/>
                    <a:moveTo>
                      <a:pt x="24" y="12"/>
                    </a:moveTo>
                    <a:cubicBezTo>
                      <a:pt x="24" y="10"/>
                      <a:pt x="26" y="8"/>
                      <a:pt x="28" y="8"/>
                    </a:cubicBezTo>
                    <a:cubicBezTo>
                      <a:pt x="96" y="8"/>
                      <a:pt x="96" y="8"/>
                      <a:pt x="96" y="8"/>
                    </a:cubicBezTo>
                    <a:cubicBezTo>
                      <a:pt x="98" y="8"/>
                      <a:pt x="100" y="10"/>
                      <a:pt x="100" y="12"/>
                    </a:cubicBezTo>
                    <a:cubicBezTo>
                      <a:pt x="119" y="72"/>
                      <a:pt x="119" y="72"/>
                      <a:pt x="119" y="72"/>
                    </a:cubicBezTo>
                    <a:cubicBezTo>
                      <a:pt x="92" y="72"/>
                      <a:pt x="92" y="72"/>
                      <a:pt x="92" y="72"/>
                    </a:cubicBezTo>
                    <a:cubicBezTo>
                      <a:pt x="88" y="72"/>
                      <a:pt x="88" y="72"/>
                      <a:pt x="88" y="72"/>
                    </a:cubicBezTo>
                    <a:cubicBezTo>
                      <a:pt x="84" y="72"/>
                      <a:pt x="84" y="76"/>
                      <a:pt x="84" y="76"/>
                    </a:cubicBezTo>
                    <a:cubicBezTo>
                      <a:pt x="84" y="88"/>
                      <a:pt x="84" y="88"/>
                      <a:pt x="84" y="88"/>
                    </a:cubicBezTo>
                    <a:cubicBezTo>
                      <a:pt x="84" y="90"/>
                      <a:pt x="82" y="92"/>
                      <a:pt x="80" y="92"/>
                    </a:cubicBezTo>
                    <a:cubicBezTo>
                      <a:pt x="48" y="92"/>
                      <a:pt x="48" y="92"/>
                      <a:pt x="48" y="92"/>
                    </a:cubicBezTo>
                    <a:cubicBezTo>
                      <a:pt x="46" y="92"/>
                      <a:pt x="44" y="90"/>
                      <a:pt x="44" y="88"/>
                    </a:cubicBezTo>
                    <a:cubicBezTo>
                      <a:pt x="44" y="76"/>
                      <a:pt x="44" y="76"/>
                      <a:pt x="44" y="76"/>
                    </a:cubicBezTo>
                    <a:cubicBezTo>
                      <a:pt x="44" y="76"/>
                      <a:pt x="44" y="72"/>
                      <a:pt x="40" y="72"/>
                    </a:cubicBezTo>
                    <a:cubicBezTo>
                      <a:pt x="36" y="72"/>
                      <a:pt x="36" y="72"/>
                      <a:pt x="36" y="72"/>
                    </a:cubicBezTo>
                    <a:cubicBezTo>
                      <a:pt x="9" y="72"/>
                      <a:pt x="9" y="72"/>
                      <a:pt x="9" y="72"/>
                    </a:cubicBezTo>
                    <a:lnTo>
                      <a:pt x="24" y="12"/>
                    </a:lnTo>
                    <a:close/>
                    <a:moveTo>
                      <a:pt x="120" y="112"/>
                    </a:moveTo>
                    <a:cubicBezTo>
                      <a:pt x="120" y="116"/>
                      <a:pt x="116" y="120"/>
                      <a:pt x="112" y="120"/>
                    </a:cubicBezTo>
                    <a:cubicBezTo>
                      <a:pt x="16" y="120"/>
                      <a:pt x="16" y="120"/>
                      <a:pt x="16" y="120"/>
                    </a:cubicBezTo>
                    <a:cubicBezTo>
                      <a:pt x="12" y="120"/>
                      <a:pt x="8" y="116"/>
                      <a:pt x="8" y="112"/>
                    </a:cubicBezTo>
                    <a:cubicBezTo>
                      <a:pt x="8" y="80"/>
                      <a:pt x="8" y="80"/>
                      <a:pt x="8" y="80"/>
                    </a:cubicBezTo>
                    <a:cubicBezTo>
                      <a:pt x="36" y="80"/>
                      <a:pt x="36" y="80"/>
                      <a:pt x="36" y="80"/>
                    </a:cubicBezTo>
                    <a:cubicBezTo>
                      <a:pt x="36" y="92"/>
                      <a:pt x="36" y="92"/>
                      <a:pt x="36" y="92"/>
                    </a:cubicBezTo>
                    <a:cubicBezTo>
                      <a:pt x="36" y="96"/>
                      <a:pt x="40" y="100"/>
                      <a:pt x="44" y="100"/>
                    </a:cubicBezTo>
                    <a:cubicBezTo>
                      <a:pt x="84" y="100"/>
                      <a:pt x="84" y="100"/>
                      <a:pt x="84" y="100"/>
                    </a:cubicBezTo>
                    <a:cubicBezTo>
                      <a:pt x="88" y="100"/>
                      <a:pt x="92" y="96"/>
                      <a:pt x="92" y="92"/>
                    </a:cubicBezTo>
                    <a:cubicBezTo>
                      <a:pt x="92" y="80"/>
                      <a:pt x="92" y="80"/>
                      <a:pt x="92" y="80"/>
                    </a:cubicBezTo>
                    <a:cubicBezTo>
                      <a:pt x="120" y="80"/>
                      <a:pt x="120" y="80"/>
                      <a:pt x="120" y="80"/>
                    </a:cubicBezTo>
                    <a:lnTo>
                      <a:pt x="120" y="112"/>
                    </a:lnTo>
                    <a:close/>
                    <a:moveTo>
                      <a:pt x="40" y="28"/>
                    </a:moveTo>
                    <a:cubicBezTo>
                      <a:pt x="88" y="28"/>
                      <a:pt x="88" y="28"/>
                      <a:pt x="88" y="28"/>
                    </a:cubicBezTo>
                    <a:cubicBezTo>
                      <a:pt x="90" y="28"/>
                      <a:pt x="92" y="26"/>
                      <a:pt x="92" y="24"/>
                    </a:cubicBezTo>
                    <a:cubicBezTo>
                      <a:pt x="92" y="22"/>
                      <a:pt x="90" y="20"/>
                      <a:pt x="88" y="20"/>
                    </a:cubicBezTo>
                    <a:cubicBezTo>
                      <a:pt x="40" y="20"/>
                      <a:pt x="40" y="20"/>
                      <a:pt x="40" y="20"/>
                    </a:cubicBezTo>
                    <a:cubicBezTo>
                      <a:pt x="38" y="20"/>
                      <a:pt x="36" y="22"/>
                      <a:pt x="36" y="24"/>
                    </a:cubicBezTo>
                    <a:cubicBezTo>
                      <a:pt x="36" y="26"/>
                      <a:pt x="38" y="28"/>
                      <a:pt x="40" y="28"/>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74"/>
              <p:cNvSpPr>
                <a:spLocks noEditPoints="1"/>
              </p:cNvSpPr>
              <p:nvPr/>
            </p:nvSpPr>
            <p:spPr bwMode="auto">
              <a:xfrm>
                <a:off x="894289" y="3131899"/>
                <a:ext cx="204818" cy="204818"/>
              </a:xfrm>
              <a:custGeom>
                <a:avLst/>
                <a:gdLst>
                  <a:gd name="T0" fmla="*/ 108 w 128"/>
                  <a:gd name="T1" fmla="*/ 8 h 128"/>
                  <a:gd name="T2" fmla="*/ 100 w 128"/>
                  <a:gd name="T3" fmla="*/ 0 h 128"/>
                  <a:gd name="T4" fmla="*/ 24 w 128"/>
                  <a:gd name="T5" fmla="*/ 0 h 128"/>
                  <a:gd name="T6" fmla="*/ 16 w 128"/>
                  <a:gd name="T7" fmla="*/ 8 h 128"/>
                  <a:gd name="T8" fmla="*/ 0 w 128"/>
                  <a:gd name="T9" fmla="*/ 76 h 128"/>
                  <a:gd name="T10" fmla="*/ 0 w 128"/>
                  <a:gd name="T11" fmla="*/ 116 h 128"/>
                  <a:gd name="T12" fmla="*/ 12 w 128"/>
                  <a:gd name="T13" fmla="*/ 128 h 128"/>
                  <a:gd name="T14" fmla="*/ 116 w 128"/>
                  <a:gd name="T15" fmla="*/ 128 h 128"/>
                  <a:gd name="T16" fmla="*/ 128 w 128"/>
                  <a:gd name="T17" fmla="*/ 116 h 128"/>
                  <a:gd name="T18" fmla="*/ 128 w 128"/>
                  <a:gd name="T19" fmla="*/ 76 h 128"/>
                  <a:gd name="T20" fmla="*/ 108 w 128"/>
                  <a:gd name="T21" fmla="*/ 8 h 128"/>
                  <a:gd name="T22" fmla="*/ 24 w 128"/>
                  <a:gd name="T23" fmla="*/ 12 h 128"/>
                  <a:gd name="T24" fmla="*/ 28 w 128"/>
                  <a:gd name="T25" fmla="*/ 8 h 128"/>
                  <a:gd name="T26" fmla="*/ 96 w 128"/>
                  <a:gd name="T27" fmla="*/ 8 h 128"/>
                  <a:gd name="T28" fmla="*/ 100 w 128"/>
                  <a:gd name="T29" fmla="*/ 12 h 128"/>
                  <a:gd name="T30" fmla="*/ 119 w 128"/>
                  <a:gd name="T31" fmla="*/ 72 h 128"/>
                  <a:gd name="T32" fmla="*/ 88 w 128"/>
                  <a:gd name="T33" fmla="*/ 72 h 128"/>
                  <a:gd name="T34" fmla="*/ 84 w 128"/>
                  <a:gd name="T35" fmla="*/ 76 h 128"/>
                  <a:gd name="T36" fmla="*/ 84 w 128"/>
                  <a:gd name="T37" fmla="*/ 88 h 128"/>
                  <a:gd name="T38" fmla="*/ 80 w 128"/>
                  <a:gd name="T39" fmla="*/ 92 h 128"/>
                  <a:gd name="T40" fmla="*/ 48 w 128"/>
                  <a:gd name="T41" fmla="*/ 92 h 128"/>
                  <a:gd name="T42" fmla="*/ 44 w 128"/>
                  <a:gd name="T43" fmla="*/ 88 h 128"/>
                  <a:gd name="T44" fmla="*/ 44 w 128"/>
                  <a:gd name="T45" fmla="*/ 76 h 128"/>
                  <a:gd name="T46" fmla="*/ 40 w 128"/>
                  <a:gd name="T47" fmla="*/ 72 h 128"/>
                  <a:gd name="T48" fmla="*/ 9 w 128"/>
                  <a:gd name="T49" fmla="*/ 72 h 128"/>
                  <a:gd name="T50" fmla="*/ 24 w 128"/>
                  <a:gd name="T51" fmla="*/ 12 h 128"/>
                  <a:gd name="T52" fmla="*/ 120 w 128"/>
                  <a:gd name="T53" fmla="*/ 112 h 128"/>
                  <a:gd name="T54" fmla="*/ 112 w 128"/>
                  <a:gd name="T55" fmla="*/ 120 h 128"/>
                  <a:gd name="T56" fmla="*/ 16 w 128"/>
                  <a:gd name="T57" fmla="*/ 120 h 128"/>
                  <a:gd name="T58" fmla="*/ 8 w 128"/>
                  <a:gd name="T59" fmla="*/ 112 h 128"/>
                  <a:gd name="T60" fmla="*/ 8 w 128"/>
                  <a:gd name="T61" fmla="*/ 80 h 128"/>
                  <a:gd name="T62" fmla="*/ 36 w 128"/>
                  <a:gd name="T63" fmla="*/ 80 h 128"/>
                  <a:gd name="T64" fmla="*/ 36 w 128"/>
                  <a:gd name="T65" fmla="*/ 92 h 128"/>
                  <a:gd name="T66" fmla="*/ 44 w 128"/>
                  <a:gd name="T67" fmla="*/ 100 h 128"/>
                  <a:gd name="T68" fmla="*/ 84 w 128"/>
                  <a:gd name="T69" fmla="*/ 100 h 128"/>
                  <a:gd name="T70" fmla="*/ 92 w 128"/>
                  <a:gd name="T71" fmla="*/ 92 h 128"/>
                  <a:gd name="T72" fmla="*/ 92 w 128"/>
                  <a:gd name="T73" fmla="*/ 80 h 128"/>
                  <a:gd name="T74" fmla="*/ 120 w 128"/>
                  <a:gd name="T75" fmla="*/ 80 h 128"/>
                  <a:gd name="T76" fmla="*/ 120 w 128"/>
                  <a:gd name="T77"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128">
                    <a:moveTo>
                      <a:pt x="108" y="8"/>
                    </a:moveTo>
                    <a:cubicBezTo>
                      <a:pt x="107" y="5"/>
                      <a:pt x="104" y="0"/>
                      <a:pt x="100" y="0"/>
                    </a:cubicBezTo>
                    <a:cubicBezTo>
                      <a:pt x="24" y="0"/>
                      <a:pt x="24" y="0"/>
                      <a:pt x="24" y="0"/>
                    </a:cubicBezTo>
                    <a:cubicBezTo>
                      <a:pt x="20" y="0"/>
                      <a:pt x="17" y="5"/>
                      <a:pt x="16" y="8"/>
                    </a:cubicBezTo>
                    <a:cubicBezTo>
                      <a:pt x="0" y="76"/>
                      <a:pt x="0" y="76"/>
                      <a:pt x="0" y="76"/>
                    </a:cubicBezTo>
                    <a:cubicBezTo>
                      <a:pt x="0" y="116"/>
                      <a:pt x="0" y="116"/>
                      <a:pt x="0" y="116"/>
                    </a:cubicBezTo>
                    <a:cubicBezTo>
                      <a:pt x="0" y="123"/>
                      <a:pt x="5" y="128"/>
                      <a:pt x="12" y="128"/>
                    </a:cubicBezTo>
                    <a:cubicBezTo>
                      <a:pt x="116" y="128"/>
                      <a:pt x="116" y="128"/>
                      <a:pt x="116" y="128"/>
                    </a:cubicBezTo>
                    <a:cubicBezTo>
                      <a:pt x="123" y="128"/>
                      <a:pt x="128" y="123"/>
                      <a:pt x="128" y="116"/>
                    </a:cubicBezTo>
                    <a:cubicBezTo>
                      <a:pt x="128" y="76"/>
                      <a:pt x="128" y="76"/>
                      <a:pt x="128" y="76"/>
                    </a:cubicBezTo>
                    <a:lnTo>
                      <a:pt x="108" y="8"/>
                    </a:lnTo>
                    <a:close/>
                    <a:moveTo>
                      <a:pt x="24" y="12"/>
                    </a:moveTo>
                    <a:cubicBezTo>
                      <a:pt x="24" y="10"/>
                      <a:pt x="26" y="8"/>
                      <a:pt x="28" y="8"/>
                    </a:cubicBezTo>
                    <a:cubicBezTo>
                      <a:pt x="96" y="8"/>
                      <a:pt x="96" y="8"/>
                      <a:pt x="96" y="8"/>
                    </a:cubicBezTo>
                    <a:cubicBezTo>
                      <a:pt x="98" y="8"/>
                      <a:pt x="100" y="10"/>
                      <a:pt x="100" y="12"/>
                    </a:cubicBezTo>
                    <a:cubicBezTo>
                      <a:pt x="119" y="72"/>
                      <a:pt x="119" y="72"/>
                      <a:pt x="119" y="72"/>
                    </a:cubicBezTo>
                    <a:cubicBezTo>
                      <a:pt x="88" y="72"/>
                      <a:pt x="88" y="72"/>
                      <a:pt x="88" y="72"/>
                    </a:cubicBezTo>
                    <a:cubicBezTo>
                      <a:pt x="84" y="72"/>
                      <a:pt x="84" y="76"/>
                      <a:pt x="84" y="76"/>
                    </a:cubicBezTo>
                    <a:cubicBezTo>
                      <a:pt x="84" y="88"/>
                      <a:pt x="84" y="88"/>
                      <a:pt x="84" y="88"/>
                    </a:cubicBezTo>
                    <a:cubicBezTo>
                      <a:pt x="84" y="90"/>
                      <a:pt x="82" y="92"/>
                      <a:pt x="80" y="92"/>
                    </a:cubicBezTo>
                    <a:cubicBezTo>
                      <a:pt x="48" y="92"/>
                      <a:pt x="48" y="92"/>
                      <a:pt x="48" y="92"/>
                    </a:cubicBezTo>
                    <a:cubicBezTo>
                      <a:pt x="46" y="92"/>
                      <a:pt x="44" y="90"/>
                      <a:pt x="44" y="88"/>
                    </a:cubicBezTo>
                    <a:cubicBezTo>
                      <a:pt x="44" y="76"/>
                      <a:pt x="44" y="76"/>
                      <a:pt x="44" y="76"/>
                    </a:cubicBezTo>
                    <a:cubicBezTo>
                      <a:pt x="44" y="76"/>
                      <a:pt x="44" y="72"/>
                      <a:pt x="40" y="72"/>
                    </a:cubicBezTo>
                    <a:cubicBezTo>
                      <a:pt x="9" y="72"/>
                      <a:pt x="9" y="72"/>
                      <a:pt x="9" y="72"/>
                    </a:cubicBezTo>
                    <a:lnTo>
                      <a:pt x="24" y="12"/>
                    </a:lnTo>
                    <a:close/>
                    <a:moveTo>
                      <a:pt x="120" y="112"/>
                    </a:moveTo>
                    <a:cubicBezTo>
                      <a:pt x="120" y="116"/>
                      <a:pt x="116" y="120"/>
                      <a:pt x="112" y="120"/>
                    </a:cubicBezTo>
                    <a:cubicBezTo>
                      <a:pt x="16" y="120"/>
                      <a:pt x="16" y="120"/>
                      <a:pt x="16" y="120"/>
                    </a:cubicBezTo>
                    <a:cubicBezTo>
                      <a:pt x="12" y="120"/>
                      <a:pt x="8" y="116"/>
                      <a:pt x="8" y="112"/>
                    </a:cubicBezTo>
                    <a:cubicBezTo>
                      <a:pt x="8" y="80"/>
                      <a:pt x="8" y="80"/>
                      <a:pt x="8" y="80"/>
                    </a:cubicBezTo>
                    <a:cubicBezTo>
                      <a:pt x="36" y="80"/>
                      <a:pt x="36" y="80"/>
                      <a:pt x="36" y="80"/>
                    </a:cubicBezTo>
                    <a:cubicBezTo>
                      <a:pt x="36" y="92"/>
                      <a:pt x="36" y="92"/>
                      <a:pt x="36" y="92"/>
                    </a:cubicBezTo>
                    <a:cubicBezTo>
                      <a:pt x="36" y="96"/>
                      <a:pt x="40" y="100"/>
                      <a:pt x="44" y="100"/>
                    </a:cubicBezTo>
                    <a:cubicBezTo>
                      <a:pt x="84" y="100"/>
                      <a:pt x="84" y="100"/>
                      <a:pt x="84" y="100"/>
                    </a:cubicBezTo>
                    <a:cubicBezTo>
                      <a:pt x="88" y="100"/>
                      <a:pt x="92" y="96"/>
                      <a:pt x="92" y="92"/>
                    </a:cubicBezTo>
                    <a:cubicBezTo>
                      <a:pt x="92" y="80"/>
                      <a:pt x="92" y="80"/>
                      <a:pt x="92" y="80"/>
                    </a:cubicBezTo>
                    <a:cubicBezTo>
                      <a:pt x="120" y="80"/>
                      <a:pt x="120" y="80"/>
                      <a:pt x="120" y="80"/>
                    </a:cubicBezTo>
                    <a:lnTo>
                      <a:pt x="120" y="112"/>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95"/>
              <p:cNvSpPr>
                <a:spLocks noEditPoints="1"/>
              </p:cNvSpPr>
              <p:nvPr/>
            </p:nvSpPr>
            <p:spPr bwMode="auto">
              <a:xfrm>
                <a:off x="311427" y="2580886"/>
                <a:ext cx="204818" cy="204142"/>
              </a:xfrm>
              <a:custGeom>
                <a:avLst/>
                <a:gdLst>
                  <a:gd name="T0" fmla="*/ 124 w 128"/>
                  <a:gd name="T1" fmla="*/ 104 h 128"/>
                  <a:gd name="T2" fmla="*/ 112 w 128"/>
                  <a:gd name="T3" fmla="*/ 104 h 128"/>
                  <a:gd name="T4" fmla="*/ 112 w 128"/>
                  <a:gd name="T5" fmla="*/ 22 h 128"/>
                  <a:gd name="T6" fmla="*/ 123 w 128"/>
                  <a:gd name="T7" fmla="*/ 11 h 128"/>
                  <a:gd name="T8" fmla="*/ 123 w 128"/>
                  <a:gd name="T9" fmla="*/ 5 h 128"/>
                  <a:gd name="T10" fmla="*/ 117 w 128"/>
                  <a:gd name="T11" fmla="*/ 5 h 128"/>
                  <a:gd name="T12" fmla="*/ 106 w 128"/>
                  <a:gd name="T13" fmla="*/ 16 h 128"/>
                  <a:gd name="T14" fmla="*/ 24 w 128"/>
                  <a:gd name="T15" fmla="*/ 16 h 128"/>
                  <a:gd name="T16" fmla="*/ 24 w 128"/>
                  <a:gd name="T17" fmla="*/ 4 h 128"/>
                  <a:gd name="T18" fmla="*/ 20 w 128"/>
                  <a:gd name="T19" fmla="*/ 0 h 128"/>
                  <a:gd name="T20" fmla="*/ 16 w 128"/>
                  <a:gd name="T21" fmla="*/ 4 h 128"/>
                  <a:gd name="T22" fmla="*/ 16 w 128"/>
                  <a:gd name="T23" fmla="*/ 16 h 128"/>
                  <a:gd name="T24" fmla="*/ 4 w 128"/>
                  <a:gd name="T25" fmla="*/ 16 h 128"/>
                  <a:gd name="T26" fmla="*/ 0 w 128"/>
                  <a:gd name="T27" fmla="*/ 20 h 128"/>
                  <a:gd name="T28" fmla="*/ 4 w 128"/>
                  <a:gd name="T29" fmla="*/ 24 h 128"/>
                  <a:gd name="T30" fmla="*/ 16 w 128"/>
                  <a:gd name="T31" fmla="*/ 24 h 128"/>
                  <a:gd name="T32" fmla="*/ 16 w 128"/>
                  <a:gd name="T33" fmla="*/ 104 h 128"/>
                  <a:gd name="T34" fmla="*/ 24 w 128"/>
                  <a:gd name="T35" fmla="*/ 112 h 128"/>
                  <a:gd name="T36" fmla="*/ 104 w 128"/>
                  <a:gd name="T37" fmla="*/ 112 h 128"/>
                  <a:gd name="T38" fmla="*/ 104 w 128"/>
                  <a:gd name="T39" fmla="*/ 124 h 128"/>
                  <a:gd name="T40" fmla="*/ 108 w 128"/>
                  <a:gd name="T41" fmla="*/ 128 h 128"/>
                  <a:gd name="T42" fmla="*/ 112 w 128"/>
                  <a:gd name="T43" fmla="*/ 124 h 128"/>
                  <a:gd name="T44" fmla="*/ 112 w 128"/>
                  <a:gd name="T45" fmla="*/ 112 h 128"/>
                  <a:gd name="T46" fmla="*/ 124 w 128"/>
                  <a:gd name="T47" fmla="*/ 112 h 128"/>
                  <a:gd name="T48" fmla="*/ 128 w 128"/>
                  <a:gd name="T49" fmla="*/ 108 h 128"/>
                  <a:gd name="T50" fmla="*/ 124 w 128"/>
                  <a:gd name="T51" fmla="*/ 104 h 128"/>
                  <a:gd name="T52" fmla="*/ 24 w 128"/>
                  <a:gd name="T53" fmla="*/ 28 h 128"/>
                  <a:gd name="T54" fmla="*/ 28 w 128"/>
                  <a:gd name="T55" fmla="*/ 24 h 128"/>
                  <a:gd name="T56" fmla="*/ 98 w 128"/>
                  <a:gd name="T57" fmla="*/ 24 h 128"/>
                  <a:gd name="T58" fmla="*/ 24 w 128"/>
                  <a:gd name="T59" fmla="*/ 98 h 128"/>
                  <a:gd name="T60" fmla="*/ 24 w 128"/>
                  <a:gd name="T61" fmla="*/ 28 h 128"/>
                  <a:gd name="T62" fmla="*/ 104 w 128"/>
                  <a:gd name="T63" fmla="*/ 100 h 128"/>
                  <a:gd name="T64" fmla="*/ 100 w 128"/>
                  <a:gd name="T65" fmla="*/ 104 h 128"/>
                  <a:gd name="T66" fmla="*/ 30 w 128"/>
                  <a:gd name="T67" fmla="*/ 104 h 128"/>
                  <a:gd name="T68" fmla="*/ 104 w 128"/>
                  <a:gd name="T69" fmla="*/ 30 h 128"/>
                  <a:gd name="T70" fmla="*/ 104 w 128"/>
                  <a:gd name="T71" fmla="*/ 10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28">
                    <a:moveTo>
                      <a:pt x="124" y="104"/>
                    </a:moveTo>
                    <a:cubicBezTo>
                      <a:pt x="112" y="104"/>
                      <a:pt x="112" y="104"/>
                      <a:pt x="112" y="104"/>
                    </a:cubicBezTo>
                    <a:cubicBezTo>
                      <a:pt x="112" y="22"/>
                      <a:pt x="112" y="22"/>
                      <a:pt x="112" y="22"/>
                    </a:cubicBezTo>
                    <a:cubicBezTo>
                      <a:pt x="123" y="11"/>
                      <a:pt x="123" y="11"/>
                      <a:pt x="123" y="11"/>
                    </a:cubicBezTo>
                    <a:cubicBezTo>
                      <a:pt x="124" y="9"/>
                      <a:pt x="124" y="6"/>
                      <a:pt x="123" y="5"/>
                    </a:cubicBezTo>
                    <a:cubicBezTo>
                      <a:pt x="121" y="3"/>
                      <a:pt x="119" y="3"/>
                      <a:pt x="117" y="5"/>
                    </a:cubicBezTo>
                    <a:cubicBezTo>
                      <a:pt x="106" y="16"/>
                      <a:pt x="106" y="16"/>
                      <a:pt x="106" y="16"/>
                    </a:cubicBezTo>
                    <a:cubicBezTo>
                      <a:pt x="24" y="16"/>
                      <a:pt x="24" y="16"/>
                      <a:pt x="24" y="16"/>
                    </a:cubicBezTo>
                    <a:cubicBezTo>
                      <a:pt x="24" y="4"/>
                      <a:pt x="24" y="4"/>
                      <a:pt x="24" y="4"/>
                    </a:cubicBezTo>
                    <a:cubicBezTo>
                      <a:pt x="24" y="1"/>
                      <a:pt x="22" y="0"/>
                      <a:pt x="20" y="0"/>
                    </a:cubicBezTo>
                    <a:cubicBezTo>
                      <a:pt x="18" y="0"/>
                      <a:pt x="16" y="1"/>
                      <a:pt x="16" y="4"/>
                    </a:cubicBezTo>
                    <a:cubicBezTo>
                      <a:pt x="16" y="16"/>
                      <a:pt x="16" y="16"/>
                      <a:pt x="16" y="16"/>
                    </a:cubicBezTo>
                    <a:cubicBezTo>
                      <a:pt x="4" y="16"/>
                      <a:pt x="4" y="16"/>
                      <a:pt x="4" y="16"/>
                    </a:cubicBezTo>
                    <a:cubicBezTo>
                      <a:pt x="2" y="16"/>
                      <a:pt x="0" y="17"/>
                      <a:pt x="0" y="20"/>
                    </a:cubicBezTo>
                    <a:cubicBezTo>
                      <a:pt x="0" y="22"/>
                      <a:pt x="2" y="24"/>
                      <a:pt x="4" y="24"/>
                    </a:cubicBezTo>
                    <a:cubicBezTo>
                      <a:pt x="16" y="24"/>
                      <a:pt x="16" y="24"/>
                      <a:pt x="16" y="24"/>
                    </a:cubicBezTo>
                    <a:cubicBezTo>
                      <a:pt x="16" y="104"/>
                      <a:pt x="16" y="104"/>
                      <a:pt x="16" y="104"/>
                    </a:cubicBezTo>
                    <a:cubicBezTo>
                      <a:pt x="16" y="108"/>
                      <a:pt x="20" y="112"/>
                      <a:pt x="24" y="112"/>
                    </a:cubicBezTo>
                    <a:cubicBezTo>
                      <a:pt x="104" y="112"/>
                      <a:pt x="104" y="112"/>
                      <a:pt x="104" y="112"/>
                    </a:cubicBezTo>
                    <a:cubicBezTo>
                      <a:pt x="104" y="124"/>
                      <a:pt x="104" y="124"/>
                      <a:pt x="104" y="124"/>
                    </a:cubicBezTo>
                    <a:cubicBezTo>
                      <a:pt x="104" y="126"/>
                      <a:pt x="106" y="128"/>
                      <a:pt x="108" y="128"/>
                    </a:cubicBezTo>
                    <a:cubicBezTo>
                      <a:pt x="110" y="128"/>
                      <a:pt x="112" y="126"/>
                      <a:pt x="112" y="124"/>
                    </a:cubicBezTo>
                    <a:cubicBezTo>
                      <a:pt x="112" y="112"/>
                      <a:pt x="112" y="112"/>
                      <a:pt x="112" y="112"/>
                    </a:cubicBezTo>
                    <a:cubicBezTo>
                      <a:pt x="124" y="112"/>
                      <a:pt x="124" y="112"/>
                      <a:pt x="124" y="112"/>
                    </a:cubicBezTo>
                    <a:cubicBezTo>
                      <a:pt x="126" y="112"/>
                      <a:pt x="128" y="110"/>
                      <a:pt x="128" y="108"/>
                    </a:cubicBezTo>
                    <a:cubicBezTo>
                      <a:pt x="128" y="105"/>
                      <a:pt x="126" y="104"/>
                      <a:pt x="124" y="104"/>
                    </a:cubicBezTo>
                    <a:close/>
                    <a:moveTo>
                      <a:pt x="24" y="28"/>
                    </a:moveTo>
                    <a:cubicBezTo>
                      <a:pt x="24" y="25"/>
                      <a:pt x="26" y="24"/>
                      <a:pt x="28" y="24"/>
                    </a:cubicBezTo>
                    <a:cubicBezTo>
                      <a:pt x="98" y="24"/>
                      <a:pt x="98" y="24"/>
                      <a:pt x="98" y="24"/>
                    </a:cubicBezTo>
                    <a:cubicBezTo>
                      <a:pt x="24" y="98"/>
                      <a:pt x="24" y="98"/>
                      <a:pt x="24" y="98"/>
                    </a:cubicBezTo>
                    <a:lnTo>
                      <a:pt x="24" y="28"/>
                    </a:lnTo>
                    <a:close/>
                    <a:moveTo>
                      <a:pt x="104" y="100"/>
                    </a:moveTo>
                    <a:cubicBezTo>
                      <a:pt x="104" y="102"/>
                      <a:pt x="102" y="104"/>
                      <a:pt x="100" y="104"/>
                    </a:cubicBezTo>
                    <a:cubicBezTo>
                      <a:pt x="30" y="104"/>
                      <a:pt x="30" y="104"/>
                      <a:pt x="30" y="104"/>
                    </a:cubicBezTo>
                    <a:cubicBezTo>
                      <a:pt x="104" y="30"/>
                      <a:pt x="104" y="30"/>
                      <a:pt x="104" y="30"/>
                    </a:cubicBezTo>
                    <a:lnTo>
                      <a:pt x="104" y="100"/>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9" name="组合 98"/>
            <p:cNvGrpSpPr/>
            <p:nvPr/>
          </p:nvGrpSpPr>
          <p:grpSpPr>
            <a:xfrm flipH="1">
              <a:off x="-2484980" y="1331633"/>
              <a:ext cx="2504051" cy="4800842"/>
              <a:chOff x="-41824" y="1331633"/>
              <a:chExt cx="2504051" cy="4800842"/>
            </a:xfrm>
            <a:noFill/>
          </p:grpSpPr>
          <p:sp>
            <p:nvSpPr>
              <p:cNvPr id="100" name="任意多边形: 形状 99"/>
              <p:cNvSpPr/>
              <p:nvPr/>
            </p:nvSpPr>
            <p:spPr>
              <a:xfrm rot="15961001">
                <a:off x="60243" y="2238626"/>
                <a:ext cx="818189" cy="954502"/>
              </a:xfrm>
              <a:custGeom>
                <a:avLst/>
                <a:gdLst>
                  <a:gd name="connsiteX0" fmla="*/ 925341 w 925341"/>
                  <a:gd name="connsiteY0" fmla="*/ 42223 h 1079506"/>
                  <a:gd name="connsiteX1" fmla="*/ 883714 w 925341"/>
                  <a:gd name="connsiteY1" fmla="*/ 301360 h 1079506"/>
                  <a:gd name="connsiteX2" fmla="*/ 405483 w 925341"/>
                  <a:gd name="connsiteY2" fmla="*/ 1079506 h 1079506"/>
                  <a:gd name="connsiteX3" fmla="*/ 0 w 925341"/>
                  <a:gd name="connsiteY3" fmla="*/ 623086 h 1079506"/>
                  <a:gd name="connsiteX4" fmla="*/ 121055 w 925341"/>
                  <a:gd name="connsiteY4" fmla="*/ 495559 h 1079506"/>
                  <a:gd name="connsiteX5" fmla="*/ 302511 w 925341"/>
                  <a:gd name="connsiteY5" fmla="*/ 112772 h 1079506"/>
                  <a:gd name="connsiteX6" fmla="*/ 318982 w 925341"/>
                  <a:gd name="connsiteY6" fmla="*/ 0 h 1079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5341" h="1079506">
                    <a:moveTo>
                      <a:pt x="925341" y="42223"/>
                    </a:moveTo>
                    <a:lnTo>
                      <a:pt x="883714" y="301360"/>
                    </a:lnTo>
                    <a:cubicBezTo>
                      <a:pt x="805004" y="599990"/>
                      <a:pt x="639752" y="871382"/>
                      <a:pt x="405483" y="1079506"/>
                    </a:cubicBezTo>
                    <a:lnTo>
                      <a:pt x="0" y="623086"/>
                    </a:lnTo>
                    <a:lnTo>
                      <a:pt x="121055" y="495559"/>
                    </a:lnTo>
                    <a:cubicBezTo>
                      <a:pt x="207341" y="385220"/>
                      <a:pt x="270459" y="255335"/>
                      <a:pt x="302511" y="112772"/>
                    </a:cubicBezTo>
                    <a:lnTo>
                      <a:pt x="318982"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endParaRPr>
              </a:p>
            </p:txBody>
          </p:sp>
          <p:sp>
            <p:nvSpPr>
              <p:cNvPr id="101" name="任意多边形: 形状 100"/>
              <p:cNvSpPr/>
              <p:nvPr/>
            </p:nvSpPr>
            <p:spPr>
              <a:xfrm rot="18663782">
                <a:off x="617599" y="2854939"/>
                <a:ext cx="824609" cy="991774"/>
              </a:xfrm>
              <a:custGeom>
                <a:avLst/>
                <a:gdLst>
                  <a:gd name="connsiteX0" fmla="*/ 932602 w 932602"/>
                  <a:gd name="connsiteY0" fmla="*/ 37139 h 1121660"/>
                  <a:gd name="connsiteX1" fmla="*/ 405156 w 932602"/>
                  <a:gd name="connsiteY1" fmla="*/ 1121660 h 1121660"/>
                  <a:gd name="connsiteX2" fmla="*/ 0 w 932602"/>
                  <a:gd name="connsiteY2" fmla="*/ 665608 h 1121660"/>
                  <a:gd name="connsiteX3" fmla="*/ 64697 w 932602"/>
                  <a:gd name="connsiteY3" fmla="*/ 603233 h 1121660"/>
                  <a:gd name="connsiteX4" fmla="*/ 323641 w 932602"/>
                  <a:gd name="connsiteY4" fmla="*/ 7610 h 1121660"/>
                  <a:gd name="connsiteX5" fmla="*/ 323436 w 932602"/>
                  <a:gd name="connsiteY5" fmla="*/ 0 h 1121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2602" h="1121660">
                    <a:moveTo>
                      <a:pt x="932602" y="37139"/>
                    </a:moveTo>
                    <a:cubicBezTo>
                      <a:pt x="907176" y="454186"/>
                      <a:pt x="717515" y="844161"/>
                      <a:pt x="405156" y="1121660"/>
                    </a:cubicBezTo>
                    <a:lnTo>
                      <a:pt x="0" y="665608"/>
                    </a:lnTo>
                    <a:lnTo>
                      <a:pt x="64697" y="603233"/>
                    </a:lnTo>
                    <a:cubicBezTo>
                      <a:pt x="221516" y="435875"/>
                      <a:pt x="308732" y="224231"/>
                      <a:pt x="323641" y="7610"/>
                    </a:cubicBezTo>
                    <a:lnTo>
                      <a:pt x="32343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endParaRPr>
              </a:p>
            </p:txBody>
          </p:sp>
          <p:sp>
            <p:nvSpPr>
              <p:cNvPr id="102" name="任意多边形: 形状 101"/>
              <p:cNvSpPr/>
              <p:nvPr/>
            </p:nvSpPr>
            <p:spPr>
              <a:xfrm rot="21359418">
                <a:off x="566666" y="3713400"/>
                <a:ext cx="835568" cy="1007268"/>
              </a:xfrm>
              <a:custGeom>
                <a:avLst/>
                <a:gdLst>
                  <a:gd name="connsiteX0" fmla="*/ 944996 w 944996"/>
                  <a:gd name="connsiteY0" fmla="*/ 37121 h 1139183"/>
                  <a:gd name="connsiteX1" fmla="*/ 397466 w 944996"/>
                  <a:gd name="connsiteY1" fmla="*/ 1139183 h 1139183"/>
                  <a:gd name="connsiteX2" fmla="*/ 0 w 944996"/>
                  <a:gd name="connsiteY2" fmla="*/ 676276 h 1139183"/>
                  <a:gd name="connsiteX3" fmla="*/ 4701 w 944996"/>
                  <a:gd name="connsiteY3" fmla="*/ 672921 h 1139183"/>
                  <a:gd name="connsiteX4" fmla="*/ 335950 w 944996"/>
                  <a:gd name="connsiteY4" fmla="*/ 8820 h 1139183"/>
                  <a:gd name="connsiteX5" fmla="*/ 336122 w 944996"/>
                  <a:gd name="connsiteY5" fmla="*/ 0 h 1139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4996" h="1139183">
                    <a:moveTo>
                      <a:pt x="944996" y="37121"/>
                    </a:moveTo>
                    <a:cubicBezTo>
                      <a:pt x="919007" y="463397"/>
                      <a:pt x="721482" y="860974"/>
                      <a:pt x="397466" y="1139183"/>
                    </a:cubicBezTo>
                    <a:lnTo>
                      <a:pt x="0" y="676276"/>
                    </a:lnTo>
                    <a:lnTo>
                      <a:pt x="4701" y="672921"/>
                    </a:lnTo>
                    <a:cubicBezTo>
                      <a:pt x="192011" y="510150"/>
                      <a:pt x="317226" y="275923"/>
                      <a:pt x="335950" y="8820"/>
                    </a:cubicBezTo>
                    <a:lnTo>
                      <a:pt x="336122"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endParaRPr>
              </a:p>
            </p:txBody>
          </p:sp>
          <p:sp>
            <p:nvSpPr>
              <p:cNvPr id="103" name="任意多边形: 形状 102"/>
              <p:cNvSpPr/>
              <p:nvPr/>
            </p:nvSpPr>
            <p:spPr>
              <a:xfrm rot="5638999" flipV="1">
                <a:off x="60243" y="4268580"/>
                <a:ext cx="818189" cy="954501"/>
              </a:xfrm>
              <a:custGeom>
                <a:avLst/>
                <a:gdLst>
                  <a:gd name="connsiteX0" fmla="*/ 0 w 925341"/>
                  <a:gd name="connsiteY0" fmla="*/ 623085 h 1079505"/>
                  <a:gd name="connsiteX1" fmla="*/ 405483 w 925341"/>
                  <a:gd name="connsiteY1" fmla="*/ 1079505 h 1079505"/>
                  <a:gd name="connsiteX2" fmla="*/ 883715 w 925341"/>
                  <a:gd name="connsiteY2" fmla="*/ 301359 h 1079505"/>
                  <a:gd name="connsiteX3" fmla="*/ 925341 w 925341"/>
                  <a:gd name="connsiteY3" fmla="*/ 42223 h 1079505"/>
                  <a:gd name="connsiteX4" fmla="*/ 318983 w 925341"/>
                  <a:gd name="connsiteY4" fmla="*/ 0 h 1079505"/>
                  <a:gd name="connsiteX5" fmla="*/ 302511 w 925341"/>
                  <a:gd name="connsiteY5" fmla="*/ 112771 h 1079505"/>
                  <a:gd name="connsiteX6" fmla="*/ 121055 w 925341"/>
                  <a:gd name="connsiteY6" fmla="*/ 495558 h 1079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5341" h="1079505">
                    <a:moveTo>
                      <a:pt x="0" y="623085"/>
                    </a:moveTo>
                    <a:lnTo>
                      <a:pt x="405483" y="1079505"/>
                    </a:lnTo>
                    <a:cubicBezTo>
                      <a:pt x="639752" y="871381"/>
                      <a:pt x="805004" y="599989"/>
                      <a:pt x="883715" y="301359"/>
                    </a:cubicBezTo>
                    <a:lnTo>
                      <a:pt x="925341" y="42223"/>
                    </a:lnTo>
                    <a:lnTo>
                      <a:pt x="318983" y="0"/>
                    </a:lnTo>
                    <a:lnTo>
                      <a:pt x="302511" y="112771"/>
                    </a:lnTo>
                    <a:cubicBezTo>
                      <a:pt x="270459" y="255334"/>
                      <a:pt x="207341" y="385219"/>
                      <a:pt x="121055" y="49555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endParaRPr>
              </a:p>
            </p:txBody>
          </p:sp>
          <p:sp>
            <p:nvSpPr>
              <p:cNvPr id="104" name="任意多边形: 形状 103"/>
              <p:cNvSpPr/>
              <p:nvPr/>
            </p:nvSpPr>
            <p:spPr>
              <a:xfrm rot="15961001">
                <a:off x="-93536" y="1383345"/>
                <a:ext cx="1769765" cy="1666341"/>
              </a:xfrm>
              <a:custGeom>
                <a:avLst/>
                <a:gdLst>
                  <a:gd name="connsiteX0" fmla="*/ 2001539 w 2001539"/>
                  <a:gd name="connsiteY0" fmla="*/ 117163 h 1884570"/>
                  <a:gd name="connsiteX1" fmla="*/ 1978961 w 2001539"/>
                  <a:gd name="connsiteY1" fmla="*/ 321139 h 1884570"/>
                  <a:gd name="connsiteX2" fmla="*/ 1120700 w 2001539"/>
                  <a:gd name="connsiteY2" fmla="*/ 1884570 h 1884570"/>
                  <a:gd name="connsiteX3" fmla="*/ 0 w 2001539"/>
                  <a:gd name="connsiteY3" fmla="*/ 623087 h 1884570"/>
                  <a:gd name="connsiteX4" fmla="*/ 121055 w 2001539"/>
                  <a:gd name="connsiteY4" fmla="*/ 495559 h 1884570"/>
                  <a:gd name="connsiteX5" fmla="*/ 302511 w 2001539"/>
                  <a:gd name="connsiteY5" fmla="*/ 112773 h 1884570"/>
                  <a:gd name="connsiteX6" fmla="*/ 318983 w 2001539"/>
                  <a:gd name="connsiteY6" fmla="*/ 0 h 1884570"/>
                  <a:gd name="connsiteX0" fmla="*/ 2001539 w 2001539"/>
                  <a:gd name="connsiteY0" fmla="*/ 117163 h 1884570"/>
                  <a:gd name="connsiteX1" fmla="*/ 1978961 w 2001539"/>
                  <a:gd name="connsiteY1" fmla="*/ 321139 h 1884570"/>
                  <a:gd name="connsiteX2" fmla="*/ 1120700 w 2001539"/>
                  <a:gd name="connsiteY2" fmla="*/ 1884570 h 1884570"/>
                  <a:gd name="connsiteX3" fmla="*/ 0 w 2001539"/>
                  <a:gd name="connsiteY3" fmla="*/ 623087 h 1884570"/>
                  <a:gd name="connsiteX4" fmla="*/ 121055 w 2001539"/>
                  <a:gd name="connsiteY4" fmla="*/ 495559 h 1884570"/>
                  <a:gd name="connsiteX5" fmla="*/ 302511 w 2001539"/>
                  <a:gd name="connsiteY5" fmla="*/ 112773 h 1884570"/>
                  <a:gd name="connsiteX6" fmla="*/ 318983 w 2001539"/>
                  <a:gd name="connsiteY6" fmla="*/ 0 h 1884570"/>
                  <a:gd name="connsiteX7" fmla="*/ 1594942 w 2001539"/>
                  <a:gd name="connsiteY7" fmla="*/ 86508 h 1884570"/>
                  <a:gd name="connsiteX8" fmla="*/ 2001539 w 2001539"/>
                  <a:gd name="connsiteY8" fmla="*/ 117163 h 1884570"/>
                  <a:gd name="connsiteX0" fmla="*/ 1594942 w 2001539"/>
                  <a:gd name="connsiteY0" fmla="*/ 86508 h 1884570"/>
                  <a:gd name="connsiteX1" fmla="*/ 2001539 w 2001539"/>
                  <a:gd name="connsiteY1" fmla="*/ 117163 h 1884570"/>
                  <a:gd name="connsiteX2" fmla="*/ 1978961 w 2001539"/>
                  <a:gd name="connsiteY2" fmla="*/ 321139 h 1884570"/>
                  <a:gd name="connsiteX3" fmla="*/ 1120700 w 2001539"/>
                  <a:gd name="connsiteY3" fmla="*/ 1884570 h 1884570"/>
                  <a:gd name="connsiteX4" fmla="*/ 0 w 2001539"/>
                  <a:gd name="connsiteY4" fmla="*/ 623087 h 1884570"/>
                  <a:gd name="connsiteX5" fmla="*/ 121055 w 2001539"/>
                  <a:gd name="connsiteY5" fmla="*/ 495559 h 1884570"/>
                  <a:gd name="connsiteX6" fmla="*/ 302511 w 2001539"/>
                  <a:gd name="connsiteY6" fmla="*/ 112773 h 1884570"/>
                  <a:gd name="connsiteX7" fmla="*/ 318983 w 2001539"/>
                  <a:gd name="connsiteY7" fmla="*/ 0 h 1884570"/>
                  <a:gd name="connsiteX8" fmla="*/ 1698357 w 2001539"/>
                  <a:gd name="connsiteY8" fmla="*/ 189923 h 1884570"/>
                  <a:gd name="connsiteX0" fmla="*/ 1594942 w 2001539"/>
                  <a:gd name="connsiteY0" fmla="*/ 86508 h 1884570"/>
                  <a:gd name="connsiteX1" fmla="*/ 2001539 w 2001539"/>
                  <a:gd name="connsiteY1" fmla="*/ 117163 h 1884570"/>
                  <a:gd name="connsiteX2" fmla="*/ 1978961 w 2001539"/>
                  <a:gd name="connsiteY2" fmla="*/ 321139 h 1884570"/>
                  <a:gd name="connsiteX3" fmla="*/ 1120700 w 2001539"/>
                  <a:gd name="connsiteY3" fmla="*/ 1884570 h 1884570"/>
                  <a:gd name="connsiteX4" fmla="*/ 0 w 2001539"/>
                  <a:gd name="connsiteY4" fmla="*/ 623087 h 1884570"/>
                  <a:gd name="connsiteX5" fmla="*/ 121055 w 2001539"/>
                  <a:gd name="connsiteY5" fmla="*/ 495559 h 1884570"/>
                  <a:gd name="connsiteX6" fmla="*/ 302511 w 2001539"/>
                  <a:gd name="connsiteY6" fmla="*/ 112773 h 1884570"/>
                  <a:gd name="connsiteX7" fmla="*/ 318983 w 2001539"/>
                  <a:gd name="connsiteY7" fmla="*/ 0 h 1884570"/>
                  <a:gd name="connsiteX0" fmla="*/ 2001539 w 2001539"/>
                  <a:gd name="connsiteY0" fmla="*/ 117163 h 1884570"/>
                  <a:gd name="connsiteX1" fmla="*/ 1978961 w 2001539"/>
                  <a:gd name="connsiteY1" fmla="*/ 321139 h 1884570"/>
                  <a:gd name="connsiteX2" fmla="*/ 1120700 w 2001539"/>
                  <a:gd name="connsiteY2" fmla="*/ 1884570 h 1884570"/>
                  <a:gd name="connsiteX3" fmla="*/ 0 w 2001539"/>
                  <a:gd name="connsiteY3" fmla="*/ 623087 h 1884570"/>
                  <a:gd name="connsiteX4" fmla="*/ 121055 w 2001539"/>
                  <a:gd name="connsiteY4" fmla="*/ 495559 h 1884570"/>
                  <a:gd name="connsiteX5" fmla="*/ 302511 w 2001539"/>
                  <a:gd name="connsiteY5" fmla="*/ 112773 h 1884570"/>
                  <a:gd name="connsiteX6" fmla="*/ 318983 w 2001539"/>
                  <a:gd name="connsiteY6" fmla="*/ 0 h 1884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1539" h="1884570">
                    <a:moveTo>
                      <a:pt x="2001539" y="117163"/>
                    </a:moveTo>
                    <a:lnTo>
                      <a:pt x="1978961" y="321139"/>
                    </a:lnTo>
                    <a:cubicBezTo>
                      <a:pt x="1882073" y="922966"/>
                      <a:pt x="1580386" y="1476186"/>
                      <a:pt x="1120700" y="1884570"/>
                    </a:cubicBezTo>
                    <a:lnTo>
                      <a:pt x="0" y="623087"/>
                    </a:lnTo>
                    <a:lnTo>
                      <a:pt x="121055" y="495559"/>
                    </a:lnTo>
                    <a:cubicBezTo>
                      <a:pt x="207341" y="385221"/>
                      <a:pt x="270459" y="255334"/>
                      <a:pt x="302511" y="112773"/>
                    </a:cubicBezTo>
                    <a:lnTo>
                      <a:pt x="318983" y="0"/>
                    </a:lnTo>
                  </a:path>
                </a:pathLst>
              </a:custGeom>
              <a:grp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endParaRPr>
              </a:p>
            </p:txBody>
          </p:sp>
          <p:sp>
            <p:nvSpPr>
              <p:cNvPr id="105" name="任意多边形: 形状 104"/>
              <p:cNvSpPr/>
              <p:nvPr/>
            </p:nvSpPr>
            <p:spPr>
              <a:xfrm rot="18663782">
                <a:off x="722910" y="2374520"/>
                <a:ext cx="1775020" cy="1703614"/>
              </a:xfrm>
              <a:custGeom>
                <a:avLst/>
                <a:gdLst>
                  <a:gd name="connsiteX0" fmla="*/ 2007482 w 2007482"/>
                  <a:gd name="connsiteY0" fmla="*/ 102672 h 1926724"/>
                  <a:gd name="connsiteX1" fmla="*/ 1120373 w 2007482"/>
                  <a:gd name="connsiteY1" fmla="*/ 1926724 h 1926724"/>
                  <a:gd name="connsiteX2" fmla="*/ 0 w 2007482"/>
                  <a:gd name="connsiteY2" fmla="*/ 665609 h 1926724"/>
                  <a:gd name="connsiteX3" fmla="*/ 64697 w 2007482"/>
                  <a:gd name="connsiteY3" fmla="*/ 603233 h 1926724"/>
                  <a:gd name="connsiteX4" fmla="*/ 323641 w 2007482"/>
                  <a:gd name="connsiteY4" fmla="*/ 7610 h 1926724"/>
                  <a:gd name="connsiteX5" fmla="*/ 323437 w 2007482"/>
                  <a:gd name="connsiteY5" fmla="*/ 0 h 1926724"/>
                  <a:gd name="connsiteX0" fmla="*/ 2007482 w 2007482"/>
                  <a:gd name="connsiteY0" fmla="*/ 102672 h 1926724"/>
                  <a:gd name="connsiteX1" fmla="*/ 1120373 w 2007482"/>
                  <a:gd name="connsiteY1" fmla="*/ 1926724 h 1926724"/>
                  <a:gd name="connsiteX2" fmla="*/ 0 w 2007482"/>
                  <a:gd name="connsiteY2" fmla="*/ 665609 h 1926724"/>
                  <a:gd name="connsiteX3" fmla="*/ 64697 w 2007482"/>
                  <a:gd name="connsiteY3" fmla="*/ 603233 h 1926724"/>
                  <a:gd name="connsiteX4" fmla="*/ 323641 w 2007482"/>
                  <a:gd name="connsiteY4" fmla="*/ 7610 h 1926724"/>
                  <a:gd name="connsiteX5" fmla="*/ 323437 w 2007482"/>
                  <a:gd name="connsiteY5" fmla="*/ 0 h 1926724"/>
                  <a:gd name="connsiteX6" fmla="*/ 1262702 w 2007482"/>
                  <a:gd name="connsiteY6" fmla="*/ 46157 h 1926724"/>
                  <a:gd name="connsiteX7" fmla="*/ 2007482 w 2007482"/>
                  <a:gd name="connsiteY7" fmla="*/ 102672 h 1926724"/>
                  <a:gd name="connsiteX0" fmla="*/ 1262702 w 2007482"/>
                  <a:gd name="connsiteY0" fmla="*/ 46157 h 1926724"/>
                  <a:gd name="connsiteX1" fmla="*/ 2007482 w 2007482"/>
                  <a:gd name="connsiteY1" fmla="*/ 102672 h 1926724"/>
                  <a:gd name="connsiteX2" fmla="*/ 1120373 w 2007482"/>
                  <a:gd name="connsiteY2" fmla="*/ 1926724 h 1926724"/>
                  <a:gd name="connsiteX3" fmla="*/ 0 w 2007482"/>
                  <a:gd name="connsiteY3" fmla="*/ 665609 h 1926724"/>
                  <a:gd name="connsiteX4" fmla="*/ 64697 w 2007482"/>
                  <a:gd name="connsiteY4" fmla="*/ 603233 h 1926724"/>
                  <a:gd name="connsiteX5" fmla="*/ 323641 w 2007482"/>
                  <a:gd name="connsiteY5" fmla="*/ 7610 h 1926724"/>
                  <a:gd name="connsiteX6" fmla="*/ 323437 w 2007482"/>
                  <a:gd name="connsiteY6" fmla="*/ 0 h 1926724"/>
                  <a:gd name="connsiteX7" fmla="*/ 1366117 w 2007482"/>
                  <a:gd name="connsiteY7" fmla="*/ 149572 h 1926724"/>
                  <a:gd name="connsiteX0" fmla="*/ 1262702 w 2007482"/>
                  <a:gd name="connsiteY0" fmla="*/ 46157 h 1926724"/>
                  <a:gd name="connsiteX1" fmla="*/ 2007482 w 2007482"/>
                  <a:gd name="connsiteY1" fmla="*/ 102672 h 1926724"/>
                  <a:gd name="connsiteX2" fmla="*/ 1120373 w 2007482"/>
                  <a:gd name="connsiteY2" fmla="*/ 1926724 h 1926724"/>
                  <a:gd name="connsiteX3" fmla="*/ 0 w 2007482"/>
                  <a:gd name="connsiteY3" fmla="*/ 665609 h 1926724"/>
                  <a:gd name="connsiteX4" fmla="*/ 64697 w 2007482"/>
                  <a:gd name="connsiteY4" fmla="*/ 603233 h 1926724"/>
                  <a:gd name="connsiteX5" fmla="*/ 323641 w 2007482"/>
                  <a:gd name="connsiteY5" fmla="*/ 7610 h 1926724"/>
                  <a:gd name="connsiteX6" fmla="*/ 323437 w 2007482"/>
                  <a:gd name="connsiteY6" fmla="*/ 0 h 1926724"/>
                  <a:gd name="connsiteX0" fmla="*/ 2007482 w 2007482"/>
                  <a:gd name="connsiteY0" fmla="*/ 102672 h 1926724"/>
                  <a:gd name="connsiteX1" fmla="*/ 1120373 w 2007482"/>
                  <a:gd name="connsiteY1" fmla="*/ 1926724 h 1926724"/>
                  <a:gd name="connsiteX2" fmla="*/ 0 w 2007482"/>
                  <a:gd name="connsiteY2" fmla="*/ 665609 h 1926724"/>
                  <a:gd name="connsiteX3" fmla="*/ 64697 w 2007482"/>
                  <a:gd name="connsiteY3" fmla="*/ 603233 h 1926724"/>
                  <a:gd name="connsiteX4" fmla="*/ 323641 w 2007482"/>
                  <a:gd name="connsiteY4" fmla="*/ 7610 h 1926724"/>
                  <a:gd name="connsiteX5" fmla="*/ 323437 w 2007482"/>
                  <a:gd name="connsiteY5" fmla="*/ 0 h 1926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7482" h="1926724">
                    <a:moveTo>
                      <a:pt x="2007482" y="102672"/>
                    </a:moveTo>
                    <a:cubicBezTo>
                      <a:pt x="1964718" y="804101"/>
                      <a:pt x="1645729" y="1459999"/>
                      <a:pt x="1120373" y="1926724"/>
                    </a:cubicBezTo>
                    <a:lnTo>
                      <a:pt x="0" y="665609"/>
                    </a:lnTo>
                    <a:lnTo>
                      <a:pt x="64697" y="603233"/>
                    </a:lnTo>
                    <a:cubicBezTo>
                      <a:pt x="221516" y="435875"/>
                      <a:pt x="308733" y="224231"/>
                      <a:pt x="323641" y="7610"/>
                    </a:cubicBezTo>
                    <a:lnTo>
                      <a:pt x="323437" y="0"/>
                    </a:lnTo>
                  </a:path>
                </a:pathLst>
              </a:custGeom>
              <a:grp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endParaRPr>
              </a:p>
            </p:txBody>
          </p:sp>
          <p:sp>
            <p:nvSpPr>
              <p:cNvPr id="106" name="任意多边形: 形状 105"/>
              <p:cNvSpPr/>
              <p:nvPr/>
            </p:nvSpPr>
            <p:spPr>
              <a:xfrm rot="21359418">
                <a:off x="590761" y="3679286"/>
                <a:ext cx="1785979" cy="1729684"/>
              </a:xfrm>
              <a:custGeom>
                <a:avLst/>
                <a:gdLst>
                  <a:gd name="connsiteX0" fmla="*/ 2019876 w 2019876"/>
                  <a:gd name="connsiteY0" fmla="*/ 102654 h 1956208"/>
                  <a:gd name="connsiteX1" fmla="*/ 1098988 w 2019876"/>
                  <a:gd name="connsiteY1" fmla="*/ 1956208 h 1956208"/>
                  <a:gd name="connsiteX2" fmla="*/ 0 w 2019876"/>
                  <a:gd name="connsiteY2" fmla="*/ 676276 h 1956208"/>
                  <a:gd name="connsiteX3" fmla="*/ 4701 w 2019876"/>
                  <a:gd name="connsiteY3" fmla="*/ 672921 h 1956208"/>
                  <a:gd name="connsiteX4" fmla="*/ 335950 w 2019876"/>
                  <a:gd name="connsiteY4" fmla="*/ 8820 h 1956208"/>
                  <a:gd name="connsiteX5" fmla="*/ 336122 w 2019876"/>
                  <a:gd name="connsiteY5" fmla="*/ 0 h 1956208"/>
                  <a:gd name="connsiteX0" fmla="*/ 2019876 w 2019876"/>
                  <a:gd name="connsiteY0" fmla="*/ 102654 h 1956208"/>
                  <a:gd name="connsiteX1" fmla="*/ 1098988 w 2019876"/>
                  <a:gd name="connsiteY1" fmla="*/ 1956208 h 1956208"/>
                  <a:gd name="connsiteX2" fmla="*/ 0 w 2019876"/>
                  <a:gd name="connsiteY2" fmla="*/ 676276 h 1956208"/>
                  <a:gd name="connsiteX3" fmla="*/ 4701 w 2019876"/>
                  <a:gd name="connsiteY3" fmla="*/ 672921 h 1956208"/>
                  <a:gd name="connsiteX4" fmla="*/ 335950 w 2019876"/>
                  <a:gd name="connsiteY4" fmla="*/ 8820 h 1956208"/>
                  <a:gd name="connsiteX5" fmla="*/ 336122 w 2019876"/>
                  <a:gd name="connsiteY5" fmla="*/ 0 h 1956208"/>
                  <a:gd name="connsiteX6" fmla="*/ 1236063 w 2019876"/>
                  <a:gd name="connsiteY6" fmla="*/ 46459 h 1956208"/>
                  <a:gd name="connsiteX7" fmla="*/ 2019876 w 2019876"/>
                  <a:gd name="connsiteY7" fmla="*/ 102654 h 1956208"/>
                  <a:gd name="connsiteX0" fmla="*/ 1236063 w 2019876"/>
                  <a:gd name="connsiteY0" fmla="*/ 46459 h 1956208"/>
                  <a:gd name="connsiteX1" fmla="*/ 2019876 w 2019876"/>
                  <a:gd name="connsiteY1" fmla="*/ 102654 h 1956208"/>
                  <a:gd name="connsiteX2" fmla="*/ 1098988 w 2019876"/>
                  <a:gd name="connsiteY2" fmla="*/ 1956208 h 1956208"/>
                  <a:gd name="connsiteX3" fmla="*/ 0 w 2019876"/>
                  <a:gd name="connsiteY3" fmla="*/ 676276 h 1956208"/>
                  <a:gd name="connsiteX4" fmla="*/ 4701 w 2019876"/>
                  <a:gd name="connsiteY4" fmla="*/ 672921 h 1956208"/>
                  <a:gd name="connsiteX5" fmla="*/ 335950 w 2019876"/>
                  <a:gd name="connsiteY5" fmla="*/ 8820 h 1956208"/>
                  <a:gd name="connsiteX6" fmla="*/ 336122 w 2019876"/>
                  <a:gd name="connsiteY6" fmla="*/ 0 h 1956208"/>
                  <a:gd name="connsiteX7" fmla="*/ 1339478 w 2019876"/>
                  <a:gd name="connsiteY7" fmla="*/ 149874 h 1956208"/>
                  <a:gd name="connsiteX0" fmla="*/ 1236063 w 2019876"/>
                  <a:gd name="connsiteY0" fmla="*/ 46459 h 1956208"/>
                  <a:gd name="connsiteX1" fmla="*/ 2019876 w 2019876"/>
                  <a:gd name="connsiteY1" fmla="*/ 102654 h 1956208"/>
                  <a:gd name="connsiteX2" fmla="*/ 1098988 w 2019876"/>
                  <a:gd name="connsiteY2" fmla="*/ 1956208 h 1956208"/>
                  <a:gd name="connsiteX3" fmla="*/ 0 w 2019876"/>
                  <a:gd name="connsiteY3" fmla="*/ 676276 h 1956208"/>
                  <a:gd name="connsiteX4" fmla="*/ 4701 w 2019876"/>
                  <a:gd name="connsiteY4" fmla="*/ 672921 h 1956208"/>
                  <a:gd name="connsiteX5" fmla="*/ 335950 w 2019876"/>
                  <a:gd name="connsiteY5" fmla="*/ 8820 h 1956208"/>
                  <a:gd name="connsiteX6" fmla="*/ 336122 w 2019876"/>
                  <a:gd name="connsiteY6" fmla="*/ 0 h 1956208"/>
                  <a:gd name="connsiteX0" fmla="*/ 2019876 w 2019876"/>
                  <a:gd name="connsiteY0" fmla="*/ 102654 h 1956208"/>
                  <a:gd name="connsiteX1" fmla="*/ 1098988 w 2019876"/>
                  <a:gd name="connsiteY1" fmla="*/ 1956208 h 1956208"/>
                  <a:gd name="connsiteX2" fmla="*/ 0 w 2019876"/>
                  <a:gd name="connsiteY2" fmla="*/ 676276 h 1956208"/>
                  <a:gd name="connsiteX3" fmla="*/ 4701 w 2019876"/>
                  <a:gd name="connsiteY3" fmla="*/ 672921 h 1956208"/>
                  <a:gd name="connsiteX4" fmla="*/ 335950 w 2019876"/>
                  <a:gd name="connsiteY4" fmla="*/ 8820 h 1956208"/>
                  <a:gd name="connsiteX5" fmla="*/ 336122 w 2019876"/>
                  <a:gd name="connsiteY5" fmla="*/ 0 h 1956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9876" h="1956208">
                    <a:moveTo>
                      <a:pt x="2019876" y="102654"/>
                    </a:moveTo>
                    <a:cubicBezTo>
                      <a:pt x="1976165" y="819606"/>
                      <a:pt x="1643948" y="1488289"/>
                      <a:pt x="1098988" y="1956208"/>
                    </a:cubicBezTo>
                    <a:lnTo>
                      <a:pt x="0" y="676276"/>
                    </a:lnTo>
                    <a:lnTo>
                      <a:pt x="4701" y="672921"/>
                    </a:lnTo>
                    <a:cubicBezTo>
                      <a:pt x="192011" y="510150"/>
                      <a:pt x="317226" y="275923"/>
                      <a:pt x="335950" y="8820"/>
                    </a:cubicBezTo>
                    <a:cubicBezTo>
                      <a:pt x="336007" y="5880"/>
                      <a:pt x="336065" y="2940"/>
                      <a:pt x="336122" y="0"/>
                    </a:cubicBezTo>
                  </a:path>
                </a:pathLst>
              </a:custGeom>
              <a:grp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endParaRPr>
              </a:p>
            </p:txBody>
          </p:sp>
          <p:sp>
            <p:nvSpPr>
              <p:cNvPr id="107" name="任意多边形: 形状 106"/>
              <p:cNvSpPr/>
              <p:nvPr/>
            </p:nvSpPr>
            <p:spPr>
              <a:xfrm rot="5638999" flipV="1">
                <a:off x="419226" y="4961683"/>
                <a:ext cx="778840" cy="1562744"/>
              </a:xfrm>
              <a:custGeom>
                <a:avLst/>
                <a:gdLst>
                  <a:gd name="connsiteX0" fmla="*/ 0 w 1769765"/>
                  <a:gd name="connsiteY0" fmla="*/ 550934 h 1666340"/>
                  <a:gd name="connsiteX1" fmla="*/ 990925 w 1769765"/>
                  <a:gd name="connsiteY1" fmla="*/ 1666340 h 1666340"/>
                  <a:gd name="connsiteX2" fmla="*/ 1749801 w 1769765"/>
                  <a:gd name="connsiteY2" fmla="*/ 283950 h 1666340"/>
                  <a:gd name="connsiteX3" fmla="*/ 1769765 w 1769765"/>
                  <a:gd name="connsiteY3" fmla="*/ 103596 h 1666340"/>
                  <a:gd name="connsiteX4" fmla="*/ 282044 w 1769765"/>
                  <a:gd name="connsiteY4" fmla="*/ 0 h 1666340"/>
                  <a:gd name="connsiteX5" fmla="*/ 267480 w 1769765"/>
                  <a:gd name="connsiteY5" fmla="*/ 99713 h 1666340"/>
                  <a:gd name="connsiteX6" fmla="*/ 107036 w 1769765"/>
                  <a:gd name="connsiteY6" fmla="*/ 438174 h 1666340"/>
                  <a:gd name="connsiteX7" fmla="*/ 0 w 1769765"/>
                  <a:gd name="connsiteY7" fmla="*/ 550934 h 1666340"/>
                  <a:gd name="connsiteX0" fmla="*/ 0 w 1769765"/>
                  <a:gd name="connsiteY0" fmla="*/ 550934 h 1666340"/>
                  <a:gd name="connsiteX1" fmla="*/ 990925 w 1769765"/>
                  <a:gd name="connsiteY1" fmla="*/ 1666340 h 1666340"/>
                  <a:gd name="connsiteX2" fmla="*/ 1749801 w 1769765"/>
                  <a:gd name="connsiteY2" fmla="*/ 283950 h 1666340"/>
                  <a:gd name="connsiteX3" fmla="*/ 1769765 w 1769765"/>
                  <a:gd name="connsiteY3" fmla="*/ 103596 h 1666340"/>
                  <a:gd name="connsiteX4" fmla="*/ 753752 w 1769765"/>
                  <a:gd name="connsiteY4" fmla="*/ 18311 h 1666340"/>
                  <a:gd name="connsiteX5" fmla="*/ 282044 w 1769765"/>
                  <a:gd name="connsiteY5" fmla="*/ 0 h 1666340"/>
                  <a:gd name="connsiteX6" fmla="*/ 267480 w 1769765"/>
                  <a:gd name="connsiteY6" fmla="*/ 99713 h 1666340"/>
                  <a:gd name="connsiteX7" fmla="*/ 107036 w 1769765"/>
                  <a:gd name="connsiteY7" fmla="*/ 438174 h 1666340"/>
                  <a:gd name="connsiteX8" fmla="*/ 0 w 1769765"/>
                  <a:gd name="connsiteY8" fmla="*/ 550934 h 1666340"/>
                  <a:gd name="connsiteX0" fmla="*/ 753752 w 1769765"/>
                  <a:gd name="connsiteY0" fmla="*/ 18311 h 1666340"/>
                  <a:gd name="connsiteX1" fmla="*/ 282044 w 1769765"/>
                  <a:gd name="connsiteY1" fmla="*/ 0 h 1666340"/>
                  <a:gd name="connsiteX2" fmla="*/ 267480 w 1769765"/>
                  <a:gd name="connsiteY2" fmla="*/ 99713 h 1666340"/>
                  <a:gd name="connsiteX3" fmla="*/ 107036 w 1769765"/>
                  <a:gd name="connsiteY3" fmla="*/ 438174 h 1666340"/>
                  <a:gd name="connsiteX4" fmla="*/ 0 w 1769765"/>
                  <a:gd name="connsiteY4" fmla="*/ 550934 h 1666340"/>
                  <a:gd name="connsiteX5" fmla="*/ 990925 w 1769765"/>
                  <a:gd name="connsiteY5" fmla="*/ 1666340 h 1666340"/>
                  <a:gd name="connsiteX6" fmla="*/ 1749801 w 1769765"/>
                  <a:gd name="connsiteY6" fmla="*/ 283950 h 1666340"/>
                  <a:gd name="connsiteX7" fmla="*/ 1769765 w 1769765"/>
                  <a:gd name="connsiteY7" fmla="*/ 103596 h 1666340"/>
                  <a:gd name="connsiteX8" fmla="*/ 845192 w 1769765"/>
                  <a:gd name="connsiteY8" fmla="*/ 109751 h 1666340"/>
                  <a:gd name="connsiteX0" fmla="*/ 753752 w 1769765"/>
                  <a:gd name="connsiteY0" fmla="*/ 18311 h 1666340"/>
                  <a:gd name="connsiteX1" fmla="*/ 282044 w 1769765"/>
                  <a:gd name="connsiteY1" fmla="*/ 0 h 1666340"/>
                  <a:gd name="connsiteX2" fmla="*/ 267480 w 1769765"/>
                  <a:gd name="connsiteY2" fmla="*/ 99713 h 1666340"/>
                  <a:gd name="connsiteX3" fmla="*/ 107036 w 1769765"/>
                  <a:gd name="connsiteY3" fmla="*/ 438174 h 1666340"/>
                  <a:gd name="connsiteX4" fmla="*/ 0 w 1769765"/>
                  <a:gd name="connsiteY4" fmla="*/ 550934 h 1666340"/>
                  <a:gd name="connsiteX5" fmla="*/ 990925 w 1769765"/>
                  <a:gd name="connsiteY5" fmla="*/ 1666340 h 1666340"/>
                  <a:gd name="connsiteX6" fmla="*/ 1749801 w 1769765"/>
                  <a:gd name="connsiteY6" fmla="*/ 283950 h 1666340"/>
                  <a:gd name="connsiteX7" fmla="*/ 1769765 w 1769765"/>
                  <a:gd name="connsiteY7" fmla="*/ 103596 h 1666340"/>
                  <a:gd name="connsiteX0" fmla="*/ 282044 w 1769765"/>
                  <a:gd name="connsiteY0" fmla="*/ 0 h 1666340"/>
                  <a:gd name="connsiteX1" fmla="*/ 267480 w 1769765"/>
                  <a:gd name="connsiteY1" fmla="*/ 99713 h 1666340"/>
                  <a:gd name="connsiteX2" fmla="*/ 107036 w 1769765"/>
                  <a:gd name="connsiteY2" fmla="*/ 438174 h 1666340"/>
                  <a:gd name="connsiteX3" fmla="*/ 0 w 1769765"/>
                  <a:gd name="connsiteY3" fmla="*/ 550934 h 1666340"/>
                  <a:gd name="connsiteX4" fmla="*/ 990925 w 1769765"/>
                  <a:gd name="connsiteY4" fmla="*/ 1666340 h 1666340"/>
                  <a:gd name="connsiteX5" fmla="*/ 1749801 w 1769765"/>
                  <a:gd name="connsiteY5" fmla="*/ 283950 h 1666340"/>
                  <a:gd name="connsiteX6" fmla="*/ 1769765 w 1769765"/>
                  <a:gd name="connsiteY6" fmla="*/ 103596 h 1666340"/>
                  <a:gd name="connsiteX0" fmla="*/ 282044 w 1769765"/>
                  <a:gd name="connsiteY0" fmla="*/ 0 h 1666340"/>
                  <a:gd name="connsiteX1" fmla="*/ 267480 w 1769765"/>
                  <a:gd name="connsiteY1" fmla="*/ 99713 h 1666340"/>
                  <a:gd name="connsiteX2" fmla="*/ 107036 w 1769765"/>
                  <a:gd name="connsiteY2" fmla="*/ 438174 h 1666340"/>
                  <a:gd name="connsiteX3" fmla="*/ 0 w 1769765"/>
                  <a:gd name="connsiteY3" fmla="*/ 550934 h 1666340"/>
                  <a:gd name="connsiteX4" fmla="*/ 451267 w 1769765"/>
                  <a:gd name="connsiteY4" fmla="*/ 1071404 h 1666340"/>
                  <a:gd name="connsiteX5" fmla="*/ 990925 w 1769765"/>
                  <a:gd name="connsiteY5" fmla="*/ 1666340 h 1666340"/>
                  <a:gd name="connsiteX6" fmla="*/ 1749801 w 1769765"/>
                  <a:gd name="connsiteY6" fmla="*/ 283950 h 1666340"/>
                  <a:gd name="connsiteX7" fmla="*/ 1769765 w 1769765"/>
                  <a:gd name="connsiteY7" fmla="*/ 103596 h 1666340"/>
                  <a:gd name="connsiteX0" fmla="*/ 282044 w 1769765"/>
                  <a:gd name="connsiteY0" fmla="*/ 0 h 1666340"/>
                  <a:gd name="connsiteX1" fmla="*/ 267480 w 1769765"/>
                  <a:gd name="connsiteY1" fmla="*/ 99713 h 1666340"/>
                  <a:gd name="connsiteX2" fmla="*/ 107036 w 1769765"/>
                  <a:gd name="connsiteY2" fmla="*/ 438174 h 1666340"/>
                  <a:gd name="connsiteX3" fmla="*/ 0 w 1769765"/>
                  <a:gd name="connsiteY3" fmla="*/ 550934 h 1666340"/>
                  <a:gd name="connsiteX4" fmla="*/ 990925 w 1769765"/>
                  <a:gd name="connsiteY4" fmla="*/ 1666340 h 1666340"/>
                  <a:gd name="connsiteX5" fmla="*/ 1749801 w 1769765"/>
                  <a:gd name="connsiteY5" fmla="*/ 283950 h 1666340"/>
                  <a:gd name="connsiteX6" fmla="*/ 1769765 w 1769765"/>
                  <a:gd name="connsiteY6" fmla="*/ 103596 h 1666340"/>
                  <a:gd name="connsiteX0" fmla="*/ 267480 w 1769765"/>
                  <a:gd name="connsiteY0" fmla="*/ 0 h 1566627"/>
                  <a:gd name="connsiteX1" fmla="*/ 107036 w 1769765"/>
                  <a:gd name="connsiteY1" fmla="*/ 338461 h 1566627"/>
                  <a:gd name="connsiteX2" fmla="*/ 0 w 1769765"/>
                  <a:gd name="connsiteY2" fmla="*/ 451221 h 1566627"/>
                  <a:gd name="connsiteX3" fmla="*/ 990925 w 1769765"/>
                  <a:gd name="connsiteY3" fmla="*/ 1566627 h 1566627"/>
                  <a:gd name="connsiteX4" fmla="*/ 1749801 w 1769765"/>
                  <a:gd name="connsiteY4" fmla="*/ 184237 h 1566627"/>
                  <a:gd name="connsiteX5" fmla="*/ 1769765 w 1769765"/>
                  <a:gd name="connsiteY5" fmla="*/ 3883 h 1566627"/>
                  <a:gd name="connsiteX0" fmla="*/ 107036 w 1769765"/>
                  <a:gd name="connsiteY0" fmla="*/ 334578 h 1562744"/>
                  <a:gd name="connsiteX1" fmla="*/ 0 w 1769765"/>
                  <a:gd name="connsiteY1" fmla="*/ 447338 h 1562744"/>
                  <a:gd name="connsiteX2" fmla="*/ 990925 w 1769765"/>
                  <a:gd name="connsiteY2" fmla="*/ 1562744 h 1562744"/>
                  <a:gd name="connsiteX3" fmla="*/ 1749801 w 1769765"/>
                  <a:gd name="connsiteY3" fmla="*/ 180354 h 1562744"/>
                  <a:gd name="connsiteX4" fmla="*/ 1769765 w 1769765"/>
                  <a:gd name="connsiteY4" fmla="*/ 0 h 1562744"/>
                  <a:gd name="connsiteX0" fmla="*/ 0 w 1769765"/>
                  <a:gd name="connsiteY0" fmla="*/ 447338 h 1562744"/>
                  <a:gd name="connsiteX1" fmla="*/ 990925 w 1769765"/>
                  <a:gd name="connsiteY1" fmla="*/ 1562744 h 1562744"/>
                  <a:gd name="connsiteX2" fmla="*/ 1749801 w 1769765"/>
                  <a:gd name="connsiteY2" fmla="*/ 180354 h 1562744"/>
                  <a:gd name="connsiteX3" fmla="*/ 1769765 w 1769765"/>
                  <a:gd name="connsiteY3" fmla="*/ 0 h 1562744"/>
                  <a:gd name="connsiteX0" fmla="*/ 0 w 778840"/>
                  <a:gd name="connsiteY0" fmla="*/ 1562744 h 1562744"/>
                  <a:gd name="connsiteX1" fmla="*/ 758876 w 778840"/>
                  <a:gd name="connsiteY1" fmla="*/ 180354 h 1562744"/>
                  <a:gd name="connsiteX2" fmla="*/ 778840 w 778840"/>
                  <a:gd name="connsiteY2" fmla="*/ 0 h 1562744"/>
                </a:gdLst>
                <a:ahLst/>
                <a:cxnLst>
                  <a:cxn ang="0">
                    <a:pos x="connsiteX0" y="connsiteY0"/>
                  </a:cxn>
                  <a:cxn ang="0">
                    <a:pos x="connsiteX1" y="connsiteY1"/>
                  </a:cxn>
                  <a:cxn ang="0">
                    <a:pos x="connsiteX2" y="connsiteY2"/>
                  </a:cxn>
                </a:cxnLst>
                <a:rect l="l" t="t" r="r" b="b"/>
                <a:pathLst>
                  <a:path w="778840" h="1562744">
                    <a:moveTo>
                      <a:pt x="0" y="1562744"/>
                    </a:moveTo>
                    <a:cubicBezTo>
                      <a:pt x="406455" y="1201649"/>
                      <a:pt x="673208" y="712491"/>
                      <a:pt x="758876" y="180354"/>
                    </a:cubicBezTo>
                    <a:lnTo>
                      <a:pt x="778840" y="0"/>
                    </a:lnTo>
                  </a:path>
                </a:pathLst>
              </a:custGeom>
              <a:grp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endParaRPr>
              </a:p>
            </p:txBody>
          </p:sp>
          <p:sp>
            <p:nvSpPr>
              <p:cNvPr id="108" name="任意多边形: 形状 107"/>
              <p:cNvSpPr/>
              <p:nvPr/>
            </p:nvSpPr>
            <p:spPr>
              <a:xfrm rot="5638999" flipV="1">
                <a:off x="143577" y="4191299"/>
                <a:ext cx="282044" cy="550934"/>
              </a:xfrm>
              <a:custGeom>
                <a:avLst/>
                <a:gdLst>
                  <a:gd name="connsiteX0" fmla="*/ 0 w 1769765"/>
                  <a:gd name="connsiteY0" fmla="*/ 550934 h 1666340"/>
                  <a:gd name="connsiteX1" fmla="*/ 990925 w 1769765"/>
                  <a:gd name="connsiteY1" fmla="*/ 1666340 h 1666340"/>
                  <a:gd name="connsiteX2" fmla="*/ 1749801 w 1769765"/>
                  <a:gd name="connsiteY2" fmla="*/ 283950 h 1666340"/>
                  <a:gd name="connsiteX3" fmla="*/ 1769765 w 1769765"/>
                  <a:gd name="connsiteY3" fmla="*/ 103596 h 1666340"/>
                  <a:gd name="connsiteX4" fmla="*/ 282044 w 1769765"/>
                  <a:gd name="connsiteY4" fmla="*/ 0 h 1666340"/>
                  <a:gd name="connsiteX5" fmla="*/ 267480 w 1769765"/>
                  <a:gd name="connsiteY5" fmla="*/ 99713 h 1666340"/>
                  <a:gd name="connsiteX6" fmla="*/ 107036 w 1769765"/>
                  <a:gd name="connsiteY6" fmla="*/ 438174 h 1666340"/>
                  <a:gd name="connsiteX7" fmla="*/ 0 w 1769765"/>
                  <a:gd name="connsiteY7" fmla="*/ 550934 h 1666340"/>
                  <a:gd name="connsiteX0" fmla="*/ 0 w 1769765"/>
                  <a:gd name="connsiteY0" fmla="*/ 550934 h 1666340"/>
                  <a:gd name="connsiteX1" fmla="*/ 990925 w 1769765"/>
                  <a:gd name="connsiteY1" fmla="*/ 1666340 h 1666340"/>
                  <a:gd name="connsiteX2" fmla="*/ 1749801 w 1769765"/>
                  <a:gd name="connsiteY2" fmla="*/ 283950 h 1666340"/>
                  <a:gd name="connsiteX3" fmla="*/ 1769765 w 1769765"/>
                  <a:gd name="connsiteY3" fmla="*/ 103596 h 1666340"/>
                  <a:gd name="connsiteX4" fmla="*/ 753752 w 1769765"/>
                  <a:gd name="connsiteY4" fmla="*/ 18311 h 1666340"/>
                  <a:gd name="connsiteX5" fmla="*/ 282044 w 1769765"/>
                  <a:gd name="connsiteY5" fmla="*/ 0 h 1666340"/>
                  <a:gd name="connsiteX6" fmla="*/ 267480 w 1769765"/>
                  <a:gd name="connsiteY6" fmla="*/ 99713 h 1666340"/>
                  <a:gd name="connsiteX7" fmla="*/ 107036 w 1769765"/>
                  <a:gd name="connsiteY7" fmla="*/ 438174 h 1666340"/>
                  <a:gd name="connsiteX8" fmla="*/ 0 w 1769765"/>
                  <a:gd name="connsiteY8" fmla="*/ 550934 h 1666340"/>
                  <a:gd name="connsiteX0" fmla="*/ 753752 w 1769765"/>
                  <a:gd name="connsiteY0" fmla="*/ 18311 h 1666340"/>
                  <a:gd name="connsiteX1" fmla="*/ 282044 w 1769765"/>
                  <a:gd name="connsiteY1" fmla="*/ 0 h 1666340"/>
                  <a:gd name="connsiteX2" fmla="*/ 267480 w 1769765"/>
                  <a:gd name="connsiteY2" fmla="*/ 99713 h 1666340"/>
                  <a:gd name="connsiteX3" fmla="*/ 107036 w 1769765"/>
                  <a:gd name="connsiteY3" fmla="*/ 438174 h 1666340"/>
                  <a:gd name="connsiteX4" fmla="*/ 0 w 1769765"/>
                  <a:gd name="connsiteY4" fmla="*/ 550934 h 1666340"/>
                  <a:gd name="connsiteX5" fmla="*/ 990925 w 1769765"/>
                  <a:gd name="connsiteY5" fmla="*/ 1666340 h 1666340"/>
                  <a:gd name="connsiteX6" fmla="*/ 1749801 w 1769765"/>
                  <a:gd name="connsiteY6" fmla="*/ 283950 h 1666340"/>
                  <a:gd name="connsiteX7" fmla="*/ 1769765 w 1769765"/>
                  <a:gd name="connsiteY7" fmla="*/ 103596 h 1666340"/>
                  <a:gd name="connsiteX8" fmla="*/ 845192 w 1769765"/>
                  <a:gd name="connsiteY8" fmla="*/ 109751 h 1666340"/>
                  <a:gd name="connsiteX0" fmla="*/ 753752 w 1769765"/>
                  <a:gd name="connsiteY0" fmla="*/ 18311 h 1666340"/>
                  <a:gd name="connsiteX1" fmla="*/ 282044 w 1769765"/>
                  <a:gd name="connsiteY1" fmla="*/ 0 h 1666340"/>
                  <a:gd name="connsiteX2" fmla="*/ 267480 w 1769765"/>
                  <a:gd name="connsiteY2" fmla="*/ 99713 h 1666340"/>
                  <a:gd name="connsiteX3" fmla="*/ 107036 w 1769765"/>
                  <a:gd name="connsiteY3" fmla="*/ 438174 h 1666340"/>
                  <a:gd name="connsiteX4" fmla="*/ 0 w 1769765"/>
                  <a:gd name="connsiteY4" fmla="*/ 550934 h 1666340"/>
                  <a:gd name="connsiteX5" fmla="*/ 990925 w 1769765"/>
                  <a:gd name="connsiteY5" fmla="*/ 1666340 h 1666340"/>
                  <a:gd name="connsiteX6" fmla="*/ 1749801 w 1769765"/>
                  <a:gd name="connsiteY6" fmla="*/ 283950 h 1666340"/>
                  <a:gd name="connsiteX7" fmla="*/ 1769765 w 1769765"/>
                  <a:gd name="connsiteY7" fmla="*/ 103596 h 1666340"/>
                  <a:gd name="connsiteX0" fmla="*/ 282044 w 1769765"/>
                  <a:gd name="connsiteY0" fmla="*/ 0 h 1666340"/>
                  <a:gd name="connsiteX1" fmla="*/ 267480 w 1769765"/>
                  <a:gd name="connsiteY1" fmla="*/ 99713 h 1666340"/>
                  <a:gd name="connsiteX2" fmla="*/ 107036 w 1769765"/>
                  <a:gd name="connsiteY2" fmla="*/ 438174 h 1666340"/>
                  <a:gd name="connsiteX3" fmla="*/ 0 w 1769765"/>
                  <a:gd name="connsiteY3" fmla="*/ 550934 h 1666340"/>
                  <a:gd name="connsiteX4" fmla="*/ 990925 w 1769765"/>
                  <a:gd name="connsiteY4" fmla="*/ 1666340 h 1666340"/>
                  <a:gd name="connsiteX5" fmla="*/ 1749801 w 1769765"/>
                  <a:gd name="connsiteY5" fmla="*/ 283950 h 1666340"/>
                  <a:gd name="connsiteX6" fmla="*/ 1769765 w 1769765"/>
                  <a:gd name="connsiteY6" fmla="*/ 103596 h 1666340"/>
                  <a:gd name="connsiteX0" fmla="*/ 282044 w 1769765"/>
                  <a:gd name="connsiteY0" fmla="*/ 0 h 1666340"/>
                  <a:gd name="connsiteX1" fmla="*/ 267480 w 1769765"/>
                  <a:gd name="connsiteY1" fmla="*/ 99713 h 1666340"/>
                  <a:gd name="connsiteX2" fmla="*/ 107036 w 1769765"/>
                  <a:gd name="connsiteY2" fmla="*/ 438174 h 1666340"/>
                  <a:gd name="connsiteX3" fmla="*/ 0 w 1769765"/>
                  <a:gd name="connsiteY3" fmla="*/ 550934 h 1666340"/>
                  <a:gd name="connsiteX4" fmla="*/ 451267 w 1769765"/>
                  <a:gd name="connsiteY4" fmla="*/ 1071404 h 1666340"/>
                  <a:gd name="connsiteX5" fmla="*/ 990925 w 1769765"/>
                  <a:gd name="connsiteY5" fmla="*/ 1666340 h 1666340"/>
                  <a:gd name="connsiteX6" fmla="*/ 1749801 w 1769765"/>
                  <a:gd name="connsiteY6" fmla="*/ 283950 h 1666340"/>
                  <a:gd name="connsiteX7" fmla="*/ 1769765 w 1769765"/>
                  <a:gd name="connsiteY7" fmla="*/ 103596 h 1666340"/>
                  <a:gd name="connsiteX0" fmla="*/ 282044 w 1769765"/>
                  <a:gd name="connsiteY0" fmla="*/ 0 h 1666340"/>
                  <a:gd name="connsiteX1" fmla="*/ 267480 w 1769765"/>
                  <a:gd name="connsiteY1" fmla="*/ 99713 h 1666340"/>
                  <a:gd name="connsiteX2" fmla="*/ 107036 w 1769765"/>
                  <a:gd name="connsiteY2" fmla="*/ 438174 h 1666340"/>
                  <a:gd name="connsiteX3" fmla="*/ 0 w 1769765"/>
                  <a:gd name="connsiteY3" fmla="*/ 550934 h 1666340"/>
                  <a:gd name="connsiteX4" fmla="*/ 990925 w 1769765"/>
                  <a:gd name="connsiteY4" fmla="*/ 1666340 h 1666340"/>
                  <a:gd name="connsiteX5" fmla="*/ 1749801 w 1769765"/>
                  <a:gd name="connsiteY5" fmla="*/ 283950 h 1666340"/>
                  <a:gd name="connsiteX6" fmla="*/ 1769765 w 1769765"/>
                  <a:gd name="connsiteY6" fmla="*/ 103596 h 1666340"/>
                  <a:gd name="connsiteX0" fmla="*/ 282044 w 1769765"/>
                  <a:gd name="connsiteY0" fmla="*/ 0 h 1666340"/>
                  <a:gd name="connsiteX1" fmla="*/ 267480 w 1769765"/>
                  <a:gd name="connsiteY1" fmla="*/ 99713 h 1666340"/>
                  <a:gd name="connsiteX2" fmla="*/ 107036 w 1769765"/>
                  <a:gd name="connsiteY2" fmla="*/ 438174 h 1666340"/>
                  <a:gd name="connsiteX3" fmla="*/ 0 w 1769765"/>
                  <a:gd name="connsiteY3" fmla="*/ 550934 h 1666340"/>
                  <a:gd name="connsiteX4" fmla="*/ 990925 w 1769765"/>
                  <a:gd name="connsiteY4" fmla="*/ 1666340 h 1666340"/>
                  <a:gd name="connsiteX5" fmla="*/ 1769765 w 1769765"/>
                  <a:gd name="connsiteY5" fmla="*/ 103596 h 1666340"/>
                  <a:gd name="connsiteX0" fmla="*/ 282044 w 990925"/>
                  <a:gd name="connsiteY0" fmla="*/ 0 h 1666340"/>
                  <a:gd name="connsiteX1" fmla="*/ 267480 w 990925"/>
                  <a:gd name="connsiteY1" fmla="*/ 99713 h 1666340"/>
                  <a:gd name="connsiteX2" fmla="*/ 107036 w 990925"/>
                  <a:gd name="connsiteY2" fmla="*/ 438174 h 1666340"/>
                  <a:gd name="connsiteX3" fmla="*/ 0 w 990925"/>
                  <a:gd name="connsiteY3" fmla="*/ 550934 h 1666340"/>
                  <a:gd name="connsiteX4" fmla="*/ 990925 w 990925"/>
                  <a:gd name="connsiteY4" fmla="*/ 1666340 h 1666340"/>
                  <a:gd name="connsiteX0" fmla="*/ 282044 w 282044"/>
                  <a:gd name="connsiteY0" fmla="*/ 0 h 550934"/>
                  <a:gd name="connsiteX1" fmla="*/ 267480 w 282044"/>
                  <a:gd name="connsiteY1" fmla="*/ 99713 h 550934"/>
                  <a:gd name="connsiteX2" fmla="*/ 107036 w 282044"/>
                  <a:gd name="connsiteY2" fmla="*/ 438174 h 550934"/>
                  <a:gd name="connsiteX3" fmla="*/ 0 w 282044"/>
                  <a:gd name="connsiteY3" fmla="*/ 550934 h 550934"/>
                </a:gdLst>
                <a:ahLst/>
                <a:cxnLst>
                  <a:cxn ang="0">
                    <a:pos x="connsiteX0" y="connsiteY0"/>
                  </a:cxn>
                  <a:cxn ang="0">
                    <a:pos x="connsiteX1" y="connsiteY1"/>
                  </a:cxn>
                  <a:cxn ang="0">
                    <a:pos x="connsiteX2" y="connsiteY2"/>
                  </a:cxn>
                  <a:cxn ang="0">
                    <a:pos x="connsiteX3" y="connsiteY3"/>
                  </a:cxn>
                </a:cxnLst>
                <a:rect l="l" t="t" r="r" b="b"/>
                <a:pathLst>
                  <a:path w="282044" h="550934">
                    <a:moveTo>
                      <a:pt x="282044" y="0"/>
                    </a:moveTo>
                    <a:lnTo>
                      <a:pt x="267480" y="99713"/>
                    </a:lnTo>
                    <a:cubicBezTo>
                      <a:pt x="239139" y="225766"/>
                      <a:pt x="183331" y="340613"/>
                      <a:pt x="107036" y="438174"/>
                    </a:cubicBezTo>
                    <a:lnTo>
                      <a:pt x="0" y="550934"/>
                    </a:lnTo>
                  </a:path>
                </a:pathLst>
              </a:custGeom>
              <a:grp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endParaRPr>
              </a:p>
            </p:txBody>
          </p:sp>
          <p:sp>
            <p:nvSpPr>
              <p:cNvPr id="109" name="矩形 108"/>
              <p:cNvSpPr/>
              <p:nvPr/>
            </p:nvSpPr>
            <p:spPr>
              <a:xfrm>
                <a:off x="148013" y="1686433"/>
                <a:ext cx="985504" cy="609398"/>
              </a:xfrm>
              <a:prstGeom prst="rect">
                <a:avLst/>
              </a:prstGeom>
              <a:grpFill/>
              <a:ln>
                <a:noFill/>
              </a:ln>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i="0" u="none" strike="noStrike" kern="1200" cap="none" spc="0" normalizeH="0" baseline="0" noProof="0" dirty="0">
                    <a:ln>
                      <a:noFill/>
                    </a:ln>
                    <a:noFill/>
                    <a:effectLst/>
                    <a:uLnTx/>
                    <a:uFillTx/>
                    <a:latin typeface="Calibri"/>
                    <a:ea typeface="微软雅黑"/>
                    <a:cs typeface="+mn-cs"/>
                  </a:rPr>
                  <a:t>标题文</a:t>
                </a:r>
                <a:endParaRPr kumimoji="0" lang="en-US" altLang="zh-CN" sz="1400" i="0" u="none" strike="noStrike" kern="1200" cap="none" spc="0" normalizeH="0" baseline="0" noProof="0" dirty="0">
                  <a:ln>
                    <a:noFill/>
                  </a:ln>
                  <a:no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i="0" u="none" strike="noStrike" kern="1200" cap="none" spc="0" normalizeH="0" baseline="0" noProof="0" dirty="0">
                    <a:ln>
                      <a:noFill/>
                    </a:ln>
                    <a:noFill/>
                    <a:effectLst/>
                    <a:uLnTx/>
                    <a:uFillTx/>
                    <a:latin typeface="Calibri"/>
                    <a:ea typeface="微软雅黑"/>
                    <a:cs typeface="+mn-cs"/>
                  </a:rPr>
                  <a:t>字添加</a:t>
                </a:r>
              </a:p>
            </p:txBody>
          </p:sp>
          <p:sp>
            <p:nvSpPr>
              <p:cNvPr id="110" name="矩形 109"/>
              <p:cNvSpPr/>
              <p:nvPr/>
            </p:nvSpPr>
            <p:spPr>
              <a:xfrm>
                <a:off x="1138159" y="2725083"/>
                <a:ext cx="985504" cy="609398"/>
              </a:xfrm>
              <a:prstGeom prst="rect">
                <a:avLst/>
              </a:prstGeom>
              <a:grpFill/>
              <a:ln>
                <a:noFill/>
              </a:ln>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i="0" u="none" strike="noStrike" kern="1200" cap="none" spc="0" normalizeH="0" baseline="0" noProof="0" dirty="0">
                    <a:ln>
                      <a:noFill/>
                    </a:ln>
                    <a:noFill/>
                    <a:effectLst/>
                    <a:uLnTx/>
                    <a:uFillTx/>
                    <a:latin typeface="Calibri"/>
                    <a:ea typeface="微软雅黑"/>
                    <a:cs typeface="+mn-cs"/>
                  </a:rPr>
                  <a:t>标题文</a:t>
                </a:r>
                <a:endParaRPr kumimoji="0" lang="en-US" altLang="zh-CN" sz="1400" i="0" u="none" strike="noStrike" kern="1200" cap="none" spc="0" normalizeH="0" baseline="0" noProof="0" dirty="0">
                  <a:ln>
                    <a:noFill/>
                  </a:ln>
                  <a:no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i="0" u="none" strike="noStrike" kern="1200" cap="none" spc="0" normalizeH="0" baseline="0" noProof="0" dirty="0">
                    <a:ln>
                      <a:noFill/>
                    </a:ln>
                    <a:noFill/>
                    <a:effectLst/>
                    <a:uLnTx/>
                    <a:uFillTx/>
                    <a:latin typeface="Calibri"/>
                    <a:ea typeface="微软雅黑"/>
                    <a:cs typeface="+mn-cs"/>
                  </a:rPr>
                  <a:t>字添加</a:t>
                </a:r>
              </a:p>
            </p:txBody>
          </p:sp>
          <p:sp>
            <p:nvSpPr>
              <p:cNvPr id="111" name="矩形 110"/>
              <p:cNvSpPr/>
              <p:nvPr/>
            </p:nvSpPr>
            <p:spPr>
              <a:xfrm>
                <a:off x="1138159" y="4097125"/>
                <a:ext cx="985504" cy="609398"/>
              </a:xfrm>
              <a:prstGeom prst="rect">
                <a:avLst/>
              </a:prstGeom>
              <a:grpFill/>
              <a:ln>
                <a:noFill/>
              </a:ln>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i="0" u="none" strike="noStrike" kern="1200" cap="none" spc="0" normalizeH="0" baseline="0" noProof="0" dirty="0">
                    <a:ln>
                      <a:noFill/>
                    </a:ln>
                    <a:noFill/>
                    <a:effectLst/>
                    <a:uLnTx/>
                    <a:uFillTx/>
                    <a:latin typeface="Calibri"/>
                    <a:ea typeface="微软雅黑"/>
                    <a:cs typeface="+mn-cs"/>
                  </a:rPr>
                  <a:t>标题文</a:t>
                </a:r>
                <a:endParaRPr kumimoji="0" lang="en-US" altLang="zh-CN" sz="1400" i="0" u="none" strike="noStrike" kern="1200" cap="none" spc="0" normalizeH="0" baseline="0" noProof="0" dirty="0">
                  <a:ln>
                    <a:noFill/>
                  </a:ln>
                  <a:no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i="0" u="none" strike="noStrike" kern="1200" cap="none" spc="0" normalizeH="0" baseline="0" noProof="0" dirty="0">
                    <a:ln>
                      <a:noFill/>
                    </a:ln>
                    <a:noFill/>
                    <a:effectLst/>
                    <a:uLnTx/>
                    <a:uFillTx/>
                    <a:latin typeface="Calibri"/>
                    <a:ea typeface="微软雅黑"/>
                    <a:cs typeface="+mn-cs"/>
                  </a:rPr>
                  <a:t>字添加</a:t>
                </a:r>
              </a:p>
            </p:txBody>
          </p:sp>
          <p:sp>
            <p:nvSpPr>
              <p:cNvPr id="112" name="矩形 111"/>
              <p:cNvSpPr/>
              <p:nvPr/>
            </p:nvSpPr>
            <p:spPr>
              <a:xfrm>
                <a:off x="148013" y="5158795"/>
                <a:ext cx="985504" cy="609398"/>
              </a:xfrm>
              <a:prstGeom prst="rect">
                <a:avLst/>
              </a:prstGeom>
              <a:grpFill/>
              <a:ln>
                <a:noFill/>
              </a:ln>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i="0" u="none" strike="noStrike" kern="1200" cap="none" spc="0" normalizeH="0" baseline="0" noProof="0" dirty="0">
                    <a:ln>
                      <a:noFill/>
                    </a:ln>
                    <a:noFill/>
                    <a:effectLst/>
                    <a:uLnTx/>
                    <a:uFillTx/>
                    <a:latin typeface="Calibri"/>
                    <a:ea typeface="微软雅黑"/>
                    <a:cs typeface="+mn-cs"/>
                  </a:rPr>
                  <a:t>标题文</a:t>
                </a:r>
                <a:endParaRPr kumimoji="0" lang="en-US" altLang="zh-CN" sz="1400" i="0" u="none" strike="noStrike" kern="1200" cap="none" spc="0" normalizeH="0" baseline="0" noProof="0" dirty="0">
                  <a:ln>
                    <a:noFill/>
                  </a:ln>
                  <a:no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i="0" u="none" strike="noStrike" kern="1200" cap="none" spc="0" normalizeH="0" baseline="0" noProof="0" dirty="0">
                    <a:ln>
                      <a:noFill/>
                    </a:ln>
                    <a:noFill/>
                    <a:effectLst/>
                    <a:uLnTx/>
                    <a:uFillTx/>
                    <a:latin typeface="Calibri"/>
                    <a:ea typeface="微软雅黑"/>
                    <a:cs typeface="+mn-cs"/>
                  </a:rPr>
                  <a:t>字添加</a:t>
                </a:r>
              </a:p>
            </p:txBody>
          </p:sp>
          <p:sp>
            <p:nvSpPr>
              <p:cNvPr id="113" name="Freeform 72"/>
              <p:cNvSpPr>
                <a:spLocks noEditPoints="1"/>
              </p:cNvSpPr>
              <p:nvPr/>
            </p:nvSpPr>
            <p:spPr bwMode="auto">
              <a:xfrm>
                <a:off x="323531" y="4677615"/>
                <a:ext cx="204142" cy="204818"/>
              </a:xfrm>
              <a:custGeom>
                <a:avLst/>
                <a:gdLst>
                  <a:gd name="T0" fmla="*/ 20 w 128"/>
                  <a:gd name="T1" fmla="*/ 0 h 128"/>
                  <a:gd name="T2" fmla="*/ 12 w 128"/>
                  <a:gd name="T3" fmla="*/ 0 h 128"/>
                  <a:gd name="T4" fmla="*/ 0 w 128"/>
                  <a:gd name="T5" fmla="*/ 12 h 128"/>
                  <a:gd name="T6" fmla="*/ 0 w 128"/>
                  <a:gd name="T7" fmla="*/ 116 h 128"/>
                  <a:gd name="T8" fmla="*/ 12 w 128"/>
                  <a:gd name="T9" fmla="*/ 128 h 128"/>
                  <a:gd name="T10" fmla="*/ 20 w 128"/>
                  <a:gd name="T11" fmla="*/ 128 h 128"/>
                  <a:gd name="T12" fmla="*/ 32 w 128"/>
                  <a:gd name="T13" fmla="*/ 116 h 128"/>
                  <a:gd name="T14" fmla="*/ 32 w 128"/>
                  <a:gd name="T15" fmla="*/ 12 h 128"/>
                  <a:gd name="T16" fmla="*/ 20 w 128"/>
                  <a:gd name="T17" fmla="*/ 0 h 128"/>
                  <a:gd name="T18" fmla="*/ 24 w 128"/>
                  <a:gd name="T19" fmla="*/ 112 h 128"/>
                  <a:gd name="T20" fmla="*/ 16 w 128"/>
                  <a:gd name="T21" fmla="*/ 120 h 128"/>
                  <a:gd name="T22" fmla="*/ 8 w 128"/>
                  <a:gd name="T23" fmla="*/ 112 h 128"/>
                  <a:gd name="T24" fmla="*/ 8 w 128"/>
                  <a:gd name="T25" fmla="*/ 16 h 128"/>
                  <a:gd name="T26" fmla="*/ 16 w 128"/>
                  <a:gd name="T27" fmla="*/ 8 h 128"/>
                  <a:gd name="T28" fmla="*/ 24 w 128"/>
                  <a:gd name="T29" fmla="*/ 16 h 128"/>
                  <a:gd name="T30" fmla="*/ 24 w 128"/>
                  <a:gd name="T31" fmla="*/ 112 h 128"/>
                  <a:gd name="T32" fmla="*/ 116 w 128"/>
                  <a:gd name="T33" fmla="*/ 24 h 128"/>
                  <a:gd name="T34" fmla="*/ 108 w 128"/>
                  <a:gd name="T35" fmla="*/ 24 h 128"/>
                  <a:gd name="T36" fmla="*/ 96 w 128"/>
                  <a:gd name="T37" fmla="*/ 36 h 128"/>
                  <a:gd name="T38" fmla="*/ 96 w 128"/>
                  <a:gd name="T39" fmla="*/ 116 h 128"/>
                  <a:gd name="T40" fmla="*/ 108 w 128"/>
                  <a:gd name="T41" fmla="*/ 128 h 128"/>
                  <a:gd name="T42" fmla="*/ 116 w 128"/>
                  <a:gd name="T43" fmla="*/ 128 h 128"/>
                  <a:gd name="T44" fmla="*/ 128 w 128"/>
                  <a:gd name="T45" fmla="*/ 116 h 128"/>
                  <a:gd name="T46" fmla="*/ 128 w 128"/>
                  <a:gd name="T47" fmla="*/ 36 h 128"/>
                  <a:gd name="T48" fmla="*/ 116 w 128"/>
                  <a:gd name="T49" fmla="*/ 24 h 128"/>
                  <a:gd name="T50" fmla="*/ 120 w 128"/>
                  <a:gd name="T51" fmla="*/ 112 h 128"/>
                  <a:gd name="T52" fmla="*/ 112 w 128"/>
                  <a:gd name="T53" fmla="*/ 120 h 128"/>
                  <a:gd name="T54" fmla="*/ 104 w 128"/>
                  <a:gd name="T55" fmla="*/ 112 h 128"/>
                  <a:gd name="T56" fmla="*/ 104 w 128"/>
                  <a:gd name="T57" fmla="*/ 40 h 128"/>
                  <a:gd name="T58" fmla="*/ 112 w 128"/>
                  <a:gd name="T59" fmla="*/ 32 h 128"/>
                  <a:gd name="T60" fmla="*/ 120 w 128"/>
                  <a:gd name="T61" fmla="*/ 40 h 128"/>
                  <a:gd name="T62" fmla="*/ 120 w 128"/>
                  <a:gd name="T63" fmla="*/ 112 h 128"/>
                  <a:gd name="T64" fmla="*/ 68 w 128"/>
                  <a:gd name="T65" fmla="*/ 48 h 128"/>
                  <a:gd name="T66" fmla="*/ 60 w 128"/>
                  <a:gd name="T67" fmla="*/ 48 h 128"/>
                  <a:gd name="T68" fmla="*/ 48 w 128"/>
                  <a:gd name="T69" fmla="*/ 60 h 128"/>
                  <a:gd name="T70" fmla="*/ 48 w 128"/>
                  <a:gd name="T71" fmla="*/ 116 h 128"/>
                  <a:gd name="T72" fmla="*/ 60 w 128"/>
                  <a:gd name="T73" fmla="*/ 128 h 128"/>
                  <a:gd name="T74" fmla="*/ 68 w 128"/>
                  <a:gd name="T75" fmla="*/ 128 h 128"/>
                  <a:gd name="T76" fmla="*/ 80 w 128"/>
                  <a:gd name="T77" fmla="*/ 116 h 128"/>
                  <a:gd name="T78" fmla="*/ 80 w 128"/>
                  <a:gd name="T79" fmla="*/ 60 h 128"/>
                  <a:gd name="T80" fmla="*/ 68 w 128"/>
                  <a:gd name="T81" fmla="*/ 48 h 128"/>
                  <a:gd name="T82" fmla="*/ 72 w 128"/>
                  <a:gd name="T83" fmla="*/ 112 h 128"/>
                  <a:gd name="T84" fmla="*/ 64 w 128"/>
                  <a:gd name="T85" fmla="*/ 120 h 128"/>
                  <a:gd name="T86" fmla="*/ 56 w 128"/>
                  <a:gd name="T87" fmla="*/ 112 h 128"/>
                  <a:gd name="T88" fmla="*/ 56 w 128"/>
                  <a:gd name="T89" fmla="*/ 64 h 128"/>
                  <a:gd name="T90" fmla="*/ 64 w 128"/>
                  <a:gd name="T91" fmla="*/ 56 h 128"/>
                  <a:gd name="T92" fmla="*/ 72 w 128"/>
                  <a:gd name="T93" fmla="*/ 64 h 128"/>
                  <a:gd name="T94" fmla="*/ 72 w 128"/>
                  <a:gd name="T9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8" h="128">
                    <a:moveTo>
                      <a:pt x="20" y="0"/>
                    </a:moveTo>
                    <a:cubicBezTo>
                      <a:pt x="12" y="0"/>
                      <a:pt x="12" y="0"/>
                      <a:pt x="12" y="0"/>
                    </a:cubicBezTo>
                    <a:cubicBezTo>
                      <a:pt x="5" y="0"/>
                      <a:pt x="0" y="5"/>
                      <a:pt x="0" y="12"/>
                    </a:cubicBezTo>
                    <a:cubicBezTo>
                      <a:pt x="0" y="116"/>
                      <a:pt x="0" y="116"/>
                      <a:pt x="0" y="116"/>
                    </a:cubicBezTo>
                    <a:cubicBezTo>
                      <a:pt x="0" y="123"/>
                      <a:pt x="5" y="128"/>
                      <a:pt x="12" y="128"/>
                    </a:cubicBezTo>
                    <a:cubicBezTo>
                      <a:pt x="20" y="128"/>
                      <a:pt x="20" y="128"/>
                      <a:pt x="20" y="128"/>
                    </a:cubicBezTo>
                    <a:cubicBezTo>
                      <a:pt x="27" y="128"/>
                      <a:pt x="32" y="123"/>
                      <a:pt x="32" y="116"/>
                    </a:cubicBezTo>
                    <a:cubicBezTo>
                      <a:pt x="32" y="12"/>
                      <a:pt x="32" y="12"/>
                      <a:pt x="32" y="12"/>
                    </a:cubicBezTo>
                    <a:cubicBezTo>
                      <a:pt x="32" y="5"/>
                      <a:pt x="27" y="0"/>
                      <a:pt x="20" y="0"/>
                    </a:cubicBezTo>
                    <a:close/>
                    <a:moveTo>
                      <a:pt x="24" y="112"/>
                    </a:moveTo>
                    <a:cubicBezTo>
                      <a:pt x="24" y="116"/>
                      <a:pt x="20" y="120"/>
                      <a:pt x="16" y="120"/>
                    </a:cubicBezTo>
                    <a:cubicBezTo>
                      <a:pt x="12" y="120"/>
                      <a:pt x="8" y="116"/>
                      <a:pt x="8" y="112"/>
                    </a:cubicBezTo>
                    <a:cubicBezTo>
                      <a:pt x="8" y="16"/>
                      <a:pt x="8" y="16"/>
                      <a:pt x="8" y="16"/>
                    </a:cubicBezTo>
                    <a:cubicBezTo>
                      <a:pt x="8" y="12"/>
                      <a:pt x="12" y="8"/>
                      <a:pt x="16" y="8"/>
                    </a:cubicBezTo>
                    <a:cubicBezTo>
                      <a:pt x="20" y="8"/>
                      <a:pt x="24" y="12"/>
                      <a:pt x="24" y="16"/>
                    </a:cubicBezTo>
                    <a:lnTo>
                      <a:pt x="24" y="112"/>
                    </a:lnTo>
                    <a:close/>
                    <a:moveTo>
                      <a:pt x="116" y="24"/>
                    </a:moveTo>
                    <a:cubicBezTo>
                      <a:pt x="108" y="24"/>
                      <a:pt x="108" y="24"/>
                      <a:pt x="108" y="24"/>
                    </a:cubicBezTo>
                    <a:cubicBezTo>
                      <a:pt x="101" y="24"/>
                      <a:pt x="96" y="29"/>
                      <a:pt x="96" y="36"/>
                    </a:cubicBezTo>
                    <a:cubicBezTo>
                      <a:pt x="96" y="116"/>
                      <a:pt x="96" y="116"/>
                      <a:pt x="96" y="116"/>
                    </a:cubicBezTo>
                    <a:cubicBezTo>
                      <a:pt x="96" y="123"/>
                      <a:pt x="101" y="128"/>
                      <a:pt x="108" y="128"/>
                    </a:cubicBezTo>
                    <a:cubicBezTo>
                      <a:pt x="116" y="128"/>
                      <a:pt x="116" y="128"/>
                      <a:pt x="116" y="128"/>
                    </a:cubicBezTo>
                    <a:cubicBezTo>
                      <a:pt x="123" y="128"/>
                      <a:pt x="128" y="123"/>
                      <a:pt x="128" y="116"/>
                    </a:cubicBezTo>
                    <a:cubicBezTo>
                      <a:pt x="128" y="36"/>
                      <a:pt x="128" y="36"/>
                      <a:pt x="128" y="36"/>
                    </a:cubicBezTo>
                    <a:cubicBezTo>
                      <a:pt x="128" y="29"/>
                      <a:pt x="123" y="24"/>
                      <a:pt x="116" y="24"/>
                    </a:cubicBezTo>
                    <a:close/>
                    <a:moveTo>
                      <a:pt x="120" y="112"/>
                    </a:moveTo>
                    <a:cubicBezTo>
                      <a:pt x="120" y="116"/>
                      <a:pt x="116" y="120"/>
                      <a:pt x="112" y="120"/>
                    </a:cubicBezTo>
                    <a:cubicBezTo>
                      <a:pt x="108" y="120"/>
                      <a:pt x="104" y="116"/>
                      <a:pt x="104" y="112"/>
                    </a:cubicBezTo>
                    <a:cubicBezTo>
                      <a:pt x="104" y="40"/>
                      <a:pt x="104" y="40"/>
                      <a:pt x="104" y="40"/>
                    </a:cubicBezTo>
                    <a:cubicBezTo>
                      <a:pt x="104" y="36"/>
                      <a:pt x="108" y="32"/>
                      <a:pt x="112" y="32"/>
                    </a:cubicBezTo>
                    <a:cubicBezTo>
                      <a:pt x="116" y="32"/>
                      <a:pt x="120" y="36"/>
                      <a:pt x="120" y="40"/>
                    </a:cubicBezTo>
                    <a:lnTo>
                      <a:pt x="120" y="112"/>
                    </a:lnTo>
                    <a:close/>
                    <a:moveTo>
                      <a:pt x="68" y="48"/>
                    </a:moveTo>
                    <a:cubicBezTo>
                      <a:pt x="60" y="48"/>
                      <a:pt x="60" y="48"/>
                      <a:pt x="60" y="48"/>
                    </a:cubicBezTo>
                    <a:cubicBezTo>
                      <a:pt x="53" y="48"/>
                      <a:pt x="48" y="53"/>
                      <a:pt x="48" y="60"/>
                    </a:cubicBezTo>
                    <a:cubicBezTo>
                      <a:pt x="48" y="116"/>
                      <a:pt x="48" y="116"/>
                      <a:pt x="48" y="116"/>
                    </a:cubicBezTo>
                    <a:cubicBezTo>
                      <a:pt x="48" y="123"/>
                      <a:pt x="53" y="128"/>
                      <a:pt x="60" y="128"/>
                    </a:cubicBezTo>
                    <a:cubicBezTo>
                      <a:pt x="68" y="128"/>
                      <a:pt x="68" y="128"/>
                      <a:pt x="68" y="128"/>
                    </a:cubicBezTo>
                    <a:cubicBezTo>
                      <a:pt x="75" y="128"/>
                      <a:pt x="80" y="123"/>
                      <a:pt x="80" y="116"/>
                    </a:cubicBezTo>
                    <a:cubicBezTo>
                      <a:pt x="80" y="60"/>
                      <a:pt x="80" y="60"/>
                      <a:pt x="80" y="60"/>
                    </a:cubicBezTo>
                    <a:cubicBezTo>
                      <a:pt x="80" y="53"/>
                      <a:pt x="75" y="48"/>
                      <a:pt x="68" y="48"/>
                    </a:cubicBezTo>
                    <a:close/>
                    <a:moveTo>
                      <a:pt x="72" y="112"/>
                    </a:moveTo>
                    <a:cubicBezTo>
                      <a:pt x="72" y="116"/>
                      <a:pt x="68" y="120"/>
                      <a:pt x="64" y="120"/>
                    </a:cubicBezTo>
                    <a:cubicBezTo>
                      <a:pt x="60" y="120"/>
                      <a:pt x="56" y="116"/>
                      <a:pt x="56" y="112"/>
                    </a:cubicBezTo>
                    <a:cubicBezTo>
                      <a:pt x="56" y="64"/>
                      <a:pt x="56" y="64"/>
                      <a:pt x="56" y="64"/>
                    </a:cubicBezTo>
                    <a:cubicBezTo>
                      <a:pt x="56" y="60"/>
                      <a:pt x="60" y="56"/>
                      <a:pt x="64" y="56"/>
                    </a:cubicBezTo>
                    <a:cubicBezTo>
                      <a:pt x="68" y="56"/>
                      <a:pt x="72" y="60"/>
                      <a:pt x="72" y="64"/>
                    </a:cubicBezTo>
                    <a:lnTo>
                      <a:pt x="72" y="11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noFill/>
                </a:endParaRPr>
              </a:p>
            </p:txBody>
          </p:sp>
          <p:sp>
            <p:nvSpPr>
              <p:cNvPr id="114" name="Freeform 73"/>
              <p:cNvSpPr>
                <a:spLocks noEditPoints="1"/>
              </p:cNvSpPr>
              <p:nvPr/>
            </p:nvSpPr>
            <p:spPr bwMode="auto">
              <a:xfrm>
                <a:off x="940744" y="4016881"/>
                <a:ext cx="204142" cy="204818"/>
              </a:xfrm>
              <a:custGeom>
                <a:avLst/>
                <a:gdLst>
                  <a:gd name="T0" fmla="*/ 36 w 128"/>
                  <a:gd name="T1" fmla="*/ 44 h 128"/>
                  <a:gd name="T2" fmla="*/ 92 w 128"/>
                  <a:gd name="T3" fmla="*/ 44 h 128"/>
                  <a:gd name="T4" fmla="*/ 96 w 128"/>
                  <a:gd name="T5" fmla="*/ 40 h 128"/>
                  <a:gd name="T6" fmla="*/ 92 w 128"/>
                  <a:gd name="T7" fmla="*/ 36 h 128"/>
                  <a:gd name="T8" fmla="*/ 36 w 128"/>
                  <a:gd name="T9" fmla="*/ 36 h 128"/>
                  <a:gd name="T10" fmla="*/ 32 w 128"/>
                  <a:gd name="T11" fmla="*/ 40 h 128"/>
                  <a:gd name="T12" fmla="*/ 36 w 128"/>
                  <a:gd name="T13" fmla="*/ 44 h 128"/>
                  <a:gd name="T14" fmla="*/ 100 w 128"/>
                  <a:gd name="T15" fmla="*/ 56 h 128"/>
                  <a:gd name="T16" fmla="*/ 96 w 128"/>
                  <a:gd name="T17" fmla="*/ 52 h 128"/>
                  <a:gd name="T18" fmla="*/ 32 w 128"/>
                  <a:gd name="T19" fmla="*/ 52 h 128"/>
                  <a:gd name="T20" fmla="*/ 28 w 128"/>
                  <a:gd name="T21" fmla="*/ 56 h 128"/>
                  <a:gd name="T22" fmla="*/ 32 w 128"/>
                  <a:gd name="T23" fmla="*/ 60 h 128"/>
                  <a:gd name="T24" fmla="*/ 96 w 128"/>
                  <a:gd name="T25" fmla="*/ 60 h 128"/>
                  <a:gd name="T26" fmla="*/ 100 w 128"/>
                  <a:gd name="T27" fmla="*/ 56 h 128"/>
                  <a:gd name="T28" fmla="*/ 108 w 128"/>
                  <a:gd name="T29" fmla="*/ 8 h 128"/>
                  <a:gd name="T30" fmla="*/ 100 w 128"/>
                  <a:gd name="T31" fmla="*/ 0 h 128"/>
                  <a:gd name="T32" fmla="*/ 24 w 128"/>
                  <a:gd name="T33" fmla="*/ 0 h 128"/>
                  <a:gd name="T34" fmla="*/ 16 w 128"/>
                  <a:gd name="T35" fmla="*/ 8 h 128"/>
                  <a:gd name="T36" fmla="*/ 0 w 128"/>
                  <a:gd name="T37" fmla="*/ 76 h 128"/>
                  <a:gd name="T38" fmla="*/ 0 w 128"/>
                  <a:gd name="T39" fmla="*/ 116 h 128"/>
                  <a:gd name="T40" fmla="*/ 12 w 128"/>
                  <a:gd name="T41" fmla="*/ 128 h 128"/>
                  <a:gd name="T42" fmla="*/ 116 w 128"/>
                  <a:gd name="T43" fmla="*/ 128 h 128"/>
                  <a:gd name="T44" fmla="*/ 128 w 128"/>
                  <a:gd name="T45" fmla="*/ 116 h 128"/>
                  <a:gd name="T46" fmla="*/ 128 w 128"/>
                  <a:gd name="T47" fmla="*/ 76 h 128"/>
                  <a:gd name="T48" fmla="*/ 108 w 128"/>
                  <a:gd name="T49" fmla="*/ 8 h 128"/>
                  <a:gd name="T50" fmla="*/ 24 w 128"/>
                  <a:gd name="T51" fmla="*/ 12 h 128"/>
                  <a:gd name="T52" fmla="*/ 28 w 128"/>
                  <a:gd name="T53" fmla="*/ 8 h 128"/>
                  <a:gd name="T54" fmla="*/ 96 w 128"/>
                  <a:gd name="T55" fmla="*/ 8 h 128"/>
                  <a:gd name="T56" fmla="*/ 100 w 128"/>
                  <a:gd name="T57" fmla="*/ 12 h 128"/>
                  <a:gd name="T58" fmla="*/ 119 w 128"/>
                  <a:gd name="T59" fmla="*/ 72 h 128"/>
                  <a:gd name="T60" fmla="*/ 92 w 128"/>
                  <a:gd name="T61" fmla="*/ 72 h 128"/>
                  <a:gd name="T62" fmla="*/ 88 w 128"/>
                  <a:gd name="T63" fmla="*/ 72 h 128"/>
                  <a:gd name="T64" fmla="*/ 84 w 128"/>
                  <a:gd name="T65" fmla="*/ 76 h 128"/>
                  <a:gd name="T66" fmla="*/ 84 w 128"/>
                  <a:gd name="T67" fmla="*/ 88 h 128"/>
                  <a:gd name="T68" fmla="*/ 80 w 128"/>
                  <a:gd name="T69" fmla="*/ 92 h 128"/>
                  <a:gd name="T70" fmla="*/ 48 w 128"/>
                  <a:gd name="T71" fmla="*/ 92 h 128"/>
                  <a:gd name="T72" fmla="*/ 44 w 128"/>
                  <a:gd name="T73" fmla="*/ 88 h 128"/>
                  <a:gd name="T74" fmla="*/ 44 w 128"/>
                  <a:gd name="T75" fmla="*/ 76 h 128"/>
                  <a:gd name="T76" fmla="*/ 40 w 128"/>
                  <a:gd name="T77" fmla="*/ 72 h 128"/>
                  <a:gd name="T78" fmla="*/ 36 w 128"/>
                  <a:gd name="T79" fmla="*/ 72 h 128"/>
                  <a:gd name="T80" fmla="*/ 9 w 128"/>
                  <a:gd name="T81" fmla="*/ 72 h 128"/>
                  <a:gd name="T82" fmla="*/ 24 w 128"/>
                  <a:gd name="T83" fmla="*/ 12 h 128"/>
                  <a:gd name="T84" fmla="*/ 120 w 128"/>
                  <a:gd name="T85" fmla="*/ 112 h 128"/>
                  <a:gd name="T86" fmla="*/ 112 w 128"/>
                  <a:gd name="T87" fmla="*/ 120 h 128"/>
                  <a:gd name="T88" fmla="*/ 16 w 128"/>
                  <a:gd name="T89" fmla="*/ 120 h 128"/>
                  <a:gd name="T90" fmla="*/ 8 w 128"/>
                  <a:gd name="T91" fmla="*/ 112 h 128"/>
                  <a:gd name="T92" fmla="*/ 8 w 128"/>
                  <a:gd name="T93" fmla="*/ 80 h 128"/>
                  <a:gd name="T94" fmla="*/ 36 w 128"/>
                  <a:gd name="T95" fmla="*/ 80 h 128"/>
                  <a:gd name="T96" fmla="*/ 36 w 128"/>
                  <a:gd name="T97" fmla="*/ 92 h 128"/>
                  <a:gd name="T98" fmla="*/ 44 w 128"/>
                  <a:gd name="T99" fmla="*/ 100 h 128"/>
                  <a:gd name="T100" fmla="*/ 84 w 128"/>
                  <a:gd name="T101" fmla="*/ 100 h 128"/>
                  <a:gd name="T102" fmla="*/ 92 w 128"/>
                  <a:gd name="T103" fmla="*/ 92 h 128"/>
                  <a:gd name="T104" fmla="*/ 92 w 128"/>
                  <a:gd name="T105" fmla="*/ 80 h 128"/>
                  <a:gd name="T106" fmla="*/ 120 w 128"/>
                  <a:gd name="T107" fmla="*/ 80 h 128"/>
                  <a:gd name="T108" fmla="*/ 120 w 128"/>
                  <a:gd name="T109" fmla="*/ 112 h 128"/>
                  <a:gd name="T110" fmla="*/ 40 w 128"/>
                  <a:gd name="T111" fmla="*/ 28 h 128"/>
                  <a:gd name="T112" fmla="*/ 88 w 128"/>
                  <a:gd name="T113" fmla="*/ 28 h 128"/>
                  <a:gd name="T114" fmla="*/ 92 w 128"/>
                  <a:gd name="T115" fmla="*/ 24 h 128"/>
                  <a:gd name="T116" fmla="*/ 88 w 128"/>
                  <a:gd name="T117" fmla="*/ 20 h 128"/>
                  <a:gd name="T118" fmla="*/ 40 w 128"/>
                  <a:gd name="T119" fmla="*/ 20 h 128"/>
                  <a:gd name="T120" fmla="*/ 36 w 128"/>
                  <a:gd name="T121" fmla="*/ 24 h 128"/>
                  <a:gd name="T122" fmla="*/ 40 w 128"/>
                  <a:gd name="T123" fmla="*/ 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8" h="128">
                    <a:moveTo>
                      <a:pt x="36" y="44"/>
                    </a:moveTo>
                    <a:cubicBezTo>
                      <a:pt x="92" y="44"/>
                      <a:pt x="92" y="44"/>
                      <a:pt x="92" y="44"/>
                    </a:cubicBezTo>
                    <a:cubicBezTo>
                      <a:pt x="94" y="44"/>
                      <a:pt x="96" y="42"/>
                      <a:pt x="96" y="40"/>
                    </a:cubicBezTo>
                    <a:cubicBezTo>
                      <a:pt x="96" y="38"/>
                      <a:pt x="94" y="36"/>
                      <a:pt x="92" y="36"/>
                    </a:cubicBezTo>
                    <a:cubicBezTo>
                      <a:pt x="36" y="36"/>
                      <a:pt x="36" y="36"/>
                      <a:pt x="36" y="36"/>
                    </a:cubicBezTo>
                    <a:cubicBezTo>
                      <a:pt x="34" y="36"/>
                      <a:pt x="32" y="38"/>
                      <a:pt x="32" y="40"/>
                    </a:cubicBezTo>
                    <a:cubicBezTo>
                      <a:pt x="32" y="42"/>
                      <a:pt x="34" y="44"/>
                      <a:pt x="36" y="44"/>
                    </a:cubicBezTo>
                    <a:close/>
                    <a:moveTo>
                      <a:pt x="100" y="56"/>
                    </a:moveTo>
                    <a:cubicBezTo>
                      <a:pt x="100" y="54"/>
                      <a:pt x="98" y="52"/>
                      <a:pt x="96" y="52"/>
                    </a:cubicBezTo>
                    <a:cubicBezTo>
                      <a:pt x="32" y="52"/>
                      <a:pt x="32" y="52"/>
                      <a:pt x="32" y="52"/>
                    </a:cubicBezTo>
                    <a:cubicBezTo>
                      <a:pt x="30" y="52"/>
                      <a:pt x="28" y="54"/>
                      <a:pt x="28" y="56"/>
                    </a:cubicBezTo>
                    <a:cubicBezTo>
                      <a:pt x="28" y="58"/>
                      <a:pt x="30" y="60"/>
                      <a:pt x="32" y="60"/>
                    </a:cubicBezTo>
                    <a:cubicBezTo>
                      <a:pt x="96" y="60"/>
                      <a:pt x="96" y="60"/>
                      <a:pt x="96" y="60"/>
                    </a:cubicBezTo>
                    <a:cubicBezTo>
                      <a:pt x="98" y="60"/>
                      <a:pt x="100" y="58"/>
                      <a:pt x="100" y="56"/>
                    </a:cubicBezTo>
                    <a:close/>
                    <a:moveTo>
                      <a:pt x="108" y="8"/>
                    </a:moveTo>
                    <a:cubicBezTo>
                      <a:pt x="107" y="5"/>
                      <a:pt x="104" y="0"/>
                      <a:pt x="100" y="0"/>
                    </a:cubicBezTo>
                    <a:cubicBezTo>
                      <a:pt x="24" y="0"/>
                      <a:pt x="24" y="0"/>
                      <a:pt x="24" y="0"/>
                    </a:cubicBezTo>
                    <a:cubicBezTo>
                      <a:pt x="20" y="0"/>
                      <a:pt x="17" y="5"/>
                      <a:pt x="16" y="8"/>
                    </a:cubicBezTo>
                    <a:cubicBezTo>
                      <a:pt x="0" y="76"/>
                      <a:pt x="0" y="76"/>
                      <a:pt x="0" y="76"/>
                    </a:cubicBezTo>
                    <a:cubicBezTo>
                      <a:pt x="0" y="116"/>
                      <a:pt x="0" y="116"/>
                      <a:pt x="0" y="116"/>
                    </a:cubicBezTo>
                    <a:cubicBezTo>
                      <a:pt x="0" y="123"/>
                      <a:pt x="5" y="128"/>
                      <a:pt x="12" y="128"/>
                    </a:cubicBezTo>
                    <a:cubicBezTo>
                      <a:pt x="116" y="128"/>
                      <a:pt x="116" y="128"/>
                      <a:pt x="116" y="128"/>
                    </a:cubicBezTo>
                    <a:cubicBezTo>
                      <a:pt x="123" y="128"/>
                      <a:pt x="128" y="123"/>
                      <a:pt x="128" y="116"/>
                    </a:cubicBezTo>
                    <a:cubicBezTo>
                      <a:pt x="128" y="76"/>
                      <a:pt x="128" y="76"/>
                      <a:pt x="128" y="76"/>
                    </a:cubicBezTo>
                    <a:lnTo>
                      <a:pt x="108" y="8"/>
                    </a:lnTo>
                    <a:close/>
                    <a:moveTo>
                      <a:pt x="24" y="12"/>
                    </a:moveTo>
                    <a:cubicBezTo>
                      <a:pt x="24" y="10"/>
                      <a:pt x="26" y="8"/>
                      <a:pt x="28" y="8"/>
                    </a:cubicBezTo>
                    <a:cubicBezTo>
                      <a:pt x="96" y="8"/>
                      <a:pt x="96" y="8"/>
                      <a:pt x="96" y="8"/>
                    </a:cubicBezTo>
                    <a:cubicBezTo>
                      <a:pt x="98" y="8"/>
                      <a:pt x="100" y="10"/>
                      <a:pt x="100" y="12"/>
                    </a:cubicBezTo>
                    <a:cubicBezTo>
                      <a:pt x="119" y="72"/>
                      <a:pt x="119" y="72"/>
                      <a:pt x="119" y="72"/>
                    </a:cubicBezTo>
                    <a:cubicBezTo>
                      <a:pt x="92" y="72"/>
                      <a:pt x="92" y="72"/>
                      <a:pt x="92" y="72"/>
                    </a:cubicBezTo>
                    <a:cubicBezTo>
                      <a:pt x="88" y="72"/>
                      <a:pt x="88" y="72"/>
                      <a:pt x="88" y="72"/>
                    </a:cubicBezTo>
                    <a:cubicBezTo>
                      <a:pt x="84" y="72"/>
                      <a:pt x="84" y="76"/>
                      <a:pt x="84" y="76"/>
                    </a:cubicBezTo>
                    <a:cubicBezTo>
                      <a:pt x="84" y="88"/>
                      <a:pt x="84" y="88"/>
                      <a:pt x="84" y="88"/>
                    </a:cubicBezTo>
                    <a:cubicBezTo>
                      <a:pt x="84" y="90"/>
                      <a:pt x="82" y="92"/>
                      <a:pt x="80" y="92"/>
                    </a:cubicBezTo>
                    <a:cubicBezTo>
                      <a:pt x="48" y="92"/>
                      <a:pt x="48" y="92"/>
                      <a:pt x="48" y="92"/>
                    </a:cubicBezTo>
                    <a:cubicBezTo>
                      <a:pt x="46" y="92"/>
                      <a:pt x="44" y="90"/>
                      <a:pt x="44" y="88"/>
                    </a:cubicBezTo>
                    <a:cubicBezTo>
                      <a:pt x="44" y="76"/>
                      <a:pt x="44" y="76"/>
                      <a:pt x="44" y="76"/>
                    </a:cubicBezTo>
                    <a:cubicBezTo>
                      <a:pt x="44" y="76"/>
                      <a:pt x="44" y="72"/>
                      <a:pt x="40" y="72"/>
                    </a:cubicBezTo>
                    <a:cubicBezTo>
                      <a:pt x="36" y="72"/>
                      <a:pt x="36" y="72"/>
                      <a:pt x="36" y="72"/>
                    </a:cubicBezTo>
                    <a:cubicBezTo>
                      <a:pt x="9" y="72"/>
                      <a:pt x="9" y="72"/>
                      <a:pt x="9" y="72"/>
                    </a:cubicBezTo>
                    <a:lnTo>
                      <a:pt x="24" y="12"/>
                    </a:lnTo>
                    <a:close/>
                    <a:moveTo>
                      <a:pt x="120" y="112"/>
                    </a:moveTo>
                    <a:cubicBezTo>
                      <a:pt x="120" y="116"/>
                      <a:pt x="116" y="120"/>
                      <a:pt x="112" y="120"/>
                    </a:cubicBezTo>
                    <a:cubicBezTo>
                      <a:pt x="16" y="120"/>
                      <a:pt x="16" y="120"/>
                      <a:pt x="16" y="120"/>
                    </a:cubicBezTo>
                    <a:cubicBezTo>
                      <a:pt x="12" y="120"/>
                      <a:pt x="8" y="116"/>
                      <a:pt x="8" y="112"/>
                    </a:cubicBezTo>
                    <a:cubicBezTo>
                      <a:pt x="8" y="80"/>
                      <a:pt x="8" y="80"/>
                      <a:pt x="8" y="80"/>
                    </a:cubicBezTo>
                    <a:cubicBezTo>
                      <a:pt x="36" y="80"/>
                      <a:pt x="36" y="80"/>
                      <a:pt x="36" y="80"/>
                    </a:cubicBezTo>
                    <a:cubicBezTo>
                      <a:pt x="36" y="92"/>
                      <a:pt x="36" y="92"/>
                      <a:pt x="36" y="92"/>
                    </a:cubicBezTo>
                    <a:cubicBezTo>
                      <a:pt x="36" y="96"/>
                      <a:pt x="40" y="100"/>
                      <a:pt x="44" y="100"/>
                    </a:cubicBezTo>
                    <a:cubicBezTo>
                      <a:pt x="84" y="100"/>
                      <a:pt x="84" y="100"/>
                      <a:pt x="84" y="100"/>
                    </a:cubicBezTo>
                    <a:cubicBezTo>
                      <a:pt x="88" y="100"/>
                      <a:pt x="92" y="96"/>
                      <a:pt x="92" y="92"/>
                    </a:cubicBezTo>
                    <a:cubicBezTo>
                      <a:pt x="92" y="80"/>
                      <a:pt x="92" y="80"/>
                      <a:pt x="92" y="80"/>
                    </a:cubicBezTo>
                    <a:cubicBezTo>
                      <a:pt x="120" y="80"/>
                      <a:pt x="120" y="80"/>
                      <a:pt x="120" y="80"/>
                    </a:cubicBezTo>
                    <a:lnTo>
                      <a:pt x="120" y="112"/>
                    </a:lnTo>
                    <a:close/>
                    <a:moveTo>
                      <a:pt x="40" y="28"/>
                    </a:moveTo>
                    <a:cubicBezTo>
                      <a:pt x="88" y="28"/>
                      <a:pt x="88" y="28"/>
                      <a:pt x="88" y="28"/>
                    </a:cubicBezTo>
                    <a:cubicBezTo>
                      <a:pt x="90" y="28"/>
                      <a:pt x="92" y="26"/>
                      <a:pt x="92" y="24"/>
                    </a:cubicBezTo>
                    <a:cubicBezTo>
                      <a:pt x="92" y="22"/>
                      <a:pt x="90" y="20"/>
                      <a:pt x="88" y="20"/>
                    </a:cubicBezTo>
                    <a:cubicBezTo>
                      <a:pt x="40" y="20"/>
                      <a:pt x="40" y="20"/>
                      <a:pt x="40" y="20"/>
                    </a:cubicBezTo>
                    <a:cubicBezTo>
                      <a:pt x="38" y="20"/>
                      <a:pt x="36" y="22"/>
                      <a:pt x="36" y="24"/>
                    </a:cubicBezTo>
                    <a:cubicBezTo>
                      <a:pt x="36" y="26"/>
                      <a:pt x="38" y="28"/>
                      <a:pt x="40" y="2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noFill/>
                </a:endParaRPr>
              </a:p>
            </p:txBody>
          </p:sp>
          <p:sp>
            <p:nvSpPr>
              <p:cNvPr id="115" name="Freeform 74"/>
              <p:cNvSpPr>
                <a:spLocks noEditPoints="1"/>
              </p:cNvSpPr>
              <p:nvPr/>
            </p:nvSpPr>
            <p:spPr bwMode="auto">
              <a:xfrm>
                <a:off x="894289" y="3131899"/>
                <a:ext cx="204818" cy="204818"/>
              </a:xfrm>
              <a:custGeom>
                <a:avLst/>
                <a:gdLst>
                  <a:gd name="T0" fmla="*/ 108 w 128"/>
                  <a:gd name="T1" fmla="*/ 8 h 128"/>
                  <a:gd name="T2" fmla="*/ 100 w 128"/>
                  <a:gd name="T3" fmla="*/ 0 h 128"/>
                  <a:gd name="T4" fmla="*/ 24 w 128"/>
                  <a:gd name="T5" fmla="*/ 0 h 128"/>
                  <a:gd name="T6" fmla="*/ 16 w 128"/>
                  <a:gd name="T7" fmla="*/ 8 h 128"/>
                  <a:gd name="T8" fmla="*/ 0 w 128"/>
                  <a:gd name="T9" fmla="*/ 76 h 128"/>
                  <a:gd name="T10" fmla="*/ 0 w 128"/>
                  <a:gd name="T11" fmla="*/ 116 h 128"/>
                  <a:gd name="T12" fmla="*/ 12 w 128"/>
                  <a:gd name="T13" fmla="*/ 128 h 128"/>
                  <a:gd name="T14" fmla="*/ 116 w 128"/>
                  <a:gd name="T15" fmla="*/ 128 h 128"/>
                  <a:gd name="T16" fmla="*/ 128 w 128"/>
                  <a:gd name="T17" fmla="*/ 116 h 128"/>
                  <a:gd name="T18" fmla="*/ 128 w 128"/>
                  <a:gd name="T19" fmla="*/ 76 h 128"/>
                  <a:gd name="T20" fmla="*/ 108 w 128"/>
                  <a:gd name="T21" fmla="*/ 8 h 128"/>
                  <a:gd name="T22" fmla="*/ 24 w 128"/>
                  <a:gd name="T23" fmla="*/ 12 h 128"/>
                  <a:gd name="T24" fmla="*/ 28 w 128"/>
                  <a:gd name="T25" fmla="*/ 8 h 128"/>
                  <a:gd name="T26" fmla="*/ 96 w 128"/>
                  <a:gd name="T27" fmla="*/ 8 h 128"/>
                  <a:gd name="T28" fmla="*/ 100 w 128"/>
                  <a:gd name="T29" fmla="*/ 12 h 128"/>
                  <a:gd name="T30" fmla="*/ 119 w 128"/>
                  <a:gd name="T31" fmla="*/ 72 h 128"/>
                  <a:gd name="T32" fmla="*/ 88 w 128"/>
                  <a:gd name="T33" fmla="*/ 72 h 128"/>
                  <a:gd name="T34" fmla="*/ 84 w 128"/>
                  <a:gd name="T35" fmla="*/ 76 h 128"/>
                  <a:gd name="T36" fmla="*/ 84 w 128"/>
                  <a:gd name="T37" fmla="*/ 88 h 128"/>
                  <a:gd name="T38" fmla="*/ 80 w 128"/>
                  <a:gd name="T39" fmla="*/ 92 h 128"/>
                  <a:gd name="T40" fmla="*/ 48 w 128"/>
                  <a:gd name="T41" fmla="*/ 92 h 128"/>
                  <a:gd name="T42" fmla="*/ 44 w 128"/>
                  <a:gd name="T43" fmla="*/ 88 h 128"/>
                  <a:gd name="T44" fmla="*/ 44 w 128"/>
                  <a:gd name="T45" fmla="*/ 76 h 128"/>
                  <a:gd name="T46" fmla="*/ 40 w 128"/>
                  <a:gd name="T47" fmla="*/ 72 h 128"/>
                  <a:gd name="T48" fmla="*/ 9 w 128"/>
                  <a:gd name="T49" fmla="*/ 72 h 128"/>
                  <a:gd name="T50" fmla="*/ 24 w 128"/>
                  <a:gd name="T51" fmla="*/ 12 h 128"/>
                  <a:gd name="T52" fmla="*/ 120 w 128"/>
                  <a:gd name="T53" fmla="*/ 112 h 128"/>
                  <a:gd name="T54" fmla="*/ 112 w 128"/>
                  <a:gd name="T55" fmla="*/ 120 h 128"/>
                  <a:gd name="T56" fmla="*/ 16 w 128"/>
                  <a:gd name="T57" fmla="*/ 120 h 128"/>
                  <a:gd name="T58" fmla="*/ 8 w 128"/>
                  <a:gd name="T59" fmla="*/ 112 h 128"/>
                  <a:gd name="T60" fmla="*/ 8 w 128"/>
                  <a:gd name="T61" fmla="*/ 80 h 128"/>
                  <a:gd name="T62" fmla="*/ 36 w 128"/>
                  <a:gd name="T63" fmla="*/ 80 h 128"/>
                  <a:gd name="T64" fmla="*/ 36 w 128"/>
                  <a:gd name="T65" fmla="*/ 92 h 128"/>
                  <a:gd name="T66" fmla="*/ 44 w 128"/>
                  <a:gd name="T67" fmla="*/ 100 h 128"/>
                  <a:gd name="T68" fmla="*/ 84 w 128"/>
                  <a:gd name="T69" fmla="*/ 100 h 128"/>
                  <a:gd name="T70" fmla="*/ 92 w 128"/>
                  <a:gd name="T71" fmla="*/ 92 h 128"/>
                  <a:gd name="T72" fmla="*/ 92 w 128"/>
                  <a:gd name="T73" fmla="*/ 80 h 128"/>
                  <a:gd name="T74" fmla="*/ 120 w 128"/>
                  <a:gd name="T75" fmla="*/ 80 h 128"/>
                  <a:gd name="T76" fmla="*/ 120 w 128"/>
                  <a:gd name="T77"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128">
                    <a:moveTo>
                      <a:pt x="108" y="8"/>
                    </a:moveTo>
                    <a:cubicBezTo>
                      <a:pt x="107" y="5"/>
                      <a:pt x="104" y="0"/>
                      <a:pt x="100" y="0"/>
                    </a:cubicBezTo>
                    <a:cubicBezTo>
                      <a:pt x="24" y="0"/>
                      <a:pt x="24" y="0"/>
                      <a:pt x="24" y="0"/>
                    </a:cubicBezTo>
                    <a:cubicBezTo>
                      <a:pt x="20" y="0"/>
                      <a:pt x="17" y="5"/>
                      <a:pt x="16" y="8"/>
                    </a:cubicBezTo>
                    <a:cubicBezTo>
                      <a:pt x="0" y="76"/>
                      <a:pt x="0" y="76"/>
                      <a:pt x="0" y="76"/>
                    </a:cubicBezTo>
                    <a:cubicBezTo>
                      <a:pt x="0" y="116"/>
                      <a:pt x="0" y="116"/>
                      <a:pt x="0" y="116"/>
                    </a:cubicBezTo>
                    <a:cubicBezTo>
                      <a:pt x="0" y="123"/>
                      <a:pt x="5" y="128"/>
                      <a:pt x="12" y="128"/>
                    </a:cubicBezTo>
                    <a:cubicBezTo>
                      <a:pt x="116" y="128"/>
                      <a:pt x="116" y="128"/>
                      <a:pt x="116" y="128"/>
                    </a:cubicBezTo>
                    <a:cubicBezTo>
                      <a:pt x="123" y="128"/>
                      <a:pt x="128" y="123"/>
                      <a:pt x="128" y="116"/>
                    </a:cubicBezTo>
                    <a:cubicBezTo>
                      <a:pt x="128" y="76"/>
                      <a:pt x="128" y="76"/>
                      <a:pt x="128" y="76"/>
                    </a:cubicBezTo>
                    <a:lnTo>
                      <a:pt x="108" y="8"/>
                    </a:lnTo>
                    <a:close/>
                    <a:moveTo>
                      <a:pt x="24" y="12"/>
                    </a:moveTo>
                    <a:cubicBezTo>
                      <a:pt x="24" y="10"/>
                      <a:pt x="26" y="8"/>
                      <a:pt x="28" y="8"/>
                    </a:cubicBezTo>
                    <a:cubicBezTo>
                      <a:pt x="96" y="8"/>
                      <a:pt x="96" y="8"/>
                      <a:pt x="96" y="8"/>
                    </a:cubicBezTo>
                    <a:cubicBezTo>
                      <a:pt x="98" y="8"/>
                      <a:pt x="100" y="10"/>
                      <a:pt x="100" y="12"/>
                    </a:cubicBezTo>
                    <a:cubicBezTo>
                      <a:pt x="119" y="72"/>
                      <a:pt x="119" y="72"/>
                      <a:pt x="119" y="72"/>
                    </a:cubicBezTo>
                    <a:cubicBezTo>
                      <a:pt x="88" y="72"/>
                      <a:pt x="88" y="72"/>
                      <a:pt x="88" y="72"/>
                    </a:cubicBezTo>
                    <a:cubicBezTo>
                      <a:pt x="84" y="72"/>
                      <a:pt x="84" y="76"/>
                      <a:pt x="84" y="76"/>
                    </a:cubicBezTo>
                    <a:cubicBezTo>
                      <a:pt x="84" y="88"/>
                      <a:pt x="84" y="88"/>
                      <a:pt x="84" y="88"/>
                    </a:cubicBezTo>
                    <a:cubicBezTo>
                      <a:pt x="84" y="90"/>
                      <a:pt x="82" y="92"/>
                      <a:pt x="80" y="92"/>
                    </a:cubicBezTo>
                    <a:cubicBezTo>
                      <a:pt x="48" y="92"/>
                      <a:pt x="48" y="92"/>
                      <a:pt x="48" y="92"/>
                    </a:cubicBezTo>
                    <a:cubicBezTo>
                      <a:pt x="46" y="92"/>
                      <a:pt x="44" y="90"/>
                      <a:pt x="44" y="88"/>
                    </a:cubicBezTo>
                    <a:cubicBezTo>
                      <a:pt x="44" y="76"/>
                      <a:pt x="44" y="76"/>
                      <a:pt x="44" y="76"/>
                    </a:cubicBezTo>
                    <a:cubicBezTo>
                      <a:pt x="44" y="76"/>
                      <a:pt x="44" y="72"/>
                      <a:pt x="40" y="72"/>
                    </a:cubicBezTo>
                    <a:cubicBezTo>
                      <a:pt x="9" y="72"/>
                      <a:pt x="9" y="72"/>
                      <a:pt x="9" y="72"/>
                    </a:cubicBezTo>
                    <a:lnTo>
                      <a:pt x="24" y="12"/>
                    </a:lnTo>
                    <a:close/>
                    <a:moveTo>
                      <a:pt x="120" y="112"/>
                    </a:moveTo>
                    <a:cubicBezTo>
                      <a:pt x="120" y="116"/>
                      <a:pt x="116" y="120"/>
                      <a:pt x="112" y="120"/>
                    </a:cubicBezTo>
                    <a:cubicBezTo>
                      <a:pt x="16" y="120"/>
                      <a:pt x="16" y="120"/>
                      <a:pt x="16" y="120"/>
                    </a:cubicBezTo>
                    <a:cubicBezTo>
                      <a:pt x="12" y="120"/>
                      <a:pt x="8" y="116"/>
                      <a:pt x="8" y="112"/>
                    </a:cubicBezTo>
                    <a:cubicBezTo>
                      <a:pt x="8" y="80"/>
                      <a:pt x="8" y="80"/>
                      <a:pt x="8" y="80"/>
                    </a:cubicBezTo>
                    <a:cubicBezTo>
                      <a:pt x="36" y="80"/>
                      <a:pt x="36" y="80"/>
                      <a:pt x="36" y="80"/>
                    </a:cubicBezTo>
                    <a:cubicBezTo>
                      <a:pt x="36" y="92"/>
                      <a:pt x="36" y="92"/>
                      <a:pt x="36" y="92"/>
                    </a:cubicBezTo>
                    <a:cubicBezTo>
                      <a:pt x="36" y="96"/>
                      <a:pt x="40" y="100"/>
                      <a:pt x="44" y="100"/>
                    </a:cubicBezTo>
                    <a:cubicBezTo>
                      <a:pt x="84" y="100"/>
                      <a:pt x="84" y="100"/>
                      <a:pt x="84" y="100"/>
                    </a:cubicBezTo>
                    <a:cubicBezTo>
                      <a:pt x="88" y="100"/>
                      <a:pt x="92" y="96"/>
                      <a:pt x="92" y="92"/>
                    </a:cubicBezTo>
                    <a:cubicBezTo>
                      <a:pt x="92" y="80"/>
                      <a:pt x="92" y="80"/>
                      <a:pt x="92" y="80"/>
                    </a:cubicBezTo>
                    <a:cubicBezTo>
                      <a:pt x="120" y="80"/>
                      <a:pt x="120" y="80"/>
                      <a:pt x="120" y="80"/>
                    </a:cubicBezTo>
                    <a:lnTo>
                      <a:pt x="120" y="11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noFill/>
                </a:endParaRPr>
              </a:p>
            </p:txBody>
          </p:sp>
          <p:sp>
            <p:nvSpPr>
              <p:cNvPr id="116" name="Freeform 95"/>
              <p:cNvSpPr>
                <a:spLocks noEditPoints="1"/>
              </p:cNvSpPr>
              <p:nvPr/>
            </p:nvSpPr>
            <p:spPr bwMode="auto">
              <a:xfrm>
                <a:off x="311427" y="2580886"/>
                <a:ext cx="204818" cy="204142"/>
              </a:xfrm>
              <a:custGeom>
                <a:avLst/>
                <a:gdLst>
                  <a:gd name="T0" fmla="*/ 124 w 128"/>
                  <a:gd name="T1" fmla="*/ 104 h 128"/>
                  <a:gd name="T2" fmla="*/ 112 w 128"/>
                  <a:gd name="T3" fmla="*/ 104 h 128"/>
                  <a:gd name="T4" fmla="*/ 112 w 128"/>
                  <a:gd name="T5" fmla="*/ 22 h 128"/>
                  <a:gd name="T6" fmla="*/ 123 w 128"/>
                  <a:gd name="T7" fmla="*/ 11 h 128"/>
                  <a:gd name="T8" fmla="*/ 123 w 128"/>
                  <a:gd name="T9" fmla="*/ 5 h 128"/>
                  <a:gd name="T10" fmla="*/ 117 w 128"/>
                  <a:gd name="T11" fmla="*/ 5 h 128"/>
                  <a:gd name="T12" fmla="*/ 106 w 128"/>
                  <a:gd name="T13" fmla="*/ 16 h 128"/>
                  <a:gd name="T14" fmla="*/ 24 w 128"/>
                  <a:gd name="T15" fmla="*/ 16 h 128"/>
                  <a:gd name="T16" fmla="*/ 24 w 128"/>
                  <a:gd name="T17" fmla="*/ 4 h 128"/>
                  <a:gd name="T18" fmla="*/ 20 w 128"/>
                  <a:gd name="T19" fmla="*/ 0 h 128"/>
                  <a:gd name="T20" fmla="*/ 16 w 128"/>
                  <a:gd name="T21" fmla="*/ 4 h 128"/>
                  <a:gd name="T22" fmla="*/ 16 w 128"/>
                  <a:gd name="T23" fmla="*/ 16 h 128"/>
                  <a:gd name="T24" fmla="*/ 4 w 128"/>
                  <a:gd name="T25" fmla="*/ 16 h 128"/>
                  <a:gd name="T26" fmla="*/ 0 w 128"/>
                  <a:gd name="T27" fmla="*/ 20 h 128"/>
                  <a:gd name="T28" fmla="*/ 4 w 128"/>
                  <a:gd name="T29" fmla="*/ 24 h 128"/>
                  <a:gd name="T30" fmla="*/ 16 w 128"/>
                  <a:gd name="T31" fmla="*/ 24 h 128"/>
                  <a:gd name="T32" fmla="*/ 16 w 128"/>
                  <a:gd name="T33" fmla="*/ 104 h 128"/>
                  <a:gd name="T34" fmla="*/ 24 w 128"/>
                  <a:gd name="T35" fmla="*/ 112 h 128"/>
                  <a:gd name="T36" fmla="*/ 104 w 128"/>
                  <a:gd name="T37" fmla="*/ 112 h 128"/>
                  <a:gd name="T38" fmla="*/ 104 w 128"/>
                  <a:gd name="T39" fmla="*/ 124 h 128"/>
                  <a:gd name="T40" fmla="*/ 108 w 128"/>
                  <a:gd name="T41" fmla="*/ 128 h 128"/>
                  <a:gd name="T42" fmla="*/ 112 w 128"/>
                  <a:gd name="T43" fmla="*/ 124 h 128"/>
                  <a:gd name="T44" fmla="*/ 112 w 128"/>
                  <a:gd name="T45" fmla="*/ 112 h 128"/>
                  <a:gd name="T46" fmla="*/ 124 w 128"/>
                  <a:gd name="T47" fmla="*/ 112 h 128"/>
                  <a:gd name="T48" fmla="*/ 128 w 128"/>
                  <a:gd name="T49" fmla="*/ 108 h 128"/>
                  <a:gd name="T50" fmla="*/ 124 w 128"/>
                  <a:gd name="T51" fmla="*/ 104 h 128"/>
                  <a:gd name="T52" fmla="*/ 24 w 128"/>
                  <a:gd name="T53" fmla="*/ 28 h 128"/>
                  <a:gd name="T54" fmla="*/ 28 w 128"/>
                  <a:gd name="T55" fmla="*/ 24 h 128"/>
                  <a:gd name="T56" fmla="*/ 98 w 128"/>
                  <a:gd name="T57" fmla="*/ 24 h 128"/>
                  <a:gd name="T58" fmla="*/ 24 w 128"/>
                  <a:gd name="T59" fmla="*/ 98 h 128"/>
                  <a:gd name="T60" fmla="*/ 24 w 128"/>
                  <a:gd name="T61" fmla="*/ 28 h 128"/>
                  <a:gd name="T62" fmla="*/ 104 w 128"/>
                  <a:gd name="T63" fmla="*/ 100 h 128"/>
                  <a:gd name="T64" fmla="*/ 100 w 128"/>
                  <a:gd name="T65" fmla="*/ 104 h 128"/>
                  <a:gd name="T66" fmla="*/ 30 w 128"/>
                  <a:gd name="T67" fmla="*/ 104 h 128"/>
                  <a:gd name="T68" fmla="*/ 104 w 128"/>
                  <a:gd name="T69" fmla="*/ 30 h 128"/>
                  <a:gd name="T70" fmla="*/ 104 w 128"/>
                  <a:gd name="T71" fmla="*/ 10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28">
                    <a:moveTo>
                      <a:pt x="124" y="104"/>
                    </a:moveTo>
                    <a:cubicBezTo>
                      <a:pt x="112" y="104"/>
                      <a:pt x="112" y="104"/>
                      <a:pt x="112" y="104"/>
                    </a:cubicBezTo>
                    <a:cubicBezTo>
                      <a:pt x="112" y="22"/>
                      <a:pt x="112" y="22"/>
                      <a:pt x="112" y="22"/>
                    </a:cubicBezTo>
                    <a:cubicBezTo>
                      <a:pt x="123" y="11"/>
                      <a:pt x="123" y="11"/>
                      <a:pt x="123" y="11"/>
                    </a:cubicBezTo>
                    <a:cubicBezTo>
                      <a:pt x="124" y="9"/>
                      <a:pt x="124" y="6"/>
                      <a:pt x="123" y="5"/>
                    </a:cubicBezTo>
                    <a:cubicBezTo>
                      <a:pt x="121" y="3"/>
                      <a:pt x="119" y="3"/>
                      <a:pt x="117" y="5"/>
                    </a:cubicBezTo>
                    <a:cubicBezTo>
                      <a:pt x="106" y="16"/>
                      <a:pt x="106" y="16"/>
                      <a:pt x="106" y="16"/>
                    </a:cubicBezTo>
                    <a:cubicBezTo>
                      <a:pt x="24" y="16"/>
                      <a:pt x="24" y="16"/>
                      <a:pt x="24" y="16"/>
                    </a:cubicBezTo>
                    <a:cubicBezTo>
                      <a:pt x="24" y="4"/>
                      <a:pt x="24" y="4"/>
                      <a:pt x="24" y="4"/>
                    </a:cubicBezTo>
                    <a:cubicBezTo>
                      <a:pt x="24" y="1"/>
                      <a:pt x="22" y="0"/>
                      <a:pt x="20" y="0"/>
                    </a:cubicBezTo>
                    <a:cubicBezTo>
                      <a:pt x="18" y="0"/>
                      <a:pt x="16" y="1"/>
                      <a:pt x="16" y="4"/>
                    </a:cubicBezTo>
                    <a:cubicBezTo>
                      <a:pt x="16" y="16"/>
                      <a:pt x="16" y="16"/>
                      <a:pt x="16" y="16"/>
                    </a:cubicBezTo>
                    <a:cubicBezTo>
                      <a:pt x="4" y="16"/>
                      <a:pt x="4" y="16"/>
                      <a:pt x="4" y="16"/>
                    </a:cubicBezTo>
                    <a:cubicBezTo>
                      <a:pt x="2" y="16"/>
                      <a:pt x="0" y="17"/>
                      <a:pt x="0" y="20"/>
                    </a:cubicBezTo>
                    <a:cubicBezTo>
                      <a:pt x="0" y="22"/>
                      <a:pt x="2" y="24"/>
                      <a:pt x="4" y="24"/>
                    </a:cubicBezTo>
                    <a:cubicBezTo>
                      <a:pt x="16" y="24"/>
                      <a:pt x="16" y="24"/>
                      <a:pt x="16" y="24"/>
                    </a:cubicBezTo>
                    <a:cubicBezTo>
                      <a:pt x="16" y="104"/>
                      <a:pt x="16" y="104"/>
                      <a:pt x="16" y="104"/>
                    </a:cubicBezTo>
                    <a:cubicBezTo>
                      <a:pt x="16" y="108"/>
                      <a:pt x="20" y="112"/>
                      <a:pt x="24" y="112"/>
                    </a:cubicBezTo>
                    <a:cubicBezTo>
                      <a:pt x="104" y="112"/>
                      <a:pt x="104" y="112"/>
                      <a:pt x="104" y="112"/>
                    </a:cubicBezTo>
                    <a:cubicBezTo>
                      <a:pt x="104" y="124"/>
                      <a:pt x="104" y="124"/>
                      <a:pt x="104" y="124"/>
                    </a:cubicBezTo>
                    <a:cubicBezTo>
                      <a:pt x="104" y="126"/>
                      <a:pt x="106" y="128"/>
                      <a:pt x="108" y="128"/>
                    </a:cubicBezTo>
                    <a:cubicBezTo>
                      <a:pt x="110" y="128"/>
                      <a:pt x="112" y="126"/>
                      <a:pt x="112" y="124"/>
                    </a:cubicBezTo>
                    <a:cubicBezTo>
                      <a:pt x="112" y="112"/>
                      <a:pt x="112" y="112"/>
                      <a:pt x="112" y="112"/>
                    </a:cubicBezTo>
                    <a:cubicBezTo>
                      <a:pt x="124" y="112"/>
                      <a:pt x="124" y="112"/>
                      <a:pt x="124" y="112"/>
                    </a:cubicBezTo>
                    <a:cubicBezTo>
                      <a:pt x="126" y="112"/>
                      <a:pt x="128" y="110"/>
                      <a:pt x="128" y="108"/>
                    </a:cubicBezTo>
                    <a:cubicBezTo>
                      <a:pt x="128" y="105"/>
                      <a:pt x="126" y="104"/>
                      <a:pt x="124" y="104"/>
                    </a:cubicBezTo>
                    <a:close/>
                    <a:moveTo>
                      <a:pt x="24" y="28"/>
                    </a:moveTo>
                    <a:cubicBezTo>
                      <a:pt x="24" y="25"/>
                      <a:pt x="26" y="24"/>
                      <a:pt x="28" y="24"/>
                    </a:cubicBezTo>
                    <a:cubicBezTo>
                      <a:pt x="98" y="24"/>
                      <a:pt x="98" y="24"/>
                      <a:pt x="98" y="24"/>
                    </a:cubicBezTo>
                    <a:cubicBezTo>
                      <a:pt x="24" y="98"/>
                      <a:pt x="24" y="98"/>
                      <a:pt x="24" y="98"/>
                    </a:cubicBezTo>
                    <a:lnTo>
                      <a:pt x="24" y="28"/>
                    </a:lnTo>
                    <a:close/>
                    <a:moveTo>
                      <a:pt x="104" y="100"/>
                    </a:moveTo>
                    <a:cubicBezTo>
                      <a:pt x="104" y="102"/>
                      <a:pt x="102" y="104"/>
                      <a:pt x="100" y="104"/>
                    </a:cubicBezTo>
                    <a:cubicBezTo>
                      <a:pt x="30" y="104"/>
                      <a:pt x="30" y="104"/>
                      <a:pt x="30" y="104"/>
                    </a:cubicBezTo>
                    <a:cubicBezTo>
                      <a:pt x="104" y="30"/>
                      <a:pt x="104" y="30"/>
                      <a:pt x="104" y="30"/>
                    </a:cubicBezTo>
                    <a:lnTo>
                      <a:pt x="104" y="10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noFill/>
                </a:endParaRPr>
              </a:p>
            </p:txBody>
          </p:sp>
        </p:grpSp>
      </p:grpSp>
    </p:spTree>
    <p:extLst>
      <p:ext uri="{BB962C8B-B14F-4D97-AF65-F5344CB8AC3E}">
        <p14:creationId xmlns:p14="http://schemas.microsoft.com/office/powerpoint/2010/main" val="4314403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heel(1)">
                                      <p:cBhvr>
                                        <p:cTn id="7" dur="2000"/>
                                        <p:tgtEl>
                                          <p:spTgt spid="117"/>
                                        </p:tgtEl>
                                      </p:cBhvr>
                                    </p:animEffect>
                                  </p:childTnLst>
                                </p:cTn>
                              </p:par>
                            </p:childTnLst>
                          </p:cTn>
                        </p:par>
                        <p:par>
                          <p:cTn id="8" fill="hold">
                            <p:stCondLst>
                              <p:cond delay="2000"/>
                            </p:stCondLst>
                            <p:childTnLst>
                              <p:par>
                                <p:cTn id="9" presetID="53" presetClass="entr" presetSubtype="16" fill="hold" nodeType="afterEffect">
                                  <p:stCondLst>
                                    <p:cond delay="0"/>
                                  </p:stCondLst>
                                  <p:childTnLst>
                                    <p:set>
                                      <p:cBhvr>
                                        <p:cTn id="10" dur="1" fill="hold">
                                          <p:stCondLst>
                                            <p:cond delay="0"/>
                                          </p:stCondLst>
                                        </p:cTn>
                                        <p:tgtEl>
                                          <p:spTgt spid="118"/>
                                        </p:tgtEl>
                                        <p:attrNameLst>
                                          <p:attrName>style.visibility</p:attrName>
                                        </p:attrNameLst>
                                      </p:cBhvr>
                                      <p:to>
                                        <p:strVal val="visible"/>
                                      </p:to>
                                    </p:set>
                                    <p:anim calcmode="lin" valueType="num">
                                      <p:cBhvr>
                                        <p:cTn id="11" dur="500" fill="hold"/>
                                        <p:tgtEl>
                                          <p:spTgt spid="118"/>
                                        </p:tgtEl>
                                        <p:attrNameLst>
                                          <p:attrName>ppt_w</p:attrName>
                                        </p:attrNameLst>
                                      </p:cBhvr>
                                      <p:tavLst>
                                        <p:tav tm="0">
                                          <p:val>
                                            <p:fltVal val="0"/>
                                          </p:val>
                                        </p:tav>
                                        <p:tav tm="100000">
                                          <p:val>
                                            <p:strVal val="#ppt_w"/>
                                          </p:val>
                                        </p:tav>
                                      </p:tavLst>
                                    </p:anim>
                                    <p:anim calcmode="lin" valueType="num">
                                      <p:cBhvr>
                                        <p:cTn id="12" dur="500" fill="hold"/>
                                        <p:tgtEl>
                                          <p:spTgt spid="118"/>
                                        </p:tgtEl>
                                        <p:attrNameLst>
                                          <p:attrName>ppt_h</p:attrName>
                                        </p:attrNameLst>
                                      </p:cBhvr>
                                      <p:tavLst>
                                        <p:tav tm="0">
                                          <p:val>
                                            <p:fltVal val="0"/>
                                          </p:val>
                                        </p:tav>
                                        <p:tav tm="100000">
                                          <p:val>
                                            <p:strVal val="#ppt_h"/>
                                          </p:val>
                                        </p:tav>
                                      </p:tavLst>
                                    </p:anim>
                                    <p:animEffect transition="in" filter="fade">
                                      <p:cBhvr>
                                        <p:cTn id="13" dur="500"/>
                                        <p:tgtEl>
                                          <p:spTgt spid="118"/>
                                        </p:tgtEl>
                                      </p:cBhvr>
                                    </p:animEffect>
                                  </p:childTnLst>
                                </p:cTn>
                              </p:par>
                            </p:childTnLst>
                          </p:cTn>
                        </p:par>
                        <p:par>
                          <p:cTn id="14" fill="hold">
                            <p:stCondLst>
                              <p:cond delay="2500"/>
                            </p:stCondLst>
                            <p:childTnLst>
                              <p:par>
                                <p:cTn id="15" presetID="22" presetClass="entr" presetSubtype="1" fill="hold" grpId="0" nodeType="afterEffect">
                                  <p:stCondLst>
                                    <p:cond delay="0"/>
                                  </p:stCondLst>
                                  <p:childTnLst>
                                    <p:set>
                                      <p:cBhvr>
                                        <p:cTn id="16" dur="1" fill="hold">
                                          <p:stCondLst>
                                            <p:cond delay="0"/>
                                          </p:stCondLst>
                                        </p:cTn>
                                        <p:tgtEl>
                                          <p:spTgt spid="87"/>
                                        </p:tgtEl>
                                        <p:attrNameLst>
                                          <p:attrName>style.visibility</p:attrName>
                                        </p:attrNameLst>
                                      </p:cBhvr>
                                      <p:to>
                                        <p:strVal val="visible"/>
                                      </p:to>
                                    </p:set>
                                    <p:animEffect transition="in" filter="wipe(up)">
                                      <p:cBhvr>
                                        <p:cTn id="17" dur="500"/>
                                        <p:tgtEl>
                                          <p:spTgt spid="87"/>
                                        </p:tgtEl>
                                      </p:cBhvr>
                                    </p:animEffect>
                                  </p:childTnLst>
                                </p:cTn>
                              </p:par>
                            </p:childTnLst>
                          </p:cTn>
                        </p:par>
                        <p:par>
                          <p:cTn id="18" fill="hold">
                            <p:stCondLst>
                              <p:cond delay="3000"/>
                            </p:stCondLst>
                            <p:childTnLst>
                              <p:par>
                                <p:cTn id="19" presetID="53" presetClass="entr" presetSubtype="16" fill="hold" nodeType="afterEffect">
                                  <p:stCondLst>
                                    <p:cond delay="0"/>
                                  </p:stCondLst>
                                  <p:childTnLst>
                                    <p:set>
                                      <p:cBhvr>
                                        <p:cTn id="20" dur="1" fill="hold">
                                          <p:stCondLst>
                                            <p:cond delay="0"/>
                                          </p:stCondLst>
                                        </p:cTn>
                                        <p:tgtEl>
                                          <p:spTgt spid="119"/>
                                        </p:tgtEl>
                                        <p:attrNameLst>
                                          <p:attrName>style.visibility</p:attrName>
                                        </p:attrNameLst>
                                      </p:cBhvr>
                                      <p:to>
                                        <p:strVal val="visible"/>
                                      </p:to>
                                    </p:set>
                                    <p:anim calcmode="lin" valueType="num">
                                      <p:cBhvr>
                                        <p:cTn id="21" dur="500" fill="hold"/>
                                        <p:tgtEl>
                                          <p:spTgt spid="119"/>
                                        </p:tgtEl>
                                        <p:attrNameLst>
                                          <p:attrName>ppt_w</p:attrName>
                                        </p:attrNameLst>
                                      </p:cBhvr>
                                      <p:tavLst>
                                        <p:tav tm="0">
                                          <p:val>
                                            <p:fltVal val="0"/>
                                          </p:val>
                                        </p:tav>
                                        <p:tav tm="100000">
                                          <p:val>
                                            <p:strVal val="#ppt_w"/>
                                          </p:val>
                                        </p:tav>
                                      </p:tavLst>
                                    </p:anim>
                                    <p:anim calcmode="lin" valueType="num">
                                      <p:cBhvr>
                                        <p:cTn id="22" dur="500" fill="hold"/>
                                        <p:tgtEl>
                                          <p:spTgt spid="119"/>
                                        </p:tgtEl>
                                        <p:attrNameLst>
                                          <p:attrName>ppt_h</p:attrName>
                                        </p:attrNameLst>
                                      </p:cBhvr>
                                      <p:tavLst>
                                        <p:tav tm="0">
                                          <p:val>
                                            <p:fltVal val="0"/>
                                          </p:val>
                                        </p:tav>
                                        <p:tav tm="100000">
                                          <p:val>
                                            <p:strVal val="#ppt_h"/>
                                          </p:val>
                                        </p:tav>
                                      </p:tavLst>
                                    </p:anim>
                                    <p:animEffect transition="in" filter="fade">
                                      <p:cBhvr>
                                        <p:cTn id="23" dur="500"/>
                                        <p:tgtEl>
                                          <p:spTgt spid="119"/>
                                        </p:tgtEl>
                                      </p:cBhvr>
                                    </p:animEffect>
                                  </p:childTnLst>
                                </p:cTn>
                              </p:par>
                            </p:childTnLst>
                          </p:cTn>
                        </p:par>
                        <p:par>
                          <p:cTn id="24" fill="hold">
                            <p:stCondLst>
                              <p:cond delay="3500"/>
                            </p:stCondLst>
                            <p:childTnLst>
                              <p:par>
                                <p:cTn id="25" presetID="22" presetClass="entr" presetSubtype="1" fill="hold" grpId="0" nodeType="afterEffect">
                                  <p:stCondLst>
                                    <p:cond delay="0"/>
                                  </p:stCondLst>
                                  <p:childTnLst>
                                    <p:set>
                                      <p:cBhvr>
                                        <p:cTn id="26" dur="1" fill="hold">
                                          <p:stCondLst>
                                            <p:cond delay="0"/>
                                          </p:stCondLst>
                                        </p:cTn>
                                        <p:tgtEl>
                                          <p:spTgt spid="88"/>
                                        </p:tgtEl>
                                        <p:attrNameLst>
                                          <p:attrName>style.visibility</p:attrName>
                                        </p:attrNameLst>
                                      </p:cBhvr>
                                      <p:to>
                                        <p:strVal val="visible"/>
                                      </p:to>
                                    </p:set>
                                    <p:animEffect transition="in" filter="wipe(up)">
                                      <p:cBhvr>
                                        <p:cTn id="27" dur="500"/>
                                        <p:tgtEl>
                                          <p:spTgt spid="88"/>
                                        </p:tgtEl>
                                      </p:cBhvr>
                                    </p:animEffect>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120"/>
                                        </p:tgtEl>
                                        <p:attrNameLst>
                                          <p:attrName>style.visibility</p:attrName>
                                        </p:attrNameLst>
                                      </p:cBhvr>
                                      <p:to>
                                        <p:strVal val="visible"/>
                                      </p:to>
                                    </p:set>
                                    <p:anim calcmode="lin" valueType="num">
                                      <p:cBhvr>
                                        <p:cTn id="31" dur="500" fill="hold"/>
                                        <p:tgtEl>
                                          <p:spTgt spid="120"/>
                                        </p:tgtEl>
                                        <p:attrNameLst>
                                          <p:attrName>ppt_w</p:attrName>
                                        </p:attrNameLst>
                                      </p:cBhvr>
                                      <p:tavLst>
                                        <p:tav tm="0">
                                          <p:val>
                                            <p:fltVal val="0"/>
                                          </p:val>
                                        </p:tav>
                                        <p:tav tm="100000">
                                          <p:val>
                                            <p:strVal val="#ppt_w"/>
                                          </p:val>
                                        </p:tav>
                                      </p:tavLst>
                                    </p:anim>
                                    <p:anim calcmode="lin" valueType="num">
                                      <p:cBhvr>
                                        <p:cTn id="32" dur="500" fill="hold"/>
                                        <p:tgtEl>
                                          <p:spTgt spid="120"/>
                                        </p:tgtEl>
                                        <p:attrNameLst>
                                          <p:attrName>ppt_h</p:attrName>
                                        </p:attrNameLst>
                                      </p:cBhvr>
                                      <p:tavLst>
                                        <p:tav tm="0">
                                          <p:val>
                                            <p:fltVal val="0"/>
                                          </p:val>
                                        </p:tav>
                                        <p:tav tm="100000">
                                          <p:val>
                                            <p:strVal val="#ppt_h"/>
                                          </p:val>
                                        </p:tav>
                                      </p:tavLst>
                                    </p:anim>
                                    <p:animEffect transition="in" filter="fade">
                                      <p:cBhvr>
                                        <p:cTn id="33" dur="500"/>
                                        <p:tgtEl>
                                          <p:spTgt spid="120"/>
                                        </p:tgtEl>
                                      </p:cBhvr>
                                    </p:animEffect>
                                  </p:childTnLst>
                                </p:cTn>
                              </p:par>
                            </p:childTnLst>
                          </p:cTn>
                        </p:par>
                        <p:par>
                          <p:cTn id="34" fill="hold">
                            <p:stCondLst>
                              <p:cond delay="4500"/>
                            </p:stCondLst>
                            <p:childTnLst>
                              <p:par>
                                <p:cTn id="35" presetID="22" presetClass="entr" presetSubtype="1" fill="hold" grpId="0" nodeType="afterEffect">
                                  <p:stCondLst>
                                    <p:cond delay="0"/>
                                  </p:stCondLst>
                                  <p:childTnLst>
                                    <p:set>
                                      <p:cBhvr>
                                        <p:cTn id="36" dur="1" fill="hold">
                                          <p:stCondLst>
                                            <p:cond delay="0"/>
                                          </p:stCondLst>
                                        </p:cTn>
                                        <p:tgtEl>
                                          <p:spTgt spid="89"/>
                                        </p:tgtEl>
                                        <p:attrNameLst>
                                          <p:attrName>style.visibility</p:attrName>
                                        </p:attrNameLst>
                                      </p:cBhvr>
                                      <p:to>
                                        <p:strVal val="visible"/>
                                      </p:to>
                                    </p:set>
                                    <p:animEffect transition="in" filter="wipe(up)">
                                      <p:cBhvr>
                                        <p:cTn id="37" dur="500"/>
                                        <p:tgtEl>
                                          <p:spTgt spid="89"/>
                                        </p:tgtEl>
                                      </p:cBhvr>
                                    </p:animEffect>
                                  </p:childTnLst>
                                </p:cTn>
                              </p:par>
                            </p:childTnLst>
                          </p:cTn>
                        </p:par>
                        <p:par>
                          <p:cTn id="38" fill="hold">
                            <p:stCondLst>
                              <p:cond delay="5000"/>
                            </p:stCondLst>
                            <p:childTnLst>
                              <p:par>
                                <p:cTn id="39" presetID="53" presetClass="entr" presetSubtype="16" fill="hold" nodeType="afterEffect">
                                  <p:stCondLst>
                                    <p:cond delay="0"/>
                                  </p:stCondLst>
                                  <p:childTnLst>
                                    <p:set>
                                      <p:cBhvr>
                                        <p:cTn id="40" dur="1" fill="hold">
                                          <p:stCondLst>
                                            <p:cond delay="0"/>
                                          </p:stCondLst>
                                        </p:cTn>
                                        <p:tgtEl>
                                          <p:spTgt spid="121"/>
                                        </p:tgtEl>
                                        <p:attrNameLst>
                                          <p:attrName>style.visibility</p:attrName>
                                        </p:attrNameLst>
                                      </p:cBhvr>
                                      <p:to>
                                        <p:strVal val="visible"/>
                                      </p:to>
                                    </p:set>
                                    <p:anim calcmode="lin" valueType="num">
                                      <p:cBhvr>
                                        <p:cTn id="41" dur="500" fill="hold"/>
                                        <p:tgtEl>
                                          <p:spTgt spid="121"/>
                                        </p:tgtEl>
                                        <p:attrNameLst>
                                          <p:attrName>ppt_w</p:attrName>
                                        </p:attrNameLst>
                                      </p:cBhvr>
                                      <p:tavLst>
                                        <p:tav tm="0">
                                          <p:val>
                                            <p:fltVal val="0"/>
                                          </p:val>
                                        </p:tav>
                                        <p:tav tm="100000">
                                          <p:val>
                                            <p:strVal val="#ppt_w"/>
                                          </p:val>
                                        </p:tav>
                                      </p:tavLst>
                                    </p:anim>
                                    <p:anim calcmode="lin" valueType="num">
                                      <p:cBhvr>
                                        <p:cTn id="42" dur="500" fill="hold"/>
                                        <p:tgtEl>
                                          <p:spTgt spid="121"/>
                                        </p:tgtEl>
                                        <p:attrNameLst>
                                          <p:attrName>ppt_h</p:attrName>
                                        </p:attrNameLst>
                                      </p:cBhvr>
                                      <p:tavLst>
                                        <p:tav tm="0">
                                          <p:val>
                                            <p:fltVal val="0"/>
                                          </p:val>
                                        </p:tav>
                                        <p:tav tm="100000">
                                          <p:val>
                                            <p:strVal val="#ppt_h"/>
                                          </p:val>
                                        </p:tav>
                                      </p:tavLst>
                                    </p:anim>
                                    <p:animEffect transition="in" filter="fade">
                                      <p:cBhvr>
                                        <p:cTn id="43" dur="500"/>
                                        <p:tgtEl>
                                          <p:spTgt spid="121"/>
                                        </p:tgtEl>
                                      </p:cBhvr>
                                    </p:animEffect>
                                  </p:childTnLst>
                                </p:cTn>
                              </p:par>
                            </p:childTnLst>
                          </p:cTn>
                        </p:par>
                        <p:par>
                          <p:cTn id="44" fill="hold">
                            <p:stCondLst>
                              <p:cond delay="5500"/>
                            </p:stCondLst>
                            <p:childTnLst>
                              <p:par>
                                <p:cTn id="45" presetID="22" presetClass="entr" presetSubtype="1" fill="hold" grpId="0" nodeType="afterEffect">
                                  <p:stCondLst>
                                    <p:cond delay="0"/>
                                  </p:stCondLst>
                                  <p:childTnLst>
                                    <p:set>
                                      <p:cBhvr>
                                        <p:cTn id="46" dur="1" fill="hold">
                                          <p:stCondLst>
                                            <p:cond delay="0"/>
                                          </p:stCondLst>
                                        </p:cTn>
                                        <p:tgtEl>
                                          <p:spTgt spid="90"/>
                                        </p:tgtEl>
                                        <p:attrNameLst>
                                          <p:attrName>style.visibility</p:attrName>
                                        </p:attrNameLst>
                                      </p:cBhvr>
                                      <p:to>
                                        <p:strVal val="visible"/>
                                      </p:to>
                                    </p:set>
                                    <p:animEffect transition="in" filter="wipe(up)">
                                      <p:cBhvr>
                                        <p:cTn id="47"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8" grpId="0"/>
      <p:bldP spid="89" grpId="0"/>
      <p:bldP spid="9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组合 67"/>
          <p:cNvGrpSpPr/>
          <p:nvPr/>
        </p:nvGrpSpPr>
        <p:grpSpPr>
          <a:xfrm>
            <a:off x="1174634" y="3867206"/>
            <a:ext cx="2542586" cy="1840664"/>
            <a:chOff x="1174634" y="3867206"/>
            <a:chExt cx="2542586" cy="1840664"/>
          </a:xfrm>
        </p:grpSpPr>
        <p:cxnSp>
          <p:nvCxnSpPr>
            <p:cNvPr id="44" name="直接连接符 43"/>
            <p:cNvCxnSpPr>
              <a:cxnSpLocks/>
            </p:cNvCxnSpPr>
            <p:nvPr/>
          </p:nvCxnSpPr>
          <p:spPr>
            <a:xfrm>
              <a:off x="1174634" y="3867206"/>
              <a:ext cx="0" cy="1717005"/>
            </a:xfrm>
            <a:prstGeom prst="lin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53" name="矩形 52"/>
            <p:cNvSpPr/>
            <p:nvPr/>
          </p:nvSpPr>
          <p:spPr>
            <a:xfrm>
              <a:off x="1265563" y="4950740"/>
              <a:ext cx="24516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用户可以在投影仪或者计算机上进行演示也可以将演示文稿打印出来制作成胶片</a:t>
              </a:r>
            </a:p>
          </p:txBody>
        </p:sp>
        <p:sp>
          <p:nvSpPr>
            <p:cNvPr id="54" name="矩形 53"/>
            <p:cNvSpPr/>
            <p:nvPr/>
          </p:nvSpPr>
          <p:spPr>
            <a:xfrm>
              <a:off x="1265563" y="4557476"/>
              <a:ext cx="2133106" cy="401264"/>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accent6"/>
                  </a:solidFill>
                  <a:effectLst/>
                  <a:uLnTx/>
                  <a:uFillTx/>
                  <a:latin typeface="Calibri"/>
                  <a:ea typeface="微软雅黑"/>
                  <a:cs typeface="+mn-cs"/>
                </a:rPr>
                <a:t>标题文字添加</a:t>
              </a:r>
            </a:p>
          </p:txBody>
        </p:sp>
      </p:grpSp>
      <p:grpSp>
        <p:nvGrpSpPr>
          <p:cNvPr id="70" name="组合 69"/>
          <p:cNvGrpSpPr/>
          <p:nvPr/>
        </p:nvGrpSpPr>
        <p:grpSpPr>
          <a:xfrm>
            <a:off x="5052410" y="3867206"/>
            <a:ext cx="2640408" cy="1840664"/>
            <a:chOff x="5052410" y="3867206"/>
            <a:chExt cx="2640408" cy="1840664"/>
          </a:xfrm>
        </p:grpSpPr>
        <p:cxnSp>
          <p:nvCxnSpPr>
            <p:cNvPr id="45" name="直接连接符 44"/>
            <p:cNvCxnSpPr>
              <a:cxnSpLocks/>
            </p:cNvCxnSpPr>
            <p:nvPr/>
          </p:nvCxnSpPr>
          <p:spPr>
            <a:xfrm>
              <a:off x="5052410" y="3867206"/>
              <a:ext cx="0" cy="1717005"/>
            </a:xfrm>
            <a:prstGeom prst="lin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57" name="矩形 56"/>
            <p:cNvSpPr/>
            <p:nvPr/>
          </p:nvSpPr>
          <p:spPr>
            <a:xfrm>
              <a:off x="5146786" y="4950740"/>
              <a:ext cx="24516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用户可以在投影仪或者计算机上进行演示也可以将演示文稿打印出来制作成胶片</a:t>
              </a:r>
            </a:p>
          </p:txBody>
        </p:sp>
        <p:sp>
          <p:nvSpPr>
            <p:cNvPr id="58" name="矩形 57"/>
            <p:cNvSpPr/>
            <p:nvPr/>
          </p:nvSpPr>
          <p:spPr>
            <a:xfrm>
              <a:off x="5146785" y="4557475"/>
              <a:ext cx="2546033" cy="424732"/>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accent6"/>
                  </a:solidFill>
                  <a:effectLst/>
                  <a:uLnTx/>
                  <a:uFillTx/>
                  <a:latin typeface="Calibri"/>
                  <a:ea typeface="微软雅黑"/>
                  <a:cs typeface="+mn-cs"/>
                </a:rPr>
                <a:t>标题文字添加</a:t>
              </a:r>
            </a:p>
          </p:txBody>
        </p:sp>
      </p:grpSp>
      <p:grpSp>
        <p:nvGrpSpPr>
          <p:cNvPr id="71" name="组合 70"/>
          <p:cNvGrpSpPr/>
          <p:nvPr/>
        </p:nvGrpSpPr>
        <p:grpSpPr>
          <a:xfrm>
            <a:off x="8958709" y="3867206"/>
            <a:ext cx="2552254" cy="1840664"/>
            <a:chOff x="8958709" y="3867206"/>
            <a:chExt cx="2552254" cy="1840664"/>
          </a:xfrm>
        </p:grpSpPr>
        <p:cxnSp>
          <p:nvCxnSpPr>
            <p:cNvPr id="46" name="直接连接符 45"/>
            <p:cNvCxnSpPr>
              <a:cxnSpLocks/>
            </p:cNvCxnSpPr>
            <p:nvPr/>
          </p:nvCxnSpPr>
          <p:spPr>
            <a:xfrm>
              <a:off x="8958709" y="3867206"/>
              <a:ext cx="0" cy="1717005"/>
            </a:xfrm>
            <a:prstGeom prst="lin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60" name="矩形 59"/>
            <p:cNvSpPr/>
            <p:nvPr/>
          </p:nvSpPr>
          <p:spPr>
            <a:xfrm>
              <a:off x="9059306" y="4950740"/>
              <a:ext cx="24516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用户可以在投影仪或者计算机上进行演示也可以将演示文稿打印出来制作成胶片</a:t>
              </a:r>
            </a:p>
          </p:txBody>
        </p:sp>
        <p:sp>
          <p:nvSpPr>
            <p:cNvPr id="61" name="矩形 60"/>
            <p:cNvSpPr/>
            <p:nvPr/>
          </p:nvSpPr>
          <p:spPr>
            <a:xfrm>
              <a:off x="9059305" y="4557476"/>
              <a:ext cx="2043035" cy="401264"/>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accent6"/>
                  </a:solidFill>
                  <a:effectLst/>
                  <a:uLnTx/>
                  <a:uFillTx/>
                  <a:latin typeface="Calibri"/>
                  <a:ea typeface="微软雅黑"/>
                  <a:cs typeface="+mn-cs"/>
                </a:rPr>
                <a:t>标题文字添加</a:t>
              </a:r>
            </a:p>
          </p:txBody>
        </p:sp>
      </p:grpSp>
      <p:grpSp>
        <p:nvGrpSpPr>
          <p:cNvPr id="73" name="组合 72"/>
          <p:cNvGrpSpPr/>
          <p:nvPr/>
        </p:nvGrpSpPr>
        <p:grpSpPr>
          <a:xfrm>
            <a:off x="3114215" y="1620103"/>
            <a:ext cx="2543305" cy="1803782"/>
            <a:chOff x="3114215" y="1620103"/>
            <a:chExt cx="2543305" cy="1803782"/>
          </a:xfrm>
        </p:grpSpPr>
        <p:cxnSp>
          <p:nvCxnSpPr>
            <p:cNvPr id="39" name="直接连接符 38"/>
            <p:cNvCxnSpPr>
              <a:cxnSpLocks/>
            </p:cNvCxnSpPr>
            <p:nvPr/>
          </p:nvCxnSpPr>
          <p:spPr>
            <a:xfrm>
              <a:off x="3114215" y="1706880"/>
              <a:ext cx="0" cy="1717005"/>
            </a:xfrm>
            <a:prstGeom prst="lin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63" name="矩形 62"/>
            <p:cNvSpPr/>
            <p:nvPr/>
          </p:nvSpPr>
          <p:spPr>
            <a:xfrm>
              <a:off x="3205863" y="2013367"/>
              <a:ext cx="24516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用户可以在投影仪或者计算机上进行演示也可以将演示文稿打印出来制作成胶片</a:t>
              </a:r>
            </a:p>
          </p:txBody>
        </p:sp>
        <p:sp>
          <p:nvSpPr>
            <p:cNvPr id="64" name="矩形 63"/>
            <p:cNvSpPr/>
            <p:nvPr/>
          </p:nvSpPr>
          <p:spPr>
            <a:xfrm>
              <a:off x="3205863" y="1620103"/>
              <a:ext cx="2109818" cy="401264"/>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accent6"/>
                  </a:solidFill>
                  <a:effectLst/>
                  <a:uLnTx/>
                  <a:uFillTx/>
                  <a:latin typeface="Calibri"/>
                  <a:ea typeface="微软雅黑"/>
                  <a:cs typeface="+mn-cs"/>
                </a:rPr>
                <a:t>标题文字添加</a:t>
              </a:r>
            </a:p>
          </p:txBody>
        </p:sp>
      </p:grpSp>
      <p:grpSp>
        <p:nvGrpSpPr>
          <p:cNvPr id="72" name="组合 71"/>
          <p:cNvGrpSpPr/>
          <p:nvPr/>
        </p:nvGrpSpPr>
        <p:grpSpPr>
          <a:xfrm>
            <a:off x="7011333" y="1620103"/>
            <a:ext cx="2531933" cy="1803782"/>
            <a:chOff x="7011333" y="1620103"/>
            <a:chExt cx="2531933" cy="1803782"/>
          </a:xfrm>
        </p:grpSpPr>
        <p:cxnSp>
          <p:nvCxnSpPr>
            <p:cNvPr id="43" name="直接连接符 42"/>
            <p:cNvCxnSpPr>
              <a:cxnSpLocks/>
            </p:cNvCxnSpPr>
            <p:nvPr/>
          </p:nvCxnSpPr>
          <p:spPr>
            <a:xfrm>
              <a:off x="7011333" y="1706880"/>
              <a:ext cx="0" cy="1717005"/>
            </a:xfrm>
            <a:prstGeom prst="lin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66" name="矩形 65"/>
            <p:cNvSpPr/>
            <p:nvPr/>
          </p:nvSpPr>
          <p:spPr>
            <a:xfrm>
              <a:off x="7091609" y="2013367"/>
              <a:ext cx="2451657"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用户可以在投影仪或者计算机上进行演示也可以将演示文稿打印出来制作成胶片</a:t>
              </a:r>
            </a:p>
          </p:txBody>
        </p:sp>
        <p:sp>
          <p:nvSpPr>
            <p:cNvPr id="67" name="矩形 66"/>
            <p:cNvSpPr/>
            <p:nvPr/>
          </p:nvSpPr>
          <p:spPr>
            <a:xfrm>
              <a:off x="7091609" y="1620103"/>
              <a:ext cx="1904752" cy="401264"/>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accent6"/>
                  </a:solidFill>
                  <a:effectLst/>
                  <a:uLnTx/>
                  <a:uFillTx/>
                  <a:latin typeface="Calibri"/>
                  <a:ea typeface="微软雅黑"/>
                  <a:cs typeface="+mn-cs"/>
                </a:rPr>
                <a:t>标题文字添加</a:t>
              </a:r>
            </a:p>
          </p:txBody>
        </p:sp>
      </p:grpSp>
      <p:sp>
        <p:nvSpPr>
          <p:cNvPr id="2" name="等腰三角形 1"/>
          <p:cNvSpPr/>
          <p:nvPr/>
        </p:nvSpPr>
        <p:spPr>
          <a:xfrm rot="5400000">
            <a:off x="263288" y="344509"/>
            <a:ext cx="482958" cy="476518"/>
          </a:xfrm>
          <a:prstGeom prst="triangle">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等腰三角形 2"/>
          <p:cNvSpPr/>
          <p:nvPr/>
        </p:nvSpPr>
        <p:spPr>
          <a:xfrm rot="5400000">
            <a:off x="437152" y="344509"/>
            <a:ext cx="482958" cy="476518"/>
          </a:xfrm>
          <a:prstGeom prst="triangle">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4" name="文本框 3"/>
          <p:cNvSpPr txBox="1"/>
          <p:nvPr/>
        </p:nvSpPr>
        <p:spPr>
          <a:xfrm>
            <a:off x="916890" y="312261"/>
            <a:ext cx="2646878"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5982DB"/>
                </a:solidFill>
                <a:effectLst/>
                <a:uLnTx/>
                <a:uFillTx/>
                <a:latin typeface="Arial"/>
                <a:ea typeface="微软雅黑"/>
                <a:cs typeface="+mn-cs"/>
              </a:rPr>
              <a:t>标题文字添加此处</a:t>
            </a:r>
          </a:p>
        </p:txBody>
      </p:sp>
      <p:sp>
        <p:nvSpPr>
          <p:cNvPr id="5" name="文本框 4"/>
          <p:cNvSpPr txBox="1"/>
          <p:nvPr/>
        </p:nvSpPr>
        <p:spPr>
          <a:xfrm>
            <a:off x="911948" y="683447"/>
            <a:ext cx="2632364" cy="27699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BIAO TI WEN ZI TIAN JIA CI CHU</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endParaRPr>
          </a:p>
        </p:txBody>
      </p:sp>
      <p:grpSp>
        <p:nvGrpSpPr>
          <p:cNvPr id="28" name="组合 27"/>
          <p:cNvGrpSpPr/>
          <p:nvPr/>
        </p:nvGrpSpPr>
        <p:grpSpPr>
          <a:xfrm>
            <a:off x="1015650" y="2588011"/>
            <a:ext cx="9856890" cy="2098580"/>
            <a:chOff x="862094" y="2087880"/>
            <a:chExt cx="12598290" cy="2682240"/>
          </a:xfrm>
        </p:grpSpPr>
        <p:grpSp>
          <p:nvGrpSpPr>
            <p:cNvPr id="11" name="组合 10"/>
            <p:cNvGrpSpPr/>
            <p:nvPr/>
          </p:nvGrpSpPr>
          <p:grpSpPr>
            <a:xfrm>
              <a:off x="862094" y="2087880"/>
              <a:ext cx="2682218" cy="1341120"/>
              <a:chOff x="1818662" y="2087880"/>
              <a:chExt cx="2682218" cy="1341120"/>
            </a:xfrm>
          </p:grpSpPr>
          <p:sp>
            <p:nvSpPr>
              <p:cNvPr id="8" name="任意多边形: 形状 7"/>
              <p:cNvSpPr/>
              <p:nvPr/>
            </p:nvSpPr>
            <p:spPr>
              <a:xfrm>
                <a:off x="1818662" y="2087880"/>
                <a:ext cx="2682218" cy="1341120"/>
              </a:xfrm>
              <a:custGeom>
                <a:avLst/>
                <a:gdLst>
                  <a:gd name="connsiteX0" fmla="*/ 1375458 w 2743178"/>
                  <a:gd name="connsiteY0" fmla="*/ 5 h 1371600"/>
                  <a:gd name="connsiteX1" fmla="*/ 2743178 w 2743178"/>
                  <a:gd name="connsiteY1" fmla="*/ 1371600 h 1371600"/>
                  <a:gd name="connsiteX2" fmla="*/ 1371578 w 2743178"/>
                  <a:gd name="connsiteY2" fmla="*/ 1371600 h 1371600"/>
                  <a:gd name="connsiteX3" fmla="*/ 0 w 2743178"/>
                  <a:gd name="connsiteY3" fmla="*/ 1363841 h 1371600"/>
                  <a:gd name="connsiteX4" fmla="*/ 1375458 w 2743178"/>
                  <a:gd name="connsiteY4" fmla="*/ 5 h 1371600"/>
                  <a:gd name="connsiteX0" fmla="*/ 1371578 w 2743178"/>
                  <a:gd name="connsiteY0" fmla="*/ 1371600 h 1463040"/>
                  <a:gd name="connsiteX1" fmla="*/ 0 w 2743178"/>
                  <a:gd name="connsiteY1" fmla="*/ 1363841 h 1463040"/>
                  <a:gd name="connsiteX2" fmla="*/ 1375458 w 2743178"/>
                  <a:gd name="connsiteY2" fmla="*/ 5 h 1463040"/>
                  <a:gd name="connsiteX3" fmla="*/ 2743178 w 2743178"/>
                  <a:gd name="connsiteY3" fmla="*/ 1371600 h 1463040"/>
                  <a:gd name="connsiteX4" fmla="*/ 1463018 w 2743178"/>
                  <a:gd name="connsiteY4" fmla="*/ 1463040 h 1463040"/>
                  <a:gd name="connsiteX0" fmla="*/ 1371578 w 2743178"/>
                  <a:gd name="connsiteY0" fmla="*/ 1371600 h 1371600"/>
                  <a:gd name="connsiteX1" fmla="*/ 0 w 2743178"/>
                  <a:gd name="connsiteY1" fmla="*/ 1363841 h 1371600"/>
                  <a:gd name="connsiteX2" fmla="*/ 1375458 w 2743178"/>
                  <a:gd name="connsiteY2" fmla="*/ 5 h 1371600"/>
                  <a:gd name="connsiteX3" fmla="*/ 2743178 w 2743178"/>
                  <a:gd name="connsiteY3" fmla="*/ 1371600 h 1371600"/>
                  <a:gd name="connsiteX0" fmla="*/ 0 w 2743178"/>
                  <a:gd name="connsiteY0" fmla="*/ 1363841 h 1371600"/>
                  <a:gd name="connsiteX1" fmla="*/ 1375458 w 2743178"/>
                  <a:gd name="connsiteY1" fmla="*/ 5 h 1371600"/>
                  <a:gd name="connsiteX2" fmla="*/ 2743178 w 2743178"/>
                  <a:gd name="connsiteY2" fmla="*/ 1371600 h 1371600"/>
                </a:gdLst>
                <a:ahLst/>
                <a:cxnLst>
                  <a:cxn ang="0">
                    <a:pos x="connsiteX0" y="connsiteY0"/>
                  </a:cxn>
                  <a:cxn ang="0">
                    <a:pos x="connsiteX1" y="connsiteY1"/>
                  </a:cxn>
                  <a:cxn ang="0">
                    <a:pos x="connsiteX2" y="connsiteY2"/>
                  </a:cxn>
                </a:cxnLst>
                <a:rect l="l" t="t" r="r" b="b"/>
                <a:pathLst>
                  <a:path w="2743178" h="1371600">
                    <a:moveTo>
                      <a:pt x="0" y="1363841"/>
                    </a:moveTo>
                    <a:cubicBezTo>
                      <a:pt x="4277" y="607854"/>
                      <a:pt x="619462" y="-2133"/>
                      <a:pt x="1375458" y="5"/>
                    </a:cubicBezTo>
                    <a:cubicBezTo>
                      <a:pt x="2131454" y="2143"/>
                      <a:pt x="2743179" y="615601"/>
                      <a:pt x="2743178" y="1371600"/>
                    </a:cubicBezTo>
                  </a:path>
                </a:pathLst>
              </a:custGeom>
              <a:noFill/>
              <a:ln w="158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 name="任意多边形: 形状 8"/>
              <p:cNvSpPr/>
              <p:nvPr/>
            </p:nvSpPr>
            <p:spPr>
              <a:xfrm>
                <a:off x="2021862" y="2291082"/>
                <a:ext cx="2275818" cy="1137918"/>
              </a:xfrm>
              <a:custGeom>
                <a:avLst/>
                <a:gdLst>
                  <a:gd name="connsiteX0" fmla="*/ 1375458 w 2743178"/>
                  <a:gd name="connsiteY0" fmla="*/ 5 h 1371600"/>
                  <a:gd name="connsiteX1" fmla="*/ 2743178 w 2743178"/>
                  <a:gd name="connsiteY1" fmla="*/ 1371600 h 1371600"/>
                  <a:gd name="connsiteX2" fmla="*/ 1371578 w 2743178"/>
                  <a:gd name="connsiteY2" fmla="*/ 1371600 h 1371600"/>
                  <a:gd name="connsiteX3" fmla="*/ 0 w 2743178"/>
                  <a:gd name="connsiteY3" fmla="*/ 1363841 h 1371600"/>
                  <a:gd name="connsiteX4" fmla="*/ 1375458 w 2743178"/>
                  <a:gd name="connsiteY4" fmla="*/ 5 h 1371600"/>
                  <a:gd name="connsiteX0" fmla="*/ 1371578 w 2743178"/>
                  <a:gd name="connsiteY0" fmla="*/ 1371600 h 1463040"/>
                  <a:gd name="connsiteX1" fmla="*/ 0 w 2743178"/>
                  <a:gd name="connsiteY1" fmla="*/ 1363841 h 1463040"/>
                  <a:gd name="connsiteX2" fmla="*/ 1375458 w 2743178"/>
                  <a:gd name="connsiteY2" fmla="*/ 5 h 1463040"/>
                  <a:gd name="connsiteX3" fmla="*/ 2743178 w 2743178"/>
                  <a:gd name="connsiteY3" fmla="*/ 1371600 h 1463040"/>
                  <a:gd name="connsiteX4" fmla="*/ 1463018 w 2743178"/>
                  <a:gd name="connsiteY4" fmla="*/ 1463040 h 1463040"/>
                  <a:gd name="connsiteX0" fmla="*/ 1371578 w 2743178"/>
                  <a:gd name="connsiteY0" fmla="*/ 1371600 h 1371600"/>
                  <a:gd name="connsiteX1" fmla="*/ 0 w 2743178"/>
                  <a:gd name="connsiteY1" fmla="*/ 1363841 h 1371600"/>
                  <a:gd name="connsiteX2" fmla="*/ 1375458 w 2743178"/>
                  <a:gd name="connsiteY2" fmla="*/ 5 h 1371600"/>
                  <a:gd name="connsiteX3" fmla="*/ 2743178 w 2743178"/>
                  <a:gd name="connsiteY3" fmla="*/ 1371600 h 1371600"/>
                  <a:gd name="connsiteX0" fmla="*/ 0 w 2743178"/>
                  <a:gd name="connsiteY0" fmla="*/ 1363841 h 1371600"/>
                  <a:gd name="connsiteX1" fmla="*/ 1375458 w 2743178"/>
                  <a:gd name="connsiteY1" fmla="*/ 5 h 1371600"/>
                  <a:gd name="connsiteX2" fmla="*/ 2743178 w 2743178"/>
                  <a:gd name="connsiteY2" fmla="*/ 1371600 h 1371600"/>
                </a:gdLst>
                <a:ahLst/>
                <a:cxnLst>
                  <a:cxn ang="0">
                    <a:pos x="connsiteX0" y="connsiteY0"/>
                  </a:cxn>
                  <a:cxn ang="0">
                    <a:pos x="connsiteX1" y="connsiteY1"/>
                  </a:cxn>
                  <a:cxn ang="0">
                    <a:pos x="connsiteX2" y="connsiteY2"/>
                  </a:cxn>
                </a:cxnLst>
                <a:rect l="l" t="t" r="r" b="b"/>
                <a:pathLst>
                  <a:path w="2743178" h="1371600">
                    <a:moveTo>
                      <a:pt x="0" y="1363841"/>
                    </a:moveTo>
                    <a:cubicBezTo>
                      <a:pt x="4277" y="607854"/>
                      <a:pt x="619462" y="-2133"/>
                      <a:pt x="1375458" y="5"/>
                    </a:cubicBezTo>
                    <a:cubicBezTo>
                      <a:pt x="2131454" y="2143"/>
                      <a:pt x="2743179" y="615601"/>
                      <a:pt x="2743178" y="1371600"/>
                    </a:cubicBezTo>
                  </a:path>
                </a:pathLst>
              </a:custGeom>
              <a:noFill/>
              <a:ln w="158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 name="任意多边形: 形状 9"/>
              <p:cNvSpPr/>
              <p:nvPr/>
            </p:nvSpPr>
            <p:spPr>
              <a:xfrm>
                <a:off x="1927539" y="2196758"/>
                <a:ext cx="2464464" cy="1232242"/>
              </a:xfrm>
              <a:custGeom>
                <a:avLst/>
                <a:gdLst>
                  <a:gd name="connsiteX0" fmla="*/ 1375458 w 2743178"/>
                  <a:gd name="connsiteY0" fmla="*/ 5 h 1371600"/>
                  <a:gd name="connsiteX1" fmla="*/ 2743178 w 2743178"/>
                  <a:gd name="connsiteY1" fmla="*/ 1371600 h 1371600"/>
                  <a:gd name="connsiteX2" fmla="*/ 1371578 w 2743178"/>
                  <a:gd name="connsiteY2" fmla="*/ 1371600 h 1371600"/>
                  <a:gd name="connsiteX3" fmla="*/ 0 w 2743178"/>
                  <a:gd name="connsiteY3" fmla="*/ 1363841 h 1371600"/>
                  <a:gd name="connsiteX4" fmla="*/ 1375458 w 2743178"/>
                  <a:gd name="connsiteY4" fmla="*/ 5 h 1371600"/>
                  <a:gd name="connsiteX0" fmla="*/ 1371578 w 2743178"/>
                  <a:gd name="connsiteY0" fmla="*/ 1371600 h 1463040"/>
                  <a:gd name="connsiteX1" fmla="*/ 0 w 2743178"/>
                  <a:gd name="connsiteY1" fmla="*/ 1363841 h 1463040"/>
                  <a:gd name="connsiteX2" fmla="*/ 1375458 w 2743178"/>
                  <a:gd name="connsiteY2" fmla="*/ 5 h 1463040"/>
                  <a:gd name="connsiteX3" fmla="*/ 2743178 w 2743178"/>
                  <a:gd name="connsiteY3" fmla="*/ 1371600 h 1463040"/>
                  <a:gd name="connsiteX4" fmla="*/ 1463018 w 2743178"/>
                  <a:gd name="connsiteY4" fmla="*/ 1463040 h 1463040"/>
                  <a:gd name="connsiteX0" fmla="*/ 1371578 w 2743178"/>
                  <a:gd name="connsiteY0" fmla="*/ 1371600 h 1371600"/>
                  <a:gd name="connsiteX1" fmla="*/ 0 w 2743178"/>
                  <a:gd name="connsiteY1" fmla="*/ 1363841 h 1371600"/>
                  <a:gd name="connsiteX2" fmla="*/ 1375458 w 2743178"/>
                  <a:gd name="connsiteY2" fmla="*/ 5 h 1371600"/>
                  <a:gd name="connsiteX3" fmla="*/ 2743178 w 2743178"/>
                  <a:gd name="connsiteY3" fmla="*/ 1371600 h 1371600"/>
                  <a:gd name="connsiteX0" fmla="*/ 0 w 2743178"/>
                  <a:gd name="connsiteY0" fmla="*/ 1363841 h 1371600"/>
                  <a:gd name="connsiteX1" fmla="*/ 1375458 w 2743178"/>
                  <a:gd name="connsiteY1" fmla="*/ 5 h 1371600"/>
                  <a:gd name="connsiteX2" fmla="*/ 2743178 w 2743178"/>
                  <a:gd name="connsiteY2" fmla="*/ 1371600 h 1371600"/>
                </a:gdLst>
                <a:ahLst/>
                <a:cxnLst>
                  <a:cxn ang="0">
                    <a:pos x="connsiteX0" y="connsiteY0"/>
                  </a:cxn>
                  <a:cxn ang="0">
                    <a:pos x="connsiteX1" y="connsiteY1"/>
                  </a:cxn>
                  <a:cxn ang="0">
                    <a:pos x="connsiteX2" y="connsiteY2"/>
                  </a:cxn>
                </a:cxnLst>
                <a:rect l="l" t="t" r="r" b="b"/>
                <a:pathLst>
                  <a:path w="2743178" h="1371600">
                    <a:moveTo>
                      <a:pt x="0" y="1363841"/>
                    </a:moveTo>
                    <a:cubicBezTo>
                      <a:pt x="4277" y="607854"/>
                      <a:pt x="619462" y="-2133"/>
                      <a:pt x="1375458" y="5"/>
                    </a:cubicBezTo>
                    <a:cubicBezTo>
                      <a:pt x="2131454" y="2143"/>
                      <a:pt x="2743179" y="615601"/>
                      <a:pt x="2743178" y="1371600"/>
                    </a:cubicBezTo>
                  </a:path>
                </a:pathLst>
              </a:custGeom>
              <a:noFill/>
              <a:ln w="158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grpSp>
          <p:nvGrpSpPr>
            <p:cNvPr id="12" name="组合 11"/>
            <p:cNvGrpSpPr/>
            <p:nvPr/>
          </p:nvGrpSpPr>
          <p:grpSpPr>
            <a:xfrm flipV="1">
              <a:off x="3341112" y="3429000"/>
              <a:ext cx="2682218" cy="1341120"/>
              <a:chOff x="1818662" y="2087880"/>
              <a:chExt cx="2682218" cy="1341120"/>
            </a:xfrm>
          </p:grpSpPr>
          <p:sp>
            <p:nvSpPr>
              <p:cNvPr id="13" name="任意多边形: 形状 12"/>
              <p:cNvSpPr/>
              <p:nvPr/>
            </p:nvSpPr>
            <p:spPr>
              <a:xfrm>
                <a:off x="1818662" y="2087880"/>
                <a:ext cx="2682218" cy="1341120"/>
              </a:xfrm>
              <a:custGeom>
                <a:avLst/>
                <a:gdLst>
                  <a:gd name="connsiteX0" fmla="*/ 1375458 w 2743178"/>
                  <a:gd name="connsiteY0" fmla="*/ 5 h 1371600"/>
                  <a:gd name="connsiteX1" fmla="*/ 2743178 w 2743178"/>
                  <a:gd name="connsiteY1" fmla="*/ 1371600 h 1371600"/>
                  <a:gd name="connsiteX2" fmla="*/ 1371578 w 2743178"/>
                  <a:gd name="connsiteY2" fmla="*/ 1371600 h 1371600"/>
                  <a:gd name="connsiteX3" fmla="*/ 0 w 2743178"/>
                  <a:gd name="connsiteY3" fmla="*/ 1363841 h 1371600"/>
                  <a:gd name="connsiteX4" fmla="*/ 1375458 w 2743178"/>
                  <a:gd name="connsiteY4" fmla="*/ 5 h 1371600"/>
                  <a:gd name="connsiteX0" fmla="*/ 1371578 w 2743178"/>
                  <a:gd name="connsiteY0" fmla="*/ 1371600 h 1463040"/>
                  <a:gd name="connsiteX1" fmla="*/ 0 w 2743178"/>
                  <a:gd name="connsiteY1" fmla="*/ 1363841 h 1463040"/>
                  <a:gd name="connsiteX2" fmla="*/ 1375458 w 2743178"/>
                  <a:gd name="connsiteY2" fmla="*/ 5 h 1463040"/>
                  <a:gd name="connsiteX3" fmla="*/ 2743178 w 2743178"/>
                  <a:gd name="connsiteY3" fmla="*/ 1371600 h 1463040"/>
                  <a:gd name="connsiteX4" fmla="*/ 1463018 w 2743178"/>
                  <a:gd name="connsiteY4" fmla="*/ 1463040 h 1463040"/>
                  <a:gd name="connsiteX0" fmla="*/ 1371578 w 2743178"/>
                  <a:gd name="connsiteY0" fmla="*/ 1371600 h 1371600"/>
                  <a:gd name="connsiteX1" fmla="*/ 0 w 2743178"/>
                  <a:gd name="connsiteY1" fmla="*/ 1363841 h 1371600"/>
                  <a:gd name="connsiteX2" fmla="*/ 1375458 w 2743178"/>
                  <a:gd name="connsiteY2" fmla="*/ 5 h 1371600"/>
                  <a:gd name="connsiteX3" fmla="*/ 2743178 w 2743178"/>
                  <a:gd name="connsiteY3" fmla="*/ 1371600 h 1371600"/>
                  <a:gd name="connsiteX0" fmla="*/ 0 w 2743178"/>
                  <a:gd name="connsiteY0" fmla="*/ 1363841 h 1371600"/>
                  <a:gd name="connsiteX1" fmla="*/ 1375458 w 2743178"/>
                  <a:gd name="connsiteY1" fmla="*/ 5 h 1371600"/>
                  <a:gd name="connsiteX2" fmla="*/ 2743178 w 2743178"/>
                  <a:gd name="connsiteY2" fmla="*/ 1371600 h 1371600"/>
                </a:gdLst>
                <a:ahLst/>
                <a:cxnLst>
                  <a:cxn ang="0">
                    <a:pos x="connsiteX0" y="connsiteY0"/>
                  </a:cxn>
                  <a:cxn ang="0">
                    <a:pos x="connsiteX1" y="connsiteY1"/>
                  </a:cxn>
                  <a:cxn ang="0">
                    <a:pos x="connsiteX2" y="connsiteY2"/>
                  </a:cxn>
                </a:cxnLst>
                <a:rect l="l" t="t" r="r" b="b"/>
                <a:pathLst>
                  <a:path w="2743178" h="1371600">
                    <a:moveTo>
                      <a:pt x="0" y="1363841"/>
                    </a:moveTo>
                    <a:cubicBezTo>
                      <a:pt x="4277" y="607854"/>
                      <a:pt x="619462" y="-2133"/>
                      <a:pt x="1375458" y="5"/>
                    </a:cubicBezTo>
                    <a:cubicBezTo>
                      <a:pt x="2131454" y="2143"/>
                      <a:pt x="2743179" y="615601"/>
                      <a:pt x="2743178" y="1371600"/>
                    </a:cubicBezTo>
                  </a:path>
                </a:pathLst>
              </a:custGeom>
              <a:noFill/>
              <a:ln w="158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4" name="任意多边形: 形状 13"/>
              <p:cNvSpPr/>
              <p:nvPr/>
            </p:nvSpPr>
            <p:spPr>
              <a:xfrm>
                <a:off x="2021862" y="2291082"/>
                <a:ext cx="2275818" cy="1137918"/>
              </a:xfrm>
              <a:custGeom>
                <a:avLst/>
                <a:gdLst>
                  <a:gd name="connsiteX0" fmla="*/ 1375458 w 2743178"/>
                  <a:gd name="connsiteY0" fmla="*/ 5 h 1371600"/>
                  <a:gd name="connsiteX1" fmla="*/ 2743178 w 2743178"/>
                  <a:gd name="connsiteY1" fmla="*/ 1371600 h 1371600"/>
                  <a:gd name="connsiteX2" fmla="*/ 1371578 w 2743178"/>
                  <a:gd name="connsiteY2" fmla="*/ 1371600 h 1371600"/>
                  <a:gd name="connsiteX3" fmla="*/ 0 w 2743178"/>
                  <a:gd name="connsiteY3" fmla="*/ 1363841 h 1371600"/>
                  <a:gd name="connsiteX4" fmla="*/ 1375458 w 2743178"/>
                  <a:gd name="connsiteY4" fmla="*/ 5 h 1371600"/>
                  <a:gd name="connsiteX0" fmla="*/ 1371578 w 2743178"/>
                  <a:gd name="connsiteY0" fmla="*/ 1371600 h 1463040"/>
                  <a:gd name="connsiteX1" fmla="*/ 0 w 2743178"/>
                  <a:gd name="connsiteY1" fmla="*/ 1363841 h 1463040"/>
                  <a:gd name="connsiteX2" fmla="*/ 1375458 w 2743178"/>
                  <a:gd name="connsiteY2" fmla="*/ 5 h 1463040"/>
                  <a:gd name="connsiteX3" fmla="*/ 2743178 w 2743178"/>
                  <a:gd name="connsiteY3" fmla="*/ 1371600 h 1463040"/>
                  <a:gd name="connsiteX4" fmla="*/ 1463018 w 2743178"/>
                  <a:gd name="connsiteY4" fmla="*/ 1463040 h 1463040"/>
                  <a:gd name="connsiteX0" fmla="*/ 1371578 w 2743178"/>
                  <a:gd name="connsiteY0" fmla="*/ 1371600 h 1371600"/>
                  <a:gd name="connsiteX1" fmla="*/ 0 w 2743178"/>
                  <a:gd name="connsiteY1" fmla="*/ 1363841 h 1371600"/>
                  <a:gd name="connsiteX2" fmla="*/ 1375458 w 2743178"/>
                  <a:gd name="connsiteY2" fmla="*/ 5 h 1371600"/>
                  <a:gd name="connsiteX3" fmla="*/ 2743178 w 2743178"/>
                  <a:gd name="connsiteY3" fmla="*/ 1371600 h 1371600"/>
                  <a:gd name="connsiteX0" fmla="*/ 0 w 2743178"/>
                  <a:gd name="connsiteY0" fmla="*/ 1363841 h 1371600"/>
                  <a:gd name="connsiteX1" fmla="*/ 1375458 w 2743178"/>
                  <a:gd name="connsiteY1" fmla="*/ 5 h 1371600"/>
                  <a:gd name="connsiteX2" fmla="*/ 2743178 w 2743178"/>
                  <a:gd name="connsiteY2" fmla="*/ 1371600 h 1371600"/>
                </a:gdLst>
                <a:ahLst/>
                <a:cxnLst>
                  <a:cxn ang="0">
                    <a:pos x="connsiteX0" y="connsiteY0"/>
                  </a:cxn>
                  <a:cxn ang="0">
                    <a:pos x="connsiteX1" y="connsiteY1"/>
                  </a:cxn>
                  <a:cxn ang="0">
                    <a:pos x="connsiteX2" y="connsiteY2"/>
                  </a:cxn>
                </a:cxnLst>
                <a:rect l="l" t="t" r="r" b="b"/>
                <a:pathLst>
                  <a:path w="2743178" h="1371600">
                    <a:moveTo>
                      <a:pt x="0" y="1363841"/>
                    </a:moveTo>
                    <a:cubicBezTo>
                      <a:pt x="4277" y="607854"/>
                      <a:pt x="619462" y="-2133"/>
                      <a:pt x="1375458" y="5"/>
                    </a:cubicBezTo>
                    <a:cubicBezTo>
                      <a:pt x="2131454" y="2143"/>
                      <a:pt x="2743179" y="615601"/>
                      <a:pt x="2743178" y="1371600"/>
                    </a:cubicBezTo>
                  </a:path>
                </a:pathLst>
              </a:custGeom>
              <a:noFill/>
              <a:ln w="158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5" name="任意多边形: 形状 14"/>
              <p:cNvSpPr/>
              <p:nvPr/>
            </p:nvSpPr>
            <p:spPr>
              <a:xfrm>
                <a:off x="1927539" y="2196758"/>
                <a:ext cx="2464464" cy="1232242"/>
              </a:xfrm>
              <a:custGeom>
                <a:avLst/>
                <a:gdLst>
                  <a:gd name="connsiteX0" fmla="*/ 1375458 w 2743178"/>
                  <a:gd name="connsiteY0" fmla="*/ 5 h 1371600"/>
                  <a:gd name="connsiteX1" fmla="*/ 2743178 w 2743178"/>
                  <a:gd name="connsiteY1" fmla="*/ 1371600 h 1371600"/>
                  <a:gd name="connsiteX2" fmla="*/ 1371578 w 2743178"/>
                  <a:gd name="connsiteY2" fmla="*/ 1371600 h 1371600"/>
                  <a:gd name="connsiteX3" fmla="*/ 0 w 2743178"/>
                  <a:gd name="connsiteY3" fmla="*/ 1363841 h 1371600"/>
                  <a:gd name="connsiteX4" fmla="*/ 1375458 w 2743178"/>
                  <a:gd name="connsiteY4" fmla="*/ 5 h 1371600"/>
                  <a:gd name="connsiteX0" fmla="*/ 1371578 w 2743178"/>
                  <a:gd name="connsiteY0" fmla="*/ 1371600 h 1463040"/>
                  <a:gd name="connsiteX1" fmla="*/ 0 w 2743178"/>
                  <a:gd name="connsiteY1" fmla="*/ 1363841 h 1463040"/>
                  <a:gd name="connsiteX2" fmla="*/ 1375458 w 2743178"/>
                  <a:gd name="connsiteY2" fmla="*/ 5 h 1463040"/>
                  <a:gd name="connsiteX3" fmla="*/ 2743178 w 2743178"/>
                  <a:gd name="connsiteY3" fmla="*/ 1371600 h 1463040"/>
                  <a:gd name="connsiteX4" fmla="*/ 1463018 w 2743178"/>
                  <a:gd name="connsiteY4" fmla="*/ 1463040 h 1463040"/>
                  <a:gd name="connsiteX0" fmla="*/ 1371578 w 2743178"/>
                  <a:gd name="connsiteY0" fmla="*/ 1371600 h 1371600"/>
                  <a:gd name="connsiteX1" fmla="*/ 0 w 2743178"/>
                  <a:gd name="connsiteY1" fmla="*/ 1363841 h 1371600"/>
                  <a:gd name="connsiteX2" fmla="*/ 1375458 w 2743178"/>
                  <a:gd name="connsiteY2" fmla="*/ 5 h 1371600"/>
                  <a:gd name="connsiteX3" fmla="*/ 2743178 w 2743178"/>
                  <a:gd name="connsiteY3" fmla="*/ 1371600 h 1371600"/>
                  <a:gd name="connsiteX0" fmla="*/ 0 w 2743178"/>
                  <a:gd name="connsiteY0" fmla="*/ 1363841 h 1371600"/>
                  <a:gd name="connsiteX1" fmla="*/ 1375458 w 2743178"/>
                  <a:gd name="connsiteY1" fmla="*/ 5 h 1371600"/>
                  <a:gd name="connsiteX2" fmla="*/ 2743178 w 2743178"/>
                  <a:gd name="connsiteY2" fmla="*/ 1371600 h 1371600"/>
                </a:gdLst>
                <a:ahLst/>
                <a:cxnLst>
                  <a:cxn ang="0">
                    <a:pos x="connsiteX0" y="connsiteY0"/>
                  </a:cxn>
                  <a:cxn ang="0">
                    <a:pos x="connsiteX1" y="connsiteY1"/>
                  </a:cxn>
                  <a:cxn ang="0">
                    <a:pos x="connsiteX2" y="connsiteY2"/>
                  </a:cxn>
                </a:cxnLst>
                <a:rect l="l" t="t" r="r" b="b"/>
                <a:pathLst>
                  <a:path w="2743178" h="1371600">
                    <a:moveTo>
                      <a:pt x="0" y="1363841"/>
                    </a:moveTo>
                    <a:cubicBezTo>
                      <a:pt x="4277" y="607854"/>
                      <a:pt x="619462" y="-2133"/>
                      <a:pt x="1375458" y="5"/>
                    </a:cubicBezTo>
                    <a:cubicBezTo>
                      <a:pt x="2131454" y="2143"/>
                      <a:pt x="2743179" y="615601"/>
                      <a:pt x="2743178" y="1371600"/>
                    </a:cubicBezTo>
                  </a:path>
                </a:pathLst>
              </a:custGeom>
              <a:noFill/>
              <a:ln w="158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grpSp>
          <p:nvGrpSpPr>
            <p:cNvPr id="16" name="组合 15"/>
            <p:cNvGrpSpPr/>
            <p:nvPr/>
          </p:nvGrpSpPr>
          <p:grpSpPr>
            <a:xfrm>
              <a:off x="5820130" y="2087880"/>
              <a:ext cx="2682218" cy="1341120"/>
              <a:chOff x="1818662" y="2087880"/>
              <a:chExt cx="2682218" cy="1341120"/>
            </a:xfrm>
          </p:grpSpPr>
          <p:sp>
            <p:nvSpPr>
              <p:cNvPr id="17" name="任意多边形: 形状 16"/>
              <p:cNvSpPr/>
              <p:nvPr/>
            </p:nvSpPr>
            <p:spPr>
              <a:xfrm>
                <a:off x="1818662" y="2087880"/>
                <a:ext cx="2682218" cy="1341120"/>
              </a:xfrm>
              <a:custGeom>
                <a:avLst/>
                <a:gdLst>
                  <a:gd name="connsiteX0" fmla="*/ 1375458 w 2743178"/>
                  <a:gd name="connsiteY0" fmla="*/ 5 h 1371600"/>
                  <a:gd name="connsiteX1" fmla="*/ 2743178 w 2743178"/>
                  <a:gd name="connsiteY1" fmla="*/ 1371600 h 1371600"/>
                  <a:gd name="connsiteX2" fmla="*/ 1371578 w 2743178"/>
                  <a:gd name="connsiteY2" fmla="*/ 1371600 h 1371600"/>
                  <a:gd name="connsiteX3" fmla="*/ 0 w 2743178"/>
                  <a:gd name="connsiteY3" fmla="*/ 1363841 h 1371600"/>
                  <a:gd name="connsiteX4" fmla="*/ 1375458 w 2743178"/>
                  <a:gd name="connsiteY4" fmla="*/ 5 h 1371600"/>
                  <a:gd name="connsiteX0" fmla="*/ 1371578 w 2743178"/>
                  <a:gd name="connsiteY0" fmla="*/ 1371600 h 1463040"/>
                  <a:gd name="connsiteX1" fmla="*/ 0 w 2743178"/>
                  <a:gd name="connsiteY1" fmla="*/ 1363841 h 1463040"/>
                  <a:gd name="connsiteX2" fmla="*/ 1375458 w 2743178"/>
                  <a:gd name="connsiteY2" fmla="*/ 5 h 1463040"/>
                  <a:gd name="connsiteX3" fmla="*/ 2743178 w 2743178"/>
                  <a:gd name="connsiteY3" fmla="*/ 1371600 h 1463040"/>
                  <a:gd name="connsiteX4" fmla="*/ 1463018 w 2743178"/>
                  <a:gd name="connsiteY4" fmla="*/ 1463040 h 1463040"/>
                  <a:gd name="connsiteX0" fmla="*/ 1371578 w 2743178"/>
                  <a:gd name="connsiteY0" fmla="*/ 1371600 h 1371600"/>
                  <a:gd name="connsiteX1" fmla="*/ 0 w 2743178"/>
                  <a:gd name="connsiteY1" fmla="*/ 1363841 h 1371600"/>
                  <a:gd name="connsiteX2" fmla="*/ 1375458 w 2743178"/>
                  <a:gd name="connsiteY2" fmla="*/ 5 h 1371600"/>
                  <a:gd name="connsiteX3" fmla="*/ 2743178 w 2743178"/>
                  <a:gd name="connsiteY3" fmla="*/ 1371600 h 1371600"/>
                  <a:gd name="connsiteX0" fmla="*/ 0 w 2743178"/>
                  <a:gd name="connsiteY0" fmla="*/ 1363841 h 1371600"/>
                  <a:gd name="connsiteX1" fmla="*/ 1375458 w 2743178"/>
                  <a:gd name="connsiteY1" fmla="*/ 5 h 1371600"/>
                  <a:gd name="connsiteX2" fmla="*/ 2743178 w 2743178"/>
                  <a:gd name="connsiteY2" fmla="*/ 1371600 h 1371600"/>
                </a:gdLst>
                <a:ahLst/>
                <a:cxnLst>
                  <a:cxn ang="0">
                    <a:pos x="connsiteX0" y="connsiteY0"/>
                  </a:cxn>
                  <a:cxn ang="0">
                    <a:pos x="connsiteX1" y="connsiteY1"/>
                  </a:cxn>
                  <a:cxn ang="0">
                    <a:pos x="connsiteX2" y="connsiteY2"/>
                  </a:cxn>
                </a:cxnLst>
                <a:rect l="l" t="t" r="r" b="b"/>
                <a:pathLst>
                  <a:path w="2743178" h="1371600">
                    <a:moveTo>
                      <a:pt x="0" y="1363841"/>
                    </a:moveTo>
                    <a:cubicBezTo>
                      <a:pt x="4277" y="607854"/>
                      <a:pt x="619462" y="-2133"/>
                      <a:pt x="1375458" y="5"/>
                    </a:cubicBezTo>
                    <a:cubicBezTo>
                      <a:pt x="2131454" y="2143"/>
                      <a:pt x="2743179" y="615601"/>
                      <a:pt x="2743178" y="1371600"/>
                    </a:cubicBezTo>
                  </a:path>
                </a:pathLst>
              </a:custGeom>
              <a:noFill/>
              <a:ln w="158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8" name="任意多边形: 形状 17"/>
              <p:cNvSpPr/>
              <p:nvPr/>
            </p:nvSpPr>
            <p:spPr>
              <a:xfrm>
                <a:off x="2021862" y="2291082"/>
                <a:ext cx="2275818" cy="1137918"/>
              </a:xfrm>
              <a:custGeom>
                <a:avLst/>
                <a:gdLst>
                  <a:gd name="connsiteX0" fmla="*/ 1375458 w 2743178"/>
                  <a:gd name="connsiteY0" fmla="*/ 5 h 1371600"/>
                  <a:gd name="connsiteX1" fmla="*/ 2743178 w 2743178"/>
                  <a:gd name="connsiteY1" fmla="*/ 1371600 h 1371600"/>
                  <a:gd name="connsiteX2" fmla="*/ 1371578 w 2743178"/>
                  <a:gd name="connsiteY2" fmla="*/ 1371600 h 1371600"/>
                  <a:gd name="connsiteX3" fmla="*/ 0 w 2743178"/>
                  <a:gd name="connsiteY3" fmla="*/ 1363841 h 1371600"/>
                  <a:gd name="connsiteX4" fmla="*/ 1375458 w 2743178"/>
                  <a:gd name="connsiteY4" fmla="*/ 5 h 1371600"/>
                  <a:gd name="connsiteX0" fmla="*/ 1371578 w 2743178"/>
                  <a:gd name="connsiteY0" fmla="*/ 1371600 h 1463040"/>
                  <a:gd name="connsiteX1" fmla="*/ 0 w 2743178"/>
                  <a:gd name="connsiteY1" fmla="*/ 1363841 h 1463040"/>
                  <a:gd name="connsiteX2" fmla="*/ 1375458 w 2743178"/>
                  <a:gd name="connsiteY2" fmla="*/ 5 h 1463040"/>
                  <a:gd name="connsiteX3" fmla="*/ 2743178 w 2743178"/>
                  <a:gd name="connsiteY3" fmla="*/ 1371600 h 1463040"/>
                  <a:gd name="connsiteX4" fmla="*/ 1463018 w 2743178"/>
                  <a:gd name="connsiteY4" fmla="*/ 1463040 h 1463040"/>
                  <a:gd name="connsiteX0" fmla="*/ 1371578 w 2743178"/>
                  <a:gd name="connsiteY0" fmla="*/ 1371600 h 1371600"/>
                  <a:gd name="connsiteX1" fmla="*/ 0 w 2743178"/>
                  <a:gd name="connsiteY1" fmla="*/ 1363841 h 1371600"/>
                  <a:gd name="connsiteX2" fmla="*/ 1375458 w 2743178"/>
                  <a:gd name="connsiteY2" fmla="*/ 5 h 1371600"/>
                  <a:gd name="connsiteX3" fmla="*/ 2743178 w 2743178"/>
                  <a:gd name="connsiteY3" fmla="*/ 1371600 h 1371600"/>
                  <a:gd name="connsiteX0" fmla="*/ 0 w 2743178"/>
                  <a:gd name="connsiteY0" fmla="*/ 1363841 h 1371600"/>
                  <a:gd name="connsiteX1" fmla="*/ 1375458 w 2743178"/>
                  <a:gd name="connsiteY1" fmla="*/ 5 h 1371600"/>
                  <a:gd name="connsiteX2" fmla="*/ 2743178 w 2743178"/>
                  <a:gd name="connsiteY2" fmla="*/ 1371600 h 1371600"/>
                </a:gdLst>
                <a:ahLst/>
                <a:cxnLst>
                  <a:cxn ang="0">
                    <a:pos x="connsiteX0" y="connsiteY0"/>
                  </a:cxn>
                  <a:cxn ang="0">
                    <a:pos x="connsiteX1" y="connsiteY1"/>
                  </a:cxn>
                  <a:cxn ang="0">
                    <a:pos x="connsiteX2" y="connsiteY2"/>
                  </a:cxn>
                </a:cxnLst>
                <a:rect l="l" t="t" r="r" b="b"/>
                <a:pathLst>
                  <a:path w="2743178" h="1371600">
                    <a:moveTo>
                      <a:pt x="0" y="1363841"/>
                    </a:moveTo>
                    <a:cubicBezTo>
                      <a:pt x="4277" y="607854"/>
                      <a:pt x="619462" y="-2133"/>
                      <a:pt x="1375458" y="5"/>
                    </a:cubicBezTo>
                    <a:cubicBezTo>
                      <a:pt x="2131454" y="2143"/>
                      <a:pt x="2743179" y="615601"/>
                      <a:pt x="2743178" y="1371600"/>
                    </a:cubicBezTo>
                  </a:path>
                </a:pathLst>
              </a:custGeom>
              <a:noFill/>
              <a:ln w="158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9" name="任意多边形: 形状 18"/>
              <p:cNvSpPr/>
              <p:nvPr/>
            </p:nvSpPr>
            <p:spPr>
              <a:xfrm>
                <a:off x="1927539" y="2196758"/>
                <a:ext cx="2464464" cy="1232242"/>
              </a:xfrm>
              <a:custGeom>
                <a:avLst/>
                <a:gdLst>
                  <a:gd name="connsiteX0" fmla="*/ 1375458 w 2743178"/>
                  <a:gd name="connsiteY0" fmla="*/ 5 h 1371600"/>
                  <a:gd name="connsiteX1" fmla="*/ 2743178 w 2743178"/>
                  <a:gd name="connsiteY1" fmla="*/ 1371600 h 1371600"/>
                  <a:gd name="connsiteX2" fmla="*/ 1371578 w 2743178"/>
                  <a:gd name="connsiteY2" fmla="*/ 1371600 h 1371600"/>
                  <a:gd name="connsiteX3" fmla="*/ 0 w 2743178"/>
                  <a:gd name="connsiteY3" fmla="*/ 1363841 h 1371600"/>
                  <a:gd name="connsiteX4" fmla="*/ 1375458 w 2743178"/>
                  <a:gd name="connsiteY4" fmla="*/ 5 h 1371600"/>
                  <a:gd name="connsiteX0" fmla="*/ 1371578 w 2743178"/>
                  <a:gd name="connsiteY0" fmla="*/ 1371600 h 1463040"/>
                  <a:gd name="connsiteX1" fmla="*/ 0 w 2743178"/>
                  <a:gd name="connsiteY1" fmla="*/ 1363841 h 1463040"/>
                  <a:gd name="connsiteX2" fmla="*/ 1375458 w 2743178"/>
                  <a:gd name="connsiteY2" fmla="*/ 5 h 1463040"/>
                  <a:gd name="connsiteX3" fmla="*/ 2743178 w 2743178"/>
                  <a:gd name="connsiteY3" fmla="*/ 1371600 h 1463040"/>
                  <a:gd name="connsiteX4" fmla="*/ 1463018 w 2743178"/>
                  <a:gd name="connsiteY4" fmla="*/ 1463040 h 1463040"/>
                  <a:gd name="connsiteX0" fmla="*/ 1371578 w 2743178"/>
                  <a:gd name="connsiteY0" fmla="*/ 1371600 h 1371600"/>
                  <a:gd name="connsiteX1" fmla="*/ 0 w 2743178"/>
                  <a:gd name="connsiteY1" fmla="*/ 1363841 h 1371600"/>
                  <a:gd name="connsiteX2" fmla="*/ 1375458 w 2743178"/>
                  <a:gd name="connsiteY2" fmla="*/ 5 h 1371600"/>
                  <a:gd name="connsiteX3" fmla="*/ 2743178 w 2743178"/>
                  <a:gd name="connsiteY3" fmla="*/ 1371600 h 1371600"/>
                  <a:gd name="connsiteX0" fmla="*/ 0 w 2743178"/>
                  <a:gd name="connsiteY0" fmla="*/ 1363841 h 1371600"/>
                  <a:gd name="connsiteX1" fmla="*/ 1375458 w 2743178"/>
                  <a:gd name="connsiteY1" fmla="*/ 5 h 1371600"/>
                  <a:gd name="connsiteX2" fmla="*/ 2743178 w 2743178"/>
                  <a:gd name="connsiteY2" fmla="*/ 1371600 h 1371600"/>
                </a:gdLst>
                <a:ahLst/>
                <a:cxnLst>
                  <a:cxn ang="0">
                    <a:pos x="connsiteX0" y="connsiteY0"/>
                  </a:cxn>
                  <a:cxn ang="0">
                    <a:pos x="connsiteX1" y="connsiteY1"/>
                  </a:cxn>
                  <a:cxn ang="0">
                    <a:pos x="connsiteX2" y="connsiteY2"/>
                  </a:cxn>
                </a:cxnLst>
                <a:rect l="l" t="t" r="r" b="b"/>
                <a:pathLst>
                  <a:path w="2743178" h="1371600">
                    <a:moveTo>
                      <a:pt x="0" y="1363841"/>
                    </a:moveTo>
                    <a:cubicBezTo>
                      <a:pt x="4277" y="607854"/>
                      <a:pt x="619462" y="-2133"/>
                      <a:pt x="1375458" y="5"/>
                    </a:cubicBezTo>
                    <a:cubicBezTo>
                      <a:pt x="2131454" y="2143"/>
                      <a:pt x="2743179" y="615601"/>
                      <a:pt x="2743178" y="1371600"/>
                    </a:cubicBezTo>
                  </a:path>
                </a:pathLst>
              </a:custGeom>
              <a:noFill/>
              <a:ln w="158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grpSp>
          <p:nvGrpSpPr>
            <p:cNvPr id="20" name="组合 19"/>
            <p:cNvGrpSpPr/>
            <p:nvPr/>
          </p:nvGrpSpPr>
          <p:grpSpPr>
            <a:xfrm flipV="1">
              <a:off x="8299148" y="3429000"/>
              <a:ext cx="2682218" cy="1341120"/>
              <a:chOff x="1818662" y="2087880"/>
              <a:chExt cx="2682218" cy="1341120"/>
            </a:xfrm>
          </p:grpSpPr>
          <p:sp>
            <p:nvSpPr>
              <p:cNvPr id="21" name="任意多边形: 形状 20"/>
              <p:cNvSpPr/>
              <p:nvPr/>
            </p:nvSpPr>
            <p:spPr>
              <a:xfrm>
                <a:off x="1818662" y="2087880"/>
                <a:ext cx="2682218" cy="1341120"/>
              </a:xfrm>
              <a:custGeom>
                <a:avLst/>
                <a:gdLst>
                  <a:gd name="connsiteX0" fmla="*/ 1375458 w 2743178"/>
                  <a:gd name="connsiteY0" fmla="*/ 5 h 1371600"/>
                  <a:gd name="connsiteX1" fmla="*/ 2743178 w 2743178"/>
                  <a:gd name="connsiteY1" fmla="*/ 1371600 h 1371600"/>
                  <a:gd name="connsiteX2" fmla="*/ 1371578 w 2743178"/>
                  <a:gd name="connsiteY2" fmla="*/ 1371600 h 1371600"/>
                  <a:gd name="connsiteX3" fmla="*/ 0 w 2743178"/>
                  <a:gd name="connsiteY3" fmla="*/ 1363841 h 1371600"/>
                  <a:gd name="connsiteX4" fmla="*/ 1375458 w 2743178"/>
                  <a:gd name="connsiteY4" fmla="*/ 5 h 1371600"/>
                  <a:gd name="connsiteX0" fmla="*/ 1371578 w 2743178"/>
                  <a:gd name="connsiteY0" fmla="*/ 1371600 h 1463040"/>
                  <a:gd name="connsiteX1" fmla="*/ 0 w 2743178"/>
                  <a:gd name="connsiteY1" fmla="*/ 1363841 h 1463040"/>
                  <a:gd name="connsiteX2" fmla="*/ 1375458 w 2743178"/>
                  <a:gd name="connsiteY2" fmla="*/ 5 h 1463040"/>
                  <a:gd name="connsiteX3" fmla="*/ 2743178 w 2743178"/>
                  <a:gd name="connsiteY3" fmla="*/ 1371600 h 1463040"/>
                  <a:gd name="connsiteX4" fmla="*/ 1463018 w 2743178"/>
                  <a:gd name="connsiteY4" fmla="*/ 1463040 h 1463040"/>
                  <a:gd name="connsiteX0" fmla="*/ 1371578 w 2743178"/>
                  <a:gd name="connsiteY0" fmla="*/ 1371600 h 1371600"/>
                  <a:gd name="connsiteX1" fmla="*/ 0 w 2743178"/>
                  <a:gd name="connsiteY1" fmla="*/ 1363841 h 1371600"/>
                  <a:gd name="connsiteX2" fmla="*/ 1375458 w 2743178"/>
                  <a:gd name="connsiteY2" fmla="*/ 5 h 1371600"/>
                  <a:gd name="connsiteX3" fmla="*/ 2743178 w 2743178"/>
                  <a:gd name="connsiteY3" fmla="*/ 1371600 h 1371600"/>
                  <a:gd name="connsiteX0" fmla="*/ 0 w 2743178"/>
                  <a:gd name="connsiteY0" fmla="*/ 1363841 h 1371600"/>
                  <a:gd name="connsiteX1" fmla="*/ 1375458 w 2743178"/>
                  <a:gd name="connsiteY1" fmla="*/ 5 h 1371600"/>
                  <a:gd name="connsiteX2" fmla="*/ 2743178 w 2743178"/>
                  <a:gd name="connsiteY2" fmla="*/ 1371600 h 1371600"/>
                </a:gdLst>
                <a:ahLst/>
                <a:cxnLst>
                  <a:cxn ang="0">
                    <a:pos x="connsiteX0" y="connsiteY0"/>
                  </a:cxn>
                  <a:cxn ang="0">
                    <a:pos x="connsiteX1" y="connsiteY1"/>
                  </a:cxn>
                  <a:cxn ang="0">
                    <a:pos x="connsiteX2" y="connsiteY2"/>
                  </a:cxn>
                </a:cxnLst>
                <a:rect l="l" t="t" r="r" b="b"/>
                <a:pathLst>
                  <a:path w="2743178" h="1371600">
                    <a:moveTo>
                      <a:pt x="0" y="1363841"/>
                    </a:moveTo>
                    <a:cubicBezTo>
                      <a:pt x="4277" y="607854"/>
                      <a:pt x="619462" y="-2133"/>
                      <a:pt x="1375458" y="5"/>
                    </a:cubicBezTo>
                    <a:cubicBezTo>
                      <a:pt x="2131454" y="2143"/>
                      <a:pt x="2743179" y="615601"/>
                      <a:pt x="2743178" y="1371600"/>
                    </a:cubicBezTo>
                  </a:path>
                </a:pathLst>
              </a:custGeom>
              <a:noFill/>
              <a:ln w="158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22" name="任意多边形: 形状 21"/>
              <p:cNvSpPr/>
              <p:nvPr/>
            </p:nvSpPr>
            <p:spPr>
              <a:xfrm>
                <a:off x="2021862" y="2291082"/>
                <a:ext cx="2275818" cy="1137918"/>
              </a:xfrm>
              <a:custGeom>
                <a:avLst/>
                <a:gdLst>
                  <a:gd name="connsiteX0" fmla="*/ 1375458 w 2743178"/>
                  <a:gd name="connsiteY0" fmla="*/ 5 h 1371600"/>
                  <a:gd name="connsiteX1" fmla="*/ 2743178 w 2743178"/>
                  <a:gd name="connsiteY1" fmla="*/ 1371600 h 1371600"/>
                  <a:gd name="connsiteX2" fmla="*/ 1371578 w 2743178"/>
                  <a:gd name="connsiteY2" fmla="*/ 1371600 h 1371600"/>
                  <a:gd name="connsiteX3" fmla="*/ 0 w 2743178"/>
                  <a:gd name="connsiteY3" fmla="*/ 1363841 h 1371600"/>
                  <a:gd name="connsiteX4" fmla="*/ 1375458 w 2743178"/>
                  <a:gd name="connsiteY4" fmla="*/ 5 h 1371600"/>
                  <a:gd name="connsiteX0" fmla="*/ 1371578 w 2743178"/>
                  <a:gd name="connsiteY0" fmla="*/ 1371600 h 1463040"/>
                  <a:gd name="connsiteX1" fmla="*/ 0 w 2743178"/>
                  <a:gd name="connsiteY1" fmla="*/ 1363841 h 1463040"/>
                  <a:gd name="connsiteX2" fmla="*/ 1375458 w 2743178"/>
                  <a:gd name="connsiteY2" fmla="*/ 5 h 1463040"/>
                  <a:gd name="connsiteX3" fmla="*/ 2743178 w 2743178"/>
                  <a:gd name="connsiteY3" fmla="*/ 1371600 h 1463040"/>
                  <a:gd name="connsiteX4" fmla="*/ 1463018 w 2743178"/>
                  <a:gd name="connsiteY4" fmla="*/ 1463040 h 1463040"/>
                  <a:gd name="connsiteX0" fmla="*/ 1371578 w 2743178"/>
                  <a:gd name="connsiteY0" fmla="*/ 1371600 h 1371600"/>
                  <a:gd name="connsiteX1" fmla="*/ 0 w 2743178"/>
                  <a:gd name="connsiteY1" fmla="*/ 1363841 h 1371600"/>
                  <a:gd name="connsiteX2" fmla="*/ 1375458 w 2743178"/>
                  <a:gd name="connsiteY2" fmla="*/ 5 h 1371600"/>
                  <a:gd name="connsiteX3" fmla="*/ 2743178 w 2743178"/>
                  <a:gd name="connsiteY3" fmla="*/ 1371600 h 1371600"/>
                  <a:gd name="connsiteX0" fmla="*/ 0 w 2743178"/>
                  <a:gd name="connsiteY0" fmla="*/ 1363841 h 1371600"/>
                  <a:gd name="connsiteX1" fmla="*/ 1375458 w 2743178"/>
                  <a:gd name="connsiteY1" fmla="*/ 5 h 1371600"/>
                  <a:gd name="connsiteX2" fmla="*/ 2743178 w 2743178"/>
                  <a:gd name="connsiteY2" fmla="*/ 1371600 h 1371600"/>
                </a:gdLst>
                <a:ahLst/>
                <a:cxnLst>
                  <a:cxn ang="0">
                    <a:pos x="connsiteX0" y="connsiteY0"/>
                  </a:cxn>
                  <a:cxn ang="0">
                    <a:pos x="connsiteX1" y="connsiteY1"/>
                  </a:cxn>
                  <a:cxn ang="0">
                    <a:pos x="connsiteX2" y="connsiteY2"/>
                  </a:cxn>
                </a:cxnLst>
                <a:rect l="l" t="t" r="r" b="b"/>
                <a:pathLst>
                  <a:path w="2743178" h="1371600">
                    <a:moveTo>
                      <a:pt x="0" y="1363841"/>
                    </a:moveTo>
                    <a:cubicBezTo>
                      <a:pt x="4277" y="607854"/>
                      <a:pt x="619462" y="-2133"/>
                      <a:pt x="1375458" y="5"/>
                    </a:cubicBezTo>
                    <a:cubicBezTo>
                      <a:pt x="2131454" y="2143"/>
                      <a:pt x="2743179" y="615601"/>
                      <a:pt x="2743178" y="1371600"/>
                    </a:cubicBezTo>
                  </a:path>
                </a:pathLst>
              </a:custGeom>
              <a:noFill/>
              <a:ln w="158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23" name="任意多边形: 形状 22"/>
              <p:cNvSpPr/>
              <p:nvPr/>
            </p:nvSpPr>
            <p:spPr>
              <a:xfrm>
                <a:off x="1927539" y="2196758"/>
                <a:ext cx="2464464" cy="1232242"/>
              </a:xfrm>
              <a:custGeom>
                <a:avLst/>
                <a:gdLst>
                  <a:gd name="connsiteX0" fmla="*/ 1375458 w 2743178"/>
                  <a:gd name="connsiteY0" fmla="*/ 5 h 1371600"/>
                  <a:gd name="connsiteX1" fmla="*/ 2743178 w 2743178"/>
                  <a:gd name="connsiteY1" fmla="*/ 1371600 h 1371600"/>
                  <a:gd name="connsiteX2" fmla="*/ 1371578 w 2743178"/>
                  <a:gd name="connsiteY2" fmla="*/ 1371600 h 1371600"/>
                  <a:gd name="connsiteX3" fmla="*/ 0 w 2743178"/>
                  <a:gd name="connsiteY3" fmla="*/ 1363841 h 1371600"/>
                  <a:gd name="connsiteX4" fmla="*/ 1375458 w 2743178"/>
                  <a:gd name="connsiteY4" fmla="*/ 5 h 1371600"/>
                  <a:gd name="connsiteX0" fmla="*/ 1371578 w 2743178"/>
                  <a:gd name="connsiteY0" fmla="*/ 1371600 h 1463040"/>
                  <a:gd name="connsiteX1" fmla="*/ 0 w 2743178"/>
                  <a:gd name="connsiteY1" fmla="*/ 1363841 h 1463040"/>
                  <a:gd name="connsiteX2" fmla="*/ 1375458 w 2743178"/>
                  <a:gd name="connsiteY2" fmla="*/ 5 h 1463040"/>
                  <a:gd name="connsiteX3" fmla="*/ 2743178 w 2743178"/>
                  <a:gd name="connsiteY3" fmla="*/ 1371600 h 1463040"/>
                  <a:gd name="connsiteX4" fmla="*/ 1463018 w 2743178"/>
                  <a:gd name="connsiteY4" fmla="*/ 1463040 h 1463040"/>
                  <a:gd name="connsiteX0" fmla="*/ 1371578 w 2743178"/>
                  <a:gd name="connsiteY0" fmla="*/ 1371600 h 1371600"/>
                  <a:gd name="connsiteX1" fmla="*/ 0 w 2743178"/>
                  <a:gd name="connsiteY1" fmla="*/ 1363841 h 1371600"/>
                  <a:gd name="connsiteX2" fmla="*/ 1375458 w 2743178"/>
                  <a:gd name="connsiteY2" fmla="*/ 5 h 1371600"/>
                  <a:gd name="connsiteX3" fmla="*/ 2743178 w 2743178"/>
                  <a:gd name="connsiteY3" fmla="*/ 1371600 h 1371600"/>
                  <a:gd name="connsiteX0" fmla="*/ 0 w 2743178"/>
                  <a:gd name="connsiteY0" fmla="*/ 1363841 h 1371600"/>
                  <a:gd name="connsiteX1" fmla="*/ 1375458 w 2743178"/>
                  <a:gd name="connsiteY1" fmla="*/ 5 h 1371600"/>
                  <a:gd name="connsiteX2" fmla="*/ 2743178 w 2743178"/>
                  <a:gd name="connsiteY2" fmla="*/ 1371600 h 1371600"/>
                </a:gdLst>
                <a:ahLst/>
                <a:cxnLst>
                  <a:cxn ang="0">
                    <a:pos x="connsiteX0" y="connsiteY0"/>
                  </a:cxn>
                  <a:cxn ang="0">
                    <a:pos x="connsiteX1" y="connsiteY1"/>
                  </a:cxn>
                  <a:cxn ang="0">
                    <a:pos x="connsiteX2" y="connsiteY2"/>
                  </a:cxn>
                </a:cxnLst>
                <a:rect l="l" t="t" r="r" b="b"/>
                <a:pathLst>
                  <a:path w="2743178" h="1371600">
                    <a:moveTo>
                      <a:pt x="0" y="1363841"/>
                    </a:moveTo>
                    <a:cubicBezTo>
                      <a:pt x="4277" y="607854"/>
                      <a:pt x="619462" y="-2133"/>
                      <a:pt x="1375458" y="5"/>
                    </a:cubicBezTo>
                    <a:cubicBezTo>
                      <a:pt x="2131454" y="2143"/>
                      <a:pt x="2743179" y="615601"/>
                      <a:pt x="2743178" y="1371600"/>
                    </a:cubicBezTo>
                  </a:path>
                </a:pathLst>
              </a:custGeom>
              <a:noFill/>
              <a:ln w="158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grpSp>
          <p:nvGrpSpPr>
            <p:cNvPr id="24" name="组合 23"/>
            <p:cNvGrpSpPr/>
            <p:nvPr/>
          </p:nvGrpSpPr>
          <p:grpSpPr>
            <a:xfrm>
              <a:off x="10778166" y="2087880"/>
              <a:ext cx="2682218" cy="1341120"/>
              <a:chOff x="1818662" y="2087880"/>
              <a:chExt cx="2682218" cy="1341120"/>
            </a:xfrm>
          </p:grpSpPr>
          <p:sp>
            <p:nvSpPr>
              <p:cNvPr id="25" name="任意多边形: 形状 24"/>
              <p:cNvSpPr/>
              <p:nvPr/>
            </p:nvSpPr>
            <p:spPr>
              <a:xfrm>
                <a:off x="1818662" y="2087880"/>
                <a:ext cx="2682218" cy="1341120"/>
              </a:xfrm>
              <a:custGeom>
                <a:avLst/>
                <a:gdLst>
                  <a:gd name="connsiteX0" fmla="*/ 1375458 w 2743178"/>
                  <a:gd name="connsiteY0" fmla="*/ 5 h 1371600"/>
                  <a:gd name="connsiteX1" fmla="*/ 2743178 w 2743178"/>
                  <a:gd name="connsiteY1" fmla="*/ 1371600 h 1371600"/>
                  <a:gd name="connsiteX2" fmla="*/ 1371578 w 2743178"/>
                  <a:gd name="connsiteY2" fmla="*/ 1371600 h 1371600"/>
                  <a:gd name="connsiteX3" fmla="*/ 0 w 2743178"/>
                  <a:gd name="connsiteY3" fmla="*/ 1363841 h 1371600"/>
                  <a:gd name="connsiteX4" fmla="*/ 1375458 w 2743178"/>
                  <a:gd name="connsiteY4" fmla="*/ 5 h 1371600"/>
                  <a:gd name="connsiteX0" fmla="*/ 1371578 w 2743178"/>
                  <a:gd name="connsiteY0" fmla="*/ 1371600 h 1463040"/>
                  <a:gd name="connsiteX1" fmla="*/ 0 w 2743178"/>
                  <a:gd name="connsiteY1" fmla="*/ 1363841 h 1463040"/>
                  <a:gd name="connsiteX2" fmla="*/ 1375458 w 2743178"/>
                  <a:gd name="connsiteY2" fmla="*/ 5 h 1463040"/>
                  <a:gd name="connsiteX3" fmla="*/ 2743178 w 2743178"/>
                  <a:gd name="connsiteY3" fmla="*/ 1371600 h 1463040"/>
                  <a:gd name="connsiteX4" fmla="*/ 1463018 w 2743178"/>
                  <a:gd name="connsiteY4" fmla="*/ 1463040 h 1463040"/>
                  <a:gd name="connsiteX0" fmla="*/ 1371578 w 2743178"/>
                  <a:gd name="connsiteY0" fmla="*/ 1371600 h 1371600"/>
                  <a:gd name="connsiteX1" fmla="*/ 0 w 2743178"/>
                  <a:gd name="connsiteY1" fmla="*/ 1363841 h 1371600"/>
                  <a:gd name="connsiteX2" fmla="*/ 1375458 w 2743178"/>
                  <a:gd name="connsiteY2" fmla="*/ 5 h 1371600"/>
                  <a:gd name="connsiteX3" fmla="*/ 2743178 w 2743178"/>
                  <a:gd name="connsiteY3" fmla="*/ 1371600 h 1371600"/>
                  <a:gd name="connsiteX0" fmla="*/ 0 w 2743178"/>
                  <a:gd name="connsiteY0" fmla="*/ 1363841 h 1371600"/>
                  <a:gd name="connsiteX1" fmla="*/ 1375458 w 2743178"/>
                  <a:gd name="connsiteY1" fmla="*/ 5 h 1371600"/>
                  <a:gd name="connsiteX2" fmla="*/ 2743178 w 2743178"/>
                  <a:gd name="connsiteY2" fmla="*/ 1371600 h 1371600"/>
                </a:gdLst>
                <a:ahLst/>
                <a:cxnLst>
                  <a:cxn ang="0">
                    <a:pos x="connsiteX0" y="connsiteY0"/>
                  </a:cxn>
                  <a:cxn ang="0">
                    <a:pos x="connsiteX1" y="connsiteY1"/>
                  </a:cxn>
                  <a:cxn ang="0">
                    <a:pos x="connsiteX2" y="connsiteY2"/>
                  </a:cxn>
                </a:cxnLst>
                <a:rect l="l" t="t" r="r" b="b"/>
                <a:pathLst>
                  <a:path w="2743178" h="1371600">
                    <a:moveTo>
                      <a:pt x="0" y="1363841"/>
                    </a:moveTo>
                    <a:cubicBezTo>
                      <a:pt x="4277" y="607854"/>
                      <a:pt x="619462" y="-2133"/>
                      <a:pt x="1375458" y="5"/>
                    </a:cubicBezTo>
                    <a:cubicBezTo>
                      <a:pt x="2131454" y="2143"/>
                      <a:pt x="2743179" y="615601"/>
                      <a:pt x="2743178" y="1371600"/>
                    </a:cubicBezTo>
                  </a:path>
                </a:pathLst>
              </a:custGeom>
              <a:noFill/>
              <a:ln w="158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26" name="任意多边形: 形状 25"/>
              <p:cNvSpPr/>
              <p:nvPr/>
            </p:nvSpPr>
            <p:spPr>
              <a:xfrm>
                <a:off x="2021862" y="2291082"/>
                <a:ext cx="2275818" cy="1137918"/>
              </a:xfrm>
              <a:custGeom>
                <a:avLst/>
                <a:gdLst>
                  <a:gd name="connsiteX0" fmla="*/ 1375458 w 2743178"/>
                  <a:gd name="connsiteY0" fmla="*/ 5 h 1371600"/>
                  <a:gd name="connsiteX1" fmla="*/ 2743178 w 2743178"/>
                  <a:gd name="connsiteY1" fmla="*/ 1371600 h 1371600"/>
                  <a:gd name="connsiteX2" fmla="*/ 1371578 w 2743178"/>
                  <a:gd name="connsiteY2" fmla="*/ 1371600 h 1371600"/>
                  <a:gd name="connsiteX3" fmla="*/ 0 w 2743178"/>
                  <a:gd name="connsiteY3" fmla="*/ 1363841 h 1371600"/>
                  <a:gd name="connsiteX4" fmla="*/ 1375458 w 2743178"/>
                  <a:gd name="connsiteY4" fmla="*/ 5 h 1371600"/>
                  <a:gd name="connsiteX0" fmla="*/ 1371578 w 2743178"/>
                  <a:gd name="connsiteY0" fmla="*/ 1371600 h 1463040"/>
                  <a:gd name="connsiteX1" fmla="*/ 0 w 2743178"/>
                  <a:gd name="connsiteY1" fmla="*/ 1363841 h 1463040"/>
                  <a:gd name="connsiteX2" fmla="*/ 1375458 w 2743178"/>
                  <a:gd name="connsiteY2" fmla="*/ 5 h 1463040"/>
                  <a:gd name="connsiteX3" fmla="*/ 2743178 w 2743178"/>
                  <a:gd name="connsiteY3" fmla="*/ 1371600 h 1463040"/>
                  <a:gd name="connsiteX4" fmla="*/ 1463018 w 2743178"/>
                  <a:gd name="connsiteY4" fmla="*/ 1463040 h 1463040"/>
                  <a:gd name="connsiteX0" fmla="*/ 1371578 w 2743178"/>
                  <a:gd name="connsiteY0" fmla="*/ 1371600 h 1371600"/>
                  <a:gd name="connsiteX1" fmla="*/ 0 w 2743178"/>
                  <a:gd name="connsiteY1" fmla="*/ 1363841 h 1371600"/>
                  <a:gd name="connsiteX2" fmla="*/ 1375458 w 2743178"/>
                  <a:gd name="connsiteY2" fmla="*/ 5 h 1371600"/>
                  <a:gd name="connsiteX3" fmla="*/ 2743178 w 2743178"/>
                  <a:gd name="connsiteY3" fmla="*/ 1371600 h 1371600"/>
                  <a:gd name="connsiteX0" fmla="*/ 0 w 2743178"/>
                  <a:gd name="connsiteY0" fmla="*/ 1363841 h 1371600"/>
                  <a:gd name="connsiteX1" fmla="*/ 1375458 w 2743178"/>
                  <a:gd name="connsiteY1" fmla="*/ 5 h 1371600"/>
                  <a:gd name="connsiteX2" fmla="*/ 2743178 w 2743178"/>
                  <a:gd name="connsiteY2" fmla="*/ 1371600 h 1371600"/>
                </a:gdLst>
                <a:ahLst/>
                <a:cxnLst>
                  <a:cxn ang="0">
                    <a:pos x="connsiteX0" y="connsiteY0"/>
                  </a:cxn>
                  <a:cxn ang="0">
                    <a:pos x="connsiteX1" y="connsiteY1"/>
                  </a:cxn>
                  <a:cxn ang="0">
                    <a:pos x="connsiteX2" y="connsiteY2"/>
                  </a:cxn>
                </a:cxnLst>
                <a:rect l="l" t="t" r="r" b="b"/>
                <a:pathLst>
                  <a:path w="2743178" h="1371600">
                    <a:moveTo>
                      <a:pt x="0" y="1363841"/>
                    </a:moveTo>
                    <a:cubicBezTo>
                      <a:pt x="4277" y="607854"/>
                      <a:pt x="619462" y="-2133"/>
                      <a:pt x="1375458" y="5"/>
                    </a:cubicBezTo>
                    <a:cubicBezTo>
                      <a:pt x="2131454" y="2143"/>
                      <a:pt x="2743179" y="615601"/>
                      <a:pt x="2743178" y="1371600"/>
                    </a:cubicBezTo>
                  </a:path>
                </a:pathLst>
              </a:custGeom>
              <a:noFill/>
              <a:ln w="158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27" name="任意多边形: 形状 26"/>
              <p:cNvSpPr/>
              <p:nvPr/>
            </p:nvSpPr>
            <p:spPr>
              <a:xfrm>
                <a:off x="1927539" y="2196758"/>
                <a:ext cx="2464464" cy="1232242"/>
              </a:xfrm>
              <a:custGeom>
                <a:avLst/>
                <a:gdLst>
                  <a:gd name="connsiteX0" fmla="*/ 1375458 w 2743178"/>
                  <a:gd name="connsiteY0" fmla="*/ 5 h 1371600"/>
                  <a:gd name="connsiteX1" fmla="*/ 2743178 w 2743178"/>
                  <a:gd name="connsiteY1" fmla="*/ 1371600 h 1371600"/>
                  <a:gd name="connsiteX2" fmla="*/ 1371578 w 2743178"/>
                  <a:gd name="connsiteY2" fmla="*/ 1371600 h 1371600"/>
                  <a:gd name="connsiteX3" fmla="*/ 0 w 2743178"/>
                  <a:gd name="connsiteY3" fmla="*/ 1363841 h 1371600"/>
                  <a:gd name="connsiteX4" fmla="*/ 1375458 w 2743178"/>
                  <a:gd name="connsiteY4" fmla="*/ 5 h 1371600"/>
                  <a:gd name="connsiteX0" fmla="*/ 1371578 w 2743178"/>
                  <a:gd name="connsiteY0" fmla="*/ 1371600 h 1463040"/>
                  <a:gd name="connsiteX1" fmla="*/ 0 w 2743178"/>
                  <a:gd name="connsiteY1" fmla="*/ 1363841 h 1463040"/>
                  <a:gd name="connsiteX2" fmla="*/ 1375458 w 2743178"/>
                  <a:gd name="connsiteY2" fmla="*/ 5 h 1463040"/>
                  <a:gd name="connsiteX3" fmla="*/ 2743178 w 2743178"/>
                  <a:gd name="connsiteY3" fmla="*/ 1371600 h 1463040"/>
                  <a:gd name="connsiteX4" fmla="*/ 1463018 w 2743178"/>
                  <a:gd name="connsiteY4" fmla="*/ 1463040 h 1463040"/>
                  <a:gd name="connsiteX0" fmla="*/ 1371578 w 2743178"/>
                  <a:gd name="connsiteY0" fmla="*/ 1371600 h 1371600"/>
                  <a:gd name="connsiteX1" fmla="*/ 0 w 2743178"/>
                  <a:gd name="connsiteY1" fmla="*/ 1363841 h 1371600"/>
                  <a:gd name="connsiteX2" fmla="*/ 1375458 w 2743178"/>
                  <a:gd name="connsiteY2" fmla="*/ 5 h 1371600"/>
                  <a:gd name="connsiteX3" fmla="*/ 2743178 w 2743178"/>
                  <a:gd name="connsiteY3" fmla="*/ 1371600 h 1371600"/>
                  <a:gd name="connsiteX0" fmla="*/ 0 w 2743178"/>
                  <a:gd name="connsiteY0" fmla="*/ 1363841 h 1371600"/>
                  <a:gd name="connsiteX1" fmla="*/ 1375458 w 2743178"/>
                  <a:gd name="connsiteY1" fmla="*/ 5 h 1371600"/>
                  <a:gd name="connsiteX2" fmla="*/ 2743178 w 2743178"/>
                  <a:gd name="connsiteY2" fmla="*/ 1371600 h 1371600"/>
                </a:gdLst>
                <a:ahLst/>
                <a:cxnLst>
                  <a:cxn ang="0">
                    <a:pos x="connsiteX0" y="connsiteY0"/>
                  </a:cxn>
                  <a:cxn ang="0">
                    <a:pos x="connsiteX1" y="connsiteY1"/>
                  </a:cxn>
                  <a:cxn ang="0">
                    <a:pos x="connsiteX2" y="connsiteY2"/>
                  </a:cxn>
                </a:cxnLst>
                <a:rect l="l" t="t" r="r" b="b"/>
                <a:pathLst>
                  <a:path w="2743178" h="1371600">
                    <a:moveTo>
                      <a:pt x="0" y="1363841"/>
                    </a:moveTo>
                    <a:cubicBezTo>
                      <a:pt x="4277" y="607854"/>
                      <a:pt x="619462" y="-2133"/>
                      <a:pt x="1375458" y="5"/>
                    </a:cubicBezTo>
                    <a:cubicBezTo>
                      <a:pt x="2131454" y="2143"/>
                      <a:pt x="2743179" y="615601"/>
                      <a:pt x="2743178" y="1371600"/>
                    </a:cubicBezTo>
                  </a:path>
                </a:pathLst>
              </a:custGeom>
              <a:noFill/>
              <a:ln w="158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grpSp>
      <p:sp>
        <p:nvSpPr>
          <p:cNvPr id="29" name="椭圆 28"/>
          <p:cNvSpPr/>
          <p:nvPr/>
        </p:nvSpPr>
        <p:spPr>
          <a:xfrm>
            <a:off x="759460" y="3288904"/>
            <a:ext cx="682750" cy="682746"/>
          </a:xfrm>
          <a:prstGeom prst="ellips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0" name="椭圆 29"/>
          <p:cNvSpPr/>
          <p:nvPr/>
        </p:nvSpPr>
        <p:spPr>
          <a:xfrm>
            <a:off x="2687654" y="3288904"/>
            <a:ext cx="682750" cy="682746"/>
          </a:xfrm>
          <a:prstGeom prst="ellips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椭圆 30"/>
          <p:cNvSpPr/>
          <p:nvPr/>
        </p:nvSpPr>
        <p:spPr>
          <a:xfrm>
            <a:off x="4632930" y="3288904"/>
            <a:ext cx="682750" cy="682746"/>
          </a:xfrm>
          <a:prstGeom prst="ellips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2" name="椭圆 31"/>
          <p:cNvSpPr/>
          <p:nvPr/>
        </p:nvSpPr>
        <p:spPr>
          <a:xfrm>
            <a:off x="6559612" y="3288904"/>
            <a:ext cx="682750" cy="682746"/>
          </a:xfrm>
          <a:prstGeom prst="ellips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a:off x="8506399" y="3288904"/>
            <a:ext cx="682750" cy="682746"/>
          </a:xfrm>
          <a:prstGeom prst="ellips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椭圆 33"/>
          <p:cNvSpPr/>
          <p:nvPr/>
        </p:nvSpPr>
        <p:spPr>
          <a:xfrm>
            <a:off x="10419590" y="3288904"/>
            <a:ext cx="682750" cy="682746"/>
          </a:xfrm>
          <a:prstGeom prst="ellips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7" name="Freeform 48"/>
          <p:cNvSpPr>
            <a:spLocks noEditPoints="1"/>
          </p:cNvSpPr>
          <p:nvPr/>
        </p:nvSpPr>
        <p:spPr bwMode="auto">
          <a:xfrm>
            <a:off x="10620922" y="3481248"/>
            <a:ext cx="298320" cy="298320"/>
          </a:xfrm>
          <a:custGeom>
            <a:avLst/>
            <a:gdLst>
              <a:gd name="T0" fmla="*/ 116 w 128"/>
              <a:gd name="T1" fmla="*/ 0 h 128"/>
              <a:gd name="T2" fmla="*/ 12 w 128"/>
              <a:gd name="T3" fmla="*/ 0 h 128"/>
              <a:gd name="T4" fmla="*/ 0 w 128"/>
              <a:gd name="T5" fmla="*/ 12 h 128"/>
              <a:gd name="T6" fmla="*/ 0 w 128"/>
              <a:gd name="T7" fmla="*/ 92 h 128"/>
              <a:gd name="T8" fmla="*/ 12 w 128"/>
              <a:gd name="T9" fmla="*/ 104 h 128"/>
              <a:gd name="T10" fmla="*/ 44 w 128"/>
              <a:gd name="T11" fmla="*/ 104 h 128"/>
              <a:gd name="T12" fmla="*/ 44 w 128"/>
              <a:gd name="T13" fmla="*/ 120 h 128"/>
              <a:gd name="T14" fmla="*/ 40 w 128"/>
              <a:gd name="T15" fmla="*/ 120 h 128"/>
              <a:gd name="T16" fmla="*/ 36 w 128"/>
              <a:gd name="T17" fmla="*/ 124 h 128"/>
              <a:gd name="T18" fmla="*/ 40 w 128"/>
              <a:gd name="T19" fmla="*/ 128 h 128"/>
              <a:gd name="T20" fmla="*/ 88 w 128"/>
              <a:gd name="T21" fmla="*/ 128 h 128"/>
              <a:gd name="T22" fmla="*/ 92 w 128"/>
              <a:gd name="T23" fmla="*/ 124 h 128"/>
              <a:gd name="T24" fmla="*/ 88 w 128"/>
              <a:gd name="T25" fmla="*/ 120 h 128"/>
              <a:gd name="T26" fmla="*/ 84 w 128"/>
              <a:gd name="T27" fmla="*/ 120 h 128"/>
              <a:gd name="T28" fmla="*/ 84 w 128"/>
              <a:gd name="T29" fmla="*/ 104 h 128"/>
              <a:gd name="T30" fmla="*/ 116 w 128"/>
              <a:gd name="T31" fmla="*/ 104 h 128"/>
              <a:gd name="T32" fmla="*/ 128 w 128"/>
              <a:gd name="T33" fmla="*/ 92 h 128"/>
              <a:gd name="T34" fmla="*/ 128 w 128"/>
              <a:gd name="T35" fmla="*/ 12 h 128"/>
              <a:gd name="T36" fmla="*/ 116 w 128"/>
              <a:gd name="T37" fmla="*/ 0 h 128"/>
              <a:gd name="T38" fmla="*/ 76 w 128"/>
              <a:gd name="T39" fmla="*/ 120 h 128"/>
              <a:gd name="T40" fmla="*/ 52 w 128"/>
              <a:gd name="T41" fmla="*/ 120 h 128"/>
              <a:gd name="T42" fmla="*/ 52 w 128"/>
              <a:gd name="T43" fmla="*/ 104 h 128"/>
              <a:gd name="T44" fmla="*/ 76 w 128"/>
              <a:gd name="T45" fmla="*/ 104 h 128"/>
              <a:gd name="T46" fmla="*/ 76 w 128"/>
              <a:gd name="T47" fmla="*/ 120 h 128"/>
              <a:gd name="T48" fmla="*/ 120 w 128"/>
              <a:gd name="T49" fmla="*/ 88 h 128"/>
              <a:gd name="T50" fmla="*/ 112 w 128"/>
              <a:gd name="T51" fmla="*/ 96 h 128"/>
              <a:gd name="T52" fmla="*/ 16 w 128"/>
              <a:gd name="T53" fmla="*/ 96 h 128"/>
              <a:gd name="T54" fmla="*/ 8 w 128"/>
              <a:gd name="T55" fmla="*/ 88 h 128"/>
              <a:gd name="T56" fmla="*/ 8 w 128"/>
              <a:gd name="T57" fmla="*/ 84 h 128"/>
              <a:gd name="T58" fmla="*/ 120 w 128"/>
              <a:gd name="T59" fmla="*/ 84 h 128"/>
              <a:gd name="T60" fmla="*/ 120 w 128"/>
              <a:gd name="T61" fmla="*/ 88 h 128"/>
              <a:gd name="T62" fmla="*/ 120 w 128"/>
              <a:gd name="T63" fmla="*/ 76 h 128"/>
              <a:gd name="T64" fmla="*/ 8 w 128"/>
              <a:gd name="T65" fmla="*/ 76 h 128"/>
              <a:gd name="T66" fmla="*/ 8 w 128"/>
              <a:gd name="T67" fmla="*/ 16 h 128"/>
              <a:gd name="T68" fmla="*/ 16 w 128"/>
              <a:gd name="T69" fmla="*/ 8 h 128"/>
              <a:gd name="T70" fmla="*/ 112 w 128"/>
              <a:gd name="T71" fmla="*/ 8 h 128"/>
              <a:gd name="T72" fmla="*/ 120 w 128"/>
              <a:gd name="T73" fmla="*/ 16 h 128"/>
              <a:gd name="T74" fmla="*/ 120 w 128"/>
              <a:gd name="T75"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6" y="0"/>
                </a:moveTo>
                <a:cubicBezTo>
                  <a:pt x="12" y="0"/>
                  <a:pt x="12" y="0"/>
                  <a:pt x="12" y="0"/>
                </a:cubicBezTo>
                <a:cubicBezTo>
                  <a:pt x="5" y="0"/>
                  <a:pt x="0" y="5"/>
                  <a:pt x="0" y="12"/>
                </a:cubicBezTo>
                <a:cubicBezTo>
                  <a:pt x="0" y="92"/>
                  <a:pt x="0" y="92"/>
                  <a:pt x="0" y="92"/>
                </a:cubicBezTo>
                <a:cubicBezTo>
                  <a:pt x="0" y="98"/>
                  <a:pt x="5" y="104"/>
                  <a:pt x="12" y="104"/>
                </a:cubicBezTo>
                <a:cubicBezTo>
                  <a:pt x="44" y="104"/>
                  <a:pt x="44" y="104"/>
                  <a:pt x="44" y="104"/>
                </a:cubicBezTo>
                <a:cubicBezTo>
                  <a:pt x="44" y="120"/>
                  <a:pt x="44" y="120"/>
                  <a:pt x="44" y="120"/>
                </a:cubicBezTo>
                <a:cubicBezTo>
                  <a:pt x="40" y="120"/>
                  <a:pt x="40" y="120"/>
                  <a:pt x="40" y="120"/>
                </a:cubicBezTo>
                <a:cubicBezTo>
                  <a:pt x="37" y="120"/>
                  <a:pt x="36" y="122"/>
                  <a:pt x="36" y="124"/>
                </a:cubicBezTo>
                <a:cubicBezTo>
                  <a:pt x="36" y="126"/>
                  <a:pt x="37" y="128"/>
                  <a:pt x="40" y="128"/>
                </a:cubicBezTo>
                <a:cubicBezTo>
                  <a:pt x="88" y="128"/>
                  <a:pt x="88" y="128"/>
                  <a:pt x="88" y="128"/>
                </a:cubicBezTo>
                <a:cubicBezTo>
                  <a:pt x="90" y="128"/>
                  <a:pt x="92" y="126"/>
                  <a:pt x="92" y="124"/>
                </a:cubicBezTo>
                <a:cubicBezTo>
                  <a:pt x="92" y="122"/>
                  <a:pt x="90" y="120"/>
                  <a:pt x="88" y="120"/>
                </a:cubicBezTo>
                <a:cubicBezTo>
                  <a:pt x="84" y="120"/>
                  <a:pt x="84" y="120"/>
                  <a:pt x="84" y="120"/>
                </a:cubicBezTo>
                <a:cubicBezTo>
                  <a:pt x="84" y="104"/>
                  <a:pt x="84" y="104"/>
                  <a:pt x="84" y="104"/>
                </a:cubicBezTo>
                <a:cubicBezTo>
                  <a:pt x="116" y="104"/>
                  <a:pt x="116" y="104"/>
                  <a:pt x="116" y="104"/>
                </a:cubicBezTo>
                <a:cubicBezTo>
                  <a:pt x="122" y="104"/>
                  <a:pt x="128" y="98"/>
                  <a:pt x="128" y="92"/>
                </a:cubicBezTo>
                <a:cubicBezTo>
                  <a:pt x="128" y="12"/>
                  <a:pt x="128" y="12"/>
                  <a:pt x="128" y="12"/>
                </a:cubicBezTo>
                <a:cubicBezTo>
                  <a:pt x="128" y="5"/>
                  <a:pt x="122" y="0"/>
                  <a:pt x="116" y="0"/>
                </a:cubicBezTo>
                <a:close/>
                <a:moveTo>
                  <a:pt x="76" y="120"/>
                </a:moveTo>
                <a:cubicBezTo>
                  <a:pt x="52" y="120"/>
                  <a:pt x="52" y="120"/>
                  <a:pt x="52" y="120"/>
                </a:cubicBezTo>
                <a:cubicBezTo>
                  <a:pt x="52" y="104"/>
                  <a:pt x="52" y="104"/>
                  <a:pt x="52" y="104"/>
                </a:cubicBezTo>
                <a:cubicBezTo>
                  <a:pt x="76" y="104"/>
                  <a:pt x="76" y="104"/>
                  <a:pt x="76" y="104"/>
                </a:cubicBezTo>
                <a:lnTo>
                  <a:pt x="76" y="120"/>
                </a:lnTo>
                <a:close/>
                <a:moveTo>
                  <a:pt x="120" y="88"/>
                </a:moveTo>
                <a:cubicBezTo>
                  <a:pt x="120" y="92"/>
                  <a:pt x="116" y="96"/>
                  <a:pt x="112" y="96"/>
                </a:cubicBezTo>
                <a:cubicBezTo>
                  <a:pt x="16" y="96"/>
                  <a:pt x="16" y="96"/>
                  <a:pt x="16" y="96"/>
                </a:cubicBezTo>
                <a:cubicBezTo>
                  <a:pt x="11" y="96"/>
                  <a:pt x="8" y="92"/>
                  <a:pt x="8" y="88"/>
                </a:cubicBezTo>
                <a:cubicBezTo>
                  <a:pt x="8" y="84"/>
                  <a:pt x="8" y="84"/>
                  <a:pt x="8" y="84"/>
                </a:cubicBezTo>
                <a:cubicBezTo>
                  <a:pt x="120" y="84"/>
                  <a:pt x="120" y="84"/>
                  <a:pt x="120" y="84"/>
                </a:cubicBezTo>
                <a:lnTo>
                  <a:pt x="120" y="88"/>
                </a:lnTo>
                <a:close/>
                <a:moveTo>
                  <a:pt x="120" y="76"/>
                </a:moveTo>
                <a:cubicBezTo>
                  <a:pt x="8" y="76"/>
                  <a:pt x="8" y="76"/>
                  <a:pt x="8" y="76"/>
                </a:cubicBezTo>
                <a:cubicBezTo>
                  <a:pt x="8" y="16"/>
                  <a:pt x="8" y="16"/>
                  <a:pt x="8" y="16"/>
                </a:cubicBezTo>
                <a:cubicBezTo>
                  <a:pt x="8" y="11"/>
                  <a:pt x="11" y="8"/>
                  <a:pt x="16" y="8"/>
                </a:cubicBezTo>
                <a:cubicBezTo>
                  <a:pt x="112" y="8"/>
                  <a:pt x="112" y="8"/>
                  <a:pt x="112" y="8"/>
                </a:cubicBezTo>
                <a:cubicBezTo>
                  <a:pt x="116" y="8"/>
                  <a:pt x="120" y="11"/>
                  <a:pt x="120" y="16"/>
                </a:cubicBezTo>
                <a:lnTo>
                  <a:pt x="120" y="76"/>
                </a:lnTo>
                <a:close/>
              </a:path>
            </a:pathLst>
          </a:cu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71"/>
          <p:cNvSpPr>
            <a:spLocks noEditPoints="1"/>
          </p:cNvSpPr>
          <p:nvPr/>
        </p:nvSpPr>
        <p:spPr bwMode="auto">
          <a:xfrm>
            <a:off x="8698040" y="3487331"/>
            <a:ext cx="298320" cy="298320"/>
          </a:xfrm>
          <a:custGeom>
            <a:avLst/>
            <a:gdLst>
              <a:gd name="T0" fmla="*/ 60 w 128"/>
              <a:gd name="T1" fmla="*/ 8 h 128"/>
              <a:gd name="T2" fmla="*/ 0 w 128"/>
              <a:gd name="T3" fmla="*/ 68 h 128"/>
              <a:gd name="T4" fmla="*/ 60 w 128"/>
              <a:gd name="T5" fmla="*/ 128 h 128"/>
              <a:gd name="T6" fmla="*/ 120 w 128"/>
              <a:gd name="T7" fmla="*/ 68 h 128"/>
              <a:gd name="T8" fmla="*/ 60 w 128"/>
              <a:gd name="T9" fmla="*/ 68 h 128"/>
              <a:gd name="T10" fmla="*/ 60 w 128"/>
              <a:gd name="T11" fmla="*/ 8 h 128"/>
              <a:gd name="T12" fmla="*/ 111 w 128"/>
              <a:gd name="T13" fmla="*/ 76 h 128"/>
              <a:gd name="T14" fmla="*/ 60 w 128"/>
              <a:gd name="T15" fmla="*/ 120 h 128"/>
              <a:gd name="T16" fmla="*/ 8 w 128"/>
              <a:gd name="T17" fmla="*/ 68 h 128"/>
              <a:gd name="T18" fmla="*/ 52 w 128"/>
              <a:gd name="T19" fmla="*/ 17 h 128"/>
              <a:gd name="T20" fmla="*/ 52 w 128"/>
              <a:gd name="T21" fmla="*/ 76 h 128"/>
              <a:gd name="T22" fmla="*/ 111 w 128"/>
              <a:gd name="T23" fmla="*/ 76 h 128"/>
              <a:gd name="T24" fmla="*/ 68 w 128"/>
              <a:gd name="T25" fmla="*/ 0 h 128"/>
              <a:gd name="T26" fmla="*/ 68 w 128"/>
              <a:gd name="T27" fmla="*/ 60 h 128"/>
              <a:gd name="T28" fmla="*/ 128 w 128"/>
              <a:gd name="T29" fmla="*/ 60 h 128"/>
              <a:gd name="T30" fmla="*/ 68 w 128"/>
              <a:gd name="T31" fmla="*/ 0 h 128"/>
              <a:gd name="T32" fmla="*/ 76 w 128"/>
              <a:gd name="T33" fmla="*/ 9 h 128"/>
              <a:gd name="T34" fmla="*/ 119 w 128"/>
              <a:gd name="T35" fmla="*/ 52 h 128"/>
              <a:gd name="T36" fmla="*/ 76 w 128"/>
              <a:gd name="T37" fmla="*/ 52 h 128"/>
              <a:gd name="T38" fmla="*/ 76 w 128"/>
              <a:gd name="T39" fmla="*/ 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0" y="8"/>
                </a:moveTo>
                <a:cubicBezTo>
                  <a:pt x="27" y="8"/>
                  <a:pt x="0" y="35"/>
                  <a:pt x="0" y="68"/>
                </a:cubicBezTo>
                <a:cubicBezTo>
                  <a:pt x="0" y="101"/>
                  <a:pt x="27" y="128"/>
                  <a:pt x="60" y="128"/>
                </a:cubicBezTo>
                <a:cubicBezTo>
                  <a:pt x="93" y="128"/>
                  <a:pt x="120" y="101"/>
                  <a:pt x="120" y="68"/>
                </a:cubicBezTo>
                <a:cubicBezTo>
                  <a:pt x="104" y="68"/>
                  <a:pt x="60" y="68"/>
                  <a:pt x="60" y="68"/>
                </a:cubicBezTo>
                <a:cubicBezTo>
                  <a:pt x="60" y="68"/>
                  <a:pt x="60" y="24"/>
                  <a:pt x="60" y="8"/>
                </a:cubicBezTo>
                <a:close/>
                <a:moveTo>
                  <a:pt x="111" y="76"/>
                </a:moveTo>
                <a:cubicBezTo>
                  <a:pt x="108" y="101"/>
                  <a:pt x="86" y="120"/>
                  <a:pt x="60" y="120"/>
                </a:cubicBezTo>
                <a:cubicBezTo>
                  <a:pt x="31" y="120"/>
                  <a:pt x="8" y="97"/>
                  <a:pt x="8" y="68"/>
                </a:cubicBezTo>
                <a:cubicBezTo>
                  <a:pt x="8" y="42"/>
                  <a:pt x="27" y="21"/>
                  <a:pt x="52" y="17"/>
                </a:cubicBezTo>
                <a:cubicBezTo>
                  <a:pt x="52" y="43"/>
                  <a:pt x="52" y="76"/>
                  <a:pt x="52" y="76"/>
                </a:cubicBezTo>
                <a:cubicBezTo>
                  <a:pt x="52" y="76"/>
                  <a:pt x="84" y="76"/>
                  <a:pt x="111" y="76"/>
                </a:cubicBezTo>
                <a:close/>
                <a:moveTo>
                  <a:pt x="68" y="0"/>
                </a:moveTo>
                <a:cubicBezTo>
                  <a:pt x="68" y="30"/>
                  <a:pt x="68" y="60"/>
                  <a:pt x="68" y="60"/>
                </a:cubicBezTo>
                <a:cubicBezTo>
                  <a:pt x="68" y="60"/>
                  <a:pt x="82" y="60"/>
                  <a:pt x="128" y="60"/>
                </a:cubicBezTo>
                <a:cubicBezTo>
                  <a:pt x="128" y="27"/>
                  <a:pt x="101" y="0"/>
                  <a:pt x="68" y="0"/>
                </a:cubicBezTo>
                <a:close/>
                <a:moveTo>
                  <a:pt x="76" y="9"/>
                </a:moveTo>
                <a:cubicBezTo>
                  <a:pt x="98" y="12"/>
                  <a:pt x="116" y="30"/>
                  <a:pt x="119" y="52"/>
                </a:cubicBezTo>
                <a:cubicBezTo>
                  <a:pt x="102" y="52"/>
                  <a:pt x="76" y="52"/>
                  <a:pt x="76" y="52"/>
                </a:cubicBezTo>
                <a:cubicBezTo>
                  <a:pt x="76" y="52"/>
                  <a:pt x="76" y="29"/>
                  <a:pt x="76" y="9"/>
                </a:cubicBezTo>
                <a:close/>
              </a:path>
            </a:pathLst>
          </a:cu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72"/>
          <p:cNvSpPr>
            <a:spLocks noEditPoints="1"/>
          </p:cNvSpPr>
          <p:nvPr/>
        </p:nvSpPr>
        <p:spPr bwMode="auto">
          <a:xfrm>
            <a:off x="6787795" y="3487331"/>
            <a:ext cx="297336" cy="298320"/>
          </a:xfrm>
          <a:custGeom>
            <a:avLst/>
            <a:gdLst>
              <a:gd name="T0" fmla="*/ 20 w 128"/>
              <a:gd name="T1" fmla="*/ 0 h 128"/>
              <a:gd name="T2" fmla="*/ 12 w 128"/>
              <a:gd name="T3" fmla="*/ 0 h 128"/>
              <a:gd name="T4" fmla="*/ 0 w 128"/>
              <a:gd name="T5" fmla="*/ 12 h 128"/>
              <a:gd name="T6" fmla="*/ 0 w 128"/>
              <a:gd name="T7" fmla="*/ 116 h 128"/>
              <a:gd name="T8" fmla="*/ 12 w 128"/>
              <a:gd name="T9" fmla="*/ 128 h 128"/>
              <a:gd name="T10" fmla="*/ 20 w 128"/>
              <a:gd name="T11" fmla="*/ 128 h 128"/>
              <a:gd name="T12" fmla="*/ 32 w 128"/>
              <a:gd name="T13" fmla="*/ 116 h 128"/>
              <a:gd name="T14" fmla="*/ 32 w 128"/>
              <a:gd name="T15" fmla="*/ 12 h 128"/>
              <a:gd name="T16" fmla="*/ 20 w 128"/>
              <a:gd name="T17" fmla="*/ 0 h 128"/>
              <a:gd name="T18" fmla="*/ 24 w 128"/>
              <a:gd name="T19" fmla="*/ 112 h 128"/>
              <a:gd name="T20" fmla="*/ 16 w 128"/>
              <a:gd name="T21" fmla="*/ 120 h 128"/>
              <a:gd name="T22" fmla="*/ 8 w 128"/>
              <a:gd name="T23" fmla="*/ 112 h 128"/>
              <a:gd name="T24" fmla="*/ 8 w 128"/>
              <a:gd name="T25" fmla="*/ 16 h 128"/>
              <a:gd name="T26" fmla="*/ 16 w 128"/>
              <a:gd name="T27" fmla="*/ 8 h 128"/>
              <a:gd name="T28" fmla="*/ 24 w 128"/>
              <a:gd name="T29" fmla="*/ 16 h 128"/>
              <a:gd name="T30" fmla="*/ 24 w 128"/>
              <a:gd name="T31" fmla="*/ 112 h 128"/>
              <a:gd name="T32" fmla="*/ 116 w 128"/>
              <a:gd name="T33" fmla="*/ 24 h 128"/>
              <a:gd name="T34" fmla="*/ 108 w 128"/>
              <a:gd name="T35" fmla="*/ 24 h 128"/>
              <a:gd name="T36" fmla="*/ 96 w 128"/>
              <a:gd name="T37" fmla="*/ 36 h 128"/>
              <a:gd name="T38" fmla="*/ 96 w 128"/>
              <a:gd name="T39" fmla="*/ 116 h 128"/>
              <a:gd name="T40" fmla="*/ 108 w 128"/>
              <a:gd name="T41" fmla="*/ 128 h 128"/>
              <a:gd name="T42" fmla="*/ 116 w 128"/>
              <a:gd name="T43" fmla="*/ 128 h 128"/>
              <a:gd name="T44" fmla="*/ 128 w 128"/>
              <a:gd name="T45" fmla="*/ 116 h 128"/>
              <a:gd name="T46" fmla="*/ 128 w 128"/>
              <a:gd name="T47" fmla="*/ 36 h 128"/>
              <a:gd name="T48" fmla="*/ 116 w 128"/>
              <a:gd name="T49" fmla="*/ 24 h 128"/>
              <a:gd name="T50" fmla="*/ 120 w 128"/>
              <a:gd name="T51" fmla="*/ 112 h 128"/>
              <a:gd name="T52" fmla="*/ 112 w 128"/>
              <a:gd name="T53" fmla="*/ 120 h 128"/>
              <a:gd name="T54" fmla="*/ 104 w 128"/>
              <a:gd name="T55" fmla="*/ 112 h 128"/>
              <a:gd name="T56" fmla="*/ 104 w 128"/>
              <a:gd name="T57" fmla="*/ 40 h 128"/>
              <a:gd name="T58" fmla="*/ 112 w 128"/>
              <a:gd name="T59" fmla="*/ 32 h 128"/>
              <a:gd name="T60" fmla="*/ 120 w 128"/>
              <a:gd name="T61" fmla="*/ 40 h 128"/>
              <a:gd name="T62" fmla="*/ 120 w 128"/>
              <a:gd name="T63" fmla="*/ 112 h 128"/>
              <a:gd name="T64" fmla="*/ 68 w 128"/>
              <a:gd name="T65" fmla="*/ 48 h 128"/>
              <a:gd name="T66" fmla="*/ 60 w 128"/>
              <a:gd name="T67" fmla="*/ 48 h 128"/>
              <a:gd name="T68" fmla="*/ 48 w 128"/>
              <a:gd name="T69" fmla="*/ 60 h 128"/>
              <a:gd name="T70" fmla="*/ 48 w 128"/>
              <a:gd name="T71" fmla="*/ 116 h 128"/>
              <a:gd name="T72" fmla="*/ 60 w 128"/>
              <a:gd name="T73" fmla="*/ 128 h 128"/>
              <a:gd name="T74" fmla="*/ 68 w 128"/>
              <a:gd name="T75" fmla="*/ 128 h 128"/>
              <a:gd name="T76" fmla="*/ 80 w 128"/>
              <a:gd name="T77" fmla="*/ 116 h 128"/>
              <a:gd name="T78" fmla="*/ 80 w 128"/>
              <a:gd name="T79" fmla="*/ 60 h 128"/>
              <a:gd name="T80" fmla="*/ 68 w 128"/>
              <a:gd name="T81" fmla="*/ 48 h 128"/>
              <a:gd name="T82" fmla="*/ 72 w 128"/>
              <a:gd name="T83" fmla="*/ 112 h 128"/>
              <a:gd name="T84" fmla="*/ 64 w 128"/>
              <a:gd name="T85" fmla="*/ 120 h 128"/>
              <a:gd name="T86" fmla="*/ 56 w 128"/>
              <a:gd name="T87" fmla="*/ 112 h 128"/>
              <a:gd name="T88" fmla="*/ 56 w 128"/>
              <a:gd name="T89" fmla="*/ 64 h 128"/>
              <a:gd name="T90" fmla="*/ 64 w 128"/>
              <a:gd name="T91" fmla="*/ 56 h 128"/>
              <a:gd name="T92" fmla="*/ 72 w 128"/>
              <a:gd name="T93" fmla="*/ 64 h 128"/>
              <a:gd name="T94" fmla="*/ 72 w 128"/>
              <a:gd name="T9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8" h="128">
                <a:moveTo>
                  <a:pt x="20" y="0"/>
                </a:moveTo>
                <a:cubicBezTo>
                  <a:pt x="12" y="0"/>
                  <a:pt x="12" y="0"/>
                  <a:pt x="12" y="0"/>
                </a:cubicBezTo>
                <a:cubicBezTo>
                  <a:pt x="5" y="0"/>
                  <a:pt x="0" y="5"/>
                  <a:pt x="0" y="12"/>
                </a:cubicBezTo>
                <a:cubicBezTo>
                  <a:pt x="0" y="116"/>
                  <a:pt x="0" y="116"/>
                  <a:pt x="0" y="116"/>
                </a:cubicBezTo>
                <a:cubicBezTo>
                  <a:pt x="0" y="123"/>
                  <a:pt x="5" y="128"/>
                  <a:pt x="12" y="128"/>
                </a:cubicBezTo>
                <a:cubicBezTo>
                  <a:pt x="20" y="128"/>
                  <a:pt x="20" y="128"/>
                  <a:pt x="20" y="128"/>
                </a:cubicBezTo>
                <a:cubicBezTo>
                  <a:pt x="27" y="128"/>
                  <a:pt x="32" y="123"/>
                  <a:pt x="32" y="116"/>
                </a:cubicBezTo>
                <a:cubicBezTo>
                  <a:pt x="32" y="12"/>
                  <a:pt x="32" y="12"/>
                  <a:pt x="32" y="12"/>
                </a:cubicBezTo>
                <a:cubicBezTo>
                  <a:pt x="32" y="5"/>
                  <a:pt x="27" y="0"/>
                  <a:pt x="20" y="0"/>
                </a:cubicBezTo>
                <a:close/>
                <a:moveTo>
                  <a:pt x="24" y="112"/>
                </a:moveTo>
                <a:cubicBezTo>
                  <a:pt x="24" y="116"/>
                  <a:pt x="20" y="120"/>
                  <a:pt x="16" y="120"/>
                </a:cubicBezTo>
                <a:cubicBezTo>
                  <a:pt x="12" y="120"/>
                  <a:pt x="8" y="116"/>
                  <a:pt x="8" y="112"/>
                </a:cubicBezTo>
                <a:cubicBezTo>
                  <a:pt x="8" y="16"/>
                  <a:pt x="8" y="16"/>
                  <a:pt x="8" y="16"/>
                </a:cubicBezTo>
                <a:cubicBezTo>
                  <a:pt x="8" y="12"/>
                  <a:pt x="12" y="8"/>
                  <a:pt x="16" y="8"/>
                </a:cubicBezTo>
                <a:cubicBezTo>
                  <a:pt x="20" y="8"/>
                  <a:pt x="24" y="12"/>
                  <a:pt x="24" y="16"/>
                </a:cubicBezTo>
                <a:lnTo>
                  <a:pt x="24" y="112"/>
                </a:lnTo>
                <a:close/>
                <a:moveTo>
                  <a:pt x="116" y="24"/>
                </a:moveTo>
                <a:cubicBezTo>
                  <a:pt x="108" y="24"/>
                  <a:pt x="108" y="24"/>
                  <a:pt x="108" y="24"/>
                </a:cubicBezTo>
                <a:cubicBezTo>
                  <a:pt x="101" y="24"/>
                  <a:pt x="96" y="29"/>
                  <a:pt x="96" y="36"/>
                </a:cubicBezTo>
                <a:cubicBezTo>
                  <a:pt x="96" y="116"/>
                  <a:pt x="96" y="116"/>
                  <a:pt x="96" y="116"/>
                </a:cubicBezTo>
                <a:cubicBezTo>
                  <a:pt x="96" y="123"/>
                  <a:pt x="101" y="128"/>
                  <a:pt x="108" y="128"/>
                </a:cubicBezTo>
                <a:cubicBezTo>
                  <a:pt x="116" y="128"/>
                  <a:pt x="116" y="128"/>
                  <a:pt x="116" y="128"/>
                </a:cubicBezTo>
                <a:cubicBezTo>
                  <a:pt x="123" y="128"/>
                  <a:pt x="128" y="123"/>
                  <a:pt x="128" y="116"/>
                </a:cubicBezTo>
                <a:cubicBezTo>
                  <a:pt x="128" y="36"/>
                  <a:pt x="128" y="36"/>
                  <a:pt x="128" y="36"/>
                </a:cubicBezTo>
                <a:cubicBezTo>
                  <a:pt x="128" y="29"/>
                  <a:pt x="123" y="24"/>
                  <a:pt x="116" y="24"/>
                </a:cubicBezTo>
                <a:close/>
                <a:moveTo>
                  <a:pt x="120" y="112"/>
                </a:moveTo>
                <a:cubicBezTo>
                  <a:pt x="120" y="116"/>
                  <a:pt x="116" y="120"/>
                  <a:pt x="112" y="120"/>
                </a:cubicBezTo>
                <a:cubicBezTo>
                  <a:pt x="108" y="120"/>
                  <a:pt x="104" y="116"/>
                  <a:pt x="104" y="112"/>
                </a:cubicBezTo>
                <a:cubicBezTo>
                  <a:pt x="104" y="40"/>
                  <a:pt x="104" y="40"/>
                  <a:pt x="104" y="40"/>
                </a:cubicBezTo>
                <a:cubicBezTo>
                  <a:pt x="104" y="36"/>
                  <a:pt x="108" y="32"/>
                  <a:pt x="112" y="32"/>
                </a:cubicBezTo>
                <a:cubicBezTo>
                  <a:pt x="116" y="32"/>
                  <a:pt x="120" y="36"/>
                  <a:pt x="120" y="40"/>
                </a:cubicBezTo>
                <a:lnTo>
                  <a:pt x="120" y="112"/>
                </a:lnTo>
                <a:close/>
                <a:moveTo>
                  <a:pt x="68" y="48"/>
                </a:moveTo>
                <a:cubicBezTo>
                  <a:pt x="60" y="48"/>
                  <a:pt x="60" y="48"/>
                  <a:pt x="60" y="48"/>
                </a:cubicBezTo>
                <a:cubicBezTo>
                  <a:pt x="53" y="48"/>
                  <a:pt x="48" y="53"/>
                  <a:pt x="48" y="60"/>
                </a:cubicBezTo>
                <a:cubicBezTo>
                  <a:pt x="48" y="116"/>
                  <a:pt x="48" y="116"/>
                  <a:pt x="48" y="116"/>
                </a:cubicBezTo>
                <a:cubicBezTo>
                  <a:pt x="48" y="123"/>
                  <a:pt x="53" y="128"/>
                  <a:pt x="60" y="128"/>
                </a:cubicBezTo>
                <a:cubicBezTo>
                  <a:pt x="68" y="128"/>
                  <a:pt x="68" y="128"/>
                  <a:pt x="68" y="128"/>
                </a:cubicBezTo>
                <a:cubicBezTo>
                  <a:pt x="75" y="128"/>
                  <a:pt x="80" y="123"/>
                  <a:pt x="80" y="116"/>
                </a:cubicBezTo>
                <a:cubicBezTo>
                  <a:pt x="80" y="60"/>
                  <a:pt x="80" y="60"/>
                  <a:pt x="80" y="60"/>
                </a:cubicBezTo>
                <a:cubicBezTo>
                  <a:pt x="80" y="53"/>
                  <a:pt x="75" y="48"/>
                  <a:pt x="68" y="48"/>
                </a:cubicBezTo>
                <a:close/>
                <a:moveTo>
                  <a:pt x="72" y="112"/>
                </a:moveTo>
                <a:cubicBezTo>
                  <a:pt x="72" y="116"/>
                  <a:pt x="68" y="120"/>
                  <a:pt x="64" y="120"/>
                </a:cubicBezTo>
                <a:cubicBezTo>
                  <a:pt x="60" y="120"/>
                  <a:pt x="56" y="116"/>
                  <a:pt x="56" y="112"/>
                </a:cubicBezTo>
                <a:cubicBezTo>
                  <a:pt x="56" y="64"/>
                  <a:pt x="56" y="64"/>
                  <a:pt x="56" y="64"/>
                </a:cubicBezTo>
                <a:cubicBezTo>
                  <a:pt x="56" y="60"/>
                  <a:pt x="60" y="56"/>
                  <a:pt x="64" y="56"/>
                </a:cubicBezTo>
                <a:cubicBezTo>
                  <a:pt x="68" y="56"/>
                  <a:pt x="72" y="60"/>
                  <a:pt x="72" y="64"/>
                </a:cubicBezTo>
                <a:lnTo>
                  <a:pt x="72" y="112"/>
                </a:lnTo>
                <a:close/>
              </a:path>
            </a:pathLst>
          </a:cu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73"/>
          <p:cNvSpPr>
            <a:spLocks noEditPoints="1"/>
          </p:cNvSpPr>
          <p:nvPr/>
        </p:nvSpPr>
        <p:spPr bwMode="auto">
          <a:xfrm>
            <a:off x="4830259" y="3487331"/>
            <a:ext cx="297336" cy="298320"/>
          </a:xfrm>
          <a:custGeom>
            <a:avLst/>
            <a:gdLst>
              <a:gd name="T0" fmla="*/ 36 w 128"/>
              <a:gd name="T1" fmla="*/ 44 h 128"/>
              <a:gd name="T2" fmla="*/ 92 w 128"/>
              <a:gd name="T3" fmla="*/ 44 h 128"/>
              <a:gd name="T4" fmla="*/ 96 w 128"/>
              <a:gd name="T5" fmla="*/ 40 h 128"/>
              <a:gd name="T6" fmla="*/ 92 w 128"/>
              <a:gd name="T7" fmla="*/ 36 h 128"/>
              <a:gd name="T8" fmla="*/ 36 w 128"/>
              <a:gd name="T9" fmla="*/ 36 h 128"/>
              <a:gd name="T10" fmla="*/ 32 w 128"/>
              <a:gd name="T11" fmla="*/ 40 h 128"/>
              <a:gd name="T12" fmla="*/ 36 w 128"/>
              <a:gd name="T13" fmla="*/ 44 h 128"/>
              <a:gd name="T14" fmla="*/ 100 w 128"/>
              <a:gd name="T15" fmla="*/ 56 h 128"/>
              <a:gd name="T16" fmla="*/ 96 w 128"/>
              <a:gd name="T17" fmla="*/ 52 h 128"/>
              <a:gd name="T18" fmla="*/ 32 w 128"/>
              <a:gd name="T19" fmla="*/ 52 h 128"/>
              <a:gd name="T20" fmla="*/ 28 w 128"/>
              <a:gd name="T21" fmla="*/ 56 h 128"/>
              <a:gd name="T22" fmla="*/ 32 w 128"/>
              <a:gd name="T23" fmla="*/ 60 h 128"/>
              <a:gd name="T24" fmla="*/ 96 w 128"/>
              <a:gd name="T25" fmla="*/ 60 h 128"/>
              <a:gd name="T26" fmla="*/ 100 w 128"/>
              <a:gd name="T27" fmla="*/ 56 h 128"/>
              <a:gd name="T28" fmla="*/ 108 w 128"/>
              <a:gd name="T29" fmla="*/ 8 h 128"/>
              <a:gd name="T30" fmla="*/ 100 w 128"/>
              <a:gd name="T31" fmla="*/ 0 h 128"/>
              <a:gd name="T32" fmla="*/ 24 w 128"/>
              <a:gd name="T33" fmla="*/ 0 h 128"/>
              <a:gd name="T34" fmla="*/ 16 w 128"/>
              <a:gd name="T35" fmla="*/ 8 h 128"/>
              <a:gd name="T36" fmla="*/ 0 w 128"/>
              <a:gd name="T37" fmla="*/ 76 h 128"/>
              <a:gd name="T38" fmla="*/ 0 w 128"/>
              <a:gd name="T39" fmla="*/ 116 h 128"/>
              <a:gd name="T40" fmla="*/ 12 w 128"/>
              <a:gd name="T41" fmla="*/ 128 h 128"/>
              <a:gd name="T42" fmla="*/ 116 w 128"/>
              <a:gd name="T43" fmla="*/ 128 h 128"/>
              <a:gd name="T44" fmla="*/ 128 w 128"/>
              <a:gd name="T45" fmla="*/ 116 h 128"/>
              <a:gd name="T46" fmla="*/ 128 w 128"/>
              <a:gd name="T47" fmla="*/ 76 h 128"/>
              <a:gd name="T48" fmla="*/ 108 w 128"/>
              <a:gd name="T49" fmla="*/ 8 h 128"/>
              <a:gd name="T50" fmla="*/ 24 w 128"/>
              <a:gd name="T51" fmla="*/ 12 h 128"/>
              <a:gd name="T52" fmla="*/ 28 w 128"/>
              <a:gd name="T53" fmla="*/ 8 h 128"/>
              <a:gd name="T54" fmla="*/ 96 w 128"/>
              <a:gd name="T55" fmla="*/ 8 h 128"/>
              <a:gd name="T56" fmla="*/ 100 w 128"/>
              <a:gd name="T57" fmla="*/ 12 h 128"/>
              <a:gd name="T58" fmla="*/ 119 w 128"/>
              <a:gd name="T59" fmla="*/ 72 h 128"/>
              <a:gd name="T60" fmla="*/ 92 w 128"/>
              <a:gd name="T61" fmla="*/ 72 h 128"/>
              <a:gd name="T62" fmla="*/ 88 w 128"/>
              <a:gd name="T63" fmla="*/ 72 h 128"/>
              <a:gd name="T64" fmla="*/ 84 w 128"/>
              <a:gd name="T65" fmla="*/ 76 h 128"/>
              <a:gd name="T66" fmla="*/ 84 w 128"/>
              <a:gd name="T67" fmla="*/ 88 h 128"/>
              <a:gd name="T68" fmla="*/ 80 w 128"/>
              <a:gd name="T69" fmla="*/ 92 h 128"/>
              <a:gd name="T70" fmla="*/ 48 w 128"/>
              <a:gd name="T71" fmla="*/ 92 h 128"/>
              <a:gd name="T72" fmla="*/ 44 w 128"/>
              <a:gd name="T73" fmla="*/ 88 h 128"/>
              <a:gd name="T74" fmla="*/ 44 w 128"/>
              <a:gd name="T75" fmla="*/ 76 h 128"/>
              <a:gd name="T76" fmla="*/ 40 w 128"/>
              <a:gd name="T77" fmla="*/ 72 h 128"/>
              <a:gd name="T78" fmla="*/ 36 w 128"/>
              <a:gd name="T79" fmla="*/ 72 h 128"/>
              <a:gd name="T80" fmla="*/ 9 w 128"/>
              <a:gd name="T81" fmla="*/ 72 h 128"/>
              <a:gd name="T82" fmla="*/ 24 w 128"/>
              <a:gd name="T83" fmla="*/ 12 h 128"/>
              <a:gd name="T84" fmla="*/ 120 w 128"/>
              <a:gd name="T85" fmla="*/ 112 h 128"/>
              <a:gd name="T86" fmla="*/ 112 w 128"/>
              <a:gd name="T87" fmla="*/ 120 h 128"/>
              <a:gd name="T88" fmla="*/ 16 w 128"/>
              <a:gd name="T89" fmla="*/ 120 h 128"/>
              <a:gd name="T90" fmla="*/ 8 w 128"/>
              <a:gd name="T91" fmla="*/ 112 h 128"/>
              <a:gd name="T92" fmla="*/ 8 w 128"/>
              <a:gd name="T93" fmla="*/ 80 h 128"/>
              <a:gd name="T94" fmla="*/ 36 w 128"/>
              <a:gd name="T95" fmla="*/ 80 h 128"/>
              <a:gd name="T96" fmla="*/ 36 w 128"/>
              <a:gd name="T97" fmla="*/ 92 h 128"/>
              <a:gd name="T98" fmla="*/ 44 w 128"/>
              <a:gd name="T99" fmla="*/ 100 h 128"/>
              <a:gd name="T100" fmla="*/ 84 w 128"/>
              <a:gd name="T101" fmla="*/ 100 h 128"/>
              <a:gd name="T102" fmla="*/ 92 w 128"/>
              <a:gd name="T103" fmla="*/ 92 h 128"/>
              <a:gd name="T104" fmla="*/ 92 w 128"/>
              <a:gd name="T105" fmla="*/ 80 h 128"/>
              <a:gd name="T106" fmla="*/ 120 w 128"/>
              <a:gd name="T107" fmla="*/ 80 h 128"/>
              <a:gd name="T108" fmla="*/ 120 w 128"/>
              <a:gd name="T109" fmla="*/ 112 h 128"/>
              <a:gd name="T110" fmla="*/ 40 w 128"/>
              <a:gd name="T111" fmla="*/ 28 h 128"/>
              <a:gd name="T112" fmla="*/ 88 w 128"/>
              <a:gd name="T113" fmla="*/ 28 h 128"/>
              <a:gd name="T114" fmla="*/ 92 w 128"/>
              <a:gd name="T115" fmla="*/ 24 h 128"/>
              <a:gd name="T116" fmla="*/ 88 w 128"/>
              <a:gd name="T117" fmla="*/ 20 h 128"/>
              <a:gd name="T118" fmla="*/ 40 w 128"/>
              <a:gd name="T119" fmla="*/ 20 h 128"/>
              <a:gd name="T120" fmla="*/ 36 w 128"/>
              <a:gd name="T121" fmla="*/ 24 h 128"/>
              <a:gd name="T122" fmla="*/ 40 w 128"/>
              <a:gd name="T123" fmla="*/ 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8" h="128">
                <a:moveTo>
                  <a:pt x="36" y="44"/>
                </a:moveTo>
                <a:cubicBezTo>
                  <a:pt x="92" y="44"/>
                  <a:pt x="92" y="44"/>
                  <a:pt x="92" y="44"/>
                </a:cubicBezTo>
                <a:cubicBezTo>
                  <a:pt x="94" y="44"/>
                  <a:pt x="96" y="42"/>
                  <a:pt x="96" y="40"/>
                </a:cubicBezTo>
                <a:cubicBezTo>
                  <a:pt x="96" y="38"/>
                  <a:pt x="94" y="36"/>
                  <a:pt x="92" y="36"/>
                </a:cubicBezTo>
                <a:cubicBezTo>
                  <a:pt x="36" y="36"/>
                  <a:pt x="36" y="36"/>
                  <a:pt x="36" y="36"/>
                </a:cubicBezTo>
                <a:cubicBezTo>
                  <a:pt x="34" y="36"/>
                  <a:pt x="32" y="38"/>
                  <a:pt x="32" y="40"/>
                </a:cubicBezTo>
                <a:cubicBezTo>
                  <a:pt x="32" y="42"/>
                  <a:pt x="34" y="44"/>
                  <a:pt x="36" y="44"/>
                </a:cubicBezTo>
                <a:close/>
                <a:moveTo>
                  <a:pt x="100" y="56"/>
                </a:moveTo>
                <a:cubicBezTo>
                  <a:pt x="100" y="54"/>
                  <a:pt x="98" y="52"/>
                  <a:pt x="96" y="52"/>
                </a:cubicBezTo>
                <a:cubicBezTo>
                  <a:pt x="32" y="52"/>
                  <a:pt x="32" y="52"/>
                  <a:pt x="32" y="52"/>
                </a:cubicBezTo>
                <a:cubicBezTo>
                  <a:pt x="30" y="52"/>
                  <a:pt x="28" y="54"/>
                  <a:pt x="28" y="56"/>
                </a:cubicBezTo>
                <a:cubicBezTo>
                  <a:pt x="28" y="58"/>
                  <a:pt x="30" y="60"/>
                  <a:pt x="32" y="60"/>
                </a:cubicBezTo>
                <a:cubicBezTo>
                  <a:pt x="96" y="60"/>
                  <a:pt x="96" y="60"/>
                  <a:pt x="96" y="60"/>
                </a:cubicBezTo>
                <a:cubicBezTo>
                  <a:pt x="98" y="60"/>
                  <a:pt x="100" y="58"/>
                  <a:pt x="100" y="56"/>
                </a:cubicBezTo>
                <a:close/>
                <a:moveTo>
                  <a:pt x="108" y="8"/>
                </a:moveTo>
                <a:cubicBezTo>
                  <a:pt x="107" y="5"/>
                  <a:pt x="104" y="0"/>
                  <a:pt x="100" y="0"/>
                </a:cubicBezTo>
                <a:cubicBezTo>
                  <a:pt x="24" y="0"/>
                  <a:pt x="24" y="0"/>
                  <a:pt x="24" y="0"/>
                </a:cubicBezTo>
                <a:cubicBezTo>
                  <a:pt x="20" y="0"/>
                  <a:pt x="17" y="5"/>
                  <a:pt x="16" y="8"/>
                </a:cubicBezTo>
                <a:cubicBezTo>
                  <a:pt x="0" y="76"/>
                  <a:pt x="0" y="76"/>
                  <a:pt x="0" y="76"/>
                </a:cubicBezTo>
                <a:cubicBezTo>
                  <a:pt x="0" y="116"/>
                  <a:pt x="0" y="116"/>
                  <a:pt x="0" y="116"/>
                </a:cubicBezTo>
                <a:cubicBezTo>
                  <a:pt x="0" y="123"/>
                  <a:pt x="5" y="128"/>
                  <a:pt x="12" y="128"/>
                </a:cubicBezTo>
                <a:cubicBezTo>
                  <a:pt x="116" y="128"/>
                  <a:pt x="116" y="128"/>
                  <a:pt x="116" y="128"/>
                </a:cubicBezTo>
                <a:cubicBezTo>
                  <a:pt x="123" y="128"/>
                  <a:pt x="128" y="123"/>
                  <a:pt x="128" y="116"/>
                </a:cubicBezTo>
                <a:cubicBezTo>
                  <a:pt x="128" y="76"/>
                  <a:pt x="128" y="76"/>
                  <a:pt x="128" y="76"/>
                </a:cubicBezTo>
                <a:lnTo>
                  <a:pt x="108" y="8"/>
                </a:lnTo>
                <a:close/>
                <a:moveTo>
                  <a:pt x="24" y="12"/>
                </a:moveTo>
                <a:cubicBezTo>
                  <a:pt x="24" y="10"/>
                  <a:pt x="26" y="8"/>
                  <a:pt x="28" y="8"/>
                </a:cubicBezTo>
                <a:cubicBezTo>
                  <a:pt x="96" y="8"/>
                  <a:pt x="96" y="8"/>
                  <a:pt x="96" y="8"/>
                </a:cubicBezTo>
                <a:cubicBezTo>
                  <a:pt x="98" y="8"/>
                  <a:pt x="100" y="10"/>
                  <a:pt x="100" y="12"/>
                </a:cubicBezTo>
                <a:cubicBezTo>
                  <a:pt x="119" y="72"/>
                  <a:pt x="119" y="72"/>
                  <a:pt x="119" y="72"/>
                </a:cubicBezTo>
                <a:cubicBezTo>
                  <a:pt x="92" y="72"/>
                  <a:pt x="92" y="72"/>
                  <a:pt x="92" y="72"/>
                </a:cubicBezTo>
                <a:cubicBezTo>
                  <a:pt x="88" y="72"/>
                  <a:pt x="88" y="72"/>
                  <a:pt x="88" y="72"/>
                </a:cubicBezTo>
                <a:cubicBezTo>
                  <a:pt x="84" y="72"/>
                  <a:pt x="84" y="76"/>
                  <a:pt x="84" y="76"/>
                </a:cubicBezTo>
                <a:cubicBezTo>
                  <a:pt x="84" y="88"/>
                  <a:pt x="84" y="88"/>
                  <a:pt x="84" y="88"/>
                </a:cubicBezTo>
                <a:cubicBezTo>
                  <a:pt x="84" y="90"/>
                  <a:pt x="82" y="92"/>
                  <a:pt x="80" y="92"/>
                </a:cubicBezTo>
                <a:cubicBezTo>
                  <a:pt x="48" y="92"/>
                  <a:pt x="48" y="92"/>
                  <a:pt x="48" y="92"/>
                </a:cubicBezTo>
                <a:cubicBezTo>
                  <a:pt x="46" y="92"/>
                  <a:pt x="44" y="90"/>
                  <a:pt x="44" y="88"/>
                </a:cubicBezTo>
                <a:cubicBezTo>
                  <a:pt x="44" y="76"/>
                  <a:pt x="44" y="76"/>
                  <a:pt x="44" y="76"/>
                </a:cubicBezTo>
                <a:cubicBezTo>
                  <a:pt x="44" y="76"/>
                  <a:pt x="44" y="72"/>
                  <a:pt x="40" y="72"/>
                </a:cubicBezTo>
                <a:cubicBezTo>
                  <a:pt x="36" y="72"/>
                  <a:pt x="36" y="72"/>
                  <a:pt x="36" y="72"/>
                </a:cubicBezTo>
                <a:cubicBezTo>
                  <a:pt x="9" y="72"/>
                  <a:pt x="9" y="72"/>
                  <a:pt x="9" y="72"/>
                </a:cubicBezTo>
                <a:lnTo>
                  <a:pt x="24" y="12"/>
                </a:lnTo>
                <a:close/>
                <a:moveTo>
                  <a:pt x="120" y="112"/>
                </a:moveTo>
                <a:cubicBezTo>
                  <a:pt x="120" y="116"/>
                  <a:pt x="116" y="120"/>
                  <a:pt x="112" y="120"/>
                </a:cubicBezTo>
                <a:cubicBezTo>
                  <a:pt x="16" y="120"/>
                  <a:pt x="16" y="120"/>
                  <a:pt x="16" y="120"/>
                </a:cubicBezTo>
                <a:cubicBezTo>
                  <a:pt x="12" y="120"/>
                  <a:pt x="8" y="116"/>
                  <a:pt x="8" y="112"/>
                </a:cubicBezTo>
                <a:cubicBezTo>
                  <a:pt x="8" y="80"/>
                  <a:pt x="8" y="80"/>
                  <a:pt x="8" y="80"/>
                </a:cubicBezTo>
                <a:cubicBezTo>
                  <a:pt x="36" y="80"/>
                  <a:pt x="36" y="80"/>
                  <a:pt x="36" y="80"/>
                </a:cubicBezTo>
                <a:cubicBezTo>
                  <a:pt x="36" y="92"/>
                  <a:pt x="36" y="92"/>
                  <a:pt x="36" y="92"/>
                </a:cubicBezTo>
                <a:cubicBezTo>
                  <a:pt x="36" y="96"/>
                  <a:pt x="40" y="100"/>
                  <a:pt x="44" y="100"/>
                </a:cubicBezTo>
                <a:cubicBezTo>
                  <a:pt x="84" y="100"/>
                  <a:pt x="84" y="100"/>
                  <a:pt x="84" y="100"/>
                </a:cubicBezTo>
                <a:cubicBezTo>
                  <a:pt x="88" y="100"/>
                  <a:pt x="92" y="96"/>
                  <a:pt x="92" y="92"/>
                </a:cubicBezTo>
                <a:cubicBezTo>
                  <a:pt x="92" y="80"/>
                  <a:pt x="92" y="80"/>
                  <a:pt x="92" y="80"/>
                </a:cubicBezTo>
                <a:cubicBezTo>
                  <a:pt x="120" y="80"/>
                  <a:pt x="120" y="80"/>
                  <a:pt x="120" y="80"/>
                </a:cubicBezTo>
                <a:lnTo>
                  <a:pt x="120" y="112"/>
                </a:lnTo>
                <a:close/>
                <a:moveTo>
                  <a:pt x="40" y="28"/>
                </a:moveTo>
                <a:cubicBezTo>
                  <a:pt x="88" y="28"/>
                  <a:pt x="88" y="28"/>
                  <a:pt x="88" y="28"/>
                </a:cubicBezTo>
                <a:cubicBezTo>
                  <a:pt x="90" y="28"/>
                  <a:pt x="92" y="26"/>
                  <a:pt x="92" y="24"/>
                </a:cubicBezTo>
                <a:cubicBezTo>
                  <a:pt x="92" y="22"/>
                  <a:pt x="90" y="20"/>
                  <a:pt x="88" y="20"/>
                </a:cubicBezTo>
                <a:cubicBezTo>
                  <a:pt x="40" y="20"/>
                  <a:pt x="40" y="20"/>
                  <a:pt x="40" y="20"/>
                </a:cubicBezTo>
                <a:cubicBezTo>
                  <a:pt x="38" y="20"/>
                  <a:pt x="36" y="22"/>
                  <a:pt x="36" y="24"/>
                </a:cubicBezTo>
                <a:cubicBezTo>
                  <a:pt x="36" y="26"/>
                  <a:pt x="38" y="28"/>
                  <a:pt x="40" y="28"/>
                </a:cubicBezTo>
                <a:close/>
              </a:path>
            </a:pathLst>
          </a:cu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74"/>
          <p:cNvSpPr>
            <a:spLocks noEditPoints="1"/>
          </p:cNvSpPr>
          <p:nvPr/>
        </p:nvSpPr>
        <p:spPr bwMode="auto">
          <a:xfrm>
            <a:off x="2888307" y="3487331"/>
            <a:ext cx="298320" cy="298320"/>
          </a:xfrm>
          <a:custGeom>
            <a:avLst/>
            <a:gdLst>
              <a:gd name="T0" fmla="*/ 108 w 128"/>
              <a:gd name="T1" fmla="*/ 8 h 128"/>
              <a:gd name="T2" fmla="*/ 100 w 128"/>
              <a:gd name="T3" fmla="*/ 0 h 128"/>
              <a:gd name="T4" fmla="*/ 24 w 128"/>
              <a:gd name="T5" fmla="*/ 0 h 128"/>
              <a:gd name="T6" fmla="*/ 16 w 128"/>
              <a:gd name="T7" fmla="*/ 8 h 128"/>
              <a:gd name="T8" fmla="*/ 0 w 128"/>
              <a:gd name="T9" fmla="*/ 76 h 128"/>
              <a:gd name="T10" fmla="*/ 0 w 128"/>
              <a:gd name="T11" fmla="*/ 116 h 128"/>
              <a:gd name="T12" fmla="*/ 12 w 128"/>
              <a:gd name="T13" fmla="*/ 128 h 128"/>
              <a:gd name="T14" fmla="*/ 116 w 128"/>
              <a:gd name="T15" fmla="*/ 128 h 128"/>
              <a:gd name="T16" fmla="*/ 128 w 128"/>
              <a:gd name="T17" fmla="*/ 116 h 128"/>
              <a:gd name="T18" fmla="*/ 128 w 128"/>
              <a:gd name="T19" fmla="*/ 76 h 128"/>
              <a:gd name="T20" fmla="*/ 108 w 128"/>
              <a:gd name="T21" fmla="*/ 8 h 128"/>
              <a:gd name="T22" fmla="*/ 24 w 128"/>
              <a:gd name="T23" fmla="*/ 12 h 128"/>
              <a:gd name="T24" fmla="*/ 28 w 128"/>
              <a:gd name="T25" fmla="*/ 8 h 128"/>
              <a:gd name="T26" fmla="*/ 96 w 128"/>
              <a:gd name="T27" fmla="*/ 8 h 128"/>
              <a:gd name="T28" fmla="*/ 100 w 128"/>
              <a:gd name="T29" fmla="*/ 12 h 128"/>
              <a:gd name="T30" fmla="*/ 119 w 128"/>
              <a:gd name="T31" fmla="*/ 72 h 128"/>
              <a:gd name="T32" fmla="*/ 88 w 128"/>
              <a:gd name="T33" fmla="*/ 72 h 128"/>
              <a:gd name="T34" fmla="*/ 84 w 128"/>
              <a:gd name="T35" fmla="*/ 76 h 128"/>
              <a:gd name="T36" fmla="*/ 84 w 128"/>
              <a:gd name="T37" fmla="*/ 88 h 128"/>
              <a:gd name="T38" fmla="*/ 80 w 128"/>
              <a:gd name="T39" fmla="*/ 92 h 128"/>
              <a:gd name="T40" fmla="*/ 48 w 128"/>
              <a:gd name="T41" fmla="*/ 92 h 128"/>
              <a:gd name="T42" fmla="*/ 44 w 128"/>
              <a:gd name="T43" fmla="*/ 88 h 128"/>
              <a:gd name="T44" fmla="*/ 44 w 128"/>
              <a:gd name="T45" fmla="*/ 76 h 128"/>
              <a:gd name="T46" fmla="*/ 40 w 128"/>
              <a:gd name="T47" fmla="*/ 72 h 128"/>
              <a:gd name="T48" fmla="*/ 9 w 128"/>
              <a:gd name="T49" fmla="*/ 72 h 128"/>
              <a:gd name="T50" fmla="*/ 24 w 128"/>
              <a:gd name="T51" fmla="*/ 12 h 128"/>
              <a:gd name="T52" fmla="*/ 120 w 128"/>
              <a:gd name="T53" fmla="*/ 112 h 128"/>
              <a:gd name="T54" fmla="*/ 112 w 128"/>
              <a:gd name="T55" fmla="*/ 120 h 128"/>
              <a:gd name="T56" fmla="*/ 16 w 128"/>
              <a:gd name="T57" fmla="*/ 120 h 128"/>
              <a:gd name="T58" fmla="*/ 8 w 128"/>
              <a:gd name="T59" fmla="*/ 112 h 128"/>
              <a:gd name="T60" fmla="*/ 8 w 128"/>
              <a:gd name="T61" fmla="*/ 80 h 128"/>
              <a:gd name="T62" fmla="*/ 36 w 128"/>
              <a:gd name="T63" fmla="*/ 80 h 128"/>
              <a:gd name="T64" fmla="*/ 36 w 128"/>
              <a:gd name="T65" fmla="*/ 92 h 128"/>
              <a:gd name="T66" fmla="*/ 44 w 128"/>
              <a:gd name="T67" fmla="*/ 100 h 128"/>
              <a:gd name="T68" fmla="*/ 84 w 128"/>
              <a:gd name="T69" fmla="*/ 100 h 128"/>
              <a:gd name="T70" fmla="*/ 92 w 128"/>
              <a:gd name="T71" fmla="*/ 92 h 128"/>
              <a:gd name="T72" fmla="*/ 92 w 128"/>
              <a:gd name="T73" fmla="*/ 80 h 128"/>
              <a:gd name="T74" fmla="*/ 120 w 128"/>
              <a:gd name="T75" fmla="*/ 80 h 128"/>
              <a:gd name="T76" fmla="*/ 120 w 128"/>
              <a:gd name="T77"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128">
                <a:moveTo>
                  <a:pt x="108" y="8"/>
                </a:moveTo>
                <a:cubicBezTo>
                  <a:pt x="107" y="5"/>
                  <a:pt x="104" y="0"/>
                  <a:pt x="100" y="0"/>
                </a:cubicBezTo>
                <a:cubicBezTo>
                  <a:pt x="24" y="0"/>
                  <a:pt x="24" y="0"/>
                  <a:pt x="24" y="0"/>
                </a:cubicBezTo>
                <a:cubicBezTo>
                  <a:pt x="20" y="0"/>
                  <a:pt x="17" y="5"/>
                  <a:pt x="16" y="8"/>
                </a:cubicBezTo>
                <a:cubicBezTo>
                  <a:pt x="0" y="76"/>
                  <a:pt x="0" y="76"/>
                  <a:pt x="0" y="76"/>
                </a:cubicBezTo>
                <a:cubicBezTo>
                  <a:pt x="0" y="116"/>
                  <a:pt x="0" y="116"/>
                  <a:pt x="0" y="116"/>
                </a:cubicBezTo>
                <a:cubicBezTo>
                  <a:pt x="0" y="123"/>
                  <a:pt x="5" y="128"/>
                  <a:pt x="12" y="128"/>
                </a:cubicBezTo>
                <a:cubicBezTo>
                  <a:pt x="116" y="128"/>
                  <a:pt x="116" y="128"/>
                  <a:pt x="116" y="128"/>
                </a:cubicBezTo>
                <a:cubicBezTo>
                  <a:pt x="123" y="128"/>
                  <a:pt x="128" y="123"/>
                  <a:pt x="128" y="116"/>
                </a:cubicBezTo>
                <a:cubicBezTo>
                  <a:pt x="128" y="76"/>
                  <a:pt x="128" y="76"/>
                  <a:pt x="128" y="76"/>
                </a:cubicBezTo>
                <a:lnTo>
                  <a:pt x="108" y="8"/>
                </a:lnTo>
                <a:close/>
                <a:moveTo>
                  <a:pt x="24" y="12"/>
                </a:moveTo>
                <a:cubicBezTo>
                  <a:pt x="24" y="10"/>
                  <a:pt x="26" y="8"/>
                  <a:pt x="28" y="8"/>
                </a:cubicBezTo>
                <a:cubicBezTo>
                  <a:pt x="96" y="8"/>
                  <a:pt x="96" y="8"/>
                  <a:pt x="96" y="8"/>
                </a:cubicBezTo>
                <a:cubicBezTo>
                  <a:pt x="98" y="8"/>
                  <a:pt x="100" y="10"/>
                  <a:pt x="100" y="12"/>
                </a:cubicBezTo>
                <a:cubicBezTo>
                  <a:pt x="119" y="72"/>
                  <a:pt x="119" y="72"/>
                  <a:pt x="119" y="72"/>
                </a:cubicBezTo>
                <a:cubicBezTo>
                  <a:pt x="88" y="72"/>
                  <a:pt x="88" y="72"/>
                  <a:pt x="88" y="72"/>
                </a:cubicBezTo>
                <a:cubicBezTo>
                  <a:pt x="84" y="72"/>
                  <a:pt x="84" y="76"/>
                  <a:pt x="84" y="76"/>
                </a:cubicBezTo>
                <a:cubicBezTo>
                  <a:pt x="84" y="88"/>
                  <a:pt x="84" y="88"/>
                  <a:pt x="84" y="88"/>
                </a:cubicBezTo>
                <a:cubicBezTo>
                  <a:pt x="84" y="90"/>
                  <a:pt x="82" y="92"/>
                  <a:pt x="80" y="92"/>
                </a:cubicBezTo>
                <a:cubicBezTo>
                  <a:pt x="48" y="92"/>
                  <a:pt x="48" y="92"/>
                  <a:pt x="48" y="92"/>
                </a:cubicBezTo>
                <a:cubicBezTo>
                  <a:pt x="46" y="92"/>
                  <a:pt x="44" y="90"/>
                  <a:pt x="44" y="88"/>
                </a:cubicBezTo>
                <a:cubicBezTo>
                  <a:pt x="44" y="76"/>
                  <a:pt x="44" y="76"/>
                  <a:pt x="44" y="76"/>
                </a:cubicBezTo>
                <a:cubicBezTo>
                  <a:pt x="44" y="76"/>
                  <a:pt x="44" y="72"/>
                  <a:pt x="40" y="72"/>
                </a:cubicBezTo>
                <a:cubicBezTo>
                  <a:pt x="9" y="72"/>
                  <a:pt x="9" y="72"/>
                  <a:pt x="9" y="72"/>
                </a:cubicBezTo>
                <a:lnTo>
                  <a:pt x="24" y="12"/>
                </a:lnTo>
                <a:close/>
                <a:moveTo>
                  <a:pt x="120" y="112"/>
                </a:moveTo>
                <a:cubicBezTo>
                  <a:pt x="120" y="116"/>
                  <a:pt x="116" y="120"/>
                  <a:pt x="112" y="120"/>
                </a:cubicBezTo>
                <a:cubicBezTo>
                  <a:pt x="16" y="120"/>
                  <a:pt x="16" y="120"/>
                  <a:pt x="16" y="120"/>
                </a:cubicBezTo>
                <a:cubicBezTo>
                  <a:pt x="12" y="120"/>
                  <a:pt x="8" y="116"/>
                  <a:pt x="8" y="112"/>
                </a:cubicBezTo>
                <a:cubicBezTo>
                  <a:pt x="8" y="80"/>
                  <a:pt x="8" y="80"/>
                  <a:pt x="8" y="80"/>
                </a:cubicBezTo>
                <a:cubicBezTo>
                  <a:pt x="36" y="80"/>
                  <a:pt x="36" y="80"/>
                  <a:pt x="36" y="80"/>
                </a:cubicBezTo>
                <a:cubicBezTo>
                  <a:pt x="36" y="92"/>
                  <a:pt x="36" y="92"/>
                  <a:pt x="36" y="92"/>
                </a:cubicBezTo>
                <a:cubicBezTo>
                  <a:pt x="36" y="96"/>
                  <a:pt x="40" y="100"/>
                  <a:pt x="44" y="100"/>
                </a:cubicBezTo>
                <a:cubicBezTo>
                  <a:pt x="84" y="100"/>
                  <a:pt x="84" y="100"/>
                  <a:pt x="84" y="100"/>
                </a:cubicBezTo>
                <a:cubicBezTo>
                  <a:pt x="88" y="100"/>
                  <a:pt x="92" y="96"/>
                  <a:pt x="92" y="92"/>
                </a:cubicBezTo>
                <a:cubicBezTo>
                  <a:pt x="92" y="80"/>
                  <a:pt x="92" y="80"/>
                  <a:pt x="92" y="80"/>
                </a:cubicBezTo>
                <a:cubicBezTo>
                  <a:pt x="120" y="80"/>
                  <a:pt x="120" y="80"/>
                  <a:pt x="120" y="80"/>
                </a:cubicBezTo>
                <a:lnTo>
                  <a:pt x="120" y="112"/>
                </a:lnTo>
                <a:close/>
              </a:path>
            </a:pathLst>
          </a:cu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95"/>
          <p:cNvSpPr>
            <a:spLocks noEditPoints="1"/>
          </p:cNvSpPr>
          <p:nvPr/>
        </p:nvSpPr>
        <p:spPr bwMode="auto">
          <a:xfrm>
            <a:off x="951675" y="3462474"/>
            <a:ext cx="298320" cy="297336"/>
          </a:xfrm>
          <a:custGeom>
            <a:avLst/>
            <a:gdLst>
              <a:gd name="T0" fmla="*/ 124 w 128"/>
              <a:gd name="T1" fmla="*/ 104 h 128"/>
              <a:gd name="T2" fmla="*/ 112 w 128"/>
              <a:gd name="T3" fmla="*/ 104 h 128"/>
              <a:gd name="T4" fmla="*/ 112 w 128"/>
              <a:gd name="T5" fmla="*/ 22 h 128"/>
              <a:gd name="T6" fmla="*/ 123 w 128"/>
              <a:gd name="T7" fmla="*/ 11 h 128"/>
              <a:gd name="T8" fmla="*/ 123 w 128"/>
              <a:gd name="T9" fmla="*/ 5 h 128"/>
              <a:gd name="T10" fmla="*/ 117 w 128"/>
              <a:gd name="T11" fmla="*/ 5 h 128"/>
              <a:gd name="T12" fmla="*/ 106 w 128"/>
              <a:gd name="T13" fmla="*/ 16 h 128"/>
              <a:gd name="T14" fmla="*/ 24 w 128"/>
              <a:gd name="T15" fmla="*/ 16 h 128"/>
              <a:gd name="T16" fmla="*/ 24 w 128"/>
              <a:gd name="T17" fmla="*/ 4 h 128"/>
              <a:gd name="T18" fmla="*/ 20 w 128"/>
              <a:gd name="T19" fmla="*/ 0 h 128"/>
              <a:gd name="T20" fmla="*/ 16 w 128"/>
              <a:gd name="T21" fmla="*/ 4 h 128"/>
              <a:gd name="T22" fmla="*/ 16 w 128"/>
              <a:gd name="T23" fmla="*/ 16 h 128"/>
              <a:gd name="T24" fmla="*/ 4 w 128"/>
              <a:gd name="T25" fmla="*/ 16 h 128"/>
              <a:gd name="T26" fmla="*/ 0 w 128"/>
              <a:gd name="T27" fmla="*/ 20 h 128"/>
              <a:gd name="T28" fmla="*/ 4 w 128"/>
              <a:gd name="T29" fmla="*/ 24 h 128"/>
              <a:gd name="T30" fmla="*/ 16 w 128"/>
              <a:gd name="T31" fmla="*/ 24 h 128"/>
              <a:gd name="T32" fmla="*/ 16 w 128"/>
              <a:gd name="T33" fmla="*/ 104 h 128"/>
              <a:gd name="T34" fmla="*/ 24 w 128"/>
              <a:gd name="T35" fmla="*/ 112 h 128"/>
              <a:gd name="T36" fmla="*/ 104 w 128"/>
              <a:gd name="T37" fmla="*/ 112 h 128"/>
              <a:gd name="T38" fmla="*/ 104 w 128"/>
              <a:gd name="T39" fmla="*/ 124 h 128"/>
              <a:gd name="T40" fmla="*/ 108 w 128"/>
              <a:gd name="T41" fmla="*/ 128 h 128"/>
              <a:gd name="T42" fmla="*/ 112 w 128"/>
              <a:gd name="T43" fmla="*/ 124 h 128"/>
              <a:gd name="T44" fmla="*/ 112 w 128"/>
              <a:gd name="T45" fmla="*/ 112 h 128"/>
              <a:gd name="T46" fmla="*/ 124 w 128"/>
              <a:gd name="T47" fmla="*/ 112 h 128"/>
              <a:gd name="T48" fmla="*/ 128 w 128"/>
              <a:gd name="T49" fmla="*/ 108 h 128"/>
              <a:gd name="T50" fmla="*/ 124 w 128"/>
              <a:gd name="T51" fmla="*/ 104 h 128"/>
              <a:gd name="T52" fmla="*/ 24 w 128"/>
              <a:gd name="T53" fmla="*/ 28 h 128"/>
              <a:gd name="T54" fmla="*/ 28 w 128"/>
              <a:gd name="T55" fmla="*/ 24 h 128"/>
              <a:gd name="T56" fmla="*/ 98 w 128"/>
              <a:gd name="T57" fmla="*/ 24 h 128"/>
              <a:gd name="T58" fmla="*/ 24 w 128"/>
              <a:gd name="T59" fmla="*/ 98 h 128"/>
              <a:gd name="T60" fmla="*/ 24 w 128"/>
              <a:gd name="T61" fmla="*/ 28 h 128"/>
              <a:gd name="T62" fmla="*/ 104 w 128"/>
              <a:gd name="T63" fmla="*/ 100 h 128"/>
              <a:gd name="T64" fmla="*/ 100 w 128"/>
              <a:gd name="T65" fmla="*/ 104 h 128"/>
              <a:gd name="T66" fmla="*/ 30 w 128"/>
              <a:gd name="T67" fmla="*/ 104 h 128"/>
              <a:gd name="T68" fmla="*/ 104 w 128"/>
              <a:gd name="T69" fmla="*/ 30 h 128"/>
              <a:gd name="T70" fmla="*/ 104 w 128"/>
              <a:gd name="T71" fmla="*/ 10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28">
                <a:moveTo>
                  <a:pt x="124" y="104"/>
                </a:moveTo>
                <a:cubicBezTo>
                  <a:pt x="112" y="104"/>
                  <a:pt x="112" y="104"/>
                  <a:pt x="112" y="104"/>
                </a:cubicBezTo>
                <a:cubicBezTo>
                  <a:pt x="112" y="22"/>
                  <a:pt x="112" y="22"/>
                  <a:pt x="112" y="22"/>
                </a:cubicBezTo>
                <a:cubicBezTo>
                  <a:pt x="123" y="11"/>
                  <a:pt x="123" y="11"/>
                  <a:pt x="123" y="11"/>
                </a:cubicBezTo>
                <a:cubicBezTo>
                  <a:pt x="124" y="9"/>
                  <a:pt x="124" y="6"/>
                  <a:pt x="123" y="5"/>
                </a:cubicBezTo>
                <a:cubicBezTo>
                  <a:pt x="121" y="3"/>
                  <a:pt x="119" y="3"/>
                  <a:pt x="117" y="5"/>
                </a:cubicBezTo>
                <a:cubicBezTo>
                  <a:pt x="106" y="16"/>
                  <a:pt x="106" y="16"/>
                  <a:pt x="106" y="16"/>
                </a:cubicBezTo>
                <a:cubicBezTo>
                  <a:pt x="24" y="16"/>
                  <a:pt x="24" y="16"/>
                  <a:pt x="24" y="16"/>
                </a:cubicBezTo>
                <a:cubicBezTo>
                  <a:pt x="24" y="4"/>
                  <a:pt x="24" y="4"/>
                  <a:pt x="24" y="4"/>
                </a:cubicBezTo>
                <a:cubicBezTo>
                  <a:pt x="24" y="1"/>
                  <a:pt x="22" y="0"/>
                  <a:pt x="20" y="0"/>
                </a:cubicBezTo>
                <a:cubicBezTo>
                  <a:pt x="18" y="0"/>
                  <a:pt x="16" y="1"/>
                  <a:pt x="16" y="4"/>
                </a:cubicBezTo>
                <a:cubicBezTo>
                  <a:pt x="16" y="16"/>
                  <a:pt x="16" y="16"/>
                  <a:pt x="16" y="16"/>
                </a:cubicBezTo>
                <a:cubicBezTo>
                  <a:pt x="4" y="16"/>
                  <a:pt x="4" y="16"/>
                  <a:pt x="4" y="16"/>
                </a:cubicBezTo>
                <a:cubicBezTo>
                  <a:pt x="2" y="16"/>
                  <a:pt x="0" y="17"/>
                  <a:pt x="0" y="20"/>
                </a:cubicBezTo>
                <a:cubicBezTo>
                  <a:pt x="0" y="22"/>
                  <a:pt x="2" y="24"/>
                  <a:pt x="4" y="24"/>
                </a:cubicBezTo>
                <a:cubicBezTo>
                  <a:pt x="16" y="24"/>
                  <a:pt x="16" y="24"/>
                  <a:pt x="16" y="24"/>
                </a:cubicBezTo>
                <a:cubicBezTo>
                  <a:pt x="16" y="104"/>
                  <a:pt x="16" y="104"/>
                  <a:pt x="16" y="104"/>
                </a:cubicBezTo>
                <a:cubicBezTo>
                  <a:pt x="16" y="108"/>
                  <a:pt x="20" y="112"/>
                  <a:pt x="24" y="112"/>
                </a:cubicBezTo>
                <a:cubicBezTo>
                  <a:pt x="104" y="112"/>
                  <a:pt x="104" y="112"/>
                  <a:pt x="104" y="112"/>
                </a:cubicBezTo>
                <a:cubicBezTo>
                  <a:pt x="104" y="124"/>
                  <a:pt x="104" y="124"/>
                  <a:pt x="104" y="124"/>
                </a:cubicBezTo>
                <a:cubicBezTo>
                  <a:pt x="104" y="126"/>
                  <a:pt x="106" y="128"/>
                  <a:pt x="108" y="128"/>
                </a:cubicBezTo>
                <a:cubicBezTo>
                  <a:pt x="110" y="128"/>
                  <a:pt x="112" y="126"/>
                  <a:pt x="112" y="124"/>
                </a:cubicBezTo>
                <a:cubicBezTo>
                  <a:pt x="112" y="112"/>
                  <a:pt x="112" y="112"/>
                  <a:pt x="112" y="112"/>
                </a:cubicBezTo>
                <a:cubicBezTo>
                  <a:pt x="124" y="112"/>
                  <a:pt x="124" y="112"/>
                  <a:pt x="124" y="112"/>
                </a:cubicBezTo>
                <a:cubicBezTo>
                  <a:pt x="126" y="112"/>
                  <a:pt x="128" y="110"/>
                  <a:pt x="128" y="108"/>
                </a:cubicBezTo>
                <a:cubicBezTo>
                  <a:pt x="128" y="105"/>
                  <a:pt x="126" y="104"/>
                  <a:pt x="124" y="104"/>
                </a:cubicBezTo>
                <a:close/>
                <a:moveTo>
                  <a:pt x="24" y="28"/>
                </a:moveTo>
                <a:cubicBezTo>
                  <a:pt x="24" y="25"/>
                  <a:pt x="26" y="24"/>
                  <a:pt x="28" y="24"/>
                </a:cubicBezTo>
                <a:cubicBezTo>
                  <a:pt x="98" y="24"/>
                  <a:pt x="98" y="24"/>
                  <a:pt x="98" y="24"/>
                </a:cubicBezTo>
                <a:cubicBezTo>
                  <a:pt x="24" y="98"/>
                  <a:pt x="24" y="98"/>
                  <a:pt x="24" y="98"/>
                </a:cubicBezTo>
                <a:lnTo>
                  <a:pt x="24" y="28"/>
                </a:lnTo>
                <a:close/>
                <a:moveTo>
                  <a:pt x="104" y="100"/>
                </a:moveTo>
                <a:cubicBezTo>
                  <a:pt x="104" y="102"/>
                  <a:pt x="102" y="104"/>
                  <a:pt x="100" y="104"/>
                </a:cubicBezTo>
                <a:cubicBezTo>
                  <a:pt x="30" y="104"/>
                  <a:pt x="30" y="104"/>
                  <a:pt x="30" y="104"/>
                </a:cubicBezTo>
                <a:cubicBezTo>
                  <a:pt x="104" y="30"/>
                  <a:pt x="104" y="30"/>
                  <a:pt x="104" y="30"/>
                </a:cubicBezTo>
                <a:lnTo>
                  <a:pt x="104" y="100"/>
                </a:lnTo>
                <a:close/>
              </a:path>
            </a:pathLst>
          </a:cu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8477623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ppt_w</p:attrName>
                                        </p:attrNameLst>
                                      </p:cBhvr>
                                      <p:tavLst>
                                        <p:tav tm="0">
                                          <p:val>
                                            <p:fltVal val="0"/>
                                          </p:val>
                                        </p:tav>
                                        <p:tav tm="100000">
                                          <p:val>
                                            <p:strVal val="#ppt_w"/>
                                          </p:val>
                                        </p:tav>
                                      </p:tavLst>
                                    </p:anim>
                                    <p:anim calcmode="lin" valueType="num">
                                      <p:cBhvr>
                                        <p:cTn id="12" dur="500" fill="hold"/>
                                        <p:tgtEl>
                                          <p:spTgt spid="29"/>
                                        </p:tgtEl>
                                        <p:attrNameLst>
                                          <p:attrName>ppt_h</p:attrName>
                                        </p:attrNameLst>
                                      </p:cBhvr>
                                      <p:tavLst>
                                        <p:tav tm="0">
                                          <p:val>
                                            <p:fltVal val="0"/>
                                          </p:val>
                                        </p:tav>
                                        <p:tav tm="100000">
                                          <p:val>
                                            <p:strVal val="#ppt_h"/>
                                          </p:val>
                                        </p:tav>
                                      </p:tavLst>
                                    </p:anim>
                                    <p:animEffect transition="in" filter="fade">
                                      <p:cBhvr>
                                        <p:cTn id="13" dur="500"/>
                                        <p:tgtEl>
                                          <p:spTgt spid="29"/>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fltVal val="0"/>
                                          </p:val>
                                        </p:tav>
                                        <p:tav tm="100000">
                                          <p:val>
                                            <p:strVal val="#ppt_w"/>
                                          </p:val>
                                        </p:tav>
                                      </p:tavLst>
                                    </p:anim>
                                    <p:anim calcmode="lin" valueType="num">
                                      <p:cBhvr>
                                        <p:cTn id="17" dur="500" fill="hold"/>
                                        <p:tgtEl>
                                          <p:spTgt spid="30"/>
                                        </p:tgtEl>
                                        <p:attrNameLst>
                                          <p:attrName>ppt_h</p:attrName>
                                        </p:attrNameLst>
                                      </p:cBhvr>
                                      <p:tavLst>
                                        <p:tav tm="0">
                                          <p:val>
                                            <p:fltVal val="0"/>
                                          </p:val>
                                        </p:tav>
                                        <p:tav tm="100000">
                                          <p:val>
                                            <p:strVal val="#ppt_h"/>
                                          </p:val>
                                        </p:tav>
                                      </p:tavLst>
                                    </p:anim>
                                    <p:animEffect transition="in" filter="fade">
                                      <p:cBhvr>
                                        <p:cTn id="18" dur="500"/>
                                        <p:tgtEl>
                                          <p:spTgt spid="30"/>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p:cTn id="21" dur="500" fill="hold"/>
                                        <p:tgtEl>
                                          <p:spTgt spid="31"/>
                                        </p:tgtEl>
                                        <p:attrNameLst>
                                          <p:attrName>ppt_w</p:attrName>
                                        </p:attrNameLst>
                                      </p:cBhvr>
                                      <p:tavLst>
                                        <p:tav tm="0">
                                          <p:val>
                                            <p:fltVal val="0"/>
                                          </p:val>
                                        </p:tav>
                                        <p:tav tm="100000">
                                          <p:val>
                                            <p:strVal val="#ppt_w"/>
                                          </p:val>
                                        </p:tav>
                                      </p:tavLst>
                                    </p:anim>
                                    <p:anim calcmode="lin" valueType="num">
                                      <p:cBhvr>
                                        <p:cTn id="22" dur="500" fill="hold"/>
                                        <p:tgtEl>
                                          <p:spTgt spid="31"/>
                                        </p:tgtEl>
                                        <p:attrNameLst>
                                          <p:attrName>ppt_h</p:attrName>
                                        </p:attrNameLst>
                                      </p:cBhvr>
                                      <p:tavLst>
                                        <p:tav tm="0">
                                          <p:val>
                                            <p:fltVal val="0"/>
                                          </p:val>
                                        </p:tav>
                                        <p:tav tm="100000">
                                          <p:val>
                                            <p:strVal val="#ppt_h"/>
                                          </p:val>
                                        </p:tav>
                                      </p:tavLst>
                                    </p:anim>
                                    <p:animEffect transition="in" filter="fade">
                                      <p:cBhvr>
                                        <p:cTn id="23" dur="500"/>
                                        <p:tgtEl>
                                          <p:spTgt spid="31"/>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p:cTn id="26" dur="500" fill="hold"/>
                                        <p:tgtEl>
                                          <p:spTgt spid="32"/>
                                        </p:tgtEl>
                                        <p:attrNameLst>
                                          <p:attrName>ppt_w</p:attrName>
                                        </p:attrNameLst>
                                      </p:cBhvr>
                                      <p:tavLst>
                                        <p:tav tm="0">
                                          <p:val>
                                            <p:fltVal val="0"/>
                                          </p:val>
                                        </p:tav>
                                        <p:tav tm="100000">
                                          <p:val>
                                            <p:strVal val="#ppt_w"/>
                                          </p:val>
                                        </p:tav>
                                      </p:tavLst>
                                    </p:anim>
                                    <p:anim calcmode="lin" valueType="num">
                                      <p:cBhvr>
                                        <p:cTn id="27" dur="500" fill="hold"/>
                                        <p:tgtEl>
                                          <p:spTgt spid="32"/>
                                        </p:tgtEl>
                                        <p:attrNameLst>
                                          <p:attrName>ppt_h</p:attrName>
                                        </p:attrNameLst>
                                      </p:cBhvr>
                                      <p:tavLst>
                                        <p:tav tm="0">
                                          <p:val>
                                            <p:fltVal val="0"/>
                                          </p:val>
                                        </p:tav>
                                        <p:tav tm="100000">
                                          <p:val>
                                            <p:strVal val="#ppt_h"/>
                                          </p:val>
                                        </p:tav>
                                      </p:tavLst>
                                    </p:anim>
                                    <p:animEffect transition="in" filter="fade">
                                      <p:cBhvr>
                                        <p:cTn id="28" dur="500"/>
                                        <p:tgtEl>
                                          <p:spTgt spid="3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p:cTn id="31" dur="500" fill="hold"/>
                                        <p:tgtEl>
                                          <p:spTgt spid="33"/>
                                        </p:tgtEl>
                                        <p:attrNameLst>
                                          <p:attrName>ppt_w</p:attrName>
                                        </p:attrNameLst>
                                      </p:cBhvr>
                                      <p:tavLst>
                                        <p:tav tm="0">
                                          <p:val>
                                            <p:fltVal val="0"/>
                                          </p:val>
                                        </p:tav>
                                        <p:tav tm="100000">
                                          <p:val>
                                            <p:strVal val="#ppt_w"/>
                                          </p:val>
                                        </p:tav>
                                      </p:tavLst>
                                    </p:anim>
                                    <p:anim calcmode="lin" valueType="num">
                                      <p:cBhvr>
                                        <p:cTn id="32" dur="500" fill="hold"/>
                                        <p:tgtEl>
                                          <p:spTgt spid="33"/>
                                        </p:tgtEl>
                                        <p:attrNameLst>
                                          <p:attrName>ppt_h</p:attrName>
                                        </p:attrNameLst>
                                      </p:cBhvr>
                                      <p:tavLst>
                                        <p:tav tm="0">
                                          <p:val>
                                            <p:fltVal val="0"/>
                                          </p:val>
                                        </p:tav>
                                        <p:tav tm="100000">
                                          <p:val>
                                            <p:strVal val="#ppt_h"/>
                                          </p:val>
                                        </p:tav>
                                      </p:tavLst>
                                    </p:anim>
                                    <p:animEffect transition="in" filter="fade">
                                      <p:cBhvr>
                                        <p:cTn id="33" dur="500"/>
                                        <p:tgtEl>
                                          <p:spTgt spid="3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p:cTn id="36" dur="500" fill="hold"/>
                                        <p:tgtEl>
                                          <p:spTgt spid="34"/>
                                        </p:tgtEl>
                                        <p:attrNameLst>
                                          <p:attrName>ppt_w</p:attrName>
                                        </p:attrNameLst>
                                      </p:cBhvr>
                                      <p:tavLst>
                                        <p:tav tm="0">
                                          <p:val>
                                            <p:fltVal val="0"/>
                                          </p:val>
                                        </p:tav>
                                        <p:tav tm="100000">
                                          <p:val>
                                            <p:strVal val="#ppt_w"/>
                                          </p:val>
                                        </p:tav>
                                      </p:tavLst>
                                    </p:anim>
                                    <p:anim calcmode="lin" valueType="num">
                                      <p:cBhvr>
                                        <p:cTn id="37" dur="500" fill="hold"/>
                                        <p:tgtEl>
                                          <p:spTgt spid="34"/>
                                        </p:tgtEl>
                                        <p:attrNameLst>
                                          <p:attrName>ppt_h</p:attrName>
                                        </p:attrNameLst>
                                      </p:cBhvr>
                                      <p:tavLst>
                                        <p:tav tm="0">
                                          <p:val>
                                            <p:fltVal val="0"/>
                                          </p:val>
                                        </p:tav>
                                        <p:tav tm="100000">
                                          <p:val>
                                            <p:strVal val="#ppt_h"/>
                                          </p:val>
                                        </p:tav>
                                      </p:tavLst>
                                    </p:anim>
                                    <p:animEffect transition="in" filter="fade">
                                      <p:cBhvr>
                                        <p:cTn id="38" dur="500"/>
                                        <p:tgtEl>
                                          <p:spTgt spid="34"/>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47"/>
                                        </p:tgtEl>
                                        <p:attrNameLst>
                                          <p:attrName>style.visibility</p:attrName>
                                        </p:attrNameLst>
                                      </p:cBhvr>
                                      <p:to>
                                        <p:strVal val="visible"/>
                                      </p:to>
                                    </p:set>
                                    <p:anim calcmode="lin" valueType="num">
                                      <p:cBhvr>
                                        <p:cTn id="41" dur="500" fill="hold"/>
                                        <p:tgtEl>
                                          <p:spTgt spid="47"/>
                                        </p:tgtEl>
                                        <p:attrNameLst>
                                          <p:attrName>ppt_w</p:attrName>
                                        </p:attrNameLst>
                                      </p:cBhvr>
                                      <p:tavLst>
                                        <p:tav tm="0">
                                          <p:val>
                                            <p:fltVal val="0"/>
                                          </p:val>
                                        </p:tav>
                                        <p:tav tm="100000">
                                          <p:val>
                                            <p:strVal val="#ppt_w"/>
                                          </p:val>
                                        </p:tav>
                                      </p:tavLst>
                                    </p:anim>
                                    <p:anim calcmode="lin" valueType="num">
                                      <p:cBhvr>
                                        <p:cTn id="42" dur="500" fill="hold"/>
                                        <p:tgtEl>
                                          <p:spTgt spid="47"/>
                                        </p:tgtEl>
                                        <p:attrNameLst>
                                          <p:attrName>ppt_h</p:attrName>
                                        </p:attrNameLst>
                                      </p:cBhvr>
                                      <p:tavLst>
                                        <p:tav tm="0">
                                          <p:val>
                                            <p:fltVal val="0"/>
                                          </p:val>
                                        </p:tav>
                                        <p:tav tm="100000">
                                          <p:val>
                                            <p:strVal val="#ppt_h"/>
                                          </p:val>
                                        </p:tav>
                                      </p:tavLst>
                                    </p:anim>
                                    <p:animEffect transition="in" filter="fade">
                                      <p:cBhvr>
                                        <p:cTn id="43" dur="500"/>
                                        <p:tgtEl>
                                          <p:spTgt spid="4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8"/>
                                        </p:tgtEl>
                                        <p:attrNameLst>
                                          <p:attrName>style.visibility</p:attrName>
                                        </p:attrNameLst>
                                      </p:cBhvr>
                                      <p:to>
                                        <p:strVal val="visible"/>
                                      </p:to>
                                    </p:set>
                                    <p:anim calcmode="lin" valueType="num">
                                      <p:cBhvr>
                                        <p:cTn id="46" dur="500" fill="hold"/>
                                        <p:tgtEl>
                                          <p:spTgt spid="48"/>
                                        </p:tgtEl>
                                        <p:attrNameLst>
                                          <p:attrName>ppt_w</p:attrName>
                                        </p:attrNameLst>
                                      </p:cBhvr>
                                      <p:tavLst>
                                        <p:tav tm="0">
                                          <p:val>
                                            <p:fltVal val="0"/>
                                          </p:val>
                                        </p:tav>
                                        <p:tav tm="100000">
                                          <p:val>
                                            <p:strVal val="#ppt_w"/>
                                          </p:val>
                                        </p:tav>
                                      </p:tavLst>
                                    </p:anim>
                                    <p:anim calcmode="lin" valueType="num">
                                      <p:cBhvr>
                                        <p:cTn id="47" dur="500" fill="hold"/>
                                        <p:tgtEl>
                                          <p:spTgt spid="48"/>
                                        </p:tgtEl>
                                        <p:attrNameLst>
                                          <p:attrName>ppt_h</p:attrName>
                                        </p:attrNameLst>
                                      </p:cBhvr>
                                      <p:tavLst>
                                        <p:tav tm="0">
                                          <p:val>
                                            <p:fltVal val="0"/>
                                          </p:val>
                                        </p:tav>
                                        <p:tav tm="100000">
                                          <p:val>
                                            <p:strVal val="#ppt_h"/>
                                          </p:val>
                                        </p:tav>
                                      </p:tavLst>
                                    </p:anim>
                                    <p:animEffect transition="in" filter="fade">
                                      <p:cBhvr>
                                        <p:cTn id="48" dur="500"/>
                                        <p:tgtEl>
                                          <p:spTgt spid="48"/>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p:cTn id="51" dur="500" fill="hold"/>
                                        <p:tgtEl>
                                          <p:spTgt spid="49"/>
                                        </p:tgtEl>
                                        <p:attrNameLst>
                                          <p:attrName>ppt_w</p:attrName>
                                        </p:attrNameLst>
                                      </p:cBhvr>
                                      <p:tavLst>
                                        <p:tav tm="0">
                                          <p:val>
                                            <p:fltVal val="0"/>
                                          </p:val>
                                        </p:tav>
                                        <p:tav tm="100000">
                                          <p:val>
                                            <p:strVal val="#ppt_w"/>
                                          </p:val>
                                        </p:tav>
                                      </p:tavLst>
                                    </p:anim>
                                    <p:anim calcmode="lin" valueType="num">
                                      <p:cBhvr>
                                        <p:cTn id="52" dur="500" fill="hold"/>
                                        <p:tgtEl>
                                          <p:spTgt spid="49"/>
                                        </p:tgtEl>
                                        <p:attrNameLst>
                                          <p:attrName>ppt_h</p:attrName>
                                        </p:attrNameLst>
                                      </p:cBhvr>
                                      <p:tavLst>
                                        <p:tav tm="0">
                                          <p:val>
                                            <p:fltVal val="0"/>
                                          </p:val>
                                        </p:tav>
                                        <p:tav tm="100000">
                                          <p:val>
                                            <p:strVal val="#ppt_h"/>
                                          </p:val>
                                        </p:tav>
                                      </p:tavLst>
                                    </p:anim>
                                    <p:animEffect transition="in" filter="fade">
                                      <p:cBhvr>
                                        <p:cTn id="53" dur="500"/>
                                        <p:tgtEl>
                                          <p:spTgt spid="49"/>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p:cTn id="56" dur="500" fill="hold"/>
                                        <p:tgtEl>
                                          <p:spTgt spid="50"/>
                                        </p:tgtEl>
                                        <p:attrNameLst>
                                          <p:attrName>ppt_w</p:attrName>
                                        </p:attrNameLst>
                                      </p:cBhvr>
                                      <p:tavLst>
                                        <p:tav tm="0">
                                          <p:val>
                                            <p:fltVal val="0"/>
                                          </p:val>
                                        </p:tav>
                                        <p:tav tm="100000">
                                          <p:val>
                                            <p:strVal val="#ppt_w"/>
                                          </p:val>
                                        </p:tav>
                                      </p:tavLst>
                                    </p:anim>
                                    <p:anim calcmode="lin" valueType="num">
                                      <p:cBhvr>
                                        <p:cTn id="57" dur="500" fill="hold"/>
                                        <p:tgtEl>
                                          <p:spTgt spid="50"/>
                                        </p:tgtEl>
                                        <p:attrNameLst>
                                          <p:attrName>ppt_h</p:attrName>
                                        </p:attrNameLst>
                                      </p:cBhvr>
                                      <p:tavLst>
                                        <p:tav tm="0">
                                          <p:val>
                                            <p:fltVal val="0"/>
                                          </p:val>
                                        </p:tav>
                                        <p:tav tm="100000">
                                          <p:val>
                                            <p:strVal val="#ppt_h"/>
                                          </p:val>
                                        </p:tav>
                                      </p:tavLst>
                                    </p:anim>
                                    <p:animEffect transition="in" filter="fade">
                                      <p:cBhvr>
                                        <p:cTn id="58" dur="500"/>
                                        <p:tgtEl>
                                          <p:spTgt spid="50"/>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p:cTn id="61" dur="500" fill="hold"/>
                                        <p:tgtEl>
                                          <p:spTgt spid="51"/>
                                        </p:tgtEl>
                                        <p:attrNameLst>
                                          <p:attrName>ppt_w</p:attrName>
                                        </p:attrNameLst>
                                      </p:cBhvr>
                                      <p:tavLst>
                                        <p:tav tm="0">
                                          <p:val>
                                            <p:fltVal val="0"/>
                                          </p:val>
                                        </p:tav>
                                        <p:tav tm="100000">
                                          <p:val>
                                            <p:strVal val="#ppt_w"/>
                                          </p:val>
                                        </p:tav>
                                      </p:tavLst>
                                    </p:anim>
                                    <p:anim calcmode="lin" valueType="num">
                                      <p:cBhvr>
                                        <p:cTn id="62" dur="500" fill="hold"/>
                                        <p:tgtEl>
                                          <p:spTgt spid="51"/>
                                        </p:tgtEl>
                                        <p:attrNameLst>
                                          <p:attrName>ppt_h</p:attrName>
                                        </p:attrNameLst>
                                      </p:cBhvr>
                                      <p:tavLst>
                                        <p:tav tm="0">
                                          <p:val>
                                            <p:fltVal val="0"/>
                                          </p:val>
                                        </p:tav>
                                        <p:tav tm="100000">
                                          <p:val>
                                            <p:strVal val="#ppt_h"/>
                                          </p:val>
                                        </p:tav>
                                      </p:tavLst>
                                    </p:anim>
                                    <p:animEffect transition="in" filter="fade">
                                      <p:cBhvr>
                                        <p:cTn id="63" dur="500"/>
                                        <p:tgtEl>
                                          <p:spTgt spid="51"/>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52"/>
                                        </p:tgtEl>
                                        <p:attrNameLst>
                                          <p:attrName>style.visibility</p:attrName>
                                        </p:attrNameLst>
                                      </p:cBhvr>
                                      <p:to>
                                        <p:strVal val="visible"/>
                                      </p:to>
                                    </p:set>
                                    <p:anim calcmode="lin" valueType="num">
                                      <p:cBhvr>
                                        <p:cTn id="66" dur="500" fill="hold"/>
                                        <p:tgtEl>
                                          <p:spTgt spid="52"/>
                                        </p:tgtEl>
                                        <p:attrNameLst>
                                          <p:attrName>ppt_w</p:attrName>
                                        </p:attrNameLst>
                                      </p:cBhvr>
                                      <p:tavLst>
                                        <p:tav tm="0">
                                          <p:val>
                                            <p:fltVal val="0"/>
                                          </p:val>
                                        </p:tav>
                                        <p:tav tm="100000">
                                          <p:val>
                                            <p:strVal val="#ppt_w"/>
                                          </p:val>
                                        </p:tav>
                                      </p:tavLst>
                                    </p:anim>
                                    <p:anim calcmode="lin" valueType="num">
                                      <p:cBhvr>
                                        <p:cTn id="67" dur="500" fill="hold"/>
                                        <p:tgtEl>
                                          <p:spTgt spid="52"/>
                                        </p:tgtEl>
                                        <p:attrNameLst>
                                          <p:attrName>ppt_h</p:attrName>
                                        </p:attrNameLst>
                                      </p:cBhvr>
                                      <p:tavLst>
                                        <p:tav tm="0">
                                          <p:val>
                                            <p:fltVal val="0"/>
                                          </p:val>
                                        </p:tav>
                                        <p:tav tm="100000">
                                          <p:val>
                                            <p:strVal val="#ppt_h"/>
                                          </p:val>
                                        </p:tav>
                                      </p:tavLst>
                                    </p:anim>
                                    <p:animEffect transition="in" filter="fade">
                                      <p:cBhvr>
                                        <p:cTn id="68" dur="500"/>
                                        <p:tgtEl>
                                          <p:spTgt spid="52"/>
                                        </p:tgtEl>
                                      </p:cBhvr>
                                    </p:animEffect>
                                  </p:childTnLst>
                                </p:cTn>
                              </p:par>
                            </p:childTnLst>
                          </p:cTn>
                        </p:par>
                        <p:par>
                          <p:cTn id="69" fill="hold">
                            <p:stCondLst>
                              <p:cond delay="1000"/>
                            </p:stCondLst>
                            <p:childTnLst>
                              <p:par>
                                <p:cTn id="70" presetID="12" presetClass="entr" presetSubtype="1" fill="hold" nodeType="afterEffect">
                                  <p:stCondLst>
                                    <p:cond delay="0"/>
                                  </p:stCondLst>
                                  <p:childTnLst>
                                    <p:set>
                                      <p:cBhvr>
                                        <p:cTn id="71" dur="1" fill="hold">
                                          <p:stCondLst>
                                            <p:cond delay="0"/>
                                          </p:stCondLst>
                                        </p:cTn>
                                        <p:tgtEl>
                                          <p:spTgt spid="68"/>
                                        </p:tgtEl>
                                        <p:attrNameLst>
                                          <p:attrName>style.visibility</p:attrName>
                                        </p:attrNameLst>
                                      </p:cBhvr>
                                      <p:to>
                                        <p:strVal val="visible"/>
                                      </p:to>
                                    </p:set>
                                    <p:anim calcmode="lin" valueType="num">
                                      <p:cBhvr additive="base">
                                        <p:cTn id="72" dur="500"/>
                                        <p:tgtEl>
                                          <p:spTgt spid="68"/>
                                        </p:tgtEl>
                                        <p:attrNameLst>
                                          <p:attrName>ppt_y</p:attrName>
                                        </p:attrNameLst>
                                      </p:cBhvr>
                                      <p:tavLst>
                                        <p:tav tm="0">
                                          <p:val>
                                            <p:strVal val="#ppt_y-#ppt_h*1.125000"/>
                                          </p:val>
                                        </p:tav>
                                        <p:tav tm="100000">
                                          <p:val>
                                            <p:strVal val="#ppt_y"/>
                                          </p:val>
                                        </p:tav>
                                      </p:tavLst>
                                    </p:anim>
                                    <p:animEffect transition="in" filter="wipe(down)">
                                      <p:cBhvr>
                                        <p:cTn id="73" dur="500"/>
                                        <p:tgtEl>
                                          <p:spTgt spid="68"/>
                                        </p:tgtEl>
                                      </p:cBhvr>
                                    </p:animEffect>
                                  </p:childTnLst>
                                </p:cTn>
                              </p:par>
                              <p:par>
                                <p:cTn id="74" presetID="12" presetClass="entr" presetSubtype="4" fill="hold" nodeType="withEffect">
                                  <p:stCondLst>
                                    <p:cond delay="250"/>
                                  </p:stCondLst>
                                  <p:childTnLst>
                                    <p:set>
                                      <p:cBhvr>
                                        <p:cTn id="75" dur="1" fill="hold">
                                          <p:stCondLst>
                                            <p:cond delay="0"/>
                                          </p:stCondLst>
                                        </p:cTn>
                                        <p:tgtEl>
                                          <p:spTgt spid="73"/>
                                        </p:tgtEl>
                                        <p:attrNameLst>
                                          <p:attrName>style.visibility</p:attrName>
                                        </p:attrNameLst>
                                      </p:cBhvr>
                                      <p:to>
                                        <p:strVal val="visible"/>
                                      </p:to>
                                    </p:set>
                                    <p:anim calcmode="lin" valueType="num">
                                      <p:cBhvr additive="base">
                                        <p:cTn id="76" dur="500"/>
                                        <p:tgtEl>
                                          <p:spTgt spid="73"/>
                                        </p:tgtEl>
                                        <p:attrNameLst>
                                          <p:attrName>ppt_y</p:attrName>
                                        </p:attrNameLst>
                                      </p:cBhvr>
                                      <p:tavLst>
                                        <p:tav tm="0">
                                          <p:val>
                                            <p:strVal val="#ppt_y+#ppt_h*1.125000"/>
                                          </p:val>
                                        </p:tav>
                                        <p:tav tm="100000">
                                          <p:val>
                                            <p:strVal val="#ppt_y"/>
                                          </p:val>
                                        </p:tav>
                                      </p:tavLst>
                                    </p:anim>
                                    <p:animEffect transition="in" filter="wipe(up)">
                                      <p:cBhvr>
                                        <p:cTn id="77" dur="500"/>
                                        <p:tgtEl>
                                          <p:spTgt spid="73"/>
                                        </p:tgtEl>
                                      </p:cBhvr>
                                    </p:animEffect>
                                  </p:childTnLst>
                                </p:cTn>
                              </p:par>
                              <p:par>
                                <p:cTn id="78" presetID="12" presetClass="entr" presetSubtype="1" fill="hold" nodeType="withEffect">
                                  <p:stCondLst>
                                    <p:cond delay="500"/>
                                  </p:stCondLst>
                                  <p:childTnLst>
                                    <p:set>
                                      <p:cBhvr>
                                        <p:cTn id="79" dur="1" fill="hold">
                                          <p:stCondLst>
                                            <p:cond delay="0"/>
                                          </p:stCondLst>
                                        </p:cTn>
                                        <p:tgtEl>
                                          <p:spTgt spid="70"/>
                                        </p:tgtEl>
                                        <p:attrNameLst>
                                          <p:attrName>style.visibility</p:attrName>
                                        </p:attrNameLst>
                                      </p:cBhvr>
                                      <p:to>
                                        <p:strVal val="visible"/>
                                      </p:to>
                                    </p:set>
                                    <p:anim calcmode="lin" valueType="num">
                                      <p:cBhvr additive="base">
                                        <p:cTn id="80" dur="500"/>
                                        <p:tgtEl>
                                          <p:spTgt spid="70"/>
                                        </p:tgtEl>
                                        <p:attrNameLst>
                                          <p:attrName>ppt_y</p:attrName>
                                        </p:attrNameLst>
                                      </p:cBhvr>
                                      <p:tavLst>
                                        <p:tav tm="0">
                                          <p:val>
                                            <p:strVal val="#ppt_y-#ppt_h*1.125000"/>
                                          </p:val>
                                        </p:tav>
                                        <p:tav tm="100000">
                                          <p:val>
                                            <p:strVal val="#ppt_y"/>
                                          </p:val>
                                        </p:tav>
                                      </p:tavLst>
                                    </p:anim>
                                    <p:animEffect transition="in" filter="wipe(down)">
                                      <p:cBhvr>
                                        <p:cTn id="81" dur="500"/>
                                        <p:tgtEl>
                                          <p:spTgt spid="70"/>
                                        </p:tgtEl>
                                      </p:cBhvr>
                                    </p:animEffect>
                                  </p:childTnLst>
                                </p:cTn>
                              </p:par>
                              <p:par>
                                <p:cTn id="82" presetID="12" presetClass="entr" presetSubtype="4" fill="hold" nodeType="withEffect">
                                  <p:stCondLst>
                                    <p:cond delay="750"/>
                                  </p:stCondLst>
                                  <p:childTnLst>
                                    <p:set>
                                      <p:cBhvr>
                                        <p:cTn id="83" dur="1" fill="hold">
                                          <p:stCondLst>
                                            <p:cond delay="0"/>
                                          </p:stCondLst>
                                        </p:cTn>
                                        <p:tgtEl>
                                          <p:spTgt spid="72"/>
                                        </p:tgtEl>
                                        <p:attrNameLst>
                                          <p:attrName>style.visibility</p:attrName>
                                        </p:attrNameLst>
                                      </p:cBhvr>
                                      <p:to>
                                        <p:strVal val="visible"/>
                                      </p:to>
                                    </p:set>
                                    <p:anim calcmode="lin" valueType="num">
                                      <p:cBhvr additive="base">
                                        <p:cTn id="84" dur="500"/>
                                        <p:tgtEl>
                                          <p:spTgt spid="72"/>
                                        </p:tgtEl>
                                        <p:attrNameLst>
                                          <p:attrName>ppt_y</p:attrName>
                                        </p:attrNameLst>
                                      </p:cBhvr>
                                      <p:tavLst>
                                        <p:tav tm="0">
                                          <p:val>
                                            <p:strVal val="#ppt_y+#ppt_h*1.125000"/>
                                          </p:val>
                                        </p:tav>
                                        <p:tav tm="100000">
                                          <p:val>
                                            <p:strVal val="#ppt_y"/>
                                          </p:val>
                                        </p:tav>
                                      </p:tavLst>
                                    </p:anim>
                                    <p:animEffect transition="in" filter="wipe(up)">
                                      <p:cBhvr>
                                        <p:cTn id="85" dur="500"/>
                                        <p:tgtEl>
                                          <p:spTgt spid="72"/>
                                        </p:tgtEl>
                                      </p:cBhvr>
                                    </p:animEffect>
                                  </p:childTnLst>
                                </p:cTn>
                              </p:par>
                              <p:par>
                                <p:cTn id="86" presetID="12" presetClass="entr" presetSubtype="1" fill="hold" nodeType="withEffect">
                                  <p:stCondLst>
                                    <p:cond delay="1000"/>
                                  </p:stCondLst>
                                  <p:childTnLst>
                                    <p:set>
                                      <p:cBhvr>
                                        <p:cTn id="87" dur="1" fill="hold">
                                          <p:stCondLst>
                                            <p:cond delay="0"/>
                                          </p:stCondLst>
                                        </p:cTn>
                                        <p:tgtEl>
                                          <p:spTgt spid="71"/>
                                        </p:tgtEl>
                                        <p:attrNameLst>
                                          <p:attrName>style.visibility</p:attrName>
                                        </p:attrNameLst>
                                      </p:cBhvr>
                                      <p:to>
                                        <p:strVal val="visible"/>
                                      </p:to>
                                    </p:set>
                                    <p:anim calcmode="lin" valueType="num">
                                      <p:cBhvr additive="base">
                                        <p:cTn id="88" dur="500"/>
                                        <p:tgtEl>
                                          <p:spTgt spid="71"/>
                                        </p:tgtEl>
                                        <p:attrNameLst>
                                          <p:attrName>ppt_y</p:attrName>
                                        </p:attrNameLst>
                                      </p:cBhvr>
                                      <p:tavLst>
                                        <p:tav tm="0">
                                          <p:val>
                                            <p:strVal val="#ppt_y-#ppt_h*1.125000"/>
                                          </p:val>
                                        </p:tav>
                                        <p:tav tm="100000">
                                          <p:val>
                                            <p:strVal val="#ppt_y"/>
                                          </p:val>
                                        </p:tav>
                                      </p:tavLst>
                                    </p:anim>
                                    <p:animEffect transition="in" filter="wipe(down)">
                                      <p:cBhvr>
                                        <p:cTn id="89"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47" grpId="0" animBg="1"/>
      <p:bldP spid="48" grpId="0" animBg="1"/>
      <p:bldP spid="49" grpId="0" animBg="1"/>
      <p:bldP spid="50" grpId="0" animBg="1"/>
      <p:bldP spid="51" grpId="0" animBg="1"/>
      <p:bldP spid="5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占位符 9"/>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14" name="组合 13"/>
          <p:cNvGrpSpPr/>
          <p:nvPr/>
        </p:nvGrpSpPr>
        <p:grpSpPr>
          <a:xfrm>
            <a:off x="5431833" y="4196079"/>
            <a:ext cx="6760168" cy="1109894"/>
            <a:chOff x="5431833" y="4196079"/>
            <a:chExt cx="6760168" cy="1109894"/>
          </a:xfrm>
        </p:grpSpPr>
        <p:sp>
          <p:nvSpPr>
            <p:cNvPr id="8" name="矩形: 圆角 7"/>
            <p:cNvSpPr/>
            <p:nvPr/>
          </p:nvSpPr>
          <p:spPr>
            <a:xfrm>
              <a:off x="6407106" y="4305300"/>
              <a:ext cx="5784895" cy="891452"/>
            </a:xfrm>
            <a:prstGeom prst="roundRect">
              <a:avLst>
                <a:gd name="adj" fmla="val 0"/>
              </a:avLst>
            </a:prstGeom>
            <a:solidFill>
              <a:schemeClr val="bg1">
                <a:lumMod val="95000"/>
                <a:alpha val="80000"/>
              </a:schemeClr>
            </a:soli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3" name="组合 12"/>
            <p:cNvGrpSpPr/>
            <p:nvPr/>
          </p:nvGrpSpPr>
          <p:grpSpPr>
            <a:xfrm>
              <a:off x="5431833" y="4196079"/>
              <a:ext cx="1109894" cy="1109894"/>
              <a:chOff x="5431833" y="4196079"/>
              <a:chExt cx="1109894" cy="1109894"/>
            </a:xfrm>
          </p:grpSpPr>
          <p:sp>
            <p:nvSpPr>
              <p:cNvPr id="7" name="矩形: 圆角 6"/>
              <p:cNvSpPr/>
              <p:nvPr/>
            </p:nvSpPr>
            <p:spPr>
              <a:xfrm>
                <a:off x="5431833" y="4196079"/>
                <a:ext cx="1109894" cy="1109894"/>
              </a:xfrm>
              <a:prstGeom prst="roundRect">
                <a:avLst/>
              </a:prstGeom>
              <a:solidFill>
                <a:schemeClr val="accent6"/>
              </a:soli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11" name="矩形 10"/>
              <p:cNvSpPr/>
              <p:nvPr/>
            </p:nvSpPr>
            <p:spPr>
              <a:xfrm>
                <a:off x="5612175" y="4257195"/>
                <a:ext cx="794931" cy="947439"/>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bg1"/>
                    </a:solidFill>
                    <a:effectLst/>
                    <a:uLnTx/>
                    <a:uFillTx/>
                    <a:latin typeface="Calibri"/>
                    <a:ea typeface="微软雅黑"/>
                    <a:cs typeface="+mn-cs"/>
                  </a:rPr>
                  <a:t>标题</a:t>
                </a:r>
                <a:endParaRPr kumimoji="0" lang="en-US" altLang="zh-CN" sz="2400" b="1" i="0" u="none" strike="noStrike" kern="1200" cap="none" spc="0" normalizeH="0" baseline="0" noProof="0" dirty="0">
                  <a:ln>
                    <a:noFill/>
                  </a:ln>
                  <a:solidFill>
                    <a:schemeClr val="bg1"/>
                  </a:solidFill>
                  <a:effectLst/>
                  <a:uLnTx/>
                  <a:uFillTx/>
                  <a:latin typeface="Calibri"/>
                  <a:ea typeface="微软雅黑"/>
                  <a:cs typeface="+mn-cs"/>
                </a:endParaRPr>
              </a:p>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bg1"/>
                    </a:solidFill>
                    <a:effectLst/>
                    <a:uLnTx/>
                    <a:uFillTx/>
                    <a:latin typeface="Calibri"/>
                    <a:ea typeface="微软雅黑"/>
                    <a:cs typeface="+mn-cs"/>
                  </a:rPr>
                  <a:t>文字</a:t>
                </a:r>
              </a:p>
            </p:txBody>
          </p:sp>
        </p:grpSp>
        <p:sp>
          <p:nvSpPr>
            <p:cNvPr id="12" name="矩形 11"/>
            <p:cNvSpPr/>
            <p:nvPr/>
          </p:nvSpPr>
          <p:spPr>
            <a:xfrm>
              <a:off x="6722068" y="4394200"/>
              <a:ext cx="4847631" cy="609398"/>
            </a:xfrm>
            <a:prstGeom prst="rect">
              <a:avLst/>
            </a:prstGeom>
          </p:spPr>
          <p:txBody>
            <a:bodyPr wrap="square">
              <a:spAutoFit/>
            </a:bodyPr>
            <a:lstStyle/>
            <a:p>
              <a:pPr lvl="0" algn="just">
                <a:lnSpc>
                  <a:spcPct val="120000"/>
                </a:lnSpc>
                <a:defRPr/>
              </a:pPr>
              <a:r>
                <a:rPr lang="zh-CN" altLang="en-US" sz="1400" dirty="0">
                  <a:latin typeface="Calibri"/>
                </a:rPr>
                <a:t>用户可以在投影仪或者计算机上进行演示，也可以将演示文稿打印出来，制作成胶片，以便应用到更广泛的领域中</a:t>
              </a:r>
            </a:p>
          </p:txBody>
        </p:sp>
      </p:grpSp>
    </p:spTree>
    <p:extLst>
      <p:ext uri="{BB962C8B-B14F-4D97-AF65-F5344CB8AC3E}">
        <p14:creationId xmlns:p14="http://schemas.microsoft.com/office/powerpoint/2010/main" val="11587735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263288" y="344509"/>
            <a:ext cx="482958" cy="476518"/>
          </a:xfrm>
          <a:prstGeom prst="triangle">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等腰三角形 2"/>
          <p:cNvSpPr/>
          <p:nvPr/>
        </p:nvSpPr>
        <p:spPr>
          <a:xfrm rot="5400000">
            <a:off x="437152" y="344509"/>
            <a:ext cx="482958" cy="476518"/>
          </a:xfrm>
          <a:prstGeom prst="triangle">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4" name="文本框 3"/>
          <p:cNvSpPr txBox="1"/>
          <p:nvPr/>
        </p:nvSpPr>
        <p:spPr>
          <a:xfrm>
            <a:off x="916890" y="312261"/>
            <a:ext cx="2646878"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5982DB"/>
                </a:solidFill>
                <a:effectLst/>
                <a:uLnTx/>
                <a:uFillTx/>
                <a:latin typeface="Arial"/>
                <a:ea typeface="微软雅黑"/>
                <a:cs typeface="+mn-cs"/>
              </a:rPr>
              <a:t>标题文字添加此处</a:t>
            </a:r>
          </a:p>
        </p:txBody>
      </p:sp>
      <p:sp>
        <p:nvSpPr>
          <p:cNvPr id="5" name="文本框 4"/>
          <p:cNvSpPr txBox="1"/>
          <p:nvPr/>
        </p:nvSpPr>
        <p:spPr>
          <a:xfrm>
            <a:off x="911948" y="683447"/>
            <a:ext cx="2632364" cy="27699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BIAO TI WEN ZI TIAN JIA CI CHU</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endParaRPr>
          </a:p>
        </p:txBody>
      </p:sp>
      <p:sp>
        <p:nvSpPr>
          <p:cNvPr id="10" name="椭圆 9"/>
          <p:cNvSpPr/>
          <p:nvPr/>
        </p:nvSpPr>
        <p:spPr>
          <a:xfrm>
            <a:off x="1692044" y="2142584"/>
            <a:ext cx="1623576" cy="1623576"/>
          </a:xfrm>
          <a:prstGeom prst="ellips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椭圆 10"/>
          <p:cNvSpPr/>
          <p:nvPr/>
        </p:nvSpPr>
        <p:spPr>
          <a:xfrm>
            <a:off x="1098425" y="1548965"/>
            <a:ext cx="2810815" cy="2810815"/>
          </a:xfrm>
          <a:prstGeom prst="ellipse">
            <a:avLst/>
          </a:prstGeom>
          <a:noFill/>
          <a:ln>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椭圆 13"/>
          <p:cNvSpPr/>
          <p:nvPr/>
        </p:nvSpPr>
        <p:spPr>
          <a:xfrm>
            <a:off x="823305" y="4176670"/>
            <a:ext cx="1018052" cy="1018052"/>
          </a:xfrm>
          <a:prstGeom prst="ellips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椭圆 14"/>
          <p:cNvSpPr/>
          <p:nvPr/>
        </p:nvSpPr>
        <p:spPr>
          <a:xfrm>
            <a:off x="504767" y="3858132"/>
            <a:ext cx="1655128" cy="1655128"/>
          </a:xfrm>
          <a:prstGeom prst="ellipse">
            <a:avLst/>
          </a:prstGeom>
          <a:noFill/>
          <a:ln>
            <a:solidFill>
              <a:schemeClr val="bg1">
                <a:lumMod val="85000"/>
                <a:alpha val="59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207973" y="4765004"/>
            <a:ext cx="692083" cy="692083"/>
          </a:xfrm>
          <a:prstGeom prst="ellips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 name="椭圆 17"/>
          <p:cNvSpPr/>
          <p:nvPr/>
        </p:nvSpPr>
        <p:spPr>
          <a:xfrm>
            <a:off x="1991427" y="4548458"/>
            <a:ext cx="1125174" cy="1125174"/>
          </a:xfrm>
          <a:prstGeom prst="ellipse">
            <a:avLst/>
          </a:prstGeom>
          <a:noFill/>
          <a:ln>
            <a:solidFill>
              <a:schemeClr val="bg1">
                <a:lumMod val="85000"/>
                <a:alpha val="59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281781" y="4104520"/>
            <a:ext cx="1089243" cy="1089243"/>
          </a:xfrm>
          <a:prstGeom prst="ellips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椭圆 20"/>
          <p:cNvSpPr/>
          <p:nvPr/>
        </p:nvSpPr>
        <p:spPr>
          <a:xfrm>
            <a:off x="2940968" y="3763707"/>
            <a:ext cx="1770869" cy="1770869"/>
          </a:xfrm>
          <a:prstGeom prst="ellipse">
            <a:avLst/>
          </a:prstGeom>
          <a:noFill/>
          <a:ln>
            <a:solidFill>
              <a:schemeClr val="bg1">
                <a:lumMod val="85000"/>
                <a:alpha val="59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2622705" y="1331632"/>
            <a:ext cx="554702" cy="55470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758060" y="5153100"/>
            <a:ext cx="401782" cy="40178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996560" y="5132794"/>
            <a:ext cx="401782" cy="40178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2042453" y="2434813"/>
            <a:ext cx="902811" cy="95410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1">
                    <a:lumMod val="65000"/>
                    <a:lumOff val="35000"/>
                  </a:schemeClr>
                </a:solidFill>
                <a:effectLst/>
                <a:uLnTx/>
                <a:uFillTx/>
                <a:latin typeface="Arial"/>
                <a:ea typeface="微软雅黑"/>
                <a:cs typeface="+mn-cs"/>
              </a:rPr>
              <a:t>文字</a:t>
            </a:r>
            <a:endParaRPr kumimoji="0" lang="en-US" altLang="zh-CN" sz="2800" b="1" i="0" u="none" strike="noStrike" kern="1200" cap="none" spc="0" normalizeH="0" baseline="0" noProof="0" dirty="0">
              <a:ln>
                <a:noFill/>
              </a:ln>
              <a:solidFill>
                <a:schemeClr val="tx1">
                  <a:lumMod val="65000"/>
                  <a:lumOff val="35000"/>
                </a:schemeClr>
              </a:solidFill>
              <a:effectLst/>
              <a:uLnTx/>
              <a:uFillTx/>
              <a:latin typeface="Arial"/>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1">
                    <a:lumMod val="65000"/>
                    <a:lumOff val="35000"/>
                  </a:schemeClr>
                </a:solidFill>
                <a:effectLst/>
                <a:uLnTx/>
                <a:uFillTx/>
                <a:latin typeface="Arial"/>
                <a:ea typeface="微软雅黑"/>
                <a:cs typeface="+mn-cs"/>
              </a:rPr>
              <a:t>添加</a:t>
            </a:r>
          </a:p>
        </p:txBody>
      </p:sp>
      <p:sp>
        <p:nvSpPr>
          <p:cNvPr id="26" name="文本框 25"/>
          <p:cNvSpPr txBox="1"/>
          <p:nvPr/>
        </p:nvSpPr>
        <p:spPr>
          <a:xfrm>
            <a:off x="1005917" y="4337626"/>
            <a:ext cx="646331"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i="0" u="none" strike="noStrike" kern="1200" cap="none" spc="0" normalizeH="0" baseline="0" noProof="0" dirty="0">
                <a:ln>
                  <a:noFill/>
                </a:ln>
                <a:solidFill>
                  <a:schemeClr val="tx1">
                    <a:lumMod val="65000"/>
                    <a:lumOff val="35000"/>
                  </a:schemeClr>
                </a:solidFill>
                <a:effectLst/>
                <a:uLnTx/>
                <a:uFillTx/>
                <a:latin typeface="Arial"/>
                <a:ea typeface="微软雅黑"/>
                <a:cs typeface="+mn-cs"/>
              </a:rPr>
              <a:t>文字</a:t>
            </a:r>
            <a:endParaRPr kumimoji="0" lang="en-US" altLang="zh-CN" i="0" u="none" strike="noStrike" kern="1200" cap="none" spc="0" normalizeH="0" baseline="0" noProof="0" dirty="0">
              <a:ln>
                <a:noFill/>
              </a:ln>
              <a:solidFill>
                <a:schemeClr val="tx1">
                  <a:lumMod val="65000"/>
                  <a:lumOff val="35000"/>
                </a:schemeClr>
              </a:solidFill>
              <a:effectLst/>
              <a:uLnTx/>
              <a:uFillTx/>
              <a:latin typeface="Arial"/>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i="0" u="none" strike="noStrike" kern="1200" cap="none" spc="0" normalizeH="0" baseline="0" noProof="0" dirty="0">
                <a:ln>
                  <a:noFill/>
                </a:ln>
                <a:solidFill>
                  <a:schemeClr val="tx1">
                    <a:lumMod val="65000"/>
                    <a:lumOff val="35000"/>
                  </a:schemeClr>
                </a:solidFill>
                <a:effectLst/>
                <a:uLnTx/>
                <a:uFillTx/>
                <a:latin typeface="Arial"/>
                <a:ea typeface="微软雅黑"/>
                <a:cs typeface="+mn-cs"/>
              </a:rPr>
              <a:t>添加</a:t>
            </a:r>
          </a:p>
        </p:txBody>
      </p:sp>
      <p:sp>
        <p:nvSpPr>
          <p:cNvPr id="27" name="文本框 26"/>
          <p:cNvSpPr txBox="1"/>
          <p:nvPr/>
        </p:nvSpPr>
        <p:spPr>
          <a:xfrm>
            <a:off x="3489837" y="4299526"/>
            <a:ext cx="697627" cy="70788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65000"/>
                    <a:lumOff val="35000"/>
                  </a:schemeClr>
                </a:solidFill>
                <a:effectLst/>
                <a:uLnTx/>
                <a:uFillTx/>
                <a:latin typeface="Arial"/>
                <a:ea typeface="微软雅黑"/>
                <a:cs typeface="+mn-cs"/>
              </a:rPr>
              <a:t>文字</a:t>
            </a:r>
            <a:endParaRPr kumimoji="0" lang="en-US" altLang="zh-CN" sz="2000" i="0" u="none" strike="noStrike" kern="1200" cap="none" spc="0" normalizeH="0" baseline="0" noProof="0" dirty="0">
              <a:ln>
                <a:noFill/>
              </a:ln>
              <a:solidFill>
                <a:schemeClr val="tx1">
                  <a:lumMod val="65000"/>
                  <a:lumOff val="35000"/>
                </a:schemeClr>
              </a:solidFill>
              <a:effectLst/>
              <a:uLnTx/>
              <a:uFillTx/>
              <a:latin typeface="Arial"/>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65000"/>
                    <a:lumOff val="35000"/>
                  </a:schemeClr>
                </a:solidFill>
                <a:effectLst/>
                <a:uLnTx/>
                <a:uFillTx/>
                <a:latin typeface="Arial"/>
                <a:ea typeface="微软雅黑"/>
                <a:cs typeface="+mn-cs"/>
              </a:rPr>
              <a:t>添加</a:t>
            </a:r>
          </a:p>
        </p:txBody>
      </p:sp>
      <p:sp>
        <p:nvSpPr>
          <p:cNvPr id="28" name="文本框 27"/>
          <p:cNvSpPr txBox="1"/>
          <p:nvPr/>
        </p:nvSpPr>
        <p:spPr>
          <a:xfrm>
            <a:off x="2313818" y="4865832"/>
            <a:ext cx="492443"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i="0" u="none" strike="noStrike" kern="1200" cap="none" spc="0" normalizeH="0" baseline="0" noProof="0" dirty="0">
                <a:ln>
                  <a:noFill/>
                </a:ln>
                <a:solidFill>
                  <a:schemeClr val="tx1">
                    <a:lumMod val="65000"/>
                    <a:lumOff val="35000"/>
                  </a:schemeClr>
                </a:solidFill>
                <a:effectLst/>
                <a:uLnTx/>
                <a:uFillTx/>
                <a:latin typeface="Arial"/>
                <a:ea typeface="微软雅黑"/>
                <a:cs typeface="+mn-cs"/>
              </a:rPr>
              <a:t>文字</a:t>
            </a:r>
            <a:endParaRPr kumimoji="0" lang="en-US" altLang="zh-CN" sz="1200" i="0" u="none" strike="noStrike" kern="1200" cap="none" spc="0" normalizeH="0" baseline="0" noProof="0" dirty="0">
              <a:ln>
                <a:noFill/>
              </a:ln>
              <a:solidFill>
                <a:schemeClr val="tx1">
                  <a:lumMod val="65000"/>
                  <a:lumOff val="35000"/>
                </a:schemeClr>
              </a:solidFill>
              <a:effectLst/>
              <a:uLnTx/>
              <a:uFillTx/>
              <a:latin typeface="Arial"/>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i="0" u="none" strike="noStrike" kern="1200" cap="none" spc="0" normalizeH="0" baseline="0" noProof="0" dirty="0">
                <a:ln>
                  <a:noFill/>
                </a:ln>
                <a:solidFill>
                  <a:schemeClr val="tx1">
                    <a:lumMod val="65000"/>
                    <a:lumOff val="35000"/>
                  </a:schemeClr>
                </a:solidFill>
                <a:effectLst/>
                <a:uLnTx/>
                <a:uFillTx/>
                <a:latin typeface="Arial"/>
                <a:ea typeface="微软雅黑"/>
                <a:cs typeface="+mn-cs"/>
              </a:rPr>
              <a:t>添加</a:t>
            </a:r>
          </a:p>
        </p:txBody>
      </p:sp>
      <p:grpSp>
        <p:nvGrpSpPr>
          <p:cNvPr id="42" name="组合 41"/>
          <p:cNvGrpSpPr/>
          <p:nvPr/>
        </p:nvGrpSpPr>
        <p:grpSpPr>
          <a:xfrm>
            <a:off x="5060723" y="1587500"/>
            <a:ext cx="2952977" cy="1701800"/>
            <a:chOff x="5060723" y="1587500"/>
            <a:chExt cx="2952977" cy="1701800"/>
          </a:xfrm>
        </p:grpSpPr>
        <p:sp>
          <p:nvSpPr>
            <p:cNvPr id="6" name="矩形: 圆角 5"/>
            <p:cNvSpPr/>
            <p:nvPr/>
          </p:nvSpPr>
          <p:spPr>
            <a:xfrm>
              <a:off x="5060723" y="1587500"/>
              <a:ext cx="2952977" cy="1701800"/>
            </a:xfrm>
            <a:prstGeom prst="roundRect">
              <a:avLst>
                <a:gd name="adj" fmla="val 1301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矩形 29"/>
            <p:cNvSpPr/>
            <p:nvPr/>
          </p:nvSpPr>
          <p:spPr>
            <a:xfrm>
              <a:off x="5204838" y="2167984"/>
              <a:ext cx="2681862" cy="867930"/>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latin typeface="Calibri"/>
                </a:rPr>
                <a:t>用户可以在投影仪或者计算机上进行演示也可以将演示文稿打印出来制作成胶片以便应用</a:t>
              </a:r>
            </a:p>
          </p:txBody>
        </p:sp>
        <p:sp>
          <p:nvSpPr>
            <p:cNvPr id="31" name="矩形 30"/>
            <p:cNvSpPr/>
            <p:nvPr/>
          </p:nvSpPr>
          <p:spPr>
            <a:xfrm>
              <a:off x="5204837" y="1766720"/>
              <a:ext cx="2034163" cy="424732"/>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grpSp>
        <p:nvGrpSpPr>
          <p:cNvPr id="43" name="组合 42"/>
          <p:cNvGrpSpPr/>
          <p:nvPr/>
        </p:nvGrpSpPr>
        <p:grpSpPr>
          <a:xfrm>
            <a:off x="8515123" y="1587500"/>
            <a:ext cx="2952977" cy="1701800"/>
            <a:chOff x="8515123" y="1587500"/>
            <a:chExt cx="2952977" cy="1701800"/>
          </a:xfrm>
        </p:grpSpPr>
        <p:sp>
          <p:nvSpPr>
            <p:cNvPr id="7" name="矩形: 圆角 6"/>
            <p:cNvSpPr/>
            <p:nvPr/>
          </p:nvSpPr>
          <p:spPr>
            <a:xfrm>
              <a:off x="8515123" y="1587500"/>
              <a:ext cx="2952977" cy="1701800"/>
            </a:xfrm>
            <a:prstGeom prst="roundRect">
              <a:avLst>
                <a:gd name="adj" fmla="val 1301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矩形 33"/>
            <p:cNvSpPr/>
            <p:nvPr/>
          </p:nvSpPr>
          <p:spPr>
            <a:xfrm>
              <a:off x="8650680" y="2167984"/>
              <a:ext cx="2681862" cy="867930"/>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latin typeface="Calibri"/>
                </a:rPr>
                <a:t>用户可以在投影仪或者计算机上进行演示也可以将演示文稿打印出来制作成胶片以便应用</a:t>
              </a:r>
            </a:p>
          </p:txBody>
        </p:sp>
        <p:sp>
          <p:nvSpPr>
            <p:cNvPr id="35" name="矩形 34"/>
            <p:cNvSpPr/>
            <p:nvPr/>
          </p:nvSpPr>
          <p:spPr>
            <a:xfrm>
              <a:off x="8650679" y="1766720"/>
              <a:ext cx="2034163" cy="424732"/>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grpSp>
        <p:nvGrpSpPr>
          <p:cNvPr id="44" name="组合 43"/>
          <p:cNvGrpSpPr/>
          <p:nvPr/>
        </p:nvGrpSpPr>
        <p:grpSpPr>
          <a:xfrm>
            <a:off x="5060723" y="3784600"/>
            <a:ext cx="2952977" cy="1701800"/>
            <a:chOff x="5060723" y="3784600"/>
            <a:chExt cx="2952977" cy="1701800"/>
          </a:xfrm>
        </p:grpSpPr>
        <p:sp>
          <p:nvSpPr>
            <p:cNvPr id="8" name="矩形: 圆角 7"/>
            <p:cNvSpPr/>
            <p:nvPr/>
          </p:nvSpPr>
          <p:spPr>
            <a:xfrm>
              <a:off x="5060723" y="3784600"/>
              <a:ext cx="2952977" cy="1701800"/>
            </a:xfrm>
            <a:prstGeom prst="roundRect">
              <a:avLst>
                <a:gd name="adj" fmla="val 1301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矩形 36"/>
            <p:cNvSpPr/>
            <p:nvPr/>
          </p:nvSpPr>
          <p:spPr>
            <a:xfrm>
              <a:off x="5204838" y="4363933"/>
              <a:ext cx="2681862" cy="867930"/>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latin typeface="Calibri"/>
                </a:rPr>
                <a:t>用户可以在投影仪或者计算机上进行演示也可以将演示文稿打印出来制作成胶片以便应用</a:t>
              </a:r>
            </a:p>
          </p:txBody>
        </p:sp>
        <p:sp>
          <p:nvSpPr>
            <p:cNvPr id="38" name="矩形 37"/>
            <p:cNvSpPr/>
            <p:nvPr/>
          </p:nvSpPr>
          <p:spPr>
            <a:xfrm>
              <a:off x="5204837" y="3962669"/>
              <a:ext cx="2034163" cy="424732"/>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grpSp>
        <p:nvGrpSpPr>
          <p:cNvPr id="45" name="组合 44"/>
          <p:cNvGrpSpPr/>
          <p:nvPr/>
        </p:nvGrpSpPr>
        <p:grpSpPr>
          <a:xfrm>
            <a:off x="8515123" y="3784600"/>
            <a:ext cx="2952977" cy="1701800"/>
            <a:chOff x="8515123" y="3784600"/>
            <a:chExt cx="2952977" cy="1701800"/>
          </a:xfrm>
        </p:grpSpPr>
        <p:sp>
          <p:nvSpPr>
            <p:cNvPr id="9" name="矩形: 圆角 8"/>
            <p:cNvSpPr/>
            <p:nvPr/>
          </p:nvSpPr>
          <p:spPr>
            <a:xfrm>
              <a:off x="8515123" y="3784600"/>
              <a:ext cx="2952977" cy="1701800"/>
            </a:xfrm>
            <a:prstGeom prst="roundRect">
              <a:avLst>
                <a:gd name="adj" fmla="val 1301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矩形 39"/>
            <p:cNvSpPr/>
            <p:nvPr/>
          </p:nvSpPr>
          <p:spPr>
            <a:xfrm>
              <a:off x="8650680" y="4363933"/>
              <a:ext cx="2681862" cy="867930"/>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latin typeface="Calibri"/>
                </a:rPr>
                <a:t>用户可以在投影仪或者计算机上进行演示也可以将演示文稿打印出来制作成胶片以便应用</a:t>
              </a:r>
            </a:p>
          </p:txBody>
        </p:sp>
        <p:sp>
          <p:nvSpPr>
            <p:cNvPr id="41" name="矩形 40"/>
            <p:cNvSpPr/>
            <p:nvPr/>
          </p:nvSpPr>
          <p:spPr>
            <a:xfrm>
              <a:off x="8650679" y="3962669"/>
              <a:ext cx="2034163" cy="424732"/>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spTree>
    <p:extLst>
      <p:ext uri="{BB962C8B-B14F-4D97-AF65-F5344CB8AC3E}">
        <p14:creationId xmlns:p14="http://schemas.microsoft.com/office/powerpoint/2010/main" val="7530303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Effect transition="in" filter="fade">
                                      <p:cBhvr>
                                        <p:cTn id="34" dur="500"/>
                                        <p:tgtEl>
                                          <p:spTgt spid="1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p:cTn id="47" dur="500" fill="hold"/>
                                        <p:tgtEl>
                                          <p:spTgt spid="22"/>
                                        </p:tgtEl>
                                        <p:attrNameLst>
                                          <p:attrName>ppt_w</p:attrName>
                                        </p:attrNameLst>
                                      </p:cBhvr>
                                      <p:tavLst>
                                        <p:tav tm="0">
                                          <p:val>
                                            <p:fltVal val="0"/>
                                          </p:val>
                                        </p:tav>
                                        <p:tav tm="100000">
                                          <p:val>
                                            <p:strVal val="#ppt_w"/>
                                          </p:val>
                                        </p:tav>
                                      </p:tavLst>
                                    </p:anim>
                                    <p:anim calcmode="lin" valueType="num">
                                      <p:cBhvr>
                                        <p:cTn id="48" dur="500" fill="hold"/>
                                        <p:tgtEl>
                                          <p:spTgt spid="22"/>
                                        </p:tgtEl>
                                        <p:attrNameLst>
                                          <p:attrName>ppt_h</p:attrName>
                                        </p:attrNameLst>
                                      </p:cBhvr>
                                      <p:tavLst>
                                        <p:tav tm="0">
                                          <p:val>
                                            <p:fltVal val="0"/>
                                          </p:val>
                                        </p:tav>
                                        <p:tav tm="100000">
                                          <p:val>
                                            <p:strVal val="#ppt_h"/>
                                          </p:val>
                                        </p:tav>
                                      </p:tavLst>
                                    </p:anim>
                                    <p:animEffect transition="in" filter="fade">
                                      <p:cBhvr>
                                        <p:cTn id="49" dur="500"/>
                                        <p:tgtEl>
                                          <p:spTgt spid="2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Effect transition="in" filter="fade">
                                      <p:cBhvr>
                                        <p:cTn id="54" dur="500"/>
                                        <p:tgtEl>
                                          <p:spTgt spid="23"/>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p:cTn id="57" dur="500" fill="hold"/>
                                        <p:tgtEl>
                                          <p:spTgt spid="24"/>
                                        </p:tgtEl>
                                        <p:attrNameLst>
                                          <p:attrName>ppt_w</p:attrName>
                                        </p:attrNameLst>
                                      </p:cBhvr>
                                      <p:tavLst>
                                        <p:tav tm="0">
                                          <p:val>
                                            <p:fltVal val="0"/>
                                          </p:val>
                                        </p:tav>
                                        <p:tav tm="100000">
                                          <p:val>
                                            <p:strVal val="#ppt_w"/>
                                          </p:val>
                                        </p:tav>
                                      </p:tavLst>
                                    </p:anim>
                                    <p:anim calcmode="lin" valueType="num">
                                      <p:cBhvr>
                                        <p:cTn id="58" dur="500" fill="hold"/>
                                        <p:tgtEl>
                                          <p:spTgt spid="24"/>
                                        </p:tgtEl>
                                        <p:attrNameLst>
                                          <p:attrName>ppt_h</p:attrName>
                                        </p:attrNameLst>
                                      </p:cBhvr>
                                      <p:tavLst>
                                        <p:tav tm="0">
                                          <p:val>
                                            <p:fltVal val="0"/>
                                          </p:val>
                                        </p:tav>
                                        <p:tav tm="100000">
                                          <p:val>
                                            <p:strVal val="#ppt_h"/>
                                          </p:val>
                                        </p:tav>
                                      </p:tavLst>
                                    </p:anim>
                                    <p:animEffect transition="in" filter="fade">
                                      <p:cBhvr>
                                        <p:cTn id="59" dur="500"/>
                                        <p:tgtEl>
                                          <p:spTgt spid="2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p:cTn id="62" dur="500" fill="hold"/>
                                        <p:tgtEl>
                                          <p:spTgt spid="25"/>
                                        </p:tgtEl>
                                        <p:attrNameLst>
                                          <p:attrName>ppt_w</p:attrName>
                                        </p:attrNameLst>
                                      </p:cBhvr>
                                      <p:tavLst>
                                        <p:tav tm="0">
                                          <p:val>
                                            <p:fltVal val="0"/>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animEffect transition="in" filter="fade">
                                      <p:cBhvr>
                                        <p:cTn id="64" dur="500"/>
                                        <p:tgtEl>
                                          <p:spTgt spid="25"/>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p:cTn id="67" dur="500" fill="hold"/>
                                        <p:tgtEl>
                                          <p:spTgt spid="26"/>
                                        </p:tgtEl>
                                        <p:attrNameLst>
                                          <p:attrName>ppt_w</p:attrName>
                                        </p:attrNameLst>
                                      </p:cBhvr>
                                      <p:tavLst>
                                        <p:tav tm="0">
                                          <p:val>
                                            <p:fltVal val="0"/>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animEffect transition="in" filter="fade">
                                      <p:cBhvr>
                                        <p:cTn id="69" dur="500"/>
                                        <p:tgtEl>
                                          <p:spTgt spid="2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7"/>
                                        </p:tgtEl>
                                        <p:attrNameLst>
                                          <p:attrName>style.visibility</p:attrName>
                                        </p:attrNameLst>
                                      </p:cBhvr>
                                      <p:to>
                                        <p:strVal val="visible"/>
                                      </p:to>
                                    </p:set>
                                    <p:anim calcmode="lin" valueType="num">
                                      <p:cBhvr>
                                        <p:cTn id="72" dur="500" fill="hold"/>
                                        <p:tgtEl>
                                          <p:spTgt spid="27"/>
                                        </p:tgtEl>
                                        <p:attrNameLst>
                                          <p:attrName>ppt_w</p:attrName>
                                        </p:attrNameLst>
                                      </p:cBhvr>
                                      <p:tavLst>
                                        <p:tav tm="0">
                                          <p:val>
                                            <p:fltVal val="0"/>
                                          </p:val>
                                        </p:tav>
                                        <p:tav tm="100000">
                                          <p:val>
                                            <p:strVal val="#ppt_w"/>
                                          </p:val>
                                        </p:tav>
                                      </p:tavLst>
                                    </p:anim>
                                    <p:anim calcmode="lin" valueType="num">
                                      <p:cBhvr>
                                        <p:cTn id="73" dur="500" fill="hold"/>
                                        <p:tgtEl>
                                          <p:spTgt spid="27"/>
                                        </p:tgtEl>
                                        <p:attrNameLst>
                                          <p:attrName>ppt_h</p:attrName>
                                        </p:attrNameLst>
                                      </p:cBhvr>
                                      <p:tavLst>
                                        <p:tav tm="0">
                                          <p:val>
                                            <p:fltVal val="0"/>
                                          </p:val>
                                        </p:tav>
                                        <p:tav tm="100000">
                                          <p:val>
                                            <p:strVal val="#ppt_h"/>
                                          </p:val>
                                        </p:tav>
                                      </p:tavLst>
                                    </p:anim>
                                    <p:animEffect transition="in" filter="fade">
                                      <p:cBhvr>
                                        <p:cTn id="74" dur="500"/>
                                        <p:tgtEl>
                                          <p:spTgt spid="27"/>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8"/>
                                        </p:tgtEl>
                                        <p:attrNameLst>
                                          <p:attrName>style.visibility</p:attrName>
                                        </p:attrNameLst>
                                      </p:cBhvr>
                                      <p:to>
                                        <p:strVal val="visible"/>
                                      </p:to>
                                    </p:set>
                                    <p:anim calcmode="lin" valueType="num">
                                      <p:cBhvr>
                                        <p:cTn id="77" dur="500" fill="hold"/>
                                        <p:tgtEl>
                                          <p:spTgt spid="28"/>
                                        </p:tgtEl>
                                        <p:attrNameLst>
                                          <p:attrName>ppt_w</p:attrName>
                                        </p:attrNameLst>
                                      </p:cBhvr>
                                      <p:tavLst>
                                        <p:tav tm="0">
                                          <p:val>
                                            <p:fltVal val="0"/>
                                          </p:val>
                                        </p:tav>
                                        <p:tav tm="100000">
                                          <p:val>
                                            <p:strVal val="#ppt_w"/>
                                          </p:val>
                                        </p:tav>
                                      </p:tavLst>
                                    </p:anim>
                                    <p:anim calcmode="lin" valueType="num">
                                      <p:cBhvr>
                                        <p:cTn id="78" dur="500" fill="hold"/>
                                        <p:tgtEl>
                                          <p:spTgt spid="28"/>
                                        </p:tgtEl>
                                        <p:attrNameLst>
                                          <p:attrName>ppt_h</p:attrName>
                                        </p:attrNameLst>
                                      </p:cBhvr>
                                      <p:tavLst>
                                        <p:tav tm="0">
                                          <p:val>
                                            <p:fltVal val="0"/>
                                          </p:val>
                                        </p:tav>
                                        <p:tav tm="100000">
                                          <p:val>
                                            <p:strVal val="#ppt_h"/>
                                          </p:val>
                                        </p:tav>
                                      </p:tavLst>
                                    </p:anim>
                                    <p:animEffect transition="in" filter="fade">
                                      <p:cBhvr>
                                        <p:cTn id="79" dur="500"/>
                                        <p:tgtEl>
                                          <p:spTgt spid="28"/>
                                        </p:tgtEl>
                                      </p:cBhvr>
                                    </p:animEffect>
                                  </p:childTnLst>
                                </p:cTn>
                              </p:par>
                            </p:childTnLst>
                          </p:cTn>
                        </p:par>
                        <p:par>
                          <p:cTn id="80" fill="hold">
                            <p:stCondLst>
                              <p:cond delay="500"/>
                            </p:stCondLst>
                            <p:childTnLst>
                              <p:par>
                                <p:cTn id="81" presetID="30" presetClass="entr" presetSubtype="0" fill="hold" nodeType="after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fade">
                                      <p:cBhvr>
                                        <p:cTn id="83" dur="800" decel="100000"/>
                                        <p:tgtEl>
                                          <p:spTgt spid="42"/>
                                        </p:tgtEl>
                                      </p:cBhvr>
                                    </p:animEffect>
                                    <p:anim calcmode="lin" valueType="num">
                                      <p:cBhvr>
                                        <p:cTn id="84" dur="800" decel="100000" fill="hold"/>
                                        <p:tgtEl>
                                          <p:spTgt spid="42"/>
                                        </p:tgtEl>
                                        <p:attrNameLst>
                                          <p:attrName>style.rotation</p:attrName>
                                        </p:attrNameLst>
                                      </p:cBhvr>
                                      <p:tavLst>
                                        <p:tav tm="0">
                                          <p:val>
                                            <p:fltVal val="-90"/>
                                          </p:val>
                                        </p:tav>
                                        <p:tav tm="100000">
                                          <p:val>
                                            <p:fltVal val="0"/>
                                          </p:val>
                                        </p:tav>
                                      </p:tavLst>
                                    </p:anim>
                                    <p:anim calcmode="lin" valueType="num">
                                      <p:cBhvr>
                                        <p:cTn id="85" dur="800" decel="100000" fill="hold"/>
                                        <p:tgtEl>
                                          <p:spTgt spid="42"/>
                                        </p:tgtEl>
                                        <p:attrNameLst>
                                          <p:attrName>ppt_x</p:attrName>
                                        </p:attrNameLst>
                                      </p:cBhvr>
                                      <p:tavLst>
                                        <p:tav tm="0">
                                          <p:val>
                                            <p:strVal val="#ppt_x+0.4"/>
                                          </p:val>
                                        </p:tav>
                                        <p:tav tm="100000">
                                          <p:val>
                                            <p:strVal val="#ppt_x-0.05"/>
                                          </p:val>
                                        </p:tav>
                                      </p:tavLst>
                                    </p:anim>
                                    <p:anim calcmode="lin" valueType="num">
                                      <p:cBhvr>
                                        <p:cTn id="86" dur="800" decel="100000" fill="hold"/>
                                        <p:tgtEl>
                                          <p:spTgt spid="42"/>
                                        </p:tgtEl>
                                        <p:attrNameLst>
                                          <p:attrName>ppt_y</p:attrName>
                                        </p:attrNameLst>
                                      </p:cBhvr>
                                      <p:tavLst>
                                        <p:tav tm="0">
                                          <p:val>
                                            <p:strVal val="#ppt_y-0.4"/>
                                          </p:val>
                                        </p:tav>
                                        <p:tav tm="100000">
                                          <p:val>
                                            <p:strVal val="#ppt_y+0.1"/>
                                          </p:val>
                                        </p:tav>
                                      </p:tavLst>
                                    </p:anim>
                                    <p:anim calcmode="lin" valueType="num">
                                      <p:cBhvr>
                                        <p:cTn id="87" dur="200" accel="100000" fill="hold">
                                          <p:stCondLst>
                                            <p:cond delay="800"/>
                                          </p:stCondLst>
                                        </p:cTn>
                                        <p:tgtEl>
                                          <p:spTgt spid="42"/>
                                        </p:tgtEl>
                                        <p:attrNameLst>
                                          <p:attrName>ppt_x</p:attrName>
                                        </p:attrNameLst>
                                      </p:cBhvr>
                                      <p:tavLst>
                                        <p:tav tm="0">
                                          <p:val>
                                            <p:strVal val="#ppt_x-0.05"/>
                                          </p:val>
                                        </p:tav>
                                        <p:tav tm="100000">
                                          <p:val>
                                            <p:strVal val="#ppt_x"/>
                                          </p:val>
                                        </p:tav>
                                      </p:tavLst>
                                    </p:anim>
                                    <p:anim calcmode="lin" valueType="num">
                                      <p:cBhvr>
                                        <p:cTn id="88" dur="200" accel="100000" fill="hold">
                                          <p:stCondLst>
                                            <p:cond delay="800"/>
                                          </p:stCondLst>
                                        </p:cTn>
                                        <p:tgtEl>
                                          <p:spTgt spid="42"/>
                                        </p:tgtEl>
                                        <p:attrNameLst>
                                          <p:attrName>ppt_y</p:attrName>
                                        </p:attrNameLst>
                                      </p:cBhvr>
                                      <p:tavLst>
                                        <p:tav tm="0">
                                          <p:val>
                                            <p:strVal val="#ppt_y+0.1"/>
                                          </p:val>
                                        </p:tav>
                                        <p:tav tm="100000">
                                          <p:val>
                                            <p:strVal val="#ppt_y"/>
                                          </p:val>
                                        </p:tav>
                                      </p:tavLst>
                                    </p:anim>
                                  </p:childTnLst>
                                </p:cTn>
                              </p:par>
                              <p:par>
                                <p:cTn id="89" presetID="30" presetClass="entr" presetSubtype="0" fill="hold" nodeType="withEffect">
                                  <p:stCondLst>
                                    <p:cond delay="250"/>
                                  </p:stCondLst>
                                  <p:childTnLst>
                                    <p:set>
                                      <p:cBhvr>
                                        <p:cTn id="90" dur="1" fill="hold">
                                          <p:stCondLst>
                                            <p:cond delay="0"/>
                                          </p:stCondLst>
                                        </p:cTn>
                                        <p:tgtEl>
                                          <p:spTgt spid="43"/>
                                        </p:tgtEl>
                                        <p:attrNameLst>
                                          <p:attrName>style.visibility</p:attrName>
                                        </p:attrNameLst>
                                      </p:cBhvr>
                                      <p:to>
                                        <p:strVal val="visible"/>
                                      </p:to>
                                    </p:set>
                                    <p:animEffect transition="in" filter="fade">
                                      <p:cBhvr>
                                        <p:cTn id="91" dur="800" decel="100000"/>
                                        <p:tgtEl>
                                          <p:spTgt spid="43"/>
                                        </p:tgtEl>
                                      </p:cBhvr>
                                    </p:animEffect>
                                    <p:anim calcmode="lin" valueType="num">
                                      <p:cBhvr>
                                        <p:cTn id="92" dur="800" decel="100000" fill="hold"/>
                                        <p:tgtEl>
                                          <p:spTgt spid="43"/>
                                        </p:tgtEl>
                                        <p:attrNameLst>
                                          <p:attrName>style.rotation</p:attrName>
                                        </p:attrNameLst>
                                      </p:cBhvr>
                                      <p:tavLst>
                                        <p:tav tm="0">
                                          <p:val>
                                            <p:fltVal val="-90"/>
                                          </p:val>
                                        </p:tav>
                                        <p:tav tm="100000">
                                          <p:val>
                                            <p:fltVal val="0"/>
                                          </p:val>
                                        </p:tav>
                                      </p:tavLst>
                                    </p:anim>
                                    <p:anim calcmode="lin" valueType="num">
                                      <p:cBhvr>
                                        <p:cTn id="93" dur="800" decel="100000" fill="hold"/>
                                        <p:tgtEl>
                                          <p:spTgt spid="43"/>
                                        </p:tgtEl>
                                        <p:attrNameLst>
                                          <p:attrName>ppt_x</p:attrName>
                                        </p:attrNameLst>
                                      </p:cBhvr>
                                      <p:tavLst>
                                        <p:tav tm="0">
                                          <p:val>
                                            <p:strVal val="#ppt_x+0.4"/>
                                          </p:val>
                                        </p:tav>
                                        <p:tav tm="100000">
                                          <p:val>
                                            <p:strVal val="#ppt_x-0.05"/>
                                          </p:val>
                                        </p:tav>
                                      </p:tavLst>
                                    </p:anim>
                                    <p:anim calcmode="lin" valueType="num">
                                      <p:cBhvr>
                                        <p:cTn id="94" dur="800" decel="100000" fill="hold"/>
                                        <p:tgtEl>
                                          <p:spTgt spid="43"/>
                                        </p:tgtEl>
                                        <p:attrNameLst>
                                          <p:attrName>ppt_y</p:attrName>
                                        </p:attrNameLst>
                                      </p:cBhvr>
                                      <p:tavLst>
                                        <p:tav tm="0">
                                          <p:val>
                                            <p:strVal val="#ppt_y-0.4"/>
                                          </p:val>
                                        </p:tav>
                                        <p:tav tm="100000">
                                          <p:val>
                                            <p:strVal val="#ppt_y+0.1"/>
                                          </p:val>
                                        </p:tav>
                                      </p:tavLst>
                                    </p:anim>
                                    <p:anim calcmode="lin" valueType="num">
                                      <p:cBhvr>
                                        <p:cTn id="95" dur="200" accel="100000" fill="hold">
                                          <p:stCondLst>
                                            <p:cond delay="800"/>
                                          </p:stCondLst>
                                        </p:cTn>
                                        <p:tgtEl>
                                          <p:spTgt spid="43"/>
                                        </p:tgtEl>
                                        <p:attrNameLst>
                                          <p:attrName>ppt_x</p:attrName>
                                        </p:attrNameLst>
                                      </p:cBhvr>
                                      <p:tavLst>
                                        <p:tav tm="0">
                                          <p:val>
                                            <p:strVal val="#ppt_x-0.05"/>
                                          </p:val>
                                        </p:tav>
                                        <p:tav tm="100000">
                                          <p:val>
                                            <p:strVal val="#ppt_x"/>
                                          </p:val>
                                        </p:tav>
                                      </p:tavLst>
                                    </p:anim>
                                    <p:anim calcmode="lin" valueType="num">
                                      <p:cBhvr>
                                        <p:cTn id="96" dur="200" accel="100000" fill="hold">
                                          <p:stCondLst>
                                            <p:cond delay="800"/>
                                          </p:stCondLst>
                                        </p:cTn>
                                        <p:tgtEl>
                                          <p:spTgt spid="43"/>
                                        </p:tgtEl>
                                        <p:attrNameLst>
                                          <p:attrName>ppt_y</p:attrName>
                                        </p:attrNameLst>
                                      </p:cBhvr>
                                      <p:tavLst>
                                        <p:tav tm="0">
                                          <p:val>
                                            <p:strVal val="#ppt_y+0.1"/>
                                          </p:val>
                                        </p:tav>
                                        <p:tav tm="100000">
                                          <p:val>
                                            <p:strVal val="#ppt_y"/>
                                          </p:val>
                                        </p:tav>
                                      </p:tavLst>
                                    </p:anim>
                                  </p:childTnLst>
                                </p:cTn>
                              </p:par>
                              <p:par>
                                <p:cTn id="97" presetID="30" presetClass="entr" presetSubtype="0" fill="hold" nodeType="withEffect">
                                  <p:stCondLst>
                                    <p:cond delay="500"/>
                                  </p:stCondLst>
                                  <p:childTnLst>
                                    <p:set>
                                      <p:cBhvr>
                                        <p:cTn id="98" dur="1" fill="hold">
                                          <p:stCondLst>
                                            <p:cond delay="0"/>
                                          </p:stCondLst>
                                        </p:cTn>
                                        <p:tgtEl>
                                          <p:spTgt spid="44"/>
                                        </p:tgtEl>
                                        <p:attrNameLst>
                                          <p:attrName>style.visibility</p:attrName>
                                        </p:attrNameLst>
                                      </p:cBhvr>
                                      <p:to>
                                        <p:strVal val="visible"/>
                                      </p:to>
                                    </p:set>
                                    <p:animEffect transition="in" filter="fade">
                                      <p:cBhvr>
                                        <p:cTn id="99" dur="800" decel="100000"/>
                                        <p:tgtEl>
                                          <p:spTgt spid="44"/>
                                        </p:tgtEl>
                                      </p:cBhvr>
                                    </p:animEffect>
                                    <p:anim calcmode="lin" valueType="num">
                                      <p:cBhvr>
                                        <p:cTn id="100" dur="800" decel="100000" fill="hold"/>
                                        <p:tgtEl>
                                          <p:spTgt spid="44"/>
                                        </p:tgtEl>
                                        <p:attrNameLst>
                                          <p:attrName>style.rotation</p:attrName>
                                        </p:attrNameLst>
                                      </p:cBhvr>
                                      <p:tavLst>
                                        <p:tav tm="0">
                                          <p:val>
                                            <p:fltVal val="-90"/>
                                          </p:val>
                                        </p:tav>
                                        <p:tav tm="100000">
                                          <p:val>
                                            <p:fltVal val="0"/>
                                          </p:val>
                                        </p:tav>
                                      </p:tavLst>
                                    </p:anim>
                                    <p:anim calcmode="lin" valueType="num">
                                      <p:cBhvr>
                                        <p:cTn id="101" dur="800" decel="100000" fill="hold"/>
                                        <p:tgtEl>
                                          <p:spTgt spid="44"/>
                                        </p:tgtEl>
                                        <p:attrNameLst>
                                          <p:attrName>ppt_x</p:attrName>
                                        </p:attrNameLst>
                                      </p:cBhvr>
                                      <p:tavLst>
                                        <p:tav tm="0">
                                          <p:val>
                                            <p:strVal val="#ppt_x+0.4"/>
                                          </p:val>
                                        </p:tav>
                                        <p:tav tm="100000">
                                          <p:val>
                                            <p:strVal val="#ppt_x-0.05"/>
                                          </p:val>
                                        </p:tav>
                                      </p:tavLst>
                                    </p:anim>
                                    <p:anim calcmode="lin" valueType="num">
                                      <p:cBhvr>
                                        <p:cTn id="102" dur="800" decel="100000" fill="hold"/>
                                        <p:tgtEl>
                                          <p:spTgt spid="44"/>
                                        </p:tgtEl>
                                        <p:attrNameLst>
                                          <p:attrName>ppt_y</p:attrName>
                                        </p:attrNameLst>
                                      </p:cBhvr>
                                      <p:tavLst>
                                        <p:tav tm="0">
                                          <p:val>
                                            <p:strVal val="#ppt_y-0.4"/>
                                          </p:val>
                                        </p:tav>
                                        <p:tav tm="100000">
                                          <p:val>
                                            <p:strVal val="#ppt_y+0.1"/>
                                          </p:val>
                                        </p:tav>
                                      </p:tavLst>
                                    </p:anim>
                                    <p:anim calcmode="lin" valueType="num">
                                      <p:cBhvr>
                                        <p:cTn id="103" dur="200" accel="100000" fill="hold">
                                          <p:stCondLst>
                                            <p:cond delay="800"/>
                                          </p:stCondLst>
                                        </p:cTn>
                                        <p:tgtEl>
                                          <p:spTgt spid="44"/>
                                        </p:tgtEl>
                                        <p:attrNameLst>
                                          <p:attrName>ppt_x</p:attrName>
                                        </p:attrNameLst>
                                      </p:cBhvr>
                                      <p:tavLst>
                                        <p:tav tm="0">
                                          <p:val>
                                            <p:strVal val="#ppt_x-0.05"/>
                                          </p:val>
                                        </p:tav>
                                        <p:tav tm="100000">
                                          <p:val>
                                            <p:strVal val="#ppt_x"/>
                                          </p:val>
                                        </p:tav>
                                      </p:tavLst>
                                    </p:anim>
                                    <p:anim calcmode="lin" valueType="num">
                                      <p:cBhvr>
                                        <p:cTn id="104" dur="200" accel="100000" fill="hold">
                                          <p:stCondLst>
                                            <p:cond delay="800"/>
                                          </p:stCondLst>
                                        </p:cTn>
                                        <p:tgtEl>
                                          <p:spTgt spid="44"/>
                                        </p:tgtEl>
                                        <p:attrNameLst>
                                          <p:attrName>ppt_y</p:attrName>
                                        </p:attrNameLst>
                                      </p:cBhvr>
                                      <p:tavLst>
                                        <p:tav tm="0">
                                          <p:val>
                                            <p:strVal val="#ppt_y+0.1"/>
                                          </p:val>
                                        </p:tav>
                                        <p:tav tm="100000">
                                          <p:val>
                                            <p:strVal val="#ppt_y"/>
                                          </p:val>
                                        </p:tav>
                                      </p:tavLst>
                                    </p:anim>
                                  </p:childTnLst>
                                </p:cTn>
                              </p:par>
                              <p:par>
                                <p:cTn id="105" presetID="30" presetClass="entr" presetSubtype="0" fill="hold" nodeType="withEffect">
                                  <p:stCondLst>
                                    <p:cond delay="750"/>
                                  </p:stCondLst>
                                  <p:childTnLst>
                                    <p:set>
                                      <p:cBhvr>
                                        <p:cTn id="106" dur="1" fill="hold">
                                          <p:stCondLst>
                                            <p:cond delay="0"/>
                                          </p:stCondLst>
                                        </p:cTn>
                                        <p:tgtEl>
                                          <p:spTgt spid="45"/>
                                        </p:tgtEl>
                                        <p:attrNameLst>
                                          <p:attrName>style.visibility</p:attrName>
                                        </p:attrNameLst>
                                      </p:cBhvr>
                                      <p:to>
                                        <p:strVal val="visible"/>
                                      </p:to>
                                    </p:set>
                                    <p:animEffect transition="in" filter="fade">
                                      <p:cBhvr>
                                        <p:cTn id="107" dur="800" decel="100000"/>
                                        <p:tgtEl>
                                          <p:spTgt spid="45"/>
                                        </p:tgtEl>
                                      </p:cBhvr>
                                    </p:animEffect>
                                    <p:anim calcmode="lin" valueType="num">
                                      <p:cBhvr>
                                        <p:cTn id="108" dur="800" decel="100000" fill="hold"/>
                                        <p:tgtEl>
                                          <p:spTgt spid="45"/>
                                        </p:tgtEl>
                                        <p:attrNameLst>
                                          <p:attrName>style.rotation</p:attrName>
                                        </p:attrNameLst>
                                      </p:cBhvr>
                                      <p:tavLst>
                                        <p:tav tm="0">
                                          <p:val>
                                            <p:fltVal val="-90"/>
                                          </p:val>
                                        </p:tav>
                                        <p:tav tm="100000">
                                          <p:val>
                                            <p:fltVal val="0"/>
                                          </p:val>
                                        </p:tav>
                                      </p:tavLst>
                                    </p:anim>
                                    <p:anim calcmode="lin" valueType="num">
                                      <p:cBhvr>
                                        <p:cTn id="109" dur="800" decel="100000" fill="hold"/>
                                        <p:tgtEl>
                                          <p:spTgt spid="45"/>
                                        </p:tgtEl>
                                        <p:attrNameLst>
                                          <p:attrName>ppt_x</p:attrName>
                                        </p:attrNameLst>
                                      </p:cBhvr>
                                      <p:tavLst>
                                        <p:tav tm="0">
                                          <p:val>
                                            <p:strVal val="#ppt_x+0.4"/>
                                          </p:val>
                                        </p:tav>
                                        <p:tav tm="100000">
                                          <p:val>
                                            <p:strVal val="#ppt_x-0.05"/>
                                          </p:val>
                                        </p:tav>
                                      </p:tavLst>
                                    </p:anim>
                                    <p:anim calcmode="lin" valueType="num">
                                      <p:cBhvr>
                                        <p:cTn id="110" dur="800" decel="100000" fill="hold"/>
                                        <p:tgtEl>
                                          <p:spTgt spid="45"/>
                                        </p:tgtEl>
                                        <p:attrNameLst>
                                          <p:attrName>ppt_y</p:attrName>
                                        </p:attrNameLst>
                                      </p:cBhvr>
                                      <p:tavLst>
                                        <p:tav tm="0">
                                          <p:val>
                                            <p:strVal val="#ppt_y-0.4"/>
                                          </p:val>
                                        </p:tav>
                                        <p:tav tm="100000">
                                          <p:val>
                                            <p:strVal val="#ppt_y+0.1"/>
                                          </p:val>
                                        </p:tav>
                                      </p:tavLst>
                                    </p:anim>
                                    <p:anim calcmode="lin" valueType="num">
                                      <p:cBhvr>
                                        <p:cTn id="111" dur="200" accel="100000" fill="hold">
                                          <p:stCondLst>
                                            <p:cond delay="800"/>
                                          </p:stCondLst>
                                        </p:cTn>
                                        <p:tgtEl>
                                          <p:spTgt spid="45"/>
                                        </p:tgtEl>
                                        <p:attrNameLst>
                                          <p:attrName>ppt_x</p:attrName>
                                        </p:attrNameLst>
                                      </p:cBhvr>
                                      <p:tavLst>
                                        <p:tav tm="0">
                                          <p:val>
                                            <p:strVal val="#ppt_x-0.05"/>
                                          </p:val>
                                        </p:tav>
                                        <p:tav tm="100000">
                                          <p:val>
                                            <p:strVal val="#ppt_x"/>
                                          </p:val>
                                        </p:tav>
                                      </p:tavLst>
                                    </p:anim>
                                    <p:anim calcmode="lin" valueType="num">
                                      <p:cBhvr>
                                        <p:cTn id="112" dur="200" accel="100000" fill="hold">
                                          <p:stCondLst>
                                            <p:cond delay="800"/>
                                          </p:stCondLst>
                                        </p:cTn>
                                        <p:tgtEl>
                                          <p:spTgt spid="4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4" grpId="0" animBg="1"/>
      <p:bldP spid="15" grpId="0" animBg="1"/>
      <p:bldP spid="17" grpId="0" animBg="1"/>
      <p:bldP spid="18" grpId="0" animBg="1"/>
      <p:bldP spid="20" grpId="0" animBg="1"/>
      <p:bldP spid="21" grpId="0" animBg="1"/>
      <p:bldP spid="22" grpId="0" animBg="1"/>
      <p:bldP spid="23" grpId="0" animBg="1"/>
      <p:bldP spid="24" grpId="0" animBg="1"/>
      <p:bldP spid="25" grpId="0"/>
      <p:bldP spid="26" grpId="0"/>
      <p:bldP spid="27"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ln>
            <a:noFill/>
          </a:ln>
        </p:spPr>
      </p:pic>
      <p:sp>
        <p:nvSpPr>
          <p:cNvPr id="10" name="矩形 9"/>
          <p:cNvSpPr/>
          <p:nvPr/>
        </p:nvSpPr>
        <p:spPr>
          <a:xfrm>
            <a:off x="0" y="0"/>
            <a:ext cx="12192001"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2" name="任意多边形: 形状 1"/>
          <p:cNvSpPr/>
          <p:nvPr/>
        </p:nvSpPr>
        <p:spPr>
          <a:xfrm rot="2700000">
            <a:off x="3239179" y="2197840"/>
            <a:ext cx="1497118" cy="1497118"/>
          </a:xfrm>
          <a:custGeom>
            <a:avLst/>
            <a:gdLst>
              <a:gd name="connsiteX0" fmla="*/ 33931 w 1497118"/>
              <a:gd name="connsiteY0" fmla="*/ 33931 h 1497118"/>
              <a:gd name="connsiteX1" fmla="*/ 115847 w 1497118"/>
              <a:gd name="connsiteY1" fmla="*/ 0 h 1497118"/>
              <a:gd name="connsiteX2" fmla="*/ 1381271 w 1497118"/>
              <a:gd name="connsiteY2" fmla="*/ 0 h 1497118"/>
              <a:gd name="connsiteX3" fmla="*/ 1497118 w 1497118"/>
              <a:gd name="connsiteY3" fmla="*/ 115847 h 1497118"/>
              <a:gd name="connsiteX4" fmla="*/ 1497118 w 1497118"/>
              <a:gd name="connsiteY4" fmla="*/ 1381271 h 1497118"/>
              <a:gd name="connsiteX5" fmla="*/ 1381271 w 1497118"/>
              <a:gd name="connsiteY5" fmla="*/ 1497118 h 1497118"/>
              <a:gd name="connsiteX6" fmla="*/ 781196 w 1497118"/>
              <a:gd name="connsiteY6" fmla="*/ 1497118 h 1497118"/>
              <a:gd name="connsiteX7" fmla="*/ 0 w 1497118"/>
              <a:gd name="connsiteY7" fmla="*/ 715922 h 1497118"/>
              <a:gd name="connsiteX8" fmla="*/ 0 w 1497118"/>
              <a:gd name="connsiteY8" fmla="*/ 115847 h 1497118"/>
              <a:gd name="connsiteX9" fmla="*/ 33931 w 1497118"/>
              <a:gd name="connsiteY9" fmla="*/ 33931 h 149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7118" h="1497118">
                <a:moveTo>
                  <a:pt x="33931" y="33931"/>
                </a:moveTo>
                <a:cubicBezTo>
                  <a:pt x="54895" y="12967"/>
                  <a:pt x="83857" y="0"/>
                  <a:pt x="115847" y="0"/>
                </a:cubicBezTo>
                <a:lnTo>
                  <a:pt x="1381271" y="0"/>
                </a:lnTo>
                <a:cubicBezTo>
                  <a:pt x="1445252" y="0"/>
                  <a:pt x="1497118" y="51866"/>
                  <a:pt x="1497118" y="115847"/>
                </a:cubicBezTo>
                <a:lnTo>
                  <a:pt x="1497118" y="1381271"/>
                </a:lnTo>
                <a:cubicBezTo>
                  <a:pt x="1497118" y="1445252"/>
                  <a:pt x="1445252" y="1497118"/>
                  <a:pt x="1381271" y="1497118"/>
                </a:cubicBezTo>
                <a:lnTo>
                  <a:pt x="781196" y="1497118"/>
                </a:lnTo>
                <a:lnTo>
                  <a:pt x="0" y="715922"/>
                </a:lnTo>
                <a:lnTo>
                  <a:pt x="0" y="115847"/>
                </a:lnTo>
                <a:cubicBezTo>
                  <a:pt x="0" y="83857"/>
                  <a:pt x="12966" y="54895"/>
                  <a:pt x="33931" y="33931"/>
                </a:cubicBezTo>
                <a:close/>
              </a:path>
            </a:pathLst>
          </a:cu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3555221" y="2392401"/>
            <a:ext cx="1127233" cy="110799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a:ln>
                  <a:noFill/>
                </a:ln>
                <a:solidFill>
                  <a:prstClr val="white"/>
                </a:solidFill>
                <a:effectLst/>
                <a:uLnTx/>
                <a:uFillTx/>
                <a:latin typeface="Arial"/>
                <a:ea typeface="微软雅黑"/>
                <a:cs typeface="+mn-cs"/>
              </a:rPr>
              <a:t>03</a:t>
            </a:r>
            <a:endParaRPr kumimoji="0" lang="zh-CN" altLang="en-US" sz="6600" b="1" i="0" u="none" strike="noStrike" kern="1200" cap="none" spc="0" normalizeH="0" baseline="0" noProof="0" dirty="0">
              <a:ln>
                <a:noFill/>
              </a:ln>
              <a:solidFill>
                <a:prstClr val="white"/>
              </a:solidFill>
              <a:effectLst/>
              <a:uLnTx/>
              <a:uFillTx/>
              <a:latin typeface="Arial"/>
              <a:ea typeface="微软雅黑"/>
              <a:cs typeface="+mn-cs"/>
            </a:endParaRPr>
          </a:p>
        </p:txBody>
      </p:sp>
      <p:sp>
        <p:nvSpPr>
          <p:cNvPr id="4" name="文本框 3"/>
          <p:cNvSpPr txBox="1"/>
          <p:nvPr/>
        </p:nvSpPr>
        <p:spPr>
          <a:xfrm>
            <a:off x="5166378" y="2392401"/>
            <a:ext cx="2682221" cy="609398"/>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
        <p:nvSpPr>
          <p:cNvPr id="5" name="文本框 4"/>
          <p:cNvSpPr txBox="1"/>
          <p:nvPr/>
        </p:nvSpPr>
        <p:spPr>
          <a:xfrm>
            <a:off x="5331478" y="3076934"/>
            <a:ext cx="2682221" cy="424732"/>
          </a:xfrm>
          <a:prstGeom prst="rect">
            <a:avLst/>
          </a:prstGeom>
          <a:noFill/>
        </p:spPr>
        <p:txBody>
          <a:bodyPr wrap="square" rtlCol="0">
            <a:spAutoFit/>
          </a:bodyPr>
          <a:lstStyle/>
          <a:p>
            <a:pPr marL="285750" marR="0" lvl="0" indent="-285750" algn="l" defTabSz="914400" rtl="0" eaLnBrk="1" fontAlgn="auto" latinLnBrk="0" hangingPunct="1">
              <a:lnSpc>
                <a:spcPct val="120000"/>
              </a:lnSpc>
              <a:spcBef>
                <a:spcPts val="0"/>
              </a:spcBef>
              <a:spcAft>
                <a:spcPts val="0"/>
              </a:spcAft>
              <a:buClrTx/>
              <a:buSzTx/>
              <a:buFontTx/>
              <a:buBlip>
                <a:blip r:embed="rId4"/>
              </a:buBlip>
              <a:tabLst/>
              <a:defRPr/>
            </a:pPr>
            <a:r>
              <a:rPr kumimoji="0" lang="zh-CN" altLang="en-US" sz="1800" b="0"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
        <p:nvSpPr>
          <p:cNvPr id="6" name="文本框 5"/>
          <p:cNvSpPr txBox="1"/>
          <p:nvPr/>
        </p:nvSpPr>
        <p:spPr>
          <a:xfrm>
            <a:off x="5331478" y="3477548"/>
            <a:ext cx="2682221" cy="424732"/>
          </a:xfrm>
          <a:prstGeom prst="rect">
            <a:avLst/>
          </a:prstGeom>
          <a:noFill/>
        </p:spPr>
        <p:txBody>
          <a:bodyPr wrap="square" rtlCol="0">
            <a:spAutoFit/>
          </a:bodyPr>
          <a:lstStyle/>
          <a:p>
            <a:pPr marL="285750" marR="0" lvl="0" indent="-285750" algn="l" defTabSz="914400" rtl="0" eaLnBrk="1" fontAlgn="auto" latinLnBrk="0" hangingPunct="1">
              <a:lnSpc>
                <a:spcPct val="120000"/>
              </a:lnSpc>
              <a:spcBef>
                <a:spcPts val="0"/>
              </a:spcBef>
              <a:spcAft>
                <a:spcPts val="0"/>
              </a:spcAft>
              <a:buClrTx/>
              <a:buSzTx/>
              <a:buFontTx/>
              <a:buBlip>
                <a:blip r:embed="rId4"/>
              </a:buBlip>
              <a:tabLst/>
              <a:defRPr/>
            </a:pPr>
            <a:r>
              <a:rPr kumimoji="0" lang="zh-CN" altLang="en-US" sz="1800" b="0"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
        <p:nvSpPr>
          <p:cNvPr id="7" name="文本框 6"/>
          <p:cNvSpPr txBox="1"/>
          <p:nvPr/>
        </p:nvSpPr>
        <p:spPr>
          <a:xfrm>
            <a:off x="5331478" y="3878162"/>
            <a:ext cx="2682221" cy="424732"/>
          </a:xfrm>
          <a:prstGeom prst="rect">
            <a:avLst/>
          </a:prstGeom>
          <a:noFill/>
        </p:spPr>
        <p:txBody>
          <a:bodyPr wrap="square" rtlCol="0">
            <a:spAutoFit/>
          </a:bodyPr>
          <a:lstStyle/>
          <a:p>
            <a:pPr marL="285750" marR="0" lvl="0" indent="-285750" algn="l" defTabSz="914400" rtl="0" eaLnBrk="1" fontAlgn="auto" latinLnBrk="0" hangingPunct="1">
              <a:lnSpc>
                <a:spcPct val="120000"/>
              </a:lnSpc>
              <a:spcBef>
                <a:spcPts val="0"/>
              </a:spcBef>
              <a:spcAft>
                <a:spcPts val="0"/>
              </a:spcAft>
              <a:buClrTx/>
              <a:buSzTx/>
              <a:buFontTx/>
              <a:buBlip>
                <a:blip r:embed="rId4"/>
              </a:buBlip>
              <a:tabLst/>
              <a:defRPr/>
            </a:pPr>
            <a:r>
              <a:rPr kumimoji="0" lang="zh-CN" altLang="en-US" sz="1800" b="0"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
        <p:nvSpPr>
          <p:cNvPr id="8" name="文本框 7"/>
          <p:cNvSpPr txBox="1"/>
          <p:nvPr/>
        </p:nvSpPr>
        <p:spPr>
          <a:xfrm>
            <a:off x="5331478" y="4278777"/>
            <a:ext cx="2682221" cy="424732"/>
          </a:xfrm>
          <a:prstGeom prst="rect">
            <a:avLst/>
          </a:prstGeom>
          <a:noFill/>
        </p:spPr>
        <p:txBody>
          <a:bodyPr wrap="square" rtlCol="0">
            <a:spAutoFit/>
          </a:bodyPr>
          <a:lstStyle/>
          <a:p>
            <a:pPr marL="285750" marR="0" lvl="0" indent="-285750" algn="l" defTabSz="914400" rtl="0" eaLnBrk="1" fontAlgn="auto" latinLnBrk="0" hangingPunct="1">
              <a:lnSpc>
                <a:spcPct val="120000"/>
              </a:lnSpc>
              <a:spcBef>
                <a:spcPts val="0"/>
              </a:spcBef>
              <a:spcAft>
                <a:spcPts val="0"/>
              </a:spcAft>
              <a:buClrTx/>
              <a:buSzTx/>
              <a:buFontTx/>
              <a:buBlip>
                <a:blip r:embed="rId4"/>
              </a:buBlip>
              <a:tabLst/>
              <a:defRPr/>
            </a:pPr>
            <a:r>
              <a:rPr kumimoji="0" lang="zh-CN" altLang="en-US" sz="1800" b="0"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Tree>
    <p:extLst>
      <p:ext uri="{BB962C8B-B14F-4D97-AF65-F5344CB8AC3E}">
        <p14:creationId xmlns:p14="http://schemas.microsoft.com/office/powerpoint/2010/main" val="159015580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263288" y="344509"/>
            <a:ext cx="482958" cy="476518"/>
          </a:xfrm>
          <a:prstGeom prst="triangle">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等腰三角形 2"/>
          <p:cNvSpPr/>
          <p:nvPr/>
        </p:nvSpPr>
        <p:spPr>
          <a:xfrm rot="5400000">
            <a:off x="437152" y="344509"/>
            <a:ext cx="482958" cy="476518"/>
          </a:xfrm>
          <a:prstGeom prst="triangle">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4" name="文本框 3"/>
          <p:cNvSpPr txBox="1"/>
          <p:nvPr/>
        </p:nvSpPr>
        <p:spPr>
          <a:xfrm>
            <a:off x="916890" y="312261"/>
            <a:ext cx="2646878"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5982DB"/>
                </a:solidFill>
                <a:effectLst/>
                <a:uLnTx/>
                <a:uFillTx/>
                <a:latin typeface="Arial"/>
                <a:ea typeface="微软雅黑"/>
                <a:cs typeface="+mn-cs"/>
              </a:rPr>
              <a:t>标题文字添加此处</a:t>
            </a:r>
          </a:p>
        </p:txBody>
      </p:sp>
      <p:sp>
        <p:nvSpPr>
          <p:cNvPr id="5" name="文本框 4"/>
          <p:cNvSpPr txBox="1"/>
          <p:nvPr/>
        </p:nvSpPr>
        <p:spPr>
          <a:xfrm>
            <a:off x="911948" y="683447"/>
            <a:ext cx="2632364" cy="27699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BIAO TI WEN ZI TIAN JIA CI CHU</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endParaRPr>
          </a:p>
        </p:txBody>
      </p:sp>
      <p:pic>
        <p:nvPicPr>
          <p:cNvPr id="15" name="图片占位符 14"/>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17" name="图片占位符 16"/>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grpSp>
        <p:nvGrpSpPr>
          <p:cNvPr id="22" name="组合 21"/>
          <p:cNvGrpSpPr/>
          <p:nvPr/>
        </p:nvGrpSpPr>
        <p:grpSpPr>
          <a:xfrm>
            <a:off x="4298950" y="1676400"/>
            <a:ext cx="3594100" cy="1435100"/>
            <a:chOff x="4298950" y="1676400"/>
            <a:chExt cx="3594100" cy="1435100"/>
          </a:xfrm>
        </p:grpSpPr>
        <p:sp>
          <p:nvSpPr>
            <p:cNvPr id="9" name="对话气泡: 圆角矩形 8"/>
            <p:cNvSpPr/>
            <p:nvPr/>
          </p:nvSpPr>
          <p:spPr>
            <a:xfrm>
              <a:off x="4298950" y="1676400"/>
              <a:ext cx="3594100" cy="1435100"/>
            </a:xfrm>
            <a:prstGeom prst="wedgeRoundRectCallout">
              <a:avLst>
                <a:gd name="adj1" fmla="val -62529"/>
                <a:gd name="adj2" fmla="val 37893"/>
                <a:gd name="adj3" fmla="val 16667"/>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 name="矩形 17"/>
            <p:cNvSpPr/>
            <p:nvPr/>
          </p:nvSpPr>
          <p:spPr>
            <a:xfrm>
              <a:off x="4438650" y="1959985"/>
              <a:ext cx="3365500" cy="867930"/>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latin typeface="Calibri"/>
                </a:rPr>
                <a:t>用户可以在投影仪或者计算机上进行演示也可以将演示文稿打印出来制作成胶片以便应用</a:t>
              </a:r>
            </a:p>
          </p:txBody>
        </p:sp>
      </p:grpSp>
      <p:grpSp>
        <p:nvGrpSpPr>
          <p:cNvPr id="23" name="组合 22"/>
          <p:cNvGrpSpPr/>
          <p:nvPr/>
        </p:nvGrpSpPr>
        <p:grpSpPr>
          <a:xfrm>
            <a:off x="4298950" y="3733800"/>
            <a:ext cx="3594100" cy="1435100"/>
            <a:chOff x="4298950" y="3733800"/>
            <a:chExt cx="3594100" cy="1435100"/>
          </a:xfrm>
        </p:grpSpPr>
        <p:sp>
          <p:nvSpPr>
            <p:cNvPr id="10" name="对话气泡: 圆角矩形 9"/>
            <p:cNvSpPr/>
            <p:nvPr/>
          </p:nvSpPr>
          <p:spPr>
            <a:xfrm flipH="1" flipV="1">
              <a:off x="4298950" y="3733800"/>
              <a:ext cx="3594100" cy="1435100"/>
            </a:xfrm>
            <a:prstGeom prst="wedgeRoundRectCallout">
              <a:avLst>
                <a:gd name="adj1" fmla="val -62529"/>
                <a:gd name="adj2" fmla="val 37893"/>
                <a:gd name="adj3" fmla="val 16667"/>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 name="矩形 18"/>
            <p:cNvSpPr/>
            <p:nvPr/>
          </p:nvSpPr>
          <p:spPr>
            <a:xfrm>
              <a:off x="4438650" y="4017385"/>
              <a:ext cx="3365500" cy="867930"/>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latin typeface="Calibri"/>
                </a:rPr>
                <a:t>用户可以在投影仪或者计算机上进行演示也可以将演示文稿打印出来制作成胶片以便应用</a:t>
              </a:r>
            </a:p>
          </p:txBody>
        </p:sp>
      </p:grpSp>
      <p:grpSp>
        <p:nvGrpSpPr>
          <p:cNvPr id="24" name="组合 23"/>
          <p:cNvGrpSpPr/>
          <p:nvPr/>
        </p:nvGrpSpPr>
        <p:grpSpPr>
          <a:xfrm>
            <a:off x="909322" y="5201249"/>
            <a:ext cx="10398149" cy="992388"/>
            <a:chOff x="909322" y="5389936"/>
            <a:chExt cx="10398149" cy="992388"/>
          </a:xfrm>
        </p:grpSpPr>
        <p:sp>
          <p:nvSpPr>
            <p:cNvPr id="20" name="矩形 19"/>
            <p:cNvSpPr/>
            <p:nvPr/>
          </p:nvSpPr>
          <p:spPr>
            <a:xfrm>
              <a:off x="909323" y="5791200"/>
              <a:ext cx="10398148" cy="591124"/>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latin typeface="Calibri"/>
                </a:rPr>
                <a:t>用户可以在投影仪或者计算机上进行演示，也可以将演示文稿打印出来，制作成胶片，以便应用到更广泛的领域中。利用</a:t>
              </a:r>
              <a:r>
                <a:rPr lang="en-US" altLang="zh-CN" sz="1400" dirty="0">
                  <a:solidFill>
                    <a:prstClr val="black">
                      <a:lumMod val="50000"/>
                      <a:lumOff val="50000"/>
                    </a:prstClr>
                  </a:solidFill>
                  <a:latin typeface="Calibri"/>
                </a:rPr>
                <a:t>Microsoft Office PowerPoint</a:t>
              </a:r>
              <a:r>
                <a:rPr lang="zh-CN" altLang="en-US" sz="1400" dirty="0">
                  <a:solidFill>
                    <a:prstClr val="black">
                      <a:lumMod val="50000"/>
                      <a:lumOff val="50000"/>
                    </a:prstClr>
                  </a:solidFill>
                  <a:latin typeface="Calibri"/>
                </a:rPr>
                <a:t>不仅可以创建演示文稿，还可以在互联网上召开面对面会议、远程会议或在网上给观众展示演示文稿</a:t>
              </a:r>
            </a:p>
          </p:txBody>
        </p:sp>
        <p:sp>
          <p:nvSpPr>
            <p:cNvPr id="21" name="矩形 20"/>
            <p:cNvSpPr/>
            <p:nvPr/>
          </p:nvSpPr>
          <p:spPr>
            <a:xfrm>
              <a:off x="909322" y="5389936"/>
              <a:ext cx="2034163" cy="424732"/>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spTree>
    <p:extLst>
      <p:ext uri="{BB962C8B-B14F-4D97-AF65-F5344CB8AC3E}">
        <p14:creationId xmlns:p14="http://schemas.microsoft.com/office/powerpoint/2010/main" val="14962607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left)">
                                      <p:cBhvr>
                                        <p:cTn id="18" dur="500"/>
                                        <p:tgtEl>
                                          <p:spTgt spid="22"/>
                                        </p:tgtEl>
                                      </p:cBhvr>
                                    </p:animEffect>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right)">
                                      <p:cBhvr>
                                        <p:cTn id="22" dur="500"/>
                                        <p:tgtEl>
                                          <p:spTgt spid="23"/>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left)">
                                      <p:cBhvr>
                                        <p:cTn id="2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直接连接符 34"/>
          <p:cNvCxnSpPr>
            <a:cxnSpLocks/>
          </p:cNvCxnSpPr>
          <p:nvPr/>
        </p:nvCxnSpPr>
        <p:spPr>
          <a:xfrm flipV="1">
            <a:off x="1536701" y="2103121"/>
            <a:ext cx="567907" cy="436879"/>
          </a:xfrm>
          <a:prstGeom prst="line">
            <a:avLst/>
          </a:prstGeom>
          <a:solidFill>
            <a:schemeClr val="bg1"/>
          </a:solidFill>
          <a:ln w="1270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7" name="直接连接符 36"/>
          <p:cNvCxnSpPr>
            <a:cxnSpLocks/>
          </p:cNvCxnSpPr>
          <p:nvPr/>
        </p:nvCxnSpPr>
        <p:spPr>
          <a:xfrm flipH="1" flipV="1">
            <a:off x="1536701" y="4718181"/>
            <a:ext cx="567907" cy="436879"/>
          </a:xfrm>
          <a:prstGeom prst="line">
            <a:avLst/>
          </a:prstGeom>
          <a:solidFill>
            <a:schemeClr val="bg1"/>
          </a:solidFill>
          <a:ln w="1270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8" name="直接连接符 37"/>
          <p:cNvCxnSpPr>
            <a:cxnSpLocks/>
          </p:cNvCxnSpPr>
          <p:nvPr/>
        </p:nvCxnSpPr>
        <p:spPr>
          <a:xfrm flipV="1">
            <a:off x="1774884" y="2908274"/>
            <a:ext cx="729513" cy="146221"/>
          </a:xfrm>
          <a:prstGeom prst="line">
            <a:avLst/>
          </a:prstGeom>
          <a:solidFill>
            <a:schemeClr val="bg1"/>
          </a:solidFill>
          <a:ln w="1270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41" name="直接连接符 40"/>
          <p:cNvCxnSpPr>
            <a:cxnSpLocks/>
          </p:cNvCxnSpPr>
          <p:nvPr/>
        </p:nvCxnSpPr>
        <p:spPr>
          <a:xfrm flipH="1" flipV="1">
            <a:off x="1774884" y="4216154"/>
            <a:ext cx="729513" cy="146221"/>
          </a:xfrm>
          <a:prstGeom prst="line">
            <a:avLst/>
          </a:prstGeom>
          <a:solidFill>
            <a:schemeClr val="bg1"/>
          </a:solidFill>
          <a:ln w="1270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42" name="直接连接符 41"/>
          <p:cNvCxnSpPr>
            <a:cxnSpLocks/>
            <a:stCxn id="15" idx="2"/>
            <a:endCxn id="27" idx="6"/>
          </p:cNvCxnSpPr>
          <p:nvPr/>
        </p:nvCxnSpPr>
        <p:spPr>
          <a:xfrm flipH="1">
            <a:off x="1980019" y="3631594"/>
            <a:ext cx="647081" cy="0"/>
          </a:xfrm>
          <a:prstGeom prst="line">
            <a:avLst/>
          </a:prstGeom>
          <a:solidFill>
            <a:schemeClr val="bg1"/>
          </a:solidFill>
          <a:ln w="1270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33" name="弧形 32"/>
          <p:cNvSpPr/>
          <p:nvPr/>
        </p:nvSpPr>
        <p:spPr>
          <a:xfrm>
            <a:off x="-1858962" y="1818279"/>
            <a:ext cx="3633846" cy="3633846"/>
          </a:xfrm>
          <a:prstGeom prst="arc">
            <a:avLst>
              <a:gd name="adj1" fmla="val 17289824"/>
              <a:gd name="adj2" fmla="val 4294408"/>
            </a:avLst>
          </a:prstGeom>
          <a:noFill/>
          <a:ln w="12700">
            <a:solidFill>
              <a:schemeClr val="tx1">
                <a:lumMod val="50000"/>
                <a:lumOff val="50000"/>
              </a:schemeClr>
            </a:solidFill>
            <a:prstDash val="sysDash"/>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5400000">
            <a:off x="263288" y="344509"/>
            <a:ext cx="482958" cy="476518"/>
          </a:xfrm>
          <a:prstGeom prst="triangle">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等腰三角形 2"/>
          <p:cNvSpPr/>
          <p:nvPr/>
        </p:nvSpPr>
        <p:spPr>
          <a:xfrm rot="5400000">
            <a:off x="437152" y="344509"/>
            <a:ext cx="482958" cy="476518"/>
          </a:xfrm>
          <a:prstGeom prst="triangle">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4" name="文本框 3"/>
          <p:cNvSpPr txBox="1"/>
          <p:nvPr/>
        </p:nvSpPr>
        <p:spPr>
          <a:xfrm>
            <a:off x="916890" y="312261"/>
            <a:ext cx="2646878"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5982DB"/>
                </a:solidFill>
                <a:effectLst/>
                <a:uLnTx/>
                <a:uFillTx/>
                <a:latin typeface="Arial"/>
                <a:ea typeface="微软雅黑"/>
                <a:cs typeface="+mn-cs"/>
              </a:rPr>
              <a:t>标题文字添加此处</a:t>
            </a:r>
          </a:p>
        </p:txBody>
      </p:sp>
      <p:sp>
        <p:nvSpPr>
          <p:cNvPr id="5" name="文本框 4"/>
          <p:cNvSpPr txBox="1"/>
          <p:nvPr/>
        </p:nvSpPr>
        <p:spPr>
          <a:xfrm>
            <a:off x="911948" y="683447"/>
            <a:ext cx="2632364" cy="27699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BIAO TI WEN ZI TIAN JIA CI CHU</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endParaRPr>
          </a:p>
        </p:txBody>
      </p:sp>
      <p:sp>
        <p:nvSpPr>
          <p:cNvPr id="11" name="椭圆 10"/>
          <p:cNvSpPr/>
          <p:nvPr/>
        </p:nvSpPr>
        <p:spPr>
          <a:xfrm>
            <a:off x="2104608" y="1609669"/>
            <a:ext cx="697400" cy="697400"/>
          </a:xfrm>
          <a:prstGeom prst="ellipse">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sp>
      <p:sp>
        <p:nvSpPr>
          <p:cNvPr id="13" name="椭圆 12"/>
          <p:cNvSpPr/>
          <p:nvPr/>
        </p:nvSpPr>
        <p:spPr>
          <a:xfrm>
            <a:off x="2504397" y="2446281"/>
            <a:ext cx="697400" cy="697400"/>
          </a:xfrm>
          <a:prstGeom prst="ellipse">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sp>
      <p:sp>
        <p:nvSpPr>
          <p:cNvPr id="15" name="椭圆 14"/>
          <p:cNvSpPr/>
          <p:nvPr/>
        </p:nvSpPr>
        <p:spPr>
          <a:xfrm>
            <a:off x="2627100" y="3282894"/>
            <a:ext cx="697400" cy="697400"/>
          </a:xfrm>
          <a:prstGeom prst="ellipse">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sp>
      <p:sp>
        <p:nvSpPr>
          <p:cNvPr id="17" name="椭圆 16"/>
          <p:cNvSpPr/>
          <p:nvPr/>
        </p:nvSpPr>
        <p:spPr>
          <a:xfrm>
            <a:off x="2504397" y="4119506"/>
            <a:ext cx="697400" cy="697400"/>
          </a:xfrm>
          <a:prstGeom prst="ellipse">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sp>
      <p:sp>
        <p:nvSpPr>
          <p:cNvPr id="19" name="椭圆 18"/>
          <p:cNvSpPr/>
          <p:nvPr/>
        </p:nvSpPr>
        <p:spPr>
          <a:xfrm>
            <a:off x="2104608" y="4956119"/>
            <a:ext cx="697400" cy="697400"/>
          </a:xfrm>
          <a:prstGeom prst="ellipse">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sp>
      <p:sp>
        <p:nvSpPr>
          <p:cNvPr id="23" name="椭圆 22"/>
          <p:cNvSpPr/>
          <p:nvPr/>
        </p:nvSpPr>
        <p:spPr>
          <a:xfrm>
            <a:off x="1204566" y="2346311"/>
            <a:ext cx="443318" cy="443318"/>
          </a:xfrm>
          <a:prstGeom prst="ellipse">
            <a:avLst/>
          </a:prstGeom>
          <a:solidFill>
            <a:schemeClr val="bg1"/>
          </a:solidFill>
          <a:ln w="1270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sp>
      <p:sp>
        <p:nvSpPr>
          <p:cNvPr id="25" name="椭圆 24"/>
          <p:cNvSpPr/>
          <p:nvPr/>
        </p:nvSpPr>
        <p:spPr>
          <a:xfrm>
            <a:off x="1458702" y="2878123"/>
            <a:ext cx="443318" cy="443318"/>
          </a:xfrm>
          <a:prstGeom prst="ellipse">
            <a:avLst/>
          </a:prstGeom>
          <a:solidFill>
            <a:schemeClr val="bg1"/>
          </a:solidFill>
          <a:ln w="1270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sp>
      <p:sp>
        <p:nvSpPr>
          <p:cNvPr id="27" name="椭圆 26"/>
          <p:cNvSpPr/>
          <p:nvPr/>
        </p:nvSpPr>
        <p:spPr>
          <a:xfrm>
            <a:off x="1536701" y="3409935"/>
            <a:ext cx="443318" cy="443318"/>
          </a:xfrm>
          <a:prstGeom prst="ellipse">
            <a:avLst/>
          </a:prstGeom>
          <a:solidFill>
            <a:schemeClr val="bg1"/>
          </a:solidFill>
          <a:ln w="1270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sp>
      <p:sp>
        <p:nvSpPr>
          <p:cNvPr id="29" name="椭圆 28"/>
          <p:cNvSpPr/>
          <p:nvPr/>
        </p:nvSpPr>
        <p:spPr>
          <a:xfrm>
            <a:off x="1458702" y="3941747"/>
            <a:ext cx="443318" cy="443318"/>
          </a:xfrm>
          <a:prstGeom prst="ellipse">
            <a:avLst/>
          </a:prstGeom>
          <a:solidFill>
            <a:schemeClr val="bg1"/>
          </a:solidFill>
          <a:ln w="1270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sp>
      <p:sp>
        <p:nvSpPr>
          <p:cNvPr id="31" name="椭圆 30"/>
          <p:cNvSpPr/>
          <p:nvPr/>
        </p:nvSpPr>
        <p:spPr>
          <a:xfrm>
            <a:off x="1204566" y="4473560"/>
            <a:ext cx="443318" cy="443318"/>
          </a:xfrm>
          <a:prstGeom prst="ellipse">
            <a:avLst/>
          </a:prstGeom>
          <a:solidFill>
            <a:schemeClr val="bg1"/>
          </a:solidFill>
          <a:ln w="1270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sp>
      <p:grpSp>
        <p:nvGrpSpPr>
          <p:cNvPr id="83" name="组合 82"/>
          <p:cNvGrpSpPr/>
          <p:nvPr/>
        </p:nvGrpSpPr>
        <p:grpSpPr>
          <a:xfrm>
            <a:off x="3544312" y="1615217"/>
            <a:ext cx="8131751" cy="682226"/>
            <a:chOff x="3544312" y="1615217"/>
            <a:chExt cx="8131751" cy="682226"/>
          </a:xfrm>
        </p:grpSpPr>
        <p:sp>
          <p:nvSpPr>
            <p:cNvPr id="45" name="矩形 44"/>
            <p:cNvSpPr/>
            <p:nvPr/>
          </p:nvSpPr>
          <p:spPr>
            <a:xfrm>
              <a:off x="3544313" y="1946578"/>
              <a:ext cx="8131750" cy="350865"/>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latin typeface="Calibri"/>
                </a:rPr>
                <a:t>用户可以在投影仪或者计算机上进行演示也可以将演示文稿打印出来制作成胶片以便应用</a:t>
              </a:r>
            </a:p>
          </p:txBody>
        </p:sp>
        <p:sp>
          <p:nvSpPr>
            <p:cNvPr id="46" name="矩形 45"/>
            <p:cNvSpPr/>
            <p:nvPr/>
          </p:nvSpPr>
          <p:spPr>
            <a:xfrm>
              <a:off x="3544312" y="1615217"/>
              <a:ext cx="3461248" cy="401264"/>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grpSp>
        <p:nvGrpSpPr>
          <p:cNvPr id="84" name="组合 83"/>
          <p:cNvGrpSpPr/>
          <p:nvPr/>
        </p:nvGrpSpPr>
        <p:grpSpPr>
          <a:xfrm>
            <a:off x="3544312" y="2452339"/>
            <a:ext cx="8131751" cy="682226"/>
            <a:chOff x="3544312" y="2452339"/>
            <a:chExt cx="8131751" cy="682226"/>
          </a:xfrm>
        </p:grpSpPr>
        <p:sp>
          <p:nvSpPr>
            <p:cNvPr id="49" name="矩形 48"/>
            <p:cNvSpPr/>
            <p:nvPr/>
          </p:nvSpPr>
          <p:spPr>
            <a:xfrm>
              <a:off x="3544313" y="2783700"/>
              <a:ext cx="8131750" cy="350865"/>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latin typeface="Calibri"/>
                </a:rPr>
                <a:t>用户可以在投影仪或者计算机上进行演示也可以将演示文稿打印出来制作成胶片以便应用</a:t>
              </a:r>
            </a:p>
          </p:txBody>
        </p:sp>
        <p:sp>
          <p:nvSpPr>
            <p:cNvPr id="50" name="矩形 49"/>
            <p:cNvSpPr/>
            <p:nvPr/>
          </p:nvSpPr>
          <p:spPr>
            <a:xfrm>
              <a:off x="3544312" y="2452339"/>
              <a:ext cx="3461248" cy="401264"/>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grpSp>
        <p:nvGrpSpPr>
          <p:cNvPr id="85" name="组合 84"/>
          <p:cNvGrpSpPr/>
          <p:nvPr/>
        </p:nvGrpSpPr>
        <p:grpSpPr>
          <a:xfrm>
            <a:off x="3544312" y="3289461"/>
            <a:ext cx="8131751" cy="682226"/>
            <a:chOff x="3544312" y="3289461"/>
            <a:chExt cx="8131751" cy="682226"/>
          </a:xfrm>
        </p:grpSpPr>
        <p:sp>
          <p:nvSpPr>
            <p:cNvPr id="52" name="矩形 51"/>
            <p:cNvSpPr/>
            <p:nvPr/>
          </p:nvSpPr>
          <p:spPr>
            <a:xfrm>
              <a:off x="3544313" y="3620822"/>
              <a:ext cx="8131750" cy="35086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用户可以在投影仪或者计算机上进行演示也可以将演示文稿打印出来制作成胶片以便应用</a:t>
              </a:r>
            </a:p>
          </p:txBody>
        </p:sp>
        <p:sp>
          <p:nvSpPr>
            <p:cNvPr id="53" name="矩形 52"/>
            <p:cNvSpPr/>
            <p:nvPr/>
          </p:nvSpPr>
          <p:spPr>
            <a:xfrm>
              <a:off x="3544312" y="3289461"/>
              <a:ext cx="3461248" cy="401264"/>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grpSp>
        <p:nvGrpSpPr>
          <p:cNvPr id="86" name="组合 85"/>
          <p:cNvGrpSpPr/>
          <p:nvPr/>
        </p:nvGrpSpPr>
        <p:grpSpPr>
          <a:xfrm>
            <a:off x="3544312" y="4126583"/>
            <a:ext cx="8131751" cy="682226"/>
            <a:chOff x="3544312" y="4126583"/>
            <a:chExt cx="8131751" cy="682226"/>
          </a:xfrm>
        </p:grpSpPr>
        <p:sp>
          <p:nvSpPr>
            <p:cNvPr id="55" name="矩形 54"/>
            <p:cNvSpPr/>
            <p:nvPr/>
          </p:nvSpPr>
          <p:spPr>
            <a:xfrm>
              <a:off x="3544313" y="4457944"/>
              <a:ext cx="8131750" cy="35086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用户可以在投影仪或者计算机上进行演示也可以将演示文稿打印出来制作成胶片以便应用</a:t>
              </a:r>
            </a:p>
          </p:txBody>
        </p:sp>
        <p:sp>
          <p:nvSpPr>
            <p:cNvPr id="56" name="矩形 55"/>
            <p:cNvSpPr/>
            <p:nvPr/>
          </p:nvSpPr>
          <p:spPr>
            <a:xfrm>
              <a:off x="3544312" y="4126583"/>
              <a:ext cx="3461248" cy="401264"/>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grpSp>
        <p:nvGrpSpPr>
          <p:cNvPr id="87" name="组合 86"/>
          <p:cNvGrpSpPr/>
          <p:nvPr/>
        </p:nvGrpSpPr>
        <p:grpSpPr>
          <a:xfrm>
            <a:off x="3544312" y="4963706"/>
            <a:ext cx="8131751" cy="682226"/>
            <a:chOff x="3544312" y="4963706"/>
            <a:chExt cx="8131751" cy="682226"/>
          </a:xfrm>
        </p:grpSpPr>
        <p:sp>
          <p:nvSpPr>
            <p:cNvPr id="58" name="矩形 57"/>
            <p:cNvSpPr/>
            <p:nvPr/>
          </p:nvSpPr>
          <p:spPr>
            <a:xfrm>
              <a:off x="3544313" y="5295067"/>
              <a:ext cx="8131750" cy="35086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用户可以在投影仪或者计算机上进行演示也可以将演示文稿打印出来制作成胶片以便应用</a:t>
              </a:r>
            </a:p>
          </p:txBody>
        </p:sp>
        <p:sp>
          <p:nvSpPr>
            <p:cNvPr id="59" name="矩形 58"/>
            <p:cNvSpPr/>
            <p:nvPr/>
          </p:nvSpPr>
          <p:spPr>
            <a:xfrm>
              <a:off x="3544312" y="4963706"/>
              <a:ext cx="3461248" cy="401264"/>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sp>
        <p:nvSpPr>
          <p:cNvPr id="61" name="矩形: 圆角 60"/>
          <p:cNvSpPr/>
          <p:nvPr/>
        </p:nvSpPr>
        <p:spPr>
          <a:xfrm>
            <a:off x="11002616" y="1754202"/>
            <a:ext cx="503584" cy="503584"/>
          </a:xfrm>
          <a:prstGeom prst="round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sp>
      <p:sp>
        <p:nvSpPr>
          <p:cNvPr id="62" name="矩形: 圆角 61"/>
          <p:cNvSpPr/>
          <p:nvPr/>
        </p:nvSpPr>
        <p:spPr>
          <a:xfrm>
            <a:off x="11002616" y="2590815"/>
            <a:ext cx="503584" cy="503584"/>
          </a:xfrm>
          <a:prstGeom prst="round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sp>
      <p:sp>
        <p:nvSpPr>
          <p:cNvPr id="63" name="矩形: 圆角 62"/>
          <p:cNvSpPr/>
          <p:nvPr/>
        </p:nvSpPr>
        <p:spPr>
          <a:xfrm>
            <a:off x="11002616" y="3427428"/>
            <a:ext cx="503584" cy="503584"/>
          </a:xfrm>
          <a:prstGeom prst="round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sp>
      <p:sp>
        <p:nvSpPr>
          <p:cNvPr id="64" name="矩形: 圆角 63"/>
          <p:cNvSpPr/>
          <p:nvPr/>
        </p:nvSpPr>
        <p:spPr>
          <a:xfrm>
            <a:off x="11002616" y="4264041"/>
            <a:ext cx="503584" cy="503584"/>
          </a:xfrm>
          <a:prstGeom prst="round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sp>
      <p:sp>
        <p:nvSpPr>
          <p:cNvPr id="65" name="矩形: 圆角 64"/>
          <p:cNvSpPr/>
          <p:nvPr/>
        </p:nvSpPr>
        <p:spPr>
          <a:xfrm>
            <a:off x="11002616" y="5100652"/>
            <a:ext cx="503584" cy="503584"/>
          </a:xfrm>
          <a:prstGeom prst="round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sp>
      <p:sp>
        <p:nvSpPr>
          <p:cNvPr id="67" name="Freeform 41"/>
          <p:cNvSpPr>
            <a:spLocks noEditPoints="1"/>
          </p:cNvSpPr>
          <p:nvPr/>
        </p:nvSpPr>
        <p:spPr bwMode="auto">
          <a:xfrm>
            <a:off x="11112831" y="2727423"/>
            <a:ext cx="283153" cy="283107"/>
          </a:xfrm>
          <a:custGeom>
            <a:avLst/>
            <a:gdLst>
              <a:gd name="T0" fmla="*/ 83 w 128"/>
              <a:gd name="T1" fmla="*/ 45 h 128"/>
              <a:gd name="T2" fmla="*/ 77 w 128"/>
              <a:gd name="T3" fmla="*/ 45 h 128"/>
              <a:gd name="T4" fmla="*/ 64 w 128"/>
              <a:gd name="T5" fmla="*/ 58 h 128"/>
              <a:gd name="T6" fmla="*/ 50 w 128"/>
              <a:gd name="T7" fmla="*/ 45 h 128"/>
              <a:gd name="T8" fmla="*/ 45 w 128"/>
              <a:gd name="T9" fmla="*/ 45 h 128"/>
              <a:gd name="T10" fmla="*/ 45 w 128"/>
              <a:gd name="T11" fmla="*/ 50 h 128"/>
              <a:gd name="T12" fmla="*/ 58 w 128"/>
              <a:gd name="T13" fmla="*/ 64 h 128"/>
              <a:gd name="T14" fmla="*/ 45 w 128"/>
              <a:gd name="T15" fmla="*/ 77 h 128"/>
              <a:gd name="T16" fmla="*/ 45 w 128"/>
              <a:gd name="T17" fmla="*/ 83 h 128"/>
              <a:gd name="T18" fmla="*/ 50 w 128"/>
              <a:gd name="T19" fmla="*/ 83 h 128"/>
              <a:gd name="T20" fmla="*/ 64 w 128"/>
              <a:gd name="T21" fmla="*/ 69 h 128"/>
              <a:gd name="T22" fmla="*/ 77 w 128"/>
              <a:gd name="T23" fmla="*/ 83 h 128"/>
              <a:gd name="T24" fmla="*/ 83 w 128"/>
              <a:gd name="T25" fmla="*/ 83 h 128"/>
              <a:gd name="T26" fmla="*/ 83 w 128"/>
              <a:gd name="T27" fmla="*/ 77 h 128"/>
              <a:gd name="T28" fmla="*/ 69 w 128"/>
              <a:gd name="T29" fmla="*/ 64 h 128"/>
              <a:gd name="T30" fmla="*/ 83 w 128"/>
              <a:gd name="T31" fmla="*/ 50 h 128"/>
              <a:gd name="T32" fmla="*/ 83 w 128"/>
              <a:gd name="T33" fmla="*/ 45 h 128"/>
              <a:gd name="T34" fmla="*/ 64 w 128"/>
              <a:gd name="T35" fmla="*/ 0 h 128"/>
              <a:gd name="T36" fmla="*/ 0 w 128"/>
              <a:gd name="T37" fmla="*/ 64 h 128"/>
              <a:gd name="T38" fmla="*/ 64 w 128"/>
              <a:gd name="T39" fmla="*/ 128 h 128"/>
              <a:gd name="T40" fmla="*/ 128 w 128"/>
              <a:gd name="T41" fmla="*/ 64 h 128"/>
              <a:gd name="T42" fmla="*/ 64 w 128"/>
              <a:gd name="T43" fmla="*/ 0 h 128"/>
              <a:gd name="T44" fmla="*/ 64 w 128"/>
              <a:gd name="T45" fmla="*/ 120 h 128"/>
              <a:gd name="T46" fmla="*/ 8 w 128"/>
              <a:gd name="T47" fmla="*/ 64 h 128"/>
              <a:gd name="T48" fmla="*/ 64 w 128"/>
              <a:gd name="T49" fmla="*/ 8 h 128"/>
              <a:gd name="T50" fmla="*/ 120 w 128"/>
              <a:gd name="T51" fmla="*/ 64 h 128"/>
              <a:gd name="T52" fmla="*/ 64 w 128"/>
              <a:gd name="T53"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83" y="45"/>
                </a:moveTo>
                <a:cubicBezTo>
                  <a:pt x="81" y="43"/>
                  <a:pt x="79" y="43"/>
                  <a:pt x="77" y="45"/>
                </a:cubicBezTo>
                <a:cubicBezTo>
                  <a:pt x="64" y="58"/>
                  <a:pt x="64" y="58"/>
                  <a:pt x="64" y="58"/>
                </a:cubicBezTo>
                <a:cubicBezTo>
                  <a:pt x="50" y="45"/>
                  <a:pt x="50" y="45"/>
                  <a:pt x="50" y="45"/>
                </a:cubicBezTo>
                <a:cubicBezTo>
                  <a:pt x="49" y="43"/>
                  <a:pt x="46" y="43"/>
                  <a:pt x="45" y="45"/>
                </a:cubicBezTo>
                <a:cubicBezTo>
                  <a:pt x="43" y="46"/>
                  <a:pt x="43" y="49"/>
                  <a:pt x="45" y="50"/>
                </a:cubicBezTo>
                <a:cubicBezTo>
                  <a:pt x="58" y="64"/>
                  <a:pt x="58" y="64"/>
                  <a:pt x="58" y="64"/>
                </a:cubicBezTo>
                <a:cubicBezTo>
                  <a:pt x="45" y="77"/>
                  <a:pt x="45" y="77"/>
                  <a:pt x="45" y="77"/>
                </a:cubicBezTo>
                <a:cubicBezTo>
                  <a:pt x="43" y="79"/>
                  <a:pt x="43" y="81"/>
                  <a:pt x="45" y="83"/>
                </a:cubicBezTo>
                <a:cubicBezTo>
                  <a:pt x="46" y="84"/>
                  <a:pt x="49" y="84"/>
                  <a:pt x="50" y="83"/>
                </a:cubicBezTo>
                <a:cubicBezTo>
                  <a:pt x="64" y="69"/>
                  <a:pt x="64" y="69"/>
                  <a:pt x="64" y="69"/>
                </a:cubicBezTo>
                <a:cubicBezTo>
                  <a:pt x="77" y="83"/>
                  <a:pt x="77" y="83"/>
                  <a:pt x="77" y="83"/>
                </a:cubicBezTo>
                <a:cubicBezTo>
                  <a:pt x="79" y="84"/>
                  <a:pt x="81" y="84"/>
                  <a:pt x="83" y="83"/>
                </a:cubicBezTo>
                <a:cubicBezTo>
                  <a:pt x="84" y="81"/>
                  <a:pt x="84" y="79"/>
                  <a:pt x="83" y="77"/>
                </a:cubicBezTo>
                <a:cubicBezTo>
                  <a:pt x="69" y="64"/>
                  <a:pt x="69" y="64"/>
                  <a:pt x="69" y="64"/>
                </a:cubicBezTo>
                <a:cubicBezTo>
                  <a:pt x="83" y="50"/>
                  <a:pt x="83" y="50"/>
                  <a:pt x="83" y="50"/>
                </a:cubicBezTo>
                <a:cubicBezTo>
                  <a:pt x="84" y="49"/>
                  <a:pt x="84" y="46"/>
                  <a:pt x="83" y="45"/>
                </a:cubicBezTo>
                <a:close/>
                <a:moveTo>
                  <a:pt x="64" y="0"/>
                </a:moveTo>
                <a:cubicBezTo>
                  <a:pt x="28" y="0"/>
                  <a:pt x="0" y="28"/>
                  <a:pt x="0" y="64"/>
                </a:cubicBezTo>
                <a:cubicBezTo>
                  <a:pt x="0" y="99"/>
                  <a:pt x="28" y="128"/>
                  <a:pt x="64" y="128"/>
                </a:cubicBezTo>
                <a:cubicBezTo>
                  <a:pt x="99" y="128"/>
                  <a:pt x="128" y="99"/>
                  <a:pt x="128" y="64"/>
                </a:cubicBezTo>
                <a:cubicBezTo>
                  <a:pt x="128" y="28"/>
                  <a:pt x="99" y="0"/>
                  <a:pt x="64" y="0"/>
                </a:cubicBezTo>
                <a:close/>
                <a:moveTo>
                  <a:pt x="64" y="120"/>
                </a:moveTo>
                <a:cubicBezTo>
                  <a:pt x="33" y="120"/>
                  <a:pt x="8" y="95"/>
                  <a:pt x="8" y="64"/>
                </a:cubicBezTo>
                <a:cubicBezTo>
                  <a:pt x="8" y="33"/>
                  <a:pt x="33" y="8"/>
                  <a:pt x="64" y="8"/>
                </a:cubicBezTo>
                <a:cubicBezTo>
                  <a:pt x="95" y="8"/>
                  <a:pt x="120" y="33"/>
                  <a:pt x="120" y="64"/>
                </a:cubicBezTo>
                <a:cubicBezTo>
                  <a:pt x="120" y="95"/>
                  <a:pt x="95" y="120"/>
                  <a:pt x="64" y="120"/>
                </a:cubicBezTo>
                <a:close/>
              </a:path>
            </a:pathLst>
          </a:cu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42"/>
          <p:cNvSpPr>
            <a:spLocks noEditPoints="1"/>
          </p:cNvSpPr>
          <p:nvPr/>
        </p:nvSpPr>
        <p:spPr bwMode="auto">
          <a:xfrm>
            <a:off x="11112831" y="1864440"/>
            <a:ext cx="284091" cy="283107"/>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64 w 128"/>
              <a:gd name="T11" fmla="*/ 120 h 128"/>
              <a:gd name="T12" fmla="*/ 8 w 128"/>
              <a:gd name="T13" fmla="*/ 64 h 128"/>
              <a:gd name="T14" fmla="*/ 64 w 128"/>
              <a:gd name="T15" fmla="*/ 8 h 128"/>
              <a:gd name="T16" fmla="*/ 120 w 128"/>
              <a:gd name="T17" fmla="*/ 64 h 128"/>
              <a:gd name="T18" fmla="*/ 64 w 128"/>
              <a:gd name="T19" fmla="*/ 120 h 128"/>
              <a:gd name="T20" fmla="*/ 85 w 128"/>
              <a:gd name="T21" fmla="*/ 49 h 128"/>
              <a:gd name="T22" fmla="*/ 60 w 128"/>
              <a:gd name="T23" fmla="*/ 74 h 128"/>
              <a:gd name="T24" fmla="*/ 46 w 128"/>
              <a:gd name="T25" fmla="*/ 61 h 128"/>
              <a:gd name="T26" fmla="*/ 41 w 128"/>
              <a:gd name="T27" fmla="*/ 61 h 128"/>
              <a:gd name="T28" fmla="*/ 41 w 128"/>
              <a:gd name="T29" fmla="*/ 66 h 128"/>
              <a:gd name="T30" fmla="*/ 56 w 128"/>
              <a:gd name="T31" fmla="*/ 82 h 128"/>
              <a:gd name="T32" fmla="*/ 57 w 128"/>
              <a:gd name="T33" fmla="*/ 83 h 128"/>
              <a:gd name="T34" fmla="*/ 60 w 128"/>
              <a:gd name="T35" fmla="*/ 84 h 128"/>
              <a:gd name="T36" fmla="*/ 63 w 128"/>
              <a:gd name="T37" fmla="*/ 83 h 128"/>
              <a:gd name="T38" fmla="*/ 63 w 128"/>
              <a:gd name="T39" fmla="*/ 82 h 128"/>
              <a:gd name="T40" fmla="*/ 91 w 128"/>
              <a:gd name="T41" fmla="*/ 54 h 128"/>
              <a:gd name="T42" fmla="*/ 91 w 128"/>
              <a:gd name="T43" fmla="*/ 49 h 128"/>
              <a:gd name="T44" fmla="*/ 85 w 128"/>
              <a:gd name="T45" fmla="*/ 4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28">
                <a:moveTo>
                  <a:pt x="64" y="0"/>
                </a:moveTo>
                <a:cubicBezTo>
                  <a:pt x="28" y="0"/>
                  <a:pt x="0" y="28"/>
                  <a:pt x="0" y="64"/>
                </a:cubicBezTo>
                <a:cubicBezTo>
                  <a:pt x="0" y="99"/>
                  <a:pt x="28" y="128"/>
                  <a:pt x="64" y="128"/>
                </a:cubicBezTo>
                <a:cubicBezTo>
                  <a:pt x="99" y="128"/>
                  <a:pt x="128" y="99"/>
                  <a:pt x="128" y="64"/>
                </a:cubicBezTo>
                <a:cubicBezTo>
                  <a:pt x="128" y="28"/>
                  <a:pt x="99" y="0"/>
                  <a:pt x="64" y="0"/>
                </a:cubicBezTo>
                <a:close/>
                <a:moveTo>
                  <a:pt x="64" y="120"/>
                </a:moveTo>
                <a:cubicBezTo>
                  <a:pt x="33" y="120"/>
                  <a:pt x="8" y="95"/>
                  <a:pt x="8" y="64"/>
                </a:cubicBezTo>
                <a:cubicBezTo>
                  <a:pt x="8" y="33"/>
                  <a:pt x="33" y="8"/>
                  <a:pt x="64" y="8"/>
                </a:cubicBezTo>
                <a:cubicBezTo>
                  <a:pt x="95" y="8"/>
                  <a:pt x="120" y="33"/>
                  <a:pt x="120" y="64"/>
                </a:cubicBezTo>
                <a:cubicBezTo>
                  <a:pt x="120" y="95"/>
                  <a:pt x="95" y="120"/>
                  <a:pt x="64" y="120"/>
                </a:cubicBezTo>
                <a:close/>
                <a:moveTo>
                  <a:pt x="85" y="49"/>
                </a:moveTo>
                <a:cubicBezTo>
                  <a:pt x="60" y="74"/>
                  <a:pt x="60" y="74"/>
                  <a:pt x="60" y="74"/>
                </a:cubicBezTo>
                <a:cubicBezTo>
                  <a:pt x="46" y="61"/>
                  <a:pt x="46" y="61"/>
                  <a:pt x="46" y="61"/>
                </a:cubicBezTo>
                <a:cubicBezTo>
                  <a:pt x="45" y="59"/>
                  <a:pt x="42" y="59"/>
                  <a:pt x="41" y="61"/>
                </a:cubicBezTo>
                <a:cubicBezTo>
                  <a:pt x="39" y="62"/>
                  <a:pt x="39" y="65"/>
                  <a:pt x="41" y="66"/>
                </a:cubicBezTo>
                <a:cubicBezTo>
                  <a:pt x="56" y="82"/>
                  <a:pt x="56" y="82"/>
                  <a:pt x="56" y="82"/>
                </a:cubicBezTo>
                <a:cubicBezTo>
                  <a:pt x="56" y="82"/>
                  <a:pt x="57" y="82"/>
                  <a:pt x="57" y="83"/>
                </a:cubicBezTo>
                <a:cubicBezTo>
                  <a:pt x="58" y="83"/>
                  <a:pt x="59" y="84"/>
                  <a:pt x="60" y="84"/>
                </a:cubicBezTo>
                <a:cubicBezTo>
                  <a:pt x="61" y="84"/>
                  <a:pt x="62" y="83"/>
                  <a:pt x="63" y="83"/>
                </a:cubicBezTo>
                <a:cubicBezTo>
                  <a:pt x="63" y="82"/>
                  <a:pt x="63" y="82"/>
                  <a:pt x="63" y="82"/>
                </a:cubicBezTo>
                <a:cubicBezTo>
                  <a:pt x="91" y="54"/>
                  <a:pt x="91" y="54"/>
                  <a:pt x="91" y="54"/>
                </a:cubicBezTo>
                <a:cubicBezTo>
                  <a:pt x="92" y="53"/>
                  <a:pt x="92" y="50"/>
                  <a:pt x="91" y="49"/>
                </a:cubicBezTo>
                <a:cubicBezTo>
                  <a:pt x="89" y="47"/>
                  <a:pt x="87" y="47"/>
                  <a:pt x="85" y="49"/>
                </a:cubicBezTo>
                <a:close/>
              </a:path>
            </a:pathLst>
          </a:cu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41"/>
          <p:cNvSpPr>
            <a:spLocks noEditPoints="1"/>
          </p:cNvSpPr>
          <p:nvPr/>
        </p:nvSpPr>
        <p:spPr bwMode="auto">
          <a:xfrm>
            <a:off x="11112831" y="4384402"/>
            <a:ext cx="283153" cy="283107"/>
          </a:xfrm>
          <a:custGeom>
            <a:avLst/>
            <a:gdLst>
              <a:gd name="T0" fmla="*/ 83 w 128"/>
              <a:gd name="T1" fmla="*/ 45 h 128"/>
              <a:gd name="T2" fmla="*/ 77 w 128"/>
              <a:gd name="T3" fmla="*/ 45 h 128"/>
              <a:gd name="T4" fmla="*/ 64 w 128"/>
              <a:gd name="T5" fmla="*/ 58 h 128"/>
              <a:gd name="T6" fmla="*/ 50 w 128"/>
              <a:gd name="T7" fmla="*/ 45 h 128"/>
              <a:gd name="T8" fmla="*/ 45 w 128"/>
              <a:gd name="T9" fmla="*/ 45 h 128"/>
              <a:gd name="T10" fmla="*/ 45 w 128"/>
              <a:gd name="T11" fmla="*/ 50 h 128"/>
              <a:gd name="T12" fmla="*/ 58 w 128"/>
              <a:gd name="T13" fmla="*/ 64 h 128"/>
              <a:gd name="T14" fmla="*/ 45 w 128"/>
              <a:gd name="T15" fmla="*/ 77 h 128"/>
              <a:gd name="T16" fmla="*/ 45 w 128"/>
              <a:gd name="T17" fmla="*/ 83 h 128"/>
              <a:gd name="T18" fmla="*/ 50 w 128"/>
              <a:gd name="T19" fmla="*/ 83 h 128"/>
              <a:gd name="T20" fmla="*/ 64 w 128"/>
              <a:gd name="T21" fmla="*/ 69 h 128"/>
              <a:gd name="T22" fmla="*/ 77 w 128"/>
              <a:gd name="T23" fmla="*/ 83 h 128"/>
              <a:gd name="T24" fmla="*/ 83 w 128"/>
              <a:gd name="T25" fmla="*/ 83 h 128"/>
              <a:gd name="T26" fmla="*/ 83 w 128"/>
              <a:gd name="T27" fmla="*/ 77 h 128"/>
              <a:gd name="T28" fmla="*/ 69 w 128"/>
              <a:gd name="T29" fmla="*/ 64 h 128"/>
              <a:gd name="T30" fmla="*/ 83 w 128"/>
              <a:gd name="T31" fmla="*/ 50 h 128"/>
              <a:gd name="T32" fmla="*/ 83 w 128"/>
              <a:gd name="T33" fmla="*/ 45 h 128"/>
              <a:gd name="T34" fmla="*/ 64 w 128"/>
              <a:gd name="T35" fmla="*/ 0 h 128"/>
              <a:gd name="T36" fmla="*/ 0 w 128"/>
              <a:gd name="T37" fmla="*/ 64 h 128"/>
              <a:gd name="T38" fmla="*/ 64 w 128"/>
              <a:gd name="T39" fmla="*/ 128 h 128"/>
              <a:gd name="T40" fmla="*/ 128 w 128"/>
              <a:gd name="T41" fmla="*/ 64 h 128"/>
              <a:gd name="T42" fmla="*/ 64 w 128"/>
              <a:gd name="T43" fmla="*/ 0 h 128"/>
              <a:gd name="T44" fmla="*/ 64 w 128"/>
              <a:gd name="T45" fmla="*/ 120 h 128"/>
              <a:gd name="T46" fmla="*/ 8 w 128"/>
              <a:gd name="T47" fmla="*/ 64 h 128"/>
              <a:gd name="T48" fmla="*/ 64 w 128"/>
              <a:gd name="T49" fmla="*/ 8 h 128"/>
              <a:gd name="T50" fmla="*/ 120 w 128"/>
              <a:gd name="T51" fmla="*/ 64 h 128"/>
              <a:gd name="T52" fmla="*/ 64 w 128"/>
              <a:gd name="T53"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83" y="45"/>
                </a:moveTo>
                <a:cubicBezTo>
                  <a:pt x="81" y="43"/>
                  <a:pt x="79" y="43"/>
                  <a:pt x="77" y="45"/>
                </a:cubicBezTo>
                <a:cubicBezTo>
                  <a:pt x="64" y="58"/>
                  <a:pt x="64" y="58"/>
                  <a:pt x="64" y="58"/>
                </a:cubicBezTo>
                <a:cubicBezTo>
                  <a:pt x="50" y="45"/>
                  <a:pt x="50" y="45"/>
                  <a:pt x="50" y="45"/>
                </a:cubicBezTo>
                <a:cubicBezTo>
                  <a:pt x="49" y="43"/>
                  <a:pt x="46" y="43"/>
                  <a:pt x="45" y="45"/>
                </a:cubicBezTo>
                <a:cubicBezTo>
                  <a:pt x="43" y="46"/>
                  <a:pt x="43" y="49"/>
                  <a:pt x="45" y="50"/>
                </a:cubicBezTo>
                <a:cubicBezTo>
                  <a:pt x="58" y="64"/>
                  <a:pt x="58" y="64"/>
                  <a:pt x="58" y="64"/>
                </a:cubicBezTo>
                <a:cubicBezTo>
                  <a:pt x="45" y="77"/>
                  <a:pt x="45" y="77"/>
                  <a:pt x="45" y="77"/>
                </a:cubicBezTo>
                <a:cubicBezTo>
                  <a:pt x="43" y="79"/>
                  <a:pt x="43" y="81"/>
                  <a:pt x="45" y="83"/>
                </a:cubicBezTo>
                <a:cubicBezTo>
                  <a:pt x="46" y="84"/>
                  <a:pt x="49" y="84"/>
                  <a:pt x="50" y="83"/>
                </a:cubicBezTo>
                <a:cubicBezTo>
                  <a:pt x="64" y="69"/>
                  <a:pt x="64" y="69"/>
                  <a:pt x="64" y="69"/>
                </a:cubicBezTo>
                <a:cubicBezTo>
                  <a:pt x="77" y="83"/>
                  <a:pt x="77" y="83"/>
                  <a:pt x="77" y="83"/>
                </a:cubicBezTo>
                <a:cubicBezTo>
                  <a:pt x="79" y="84"/>
                  <a:pt x="81" y="84"/>
                  <a:pt x="83" y="83"/>
                </a:cubicBezTo>
                <a:cubicBezTo>
                  <a:pt x="84" y="81"/>
                  <a:pt x="84" y="79"/>
                  <a:pt x="83" y="77"/>
                </a:cubicBezTo>
                <a:cubicBezTo>
                  <a:pt x="69" y="64"/>
                  <a:pt x="69" y="64"/>
                  <a:pt x="69" y="64"/>
                </a:cubicBezTo>
                <a:cubicBezTo>
                  <a:pt x="83" y="50"/>
                  <a:pt x="83" y="50"/>
                  <a:pt x="83" y="50"/>
                </a:cubicBezTo>
                <a:cubicBezTo>
                  <a:pt x="84" y="49"/>
                  <a:pt x="84" y="46"/>
                  <a:pt x="83" y="45"/>
                </a:cubicBezTo>
                <a:close/>
                <a:moveTo>
                  <a:pt x="64" y="0"/>
                </a:moveTo>
                <a:cubicBezTo>
                  <a:pt x="28" y="0"/>
                  <a:pt x="0" y="28"/>
                  <a:pt x="0" y="64"/>
                </a:cubicBezTo>
                <a:cubicBezTo>
                  <a:pt x="0" y="99"/>
                  <a:pt x="28" y="128"/>
                  <a:pt x="64" y="128"/>
                </a:cubicBezTo>
                <a:cubicBezTo>
                  <a:pt x="99" y="128"/>
                  <a:pt x="128" y="99"/>
                  <a:pt x="128" y="64"/>
                </a:cubicBezTo>
                <a:cubicBezTo>
                  <a:pt x="128" y="28"/>
                  <a:pt x="99" y="0"/>
                  <a:pt x="64" y="0"/>
                </a:cubicBezTo>
                <a:close/>
                <a:moveTo>
                  <a:pt x="64" y="120"/>
                </a:moveTo>
                <a:cubicBezTo>
                  <a:pt x="33" y="120"/>
                  <a:pt x="8" y="95"/>
                  <a:pt x="8" y="64"/>
                </a:cubicBezTo>
                <a:cubicBezTo>
                  <a:pt x="8" y="33"/>
                  <a:pt x="33" y="8"/>
                  <a:pt x="64" y="8"/>
                </a:cubicBezTo>
                <a:cubicBezTo>
                  <a:pt x="95" y="8"/>
                  <a:pt x="120" y="33"/>
                  <a:pt x="120" y="64"/>
                </a:cubicBezTo>
                <a:cubicBezTo>
                  <a:pt x="120" y="95"/>
                  <a:pt x="95" y="120"/>
                  <a:pt x="64" y="120"/>
                </a:cubicBezTo>
                <a:close/>
              </a:path>
            </a:pathLst>
          </a:cu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42"/>
          <p:cNvSpPr>
            <a:spLocks noEditPoints="1"/>
          </p:cNvSpPr>
          <p:nvPr/>
        </p:nvSpPr>
        <p:spPr bwMode="auto">
          <a:xfrm>
            <a:off x="11112831" y="3521419"/>
            <a:ext cx="284091" cy="283107"/>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64 w 128"/>
              <a:gd name="T11" fmla="*/ 120 h 128"/>
              <a:gd name="T12" fmla="*/ 8 w 128"/>
              <a:gd name="T13" fmla="*/ 64 h 128"/>
              <a:gd name="T14" fmla="*/ 64 w 128"/>
              <a:gd name="T15" fmla="*/ 8 h 128"/>
              <a:gd name="T16" fmla="*/ 120 w 128"/>
              <a:gd name="T17" fmla="*/ 64 h 128"/>
              <a:gd name="T18" fmla="*/ 64 w 128"/>
              <a:gd name="T19" fmla="*/ 120 h 128"/>
              <a:gd name="T20" fmla="*/ 85 w 128"/>
              <a:gd name="T21" fmla="*/ 49 h 128"/>
              <a:gd name="T22" fmla="*/ 60 w 128"/>
              <a:gd name="T23" fmla="*/ 74 h 128"/>
              <a:gd name="T24" fmla="*/ 46 w 128"/>
              <a:gd name="T25" fmla="*/ 61 h 128"/>
              <a:gd name="T26" fmla="*/ 41 w 128"/>
              <a:gd name="T27" fmla="*/ 61 h 128"/>
              <a:gd name="T28" fmla="*/ 41 w 128"/>
              <a:gd name="T29" fmla="*/ 66 h 128"/>
              <a:gd name="T30" fmla="*/ 56 w 128"/>
              <a:gd name="T31" fmla="*/ 82 h 128"/>
              <a:gd name="T32" fmla="*/ 57 w 128"/>
              <a:gd name="T33" fmla="*/ 83 h 128"/>
              <a:gd name="T34" fmla="*/ 60 w 128"/>
              <a:gd name="T35" fmla="*/ 84 h 128"/>
              <a:gd name="T36" fmla="*/ 63 w 128"/>
              <a:gd name="T37" fmla="*/ 83 h 128"/>
              <a:gd name="T38" fmla="*/ 63 w 128"/>
              <a:gd name="T39" fmla="*/ 82 h 128"/>
              <a:gd name="T40" fmla="*/ 91 w 128"/>
              <a:gd name="T41" fmla="*/ 54 h 128"/>
              <a:gd name="T42" fmla="*/ 91 w 128"/>
              <a:gd name="T43" fmla="*/ 49 h 128"/>
              <a:gd name="T44" fmla="*/ 85 w 128"/>
              <a:gd name="T45" fmla="*/ 4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28">
                <a:moveTo>
                  <a:pt x="64" y="0"/>
                </a:moveTo>
                <a:cubicBezTo>
                  <a:pt x="28" y="0"/>
                  <a:pt x="0" y="28"/>
                  <a:pt x="0" y="64"/>
                </a:cubicBezTo>
                <a:cubicBezTo>
                  <a:pt x="0" y="99"/>
                  <a:pt x="28" y="128"/>
                  <a:pt x="64" y="128"/>
                </a:cubicBezTo>
                <a:cubicBezTo>
                  <a:pt x="99" y="128"/>
                  <a:pt x="128" y="99"/>
                  <a:pt x="128" y="64"/>
                </a:cubicBezTo>
                <a:cubicBezTo>
                  <a:pt x="128" y="28"/>
                  <a:pt x="99" y="0"/>
                  <a:pt x="64" y="0"/>
                </a:cubicBezTo>
                <a:close/>
                <a:moveTo>
                  <a:pt x="64" y="120"/>
                </a:moveTo>
                <a:cubicBezTo>
                  <a:pt x="33" y="120"/>
                  <a:pt x="8" y="95"/>
                  <a:pt x="8" y="64"/>
                </a:cubicBezTo>
                <a:cubicBezTo>
                  <a:pt x="8" y="33"/>
                  <a:pt x="33" y="8"/>
                  <a:pt x="64" y="8"/>
                </a:cubicBezTo>
                <a:cubicBezTo>
                  <a:pt x="95" y="8"/>
                  <a:pt x="120" y="33"/>
                  <a:pt x="120" y="64"/>
                </a:cubicBezTo>
                <a:cubicBezTo>
                  <a:pt x="120" y="95"/>
                  <a:pt x="95" y="120"/>
                  <a:pt x="64" y="120"/>
                </a:cubicBezTo>
                <a:close/>
                <a:moveTo>
                  <a:pt x="85" y="49"/>
                </a:moveTo>
                <a:cubicBezTo>
                  <a:pt x="60" y="74"/>
                  <a:pt x="60" y="74"/>
                  <a:pt x="60" y="74"/>
                </a:cubicBezTo>
                <a:cubicBezTo>
                  <a:pt x="46" y="61"/>
                  <a:pt x="46" y="61"/>
                  <a:pt x="46" y="61"/>
                </a:cubicBezTo>
                <a:cubicBezTo>
                  <a:pt x="45" y="59"/>
                  <a:pt x="42" y="59"/>
                  <a:pt x="41" y="61"/>
                </a:cubicBezTo>
                <a:cubicBezTo>
                  <a:pt x="39" y="62"/>
                  <a:pt x="39" y="65"/>
                  <a:pt x="41" y="66"/>
                </a:cubicBezTo>
                <a:cubicBezTo>
                  <a:pt x="56" y="82"/>
                  <a:pt x="56" y="82"/>
                  <a:pt x="56" y="82"/>
                </a:cubicBezTo>
                <a:cubicBezTo>
                  <a:pt x="56" y="82"/>
                  <a:pt x="57" y="82"/>
                  <a:pt x="57" y="83"/>
                </a:cubicBezTo>
                <a:cubicBezTo>
                  <a:pt x="58" y="83"/>
                  <a:pt x="59" y="84"/>
                  <a:pt x="60" y="84"/>
                </a:cubicBezTo>
                <a:cubicBezTo>
                  <a:pt x="61" y="84"/>
                  <a:pt x="62" y="83"/>
                  <a:pt x="63" y="83"/>
                </a:cubicBezTo>
                <a:cubicBezTo>
                  <a:pt x="63" y="82"/>
                  <a:pt x="63" y="82"/>
                  <a:pt x="63" y="82"/>
                </a:cubicBezTo>
                <a:cubicBezTo>
                  <a:pt x="91" y="54"/>
                  <a:pt x="91" y="54"/>
                  <a:pt x="91" y="54"/>
                </a:cubicBezTo>
                <a:cubicBezTo>
                  <a:pt x="92" y="53"/>
                  <a:pt x="92" y="50"/>
                  <a:pt x="91" y="49"/>
                </a:cubicBezTo>
                <a:cubicBezTo>
                  <a:pt x="89" y="47"/>
                  <a:pt x="87" y="47"/>
                  <a:pt x="85" y="49"/>
                </a:cubicBezTo>
                <a:close/>
              </a:path>
            </a:pathLst>
          </a:cu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42"/>
          <p:cNvSpPr>
            <a:spLocks noEditPoints="1"/>
          </p:cNvSpPr>
          <p:nvPr/>
        </p:nvSpPr>
        <p:spPr bwMode="auto">
          <a:xfrm>
            <a:off x="11112831" y="5200424"/>
            <a:ext cx="284091" cy="283107"/>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64 w 128"/>
              <a:gd name="T11" fmla="*/ 120 h 128"/>
              <a:gd name="T12" fmla="*/ 8 w 128"/>
              <a:gd name="T13" fmla="*/ 64 h 128"/>
              <a:gd name="T14" fmla="*/ 64 w 128"/>
              <a:gd name="T15" fmla="*/ 8 h 128"/>
              <a:gd name="T16" fmla="*/ 120 w 128"/>
              <a:gd name="T17" fmla="*/ 64 h 128"/>
              <a:gd name="T18" fmla="*/ 64 w 128"/>
              <a:gd name="T19" fmla="*/ 120 h 128"/>
              <a:gd name="T20" fmla="*/ 85 w 128"/>
              <a:gd name="T21" fmla="*/ 49 h 128"/>
              <a:gd name="T22" fmla="*/ 60 w 128"/>
              <a:gd name="T23" fmla="*/ 74 h 128"/>
              <a:gd name="T24" fmla="*/ 46 w 128"/>
              <a:gd name="T25" fmla="*/ 61 h 128"/>
              <a:gd name="T26" fmla="*/ 41 w 128"/>
              <a:gd name="T27" fmla="*/ 61 h 128"/>
              <a:gd name="T28" fmla="*/ 41 w 128"/>
              <a:gd name="T29" fmla="*/ 66 h 128"/>
              <a:gd name="T30" fmla="*/ 56 w 128"/>
              <a:gd name="T31" fmla="*/ 82 h 128"/>
              <a:gd name="T32" fmla="*/ 57 w 128"/>
              <a:gd name="T33" fmla="*/ 83 h 128"/>
              <a:gd name="T34" fmla="*/ 60 w 128"/>
              <a:gd name="T35" fmla="*/ 84 h 128"/>
              <a:gd name="T36" fmla="*/ 63 w 128"/>
              <a:gd name="T37" fmla="*/ 83 h 128"/>
              <a:gd name="T38" fmla="*/ 63 w 128"/>
              <a:gd name="T39" fmla="*/ 82 h 128"/>
              <a:gd name="T40" fmla="*/ 91 w 128"/>
              <a:gd name="T41" fmla="*/ 54 h 128"/>
              <a:gd name="T42" fmla="*/ 91 w 128"/>
              <a:gd name="T43" fmla="*/ 49 h 128"/>
              <a:gd name="T44" fmla="*/ 85 w 128"/>
              <a:gd name="T45" fmla="*/ 4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28">
                <a:moveTo>
                  <a:pt x="64" y="0"/>
                </a:moveTo>
                <a:cubicBezTo>
                  <a:pt x="28" y="0"/>
                  <a:pt x="0" y="28"/>
                  <a:pt x="0" y="64"/>
                </a:cubicBezTo>
                <a:cubicBezTo>
                  <a:pt x="0" y="99"/>
                  <a:pt x="28" y="128"/>
                  <a:pt x="64" y="128"/>
                </a:cubicBezTo>
                <a:cubicBezTo>
                  <a:pt x="99" y="128"/>
                  <a:pt x="128" y="99"/>
                  <a:pt x="128" y="64"/>
                </a:cubicBezTo>
                <a:cubicBezTo>
                  <a:pt x="128" y="28"/>
                  <a:pt x="99" y="0"/>
                  <a:pt x="64" y="0"/>
                </a:cubicBezTo>
                <a:close/>
                <a:moveTo>
                  <a:pt x="64" y="120"/>
                </a:moveTo>
                <a:cubicBezTo>
                  <a:pt x="33" y="120"/>
                  <a:pt x="8" y="95"/>
                  <a:pt x="8" y="64"/>
                </a:cubicBezTo>
                <a:cubicBezTo>
                  <a:pt x="8" y="33"/>
                  <a:pt x="33" y="8"/>
                  <a:pt x="64" y="8"/>
                </a:cubicBezTo>
                <a:cubicBezTo>
                  <a:pt x="95" y="8"/>
                  <a:pt x="120" y="33"/>
                  <a:pt x="120" y="64"/>
                </a:cubicBezTo>
                <a:cubicBezTo>
                  <a:pt x="120" y="95"/>
                  <a:pt x="95" y="120"/>
                  <a:pt x="64" y="120"/>
                </a:cubicBezTo>
                <a:close/>
                <a:moveTo>
                  <a:pt x="85" y="49"/>
                </a:moveTo>
                <a:cubicBezTo>
                  <a:pt x="60" y="74"/>
                  <a:pt x="60" y="74"/>
                  <a:pt x="60" y="74"/>
                </a:cubicBezTo>
                <a:cubicBezTo>
                  <a:pt x="46" y="61"/>
                  <a:pt x="46" y="61"/>
                  <a:pt x="46" y="61"/>
                </a:cubicBezTo>
                <a:cubicBezTo>
                  <a:pt x="45" y="59"/>
                  <a:pt x="42" y="59"/>
                  <a:pt x="41" y="61"/>
                </a:cubicBezTo>
                <a:cubicBezTo>
                  <a:pt x="39" y="62"/>
                  <a:pt x="39" y="65"/>
                  <a:pt x="41" y="66"/>
                </a:cubicBezTo>
                <a:cubicBezTo>
                  <a:pt x="56" y="82"/>
                  <a:pt x="56" y="82"/>
                  <a:pt x="56" y="82"/>
                </a:cubicBezTo>
                <a:cubicBezTo>
                  <a:pt x="56" y="82"/>
                  <a:pt x="57" y="82"/>
                  <a:pt x="57" y="83"/>
                </a:cubicBezTo>
                <a:cubicBezTo>
                  <a:pt x="58" y="83"/>
                  <a:pt x="59" y="84"/>
                  <a:pt x="60" y="84"/>
                </a:cubicBezTo>
                <a:cubicBezTo>
                  <a:pt x="61" y="84"/>
                  <a:pt x="62" y="83"/>
                  <a:pt x="63" y="83"/>
                </a:cubicBezTo>
                <a:cubicBezTo>
                  <a:pt x="63" y="82"/>
                  <a:pt x="63" y="82"/>
                  <a:pt x="63" y="82"/>
                </a:cubicBezTo>
                <a:cubicBezTo>
                  <a:pt x="91" y="54"/>
                  <a:pt x="91" y="54"/>
                  <a:pt x="91" y="54"/>
                </a:cubicBezTo>
                <a:cubicBezTo>
                  <a:pt x="92" y="53"/>
                  <a:pt x="92" y="50"/>
                  <a:pt x="91" y="49"/>
                </a:cubicBezTo>
                <a:cubicBezTo>
                  <a:pt x="89" y="47"/>
                  <a:pt x="87" y="47"/>
                  <a:pt x="85" y="49"/>
                </a:cubicBezTo>
                <a:close/>
              </a:path>
            </a:pathLst>
          </a:cu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2" name="矩形 71"/>
          <p:cNvSpPr/>
          <p:nvPr/>
        </p:nvSpPr>
        <p:spPr>
          <a:xfrm>
            <a:off x="2104608" y="1761611"/>
            <a:ext cx="697400" cy="3877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accent6"/>
                </a:solidFill>
                <a:effectLst/>
                <a:uLnTx/>
                <a:uFillTx/>
                <a:latin typeface="Calibri"/>
                <a:ea typeface="微软雅黑"/>
                <a:cs typeface="+mn-cs"/>
              </a:rPr>
              <a:t>文字</a:t>
            </a:r>
          </a:p>
        </p:txBody>
      </p:sp>
      <p:sp>
        <p:nvSpPr>
          <p:cNvPr id="73" name="矩形 72"/>
          <p:cNvSpPr/>
          <p:nvPr/>
        </p:nvSpPr>
        <p:spPr>
          <a:xfrm>
            <a:off x="2504396" y="2598224"/>
            <a:ext cx="697400" cy="3877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accent6"/>
                </a:solidFill>
                <a:effectLst/>
                <a:uLnTx/>
                <a:uFillTx/>
                <a:latin typeface="Calibri"/>
                <a:ea typeface="微软雅黑"/>
                <a:cs typeface="+mn-cs"/>
              </a:rPr>
              <a:t>文字</a:t>
            </a:r>
          </a:p>
        </p:txBody>
      </p:sp>
      <p:sp>
        <p:nvSpPr>
          <p:cNvPr id="74" name="矩形 73"/>
          <p:cNvSpPr/>
          <p:nvPr/>
        </p:nvSpPr>
        <p:spPr>
          <a:xfrm>
            <a:off x="2627100" y="3434836"/>
            <a:ext cx="697400" cy="3877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accent6"/>
                </a:solidFill>
                <a:effectLst/>
                <a:uLnTx/>
                <a:uFillTx/>
                <a:latin typeface="Calibri"/>
                <a:ea typeface="微软雅黑"/>
                <a:cs typeface="+mn-cs"/>
              </a:rPr>
              <a:t>文字</a:t>
            </a:r>
          </a:p>
        </p:txBody>
      </p:sp>
      <p:sp>
        <p:nvSpPr>
          <p:cNvPr id="75" name="矩形 74"/>
          <p:cNvSpPr/>
          <p:nvPr/>
        </p:nvSpPr>
        <p:spPr>
          <a:xfrm>
            <a:off x="2504396" y="4271449"/>
            <a:ext cx="697400" cy="3877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accent6"/>
                </a:solidFill>
                <a:effectLst/>
                <a:uLnTx/>
                <a:uFillTx/>
                <a:latin typeface="Calibri"/>
                <a:ea typeface="微软雅黑"/>
                <a:cs typeface="+mn-cs"/>
              </a:rPr>
              <a:t>文字</a:t>
            </a:r>
          </a:p>
        </p:txBody>
      </p:sp>
      <p:sp>
        <p:nvSpPr>
          <p:cNvPr id="76" name="矩形 75"/>
          <p:cNvSpPr/>
          <p:nvPr/>
        </p:nvSpPr>
        <p:spPr>
          <a:xfrm>
            <a:off x="2108936" y="5109694"/>
            <a:ext cx="697400" cy="3877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accent6"/>
                </a:solidFill>
                <a:effectLst/>
                <a:uLnTx/>
                <a:uFillTx/>
                <a:latin typeface="Calibri"/>
                <a:ea typeface="微软雅黑"/>
                <a:cs typeface="+mn-cs"/>
              </a:rPr>
              <a:t>文字</a:t>
            </a:r>
          </a:p>
        </p:txBody>
      </p:sp>
      <p:sp>
        <p:nvSpPr>
          <p:cNvPr id="77" name="矩形 76"/>
          <p:cNvSpPr/>
          <p:nvPr/>
        </p:nvSpPr>
        <p:spPr>
          <a:xfrm>
            <a:off x="1204486" y="2405210"/>
            <a:ext cx="443398" cy="35086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400" u="none" strike="noStrike" kern="1200" cap="none" spc="0" normalizeH="0" baseline="0" noProof="0" dirty="0">
                <a:ln>
                  <a:noFill/>
                </a:ln>
                <a:solidFill>
                  <a:schemeClr val="tx1">
                    <a:lumMod val="50000"/>
                    <a:lumOff val="50000"/>
                  </a:schemeClr>
                </a:solidFill>
                <a:effectLst/>
                <a:uLnTx/>
                <a:uFillTx/>
                <a:latin typeface="+mj-lt"/>
                <a:ea typeface="微软雅黑"/>
                <a:cs typeface="+mn-cs"/>
              </a:rPr>
              <a:t>1</a:t>
            </a:r>
            <a:endParaRPr kumimoji="0" lang="zh-CN" altLang="en-US" sz="1400" u="none" strike="noStrike" kern="1200" cap="none" spc="0" normalizeH="0" baseline="0" noProof="0" dirty="0">
              <a:ln>
                <a:noFill/>
              </a:ln>
              <a:solidFill>
                <a:schemeClr val="tx1">
                  <a:lumMod val="50000"/>
                  <a:lumOff val="50000"/>
                </a:schemeClr>
              </a:solidFill>
              <a:effectLst/>
              <a:uLnTx/>
              <a:uFillTx/>
              <a:latin typeface="+mj-lt"/>
              <a:ea typeface="微软雅黑"/>
              <a:cs typeface="+mn-cs"/>
            </a:endParaRPr>
          </a:p>
        </p:txBody>
      </p:sp>
      <p:sp>
        <p:nvSpPr>
          <p:cNvPr id="78" name="矩形 77"/>
          <p:cNvSpPr/>
          <p:nvPr/>
        </p:nvSpPr>
        <p:spPr>
          <a:xfrm>
            <a:off x="1458701" y="2938596"/>
            <a:ext cx="443398" cy="327077"/>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400" u="none" strike="noStrike" kern="1200" cap="none" spc="0" normalizeH="0" baseline="0" noProof="0" dirty="0">
                <a:ln>
                  <a:noFill/>
                </a:ln>
                <a:solidFill>
                  <a:schemeClr val="tx1">
                    <a:lumMod val="50000"/>
                    <a:lumOff val="50000"/>
                  </a:schemeClr>
                </a:solidFill>
                <a:effectLst/>
                <a:uLnTx/>
                <a:uFillTx/>
                <a:latin typeface="+mj-lt"/>
                <a:ea typeface="微软雅黑"/>
                <a:cs typeface="+mn-cs"/>
              </a:rPr>
              <a:t>2</a:t>
            </a:r>
            <a:endParaRPr kumimoji="0" lang="zh-CN" altLang="en-US" sz="1400" u="none" strike="noStrike" kern="1200" cap="none" spc="0" normalizeH="0" baseline="0" noProof="0" dirty="0">
              <a:ln>
                <a:noFill/>
              </a:ln>
              <a:solidFill>
                <a:schemeClr val="tx1">
                  <a:lumMod val="50000"/>
                  <a:lumOff val="50000"/>
                </a:schemeClr>
              </a:solidFill>
              <a:effectLst/>
              <a:uLnTx/>
              <a:uFillTx/>
              <a:latin typeface="+mj-lt"/>
              <a:ea typeface="微软雅黑"/>
              <a:cs typeface="+mn-cs"/>
            </a:endParaRPr>
          </a:p>
        </p:txBody>
      </p:sp>
      <p:sp>
        <p:nvSpPr>
          <p:cNvPr id="79" name="矩形 78"/>
          <p:cNvSpPr/>
          <p:nvPr/>
        </p:nvSpPr>
        <p:spPr>
          <a:xfrm>
            <a:off x="1548967" y="3464662"/>
            <a:ext cx="443398" cy="327077"/>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400" u="none" strike="noStrike" kern="1200" cap="none" spc="0" normalizeH="0" baseline="0" noProof="0" dirty="0">
                <a:ln>
                  <a:noFill/>
                </a:ln>
                <a:solidFill>
                  <a:schemeClr val="tx1">
                    <a:lumMod val="50000"/>
                    <a:lumOff val="50000"/>
                  </a:schemeClr>
                </a:solidFill>
                <a:effectLst/>
                <a:uLnTx/>
                <a:uFillTx/>
                <a:latin typeface="+mj-lt"/>
                <a:ea typeface="微软雅黑"/>
                <a:cs typeface="+mn-cs"/>
              </a:rPr>
              <a:t>3</a:t>
            </a:r>
            <a:endParaRPr kumimoji="0" lang="zh-CN" altLang="en-US" sz="1400" u="none" strike="noStrike" kern="1200" cap="none" spc="0" normalizeH="0" baseline="0" noProof="0" dirty="0">
              <a:ln>
                <a:noFill/>
              </a:ln>
              <a:solidFill>
                <a:schemeClr val="tx1">
                  <a:lumMod val="50000"/>
                  <a:lumOff val="50000"/>
                </a:schemeClr>
              </a:solidFill>
              <a:effectLst/>
              <a:uLnTx/>
              <a:uFillTx/>
              <a:latin typeface="+mj-lt"/>
              <a:ea typeface="微软雅黑"/>
              <a:cs typeface="+mn-cs"/>
            </a:endParaRPr>
          </a:p>
        </p:txBody>
      </p:sp>
      <p:sp>
        <p:nvSpPr>
          <p:cNvPr id="80" name="矩形 79"/>
          <p:cNvSpPr/>
          <p:nvPr/>
        </p:nvSpPr>
        <p:spPr>
          <a:xfrm>
            <a:off x="1458701" y="3987973"/>
            <a:ext cx="443398" cy="327077"/>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400" u="none" strike="noStrike" kern="1200" cap="none" spc="0" normalizeH="0" baseline="0" noProof="0" dirty="0">
                <a:ln>
                  <a:noFill/>
                </a:ln>
                <a:solidFill>
                  <a:schemeClr val="tx1">
                    <a:lumMod val="50000"/>
                    <a:lumOff val="50000"/>
                  </a:schemeClr>
                </a:solidFill>
                <a:effectLst/>
                <a:uLnTx/>
                <a:uFillTx/>
                <a:latin typeface="+mj-lt"/>
                <a:ea typeface="微软雅黑"/>
                <a:cs typeface="+mn-cs"/>
              </a:rPr>
              <a:t>4</a:t>
            </a:r>
            <a:endParaRPr kumimoji="0" lang="zh-CN" altLang="en-US" sz="1400" u="none" strike="noStrike" kern="1200" cap="none" spc="0" normalizeH="0" baseline="0" noProof="0" dirty="0">
              <a:ln>
                <a:noFill/>
              </a:ln>
              <a:solidFill>
                <a:schemeClr val="tx1">
                  <a:lumMod val="50000"/>
                  <a:lumOff val="50000"/>
                </a:schemeClr>
              </a:solidFill>
              <a:effectLst/>
              <a:uLnTx/>
              <a:uFillTx/>
              <a:latin typeface="+mj-lt"/>
              <a:ea typeface="微软雅黑"/>
              <a:cs typeface="+mn-cs"/>
            </a:endParaRPr>
          </a:p>
        </p:txBody>
      </p:sp>
      <p:sp>
        <p:nvSpPr>
          <p:cNvPr id="81" name="矩形 80"/>
          <p:cNvSpPr/>
          <p:nvPr/>
        </p:nvSpPr>
        <p:spPr>
          <a:xfrm>
            <a:off x="1212355" y="4528213"/>
            <a:ext cx="443398" cy="327077"/>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400" u="none" strike="noStrike" kern="1200" cap="none" spc="0" normalizeH="0" baseline="0" noProof="0" dirty="0">
                <a:ln>
                  <a:noFill/>
                </a:ln>
                <a:solidFill>
                  <a:schemeClr val="tx1">
                    <a:lumMod val="50000"/>
                    <a:lumOff val="50000"/>
                  </a:schemeClr>
                </a:solidFill>
                <a:effectLst/>
                <a:uLnTx/>
                <a:uFillTx/>
                <a:latin typeface="+mj-lt"/>
                <a:ea typeface="微软雅黑"/>
                <a:cs typeface="+mn-cs"/>
              </a:rPr>
              <a:t>5</a:t>
            </a:r>
            <a:endParaRPr kumimoji="0" lang="zh-CN" altLang="en-US" sz="1400" u="none" strike="noStrike" kern="1200" cap="none" spc="0" normalizeH="0" baseline="0" noProof="0" dirty="0">
              <a:ln>
                <a:noFill/>
              </a:ln>
              <a:solidFill>
                <a:schemeClr val="tx1">
                  <a:lumMod val="50000"/>
                  <a:lumOff val="50000"/>
                </a:schemeClr>
              </a:solidFill>
              <a:effectLst/>
              <a:uLnTx/>
              <a:uFillTx/>
              <a:latin typeface="+mj-lt"/>
              <a:ea typeface="微软雅黑"/>
              <a:cs typeface="+mn-cs"/>
            </a:endParaRPr>
          </a:p>
        </p:txBody>
      </p:sp>
      <p:sp>
        <p:nvSpPr>
          <p:cNvPr id="82" name="矩形 81"/>
          <p:cNvSpPr/>
          <p:nvPr/>
        </p:nvSpPr>
        <p:spPr>
          <a:xfrm>
            <a:off x="456802" y="2865079"/>
            <a:ext cx="690262" cy="156966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accent6"/>
                </a:solidFill>
                <a:effectLst/>
                <a:uLnTx/>
                <a:uFillTx/>
                <a:latin typeface="Calibri"/>
                <a:ea typeface="微软雅黑"/>
                <a:cs typeface="+mn-cs"/>
              </a:rPr>
              <a:t>标题</a:t>
            </a:r>
            <a:endParaRPr kumimoji="0" lang="en-US" altLang="zh-CN" sz="2000" b="1" i="0" u="none" strike="noStrike" kern="1200" cap="none" spc="0" normalizeH="0" baseline="0" noProof="0" dirty="0">
              <a:ln>
                <a:noFill/>
              </a:ln>
              <a:solidFill>
                <a:schemeClr val="accent6"/>
              </a:solid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accent6"/>
                </a:solidFill>
                <a:effectLst/>
                <a:uLnTx/>
                <a:uFillTx/>
                <a:latin typeface="Calibri"/>
                <a:ea typeface="微软雅黑"/>
                <a:cs typeface="+mn-cs"/>
              </a:rPr>
              <a:t>文字</a:t>
            </a:r>
          </a:p>
        </p:txBody>
      </p:sp>
    </p:spTree>
    <p:extLst>
      <p:ext uri="{BB962C8B-B14F-4D97-AF65-F5344CB8AC3E}">
        <p14:creationId xmlns:p14="http://schemas.microsoft.com/office/powerpoint/2010/main" val="38318036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iterate type="lt">
                                    <p:tmPct val="5000"/>
                                  </p:iterate>
                                  <p:childTnLst>
                                    <p:set>
                                      <p:cBhvr>
                                        <p:cTn id="6" dur="1" fill="hold">
                                          <p:stCondLst>
                                            <p:cond delay="0"/>
                                          </p:stCondLst>
                                        </p:cTn>
                                        <p:tgtEl>
                                          <p:spTgt spid="82"/>
                                        </p:tgtEl>
                                        <p:attrNameLst>
                                          <p:attrName>style.visibility</p:attrName>
                                        </p:attrNameLst>
                                      </p:cBhvr>
                                      <p:to>
                                        <p:strVal val="visible"/>
                                      </p:to>
                                    </p:set>
                                    <p:anim calcmode="lin" valueType="num">
                                      <p:cBhvr>
                                        <p:cTn id="7" dur="1000" fill="hold"/>
                                        <p:tgtEl>
                                          <p:spTgt spid="82"/>
                                        </p:tgtEl>
                                        <p:attrNameLst>
                                          <p:attrName>ppt_w</p:attrName>
                                        </p:attrNameLst>
                                      </p:cBhvr>
                                      <p:tavLst>
                                        <p:tav tm="0">
                                          <p:val>
                                            <p:fltVal val="0"/>
                                          </p:val>
                                        </p:tav>
                                        <p:tav tm="100000">
                                          <p:val>
                                            <p:strVal val="#ppt_w"/>
                                          </p:val>
                                        </p:tav>
                                      </p:tavLst>
                                    </p:anim>
                                    <p:anim calcmode="lin" valueType="num">
                                      <p:cBhvr>
                                        <p:cTn id="8" dur="1000" fill="hold"/>
                                        <p:tgtEl>
                                          <p:spTgt spid="82"/>
                                        </p:tgtEl>
                                        <p:attrNameLst>
                                          <p:attrName>ppt_h</p:attrName>
                                        </p:attrNameLst>
                                      </p:cBhvr>
                                      <p:tavLst>
                                        <p:tav tm="0">
                                          <p:val>
                                            <p:fltVal val="0"/>
                                          </p:val>
                                        </p:tav>
                                        <p:tav tm="100000">
                                          <p:val>
                                            <p:strVal val="#ppt_h"/>
                                          </p:val>
                                        </p:tav>
                                      </p:tavLst>
                                    </p:anim>
                                    <p:anim calcmode="lin" valueType="num">
                                      <p:cBhvr>
                                        <p:cTn id="9" dur="1000" fill="hold"/>
                                        <p:tgtEl>
                                          <p:spTgt spid="82"/>
                                        </p:tgtEl>
                                        <p:attrNameLst>
                                          <p:attrName>style.rotation</p:attrName>
                                        </p:attrNameLst>
                                      </p:cBhvr>
                                      <p:tavLst>
                                        <p:tav tm="0">
                                          <p:val>
                                            <p:fltVal val="90"/>
                                          </p:val>
                                        </p:tav>
                                        <p:tav tm="100000">
                                          <p:val>
                                            <p:fltVal val="0"/>
                                          </p:val>
                                        </p:tav>
                                      </p:tavLst>
                                    </p:anim>
                                    <p:animEffect transition="in" filter="fade">
                                      <p:cBhvr>
                                        <p:cTn id="10" dur="1000"/>
                                        <p:tgtEl>
                                          <p:spTgt spid="82"/>
                                        </p:tgtEl>
                                      </p:cBhvr>
                                    </p:animEffect>
                                  </p:childTnLst>
                                </p:cTn>
                              </p:par>
                            </p:childTnLst>
                          </p:cTn>
                        </p:par>
                        <p:par>
                          <p:cTn id="11" fill="hold">
                            <p:stCondLst>
                              <p:cond delay="1150"/>
                            </p:stCondLst>
                            <p:childTnLst>
                              <p:par>
                                <p:cTn id="12" presetID="22" presetClass="entr" presetSubtype="1"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up)">
                                      <p:cBhvr>
                                        <p:cTn id="14" dur="500"/>
                                        <p:tgtEl>
                                          <p:spTgt spid="33"/>
                                        </p:tgtEl>
                                      </p:cBhvr>
                                    </p:animEffect>
                                  </p:childTnLst>
                                </p:cTn>
                              </p:par>
                            </p:childTnLst>
                          </p:cTn>
                        </p:par>
                        <p:par>
                          <p:cTn id="15" fill="hold">
                            <p:stCondLst>
                              <p:cond delay="165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par>
                                <p:cTn id="21" presetID="53" presetClass="entr" presetSubtype="16"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par>
                                <p:cTn id="26" presetID="53" presetClass="entr" presetSubtype="16" fill="hold" nodeType="with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ppt_w</p:attrName>
                                        </p:attrNameLst>
                                      </p:cBhvr>
                                      <p:tavLst>
                                        <p:tav tm="0">
                                          <p:val>
                                            <p:fltVal val="0"/>
                                          </p:val>
                                        </p:tav>
                                        <p:tav tm="100000">
                                          <p:val>
                                            <p:strVal val="#ppt_w"/>
                                          </p:val>
                                        </p:tav>
                                      </p:tavLst>
                                    </p:anim>
                                    <p:anim calcmode="lin" valueType="num">
                                      <p:cBhvr>
                                        <p:cTn id="29" dur="500" fill="hold"/>
                                        <p:tgtEl>
                                          <p:spTgt spid="27"/>
                                        </p:tgtEl>
                                        <p:attrNameLst>
                                          <p:attrName>ppt_h</p:attrName>
                                        </p:attrNameLst>
                                      </p:cBhvr>
                                      <p:tavLst>
                                        <p:tav tm="0">
                                          <p:val>
                                            <p:fltVal val="0"/>
                                          </p:val>
                                        </p:tav>
                                        <p:tav tm="100000">
                                          <p:val>
                                            <p:strVal val="#ppt_h"/>
                                          </p:val>
                                        </p:tav>
                                      </p:tavLst>
                                    </p:anim>
                                    <p:animEffect transition="in" filter="fade">
                                      <p:cBhvr>
                                        <p:cTn id="30" dur="500"/>
                                        <p:tgtEl>
                                          <p:spTgt spid="27"/>
                                        </p:tgtEl>
                                      </p:cBhvr>
                                    </p:animEffect>
                                  </p:childTnLst>
                                </p:cTn>
                              </p:par>
                              <p:par>
                                <p:cTn id="31" presetID="53" presetClass="entr" presetSubtype="16"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p:cTn id="33" dur="500" fill="hold"/>
                                        <p:tgtEl>
                                          <p:spTgt spid="29"/>
                                        </p:tgtEl>
                                        <p:attrNameLst>
                                          <p:attrName>ppt_w</p:attrName>
                                        </p:attrNameLst>
                                      </p:cBhvr>
                                      <p:tavLst>
                                        <p:tav tm="0">
                                          <p:val>
                                            <p:fltVal val="0"/>
                                          </p:val>
                                        </p:tav>
                                        <p:tav tm="100000">
                                          <p:val>
                                            <p:strVal val="#ppt_w"/>
                                          </p:val>
                                        </p:tav>
                                      </p:tavLst>
                                    </p:anim>
                                    <p:anim calcmode="lin" valueType="num">
                                      <p:cBhvr>
                                        <p:cTn id="34" dur="500" fill="hold"/>
                                        <p:tgtEl>
                                          <p:spTgt spid="29"/>
                                        </p:tgtEl>
                                        <p:attrNameLst>
                                          <p:attrName>ppt_h</p:attrName>
                                        </p:attrNameLst>
                                      </p:cBhvr>
                                      <p:tavLst>
                                        <p:tav tm="0">
                                          <p:val>
                                            <p:fltVal val="0"/>
                                          </p:val>
                                        </p:tav>
                                        <p:tav tm="100000">
                                          <p:val>
                                            <p:strVal val="#ppt_h"/>
                                          </p:val>
                                        </p:tav>
                                      </p:tavLst>
                                    </p:anim>
                                    <p:animEffect transition="in" filter="fade">
                                      <p:cBhvr>
                                        <p:cTn id="35" dur="500"/>
                                        <p:tgtEl>
                                          <p:spTgt spid="29"/>
                                        </p:tgtEl>
                                      </p:cBhvr>
                                    </p:animEffect>
                                  </p:childTnLst>
                                </p:cTn>
                              </p:par>
                              <p:par>
                                <p:cTn id="36" presetID="53" presetClass="entr" presetSubtype="16" fill="hold" nodeType="with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77"/>
                                        </p:tgtEl>
                                        <p:attrNameLst>
                                          <p:attrName>style.visibility</p:attrName>
                                        </p:attrNameLst>
                                      </p:cBhvr>
                                      <p:to>
                                        <p:strVal val="visible"/>
                                      </p:to>
                                    </p:set>
                                    <p:anim calcmode="lin" valueType="num">
                                      <p:cBhvr>
                                        <p:cTn id="43" dur="500" fill="hold"/>
                                        <p:tgtEl>
                                          <p:spTgt spid="77"/>
                                        </p:tgtEl>
                                        <p:attrNameLst>
                                          <p:attrName>ppt_w</p:attrName>
                                        </p:attrNameLst>
                                      </p:cBhvr>
                                      <p:tavLst>
                                        <p:tav tm="0">
                                          <p:val>
                                            <p:fltVal val="0"/>
                                          </p:val>
                                        </p:tav>
                                        <p:tav tm="100000">
                                          <p:val>
                                            <p:strVal val="#ppt_w"/>
                                          </p:val>
                                        </p:tav>
                                      </p:tavLst>
                                    </p:anim>
                                    <p:anim calcmode="lin" valueType="num">
                                      <p:cBhvr>
                                        <p:cTn id="44" dur="500" fill="hold"/>
                                        <p:tgtEl>
                                          <p:spTgt spid="77"/>
                                        </p:tgtEl>
                                        <p:attrNameLst>
                                          <p:attrName>ppt_h</p:attrName>
                                        </p:attrNameLst>
                                      </p:cBhvr>
                                      <p:tavLst>
                                        <p:tav tm="0">
                                          <p:val>
                                            <p:fltVal val="0"/>
                                          </p:val>
                                        </p:tav>
                                        <p:tav tm="100000">
                                          <p:val>
                                            <p:strVal val="#ppt_h"/>
                                          </p:val>
                                        </p:tav>
                                      </p:tavLst>
                                    </p:anim>
                                    <p:animEffect transition="in" filter="fade">
                                      <p:cBhvr>
                                        <p:cTn id="45" dur="500"/>
                                        <p:tgtEl>
                                          <p:spTgt spid="77"/>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78"/>
                                        </p:tgtEl>
                                        <p:attrNameLst>
                                          <p:attrName>style.visibility</p:attrName>
                                        </p:attrNameLst>
                                      </p:cBhvr>
                                      <p:to>
                                        <p:strVal val="visible"/>
                                      </p:to>
                                    </p:set>
                                    <p:anim calcmode="lin" valueType="num">
                                      <p:cBhvr>
                                        <p:cTn id="48" dur="500" fill="hold"/>
                                        <p:tgtEl>
                                          <p:spTgt spid="78"/>
                                        </p:tgtEl>
                                        <p:attrNameLst>
                                          <p:attrName>ppt_w</p:attrName>
                                        </p:attrNameLst>
                                      </p:cBhvr>
                                      <p:tavLst>
                                        <p:tav tm="0">
                                          <p:val>
                                            <p:fltVal val="0"/>
                                          </p:val>
                                        </p:tav>
                                        <p:tav tm="100000">
                                          <p:val>
                                            <p:strVal val="#ppt_w"/>
                                          </p:val>
                                        </p:tav>
                                      </p:tavLst>
                                    </p:anim>
                                    <p:anim calcmode="lin" valueType="num">
                                      <p:cBhvr>
                                        <p:cTn id="49" dur="500" fill="hold"/>
                                        <p:tgtEl>
                                          <p:spTgt spid="78"/>
                                        </p:tgtEl>
                                        <p:attrNameLst>
                                          <p:attrName>ppt_h</p:attrName>
                                        </p:attrNameLst>
                                      </p:cBhvr>
                                      <p:tavLst>
                                        <p:tav tm="0">
                                          <p:val>
                                            <p:fltVal val="0"/>
                                          </p:val>
                                        </p:tav>
                                        <p:tav tm="100000">
                                          <p:val>
                                            <p:strVal val="#ppt_h"/>
                                          </p:val>
                                        </p:tav>
                                      </p:tavLst>
                                    </p:anim>
                                    <p:animEffect transition="in" filter="fade">
                                      <p:cBhvr>
                                        <p:cTn id="50" dur="500"/>
                                        <p:tgtEl>
                                          <p:spTgt spid="78"/>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79"/>
                                        </p:tgtEl>
                                        <p:attrNameLst>
                                          <p:attrName>style.visibility</p:attrName>
                                        </p:attrNameLst>
                                      </p:cBhvr>
                                      <p:to>
                                        <p:strVal val="visible"/>
                                      </p:to>
                                    </p:set>
                                    <p:anim calcmode="lin" valueType="num">
                                      <p:cBhvr>
                                        <p:cTn id="53" dur="500" fill="hold"/>
                                        <p:tgtEl>
                                          <p:spTgt spid="79"/>
                                        </p:tgtEl>
                                        <p:attrNameLst>
                                          <p:attrName>ppt_w</p:attrName>
                                        </p:attrNameLst>
                                      </p:cBhvr>
                                      <p:tavLst>
                                        <p:tav tm="0">
                                          <p:val>
                                            <p:fltVal val="0"/>
                                          </p:val>
                                        </p:tav>
                                        <p:tav tm="100000">
                                          <p:val>
                                            <p:strVal val="#ppt_w"/>
                                          </p:val>
                                        </p:tav>
                                      </p:tavLst>
                                    </p:anim>
                                    <p:anim calcmode="lin" valueType="num">
                                      <p:cBhvr>
                                        <p:cTn id="54" dur="500" fill="hold"/>
                                        <p:tgtEl>
                                          <p:spTgt spid="79"/>
                                        </p:tgtEl>
                                        <p:attrNameLst>
                                          <p:attrName>ppt_h</p:attrName>
                                        </p:attrNameLst>
                                      </p:cBhvr>
                                      <p:tavLst>
                                        <p:tav tm="0">
                                          <p:val>
                                            <p:fltVal val="0"/>
                                          </p:val>
                                        </p:tav>
                                        <p:tav tm="100000">
                                          <p:val>
                                            <p:strVal val="#ppt_h"/>
                                          </p:val>
                                        </p:tav>
                                      </p:tavLst>
                                    </p:anim>
                                    <p:animEffect transition="in" filter="fade">
                                      <p:cBhvr>
                                        <p:cTn id="55" dur="500"/>
                                        <p:tgtEl>
                                          <p:spTgt spid="79"/>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80"/>
                                        </p:tgtEl>
                                        <p:attrNameLst>
                                          <p:attrName>style.visibility</p:attrName>
                                        </p:attrNameLst>
                                      </p:cBhvr>
                                      <p:to>
                                        <p:strVal val="visible"/>
                                      </p:to>
                                    </p:set>
                                    <p:anim calcmode="lin" valueType="num">
                                      <p:cBhvr>
                                        <p:cTn id="58" dur="500" fill="hold"/>
                                        <p:tgtEl>
                                          <p:spTgt spid="80"/>
                                        </p:tgtEl>
                                        <p:attrNameLst>
                                          <p:attrName>ppt_w</p:attrName>
                                        </p:attrNameLst>
                                      </p:cBhvr>
                                      <p:tavLst>
                                        <p:tav tm="0">
                                          <p:val>
                                            <p:fltVal val="0"/>
                                          </p:val>
                                        </p:tav>
                                        <p:tav tm="100000">
                                          <p:val>
                                            <p:strVal val="#ppt_w"/>
                                          </p:val>
                                        </p:tav>
                                      </p:tavLst>
                                    </p:anim>
                                    <p:anim calcmode="lin" valueType="num">
                                      <p:cBhvr>
                                        <p:cTn id="59" dur="500" fill="hold"/>
                                        <p:tgtEl>
                                          <p:spTgt spid="80"/>
                                        </p:tgtEl>
                                        <p:attrNameLst>
                                          <p:attrName>ppt_h</p:attrName>
                                        </p:attrNameLst>
                                      </p:cBhvr>
                                      <p:tavLst>
                                        <p:tav tm="0">
                                          <p:val>
                                            <p:fltVal val="0"/>
                                          </p:val>
                                        </p:tav>
                                        <p:tav tm="100000">
                                          <p:val>
                                            <p:strVal val="#ppt_h"/>
                                          </p:val>
                                        </p:tav>
                                      </p:tavLst>
                                    </p:anim>
                                    <p:animEffect transition="in" filter="fade">
                                      <p:cBhvr>
                                        <p:cTn id="60" dur="500"/>
                                        <p:tgtEl>
                                          <p:spTgt spid="80"/>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81"/>
                                        </p:tgtEl>
                                        <p:attrNameLst>
                                          <p:attrName>style.visibility</p:attrName>
                                        </p:attrNameLst>
                                      </p:cBhvr>
                                      <p:to>
                                        <p:strVal val="visible"/>
                                      </p:to>
                                    </p:set>
                                    <p:anim calcmode="lin" valueType="num">
                                      <p:cBhvr>
                                        <p:cTn id="63" dur="500" fill="hold"/>
                                        <p:tgtEl>
                                          <p:spTgt spid="81"/>
                                        </p:tgtEl>
                                        <p:attrNameLst>
                                          <p:attrName>ppt_w</p:attrName>
                                        </p:attrNameLst>
                                      </p:cBhvr>
                                      <p:tavLst>
                                        <p:tav tm="0">
                                          <p:val>
                                            <p:fltVal val="0"/>
                                          </p:val>
                                        </p:tav>
                                        <p:tav tm="100000">
                                          <p:val>
                                            <p:strVal val="#ppt_w"/>
                                          </p:val>
                                        </p:tav>
                                      </p:tavLst>
                                    </p:anim>
                                    <p:anim calcmode="lin" valueType="num">
                                      <p:cBhvr>
                                        <p:cTn id="64" dur="500" fill="hold"/>
                                        <p:tgtEl>
                                          <p:spTgt spid="81"/>
                                        </p:tgtEl>
                                        <p:attrNameLst>
                                          <p:attrName>ppt_h</p:attrName>
                                        </p:attrNameLst>
                                      </p:cBhvr>
                                      <p:tavLst>
                                        <p:tav tm="0">
                                          <p:val>
                                            <p:fltVal val="0"/>
                                          </p:val>
                                        </p:tav>
                                        <p:tav tm="100000">
                                          <p:val>
                                            <p:strVal val="#ppt_h"/>
                                          </p:val>
                                        </p:tav>
                                      </p:tavLst>
                                    </p:anim>
                                    <p:animEffect transition="in" filter="fade">
                                      <p:cBhvr>
                                        <p:cTn id="65" dur="500"/>
                                        <p:tgtEl>
                                          <p:spTgt spid="81"/>
                                        </p:tgtEl>
                                      </p:cBhvr>
                                    </p:animEffect>
                                  </p:childTnLst>
                                </p:cTn>
                              </p:par>
                            </p:childTnLst>
                          </p:cTn>
                        </p:par>
                        <p:par>
                          <p:cTn id="66" fill="hold">
                            <p:stCondLst>
                              <p:cond delay="2150"/>
                            </p:stCondLst>
                            <p:childTnLst>
                              <p:par>
                                <p:cTn id="67" presetID="22" presetClass="entr" presetSubtype="8" fill="hold"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left)">
                                      <p:cBhvr>
                                        <p:cTn id="69" dur="500"/>
                                        <p:tgtEl>
                                          <p:spTgt spid="35"/>
                                        </p:tgtEl>
                                      </p:cBhvr>
                                    </p:animEffect>
                                  </p:childTnLst>
                                </p:cTn>
                              </p:par>
                              <p:par>
                                <p:cTn id="70" presetID="22" presetClass="entr" presetSubtype="8" fill="hold" nodeType="with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wipe(left)">
                                      <p:cBhvr>
                                        <p:cTn id="72" dur="500"/>
                                        <p:tgtEl>
                                          <p:spTgt spid="38"/>
                                        </p:tgtEl>
                                      </p:cBhvr>
                                    </p:animEffect>
                                  </p:childTnLst>
                                </p:cTn>
                              </p:par>
                            </p:childTnLst>
                          </p:cTn>
                        </p:par>
                        <p:par>
                          <p:cTn id="73" fill="hold">
                            <p:stCondLst>
                              <p:cond delay="2650"/>
                            </p:stCondLst>
                            <p:childTnLst>
                              <p:par>
                                <p:cTn id="74" presetID="53" presetClass="entr" presetSubtype="16" fill="hold" nodeType="afterEffect">
                                  <p:stCondLst>
                                    <p:cond delay="0"/>
                                  </p:stCondLst>
                                  <p:childTnLst>
                                    <p:set>
                                      <p:cBhvr>
                                        <p:cTn id="75" dur="1" fill="hold">
                                          <p:stCondLst>
                                            <p:cond delay="0"/>
                                          </p:stCondLst>
                                        </p:cTn>
                                        <p:tgtEl>
                                          <p:spTgt spid="42"/>
                                        </p:tgtEl>
                                        <p:attrNameLst>
                                          <p:attrName>style.visibility</p:attrName>
                                        </p:attrNameLst>
                                      </p:cBhvr>
                                      <p:to>
                                        <p:strVal val="visible"/>
                                      </p:to>
                                    </p:set>
                                    <p:anim calcmode="lin" valueType="num">
                                      <p:cBhvr>
                                        <p:cTn id="76" dur="500" fill="hold"/>
                                        <p:tgtEl>
                                          <p:spTgt spid="42"/>
                                        </p:tgtEl>
                                        <p:attrNameLst>
                                          <p:attrName>ppt_w</p:attrName>
                                        </p:attrNameLst>
                                      </p:cBhvr>
                                      <p:tavLst>
                                        <p:tav tm="0">
                                          <p:val>
                                            <p:fltVal val="0"/>
                                          </p:val>
                                        </p:tav>
                                        <p:tav tm="100000">
                                          <p:val>
                                            <p:strVal val="#ppt_w"/>
                                          </p:val>
                                        </p:tav>
                                      </p:tavLst>
                                    </p:anim>
                                    <p:anim calcmode="lin" valueType="num">
                                      <p:cBhvr>
                                        <p:cTn id="77" dur="500" fill="hold"/>
                                        <p:tgtEl>
                                          <p:spTgt spid="42"/>
                                        </p:tgtEl>
                                        <p:attrNameLst>
                                          <p:attrName>ppt_h</p:attrName>
                                        </p:attrNameLst>
                                      </p:cBhvr>
                                      <p:tavLst>
                                        <p:tav tm="0">
                                          <p:val>
                                            <p:fltVal val="0"/>
                                          </p:val>
                                        </p:tav>
                                        <p:tav tm="100000">
                                          <p:val>
                                            <p:strVal val="#ppt_h"/>
                                          </p:val>
                                        </p:tav>
                                      </p:tavLst>
                                    </p:anim>
                                    <p:animEffect transition="in" filter="fade">
                                      <p:cBhvr>
                                        <p:cTn id="78" dur="500"/>
                                        <p:tgtEl>
                                          <p:spTgt spid="42"/>
                                        </p:tgtEl>
                                      </p:cBhvr>
                                    </p:animEffect>
                                  </p:childTnLst>
                                </p:cTn>
                              </p:par>
                              <p:par>
                                <p:cTn id="79" presetID="22" presetClass="entr" presetSubtype="8" fill="hold" nodeType="with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wipe(left)">
                                      <p:cBhvr>
                                        <p:cTn id="81" dur="500"/>
                                        <p:tgtEl>
                                          <p:spTgt spid="41"/>
                                        </p:tgtEl>
                                      </p:cBhvr>
                                    </p:animEffect>
                                  </p:childTnLst>
                                </p:cTn>
                              </p:par>
                              <p:par>
                                <p:cTn id="82" presetID="22" presetClass="entr" presetSubtype="8" fill="hold" nodeType="withEffect">
                                  <p:stCondLst>
                                    <p:cond delay="0"/>
                                  </p:stCondLst>
                                  <p:childTnLst>
                                    <p:set>
                                      <p:cBhvr>
                                        <p:cTn id="83" dur="1" fill="hold">
                                          <p:stCondLst>
                                            <p:cond delay="0"/>
                                          </p:stCondLst>
                                        </p:cTn>
                                        <p:tgtEl>
                                          <p:spTgt spid="37"/>
                                        </p:tgtEl>
                                        <p:attrNameLst>
                                          <p:attrName>style.visibility</p:attrName>
                                        </p:attrNameLst>
                                      </p:cBhvr>
                                      <p:to>
                                        <p:strVal val="visible"/>
                                      </p:to>
                                    </p:set>
                                    <p:animEffect transition="in" filter="wipe(left)">
                                      <p:cBhvr>
                                        <p:cTn id="84" dur="500"/>
                                        <p:tgtEl>
                                          <p:spTgt spid="37"/>
                                        </p:tgtEl>
                                      </p:cBhvr>
                                    </p:animEffect>
                                  </p:childTnLst>
                                </p:cTn>
                              </p:par>
                              <p:par>
                                <p:cTn id="85" presetID="53" presetClass="entr" presetSubtype="16" fill="hold" nodeType="withEffect">
                                  <p:stCondLst>
                                    <p:cond delay="0"/>
                                  </p:stCondLst>
                                  <p:childTnLst>
                                    <p:set>
                                      <p:cBhvr>
                                        <p:cTn id="86" dur="1" fill="hold">
                                          <p:stCondLst>
                                            <p:cond delay="0"/>
                                          </p:stCondLst>
                                        </p:cTn>
                                        <p:tgtEl>
                                          <p:spTgt spid="11"/>
                                        </p:tgtEl>
                                        <p:attrNameLst>
                                          <p:attrName>style.visibility</p:attrName>
                                        </p:attrNameLst>
                                      </p:cBhvr>
                                      <p:to>
                                        <p:strVal val="visible"/>
                                      </p:to>
                                    </p:set>
                                    <p:anim calcmode="lin" valueType="num">
                                      <p:cBhvr>
                                        <p:cTn id="87" dur="500" fill="hold"/>
                                        <p:tgtEl>
                                          <p:spTgt spid="11"/>
                                        </p:tgtEl>
                                        <p:attrNameLst>
                                          <p:attrName>ppt_w</p:attrName>
                                        </p:attrNameLst>
                                      </p:cBhvr>
                                      <p:tavLst>
                                        <p:tav tm="0">
                                          <p:val>
                                            <p:fltVal val="0"/>
                                          </p:val>
                                        </p:tav>
                                        <p:tav tm="100000">
                                          <p:val>
                                            <p:strVal val="#ppt_w"/>
                                          </p:val>
                                        </p:tav>
                                      </p:tavLst>
                                    </p:anim>
                                    <p:anim calcmode="lin" valueType="num">
                                      <p:cBhvr>
                                        <p:cTn id="88" dur="500" fill="hold"/>
                                        <p:tgtEl>
                                          <p:spTgt spid="11"/>
                                        </p:tgtEl>
                                        <p:attrNameLst>
                                          <p:attrName>ppt_h</p:attrName>
                                        </p:attrNameLst>
                                      </p:cBhvr>
                                      <p:tavLst>
                                        <p:tav tm="0">
                                          <p:val>
                                            <p:fltVal val="0"/>
                                          </p:val>
                                        </p:tav>
                                        <p:tav tm="100000">
                                          <p:val>
                                            <p:strVal val="#ppt_h"/>
                                          </p:val>
                                        </p:tav>
                                      </p:tavLst>
                                    </p:anim>
                                    <p:animEffect transition="in" filter="fade">
                                      <p:cBhvr>
                                        <p:cTn id="89" dur="500"/>
                                        <p:tgtEl>
                                          <p:spTgt spid="11"/>
                                        </p:tgtEl>
                                      </p:cBhvr>
                                    </p:animEffect>
                                  </p:childTnLst>
                                </p:cTn>
                              </p:par>
                              <p:par>
                                <p:cTn id="90" presetID="53" presetClass="entr" presetSubtype="16" fill="hold" nodeType="withEffect">
                                  <p:stCondLst>
                                    <p:cond delay="0"/>
                                  </p:stCondLst>
                                  <p:childTnLst>
                                    <p:set>
                                      <p:cBhvr>
                                        <p:cTn id="91" dur="1" fill="hold">
                                          <p:stCondLst>
                                            <p:cond delay="0"/>
                                          </p:stCondLst>
                                        </p:cTn>
                                        <p:tgtEl>
                                          <p:spTgt spid="13"/>
                                        </p:tgtEl>
                                        <p:attrNameLst>
                                          <p:attrName>style.visibility</p:attrName>
                                        </p:attrNameLst>
                                      </p:cBhvr>
                                      <p:to>
                                        <p:strVal val="visible"/>
                                      </p:to>
                                    </p:set>
                                    <p:anim calcmode="lin" valueType="num">
                                      <p:cBhvr>
                                        <p:cTn id="92" dur="500" fill="hold"/>
                                        <p:tgtEl>
                                          <p:spTgt spid="13"/>
                                        </p:tgtEl>
                                        <p:attrNameLst>
                                          <p:attrName>ppt_w</p:attrName>
                                        </p:attrNameLst>
                                      </p:cBhvr>
                                      <p:tavLst>
                                        <p:tav tm="0">
                                          <p:val>
                                            <p:fltVal val="0"/>
                                          </p:val>
                                        </p:tav>
                                        <p:tav tm="100000">
                                          <p:val>
                                            <p:strVal val="#ppt_w"/>
                                          </p:val>
                                        </p:tav>
                                      </p:tavLst>
                                    </p:anim>
                                    <p:anim calcmode="lin" valueType="num">
                                      <p:cBhvr>
                                        <p:cTn id="93" dur="500" fill="hold"/>
                                        <p:tgtEl>
                                          <p:spTgt spid="13"/>
                                        </p:tgtEl>
                                        <p:attrNameLst>
                                          <p:attrName>ppt_h</p:attrName>
                                        </p:attrNameLst>
                                      </p:cBhvr>
                                      <p:tavLst>
                                        <p:tav tm="0">
                                          <p:val>
                                            <p:fltVal val="0"/>
                                          </p:val>
                                        </p:tav>
                                        <p:tav tm="100000">
                                          <p:val>
                                            <p:strVal val="#ppt_h"/>
                                          </p:val>
                                        </p:tav>
                                      </p:tavLst>
                                    </p:anim>
                                    <p:animEffect transition="in" filter="fade">
                                      <p:cBhvr>
                                        <p:cTn id="94" dur="500"/>
                                        <p:tgtEl>
                                          <p:spTgt spid="13"/>
                                        </p:tgtEl>
                                      </p:cBhvr>
                                    </p:animEffect>
                                  </p:childTnLst>
                                </p:cTn>
                              </p:par>
                              <p:par>
                                <p:cTn id="95" presetID="53" presetClass="entr" presetSubtype="16" fill="hold" nodeType="withEffect">
                                  <p:stCondLst>
                                    <p:cond delay="0"/>
                                  </p:stCondLst>
                                  <p:childTnLst>
                                    <p:set>
                                      <p:cBhvr>
                                        <p:cTn id="96" dur="1" fill="hold">
                                          <p:stCondLst>
                                            <p:cond delay="0"/>
                                          </p:stCondLst>
                                        </p:cTn>
                                        <p:tgtEl>
                                          <p:spTgt spid="15"/>
                                        </p:tgtEl>
                                        <p:attrNameLst>
                                          <p:attrName>style.visibility</p:attrName>
                                        </p:attrNameLst>
                                      </p:cBhvr>
                                      <p:to>
                                        <p:strVal val="visible"/>
                                      </p:to>
                                    </p:set>
                                    <p:anim calcmode="lin" valueType="num">
                                      <p:cBhvr>
                                        <p:cTn id="97" dur="500" fill="hold"/>
                                        <p:tgtEl>
                                          <p:spTgt spid="15"/>
                                        </p:tgtEl>
                                        <p:attrNameLst>
                                          <p:attrName>ppt_w</p:attrName>
                                        </p:attrNameLst>
                                      </p:cBhvr>
                                      <p:tavLst>
                                        <p:tav tm="0">
                                          <p:val>
                                            <p:fltVal val="0"/>
                                          </p:val>
                                        </p:tav>
                                        <p:tav tm="100000">
                                          <p:val>
                                            <p:strVal val="#ppt_w"/>
                                          </p:val>
                                        </p:tav>
                                      </p:tavLst>
                                    </p:anim>
                                    <p:anim calcmode="lin" valueType="num">
                                      <p:cBhvr>
                                        <p:cTn id="98" dur="500" fill="hold"/>
                                        <p:tgtEl>
                                          <p:spTgt spid="15"/>
                                        </p:tgtEl>
                                        <p:attrNameLst>
                                          <p:attrName>ppt_h</p:attrName>
                                        </p:attrNameLst>
                                      </p:cBhvr>
                                      <p:tavLst>
                                        <p:tav tm="0">
                                          <p:val>
                                            <p:fltVal val="0"/>
                                          </p:val>
                                        </p:tav>
                                        <p:tav tm="100000">
                                          <p:val>
                                            <p:strVal val="#ppt_h"/>
                                          </p:val>
                                        </p:tav>
                                      </p:tavLst>
                                    </p:anim>
                                    <p:animEffect transition="in" filter="fade">
                                      <p:cBhvr>
                                        <p:cTn id="99" dur="500"/>
                                        <p:tgtEl>
                                          <p:spTgt spid="15"/>
                                        </p:tgtEl>
                                      </p:cBhvr>
                                    </p:animEffect>
                                  </p:childTnLst>
                                </p:cTn>
                              </p:par>
                              <p:par>
                                <p:cTn id="100" presetID="53" presetClass="entr" presetSubtype="16" fill="hold" nodeType="withEffect">
                                  <p:stCondLst>
                                    <p:cond delay="0"/>
                                  </p:stCondLst>
                                  <p:childTnLst>
                                    <p:set>
                                      <p:cBhvr>
                                        <p:cTn id="101" dur="1" fill="hold">
                                          <p:stCondLst>
                                            <p:cond delay="0"/>
                                          </p:stCondLst>
                                        </p:cTn>
                                        <p:tgtEl>
                                          <p:spTgt spid="17"/>
                                        </p:tgtEl>
                                        <p:attrNameLst>
                                          <p:attrName>style.visibility</p:attrName>
                                        </p:attrNameLst>
                                      </p:cBhvr>
                                      <p:to>
                                        <p:strVal val="visible"/>
                                      </p:to>
                                    </p:set>
                                    <p:anim calcmode="lin" valueType="num">
                                      <p:cBhvr>
                                        <p:cTn id="102" dur="500" fill="hold"/>
                                        <p:tgtEl>
                                          <p:spTgt spid="17"/>
                                        </p:tgtEl>
                                        <p:attrNameLst>
                                          <p:attrName>ppt_w</p:attrName>
                                        </p:attrNameLst>
                                      </p:cBhvr>
                                      <p:tavLst>
                                        <p:tav tm="0">
                                          <p:val>
                                            <p:fltVal val="0"/>
                                          </p:val>
                                        </p:tav>
                                        <p:tav tm="100000">
                                          <p:val>
                                            <p:strVal val="#ppt_w"/>
                                          </p:val>
                                        </p:tav>
                                      </p:tavLst>
                                    </p:anim>
                                    <p:anim calcmode="lin" valueType="num">
                                      <p:cBhvr>
                                        <p:cTn id="103" dur="500" fill="hold"/>
                                        <p:tgtEl>
                                          <p:spTgt spid="17"/>
                                        </p:tgtEl>
                                        <p:attrNameLst>
                                          <p:attrName>ppt_h</p:attrName>
                                        </p:attrNameLst>
                                      </p:cBhvr>
                                      <p:tavLst>
                                        <p:tav tm="0">
                                          <p:val>
                                            <p:fltVal val="0"/>
                                          </p:val>
                                        </p:tav>
                                        <p:tav tm="100000">
                                          <p:val>
                                            <p:strVal val="#ppt_h"/>
                                          </p:val>
                                        </p:tav>
                                      </p:tavLst>
                                    </p:anim>
                                    <p:animEffect transition="in" filter="fade">
                                      <p:cBhvr>
                                        <p:cTn id="104" dur="500"/>
                                        <p:tgtEl>
                                          <p:spTgt spid="17"/>
                                        </p:tgtEl>
                                      </p:cBhvr>
                                    </p:animEffect>
                                  </p:childTnLst>
                                </p:cTn>
                              </p:par>
                              <p:par>
                                <p:cTn id="105" presetID="53" presetClass="entr" presetSubtype="16" fill="hold" nodeType="withEffect">
                                  <p:stCondLst>
                                    <p:cond delay="0"/>
                                  </p:stCondLst>
                                  <p:childTnLst>
                                    <p:set>
                                      <p:cBhvr>
                                        <p:cTn id="106" dur="1" fill="hold">
                                          <p:stCondLst>
                                            <p:cond delay="0"/>
                                          </p:stCondLst>
                                        </p:cTn>
                                        <p:tgtEl>
                                          <p:spTgt spid="19"/>
                                        </p:tgtEl>
                                        <p:attrNameLst>
                                          <p:attrName>style.visibility</p:attrName>
                                        </p:attrNameLst>
                                      </p:cBhvr>
                                      <p:to>
                                        <p:strVal val="visible"/>
                                      </p:to>
                                    </p:set>
                                    <p:anim calcmode="lin" valueType="num">
                                      <p:cBhvr>
                                        <p:cTn id="107" dur="500" fill="hold"/>
                                        <p:tgtEl>
                                          <p:spTgt spid="19"/>
                                        </p:tgtEl>
                                        <p:attrNameLst>
                                          <p:attrName>ppt_w</p:attrName>
                                        </p:attrNameLst>
                                      </p:cBhvr>
                                      <p:tavLst>
                                        <p:tav tm="0">
                                          <p:val>
                                            <p:fltVal val="0"/>
                                          </p:val>
                                        </p:tav>
                                        <p:tav tm="100000">
                                          <p:val>
                                            <p:strVal val="#ppt_w"/>
                                          </p:val>
                                        </p:tav>
                                      </p:tavLst>
                                    </p:anim>
                                    <p:anim calcmode="lin" valueType="num">
                                      <p:cBhvr>
                                        <p:cTn id="108" dur="500" fill="hold"/>
                                        <p:tgtEl>
                                          <p:spTgt spid="19"/>
                                        </p:tgtEl>
                                        <p:attrNameLst>
                                          <p:attrName>ppt_h</p:attrName>
                                        </p:attrNameLst>
                                      </p:cBhvr>
                                      <p:tavLst>
                                        <p:tav tm="0">
                                          <p:val>
                                            <p:fltVal val="0"/>
                                          </p:val>
                                        </p:tav>
                                        <p:tav tm="100000">
                                          <p:val>
                                            <p:strVal val="#ppt_h"/>
                                          </p:val>
                                        </p:tav>
                                      </p:tavLst>
                                    </p:anim>
                                    <p:animEffect transition="in" filter="fade">
                                      <p:cBhvr>
                                        <p:cTn id="109" dur="500"/>
                                        <p:tgtEl>
                                          <p:spTgt spid="19"/>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72"/>
                                        </p:tgtEl>
                                        <p:attrNameLst>
                                          <p:attrName>style.visibility</p:attrName>
                                        </p:attrNameLst>
                                      </p:cBhvr>
                                      <p:to>
                                        <p:strVal val="visible"/>
                                      </p:to>
                                    </p:set>
                                    <p:anim calcmode="lin" valueType="num">
                                      <p:cBhvr>
                                        <p:cTn id="112" dur="500" fill="hold"/>
                                        <p:tgtEl>
                                          <p:spTgt spid="72"/>
                                        </p:tgtEl>
                                        <p:attrNameLst>
                                          <p:attrName>ppt_w</p:attrName>
                                        </p:attrNameLst>
                                      </p:cBhvr>
                                      <p:tavLst>
                                        <p:tav tm="0">
                                          <p:val>
                                            <p:fltVal val="0"/>
                                          </p:val>
                                        </p:tav>
                                        <p:tav tm="100000">
                                          <p:val>
                                            <p:strVal val="#ppt_w"/>
                                          </p:val>
                                        </p:tav>
                                      </p:tavLst>
                                    </p:anim>
                                    <p:anim calcmode="lin" valueType="num">
                                      <p:cBhvr>
                                        <p:cTn id="113" dur="500" fill="hold"/>
                                        <p:tgtEl>
                                          <p:spTgt spid="72"/>
                                        </p:tgtEl>
                                        <p:attrNameLst>
                                          <p:attrName>ppt_h</p:attrName>
                                        </p:attrNameLst>
                                      </p:cBhvr>
                                      <p:tavLst>
                                        <p:tav tm="0">
                                          <p:val>
                                            <p:fltVal val="0"/>
                                          </p:val>
                                        </p:tav>
                                        <p:tav tm="100000">
                                          <p:val>
                                            <p:strVal val="#ppt_h"/>
                                          </p:val>
                                        </p:tav>
                                      </p:tavLst>
                                    </p:anim>
                                    <p:animEffect transition="in" filter="fade">
                                      <p:cBhvr>
                                        <p:cTn id="114" dur="500"/>
                                        <p:tgtEl>
                                          <p:spTgt spid="72"/>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73"/>
                                        </p:tgtEl>
                                        <p:attrNameLst>
                                          <p:attrName>style.visibility</p:attrName>
                                        </p:attrNameLst>
                                      </p:cBhvr>
                                      <p:to>
                                        <p:strVal val="visible"/>
                                      </p:to>
                                    </p:set>
                                    <p:anim calcmode="lin" valueType="num">
                                      <p:cBhvr>
                                        <p:cTn id="117" dur="500" fill="hold"/>
                                        <p:tgtEl>
                                          <p:spTgt spid="73"/>
                                        </p:tgtEl>
                                        <p:attrNameLst>
                                          <p:attrName>ppt_w</p:attrName>
                                        </p:attrNameLst>
                                      </p:cBhvr>
                                      <p:tavLst>
                                        <p:tav tm="0">
                                          <p:val>
                                            <p:fltVal val="0"/>
                                          </p:val>
                                        </p:tav>
                                        <p:tav tm="100000">
                                          <p:val>
                                            <p:strVal val="#ppt_w"/>
                                          </p:val>
                                        </p:tav>
                                      </p:tavLst>
                                    </p:anim>
                                    <p:anim calcmode="lin" valueType="num">
                                      <p:cBhvr>
                                        <p:cTn id="118" dur="500" fill="hold"/>
                                        <p:tgtEl>
                                          <p:spTgt spid="73"/>
                                        </p:tgtEl>
                                        <p:attrNameLst>
                                          <p:attrName>ppt_h</p:attrName>
                                        </p:attrNameLst>
                                      </p:cBhvr>
                                      <p:tavLst>
                                        <p:tav tm="0">
                                          <p:val>
                                            <p:fltVal val="0"/>
                                          </p:val>
                                        </p:tav>
                                        <p:tav tm="100000">
                                          <p:val>
                                            <p:strVal val="#ppt_h"/>
                                          </p:val>
                                        </p:tav>
                                      </p:tavLst>
                                    </p:anim>
                                    <p:animEffect transition="in" filter="fade">
                                      <p:cBhvr>
                                        <p:cTn id="119" dur="500"/>
                                        <p:tgtEl>
                                          <p:spTgt spid="73"/>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74"/>
                                        </p:tgtEl>
                                        <p:attrNameLst>
                                          <p:attrName>style.visibility</p:attrName>
                                        </p:attrNameLst>
                                      </p:cBhvr>
                                      <p:to>
                                        <p:strVal val="visible"/>
                                      </p:to>
                                    </p:set>
                                    <p:anim calcmode="lin" valueType="num">
                                      <p:cBhvr>
                                        <p:cTn id="122" dur="500" fill="hold"/>
                                        <p:tgtEl>
                                          <p:spTgt spid="74"/>
                                        </p:tgtEl>
                                        <p:attrNameLst>
                                          <p:attrName>ppt_w</p:attrName>
                                        </p:attrNameLst>
                                      </p:cBhvr>
                                      <p:tavLst>
                                        <p:tav tm="0">
                                          <p:val>
                                            <p:fltVal val="0"/>
                                          </p:val>
                                        </p:tav>
                                        <p:tav tm="100000">
                                          <p:val>
                                            <p:strVal val="#ppt_w"/>
                                          </p:val>
                                        </p:tav>
                                      </p:tavLst>
                                    </p:anim>
                                    <p:anim calcmode="lin" valueType="num">
                                      <p:cBhvr>
                                        <p:cTn id="123" dur="500" fill="hold"/>
                                        <p:tgtEl>
                                          <p:spTgt spid="74"/>
                                        </p:tgtEl>
                                        <p:attrNameLst>
                                          <p:attrName>ppt_h</p:attrName>
                                        </p:attrNameLst>
                                      </p:cBhvr>
                                      <p:tavLst>
                                        <p:tav tm="0">
                                          <p:val>
                                            <p:fltVal val="0"/>
                                          </p:val>
                                        </p:tav>
                                        <p:tav tm="100000">
                                          <p:val>
                                            <p:strVal val="#ppt_h"/>
                                          </p:val>
                                        </p:tav>
                                      </p:tavLst>
                                    </p:anim>
                                    <p:animEffect transition="in" filter="fade">
                                      <p:cBhvr>
                                        <p:cTn id="124" dur="500"/>
                                        <p:tgtEl>
                                          <p:spTgt spid="74"/>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75"/>
                                        </p:tgtEl>
                                        <p:attrNameLst>
                                          <p:attrName>style.visibility</p:attrName>
                                        </p:attrNameLst>
                                      </p:cBhvr>
                                      <p:to>
                                        <p:strVal val="visible"/>
                                      </p:to>
                                    </p:set>
                                    <p:anim calcmode="lin" valueType="num">
                                      <p:cBhvr>
                                        <p:cTn id="127" dur="500" fill="hold"/>
                                        <p:tgtEl>
                                          <p:spTgt spid="75"/>
                                        </p:tgtEl>
                                        <p:attrNameLst>
                                          <p:attrName>ppt_w</p:attrName>
                                        </p:attrNameLst>
                                      </p:cBhvr>
                                      <p:tavLst>
                                        <p:tav tm="0">
                                          <p:val>
                                            <p:fltVal val="0"/>
                                          </p:val>
                                        </p:tav>
                                        <p:tav tm="100000">
                                          <p:val>
                                            <p:strVal val="#ppt_w"/>
                                          </p:val>
                                        </p:tav>
                                      </p:tavLst>
                                    </p:anim>
                                    <p:anim calcmode="lin" valueType="num">
                                      <p:cBhvr>
                                        <p:cTn id="128" dur="500" fill="hold"/>
                                        <p:tgtEl>
                                          <p:spTgt spid="75"/>
                                        </p:tgtEl>
                                        <p:attrNameLst>
                                          <p:attrName>ppt_h</p:attrName>
                                        </p:attrNameLst>
                                      </p:cBhvr>
                                      <p:tavLst>
                                        <p:tav tm="0">
                                          <p:val>
                                            <p:fltVal val="0"/>
                                          </p:val>
                                        </p:tav>
                                        <p:tav tm="100000">
                                          <p:val>
                                            <p:strVal val="#ppt_h"/>
                                          </p:val>
                                        </p:tav>
                                      </p:tavLst>
                                    </p:anim>
                                    <p:animEffect transition="in" filter="fade">
                                      <p:cBhvr>
                                        <p:cTn id="129" dur="500"/>
                                        <p:tgtEl>
                                          <p:spTgt spid="75"/>
                                        </p:tgtEl>
                                      </p:cBhvr>
                                    </p:animEffect>
                                  </p:childTnLst>
                                </p:cTn>
                              </p:par>
                              <p:par>
                                <p:cTn id="130" presetID="53" presetClass="entr" presetSubtype="16" fill="hold" grpId="0" nodeType="withEffect">
                                  <p:stCondLst>
                                    <p:cond delay="0"/>
                                  </p:stCondLst>
                                  <p:childTnLst>
                                    <p:set>
                                      <p:cBhvr>
                                        <p:cTn id="131" dur="1" fill="hold">
                                          <p:stCondLst>
                                            <p:cond delay="0"/>
                                          </p:stCondLst>
                                        </p:cTn>
                                        <p:tgtEl>
                                          <p:spTgt spid="76"/>
                                        </p:tgtEl>
                                        <p:attrNameLst>
                                          <p:attrName>style.visibility</p:attrName>
                                        </p:attrNameLst>
                                      </p:cBhvr>
                                      <p:to>
                                        <p:strVal val="visible"/>
                                      </p:to>
                                    </p:set>
                                    <p:anim calcmode="lin" valueType="num">
                                      <p:cBhvr>
                                        <p:cTn id="132" dur="500" fill="hold"/>
                                        <p:tgtEl>
                                          <p:spTgt spid="76"/>
                                        </p:tgtEl>
                                        <p:attrNameLst>
                                          <p:attrName>ppt_w</p:attrName>
                                        </p:attrNameLst>
                                      </p:cBhvr>
                                      <p:tavLst>
                                        <p:tav tm="0">
                                          <p:val>
                                            <p:fltVal val="0"/>
                                          </p:val>
                                        </p:tav>
                                        <p:tav tm="100000">
                                          <p:val>
                                            <p:strVal val="#ppt_w"/>
                                          </p:val>
                                        </p:tav>
                                      </p:tavLst>
                                    </p:anim>
                                    <p:anim calcmode="lin" valueType="num">
                                      <p:cBhvr>
                                        <p:cTn id="133" dur="500" fill="hold"/>
                                        <p:tgtEl>
                                          <p:spTgt spid="76"/>
                                        </p:tgtEl>
                                        <p:attrNameLst>
                                          <p:attrName>ppt_h</p:attrName>
                                        </p:attrNameLst>
                                      </p:cBhvr>
                                      <p:tavLst>
                                        <p:tav tm="0">
                                          <p:val>
                                            <p:fltVal val="0"/>
                                          </p:val>
                                        </p:tav>
                                        <p:tav tm="100000">
                                          <p:val>
                                            <p:strVal val="#ppt_h"/>
                                          </p:val>
                                        </p:tav>
                                      </p:tavLst>
                                    </p:anim>
                                    <p:animEffect transition="in" filter="fade">
                                      <p:cBhvr>
                                        <p:cTn id="134" dur="500"/>
                                        <p:tgtEl>
                                          <p:spTgt spid="76"/>
                                        </p:tgtEl>
                                      </p:cBhvr>
                                    </p:animEffect>
                                  </p:childTnLst>
                                </p:cTn>
                              </p:par>
                            </p:childTnLst>
                          </p:cTn>
                        </p:par>
                        <p:par>
                          <p:cTn id="135" fill="hold">
                            <p:stCondLst>
                              <p:cond delay="3150"/>
                            </p:stCondLst>
                            <p:childTnLst>
                              <p:par>
                                <p:cTn id="136" presetID="22" presetClass="entr" presetSubtype="8" fill="hold" nodeType="afterEffect">
                                  <p:stCondLst>
                                    <p:cond delay="0"/>
                                  </p:stCondLst>
                                  <p:childTnLst>
                                    <p:set>
                                      <p:cBhvr>
                                        <p:cTn id="137" dur="1" fill="hold">
                                          <p:stCondLst>
                                            <p:cond delay="0"/>
                                          </p:stCondLst>
                                        </p:cTn>
                                        <p:tgtEl>
                                          <p:spTgt spid="83"/>
                                        </p:tgtEl>
                                        <p:attrNameLst>
                                          <p:attrName>style.visibility</p:attrName>
                                        </p:attrNameLst>
                                      </p:cBhvr>
                                      <p:to>
                                        <p:strVal val="visible"/>
                                      </p:to>
                                    </p:set>
                                    <p:animEffect transition="in" filter="wipe(left)">
                                      <p:cBhvr>
                                        <p:cTn id="138" dur="500"/>
                                        <p:tgtEl>
                                          <p:spTgt spid="83"/>
                                        </p:tgtEl>
                                      </p:cBhvr>
                                    </p:animEffect>
                                  </p:childTnLst>
                                </p:cTn>
                              </p:par>
                            </p:childTnLst>
                          </p:cTn>
                        </p:par>
                        <p:par>
                          <p:cTn id="139" fill="hold">
                            <p:stCondLst>
                              <p:cond delay="3650"/>
                            </p:stCondLst>
                            <p:childTnLst>
                              <p:par>
                                <p:cTn id="140" presetID="22" presetClass="entr" presetSubtype="8" fill="hold" nodeType="afterEffect">
                                  <p:stCondLst>
                                    <p:cond delay="0"/>
                                  </p:stCondLst>
                                  <p:childTnLst>
                                    <p:set>
                                      <p:cBhvr>
                                        <p:cTn id="141" dur="1" fill="hold">
                                          <p:stCondLst>
                                            <p:cond delay="0"/>
                                          </p:stCondLst>
                                        </p:cTn>
                                        <p:tgtEl>
                                          <p:spTgt spid="84"/>
                                        </p:tgtEl>
                                        <p:attrNameLst>
                                          <p:attrName>style.visibility</p:attrName>
                                        </p:attrNameLst>
                                      </p:cBhvr>
                                      <p:to>
                                        <p:strVal val="visible"/>
                                      </p:to>
                                    </p:set>
                                    <p:animEffect transition="in" filter="wipe(left)">
                                      <p:cBhvr>
                                        <p:cTn id="142" dur="500"/>
                                        <p:tgtEl>
                                          <p:spTgt spid="84"/>
                                        </p:tgtEl>
                                      </p:cBhvr>
                                    </p:animEffect>
                                  </p:childTnLst>
                                </p:cTn>
                              </p:par>
                            </p:childTnLst>
                          </p:cTn>
                        </p:par>
                        <p:par>
                          <p:cTn id="143" fill="hold">
                            <p:stCondLst>
                              <p:cond delay="4150"/>
                            </p:stCondLst>
                            <p:childTnLst>
                              <p:par>
                                <p:cTn id="144" presetID="22" presetClass="entr" presetSubtype="8" fill="hold" nodeType="afterEffect">
                                  <p:stCondLst>
                                    <p:cond delay="0"/>
                                  </p:stCondLst>
                                  <p:childTnLst>
                                    <p:set>
                                      <p:cBhvr>
                                        <p:cTn id="145" dur="1" fill="hold">
                                          <p:stCondLst>
                                            <p:cond delay="0"/>
                                          </p:stCondLst>
                                        </p:cTn>
                                        <p:tgtEl>
                                          <p:spTgt spid="85"/>
                                        </p:tgtEl>
                                        <p:attrNameLst>
                                          <p:attrName>style.visibility</p:attrName>
                                        </p:attrNameLst>
                                      </p:cBhvr>
                                      <p:to>
                                        <p:strVal val="visible"/>
                                      </p:to>
                                    </p:set>
                                    <p:animEffect transition="in" filter="wipe(left)">
                                      <p:cBhvr>
                                        <p:cTn id="146" dur="500"/>
                                        <p:tgtEl>
                                          <p:spTgt spid="85"/>
                                        </p:tgtEl>
                                      </p:cBhvr>
                                    </p:animEffect>
                                  </p:childTnLst>
                                </p:cTn>
                              </p:par>
                            </p:childTnLst>
                          </p:cTn>
                        </p:par>
                        <p:par>
                          <p:cTn id="147" fill="hold">
                            <p:stCondLst>
                              <p:cond delay="4650"/>
                            </p:stCondLst>
                            <p:childTnLst>
                              <p:par>
                                <p:cTn id="148" presetID="22" presetClass="entr" presetSubtype="8" fill="hold" nodeType="afterEffect">
                                  <p:stCondLst>
                                    <p:cond delay="0"/>
                                  </p:stCondLst>
                                  <p:childTnLst>
                                    <p:set>
                                      <p:cBhvr>
                                        <p:cTn id="149" dur="1" fill="hold">
                                          <p:stCondLst>
                                            <p:cond delay="0"/>
                                          </p:stCondLst>
                                        </p:cTn>
                                        <p:tgtEl>
                                          <p:spTgt spid="86"/>
                                        </p:tgtEl>
                                        <p:attrNameLst>
                                          <p:attrName>style.visibility</p:attrName>
                                        </p:attrNameLst>
                                      </p:cBhvr>
                                      <p:to>
                                        <p:strVal val="visible"/>
                                      </p:to>
                                    </p:set>
                                    <p:animEffect transition="in" filter="wipe(left)">
                                      <p:cBhvr>
                                        <p:cTn id="150" dur="500"/>
                                        <p:tgtEl>
                                          <p:spTgt spid="86"/>
                                        </p:tgtEl>
                                      </p:cBhvr>
                                    </p:animEffect>
                                  </p:childTnLst>
                                </p:cTn>
                              </p:par>
                            </p:childTnLst>
                          </p:cTn>
                        </p:par>
                        <p:par>
                          <p:cTn id="151" fill="hold">
                            <p:stCondLst>
                              <p:cond delay="5150"/>
                            </p:stCondLst>
                            <p:childTnLst>
                              <p:par>
                                <p:cTn id="152" presetID="22" presetClass="entr" presetSubtype="8" fill="hold" nodeType="afterEffect">
                                  <p:stCondLst>
                                    <p:cond delay="0"/>
                                  </p:stCondLst>
                                  <p:childTnLst>
                                    <p:set>
                                      <p:cBhvr>
                                        <p:cTn id="153" dur="1" fill="hold">
                                          <p:stCondLst>
                                            <p:cond delay="0"/>
                                          </p:stCondLst>
                                        </p:cTn>
                                        <p:tgtEl>
                                          <p:spTgt spid="87"/>
                                        </p:tgtEl>
                                        <p:attrNameLst>
                                          <p:attrName>style.visibility</p:attrName>
                                        </p:attrNameLst>
                                      </p:cBhvr>
                                      <p:to>
                                        <p:strVal val="visible"/>
                                      </p:to>
                                    </p:set>
                                    <p:animEffect transition="in" filter="wipe(left)">
                                      <p:cBhvr>
                                        <p:cTn id="154" dur="500"/>
                                        <p:tgtEl>
                                          <p:spTgt spid="87"/>
                                        </p:tgtEl>
                                      </p:cBhvr>
                                    </p:animEffect>
                                  </p:childTnLst>
                                </p:cTn>
                              </p:par>
                            </p:childTnLst>
                          </p:cTn>
                        </p:par>
                        <p:par>
                          <p:cTn id="155" fill="hold">
                            <p:stCondLst>
                              <p:cond delay="5650"/>
                            </p:stCondLst>
                            <p:childTnLst>
                              <p:par>
                                <p:cTn id="156" presetID="53" presetClass="entr" presetSubtype="16" fill="hold" nodeType="afterEffect">
                                  <p:stCondLst>
                                    <p:cond delay="0"/>
                                  </p:stCondLst>
                                  <p:childTnLst>
                                    <p:set>
                                      <p:cBhvr>
                                        <p:cTn id="157" dur="1" fill="hold">
                                          <p:stCondLst>
                                            <p:cond delay="0"/>
                                          </p:stCondLst>
                                        </p:cTn>
                                        <p:tgtEl>
                                          <p:spTgt spid="61"/>
                                        </p:tgtEl>
                                        <p:attrNameLst>
                                          <p:attrName>style.visibility</p:attrName>
                                        </p:attrNameLst>
                                      </p:cBhvr>
                                      <p:to>
                                        <p:strVal val="visible"/>
                                      </p:to>
                                    </p:set>
                                    <p:anim calcmode="lin" valueType="num">
                                      <p:cBhvr>
                                        <p:cTn id="158" dur="500" fill="hold"/>
                                        <p:tgtEl>
                                          <p:spTgt spid="61"/>
                                        </p:tgtEl>
                                        <p:attrNameLst>
                                          <p:attrName>ppt_w</p:attrName>
                                        </p:attrNameLst>
                                      </p:cBhvr>
                                      <p:tavLst>
                                        <p:tav tm="0">
                                          <p:val>
                                            <p:fltVal val="0"/>
                                          </p:val>
                                        </p:tav>
                                        <p:tav tm="100000">
                                          <p:val>
                                            <p:strVal val="#ppt_w"/>
                                          </p:val>
                                        </p:tav>
                                      </p:tavLst>
                                    </p:anim>
                                    <p:anim calcmode="lin" valueType="num">
                                      <p:cBhvr>
                                        <p:cTn id="159" dur="500" fill="hold"/>
                                        <p:tgtEl>
                                          <p:spTgt spid="61"/>
                                        </p:tgtEl>
                                        <p:attrNameLst>
                                          <p:attrName>ppt_h</p:attrName>
                                        </p:attrNameLst>
                                      </p:cBhvr>
                                      <p:tavLst>
                                        <p:tav tm="0">
                                          <p:val>
                                            <p:fltVal val="0"/>
                                          </p:val>
                                        </p:tav>
                                        <p:tav tm="100000">
                                          <p:val>
                                            <p:strVal val="#ppt_h"/>
                                          </p:val>
                                        </p:tav>
                                      </p:tavLst>
                                    </p:anim>
                                    <p:animEffect transition="in" filter="fade">
                                      <p:cBhvr>
                                        <p:cTn id="160" dur="500"/>
                                        <p:tgtEl>
                                          <p:spTgt spid="61"/>
                                        </p:tgtEl>
                                      </p:cBhvr>
                                    </p:animEffect>
                                  </p:childTnLst>
                                </p:cTn>
                              </p:par>
                              <p:par>
                                <p:cTn id="161" presetID="53" presetClass="entr" presetSubtype="16" fill="hold" nodeType="withEffect">
                                  <p:stCondLst>
                                    <p:cond delay="0"/>
                                  </p:stCondLst>
                                  <p:childTnLst>
                                    <p:set>
                                      <p:cBhvr>
                                        <p:cTn id="162" dur="1" fill="hold">
                                          <p:stCondLst>
                                            <p:cond delay="0"/>
                                          </p:stCondLst>
                                        </p:cTn>
                                        <p:tgtEl>
                                          <p:spTgt spid="62"/>
                                        </p:tgtEl>
                                        <p:attrNameLst>
                                          <p:attrName>style.visibility</p:attrName>
                                        </p:attrNameLst>
                                      </p:cBhvr>
                                      <p:to>
                                        <p:strVal val="visible"/>
                                      </p:to>
                                    </p:set>
                                    <p:anim calcmode="lin" valueType="num">
                                      <p:cBhvr>
                                        <p:cTn id="163" dur="500" fill="hold"/>
                                        <p:tgtEl>
                                          <p:spTgt spid="62"/>
                                        </p:tgtEl>
                                        <p:attrNameLst>
                                          <p:attrName>ppt_w</p:attrName>
                                        </p:attrNameLst>
                                      </p:cBhvr>
                                      <p:tavLst>
                                        <p:tav tm="0">
                                          <p:val>
                                            <p:fltVal val="0"/>
                                          </p:val>
                                        </p:tav>
                                        <p:tav tm="100000">
                                          <p:val>
                                            <p:strVal val="#ppt_w"/>
                                          </p:val>
                                        </p:tav>
                                      </p:tavLst>
                                    </p:anim>
                                    <p:anim calcmode="lin" valueType="num">
                                      <p:cBhvr>
                                        <p:cTn id="164" dur="500" fill="hold"/>
                                        <p:tgtEl>
                                          <p:spTgt spid="62"/>
                                        </p:tgtEl>
                                        <p:attrNameLst>
                                          <p:attrName>ppt_h</p:attrName>
                                        </p:attrNameLst>
                                      </p:cBhvr>
                                      <p:tavLst>
                                        <p:tav tm="0">
                                          <p:val>
                                            <p:fltVal val="0"/>
                                          </p:val>
                                        </p:tav>
                                        <p:tav tm="100000">
                                          <p:val>
                                            <p:strVal val="#ppt_h"/>
                                          </p:val>
                                        </p:tav>
                                      </p:tavLst>
                                    </p:anim>
                                    <p:animEffect transition="in" filter="fade">
                                      <p:cBhvr>
                                        <p:cTn id="165" dur="500"/>
                                        <p:tgtEl>
                                          <p:spTgt spid="62"/>
                                        </p:tgtEl>
                                      </p:cBhvr>
                                    </p:animEffect>
                                  </p:childTnLst>
                                </p:cTn>
                              </p:par>
                              <p:par>
                                <p:cTn id="166" presetID="53" presetClass="entr" presetSubtype="16" fill="hold" nodeType="withEffect">
                                  <p:stCondLst>
                                    <p:cond delay="0"/>
                                  </p:stCondLst>
                                  <p:childTnLst>
                                    <p:set>
                                      <p:cBhvr>
                                        <p:cTn id="167" dur="1" fill="hold">
                                          <p:stCondLst>
                                            <p:cond delay="0"/>
                                          </p:stCondLst>
                                        </p:cTn>
                                        <p:tgtEl>
                                          <p:spTgt spid="63"/>
                                        </p:tgtEl>
                                        <p:attrNameLst>
                                          <p:attrName>style.visibility</p:attrName>
                                        </p:attrNameLst>
                                      </p:cBhvr>
                                      <p:to>
                                        <p:strVal val="visible"/>
                                      </p:to>
                                    </p:set>
                                    <p:anim calcmode="lin" valueType="num">
                                      <p:cBhvr>
                                        <p:cTn id="168" dur="500" fill="hold"/>
                                        <p:tgtEl>
                                          <p:spTgt spid="63"/>
                                        </p:tgtEl>
                                        <p:attrNameLst>
                                          <p:attrName>ppt_w</p:attrName>
                                        </p:attrNameLst>
                                      </p:cBhvr>
                                      <p:tavLst>
                                        <p:tav tm="0">
                                          <p:val>
                                            <p:fltVal val="0"/>
                                          </p:val>
                                        </p:tav>
                                        <p:tav tm="100000">
                                          <p:val>
                                            <p:strVal val="#ppt_w"/>
                                          </p:val>
                                        </p:tav>
                                      </p:tavLst>
                                    </p:anim>
                                    <p:anim calcmode="lin" valueType="num">
                                      <p:cBhvr>
                                        <p:cTn id="169" dur="500" fill="hold"/>
                                        <p:tgtEl>
                                          <p:spTgt spid="63"/>
                                        </p:tgtEl>
                                        <p:attrNameLst>
                                          <p:attrName>ppt_h</p:attrName>
                                        </p:attrNameLst>
                                      </p:cBhvr>
                                      <p:tavLst>
                                        <p:tav tm="0">
                                          <p:val>
                                            <p:fltVal val="0"/>
                                          </p:val>
                                        </p:tav>
                                        <p:tav tm="100000">
                                          <p:val>
                                            <p:strVal val="#ppt_h"/>
                                          </p:val>
                                        </p:tav>
                                      </p:tavLst>
                                    </p:anim>
                                    <p:animEffect transition="in" filter="fade">
                                      <p:cBhvr>
                                        <p:cTn id="170" dur="500"/>
                                        <p:tgtEl>
                                          <p:spTgt spid="63"/>
                                        </p:tgtEl>
                                      </p:cBhvr>
                                    </p:animEffect>
                                  </p:childTnLst>
                                </p:cTn>
                              </p:par>
                              <p:par>
                                <p:cTn id="171" presetID="53" presetClass="entr" presetSubtype="16" fill="hold" nodeType="withEffect">
                                  <p:stCondLst>
                                    <p:cond delay="0"/>
                                  </p:stCondLst>
                                  <p:childTnLst>
                                    <p:set>
                                      <p:cBhvr>
                                        <p:cTn id="172" dur="1" fill="hold">
                                          <p:stCondLst>
                                            <p:cond delay="0"/>
                                          </p:stCondLst>
                                        </p:cTn>
                                        <p:tgtEl>
                                          <p:spTgt spid="64"/>
                                        </p:tgtEl>
                                        <p:attrNameLst>
                                          <p:attrName>style.visibility</p:attrName>
                                        </p:attrNameLst>
                                      </p:cBhvr>
                                      <p:to>
                                        <p:strVal val="visible"/>
                                      </p:to>
                                    </p:set>
                                    <p:anim calcmode="lin" valueType="num">
                                      <p:cBhvr>
                                        <p:cTn id="173" dur="500" fill="hold"/>
                                        <p:tgtEl>
                                          <p:spTgt spid="64"/>
                                        </p:tgtEl>
                                        <p:attrNameLst>
                                          <p:attrName>ppt_w</p:attrName>
                                        </p:attrNameLst>
                                      </p:cBhvr>
                                      <p:tavLst>
                                        <p:tav tm="0">
                                          <p:val>
                                            <p:fltVal val="0"/>
                                          </p:val>
                                        </p:tav>
                                        <p:tav tm="100000">
                                          <p:val>
                                            <p:strVal val="#ppt_w"/>
                                          </p:val>
                                        </p:tav>
                                      </p:tavLst>
                                    </p:anim>
                                    <p:anim calcmode="lin" valueType="num">
                                      <p:cBhvr>
                                        <p:cTn id="174" dur="500" fill="hold"/>
                                        <p:tgtEl>
                                          <p:spTgt spid="64"/>
                                        </p:tgtEl>
                                        <p:attrNameLst>
                                          <p:attrName>ppt_h</p:attrName>
                                        </p:attrNameLst>
                                      </p:cBhvr>
                                      <p:tavLst>
                                        <p:tav tm="0">
                                          <p:val>
                                            <p:fltVal val="0"/>
                                          </p:val>
                                        </p:tav>
                                        <p:tav tm="100000">
                                          <p:val>
                                            <p:strVal val="#ppt_h"/>
                                          </p:val>
                                        </p:tav>
                                      </p:tavLst>
                                    </p:anim>
                                    <p:animEffect transition="in" filter="fade">
                                      <p:cBhvr>
                                        <p:cTn id="175" dur="500"/>
                                        <p:tgtEl>
                                          <p:spTgt spid="64"/>
                                        </p:tgtEl>
                                      </p:cBhvr>
                                    </p:animEffect>
                                  </p:childTnLst>
                                </p:cTn>
                              </p:par>
                              <p:par>
                                <p:cTn id="176" presetID="53" presetClass="entr" presetSubtype="16" fill="hold" nodeType="withEffect">
                                  <p:stCondLst>
                                    <p:cond delay="0"/>
                                  </p:stCondLst>
                                  <p:childTnLst>
                                    <p:set>
                                      <p:cBhvr>
                                        <p:cTn id="177" dur="1" fill="hold">
                                          <p:stCondLst>
                                            <p:cond delay="0"/>
                                          </p:stCondLst>
                                        </p:cTn>
                                        <p:tgtEl>
                                          <p:spTgt spid="65"/>
                                        </p:tgtEl>
                                        <p:attrNameLst>
                                          <p:attrName>style.visibility</p:attrName>
                                        </p:attrNameLst>
                                      </p:cBhvr>
                                      <p:to>
                                        <p:strVal val="visible"/>
                                      </p:to>
                                    </p:set>
                                    <p:anim calcmode="lin" valueType="num">
                                      <p:cBhvr>
                                        <p:cTn id="178" dur="500" fill="hold"/>
                                        <p:tgtEl>
                                          <p:spTgt spid="65"/>
                                        </p:tgtEl>
                                        <p:attrNameLst>
                                          <p:attrName>ppt_w</p:attrName>
                                        </p:attrNameLst>
                                      </p:cBhvr>
                                      <p:tavLst>
                                        <p:tav tm="0">
                                          <p:val>
                                            <p:fltVal val="0"/>
                                          </p:val>
                                        </p:tav>
                                        <p:tav tm="100000">
                                          <p:val>
                                            <p:strVal val="#ppt_w"/>
                                          </p:val>
                                        </p:tav>
                                      </p:tavLst>
                                    </p:anim>
                                    <p:anim calcmode="lin" valueType="num">
                                      <p:cBhvr>
                                        <p:cTn id="179" dur="500" fill="hold"/>
                                        <p:tgtEl>
                                          <p:spTgt spid="65"/>
                                        </p:tgtEl>
                                        <p:attrNameLst>
                                          <p:attrName>ppt_h</p:attrName>
                                        </p:attrNameLst>
                                      </p:cBhvr>
                                      <p:tavLst>
                                        <p:tav tm="0">
                                          <p:val>
                                            <p:fltVal val="0"/>
                                          </p:val>
                                        </p:tav>
                                        <p:tav tm="100000">
                                          <p:val>
                                            <p:strVal val="#ppt_h"/>
                                          </p:val>
                                        </p:tav>
                                      </p:tavLst>
                                    </p:anim>
                                    <p:animEffect transition="in" filter="fade">
                                      <p:cBhvr>
                                        <p:cTn id="180" dur="500"/>
                                        <p:tgtEl>
                                          <p:spTgt spid="65"/>
                                        </p:tgtEl>
                                      </p:cBhvr>
                                    </p:animEffect>
                                  </p:childTnLst>
                                </p:cTn>
                              </p:par>
                              <p:par>
                                <p:cTn id="181" presetID="53" presetClass="entr" presetSubtype="16" fill="hold" grpId="0" nodeType="withEffect">
                                  <p:stCondLst>
                                    <p:cond delay="0"/>
                                  </p:stCondLst>
                                  <p:childTnLst>
                                    <p:set>
                                      <p:cBhvr>
                                        <p:cTn id="182" dur="1" fill="hold">
                                          <p:stCondLst>
                                            <p:cond delay="0"/>
                                          </p:stCondLst>
                                        </p:cTn>
                                        <p:tgtEl>
                                          <p:spTgt spid="67"/>
                                        </p:tgtEl>
                                        <p:attrNameLst>
                                          <p:attrName>style.visibility</p:attrName>
                                        </p:attrNameLst>
                                      </p:cBhvr>
                                      <p:to>
                                        <p:strVal val="visible"/>
                                      </p:to>
                                    </p:set>
                                    <p:anim calcmode="lin" valueType="num">
                                      <p:cBhvr>
                                        <p:cTn id="183" dur="500" fill="hold"/>
                                        <p:tgtEl>
                                          <p:spTgt spid="67"/>
                                        </p:tgtEl>
                                        <p:attrNameLst>
                                          <p:attrName>ppt_w</p:attrName>
                                        </p:attrNameLst>
                                      </p:cBhvr>
                                      <p:tavLst>
                                        <p:tav tm="0">
                                          <p:val>
                                            <p:fltVal val="0"/>
                                          </p:val>
                                        </p:tav>
                                        <p:tav tm="100000">
                                          <p:val>
                                            <p:strVal val="#ppt_w"/>
                                          </p:val>
                                        </p:tav>
                                      </p:tavLst>
                                    </p:anim>
                                    <p:anim calcmode="lin" valueType="num">
                                      <p:cBhvr>
                                        <p:cTn id="184" dur="500" fill="hold"/>
                                        <p:tgtEl>
                                          <p:spTgt spid="67"/>
                                        </p:tgtEl>
                                        <p:attrNameLst>
                                          <p:attrName>ppt_h</p:attrName>
                                        </p:attrNameLst>
                                      </p:cBhvr>
                                      <p:tavLst>
                                        <p:tav tm="0">
                                          <p:val>
                                            <p:fltVal val="0"/>
                                          </p:val>
                                        </p:tav>
                                        <p:tav tm="100000">
                                          <p:val>
                                            <p:strVal val="#ppt_h"/>
                                          </p:val>
                                        </p:tav>
                                      </p:tavLst>
                                    </p:anim>
                                    <p:animEffect transition="in" filter="fade">
                                      <p:cBhvr>
                                        <p:cTn id="185" dur="500"/>
                                        <p:tgtEl>
                                          <p:spTgt spid="67"/>
                                        </p:tgtEl>
                                      </p:cBhvr>
                                    </p:animEffect>
                                  </p:childTnLst>
                                </p:cTn>
                              </p:par>
                              <p:par>
                                <p:cTn id="186" presetID="53" presetClass="entr" presetSubtype="16" fill="hold" grpId="0" nodeType="withEffect">
                                  <p:stCondLst>
                                    <p:cond delay="0"/>
                                  </p:stCondLst>
                                  <p:childTnLst>
                                    <p:set>
                                      <p:cBhvr>
                                        <p:cTn id="187" dur="1" fill="hold">
                                          <p:stCondLst>
                                            <p:cond delay="0"/>
                                          </p:stCondLst>
                                        </p:cTn>
                                        <p:tgtEl>
                                          <p:spTgt spid="68"/>
                                        </p:tgtEl>
                                        <p:attrNameLst>
                                          <p:attrName>style.visibility</p:attrName>
                                        </p:attrNameLst>
                                      </p:cBhvr>
                                      <p:to>
                                        <p:strVal val="visible"/>
                                      </p:to>
                                    </p:set>
                                    <p:anim calcmode="lin" valueType="num">
                                      <p:cBhvr>
                                        <p:cTn id="188" dur="500" fill="hold"/>
                                        <p:tgtEl>
                                          <p:spTgt spid="68"/>
                                        </p:tgtEl>
                                        <p:attrNameLst>
                                          <p:attrName>ppt_w</p:attrName>
                                        </p:attrNameLst>
                                      </p:cBhvr>
                                      <p:tavLst>
                                        <p:tav tm="0">
                                          <p:val>
                                            <p:fltVal val="0"/>
                                          </p:val>
                                        </p:tav>
                                        <p:tav tm="100000">
                                          <p:val>
                                            <p:strVal val="#ppt_w"/>
                                          </p:val>
                                        </p:tav>
                                      </p:tavLst>
                                    </p:anim>
                                    <p:anim calcmode="lin" valueType="num">
                                      <p:cBhvr>
                                        <p:cTn id="189" dur="500" fill="hold"/>
                                        <p:tgtEl>
                                          <p:spTgt spid="68"/>
                                        </p:tgtEl>
                                        <p:attrNameLst>
                                          <p:attrName>ppt_h</p:attrName>
                                        </p:attrNameLst>
                                      </p:cBhvr>
                                      <p:tavLst>
                                        <p:tav tm="0">
                                          <p:val>
                                            <p:fltVal val="0"/>
                                          </p:val>
                                        </p:tav>
                                        <p:tav tm="100000">
                                          <p:val>
                                            <p:strVal val="#ppt_h"/>
                                          </p:val>
                                        </p:tav>
                                      </p:tavLst>
                                    </p:anim>
                                    <p:animEffect transition="in" filter="fade">
                                      <p:cBhvr>
                                        <p:cTn id="190" dur="500"/>
                                        <p:tgtEl>
                                          <p:spTgt spid="68"/>
                                        </p:tgtEl>
                                      </p:cBhvr>
                                    </p:animEffect>
                                  </p:childTnLst>
                                </p:cTn>
                              </p:par>
                              <p:par>
                                <p:cTn id="191" presetID="53" presetClass="entr" presetSubtype="16" fill="hold" grpId="0" nodeType="withEffect">
                                  <p:stCondLst>
                                    <p:cond delay="0"/>
                                  </p:stCondLst>
                                  <p:childTnLst>
                                    <p:set>
                                      <p:cBhvr>
                                        <p:cTn id="192" dur="1" fill="hold">
                                          <p:stCondLst>
                                            <p:cond delay="0"/>
                                          </p:stCondLst>
                                        </p:cTn>
                                        <p:tgtEl>
                                          <p:spTgt spid="69"/>
                                        </p:tgtEl>
                                        <p:attrNameLst>
                                          <p:attrName>style.visibility</p:attrName>
                                        </p:attrNameLst>
                                      </p:cBhvr>
                                      <p:to>
                                        <p:strVal val="visible"/>
                                      </p:to>
                                    </p:set>
                                    <p:anim calcmode="lin" valueType="num">
                                      <p:cBhvr>
                                        <p:cTn id="193" dur="500" fill="hold"/>
                                        <p:tgtEl>
                                          <p:spTgt spid="69"/>
                                        </p:tgtEl>
                                        <p:attrNameLst>
                                          <p:attrName>ppt_w</p:attrName>
                                        </p:attrNameLst>
                                      </p:cBhvr>
                                      <p:tavLst>
                                        <p:tav tm="0">
                                          <p:val>
                                            <p:fltVal val="0"/>
                                          </p:val>
                                        </p:tav>
                                        <p:tav tm="100000">
                                          <p:val>
                                            <p:strVal val="#ppt_w"/>
                                          </p:val>
                                        </p:tav>
                                      </p:tavLst>
                                    </p:anim>
                                    <p:anim calcmode="lin" valueType="num">
                                      <p:cBhvr>
                                        <p:cTn id="194" dur="500" fill="hold"/>
                                        <p:tgtEl>
                                          <p:spTgt spid="69"/>
                                        </p:tgtEl>
                                        <p:attrNameLst>
                                          <p:attrName>ppt_h</p:attrName>
                                        </p:attrNameLst>
                                      </p:cBhvr>
                                      <p:tavLst>
                                        <p:tav tm="0">
                                          <p:val>
                                            <p:fltVal val="0"/>
                                          </p:val>
                                        </p:tav>
                                        <p:tav tm="100000">
                                          <p:val>
                                            <p:strVal val="#ppt_h"/>
                                          </p:val>
                                        </p:tav>
                                      </p:tavLst>
                                    </p:anim>
                                    <p:animEffect transition="in" filter="fade">
                                      <p:cBhvr>
                                        <p:cTn id="195" dur="500"/>
                                        <p:tgtEl>
                                          <p:spTgt spid="69"/>
                                        </p:tgtEl>
                                      </p:cBhvr>
                                    </p:animEffect>
                                  </p:childTnLst>
                                </p:cTn>
                              </p:par>
                              <p:par>
                                <p:cTn id="196" presetID="53" presetClass="entr" presetSubtype="16" fill="hold" grpId="0" nodeType="withEffect">
                                  <p:stCondLst>
                                    <p:cond delay="0"/>
                                  </p:stCondLst>
                                  <p:childTnLst>
                                    <p:set>
                                      <p:cBhvr>
                                        <p:cTn id="197" dur="1" fill="hold">
                                          <p:stCondLst>
                                            <p:cond delay="0"/>
                                          </p:stCondLst>
                                        </p:cTn>
                                        <p:tgtEl>
                                          <p:spTgt spid="70"/>
                                        </p:tgtEl>
                                        <p:attrNameLst>
                                          <p:attrName>style.visibility</p:attrName>
                                        </p:attrNameLst>
                                      </p:cBhvr>
                                      <p:to>
                                        <p:strVal val="visible"/>
                                      </p:to>
                                    </p:set>
                                    <p:anim calcmode="lin" valueType="num">
                                      <p:cBhvr>
                                        <p:cTn id="198" dur="500" fill="hold"/>
                                        <p:tgtEl>
                                          <p:spTgt spid="70"/>
                                        </p:tgtEl>
                                        <p:attrNameLst>
                                          <p:attrName>ppt_w</p:attrName>
                                        </p:attrNameLst>
                                      </p:cBhvr>
                                      <p:tavLst>
                                        <p:tav tm="0">
                                          <p:val>
                                            <p:fltVal val="0"/>
                                          </p:val>
                                        </p:tav>
                                        <p:tav tm="100000">
                                          <p:val>
                                            <p:strVal val="#ppt_w"/>
                                          </p:val>
                                        </p:tav>
                                      </p:tavLst>
                                    </p:anim>
                                    <p:anim calcmode="lin" valueType="num">
                                      <p:cBhvr>
                                        <p:cTn id="199" dur="500" fill="hold"/>
                                        <p:tgtEl>
                                          <p:spTgt spid="70"/>
                                        </p:tgtEl>
                                        <p:attrNameLst>
                                          <p:attrName>ppt_h</p:attrName>
                                        </p:attrNameLst>
                                      </p:cBhvr>
                                      <p:tavLst>
                                        <p:tav tm="0">
                                          <p:val>
                                            <p:fltVal val="0"/>
                                          </p:val>
                                        </p:tav>
                                        <p:tav tm="100000">
                                          <p:val>
                                            <p:strVal val="#ppt_h"/>
                                          </p:val>
                                        </p:tav>
                                      </p:tavLst>
                                    </p:anim>
                                    <p:animEffect transition="in" filter="fade">
                                      <p:cBhvr>
                                        <p:cTn id="200" dur="500"/>
                                        <p:tgtEl>
                                          <p:spTgt spid="70"/>
                                        </p:tgtEl>
                                      </p:cBhvr>
                                    </p:animEffect>
                                  </p:childTnLst>
                                </p:cTn>
                              </p:par>
                              <p:par>
                                <p:cTn id="201" presetID="53" presetClass="entr" presetSubtype="16"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 calcmode="lin" valueType="num">
                                      <p:cBhvr>
                                        <p:cTn id="203" dur="500" fill="hold"/>
                                        <p:tgtEl>
                                          <p:spTgt spid="71"/>
                                        </p:tgtEl>
                                        <p:attrNameLst>
                                          <p:attrName>ppt_w</p:attrName>
                                        </p:attrNameLst>
                                      </p:cBhvr>
                                      <p:tavLst>
                                        <p:tav tm="0">
                                          <p:val>
                                            <p:fltVal val="0"/>
                                          </p:val>
                                        </p:tav>
                                        <p:tav tm="100000">
                                          <p:val>
                                            <p:strVal val="#ppt_w"/>
                                          </p:val>
                                        </p:tav>
                                      </p:tavLst>
                                    </p:anim>
                                    <p:anim calcmode="lin" valueType="num">
                                      <p:cBhvr>
                                        <p:cTn id="204" dur="500" fill="hold"/>
                                        <p:tgtEl>
                                          <p:spTgt spid="71"/>
                                        </p:tgtEl>
                                        <p:attrNameLst>
                                          <p:attrName>ppt_h</p:attrName>
                                        </p:attrNameLst>
                                      </p:cBhvr>
                                      <p:tavLst>
                                        <p:tav tm="0">
                                          <p:val>
                                            <p:fltVal val="0"/>
                                          </p:val>
                                        </p:tav>
                                        <p:tav tm="100000">
                                          <p:val>
                                            <p:strVal val="#ppt_h"/>
                                          </p:val>
                                        </p:tav>
                                      </p:tavLst>
                                    </p:anim>
                                    <p:animEffect transition="in" filter="fade">
                                      <p:cBhvr>
                                        <p:cTn id="205"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67" grpId="0" animBg="1"/>
      <p:bldP spid="68" grpId="0" animBg="1"/>
      <p:bldP spid="69" grpId="0" animBg="1"/>
      <p:bldP spid="70" grpId="0" animBg="1"/>
      <p:bldP spid="71" grpId="0" animBg="1"/>
      <p:bldP spid="72" grpId="0"/>
      <p:bldP spid="73" grpId="0"/>
      <p:bldP spid="74" grpId="0"/>
      <p:bldP spid="75" grpId="0"/>
      <p:bldP spid="76" grpId="0"/>
      <p:bldP spid="77" grpId="0"/>
      <p:bldP spid="78" grpId="0"/>
      <p:bldP spid="79" grpId="0"/>
      <p:bldP spid="80" grpId="0"/>
      <p:bldP spid="81" grpId="0"/>
      <p:bldP spid="8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263288" y="344509"/>
            <a:ext cx="482958" cy="476518"/>
          </a:xfrm>
          <a:prstGeom prst="triangle">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等腰三角形 2"/>
          <p:cNvSpPr/>
          <p:nvPr/>
        </p:nvSpPr>
        <p:spPr>
          <a:xfrm rot="5400000">
            <a:off x="437152" y="344509"/>
            <a:ext cx="482958" cy="476518"/>
          </a:xfrm>
          <a:prstGeom prst="triangle">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4" name="文本框 3"/>
          <p:cNvSpPr txBox="1"/>
          <p:nvPr/>
        </p:nvSpPr>
        <p:spPr>
          <a:xfrm>
            <a:off x="916890" y="312261"/>
            <a:ext cx="2646878"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5982DB"/>
                </a:solidFill>
                <a:effectLst/>
                <a:uLnTx/>
                <a:uFillTx/>
                <a:latin typeface="Arial"/>
                <a:ea typeface="微软雅黑"/>
                <a:cs typeface="+mn-cs"/>
              </a:rPr>
              <a:t>标题文字添加此处</a:t>
            </a:r>
          </a:p>
        </p:txBody>
      </p:sp>
      <p:sp>
        <p:nvSpPr>
          <p:cNvPr id="5" name="文本框 4"/>
          <p:cNvSpPr txBox="1"/>
          <p:nvPr/>
        </p:nvSpPr>
        <p:spPr>
          <a:xfrm>
            <a:off x="911948" y="683447"/>
            <a:ext cx="2632364" cy="27699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BIAO TI WEN ZI TIAN JIA CI CHU</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endParaRPr>
          </a:p>
        </p:txBody>
      </p:sp>
      <p:sp>
        <p:nvSpPr>
          <p:cNvPr id="6" name="椭圆 5"/>
          <p:cNvSpPr/>
          <p:nvPr/>
        </p:nvSpPr>
        <p:spPr>
          <a:xfrm>
            <a:off x="4419600" y="1752600"/>
            <a:ext cx="3352800" cy="3352800"/>
          </a:xfrm>
          <a:prstGeom prst="ellipse">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椭圆 6"/>
          <p:cNvSpPr/>
          <p:nvPr/>
        </p:nvSpPr>
        <p:spPr>
          <a:xfrm flipV="1">
            <a:off x="6413500" y="1536700"/>
            <a:ext cx="584200" cy="5842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flipV="1">
            <a:off x="6772275" y="4654550"/>
            <a:ext cx="450850" cy="45085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flipV="1">
            <a:off x="4381500" y="3829050"/>
            <a:ext cx="222250" cy="22225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占位符 2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2" name="矩形: 圆角 11"/>
          <p:cNvSpPr/>
          <p:nvPr/>
        </p:nvSpPr>
        <p:spPr>
          <a:xfrm>
            <a:off x="908240" y="2695575"/>
            <a:ext cx="1244600" cy="1244600"/>
          </a:xfrm>
          <a:prstGeom prst="round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矩形: 圆角 12"/>
          <p:cNvSpPr/>
          <p:nvPr/>
        </p:nvSpPr>
        <p:spPr>
          <a:xfrm>
            <a:off x="2660764" y="2695575"/>
            <a:ext cx="1244600" cy="1244600"/>
          </a:xfrm>
          <a:prstGeom prst="round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矩形: 圆角 13"/>
          <p:cNvSpPr/>
          <p:nvPr/>
        </p:nvSpPr>
        <p:spPr>
          <a:xfrm>
            <a:off x="8140700" y="2695575"/>
            <a:ext cx="1244600" cy="1244600"/>
          </a:xfrm>
          <a:prstGeom prst="round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矩形: 圆角 14"/>
          <p:cNvSpPr/>
          <p:nvPr/>
        </p:nvSpPr>
        <p:spPr>
          <a:xfrm>
            <a:off x="9893224" y="2695575"/>
            <a:ext cx="1244600" cy="1244600"/>
          </a:xfrm>
          <a:prstGeom prst="round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矩形: 圆角 15"/>
          <p:cNvSpPr/>
          <p:nvPr/>
        </p:nvSpPr>
        <p:spPr>
          <a:xfrm>
            <a:off x="908240" y="3775075"/>
            <a:ext cx="1244600" cy="209876"/>
          </a:xfrm>
          <a:prstGeom prst="roundRect">
            <a:avLst>
              <a:gd name="adj" fmla="val 50000"/>
            </a:avLst>
          </a:prstGeom>
          <a:pattFill prst="ltUpDiag">
            <a:fgClr>
              <a:schemeClr val="accent6"/>
            </a:fgClr>
            <a:bgClr>
              <a:schemeClr val="bg1"/>
            </a:bgClr>
          </a:patt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 name="矩形: 圆角 19"/>
          <p:cNvSpPr/>
          <p:nvPr/>
        </p:nvSpPr>
        <p:spPr>
          <a:xfrm>
            <a:off x="2660764" y="3775075"/>
            <a:ext cx="1244600" cy="209876"/>
          </a:xfrm>
          <a:prstGeom prst="roundRect">
            <a:avLst>
              <a:gd name="adj" fmla="val 50000"/>
            </a:avLst>
          </a:prstGeom>
          <a:pattFill prst="ltUpDiag">
            <a:fgClr>
              <a:schemeClr val="accent6"/>
            </a:fgClr>
            <a:bgClr>
              <a:schemeClr val="bg1"/>
            </a:bgClr>
          </a:patt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矩形: 圆角 20"/>
          <p:cNvSpPr/>
          <p:nvPr/>
        </p:nvSpPr>
        <p:spPr>
          <a:xfrm>
            <a:off x="8140700" y="3775075"/>
            <a:ext cx="1244600" cy="209876"/>
          </a:xfrm>
          <a:prstGeom prst="roundRect">
            <a:avLst>
              <a:gd name="adj" fmla="val 50000"/>
            </a:avLst>
          </a:prstGeom>
          <a:pattFill prst="ltUpDiag">
            <a:fgClr>
              <a:schemeClr val="accent6"/>
            </a:fgClr>
            <a:bgClr>
              <a:schemeClr val="bg1"/>
            </a:bgClr>
          </a:patt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矩形: 圆角 21"/>
          <p:cNvSpPr/>
          <p:nvPr/>
        </p:nvSpPr>
        <p:spPr>
          <a:xfrm>
            <a:off x="9893224" y="3775075"/>
            <a:ext cx="1244600" cy="209876"/>
          </a:xfrm>
          <a:prstGeom prst="roundRect">
            <a:avLst>
              <a:gd name="adj" fmla="val 50000"/>
            </a:avLst>
          </a:prstGeom>
          <a:pattFill prst="ltUpDiag">
            <a:fgClr>
              <a:schemeClr val="accent6"/>
            </a:fgClr>
            <a:bgClr>
              <a:schemeClr val="bg1"/>
            </a:bgClr>
          </a:patt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矩形 24"/>
          <p:cNvSpPr/>
          <p:nvPr/>
        </p:nvSpPr>
        <p:spPr>
          <a:xfrm>
            <a:off x="916890" y="2906846"/>
            <a:ext cx="1229639" cy="75713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a:t>
            </a:r>
            <a:endParaRPr kumimoji="0" lang="en-US" altLang="zh-CN"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添加</a:t>
            </a:r>
          </a:p>
        </p:txBody>
      </p:sp>
      <p:sp>
        <p:nvSpPr>
          <p:cNvPr id="26" name="矩形 25"/>
          <p:cNvSpPr/>
          <p:nvPr/>
        </p:nvSpPr>
        <p:spPr>
          <a:xfrm>
            <a:off x="2654453" y="2906846"/>
            <a:ext cx="1229639" cy="75713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a:t>
            </a:r>
            <a:endParaRPr kumimoji="0" lang="en-US" altLang="zh-CN"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添加</a:t>
            </a:r>
          </a:p>
        </p:txBody>
      </p:sp>
      <p:sp>
        <p:nvSpPr>
          <p:cNvPr id="27" name="矩形 26"/>
          <p:cNvSpPr/>
          <p:nvPr/>
        </p:nvSpPr>
        <p:spPr>
          <a:xfrm>
            <a:off x="8140700" y="2906846"/>
            <a:ext cx="1229639" cy="75713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a:t>
            </a:r>
            <a:endParaRPr kumimoji="0" lang="en-US" altLang="zh-CN"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添加</a:t>
            </a:r>
          </a:p>
        </p:txBody>
      </p:sp>
      <p:sp>
        <p:nvSpPr>
          <p:cNvPr id="28" name="矩形 27"/>
          <p:cNvSpPr/>
          <p:nvPr/>
        </p:nvSpPr>
        <p:spPr>
          <a:xfrm>
            <a:off x="9878263" y="2906846"/>
            <a:ext cx="1229639" cy="75713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a:t>
            </a:r>
            <a:endParaRPr kumimoji="0" lang="en-US" altLang="zh-CN"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添加</a:t>
            </a:r>
          </a:p>
        </p:txBody>
      </p:sp>
      <p:grpSp>
        <p:nvGrpSpPr>
          <p:cNvPr id="32" name="组合 31"/>
          <p:cNvGrpSpPr/>
          <p:nvPr/>
        </p:nvGrpSpPr>
        <p:grpSpPr>
          <a:xfrm>
            <a:off x="909322" y="5250572"/>
            <a:ext cx="10398149" cy="992388"/>
            <a:chOff x="909322" y="5250572"/>
            <a:chExt cx="10398149" cy="992388"/>
          </a:xfrm>
        </p:grpSpPr>
        <p:sp>
          <p:nvSpPr>
            <p:cNvPr id="30" name="矩形 29"/>
            <p:cNvSpPr/>
            <p:nvPr/>
          </p:nvSpPr>
          <p:spPr>
            <a:xfrm>
              <a:off x="909323" y="5651836"/>
              <a:ext cx="10398148" cy="591124"/>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latin typeface="Calibri"/>
                </a:rPr>
                <a:t>用户可以在投影仪或者计算机上进行演示，也可以将演示文稿打印出来，制作成胶片，以便应用到更广泛的领域中。利用</a:t>
              </a:r>
              <a:r>
                <a:rPr lang="en-US" altLang="zh-CN" sz="1400" dirty="0">
                  <a:solidFill>
                    <a:prstClr val="black">
                      <a:lumMod val="50000"/>
                      <a:lumOff val="50000"/>
                    </a:prstClr>
                  </a:solidFill>
                  <a:latin typeface="Calibri"/>
                </a:rPr>
                <a:t>Microsoft Office PowerPoint</a:t>
              </a:r>
              <a:r>
                <a:rPr lang="zh-CN" altLang="en-US" sz="1400" dirty="0">
                  <a:solidFill>
                    <a:prstClr val="black">
                      <a:lumMod val="50000"/>
                      <a:lumOff val="50000"/>
                    </a:prstClr>
                  </a:solidFill>
                  <a:latin typeface="Calibri"/>
                </a:rPr>
                <a:t>不仅可以创建演示文稿，还可以在互联网上召开面对面会议、远程会议或在网上给观众展示演示文稿</a:t>
              </a:r>
            </a:p>
          </p:txBody>
        </p:sp>
        <p:sp>
          <p:nvSpPr>
            <p:cNvPr id="31" name="矩形 30"/>
            <p:cNvSpPr/>
            <p:nvPr/>
          </p:nvSpPr>
          <p:spPr>
            <a:xfrm>
              <a:off x="909322" y="5250572"/>
              <a:ext cx="2034163" cy="424732"/>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spTree>
    <p:extLst>
      <p:ext uri="{BB962C8B-B14F-4D97-AF65-F5344CB8AC3E}">
        <p14:creationId xmlns:p14="http://schemas.microsoft.com/office/powerpoint/2010/main" val="32235064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animEffect transition="in" filter="fade">
                                      <p:cBhvr>
                                        <p:cTn id="54" dur="500"/>
                                        <p:tgtEl>
                                          <p:spTgt spid="16"/>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500" fill="hold"/>
                                        <p:tgtEl>
                                          <p:spTgt spid="20"/>
                                        </p:tgtEl>
                                        <p:attrNameLst>
                                          <p:attrName>ppt_w</p:attrName>
                                        </p:attrNameLst>
                                      </p:cBhvr>
                                      <p:tavLst>
                                        <p:tav tm="0">
                                          <p:val>
                                            <p:fltVal val="0"/>
                                          </p:val>
                                        </p:tav>
                                        <p:tav tm="100000">
                                          <p:val>
                                            <p:strVal val="#ppt_w"/>
                                          </p:val>
                                        </p:tav>
                                      </p:tavLst>
                                    </p:anim>
                                    <p:anim calcmode="lin" valueType="num">
                                      <p:cBhvr>
                                        <p:cTn id="58" dur="500" fill="hold"/>
                                        <p:tgtEl>
                                          <p:spTgt spid="20"/>
                                        </p:tgtEl>
                                        <p:attrNameLst>
                                          <p:attrName>ppt_h</p:attrName>
                                        </p:attrNameLst>
                                      </p:cBhvr>
                                      <p:tavLst>
                                        <p:tav tm="0">
                                          <p:val>
                                            <p:fltVal val="0"/>
                                          </p:val>
                                        </p:tav>
                                        <p:tav tm="100000">
                                          <p:val>
                                            <p:strVal val="#ppt_h"/>
                                          </p:val>
                                        </p:tav>
                                      </p:tavLst>
                                    </p:anim>
                                    <p:animEffect transition="in" filter="fade">
                                      <p:cBhvr>
                                        <p:cTn id="59" dur="500"/>
                                        <p:tgtEl>
                                          <p:spTgt spid="20"/>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p:cTn id="62" dur="500" fill="hold"/>
                                        <p:tgtEl>
                                          <p:spTgt spid="21"/>
                                        </p:tgtEl>
                                        <p:attrNameLst>
                                          <p:attrName>ppt_w</p:attrName>
                                        </p:attrNameLst>
                                      </p:cBhvr>
                                      <p:tavLst>
                                        <p:tav tm="0">
                                          <p:val>
                                            <p:fltVal val="0"/>
                                          </p:val>
                                        </p:tav>
                                        <p:tav tm="100000">
                                          <p:val>
                                            <p:strVal val="#ppt_w"/>
                                          </p:val>
                                        </p:tav>
                                      </p:tavLst>
                                    </p:anim>
                                    <p:anim calcmode="lin" valueType="num">
                                      <p:cBhvr>
                                        <p:cTn id="63" dur="500" fill="hold"/>
                                        <p:tgtEl>
                                          <p:spTgt spid="21"/>
                                        </p:tgtEl>
                                        <p:attrNameLst>
                                          <p:attrName>ppt_h</p:attrName>
                                        </p:attrNameLst>
                                      </p:cBhvr>
                                      <p:tavLst>
                                        <p:tav tm="0">
                                          <p:val>
                                            <p:fltVal val="0"/>
                                          </p:val>
                                        </p:tav>
                                        <p:tav tm="100000">
                                          <p:val>
                                            <p:strVal val="#ppt_h"/>
                                          </p:val>
                                        </p:tav>
                                      </p:tavLst>
                                    </p:anim>
                                    <p:animEffect transition="in" filter="fade">
                                      <p:cBhvr>
                                        <p:cTn id="64" dur="500"/>
                                        <p:tgtEl>
                                          <p:spTgt spid="21"/>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p:cTn id="67" dur="500" fill="hold"/>
                                        <p:tgtEl>
                                          <p:spTgt spid="22"/>
                                        </p:tgtEl>
                                        <p:attrNameLst>
                                          <p:attrName>ppt_w</p:attrName>
                                        </p:attrNameLst>
                                      </p:cBhvr>
                                      <p:tavLst>
                                        <p:tav tm="0">
                                          <p:val>
                                            <p:fltVal val="0"/>
                                          </p:val>
                                        </p:tav>
                                        <p:tav tm="100000">
                                          <p:val>
                                            <p:strVal val="#ppt_w"/>
                                          </p:val>
                                        </p:tav>
                                      </p:tavLst>
                                    </p:anim>
                                    <p:anim calcmode="lin" valueType="num">
                                      <p:cBhvr>
                                        <p:cTn id="68" dur="500" fill="hold"/>
                                        <p:tgtEl>
                                          <p:spTgt spid="22"/>
                                        </p:tgtEl>
                                        <p:attrNameLst>
                                          <p:attrName>ppt_h</p:attrName>
                                        </p:attrNameLst>
                                      </p:cBhvr>
                                      <p:tavLst>
                                        <p:tav tm="0">
                                          <p:val>
                                            <p:fltVal val="0"/>
                                          </p:val>
                                        </p:tav>
                                        <p:tav tm="100000">
                                          <p:val>
                                            <p:strVal val="#ppt_h"/>
                                          </p:val>
                                        </p:tav>
                                      </p:tavLst>
                                    </p:anim>
                                    <p:animEffect transition="in" filter="fade">
                                      <p:cBhvr>
                                        <p:cTn id="69" dur="500"/>
                                        <p:tgtEl>
                                          <p:spTgt spid="2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p:cTn id="72" dur="500" fill="hold"/>
                                        <p:tgtEl>
                                          <p:spTgt spid="25"/>
                                        </p:tgtEl>
                                        <p:attrNameLst>
                                          <p:attrName>ppt_w</p:attrName>
                                        </p:attrNameLst>
                                      </p:cBhvr>
                                      <p:tavLst>
                                        <p:tav tm="0">
                                          <p:val>
                                            <p:fltVal val="0"/>
                                          </p:val>
                                        </p:tav>
                                        <p:tav tm="100000">
                                          <p:val>
                                            <p:strVal val="#ppt_w"/>
                                          </p:val>
                                        </p:tav>
                                      </p:tavLst>
                                    </p:anim>
                                    <p:anim calcmode="lin" valueType="num">
                                      <p:cBhvr>
                                        <p:cTn id="73" dur="500" fill="hold"/>
                                        <p:tgtEl>
                                          <p:spTgt spid="25"/>
                                        </p:tgtEl>
                                        <p:attrNameLst>
                                          <p:attrName>ppt_h</p:attrName>
                                        </p:attrNameLst>
                                      </p:cBhvr>
                                      <p:tavLst>
                                        <p:tav tm="0">
                                          <p:val>
                                            <p:fltVal val="0"/>
                                          </p:val>
                                        </p:tav>
                                        <p:tav tm="100000">
                                          <p:val>
                                            <p:strVal val="#ppt_h"/>
                                          </p:val>
                                        </p:tav>
                                      </p:tavLst>
                                    </p:anim>
                                    <p:animEffect transition="in" filter="fade">
                                      <p:cBhvr>
                                        <p:cTn id="74" dur="500"/>
                                        <p:tgtEl>
                                          <p:spTgt spid="2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6"/>
                                        </p:tgtEl>
                                        <p:attrNameLst>
                                          <p:attrName>style.visibility</p:attrName>
                                        </p:attrNameLst>
                                      </p:cBhvr>
                                      <p:to>
                                        <p:strVal val="visible"/>
                                      </p:to>
                                    </p:set>
                                    <p:anim calcmode="lin" valueType="num">
                                      <p:cBhvr>
                                        <p:cTn id="77" dur="500" fill="hold"/>
                                        <p:tgtEl>
                                          <p:spTgt spid="26"/>
                                        </p:tgtEl>
                                        <p:attrNameLst>
                                          <p:attrName>ppt_w</p:attrName>
                                        </p:attrNameLst>
                                      </p:cBhvr>
                                      <p:tavLst>
                                        <p:tav tm="0">
                                          <p:val>
                                            <p:fltVal val="0"/>
                                          </p:val>
                                        </p:tav>
                                        <p:tav tm="100000">
                                          <p:val>
                                            <p:strVal val="#ppt_w"/>
                                          </p:val>
                                        </p:tav>
                                      </p:tavLst>
                                    </p:anim>
                                    <p:anim calcmode="lin" valueType="num">
                                      <p:cBhvr>
                                        <p:cTn id="78" dur="500" fill="hold"/>
                                        <p:tgtEl>
                                          <p:spTgt spid="26"/>
                                        </p:tgtEl>
                                        <p:attrNameLst>
                                          <p:attrName>ppt_h</p:attrName>
                                        </p:attrNameLst>
                                      </p:cBhvr>
                                      <p:tavLst>
                                        <p:tav tm="0">
                                          <p:val>
                                            <p:fltVal val="0"/>
                                          </p:val>
                                        </p:tav>
                                        <p:tav tm="100000">
                                          <p:val>
                                            <p:strVal val="#ppt_h"/>
                                          </p:val>
                                        </p:tav>
                                      </p:tavLst>
                                    </p:anim>
                                    <p:animEffect transition="in" filter="fade">
                                      <p:cBhvr>
                                        <p:cTn id="79" dur="500"/>
                                        <p:tgtEl>
                                          <p:spTgt spid="26"/>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 calcmode="lin" valueType="num">
                                      <p:cBhvr>
                                        <p:cTn id="82" dur="500" fill="hold"/>
                                        <p:tgtEl>
                                          <p:spTgt spid="27"/>
                                        </p:tgtEl>
                                        <p:attrNameLst>
                                          <p:attrName>ppt_w</p:attrName>
                                        </p:attrNameLst>
                                      </p:cBhvr>
                                      <p:tavLst>
                                        <p:tav tm="0">
                                          <p:val>
                                            <p:fltVal val="0"/>
                                          </p:val>
                                        </p:tav>
                                        <p:tav tm="100000">
                                          <p:val>
                                            <p:strVal val="#ppt_w"/>
                                          </p:val>
                                        </p:tav>
                                      </p:tavLst>
                                    </p:anim>
                                    <p:anim calcmode="lin" valueType="num">
                                      <p:cBhvr>
                                        <p:cTn id="83" dur="500" fill="hold"/>
                                        <p:tgtEl>
                                          <p:spTgt spid="27"/>
                                        </p:tgtEl>
                                        <p:attrNameLst>
                                          <p:attrName>ppt_h</p:attrName>
                                        </p:attrNameLst>
                                      </p:cBhvr>
                                      <p:tavLst>
                                        <p:tav tm="0">
                                          <p:val>
                                            <p:fltVal val="0"/>
                                          </p:val>
                                        </p:tav>
                                        <p:tav tm="100000">
                                          <p:val>
                                            <p:strVal val="#ppt_h"/>
                                          </p:val>
                                        </p:tav>
                                      </p:tavLst>
                                    </p:anim>
                                    <p:animEffect transition="in" filter="fade">
                                      <p:cBhvr>
                                        <p:cTn id="84" dur="500"/>
                                        <p:tgtEl>
                                          <p:spTgt spid="27"/>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 calcmode="lin" valueType="num">
                                      <p:cBhvr>
                                        <p:cTn id="87" dur="500" fill="hold"/>
                                        <p:tgtEl>
                                          <p:spTgt spid="28"/>
                                        </p:tgtEl>
                                        <p:attrNameLst>
                                          <p:attrName>ppt_w</p:attrName>
                                        </p:attrNameLst>
                                      </p:cBhvr>
                                      <p:tavLst>
                                        <p:tav tm="0">
                                          <p:val>
                                            <p:fltVal val="0"/>
                                          </p:val>
                                        </p:tav>
                                        <p:tav tm="100000">
                                          <p:val>
                                            <p:strVal val="#ppt_w"/>
                                          </p:val>
                                        </p:tav>
                                      </p:tavLst>
                                    </p:anim>
                                    <p:anim calcmode="lin" valueType="num">
                                      <p:cBhvr>
                                        <p:cTn id="88" dur="500" fill="hold"/>
                                        <p:tgtEl>
                                          <p:spTgt spid="28"/>
                                        </p:tgtEl>
                                        <p:attrNameLst>
                                          <p:attrName>ppt_h</p:attrName>
                                        </p:attrNameLst>
                                      </p:cBhvr>
                                      <p:tavLst>
                                        <p:tav tm="0">
                                          <p:val>
                                            <p:fltVal val="0"/>
                                          </p:val>
                                        </p:tav>
                                        <p:tav tm="100000">
                                          <p:val>
                                            <p:strVal val="#ppt_h"/>
                                          </p:val>
                                        </p:tav>
                                      </p:tavLst>
                                    </p:anim>
                                    <p:animEffect transition="in" filter="fade">
                                      <p:cBhvr>
                                        <p:cTn id="89" dur="500"/>
                                        <p:tgtEl>
                                          <p:spTgt spid="28"/>
                                        </p:tgtEl>
                                      </p:cBhvr>
                                    </p:animEffect>
                                  </p:childTnLst>
                                </p:cTn>
                              </p:par>
                            </p:childTnLst>
                          </p:cTn>
                        </p:par>
                        <p:par>
                          <p:cTn id="90" fill="hold">
                            <p:stCondLst>
                              <p:cond delay="500"/>
                            </p:stCondLst>
                            <p:childTnLst>
                              <p:par>
                                <p:cTn id="91" presetID="22" presetClass="entr" presetSubtype="8" fill="hold" nodeType="afterEffect">
                                  <p:stCondLst>
                                    <p:cond delay="0"/>
                                  </p:stCondLst>
                                  <p:childTnLst>
                                    <p:set>
                                      <p:cBhvr>
                                        <p:cTn id="92" dur="1" fill="hold">
                                          <p:stCondLst>
                                            <p:cond delay="0"/>
                                          </p:stCondLst>
                                        </p:cTn>
                                        <p:tgtEl>
                                          <p:spTgt spid="32"/>
                                        </p:tgtEl>
                                        <p:attrNameLst>
                                          <p:attrName>style.visibility</p:attrName>
                                        </p:attrNameLst>
                                      </p:cBhvr>
                                      <p:to>
                                        <p:strVal val="visible"/>
                                      </p:to>
                                    </p:set>
                                    <p:animEffect transition="in" filter="wipe(left)">
                                      <p:cBhvr>
                                        <p:cTn id="9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2" grpId="0" animBg="1"/>
      <p:bldP spid="13" grpId="0" animBg="1"/>
      <p:bldP spid="14" grpId="0" animBg="1"/>
      <p:bldP spid="15" grpId="0" animBg="1"/>
      <p:bldP spid="16" grpId="0" animBg="1"/>
      <p:bldP spid="20" grpId="0" animBg="1"/>
      <p:bldP spid="21" grpId="0" animBg="1"/>
      <p:bldP spid="22" grpId="0" animBg="1"/>
      <p:bldP spid="25" grpId="0"/>
      <p:bldP spid="26" grpId="0"/>
      <p:bldP spid="27" grpId="0"/>
      <p:bldP spid="2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占位符 1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9" name="矩形 8"/>
          <p:cNvSpPr/>
          <p:nvPr/>
        </p:nvSpPr>
        <p:spPr>
          <a:xfrm>
            <a:off x="2103123" y="641527"/>
            <a:ext cx="9318940" cy="572914"/>
          </a:xfrm>
          <a:prstGeom prst="rect">
            <a:avLst/>
          </a:prstGeom>
        </p:spPr>
        <p:txBody>
          <a:bodyPr wrap="square">
            <a:spAutoFit/>
          </a:bodyPr>
          <a:lstStyle/>
          <a:p>
            <a:pPr lvl="0" algn="just">
              <a:lnSpc>
                <a:spcPct val="120000"/>
              </a:lnSpc>
              <a:defRPr/>
            </a:pPr>
            <a:r>
              <a:rPr lang="zh-CN" altLang="en-US" sz="2800" b="1" dirty="0">
                <a:solidFill>
                  <a:schemeClr val="accent6"/>
                </a:solidFill>
                <a:latin typeface="Calibri"/>
              </a:rPr>
              <a:t>用户可以在投影仪或者计算机上进行演示</a:t>
            </a:r>
          </a:p>
        </p:txBody>
      </p:sp>
      <p:sp>
        <p:nvSpPr>
          <p:cNvPr id="14" name="矩形 13"/>
          <p:cNvSpPr/>
          <p:nvPr/>
        </p:nvSpPr>
        <p:spPr>
          <a:xfrm>
            <a:off x="2103123" y="1201753"/>
            <a:ext cx="9318940" cy="401264"/>
          </a:xfrm>
          <a:prstGeom prst="rect">
            <a:avLst/>
          </a:prstGeom>
        </p:spPr>
        <p:txBody>
          <a:bodyPr wrap="square">
            <a:spAutoFit/>
          </a:bodyPr>
          <a:lstStyle/>
          <a:p>
            <a:pPr lvl="0" algn="just">
              <a:lnSpc>
                <a:spcPct val="120000"/>
              </a:lnSpc>
              <a:defRPr/>
            </a:pPr>
            <a:r>
              <a:rPr lang="zh-CN" altLang="en-US" dirty="0">
                <a:solidFill>
                  <a:prstClr val="black">
                    <a:lumMod val="50000"/>
                    <a:lumOff val="50000"/>
                  </a:prstClr>
                </a:solidFill>
                <a:latin typeface="Calibri"/>
              </a:rPr>
              <a:t>也可以将演示文稿打印出来，制作成胶片，以便应用到更广泛的领域中</a:t>
            </a:r>
          </a:p>
        </p:txBody>
      </p:sp>
    </p:spTree>
    <p:extLst>
      <p:ext uri="{BB962C8B-B14F-4D97-AF65-F5344CB8AC3E}">
        <p14:creationId xmlns:p14="http://schemas.microsoft.com/office/powerpoint/2010/main" val="11951385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135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263288" y="344509"/>
            <a:ext cx="482958" cy="476518"/>
          </a:xfrm>
          <a:prstGeom prst="triangle">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等腰三角形 2"/>
          <p:cNvSpPr/>
          <p:nvPr/>
        </p:nvSpPr>
        <p:spPr>
          <a:xfrm rot="5400000">
            <a:off x="437152" y="344509"/>
            <a:ext cx="482958" cy="476518"/>
          </a:xfrm>
          <a:prstGeom prst="triangle">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4" name="文本框 3"/>
          <p:cNvSpPr txBox="1"/>
          <p:nvPr/>
        </p:nvSpPr>
        <p:spPr>
          <a:xfrm>
            <a:off x="916890" y="312261"/>
            <a:ext cx="2646878" cy="461665"/>
          </a:xfrm>
          <a:prstGeom prst="rect">
            <a:avLst/>
          </a:prstGeom>
          <a:noFill/>
        </p:spPr>
        <p:txBody>
          <a:bodyPr wrap="none" rtlCol="0">
            <a:spAutoFit/>
          </a:bodyPr>
          <a:lstStyle/>
          <a:p>
            <a:r>
              <a:rPr lang="zh-CN" altLang="en-US" sz="2400" b="1" dirty="0">
                <a:solidFill>
                  <a:schemeClr val="accent6"/>
                </a:solidFill>
              </a:rPr>
              <a:t>标题文字添加此处</a:t>
            </a:r>
          </a:p>
        </p:txBody>
      </p:sp>
      <p:sp>
        <p:nvSpPr>
          <p:cNvPr id="5" name="文本框 4"/>
          <p:cNvSpPr txBox="1"/>
          <p:nvPr/>
        </p:nvSpPr>
        <p:spPr>
          <a:xfrm>
            <a:off x="911948" y="683447"/>
            <a:ext cx="2632364" cy="276999"/>
          </a:xfrm>
          <a:prstGeom prst="rect">
            <a:avLst/>
          </a:prstGeom>
          <a:noFill/>
        </p:spPr>
        <p:txBody>
          <a:bodyPr wrap="square" rtlCol="0">
            <a:spAutoFit/>
          </a:bodyPr>
          <a:lstStyle/>
          <a:p>
            <a:pPr algn="dist"/>
            <a:r>
              <a:rPr lang="en-US" altLang="zh-CN" sz="1200" dirty="0">
                <a:solidFill>
                  <a:schemeClr val="tx1">
                    <a:lumMod val="65000"/>
                    <a:lumOff val="35000"/>
                  </a:schemeClr>
                </a:solidFill>
              </a:rPr>
              <a:t>BIAO TI WEN ZI TIAN JIA CI CHU</a:t>
            </a:r>
            <a:endParaRPr lang="zh-CN" altLang="en-US" sz="1200" dirty="0">
              <a:solidFill>
                <a:schemeClr val="tx1">
                  <a:lumMod val="65000"/>
                  <a:lumOff val="35000"/>
                </a:schemeClr>
              </a:solidFill>
            </a:endParaRPr>
          </a:p>
        </p:txBody>
      </p:sp>
      <p:grpSp>
        <p:nvGrpSpPr>
          <p:cNvPr id="34" name="组合 33"/>
          <p:cNvGrpSpPr/>
          <p:nvPr/>
        </p:nvGrpSpPr>
        <p:grpSpPr>
          <a:xfrm>
            <a:off x="515938" y="1756229"/>
            <a:ext cx="11160125" cy="1103086"/>
            <a:chOff x="515938" y="1756229"/>
            <a:chExt cx="11160125" cy="1103086"/>
          </a:xfrm>
        </p:grpSpPr>
        <p:sp>
          <p:nvSpPr>
            <p:cNvPr id="16" name="矩形 15"/>
            <p:cNvSpPr/>
            <p:nvPr/>
          </p:nvSpPr>
          <p:spPr>
            <a:xfrm>
              <a:off x="1619023" y="1756229"/>
              <a:ext cx="3504520" cy="11030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7068457" y="1756229"/>
              <a:ext cx="3504520" cy="11030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15938" y="1756229"/>
              <a:ext cx="1103086" cy="1103086"/>
            </a:xfrm>
            <a:prstGeom prst="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0572977" y="1756229"/>
              <a:ext cx="1103086" cy="1103086"/>
            </a:xfrm>
            <a:prstGeom prst="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箭头: 左右 11"/>
            <p:cNvSpPr/>
            <p:nvPr/>
          </p:nvSpPr>
          <p:spPr>
            <a:xfrm>
              <a:off x="5341257" y="2002972"/>
              <a:ext cx="1509486" cy="609600"/>
            </a:xfrm>
            <a:prstGeom prst="leftRightArrow">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576368" y="1901953"/>
              <a:ext cx="985504" cy="75713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a:t>
              </a:r>
              <a:endParaRPr kumimoji="0" lang="en-US" altLang="zh-CN"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字添加</a:t>
              </a:r>
            </a:p>
          </p:txBody>
        </p:sp>
        <p:sp>
          <p:nvSpPr>
            <p:cNvPr id="25" name="矩形 24"/>
            <p:cNvSpPr/>
            <p:nvPr/>
          </p:nvSpPr>
          <p:spPr>
            <a:xfrm>
              <a:off x="10631768" y="1901953"/>
              <a:ext cx="985504" cy="75713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a:t>
              </a:r>
              <a:endParaRPr kumimoji="0" lang="en-US" altLang="zh-CN"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字添加</a:t>
              </a:r>
            </a:p>
          </p:txBody>
        </p:sp>
        <p:sp>
          <p:nvSpPr>
            <p:cNvPr id="28" name="矩形 27"/>
            <p:cNvSpPr/>
            <p:nvPr/>
          </p:nvSpPr>
          <p:spPr>
            <a:xfrm>
              <a:off x="1924268" y="1935473"/>
              <a:ext cx="2960914"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用户可以在投影仪或者计算机上进行演示也可以将演示文稿打印出来制作成胶片以便应用到更广泛的领域中</a:t>
              </a:r>
            </a:p>
          </p:txBody>
        </p:sp>
        <p:sp>
          <p:nvSpPr>
            <p:cNvPr id="31" name="矩形 30"/>
            <p:cNvSpPr/>
            <p:nvPr/>
          </p:nvSpPr>
          <p:spPr>
            <a:xfrm>
              <a:off x="7334250" y="1935473"/>
              <a:ext cx="2960914"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用户可以在投影仪或者计算机上进行演示也可以将演示文稿打印出来制作成胶片以便应用到更广泛的领域中</a:t>
              </a:r>
            </a:p>
          </p:txBody>
        </p:sp>
      </p:grpSp>
      <p:grpSp>
        <p:nvGrpSpPr>
          <p:cNvPr id="35" name="组合 34"/>
          <p:cNvGrpSpPr/>
          <p:nvPr/>
        </p:nvGrpSpPr>
        <p:grpSpPr>
          <a:xfrm>
            <a:off x="515938" y="3154763"/>
            <a:ext cx="11160125" cy="1103086"/>
            <a:chOff x="515938" y="3154763"/>
            <a:chExt cx="11160125" cy="1103086"/>
          </a:xfrm>
        </p:grpSpPr>
        <p:sp>
          <p:nvSpPr>
            <p:cNvPr id="17" name="矩形 16"/>
            <p:cNvSpPr/>
            <p:nvPr/>
          </p:nvSpPr>
          <p:spPr>
            <a:xfrm>
              <a:off x="1619023" y="3154763"/>
              <a:ext cx="3504520" cy="11030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7068457" y="3154763"/>
              <a:ext cx="3504520" cy="11030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15938" y="3154763"/>
              <a:ext cx="1103086" cy="1103086"/>
            </a:xfrm>
            <a:prstGeom prst="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0572977" y="3154763"/>
              <a:ext cx="1103086" cy="1103086"/>
            </a:xfrm>
            <a:prstGeom prst="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箭头: 左右 12"/>
            <p:cNvSpPr/>
            <p:nvPr/>
          </p:nvSpPr>
          <p:spPr>
            <a:xfrm>
              <a:off x="5341257" y="3401506"/>
              <a:ext cx="1509486" cy="609600"/>
            </a:xfrm>
            <a:prstGeom prst="leftRightArrow">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576368" y="3327741"/>
              <a:ext cx="985504" cy="75713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a:t>
              </a:r>
              <a:endParaRPr kumimoji="0" lang="en-US" altLang="zh-CN"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字添加</a:t>
              </a:r>
            </a:p>
          </p:txBody>
        </p:sp>
        <p:sp>
          <p:nvSpPr>
            <p:cNvPr id="26" name="矩形 25"/>
            <p:cNvSpPr/>
            <p:nvPr/>
          </p:nvSpPr>
          <p:spPr>
            <a:xfrm>
              <a:off x="10631768" y="3327741"/>
              <a:ext cx="985504" cy="75713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a:t>
              </a:r>
              <a:endParaRPr kumimoji="0" lang="en-US" altLang="zh-CN"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字添加</a:t>
              </a:r>
            </a:p>
          </p:txBody>
        </p:sp>
        <p:sp>
          <p:nvSpPr>
            <p:cNvPr id="29" name="矩形 28"/>
            <p:cNvSpPr/>
            <p:nvPr/>
          </p:nvSpPr>
          <p:spPr>
            <a:xfrm>
              <a:off x="1924268" y="3319966"/>
              <a:ext cx="2960914"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用户可以在投影仪或者计算机上进行演示也可以将演示文稿打印出来制作成胶片以便应用到更广泛的领域中</a:t>
              </a:r>
            </a:p>
          </p:txBody>
        </p:sp>
        <p:sp>
          <p:nvSpPr>
            <p:cNvPr id="32" name="矩形 31"/>
            <p:cNvSpPr/>
            <p:nvPr/>
          </p:nvSpPr>
          <p:spPr>
            <a:xfrm>
              <a:off x="7334250" y="3319966"/>
              <a:ext cx="2960914"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用户可以在投影仪或者计算机上进行演示也可以将演示文稿打印出来制作成胶片以便应用到更广泛的领域中</a:t>
              </a:r>
            </a:p>
          </p:txBody>
        </p:sp>
      </p:grpSp>
      <p:grpSp>
        <p:nvGrpSpPr>
          <p:cNvPr id="36" name="组合 35"/>
          <p:cNvGrpSpPr/>
          <p:nvPr/>
        </p:nvGrpSpPr>
        <p:grpSpPr>
          <a:xfrm>
            <a:off x="515938" y="4553296"/>
            <a:ext cx="11160125" cy="1103086"/>
            <a:chOff x="515938" y="4553296"/>
            <a:chExt cx="11160125" cy="1103086"/>
          </a:xfrm>
        </p:grpSpPr>
        <p:sp>
          <p:nvSpPr>
            <p:cNvPr id="18" name="矩形 17"/>
            <p:cNvSpPr/>
            <p:nvPr/>
          </p:nvSpPr>
          <p:spPr>
            <a:xfrm>
              <a:off x="1619023" y="4553296"/>
              <a:ext cx="3504520" cy="11030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7068457" y="4553296"/>
              <a:ext cx="3504520" cy="11030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15938" y="4553296"/>
              <a:ext cx="1103086" cy="1103086"/>
            </a:xfrm>
            <a:prstGeom prst="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0572977" y="4553296"/>
              <a:ext cx="1103086" cy="1103086"/>
            </a:xfrm>
            <a:prstGeom prst="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箭头: 左右 13"/>
            <p:cNvSpPr/>
            <p:nvPr/>
          </p:nvSpPr>
          <p:spPr>
            <a:xfrm>
              <a:off x="5341257" y="4800039"/>
              <a:ext cx="1509486" cy="609600"/>
            </a:xfrm>
            <a:prstGeom prst="leftRightArrow">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576368" y="4726274"/>
              <a:ext cx="985504" cy="75713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a:t>
              </a:r>
              <a:endParaRPr kumimoji="0" lang="en-US" altLang="zh-CN"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字添加</a:t>
              </a:r>
            </a:p>
          </p:txBody>
        </p:sp>
        <p:sp>
          <p:nvSpPr>
            <p:cNvPr id="27" name="矩形 26"/>
            <p:cNvSpPr/>
            <p:nvPr/>
          </p:nvSpPr>
          <p:spPr>
            <a:xfrm>
              <a:off x="10631768" y="4726274"/>
              <a:ext cx="985504" cy="75713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a:t>
              </a:r>
              <a:endParaRPr kumimoji="0" lang="en-US" altLang="zh-CN"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字添加</a:t>
              </a:r>
            </a:p>
          </p:txBody>
        </p:sp>
        <p:sp>
          <p:nvSpPr>
            <p:cNvPr id="30" name="矩形 29"/>
            <p:cNvSpPr/>
            <p:nvPr/>
          </p:nvSpPr>
          <p:spPr>
            <a:xfrm>
              <a:off x="1924268" y="4718499"/>
              <a:ext cx="2960914"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用户可以在投影仪或者计算机上进行演示也可以将演示文稿打印出来制作成胶片以便应用到更广泛的领域中</a:t>
              </a:r>
            </a:p>
          </p:txBody>
        </p:sp>
        <p:sp>
          <p:nvSpPr>
            <p:cNvPr id="33" name="矩形 32"/>
            <p:cNvSpPr/>
            <p:nvPr/>
          </p:nvSpPr>
          <p:spPr>
            <a:xfrm>
              <a:off x="7334250" y="4718499"/>
              <a:ext cx="2960914" cy="7571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用户可以在投影仪或者计算机上进行演示也可以将演示文稿打印出来制作成胶片以便应用到更广泛的领域中</a:t>
              </a:r>
            </a:p>
          </p:txBody>
        </p:sp>
      </p:grpSp>
    </p:spTree>
    <p:extLst>
      <p:ext uri="{BB962C8B-B14F-4D97-AF65-F5344CB8AC3E}">
        <p14:creationId xmlns:p14="http://schemas.microsoft.com/office/powerpoint/2010/main" val="33956463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outVertical)">
                                      <p:cBhvr>
                                        <p:cTn id="7" dur="500"/>
                                        <p:tgtEl>
                                          <p:spTgt spid="34"/>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barn(outVertical)">
                                      <p:cBhvr>
                                        <p:cTn id="11" dur="500"/>
                                        <p:tgtEl>
                                          <p:spTgt spid="35"/>
                                        </p:tgtEl>
                                      </p:cBhvr>
                                    </p:animEffect>
                                  </p:childTnLst>
                                </p:cTn>
                              </p:par>
                            </p:childTnLst>
                          </p:cTn>
                        </p:par>
                        <p:par>
                          <p:cTn id="12" fill="hold">
                            <p:stCondLst>
                              <p:cond delay="1000"/>
                            </p:stCondLst>
                            <p:childTnLst>
                              <p:par>
                                <p:cTn id="13" presetID="16" presetClass="entr" presetSubtype="37"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barn(outVertical)">
                                      <p:cBhvr>
                                        <p:cTn id="1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占位符 7"/>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5" name="矩形 4"/>
          <p:cNvSpPr/>
          <p:nvPr/>
        </p:nvSpPr>
        <p:spPr>
          <a:xfrm>
            <a:off x="330200" y="279400"/>
            <a:ext cx="11531600" cy="629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407016" y="0"/>
            <a:ext cx="1005983" cy="1422747"/>
            <a:chOff x="1407016" y="0"/>
            <a:chExt cx="1005983" cy="1422747"/>
          </a:xfrm>
        </p:grpSpPr>
        <p:sp>
          <p:nvSpPr>
            <p:cNvPr id="4" name="任意多边形: 形状 3"/>
            <p:cNvSpPr/>
            <p:nvPr/>
          </p:nvSpPr>
          <p:spPr>
            <a:xfrm>
              <a:off x="1407016" y="0"/>
              <a:ext cx="1005983" cy="1422747"/>
            </a:xfrm>
            <a:custGeom>
              <a:avLst/>
              <a:gdLst>
                <a:gd name="connsiteX0" fmla="*/ 0 w 901522"/>
                <a:gd name="connsiteY0" fmla="*/ 0 h 1275009"/>
                <a:gd name="connsiteX1" fmla="*/ 901522 w 901522"/>
                <a:gd name="connsiteY1" fmla="*/ 0 h 1275009"/>
                <a:gd name="connsiteX2" fmla="*/ 901521 w 901522"/>
                <a:gd name="connsiteY2" fmla="*/ 824248 h 1275009"/>
                <a:gd name="connsiteX3" fmla="*/ 450760 w 901522"/>
                <a:gd name="connsiteY3" fmla="*/ 1275009 h 1275009"/>
                <a:gd name="connsiteX4" fmla="*/ 450761 w 901522"/>
                <a:gd name="connsiteY4" fmla="*/ 1275008 h 1275009"/>
                <a:gd name="connsiteX5" fmla="*/ 0 w 901522"/>
                <a:gd name="connsiteY5" fmla="*/ 824247 h 127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1522" h="1275009">
                  <a:moveTo>
                    <a:pt x="0" y="0"/>
                  </a:moveTo>
                  <a:lnTo>
                    <a:pt x="901522" y="0"/>
                  </a:lnTo>
                  <a:lnTo>
                    <a:pt x="901521" y="824248"/>
                  </a:lnTo>
                  <a:cubicBezTo>
                    <a:pt x="901521" y="1073196"/>
                    <a:pt x="699708" y="1275009"/>
                    <a:pt x="450760" y="1275009"/>
                  </a:cubicBezTo>
                  <a:lnTo>
                    <a:pt x="450761" y="1275008"/>
                  </a:lnTo>
                  <a:cubicBezTo>
                    <a:pt x="201813" y="1275008"/>
                    <a:pt x="0" y="1073195"/>
                    <a:pt x="0" y="824247"/>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607138" y="190204"/>
              <a:ext cx="595035" cy="1077218"/>
            </a:xfrm>
            <a:prstGeom prst="rect">
              <a:avLst/>
            </a:prstGeom>
            <a:noFill/>
          </p:spPr>
          <p:txBody>
            <a:bodyPr wrap="none" rtlCol="0">
              <a:spAutoFit/>
            </a:bodyPr>
            <a:lstStyle/>
            <a:p>
              <a:pPr algn="ctr"/>
              <a:r>
                <a:rPr lang="zh-CN" altLang="en-US" sz="3200" b="1" dirty="0">
                  <a:solidFill>
                    <a:schemeClr val="bg1"/>
                  </a:solidFill>
                </a:rPr>
                <a:t>前</a:t>
              </a:r>
              <a:endParaRPr lang="en-US" altLang="zh-CN" sz="3200" b="1" dirty="0">
                <a:solidFill>
                  <a:schemeClr val="bg1"/>
                </a:solidFill>
              </a:endParaRPr>
            </a:p>
            <a:p>
              <a:pPr algn="ctr"/>
              <a:r>
                <a:rPr lang="zh-CN" altLang="en-US" sz="3200" b="1" dirty="0">
                  <a:solidFill>
                    <a:schemeClr val="bg1"/>
                  </a:solidFill>
                </a:rPr>
                <a:t>言</a:t>
              </a:r>
            </a:p>
          </p:txBody>
        </p:sp>
      </p:grpSp>
      <p:sp>
        <p:nvSpPr>
          <p:cNvPr id="6" name="矩形 5"/>
          <p:cNvSpPr/>
          <p:nvPr/>
        </p:nvSpPr>
        <p:spPr>
          <a:xfrm>
            <a:off x="2140658" y="2147106"/>
            <a:ext cx="7892342" cy="867930"/>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400" dirty="0">
                <a:solidFill>
                  <a:schemeClr val="tx1">
                    <a:lumMod val="50000"/>
                    <a:lumOff val="50000"/>
                  </a:schemeClr>
                </a:solidFill>
              </a:rPr>
              <a:t>Microsoft Office PowerPoint</a:t>
            </a:r>
            <a:r>
              <a:rPr lang="zh-CN" altLang="en-US" sz="1400" dirty="0">
                <a:solidFill>
                  <a:schemeClr val="tx1">
                    <a:lumMod val="50000"/>
                    <a:lumOff val="50000"/>
                  </a:schemeClr>
                </a:solidFill>
              </a:rPr>
              <a:t>不仅可以创建演示文稿，还可以在互联网上召开面对面会议、远程会议或在网上给观众展示演示文稿</a:t>
            </a:r>
          </a:p>
        </p:txBody>
      </p:sp>
      <p:sp>
        <p:nvSpPr>
          <p:cNvPr id="7" name="矩形 6"/>
          <p:cNvSpPr/>
          <p:nvPr/>
        </p:nvSpPr>
        <p:spPr>
          <a:xfrm>
            <a:off x="2140658" y="1531554"/>
            <a:ext cx="6096000" cy="429861"/>
          </a:xfrm>
          <a:prstGeom prst="rect">
            <a:avLst/>
          </a:prstGeom>
        </p:spPr>
        <p:txBody>
          <a:bodyPr>
            <a:spAutoFit/>
          </a:bodyPr>
          <a:lstStyle/>
          <a:p>
            <a:pPr algn="just">
              <a:lnSpc>
                <a:spcPct val="120000"/>
              </a:lnSpc>
            </a:pPr>
            <a:r>
              <a:rPr lang="zh-CN" altLang="en-US" sz="2000" b="1" dirty="0">
                <a:solidFill>
                  <a:schemeClr val="tx1">
                    <a:lumMod val="65000"/>
                    <a:lumOff val="35000"/>
                  </a:schemeClr>
                </a:solidFill>
              </a:rPr>
              <a:t>标题文字添加</a:t>
            </a:r>
          </a:p>
        </p:txBody>
      </p:sp>
      <p:sp>
        <p:nvSpPr>
          <p:cNvPr id="12" name="矩形 11"/>
          <p:cNvSpPr/>
          <p:nvPr/>
        </p:nvSpPr>
        <p:spPr>
          <a:xfrm>
            <a:off x="2140658" y="3315098"/>
            <a:ext cx="7892342" cy="867930"/>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400" dirty="0">
                <a:solidFill>
                  <a:schemeClr val="tx1">
                    <a:lumMod val="50000"/>
                    <a:lumOff val="50000"/>
                  </a:schemeClr>
                </a:solidFill>
              </a:rPr>
              <a:t>Microsoft Office PowerPoint</a:t>
            </a:r>
            <a:r>
              <a:rPr lang="zh-CN" altLang="en-US" sz="1400" dirty="0">
                <a:solidFill>
                  <a:schemeClr val="tx1">
                    <a:lumMod val="50000"/>
                    <a:lumOff val="50000"/>
                  </a:schemeClr>
                </a:solidFill>
              </a:rPr>
              <a:t>不仅可以创建演示文稿，还可以在互联网上召开面对面会议、远程会议或在网上给观众展示演示文稿</a:t>
            </a:r>
          </a:p>
        </p:txBody>
      </p:sp>
      <p:sp>
        <p:nvSpPr>
          <p:cNvPr id="13" name="矩形 12"/>
          <p:cNvSpPr/>
          <p:nvPr/>
        </p:nvSpPr>
        <p:spPr>
          <a:xfrm>
            <a:off x="2140658" y="4483090"/>
            <a:ext cx="7892342" cy="867930"/>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400" dirty="0">
                <a:solidFill>
                  <a:schemeClr val="tx1">
                    <a:lumMod val="50000"/>
                    <a:lumOff val="50000"/>
                  </a:schemeClr>
                </a:solidFill>
              </a:rPr>
              <a:t>Microsoft Office PowerPoint</a:t>
            </a:r>
            <a:r>
              <a:rPr lang="zh-CN" altLang="en-US" sz="1400" dirty="0">
                <a:solidFill>
                  <a:schemeClr val="tx1">
                    <a:lumMod val="50000"/>
                    <a:lumOff val="50000"/>
                  </a:schemeClr>
                </a:solidFill>
              </a:rPr>
              <a:t>不仅可以创建演示文稿，还可以在互联网上召开面对面会议、远程会议或在网上给观众展示演示文稿</a:t>
            </a:r>
          </a:p>
        </p:txBody>
      </p:sp>
    </p:spTree>
    <p:extLst>
      <p:ext uri="{BB962C8B-B14F-4D97-AF65-F5344CB8AC3E}">
        <p14:creationId xmlns:p14="http://schemas.microsoft.com/office/powerpoint/2010/main" val="365354171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1+#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2"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ln>
            <a:noFill/>
          </a:ln>
        </p:spPr>
      </p:pic>
      <p:sp>
        <p:nvSpPr>
          <p:cNvPr id="10" name="矩形 9"/>
          <p:cNvSpPr/>
          <p:nvPr/>
        </p:nvSpPr>
        <p:spPr>
          <a:xfrm>
            <a:off x="0" y="0"/>
            <a:ext cx="12192001"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2" name="任意多边形: 形状 1"/>
          <p:cNvSpPr/>
          <p:nvPr/>
        </p:nvSpPr>
        <p:spPr>
          <a:xfrm rot="2700000">
            <a:off x="3239179" y="2197840"/>
            <a:ext cx="1497118" cy="1497118"/>
          </a:xfrm>
          <a:custGeom>
            <a:avLst/>
            <a:gdLst>
              <a:gd name="connsiteX0" fmla="*/ 33931 w 1497118"/>
              <a:gd name="connsiteY0" fmla="*/ 33931 h 1497118"/>
              <a:gd name="connsiteX1" fmla="*/ 115847 w 1497118"/>
              <a:gd name="connsiteY1" fmla="*/ 0 h 1497118"/>
              <a:gd name="connsiteX2" fmla="*/ 1381271 w 1497118"/>
              <a:gd name="connsiteY2" fmla="*/ 0 h 1497118"/>
              <a:gd name="connsiteX3" fmla="*/ 1497118 w 1497118"/>
              <a:gd name="connsiteY3" fmla="*/ 115847 h 1497118"/>
              <a:gd name="connsiteX4" fmla="*/ 1497118 w 1497118"/>
              <a:gd name="connsiteY4" fmla="*/ 1381271 h 1497118"/>
              <a:gd name="connsiteX5" fmla="*/ 1381271 w 1497118"/>
              <a:gd name="connsiteY5" fmla="*/ 1497118 h 1497118"/>
              <a:gd name="connsiteX6" fmla="*/ 781196 w 1497118"/>
              <a:gd name="connsiteY6" fmla="*/ 1497118 h 1497118"/>
              <a:gd name="connsiteX7" fmla="*/ 0 w 1497118"/>
              <a:gd name="connsiteY7" fmla="*/ 715922 h 1497118"/>
              <a:gd name="connsiteX8" fmla="*/ 0 w 1497118"/>
              <a:gd name="connsiteY8" fmla="*/ 115847 h 1497118"/>
              <a:gd name="connsiteX9" fmla="*/ 33931 w 1497118"/>
              <a:gd name="connsiteY9" fmla="*/ 33931 h 149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7118" h="1497118">
                <a:moveTo>
                  <a:pt x="33931" y="33931"/>
                </a:moveTo>
                <a:cubicBezTo>
                  <a:pt x="54895" y="12967"/>
                  <a:pt x="83857" y="0"/>
                  <a:pt x="115847" y="0"/>
                </a:cubicBezTo>
                <a:lnTo>
                  <a:pt x="1381271" y="0"/>
                </a:lnTo>
                <a:cubicBezTo>
                  <a:pt x="1445252" y="0"/>
                  <a:pt x="1497118" y="51866"/>
                  <a:pt x="1497118" y="115847"/>
                </a:cubicBezTo>
                <a:lnTo>
                  <a:pt x="1497118" y="1381271"/>
                </a:lnTo>
                <a:cubicBezTo>
                  <a:pt x="1497118" y="1445252"/>
                  <a:pt x="1445252" y="1497118"/>
                  <a:pt x="1381271" y="1497118"/>
                </a:cubicBezTo>
                <a:lnTo>
                  <a:pt x="781196" y="1497118"/>
                </a:lnTo>
                <a:lnTo>
                  <a:pt x="0" y="715922"/>
                </a:lnTo>
                <a:lnTo>
                  <a:pt x="0" y="115847"/>
                </a:lnTo>
                <a:cubicBezTo>
                  <a:pt x="0" y="83857"/>
                  <a:pt x="12966" y="54895"/>
                  <a:pt x="33931" y="33931"/>
                </a:cubicBezTo>
                <a:close/>
              </a:path>
            </a:pathLst>
          </a:cu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3" name="文本框 2"/>
          <p:cNvSpPr txBox="1"/>
          <p:nvPr/>
        </p:nvSpPr>
        <p:spPr>
          <a:xfrm>
            <a:off x="3555221" y="2392401"/>
            <a:ext cx="1127233" cy="1107996"/>
          </a:xfrm>
          <a:prstGeom prst="rect">
            <a:avLst/>
          </a:prstGeom>
          <a:noFill/>
        </p:spPr>
        <p:txBody>
          <a:bodyPr wrap="none" rtlCol="0">
            <a:spAutoFit/>
          </a:bodyPr>
          <a:lstStyle/>
          <a:p>
            <a:pPr algn="ctr"/>
            <a:r>
              <a:rPr lang="en-US" altLang="zh-CN" sz="6600" b="1" dirty="0">
                <a:solidFill>
                  <a:schemeClr val="bg1"/>
                </a:solidFill>
              </a:rPr>
              <a:t>04</a:t>
            </a:r>
            <a:endParaRPr lang="zh-CN" altLang="en-US" sz="6600" b="1" dirty="0">
              <a:solidFill>
                <a:schemeClr val="bg1"/>
              </a:solidFill>
            </a:endParaRPr>
          </a:p>
        </p:txBody>
      </p:sp>
      <p:sp>
        <p:nvSpPr>
          <p:cNvPr id="4" name="文本框 3"/>
          <p:cNvSpPr txBox="1"/>
          <p:nvPr/>
        </p:nvSpPr>
        <p:spPr>
          <a:xfrm>
            <a:off x="5166378" y="2392401"/>
            <a:ext cx="2682221" cy="609398"/>
          </a:xfrm>
          <a:prstGeom prst="rect">
            <a:avLst/>
          </a:prstGeom>
          <a:noFill/>
        </p:spPr>
        <p:txBody>
          <a:bodyPr wrap="square" rtlCol="0">
            <a:spAutoFit/>
          </a:bodyPr>
          <a:lstStyle/>
          <a:p>
            <a:pPr>
              <a:lnSpc>
                <a:spcPct val="120000"/>
              </a:lnSpc>
            </a:pPr>
            <a:r>
              <a:rPr lang="zh-CN" altLang="en-US" sz="2800" b="1" dirty="0">
                <a:solidFill>
                  <a:schemeClr val="bg1"/>
                </a:solidFill>
              </a:rPr>
              <a:t>标题文字添加</a:t>
            </a:r>
          </a:p>
        </p:txBody>
      </p:sp>
      <p:sp>
        <p:nvSpPr>
          <p:cNvPr id="5" name="文本框 4"/>
          <p:cNvSpPr txBox="1"/>
          <p:nvPr/>
        </p:nvSpPr>
        <p:spPr>
          <a:xfrm>
            <a:off x="5331478" y="3076934"/>
            <a:ext cx="2682221" cy="424732"/>
          </a:xfrm>
          <a:prstGeom prst="rect">
            <a:avLst/>
          </a:prstGeom>
          <a:noFill/>
        </p:spPr>
        <p:txBody>
          <a:bodyPr wrap="square" rtlCol="0">
            <a:spAutoFit/>
          </a:bodyPr>
          <a:lstStyle/>
          <a:p>
            <a:pPr marL="285750" indent="-285750">
              <a:lnSpc>
                <a:spcPct val="120000"/>
              </a:lnSpc>
              <a:buBlip>
                <a:blip r:embed="rId4"/>
              </a:buBlip>
            </a:pPr>
            <a:r>
              <a:rPr lang="zh-CN" altLang="en-US" dirty="0">
                <a:solidFill>
                  <a:schemeClr val="bg1"/>
                </a:solidFill>
              </a:rPr>
              <a:t>标题文字添加</a:t>
            </a:r>
          </a:p>
        </p:txBody>
      </p:sp>
      <p:sp>
        <p:nvSpPr>
          <p:cNvPr id="6" name="文本框 5"/>
          <p:cNvSpPr txBox="1"/>
          <p:nvPr/>
        </p:nvSpPr>
        <p:spPr>
          <a:xfrm>
            <a:off x="5331478" y="3477548"/>
            <a:ext cx="2682221" cy="424732"/>
          </a:xfrm>
          <a:prstGeom prst="rect">
            <a:avLst/>
          </a:prstGeom>
          <a:noFill/>
        </p:spPr>
        <p:txBody>
          <a:bodyPr wrap="square" rtlCol="0">
            <a:spAutoFit/>
          </a:bodyPr>
          <a:lstStyle/>
          <a:p>
            <a:pPr marL="285750" indent="-285750">
              <a:lnSpc>
                <a:spcPct val="120000"/>
              </a:lnSpc>
              <a:buBlip>
                <a:blip r:embed="rId4"/>
              </a:buBlip>
            </a:pPr>
            <a:r>
              <a:rPr lang="zh-CN" altLang="en-US" dirty="0">
                <a:solidFill>
                  <a:schemeClr val="bg1"/>
                </a:solidFill>
              </a:rPr>
              <a:t>标题文字添加</a:t>
            </a:r>
          </a:p>
        </p:txBody>
      </p:sp>
      <p:sp>
        <p:nvSpPr>
          <p:cNvPr id="7" name="文本框 6"/>
          <p:cNvSpPr txBox="1"/>
          <p:nvPr/>
        </p:nvSpPr>
        <p:spPr>
          <a:xfrm>
            <a:off x="5331478" y="3878162"/>
            <a:ext cx="2682221" cy="424732"/>
          </a:xfrm>
          <a:prstGeom prst="rect">
            <a:avLst/>
          </a:prstGeom>
          <a:noFill/>
        </p:spPr>
        <p:txBody>
          <a:bodyPr wrap="square" rtlCol="0">
            <a:spAutoFit/>
          </a:bodyPr>
          <a:lstStyle/>
          <a:p>
            <a:pPr marL="285750" indent="-285750">
              <a:lnSpc>
                <a:spcPct val="120000"/>
              </a:lnSpc>
              <a:buBlip>
                <a:blip r:embed="rId4"/>
              </a:buBlip>
            </a:pPr>
            <a:r>
              <a:rPr lang="zh-CN" altLang="en-US" dirty="0">
                <a:solidFill>
                  <a:schemeClr val="bg1"/>
                </a:solidFill>
              </a:rPr>
              <a:t>标题文字添加</a:t>
            </a:r>
          </a:p>
        </p:txBody>
      </p:sp>
      <p:sp>
        <p:nvSpPr>
          <p:cNvPr id="8" name="文本框 7"/>
          <p:cNvSpPr txBox="1"/>
          <p:nvPr/>
        </p:nvSpPr>
        <p:spPr>
          <a:xfrm>
            <a:off x="5331478" y="4278777"/>
            <a:ext cx="2682221" cy="424732"/>
          </a:xfrm>
          <a:prstGeom prst="rect">
            <a:avLst/>
          </a:prstGeom>
          <a:noFill/>
        </p:spPr>
        <p:txBody>
          <a:bodyPr wrap="square" rtlCol="0">
            <a:spAutoFit/>
          </a:bodyPr>
          <a:lstStyle/>
          <a:p>
            <a:pPr marL="285750" indent="-285750">
              <a:lnSpc>
                <a:spcPct val="120000"/>
              </a:lnSpc>
              <a:buBlip>
                <a:blip r:embed="rId4"/>
              </a:buBlip>
            </a:pPr>
            <a:r>
              <a:rPr lang="zh-CN" altLang="en-US" dirty="0">
                <a:solidFill>
                  <a:schemeClr val="bg1"/>
                </a:solidFill>
              </a:rPr>
              <a:t>标题文字添加</a:t>
            </a:r>
          </a:p>
        </p:txBody>
      </p:sp>
    </p:spTree>
    <p:extLst>
      <p:ext uri="{BB962C8B-B14F-4D97-AF65-F5344CB8AC3E}">
        <p14:creationId xmlns:p14="http://schemas.microsoft.com/office/powerpoint/2010/main" val="2615521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263288" y="344509"/>
            <a:ext cx="482958" cy="476518"/>
          </a:xfrm>
          <a:prstGeom prst="triangle">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等腰三角形 2"/>
          <p:cNvSpPr/>
          <p:nvPr/>
        </p:nvSpPr>
        <p:spPr>
          <a:xfrm rot="5400000">
            <a:off x="437152" y="344509"/>
            <a:ext cx="482958" cy="476518"/>
          </a:xfrm>
          <a:prstGeom prst="triangle">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4" name="文本框 3"/>
          <p:cNvSpPr txBox="1"/>
          <p:nvPr/>
        </p:nvSpPr>
        <p:spPr>
          <a:xfrm>
            <a:off x="916890" y="312261"/>
            <a:ext cx="2646878"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5982DB"/>
                </a:solidFill>
                <a:effectLst/>
                <a:uLnTx/>
                <a:uFillTx/>
                <a:latin typeface="Arial"/>
                <a:ea typeface="微软雅黑"/>
                <a:cs typeface="+mn-cs"/>
              </a:rPr>
              <a:t>标题文字添加此处</a:t>
            </a:r>
          </a:p>
        </p:txBody>
      </p:sp>
      <p:sp>
        <p:nvSpPr>
          <p:cNvPr id="5" name="文本框 4"/>
          <p:cNvSpPr txBox="1"/>
          <p:nvPr/>
        </p:nvSpPr>
        <p:spPr>
          <a:xfrm>
            <a:off x="911948" y="683447"/>
            <a:ext cx="2632364" cy="27699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BIAO TI WEN ZI TIAN JIA CI CHU</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endParaRPr>
          </a:p>
        </p:txBody>
      </p:sp>
      <p:sp>
        <p:nvSpPr>
          <p:cNvPr id="6" name="椭圆 5"/>
          <p:cNvSpPr/>
          <p:nvPr/>
        </p:nvSpPr>
        <p:spPr>
          <a:xfrm>
            <a:off x="604838" y="1553027"/>
            <a:ext cx="3976915" cy="397691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025753" y="1973942"/>
            <a:ext cx="3135085" cy="3135085"/>
          </a:xfrm>
          <a:prstGeom prst="ellips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矩形 10"/>
          <p:cNvSpPr/>
          <p:nvPr/>
        </p:nvSpPr>
        <p:spPr>
          <a:xfrm rot="5400000">
            <a:off x="9374294" y="2291072"/>
            <a:ext cx="1496425" cy="180000"/>
          </a:xfrm>
          <a:prstGeom prst="rect">
            <a:avLst/>
          </a:prstGeom>
          <a:blipFill dpi="0" rotWithShape="1">
            <a:blip r:embed="rId3"/>
            <a:srcRect/>
            <a:tile tx="0" ty="0" sx="100000" sy="100000" flip="y" algn="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5400000">
            <a:off x="5733764" y="3903518"/>
            <a:ext cx="1529079" cy="180000"/>
          </a:xfrm>
          <a:prstGeom prst="rect">
            <a:avLst/>
          </a:prstGeom>
          <a:blipFill dpi="0" rotWithShape="1">
            <a:blip r:embed="rId3"/>
            <a:srcRect/>
            <a:tile tx="0" ty="0" sx="100000" sy="100000" flip="y" algn="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5400000">
            <a:off x="10717112" y="5395404"/>
            <a:ext cx="1483901" cy="180000"/>
          </a:xfrm>
          <a:prstGeom prst="rect">
            <a:avLst/>
          </a:prstGeom>
          <a:blipFill dpi="0" rotWithShape="1">
            <a:blip r:embed="rId3"/>
            <a:srcRect/>
            <a:tile tx="0" ty="0" sx="100000" sy="100000" flip="y" algn="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1680225" y="2996294"/>
            <a:ext cx="1826142" cy="107721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5982DB"/>
                </a:solidFill>
                <a:effectLst/>
                <a:uLnTx/>
                <a:uFillTx/>
                <a:latin typeface="Arial"/>
                <a:ea typeface="微软雅黑"/>
                <a:cs typeface="+mn-cs"/>
              </a:rPr>
              <a:t>标题文字</a:t>
            </a:r>
            <a:endParaRPr kumimoji="0" lang="en-US" altLang="zh-CN" sz="3200" b="1" i="0" u="none" strike="noStrike" kern="1200" cap="none" spc="0" normalizeH="0" baseline="0" noProof="0" dirty="0">
              <a:ln>
                <a:noFill/>
              </a:ln>
              <a:solidFill>
                <a:srgbClr val="5982DB"/>
              </a:solidFill>
              <a:effectLst/>
              <a:uLnTx/>
              <a:uFillTx/>
              <a:latin typeface="Arial"/>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5982DB"/>
                </a:solidFill>
                <a:effectLst/>
                <a:uLnTx/>
                <a:uFillTx/>
                <a:latin typeface="Arial"/>
                <a:ea typeface="微软雅黑"/>
                <a:cs typeface="+mn-cs"/>
              </a:rPr>
              <a:t>添加此处</a:t>
            </a:r>
          </a:p>
        </p:txBody>
      </p:sp>
      <p:grpSp>
        <p:nvGrpSpPr>
          <p:cNvPr id="45" name="组合 44"/>
          <p:cNvGrpSpPr/>
          <p:nvPr/>
        </p:nvGrpSpPr>
        <p:grpSpPr>
          <a:xfrm>
            <a:off x="5431083" y="2090415"/>
            <a:ext cx="2109818" cy="865295"/>
            <a:chOff x="5431083" y="2090415"/>
            <a:chExt cx="2109818" cy="865295"/>
          </a:xfrm>
        </p:grpSpPr>
        <p:sp>
          <p:nvSpPr>
            <p:cNvPr id="22" name="矩形 21"/>
            <p:cNvSpPr/>
            <p:nvPr/>
          </p:nvSpPr>
          <p:spPr>
            <a:xfrm>
              <a:off x="5431084" y="2420179"/>
              <a:ext cx="1954440" cy="535531"/>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a:t>
              </a:r>
            </a:p>
          </p:txBody>
        </p:sp>
        <p:sp>
          <p:nvSpPr>
            <p:cNvPr id="23" name="矩形 22"/>
            <p:cNvSpPr/>
            <p:nvPr/>
          </p:nvSpPr>
          <p:spPr>
            <a:xfrm>
              <a:off x="5431083" y="2090415"/>
              <a:ext cx="2109818"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schemeClr val="tx1">
                      <a:lumMod val="65000"/>
                      <a:lumOff val="35000"/>
                    </a:schemeClr>
                  </a:solidFill>
                  <a:effectLst/>
                  <a:uLnTx/>
                  <a:uFillTx/>
                  <a:latin typeface="Calibri"/>
                  <a:ea typeface="微软雅黑"/>
                  <a:cs typeface="+mn-cs"/>
                </a:rPr>
                <a:t>标题文字添加</a:t>
              </a:r>
            </a:p>
          </p:txBody>
        </p:sp>
      </p:grpSp>
      <p:grpSp>
        <p:nvGrpSpPr>
          <p:cNvPr id="46" name="组合 45"/>
          <p:cNvGrpSpPr/>
          <p:nvPr/>
        </p:nvGrpSpPr>
        <p:grpSpPr>
          <a:xfrm>
            <a:off x="7859265" y="2090415"/>
            <a:ext cx="2109818" cy="865295"/>
            <a:chOff x="7859265" y="2090415"/>
            <a:chExt cx="2109818" cy="865295"/>
          </a:xfrm>
        </p:grpSpPr>
        <p:sp>
          <p:nvSpPr>
            <p:cNvPr id="26" name="矩形 25"/>
            <p:cNvSpPr/>
            <p:nvPr/>
          </p:nvSpPr>
          <p:spPr>
            <a:xfrm>
              <a:off x="7859266" y="2420179"/>
              <a:ext cx="1954440" cy="535531"/>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a:t>
              </a:r>
            </a:p>
          </p:txBody>
        </p:sp>
        <p:sp>
          <p:nvSpPr>
            <p:cNvPr id="27" name="矩形 26"/>
            <p:cNvSpPr/>
            <p:nvPr/>
          </p:nvSpPr>
          <p:spPr>
            <a:xfrm>
              <a:off x="7859265" y="2090415"/>
              <a:ext cx="2109818"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schemeClr val="tx1">
                      <a:lumMod val="65000"/>
                      <a:lumOff val="35000"/>
                    </a:schemeClr>
                  </a:solidFill>
                  <a:effectLst/>
                  <a:uLnTx/>
                  <a:uFillTx/>
                  <a:latin typeface="Calibri"/>
                  <a:ea typeface="微软雅黑"/>
                  <a:cs typeface="+mn-cs"/>
                </a:rPr>
                <a:t>标题文字添加</a:t>
              </a:r>
            </a:p>
          </p:txBody>
        </p:sp>
      </p:grpSp>
      <p:grpSp>
        <p:nvGrpSpPr>
          <p:cNvPr id="47" name="组合 46"/>
          <p:cNvGrpSpPr/>
          <p:nvPr/>
        </p:nvGrpSpPr>
        <p:grpSpPr>
          <a:xfrm>
            <a:off x="8305694" y="3699630"/>
            <a:ext cx="2109818" cy="865295"/>
            <a:chOff x="8305694" y="3699630"/>
            <a:chExt cx="2109818" cy="865295"/>
          </a:xfrm>
        </p:grpSpPr>
        <p:sp>
          <p:nvSpPr>
            <p:cNvPr id="29" name="矩形 28"/>
            <p:cNvSpPr/>
            <p:nvPr/>
          </p:nvSpPr>
          <p:spPr>
            <a:xfrm>
              <a:off x="8305695" y="4029394"/>
              <a:ext cx="1954440" cy="535531"/>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a:t>
              </a:r>
            </a:p>
          </p:txBody>
        </p:sp>
        <p:sp>
          <p:nvSpPr>
            <p:cNvPr id="30" name="矩形 29"/>
            <p:cNvSpPr/>
            <p:nvPr/>
          </p:nvSpPr>
          <p:spPr>
            <a:xfrm>
              <a:off x="8305694" y="3699630"/>
              <a:ext cx="2109818"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schemeClr val="tx1">
                      <a:lumMod val="65000"/>
                      <a:lumOff val="35000"/>
                    </a:schemeClr>
                  </a:solidFill>
                  <a:effectLst/>
                  <a:uLnTx/>
                  <a:uFillTx/>
                  <a:latin typeface="Calibri"/>
                  <a:ea typeface="微软雅黑"/>
                  <a:cs typeface="+mn-cs"/>
                </a:rPr>
                <a:t>标题文字添加</a:t>
              </a:r>
            </a:p>
          </p:txBody>
        </p:sp>
      </p:grpSp>
      <p:grpSp>
        <p:nvGrpSpPr>
          <p:cNvPr id="48" name="组合 47"/>
          <p:cNvGrpSpPr/>
          <p:nvPr/>
        </p:nvGrpSpPr>
        <p:grpSpPr>
          <a:xfrm>
            <a:off x="7151012" y="5294082"/>
            <a:ext cx="2109818" cy="865295"/>
            <a:chOff x="7151012" y="5294082"/>
            <a:chExt cx="2109818" cy="865295"/>
          </a:xfrm>
        </p:grpSpPr>
        <p:sp>
          <p:nvSpPr>
            <p:cNvPr id="32" name="矩形 31"/>
            <p:cNvSpPr/>
            <p:nvPr/>
          </p:nvSpPr>
          <p:spPr>
            <a:xfrm>
              <a:off x="7151013" y="5623846"/>
              <a:ext cx="1954440" cy="535531"/>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a:t>
              </a:r>
            </a:p>
          </p:txBody>
        </p:sp>
        <p:sp>
          <p:nvSpPr>
            <p:cNvPr id="33" name="矩形 32"/>
            <p:cNvSpPr/>
            <p:nvPr/>
          </p:nvSpPr>
          <p:spPr>
            <a:xfrm>
              <a:off x="7151012" y="5294082"/>
              <a:ext cx="2109818"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schemeClr val="tx1">
                      <a:lumMod val="65000"/>
                      <a:lumOff val="35000"/>
                    </a:schemeClr>
                  </a:solidFill>
                  <a:effectLst/>
                  <a:uLnTx/>
                  <a:uFillTx/>
                  <a:latin typeface="Calibri"/>
                  <a:ea typeface="微软雅黑"/>
                  <a:cs typeface="+mn-cs"/>
                </a:rPr>
                <a:t>标题文字添加</a:t>
              </a:r>
            </a:p>
          </p:txBody>
        </p:sp>
      </p:grpSp>
      <p:grpSp>
        <p:nvGrpSpPr>
          <p:cNvPr id="49" name="组合 48"/>
          <p:cNvGrpSpPr/>
          <p:nvPr/>
        </p:nvGrpSpPr>
        <p:grpSpPr>
          <a:xfrm>
            <a:off x="9343594" y="5294082"/>
            <a:ext cx="2109818" cy="865295"/>
            <a:chOff x="9343594" y="5294082"/>
            <a:chExt cx="2109818" cy="865295"/>
          </a:xfrm>
        </p:grpSpPr>
        <p:sp>
          <p:nvSpPr>
            <p:cNvPr id="35" name="矩形 34"/>
            <p:cNvSpPr/>
            <p:nvPr/>
          </p:nvSpPr>
          <p:spPr>
            <a:xfrm>
              <a:off x="9343595" y="5623846"/>
              <a:ext cx="1954440" cy="535531"/>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a:t>
              </a:r>
            </a:p>
          </p:txBody>
        </p:sp>
        <p:sp>
          <p:nvSpPr>
            <p:cNvPr id="36" name="矩形 35"/>
            <p:cNvSpPr/>
            <p:nvPr/>
          </p:nvSpPr>
          <p:spPr>
            <a:xfrm>
              <a:off x="9343594" y="5294082"/>
              <a:ext cx="2109818"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schemeClr val="tx1">
                      <a:lumMod val="65000"/>
                      <a:lumOff val="35000"/>
                    </a:schemeClr>
                  </a:solidFill>
                  <a:effectLst/>
                  <a:uLnTx/>
                  <a:uFillTx/>
                  <a:latin typeface="Calibri"/>
                  <a:ea typeface="微软雅黑"/>
                  <a:cs typeface="+mn-cs"/>
                </a:rPr>
                <a:t>标题文字添加</a:t>
              </a:r>
            </a:p>
          </p:txBody>
        </p:sp>
      </p:grpSp>
      <p:grpSp>
        <p:nvGrpSpPr>
          <p:cNvPr id="44" name="组合 43"/>
          <p:cNvGrpSpPr/>
          <p:nvPr/>
        </p:nvGrpSpPr>
        <p:grpSpPr>
          <a:xfrm>
            <a:off x="6408303" y="4570186"/>
            <a:ext cx="4889732" cy="711196"/>
            <a:chOff x="6408303" y="4570186"/>
            <a:chExt cx="4889732" cy="711196"/>
          </a:xfrm>
        </p:grpSpPr>
        <p:sp>
          <p:nvSpPr>
            <p:cNvPr id="15" name="矩形 14"/>
            <p:cNvSpPr/>
            <p:nvPr/>
          </p:nvSpPr>
          <p:spPr>
            <a:xfrm>
              <a:off x="6408303" y="4828267"/>
              <a:ext cx="4889732" cy="180000"/>
            </a:xfrm>
            <a:prstGeom prst="rect">
              <a:avLst/>
            </a:prstGeom>
            <a:blipFill dpi="0" rotWithShape="1">
              <a:blip r:embed="rId3"/>
              <a:srcRect/>
              <a:tile tx="0" ty="0" sx="100000" sy="100000" flip="y" algn="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6816437" y="4570186"/>
              <a:ext cx="711200" cy="711196"/>
            </a:xfrm>
            <a:prstGeom prst="ellips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 name="椭圆 19"/>
            <p:cNvSpPr/>
            <p:nvPr/>
          </p:nvSpPr>
          <p:spPr>
            <a:xfrm>
              <a:off x="9083826" y="4570186"/>
              <a:ext cx="711200" cy="711196"/>
            </a:xfrm>
            <a:prstGeom prst="ellips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7" name="Freeform 48"/>
            <p:cNvSpPr>
              <a:spLocks noEditPoints="1"/>
            </p:cNvSpPr>
            <p:nvPr/>
          </p:nvSpPr>
          <p:spPr bwMode="auto">
            <a:xfrm>
              <a:off x="9307276" y="4802923"/>
              <a:ext cx="262216" cy="262216"/>
            </a:xfrm>
            <a:custGeom>
              <a:avLst/>
              <a:gdLst>
                <a:gd name="T0" fmla="*/ 116 w 128"/>
                <a:gd name="T1" fmla="*/ 0 h 128"/>
                <a:gd name="T2" fmla="*/ 12 w 128"/>
                <a:gd name="T3" fmla="*/ 0 h 128"/>
                <a:gd name="T4" fmla="*/ 0 w 128"/>
                <a:gd name="T5" fmla="*/ 12 h 128"/>
                <a:gd name="T6" fmla="*/ 0 w 128"/>
                <a:gd name="T7" fmla="*/ 92 h 128"/>
                <a:gd name="T8" fmla="*/ 12 w 128"/>
                <a:gd name="T9" fmla="*/ 104 h 128"/>
                <a:gd name="T10" fmla="*/ 44 w 128"/>
                <a:gd name="T11" fmla="*/ 104 h 128"/>
                <a:gd name="T12" fmla="*/ 44 w 128"/>
                <a:gd name="T13" fmla="*/ 120 h 128"/>
                <a:gd name="T14" fmla="*/ 40 w 128"/>
                <a:gd name="T15" fmla="*/ 120 h 128"/>
                <a:gd name="T16" fmla="*/ 36 w 128"/>
                <a:gd name="T17" fmla="*/ 124 h 128"/>
                <a:gd name="T18" fmla="*/ 40 w 128"/>
                <a:gd name="T19" fmla="*/ 128 h 128"/>
                <a:gd name="T20" fmla="*/ 88 w 128"/>
                <a:gd name="T21" fmla="*/ 128 h 128"/>
                <a:gd name="T22" fmla="*/ 92 w 128"/>
                <a:gd name="T23" fmla="*/ 124 h 128"/>
                <a:gd name="T24" fmla="*/ 88 w 128"/>
                <a:gd name="T25" fmla="*/ 120 h 128"/>
                <a:gd name="T26" fmla="*/ 84 w 128"/>
                <a:gd name="T27" fmla="*/ 120 h 128"/>
                <a:gd name="T28" fmla="*/ 84 w 128"/>
                <a:gd name="T29" fmla="*/ 104 h 128"/>
                <a:gd name="T30" fmla="*/ 116 w 128"/>
                <a:gd name="T31" fmla="*/ 104 h 128"/>
                <a:gd name="T32" fmla="*/ 128 w 128"/>
                <a:gd name="T33" fmla="*/ 92 h 128"/>
                <a:gd name="T34" fmla="*/ 128 w 128"/>
                <a:gd name="T35" fmla="*/ 12 h 128"/>
                <a:gd name="T36" fmla="*/ 116 w 128"/>
                <a:gd name="T37" fmla="*/ 0 h 128"/>
                <a:gd name="T38" fmla="*/ 76 w 128"/>
                <a:gd name="T39" fmla="*/ 120 h 128"/>
                <a:gd name="T40" fmla="*/ 52 w 128"/>
                <a:gd name="T41" fmla="*/ 120 h 128"/>
                <a:gd name="T42" fmla="*/ 52 w 128"/>
                <a:gd name="T43" fmla="*/ 104 h 128"/>
                <a:gd name="T44" fmla="*/ 76 w 128"/>
                <a:gd name="T45" fmla="*/ 104 h 128"/>
                <a:gd name="T46" fmla="*/ 76 w 128"/>
                <a:gd name="T47" fmla="*/ 120 h 128"/>
                <a:gd name="T48" fmla="*/ 120 w 128"/>
                <a:gd name="T49" fmla="*/ 88 h 128"/>
                <a:gd name="T50" fmla="*/ 112 w 128"/>
                <a:gd name="T51" fmla="*/ 96 h 128"/>
                <a:gd name="T52" fmla="*/ 16 w 128"/>
                <a:gd name="T53" fmla="*/ 96 h 128"/>
                <a:gd name="T54" fmla="*/ 8 w 128"/>
                <a:gd name="T55" fmla="*/ 88 h 128"/>
                <a:gd name="T56" fmla="*/ 8 w 128"/>
                <a:gd name="T57" fmla="*/ 84 h 128"/>
                <a:gd name="T58" fmla="*/ 120 w 128"/>
                <a:gd name="T59" fmla="*/ 84 h 128"/>
                <a:gd name="T60" fmla="*/ 120 w 128"/>
                <a:gd name="T61" fmla="*/ 88 h 128"/>
                <a:gd name="T62" fmla="*/ 120 w 128"/>
                <a:gd name="T63" fmla="*/ 76 h 128"/>
                <a:gd name="T64" fmla="*/ 8 w 128"/>
                <a:gd name="T65" fmla="*/ 76 h 128"/>
                <a:gd name="T66" fmla="*/ 8 w 128"/>
                <a:gd name="T67" fmla="*/ 16 h 128"/>
                <a:gd name="T68" fmla="*/ 16 w 128"/>
                <a:gd name="T69" fmla="*/ 8 h 128"/>
                <a:gd name="T70" fmla="*/ 112 w 128"/>
                <a:gd name="T71" fmla="*/ 8 h 128"/>
                <a:gd name="T72" fmla="*/ 120 w 128"/>
                <a:gd name="T73" fmla="*/ 16 h 128"/>
                <a:gd name="T74" fmla="*/ 120 w 128"/>
                <a:gd name="T75"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6" y="0"/>
                  </a:moveTo>
                  <a:cubicBezTo>
                    <a:pt x="12" y="0"/>
                    <a:pt x="12" y="0"/>
                    <a:pt x="12" y="0"/>
                  </a:cubicBezTo>
                  <a:cubicBezTo>
                    <a:pt x="5" y="0"/>
                    <a:pt x="0" y="5"/>
                    <a:pt x="0" y="12"/>
                  </a:cubicBezTo>
                  <a:cubicBezTo>
                    <a:pt x="0" y="92"/>
                    <a:pt x="0" y="92"/>
                    <a:pt x="0" y="92"/>
                  </a:cubicBezTo>
                  <a:cubicBezTo>
                    <a:pt x="0" y="98"/>
                    <a:pt x="5" y="104"/>
                    <a:pt x="12" y="104"/>
                  </a:cubicBezTo>
                  <a:cubicBezTo>
                    <a:pt x="44" y="104"/>
                    <a:pt x="44" y="104"/>
                    <a:pt x="44" y="104"/>
                  </a:cubicBezTo>
                  <a:cubicBezTo>
                    <a:pt x="44" y="120"/>
                    <a:pt x="44" y="120"/>
                    <a:pt x="44" y="120"/>
                  </a:cubicBezTo>
                  <a:cubicBezTo>
                    <a:pt x="40" y="120"/>
                    <a:pt x="40" y="120"/>
                    <a:pt x="40" y="120"/>
                  </a:cubicBezTo>
                  <a:cubicBezTo>
                    <a:pt x="37" y="120"/>
                    <a:pt x="36" y="122"/>
                    <a:pt x="36" y="124"/>
                  </a:cubicBezTo>
                  <a:cubicBezTo>
                    <a:pt x="36" y="126"/>
                    <a:pt x="37" y="128"/>
                    <a:pt x="40" y="128"/>
                  </a:cubicBezTo>
                  <a:cubicBezTo>
                    <a:pt x="88" y="128"/>
                    <a:pt x="88" y="128"/>
                    <a:pt x="88" y="128"/>
                  </a:cubicBezTo>
                  <a:cubicBezTo>
                    <a:pt x="90" y="128"/>
                    <a:pt x="92" y="126"/>
                    <a:pt x="92" y="124"/>
                  </a:cubicBezTo>
                  <a:cubicBezTo>
                    <a:pt x="92" y="122"/>
                    <a:pt x="90" y="120"/>
                    <a:pt x="88" y="120"/>
                  </a:cubicBezTo>
                  <a:cubicBezTo>
                    <a:pt x="84" y="120"/>
                    <a:pt x="84" y="120"/>
                    <a:pt x="84" y="120"/>
                  </a:cubicBezTo>
                  <a:cubicBezTo>
                    <a:pt x="84" y="104"/>
                    <a:pt x="84" y="104"/>
                    <a:pt x="84" y="104"/>
                  </a:cubicBezTo>
                  <a:cubicBezTo>
                    <a:pt x="116" y="104"/>
                    <a:pt x="116" y="104"/>
                    <a:pt x="116" y="104"/>
                  </a:cubicBezTo>
                  <a:cubicBezTo>
                    <a:pt x="122" y="104"/>
                    <a:pt x="128" y="98"/>
                    <a:pt x="128" y="92"/>
                  </a:cubicBezTo>
                  <a:cubicBezTo>
                    <a:pt x="128" y="12"/>
                    <a:pt x="128" y="12"/>
                    <a:pt x="128" y="12"/>
                  </a:cubicBezTo>
                  <a:cubicBezTo>
                    <a:pt x="128" y="5"/>
                    <a:pt x="122" y="0"/>
                    <a:pt x="116" y="0"/>
                  </a:cubicBezTo>
                  <a:close/>
                  <a:moveTo>
                    <a:pt x="76" y="120"/>
                  </a:moveTo>
                  <a:cubicBezTo>
                    <a:pt x="52" y="120"/>
                    <a:pt x="52" y="120"/>
                    <a:pt x="52" y="120"/>
                  </a:cubicBezTo>
                  <a:cubicBezTo>
                    <a:pt x="52" y="104"/>
                    <a:pt x="52" y="104"/>
                    <a:pt x="52" y="104"/>
                  </a:cubicBezTo>
                  <a:cubicBezTo>
                    <a:pt x="76" y="104"/>
                    <a:pt x="76" y="104"/>
                    <a:pt x="76" y="104"/>
                  </a:cubicBezTo>
                  <a:lnTo>
                    <a:pt x="76" y="120"/>
                  </a:lnTo>
                  <a:close/>
                  <a:moveTo>
                    <a:pt x="120" y="88"/>
                  </a:moveTo>
                  <a:cubicBezTo>
                    <a:pt x="120" y="92"/>
                    <a:pt x="116" y="96"/>
                    <a:pt x="112" y="96"/>
                  </a:cubicBezTo>
                  <a:cubicBezTo>
                    <a:pt x="16" y="96"/>
                    <a:pt x="16" y="96"/>
                    <a:pt x="16" y="96"/>
                  </a:cubicBezTo>
                  <a:cubicBezTo>
                    <a:pt x="11" y="96"/>
                    <a:pt x="8" y="92"/>
                    <a:pt x="8" y="88"/>
                  </a:cubicBezTo>
                  <a:cubicBezTo>
                    <a:pt x="8" y="84"/>
                    <a:pt x="8" y="84"/>
                    <a:pt x="8" y="84"/>
                  </a:cubicBezTo>
                  <a:cubicBezTo>
                    <a:pt x="120" y="84"/>
                    <a:pt x="120" y="84"/>
                    <a:pt x="120" y="84"/>
                  </a:cubicBezTo>
                  <a:lnTo>
                    <a:pt x="120" y="88"/>
                  </a:lnTo>
                  <a:close/>
                  <a:moveTo>
                    <a:pt x="120" y="76"/>
                  </a:moveTo>
                  <a:cubicBezTo>
                    <a:pt x="8" y="76"/>
                    <a:pt x="8" y="76"/>
                    <a:pt x="8" y="76"/>
                  </a:cubicBezTo>
                  <a:cubicBezTo>
                    <a:pt x="8" y="16"/>
                    <a:pt x="8" y="16"/>
                    <a:pt x="8" y="16"/>
                  </a:cubicBezTo>
                  <a:cubicBezTo>
                    <a:pt x="8" y="11"/>
                    <a:pt x="11" y="8"/>
                    <a:pt x="16" y="8"/>
                  </a:cubicBezTo>
                  <a:cubicBezTo>
                    <a:pt x="112" y="8"/>
                    <a:pt x="112" y="8"/>
                    <a:pt x="112" y="8"/>
                  </a:cubicBezTo>
                  <a:cubicBezTo>
                    <a:pt x="116" y="8"/>
                    <a:pt x="120" y="11"/>
                    <a:pt x="120" y="16"/>
                  </a:cubicBezTo>
                  <a:lnTo>
                    <a:pt x="120" y="76"/>
                  </a:ln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2"/>
            <p:cNvSpPr>
              <a:spLocks noEditPoints="1"/>
            </p:cNvSpPr>
            <p:nvPr/>
          </p:nvSpPr>
          <p:spPr bwMode="auto">
            <a:xfrm>
              <a:off x="7041362" y="4774224"/>
              <a:ext cx="261350" cy="262216"/>
            </a:xfrm>
            <a:custGeom>
              <a:avLst/>
              <a:gdLst>
                <a:gd name="T0" fmla="*/ 20 w 128"/>
                <a:gd name="T1" fmla="*/ 0 h 128"/>
                <a:gd name="T2" fmla="*/ 12 w 128"/>
                <a:gd name="T3" fmla="*/ 0 h 128"/>
                <a:gd name="T4" fmla="*/ 0 w 128"/>
                <a:gd name="T5" fmla="*/ 12 h 128"/>
                <a:gd name="T6" fmla="*/ 0 w 128"/>
                <a:gd name="T7" fmla="*/ 116 h 128"/>
                <a:gd name="T8" fmla="*/ 12 w 128"/>
                <a:gd name="T9" fmla="*/ 128 h 128"/>
                <a:gd name="T10" fmla="*/ 20 w 128"/>
                <a:gd name="T11" fmla="*/ 128 h 128"/>
                <a:gd name="T12" fmla="*/ 32 w 128"/>
                <a:gd name="T13" fmla="*/ 116 h 128"/>
                <a:gd name="T14" fmla="*/ 32 w 128"/>
                <a:gd name="T15" fmla="*/ 12 h 128"/>
                <a:gd name="T16" fmla="*/ 20 w 128"/>
                <a:gd name="T17" fmla="*/ 0 h 128"/>
                <a:gd name="T18" fmla="*/ 24 w 128"/>
                <a:gd name="T19" fmla="*/ 112 h 128"/>
                <a:gd name="T20" fmla="*/ 16 w 128"/>
                <a:gd name="T21" fmla="*/ 120 h 128"/>
                <a:gd name="T22" fmla="*/ 8 w 128"/>
                <a:gd name="T23" fmla="*/ 112 h 128"/>
                <a:gd name="T24" fmla="*/ 8 w 128"/>
                <a:gd name="T25" fmla="*/ 16 h 128"/>
                <a:gd name="T26" fmla="*/ 16 w 128"/>
                <a:gd name="T27" fmla="*/ 8 h 128"/>
                <a:gd name="T28" fmla="*/ 24 w 128"/>
                <a:gd name="T29" fmla="*/ 16 h 128"/>
                <a:gd name="T30" fmla="*/ 24 w 128"/>
                <a:gd name="T31" fmla="*/ 112 h 128"/>
                <a:gd name="T32" fmla="*/ 116 w 128"/>
                <a:gd name="T33" fmla="*/ 24 h 128"/>
                <a:gd name="T34" fmla="*/ 108 w 128"/>
                <a:gd name="T35" fmla="*/ 24 h 128"/>
                <a:gd name="T36" fmla="*/ 96 w 128"/>
                <a:gd name="T37" fmla="*/ 36 h 128"/>
                <a:gd name="T38" fmla="*/ 96 w 128"/>
                <a:gd name="T39" fmla="*/ 116 h 128"/>
                <a:gd name="T40" fmla="*/ 108 w 128"/>
                <a:gd name="T41" fmla="*/ 128 h 128"/>
                <a:gd name="T42" fmla="*/ 116 w 128"/>
                <a:gd name="T43" fmla="*/ 128 h 128"/>
                <a:gd name="T44" fmla="*/ 128 w 128"/>
                <a:gd name="T45" fmla="*/ 116 h 128"/>
                <a:gd name="T46" fmla="*/ 128 w 128"/>
                <a:gd name="T47" fmla="*/ 36 h 128"/>
                <a:gd name="T48" fmla="*/ 116 w 128"/>
                <a:gd name="T49" fmla="*/ 24 h 128"/>
                <a:gd name="T50" fmla="*/ 120 w 128"/>
                <a:gd name="T51" fmla="*/ 112 h 128"/>
                <a:gd name="T52" fmla="*/ 112 w 128"/>
                <a:gd name="T53" fmla="*/ 120 h 128"/>
                <a:gd name="T54" fmla="*/ 104 w 128"/>
                <a:gd name="T55" fmla="*/ 112 h 128"/>
                <a:gd name="T56" fmla="*/ 104 w 128"/>
                <a:gd name="T57" fmla="*/ 40 h 128"/>
                <a:gd name="T58" fmla="*/ 112 w 128"/>
                <a:gd name="T59" fmla="*/ 32 h 128"/>
                <a:gd name="T60" fmla="*/ 120 w 128"/>
                <a:gd name="T61" fmla="*/ 40 h 128"/>
                <a:gd name="T62" fmla="*/ 120 w 128"/>
                <a:gd name="T63" fmla="*/ 112 h 128"/>
                <a:gd name="T64" fmla="*/ 68 w 128"/>
                <a:gd name="T65" fmla="*/ 48 h 128"/>
                <a:gd name="T66" fmla="*/ 60 w 128"/>
                <a:gd name="T67" fmla="*/ 48 h 128"/>
                <a:gd name="T68" fmla="*/ 48 w 128"/>
                <a:gd name="T69" fmla="*/ 60 h 128"/>
                <a:gd name="T70" fmla="*/ 48 w 128"/>
                <a:gd name="T71" fmla="*/ 116 h 128"/>
                <a:gd name="T72" fmla="*/ 60 w 128"/>
                <a:gd name="T73" fmla="*/ 128 h 128"/>
                <a:gd name="T74" fmla="*/ 68 w 128"/>
                <a:gd name="T75" fmla="*/ 128 h 128"/>
                <a:gd name="T76" fmla="*/ 80 w 128"/>
                <a:gd name="T77" fmla="*/ 116 h 128"/>
                <a:gd name="T78" fmla="*/ 80 w 128"/>
                <a:gd name="T79" fmla="*/ 60 h 128"/>
                <a:gd name="T80" fmla="*/ 68 w 128"/>
                <a:gd name="T81" fmla="*/ 48 h 128"/>
                <a:gd name="T82" fmla="*/ 72 w 128"/>
                <a:gd name="T83" fmla="*/ 112 h 128"/>
                <a:gd name="T84" fmla="*/ 64 w 128"/>
                <a:gd name="T85" fmla="*/ 120 h 128"/>
                <a:gd name="T86" fmla="*/ 56 w 128"/>
                <a:gd name="T87" fmla="*/ 112 h 128"/>
                <a:gd name="T88" fmla="*/ 56 w 128"/>
                <a:gd name="T89" fmla="*/ 64 h 128"/>
                <a:gd name="T90" fmla="*/ 64 w 128"/>
                <a:gd name="T91" fmla="*/ 56 h 128"/>
                <a:gd name="T92" fmla="*/ 72 w 128"/>
                <a:gd name="T93" fmla="*/ 64 h 128"/>
                <a:gd name="T94" fmla="*/ 72 w 128"/>
                <a:gd name="T9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8" h="128">
                  <a:moveTo>
                    <a:pt x="20" y="0"/>
                  </a:moveTo>
                  <a:cubicBezTo>
                    <a:pt x="12" y="0"/>
                    <a:pt x="12" y="0"/>
                    <a:pt x="12" y="0"/>
                  </a:cubicBezTo>
                  <a:cubicBezTo>
                    <a:pt x="5" y="0"/>
                    <a:pt x="0" y="5"/>
                    <a:pt x="0" y="12"/>
                  </a:cubicBezTo>
                  <a:cubicBezTo>
                    <a:pt x="0" y="116"/>
                    <a:pt x="0" y="116"/>
                    <a:pt x="0" y="116"/>
                  </a:cubicBezTo>
                  <a:cubicBezTo>
                    <a:pt x="0" y="123"/>
                    <a:pt x="5" y="128"/>
                    <a:pt x="12" y="128"/>
                  </a:cubicBezTo>
                  <a:cubicBezTo>
                    <a:pt x="20" y="128"/>
                    <a:pt x="20" y="128"/>
                    <a:pt x="20" y="128"/>
                  </a:cubicBezTo>
                  <a:cubicBezTo>
                    <a:pt x="27" y="128"/>
                    <a:pt x="32" y="123"/>
                    <a:pt x="32" y="116"/>
                  </a:cubicBezTo>
                  <a:cubicBezTo>
                    <a:pt x="32" y="12"/>
                    <a:pt x="32" y="12"/>
                    <a:pt x="32" y="12"/>
                  </a:cubicBezTo>
                  <a:cubicBezTo>
                    <a:pt x="32" y="5"/>
                    <a:pt x="27" y="0"/>
                    <a:pt x="20" y="0"/>
                  </a:cubicBezTo>
                  <a:close/>
                  <a:moveTo>
                    <a:pt x="24" y="112"/>
                  </a:moveTo>
                  <a:cubicBezTo>
                    <a:pt x="24" y="116"/>
                    <a:pt x="20" y="120"/>
                    <a:pt x="16" y="120"/>
                  </a:cubicBezTo>
                  <a:cubicBezTo>
                    <a:pt x="12" y="120"/>
                    <a:pt x="8" y="116"/>
                    <a:pt x="8" y="112"/>
                  </a:cubicBezTo>
                  <a:cubicBezTo>
                    <a:pt x="8" y="16"/>
                    <a:pt x="8" y="16"/>
                    <a:pt x="8" y="16"/>
                  </a:cubicBezTo>
                  <a:cubicBezTo>
                    <a:pt x="8" y="12"/>
                    <a:pt x="12" y="8"/>
                    <a:pt x="16" y="8"/>
                  </a:cubicBezTo>
                  <a:cubicBezTo>
                    <a:pt x="20" y="8"/>
                    <a:pt x="24" y="12"/>
                    <a:pt x="24" y="16"/>
                  </a:cubicBezTo>
                  <a:lnTo>
                    <a:pt x="24" y="112"/>
                  </a:lnTo>
                  <a:close/>
                  <a:moveTo>
                    <a:pt x="116" y="24"/>
                  </a:moveTo>
                  <a:cubicBezTo>
                    <a:pt x="108" y="24"/>
                    <a:pt x="108" y="24"/>
                    <a:pt x="108" y="24"/>
                  </a:cubicBezTo>
                  <a:cubicBezTo>
                    <a:pt x="101" y="24"/>
                    <a:pt x="96" y="29"/>
                    <a:pt x="96" y="36"/>
                  </a:cubicBezTo>
                  <a:cubicBezTo>
                    <a:pt x="96" y="116"/>
                    <a:pt x="96" y="116"/>
                    <a:pt x="96" y="116"/>
                  </a:cubicBezTo>
                  <a:cubicBezTo>
                    <a:pt x="96" y="123"/>
                    <a:pt x="101" y="128"/>
                    <a:pt x="108" y="128"/>
                  </a:cubicBezTo>
                  <a:cubicBezTo>
                    <a:pt x="116" y="128"/>
                    <a:pt x="116" y="128"/>
                    <a:pt x="116" y="128"/>
                  </a:cubicBezTo>
                  <a:cubicBezTo>
                    <a:pt x="123" y="128"/>
                    <a:pt x="128" y="123"/>
                    <a:pt x="128" y="116"/>
                  </a:cubicBezTo>
                  <a:cubicBezTo>
                    <a:pt x="128" y="36"/>
                    <a:pt x="128" y="36"/>
                    <a:pt x="128" y="36"/>
                  </a:cubicBezTo>
                  <a:cubicBezTo>
                    <a:pt x="128" y="29"/>
                    <a:pt x="123" y="24"/>
                    <a:pt x="116" y="24"/>
                  </a:cubicBezTo>
                  <a:close/>
                  <a:moveTo>
                    <a:pt x="120" y="112"/>
                  </a:moveTo>
                  <a:cubicBezTo>
                    <a:pt x="120" y="116"/>
                    <a:pt x="116" y="120"/>
                    <a:pt x="112" y="120"/>
                  </a:cubicBezTo>
                  <a:cubicBezTo>
                    <a:pt x="108" y="120"/>
                    <a:pt x="104" y="116"/>
                    <a:pt x="104" y="112"/>
                  </a:cubicBezTo>
                  <a:cubicBezTo>
                    <a:pt x="104" y="40"/>
                    <a:pt x="104" y="40"/>
                    <a:pt x="104" y="40"/>
                  </a:cubicBezTo>
                  <a:cubicBezTo>
                    <a:pt x="104" y="36"/>
                    <a:pt x="108" y="32"/>
                    <a:pt x="112" y="32"/>
                  </a:cubicBezTo>
                  <a:cubicBezTo>
                    <a:pt x="116" y="32"/>
                    <a:pt x="120" y="36"/>
                    <a:pt x="120" y="40"/>
                  </a:cubicBezTo>
                  <a:lnTo>
                    <a:pt x="120" y="112"/>
                  </a:lnTo>
                  <a:close/>
                  <a:moveTo>
                    <a:pt x="68" y="48"/>
                  </a:moveTo>
                  <a:cubicBezTo>
                    <a:pt x="60" y="48"/>
                    <a:pt x="60" y="48"/>
                    <a:pt x="60" y="48"/>
                  </a:cubicBezTo>
                  <a:cubicBezTo>
                    <a:pt x="53" y="48"/>
                    <a:pt x="48" y="53"/>
                    <a:pt x="48" y="60"/>
                  </a:cubicBezTo>
                  <a:cubicBezTo>
                    <a:pt x="48" y="116"/>
                    <a:pt x="48" y="116"/>
                    <a:pt x="48" y="116"/>
                  </a:cubicBezTo>
                  <a:cubicBezTo>
                    <a:pt x="48" y="123"/>
                    <a:pt x="53" y="128"/>
                    <a:pt x="60" y="128"/>
                  </a:cubicBezTo>
                  <a:cubicBezTo>
                    <a:pt x="68" y="128"/>
                    <a:pt x="68" y="128"/>
                    <a:pt x="68" y="128"/>
                  </a:cubicBezTo>
                  <a:cubicBezTo>
                    <a:pt x="75" y="128"/>
                    <a:pt x="80" y="123"/>
                    <a:pt x="80" y="116"/>
                  </a:cubicBezTo>
                  <a:cubicBezTo>
                    <a:pt x="80" y="60"/>
                    <a:pt x="80" y="60"/>
                    <a:pt x="80" y="60"/>
                  </a:cubicBezTo>
                  <a:cubicBezTo>
                    <a:pt x="80" y="53"/>
                    <a:pt x="75" y="48"/>
                    <a:pt x="68" y="48"/>
                  </a:cubicBezTo>
                  <a:close/>
                  <a:moveTo>
                    <a:pt x="72" y="112"/>
                  </a:moveTo>
                  <a:cubicBezTo>
                    <a:pt x="72" y="116"/>
                    <a:pt x="68" y="120"/>
                    <a:pt x="64" y="120"/>
                  </a:cubicBezTo>
                  <a:cubicBezTo>
                    <a:pt x="60" y="120"/>
                    <a:pt x="56" y="116"/>
                    <a:pt x="56" y="112"/>
                  </a:cubicBezTo>
                  <a:cubicBezTo>
                    <a:pt x="56" y="64"/>
                    <a:pt x="56" y="64"/>
                    <a:pt x="56" y="64"/>
                  </a:cubicBezTo>
                  <a:cubicBezTo>
                    <a:pt x="56" y="60"/>
                    <a:pt x="60" y="56"/>
                    <a:pt x="64" y="56"/>
                  </a:cubicBezTo>
                  <a:cubicBezTo>
                    <a:pt x="68" y="56"/>
                    <a:pt x="72" y="60"/>
                    <a:pt x="72" y="64"/>
                  </a:cubicBezTo>
                  <a:lnTo>
                    <a:pt x="72" y="112"/>
                  </a:ln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2" name="组合 41"/>
          <p:cNvGrpSpPr/>
          <p:nvPr/>
        </p:nvGrpSpPr>
        <p:grpSpPr>
          <a:xfrm>
            <a:off x="4815803" y="1422401"/>
            <a:ext cx="5159834" cy="711196"/>
            <a:chOff x="4815803" y="1422401"/>
            <a:chExt cx="5159834" cy="711196"/>
          </a:xfrm>
        </p:grpSpPr>
        <p:sp>
          <p:nvSpPr>
            <p:cNvPr id="8" name="矩形 7"/>
            <p:cNvSpPr/>
            <p:nvPr/>
          </p:nvSpPr>
          <p:spPr>
            <a:xfrm>
              <a:off x="5079637" y="1632857"/>
              <a:ext cx="4896000" cy="180000"/>
            </a:xfrm>
            <a:prstGeom prst="rect">
              <a:avLst/>
            </a:prstGeom>
            <a:blipFill dpi="0" rotWithShape="1">
              <a:blip r:embed="rId3"/>
              <a:srcRect/>
              <a:tile tx="0" ty="0" sx="100000" sy="100000" flip="y" algn="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815803" y="1422401"/>
              <a:ext cx="711200" cy="711196"/>
            </a:xfrm>
            <a:prstGeom prst="ellips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椭圆 16"/>
            <p:cNvSpPr/>
            <p:nvPr/>
          </p:nvSpPr>
          <p:spPr>
            <a:xfrm>
              <a:off x="7385523" y="1422401"/>
              <a:ext cx="711200" cy="711196"/>
            </a:xfrm>
            <a:prstGeom prst="ellips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 name="Freeform 73"/>
            <p:cNvSpPr>
              <a:spLocks noEditPoints="1"/>
            </p:cNvSpPr>
            <p:nvPr/>
          </p:nvSpPr>
          <p:spPr bwMode="auto">
            <a:xfrm>
              <a:off x="7610448" y="1654569"/>
              <a:ext cx="261350" cy="262216"/>
            </a:xfrm>
            <a:custGeom>
              <a:avLst/>
              <a:gdLst>
                <a:gd name="T0" fmla="*/ 36 w 128"/>
                <a:gd name="T1" fmla="*/ 44 h 128"/>
                <a:gd name="T2" fmla="*/ 92 w 128"/>
                <a:gd name="T3" fmla="*/ 44 h 128"/>
                <a:gd name="T4" fmla="*/ 96 w 128"/>
                <a:gd name="T5" fmla="*/ 40 h 128"/>
                <a:gd name="T6" fmla="*/ 92 w 128"/>
                <a:gd name="T7" fmla="*/ 36 h 128"/>
                <a:gd name="T8" fmla="*/ 36 w 128"/>
                <a:gd name="T9" fmla="*/ 36 h 128"/>
                <a:gd name="T10" fmla="*/ 32 w 128"/>
                <a:gd name="T11" fmla="*/ 40 h 128"/>
                <a:gd name="T12" fmla="*/ 36 w 128"/>
                <a:gd name="T13" fmla="*/ 44 h 128"/>
                <a:gd name="T14" fmla="*/ 100 w 128"/>
                <a:gd name="T15" fmla="*/ 56 h 128"/>
                <a:gd name="T16" fmla="*/ 96 w 128"/>
                <a:gd name="T17" fmla="*/ 52 h 128"/>
                <a:gd name="T18" fmla="*/ 32 w 128"/>
                <a:gd name="T19" fmla="*/ 52 h 128"/>
                <a:gd name="T20" fmla="*/ 28 w 128"/>
                <a:gd name="T21" fmla="*/ 56 h 128"/>
                <a:gd name="T22" fmla="*/ 32 w 128"/>
                <a:gd name="T23" fmla="*/ 60 h 128"/>
                <a:gd name="T24" fmla="*/ 96 w 128"/>
                <a:gd name="T25" fmla="*/ 60 h 128"/>
                <a:gd name="T26" fmla="*/ 100 w 128"/>
                <a:gd name="T27" fmla="*/ 56 h 128"/>
                <a:gd name="T28" fmla="*/ 108 w 128"/>
                <a:gd name="T29" fmla="*/ 8 h 128"/>
                <a:gd name="T30" fmla="*/ 100 w 128"/>
                <a:gd name="T31" fmla="*/ 0 h 128"/>
                <a:gd name="T32" fmla="*/ 24 w 128"/>
                <a:gd name="T33" fmla="*/ 0 h 128"/>
                <a:gd name="T34" fmla="*/ 16 w 128"/>
                <a:gd name="T35" fmla="*/ 8 h 128"/>
                <a:gd name="T36" fmla="*/ 0 w 128"/>
                <a:gd name="T37" fmla="*/ 76 h 128"/>
                <a:gd name="T38" fmla="*/ 0 w 128"/>
                <a:gd name="T39" fmla="*/ 116 h 128"/>
                <a:gd name="T40" fmla="*/ 12 w 128"/>
                <a:gd name="T41" fmla="*/ 128 h 128"/>
                <a:gd name="T42" fmla="*/ 116 w 128"/>
                <a:gd name="T43" fmla="*/ 128 h 128"/>
                <a:gd name="T44" fmla="*/ 128 w 128"/>
                <a:gd name="T45" fmla="*/ 116 h 128"/>
                <a:gd name="T46" fmla="*/ 128 w 128"/>
                <a:gd name="T47" fmla="*/ 76 h 128"/>
                <a:gd name="T48" fmla="*/ 108 w 128"/>
                <a:gd name="T49" fmla="*/ 8 h 128"/>
                <a:gd name="T50" fmla="*/ 24 w 128"/>
                <a:gd name="T51" fmla="*/ 12 h 128"/>
                <a:gd name="T52" fmla="*/ 28 w 128"/>
                <a:gd name="T53" fmla="*/ 8 h 128"/>
                <a:gd name="T54" fmla="*/ 96 w 128"/>
                <a:gd name="T55" fmla="*/ 8 h 128"/>
                <a:gd name="T56" fmla="*/ 100 w 128"/>
                <a:gd name="T57" fmla="*/ 12 h 128"/>
                <a:gd name="T58" fmla="*/ 119 w 128"/>
                <a:gd name="T59" fmla="*/ 72 h 128"/>
                <a:gd name="T60" fmla="*/ 92 w 128"/>
                <a:gd name="T61" fmla="*/ 72 h 128"/>
                <a:gd name="T62" fmla="*/ 88 w 128"/>
                <a:gd name="T63" fmla="*/ 72 h 128"/>
                <a:gd name="T64" fmla="*/ 84 w 128"/>
                <a:gd name="T65" fmla="*/ 76 h 128"/>
                <a:gd name="T66" fmla="*/ 84 w 128"/>
                <a:gd name="T67" fmla="*/ 88 h 128"/>
                <a:gd name="T68" fmla="*/ 80 w 128"/>
                <a:gd name="T69" fmla="*/ 92 h 128"/>
                <a:gd name="T70" fmla="*/ 48 w 128"/>
                <a:gd name="T71" fmla="*/ 92 h 128"/>
                <a:gd name="T72" fmla="*/ 44 w 128"/>
                <a:gd name="T73" fmla="*/ 88 h 128"/>
                <a:gd name="T74" fmla="*/ 44 w 128"/>
                <a:gd name="T75" fmla="*/ 76 h 128"/>
                <a:gd name="T76" fmla="*/ 40 w 128"/>
                <a:gd name="T77" fmla="*/ 72 h 128"/>
                <a:gd name="T78" fmla="*/ 36 w 128"/>
                <a:gd name="T79" fmla="*/ 72 h 128"/>
                <a:gd name="T80" fmla="*/ 9 w 128"/>
                <a:gd name="T81" fmla="*/ 72 h 128"/>
                <a:gd name="T82" fmla="*/ 24 w 128"/>
                <a:gd name="T83" fmla="*/ 12 h 128"/>
                <a:gd name="T84" fmla="*/ 120 w 128"/>
                <a:gd name="T85" fmla="*/ 112 h 128"/>
                <a:gd name="T86" fmla="*/ 112 w 128"/>
                <a:gd name="T87" fmla="*/ 120 h 128"/>
                <a:gd name="T88" fmla="*/ 16 w 128"/>
                <a:gd name="T89" fmla="*/ 120 h 128"/>
                <a:gd name="T90" fmla="*/ 8 w 128"/>
                <a:gd name="T91" fmla="*/ 112 h 128"/>
                <a:gd name="T92" fmla="*/ 8 w 128"/>
                <a:gd name="T93" fmla="*/ 80 h 128"/>
                <a:gd name="T94" fmla="*/ 36 w 128"/>
                <a:gd name="T95" fmla="*/ 80 h 128"/>
                <a:gd name="T96" fmla="*/ 36 w 128"/>
                <a:gd name="T97" fmla="*/ 92 h 128"/>
                <a:gd name="T98" fmla="*/ 44 w 128"/>
                <a:gd name="T99" fmla="*/ 100 h 128"/>
                <a:gd name="T100" fmla="*/ 84 w 128"/>
                <a:gd name="T101" fmla="*/ 100 h 128"/>
                <a:gd name="T102" fmla="*/ 92 w 128"/>
                <a:gd name="T103" fmla="*/ 92 h 128"/>
                <a:gd name="T104" fmla="*/ 92 w 128"/>
                <a:gd name="T105" fmla="*/ 80 h 128"/>
                <a:gd name="T106" fmla="*/ 120 w 128"/>
                <a:gd name="T107" fmla="*/ 80 h 128"/>
                <a:gd name="T108" fmla="*/ 120 w 128"/>
                <a:gd name="T109" fmla="*/ 112 h 128"/>
                <a:gd name="T110" fmla="*/ 40 w 128"/>
                <a:gd name="T111" fmla="*/ 28 h 128"/>
                <a:gd name="T112" fmla="*/ 88 w 128"/>
                <a:gd name="T113" fmla="*/ 28 h 128"/>
                <a:gd name="T114" fmla="*/ 92 w 128"/>
                <a:gd name="T115" fmla="*/ 24 h 128"/>
                <a:gd name="T116" fmla="*/ 88 w 128"/>
                <a:gd name="T117" fmla="*/ 20 h 128"/>
                <a:gd name="T118" fmla="*/ 40 w 128"/>
                <a:gd name="T119" fmla="*/ 20 h 128"/>
                <a:gd name="T120" fmla="*/ 36 w 128"/>
                <a:gd name="T121" fmla="*/ 24 h 128"/>
                <a:gd name="T122" fmla="*/ 40 w 128"/>
                <a:gd name="T123" fmla="*/ 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8" h="128">
                  <a:moveTo>
                    <a:pt x="36" y="44"/>
                  </a:moveTo>
                  <a:cubicBezTo>
                    <a:pt x="92" y="44"/>
                    <a:pt x="92" y="44"/>
                    <a:pt x="92" y="44"/>
                  </a:cubicBezTo>
                  <a:cubicBezTo>
                    <a:pt x="94" y="44"/>
                    <a:pt x="96" y="42"/>
                    <a:pt x="96" y="40"/>
                  </a:cubicBezTo>
                  <a:cubicBezTo>
                    <a:pt x="96" y="38"/>
                    <a:pt x="94" y="36"/>
                    <a:pt x="92" y="36"/>
                  </a:cubicBezTo>
                  <a:cubicBezTo>
                    <a:pt x="36" y="36"/>
                    <a:pt x="36" y="36"/>
                    <a:pt x="36" y="36"/>
                  </a:cubicBezTo>
                  <a:cubicBezTo>
                    <a:pt x="34" y="36"/>
                    <a:pt x="32" y="38"/>
                    <a:pt x="32" y="40"/>
                  </a:cubicBezTo>
                  <a:cubicBezTo>
                    <a:pt x="32" y="42"/>
                    <a:pt x="34" y="44"/>
                    <a:pt x="36" y="44"/>
                  </a:cubicBezTo>
                  <a:close/>
                  <a:moveTo>
                    <a:pt x="100" y="56"/>
                  </a:moveTo>
                  <a:cubicBezTo>
                    <a:pt x="100" y="54"/>
                    <a:pt x="98" y="52"/>
                    <a:pt x="96" y="52"/>
                  </a:cubicBezTo>
                  <a:cubicBezTo>
                    <a:pt x="32" y="52"/>
                    <a:pt x="32" y="52"/>
                    <a:pt x="32" y="52"/>
                  </a:cubicBezTo>
                  <a:cubicBezTo>
                    <a:pt x="30" y="52"/>
                    <a:pt x="28" y="54"/>
                    <a:pt x="28" y="56"/>
                  </a:cubicBezTo>
                  <a:cubicBezTo>
                    <a:pt x="28" y="58"/>
                    <a:pt x="30" y="60"/>
                    <a:pt x="32" y="60"/>
                  </a:cubicBezTo>
                  <a:cubicBezTo>
                    <a:pt x="96" y="60"/>
                    <a:pt x="96" y="60"/>
                    <a:pt x="96" y="60"/>
                  </a:cubicBezTo>
                  <a:cubicBezTo>
                    <a:pt x="98" y="60"/>
                    <a:pt x="100" y="58"/>
                    <a:pt x="100" y="56"/>
                  </a:cubicBezTo>
                  <a:close/>
                  <a:moveTo>
                    <a:pt x="108" y="8"/>
                  </a:moveTo>
                  <a:cubicBezTo>
                    <a:pt x="107" y="5"/>
                    <a:pt x="104" y="0"/>
                    <a:pt x="100" y="0"/>
                  </a:cubicBezTo>
                  <a:cubicBezTo>
                    <a:pt x="24" y="0"/>
                    <a:pt x="24" y="0"/>
                    <a:pt x="24" y="0"/>
                  </a:cubicBezTo>
                  <a:cubicBezTo>
                    <a:pt x="20" y="0"/>
                    <a:pt x="17" y="5"/>
                    <a:pt x="16" y="8"/>
                  </a:cubicBezTo>
                  <a:cubicBezTo>
                    <a:pt x="0" y="76"/>
                    <a:pt x="0" y="76"/>
                    <a:pt x="0" y="76"/>
                  </a:cubicBezTo>
                  <a:cubicBezTo>
                    <a:pt x="0" y="116"/>
                    <a:pt x="0" y="116"/>
                    <a:pt x="0" y="116"/>
                  </a:cubicBezTo>
                  <a:cubicBezTo>
                    <a:pt x="0" y="123"/>
                    <a:pt x="5" y="128"/>
                    <a:pt x="12" y="128"/>
                  </a:cubicBezTo>
                  <a:cubicBezTo>
                    <a:pt x="116" y="128"/>
                    <a:pt x="116" y="128"/>
                    <a:pt x="116" y="128"/>
                  </a:cubicBezTo>
                  <a:cubicBezTo>
                    <a:pt x="123" y="128"/>
                    <a:pt x="128" y="123"/>
                    <a:pt x="128" y="116"/>
                  </a:cubicBezTo>
                  <a:cubicBezTo>
                    <a:pt x="128" y="76"/>
                    <a:pt x="128" y="76"/>
                    <a:pt x="128" y="76"/>
                  </a:cubicBezTo>
                  <a:lnTo>
                    <a:pt x="108" y="8"/>
                  </a:lnTo>
                  <a:close/>
                  <a:moveTo>
                    <a:pt x="24" y="12"/>
                  </a:moveTo>
                  <a:cubicBezTo>
                    <a:pt x="24" y="10"/>
                    <a:pt x="26" y="8"/>
                    <a:pt x="28" y="8"/>
                  </a:cubicBezTo>
                  <a:cubicBezTo>
                    <a:pt x="96" y="8"/>
                    <a:pt x="96" y="8"/>
                    <a:pt x="96" y="8"/>
                  </a:cubicBezTo>
                  <a:cubicBezTo>
                    <a:pt x="98" y="8"/>
                    <a:pt x="100" y="10"/>
                    <a:pt x="100" y="12"/>
                  </a:cubicBezTo>
                  <a:cubicBezTo>
                    <a:pt x="119" y="72"/>
                    <a:pt x="119" y="72"/>
                    <a:pt x="119" y="72"/>
                  </a:cubicBezTo>
                  <a:cubicBezTo>
                    <a:pt x="92" y="72"/>
                    <a:pt x="92" y="72"/>
                    <a:pt x="92" y="72"/>
                  </a:cubicBezTo>
                  <a:cubicBezTo>
                    <a:pt x="88" y="72"/>
                    <a:pt x="88" y="72"/>
                    <a:pt x="88" y="72"/>
                  </a:cubicBezTo>
                  <a:cubicBezTo>
                    <a:pt x="84" y="72"/>
                    <a:pt x="84" y="76"/>
                    <a:pt x="84" y="76"/>
                  </a:cubicBezTo>
                  <a:cubicBezTo>
                    <a:pt x="84" y="88"/>
                    <a:pt x="84" y="88"/>
                    <a:pt x="84" y="88"/>
                  </a:cubicBezTo>
                  <a:cubicBezTo>
                    <a:pt x="84" y="90"/>
                    <a:pt x="82" y="92"/>
                    <a:pt x="80" y="92"/>
                  </a:cubicBezTo>
                  <a:cubicBezTo>
                    <a:pt x="48" y="92"/>
                    <a:pt x="48" y="92"/>
                    <a:pt x="48" y="92"/>
                  </a:cubicBezTo>
                  <a:cubicBezTo>
                    <a:pt x="46" y="92"/>
                    <a:pt x="44" y="90"/>
                    <a:pt x="44" y="88"/>
                  </a:cubicBezTo>
                  <a:cubicBezTo>
                    <a:pt x="44" y="76"/>
                    <a:pt x="44" y="76"/>
                    <a:pt x="44" y="76"/>
                  </a:cubicBezTo>
                  <a:cubicBezTo>
                    <a:pt x="44" y="76"/>
                    <a:pt x="44" y="72"/>
                    <a:pt x="40" y="72"/>
                  </a:cubicBezTo>
                  <a:cubicBezTo>
                    <a:pt x="36" y="72"/>
                    <a:pt x="36" y="72"/>
                    <a:pt x="36" y="72"/>
                  </a:cubicBezTo>
                  <a:cubicBezTo>
                    <a:pt x="9" y="72"/>
                    <a:pt x="9" y="72"/>
                    <a:pt x="9" y="72"/>
                  </a:cubicBezTo>
                  <a:lnTo>
                    <a:pt x="24" y="12"/>
                  </a:lnTo>
                  <a:close/>
                  <a:moveTo>
                    <a:pt x="120" y="112"/>
                  </a:moveTo>
                  <a:cubicBezTo>
                    <a:pt x="120" y="116"/>
                    <a:pt x="116" y="120"/>
                    <a:pt x="112" y="120"/>
                  </a:cubicBezTo>
                  <a:cubicBezTo>
                    <a:pt x="16" y="120"/>
                    <a:pt x="16" y="120"/>
                    <a:pt x="16" y="120"/>
                  </a:cubicBezTo>
                  <a:cubicBezTo>
                    <a:pt x="12" y="120"/>
                    <a:pt x="8" y="116"/>
                    <a:pt x="8" y="112"/>
                  </a:cubicBezTo>
                  <a:cubicBezTo>
                    <a:pt x="8" y="80"/>
                    <a:pt x="8" y="80"/>
                    <a:pt x="8" y="80"/>
                  </a:cubicBezTo>
                  <a:cubicBezTo>
                    <a:pt x="36" y="80"/>
                    <a:pt x="36" y="80"/>
                    <a:pt x="36" y="80"/>
                  </a:cubicBezTo>
                  <a:cubicBezTo>
                    <a:pt x="36" y="92"/>
                    <a:pt x="36" y="92"/>
                    <a:pt x="36" y="92"/>
                  </a:cubicBezTo>
                  <a:cubicBezTo>
                    <a:pt x="36" y="96"/>
                    <a:pt x="40" y="100"/>
                    <a:pt x="44" y="100"/>
                  </a:cubicBezTo>
                  <a:cubicBezTo>
                    <a:pt x="84" y="100"/>
                    <a:pt x="84" y="100"/>
                    <a:pt x="84" y="100"/>
                  </a:cubicBezTo>
                  <a:cubicBezTo>
                    <a:pt x="88" y="100"/>
                    <a:pt x="92" y="96"/>
                    <a:pt x="92" y="92"/>
                  </a:cubicBezTo>
                  <a:cubicBezTo>
                    <a:pt x="92" y="80"/>
                    <a:pt x="92" y="80"/>
                    <a:pt x="92" y="80"/>
                  </a:cubicBezTo>
                  <a:cubicBezTo>
                    <a:pt x="120" y="80"/>
                    <a:pt x="120" y="80"/>
                    <a:pt x="120" y="80"/>
                  </a:cubicBezTo>
                  <a:lnTo>
                    <a:pt x="120" y="112"/>
                  </a:lnTo>
                  <a:close/>
                  <a:moveTo>
                    <a:pt x="40" y="28"/>
                  </a:moveTo>
                  <a:cubicBezTo>
                    <a:pt x="88" y="28"/>
                    <a:pt x="88" y="28"/>
                    <a:pt x="88" y="28"/>
                  </a:cubicBezTo>
                  <a:cubicBezTo>
                    <a:pt x="90" y="28"/>
                    <a:pt x="92" y="26"/>
                    <a:pt x="92" y="24"/>
                  </a:cubicBezTo>
                  <a:cubicBezTo>
                    <a:pt x="92" y="22"/>
                    <a:pt x="90" y="20"/>
                    <a:pt x="88" y="20"/>
                  </a:cubicBezTo>
                  <a:cubicBezTo>
                    <a:pt x="40" y="20"/>
                    <a:pt x="40" y="20"/>
                    <a:pt x="40" y="20"/>
                  </a:cubicBezTo>
                  <a:cubicBezTo>
                    <a:pt x="38" y="20"/>
                    <a:pt x="36" y="22"/>
                    <a:pt x="36" y="24"/>
                  </a:cubicBezTo>
                  <a:cubicBezTo>
                    <a:pt x="36" y="26"/>
                    <a:pt x="38" y="28"/>
                    <a:pt x="40" y="28"/>
                  </a:cubicBez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4"/>
            <p:cNvSpPr>
              <a:spLocks noEditPoints="1"/>
            </p:cNvSpPr>
            <p:nvPr/>
          </p:nvSpPr>
          <p:spPr bwMode="auto">
            <a:xfrm>
              <a:off x="5061523" y="1649549"/>
              <a:ext cx="262216" cy="262216"/>
            </a:xfrm>
            <a:custGeom>
              <a:avLst/>
              <a:gdLst>
                <a:gd name="T0" fmla="*/ 108 w 128"/>
                <a:gd name="T1" fmla="*/ 8 h 128"/>
                <a:gd name="T2" fmla="*/ 100 w 128"/>
                <a:gd name="T3" fmla="*/ 0 h 128"/>
                <a:gd name="T4" fmla="*/ 24 w 128"/>
                <a:gd name="T5" fmla="*/ 0 h 128"/>
                <a:gd name="T6" fmla="*/ 16 w 128"/>
                <a:gd name="T7" fmla="*/ 8 h 128"/>
                <a:gd name="T8" fmla="*/ 0 w 128"/>
                <a:gd name="T9" fmla="*/ 76 h 128"/>
                <a:gd name="T10" fmla="*/ 0 w 128"/>
                <a:gd name="T11" fmla="*/ 116 h 128"/>
                <a:gd name="T12" fmla="*/ 12 w 128"/>
                <a:gd name="T13" fmla="*/ 128 h 128"/>
                <a:gd name="T14" fmla="*/ 116 w 128"/>
                <a:gd name="T15" fmla="*/ 128 h 128"/>
                <a:gd name="T16" fmla="*/ 128 w 128"/>
                <a:gd name="T17" fmla="*/ 116 h 128"/>
                <a:gd name="T18" fmla="*/ 128 w 128"/>
                <a:gd name="T19" fmla="*/ 76 h 128"/>
                <a:gd name="T20" fmla="*/ 108 w 128"/>
                <a:gd name="T21" fmla="*/ 8 h 128"/>
                <a:gd name="T22" fmla="*/ 24 w 128"/>
                <a:gd name="T23" fmla="*/ 12 h 128"/>
                <a:gd name="T24" fmla="*/ 28 w 128"/>
                <a:gd name="T25" fmla="*/ 8 h 128"/>
                <a:gd name="T26" fmla="*/ 96 w 128"/>
                <a:gd name="T27" fmla="*/ 8 h 128"/>
                <a:gd name="T28" fmla="*/ 100 w 128"/>
                <a:gd name="T29" fmla="*/ 12 h 128"/>
                <a:gd name="T30" fmla="*/ 119 w 128"/>
                <a:gd name="T31" fmla="*/ 72 h 128"/>
                <a:gd name="T32" fmla="*/ 88 w 128"/>
                <a:gd name="T33" fmla="*/ 72 h 128"/>
                <a:gd name="T34" fmla="*/ 84 w 128"/>
                <a:gd name="T35" fmla="*/ 76 h 128"/>
                <a:gd name="T36" fmla="*/ 84 w 128"/>
                <a:gd name="T37" fmla="*/ 88 h 128"/>
                <a:gd name="T38" fmla="*/ 80 w 128"/>
                <a:gd name="T39" fmla="*/ 92 h 128"/>
                <a:gd name="T40" fmla="*/ 48 w 128"/>
                <a:gd name="T41" fmla="*/ 92 h 128"/>
                <a:gd name="T42" fmla="*/ 44 w 128"/>
                <a:gd name="T43" fmla="*/ 88 h 128"/>
                <a:gd name="T44" fmla="*/ 44 w 128"/>
                <a:gd name="T45" fmla="*/ 76 h 128"/>
                <a:gd name="T46" fmla="*/ 40 w 128"/>
                <a:gd name="T47" fmla="*/ 72 h 128"/>
                <a:gd name="T48" fmla="*/ 9 w 128"/>
                <a:gd name="T49" fmla="*/ 72 h 128"/>
                <a:gd name="T50" fmla="*/ 24 w 128"/>
                <a:gd name="T51" fmla="*/ 12 h 128"/>
                <a:gd name="T52" fmla="*/ 120 w 128"/>
                <a:gd name="T53" fmla="*/ 112 h 128"/>
                <a:gd name="T54" fmla="*/ 112 w 128"/>
                <a:gd name="T55" fmla="*/ 120 h 128"/>
                <a:gd name="T56" fmla="*/ 16 w 128"/>
                <a:gd name="T57" fmla="*/ 120 h 128"/>
                <a:gd name="T58" fmla="*/ 8 w 128"/>
                <a:gd name="T59" fmla="*/ 112 h 128"/>
                <a:gd name="T60" fmla="*/ 8 w 128"/>
                <a:gd name="T61" fmla="*/ 80 h 128"/>
                <a:gd name="T62" fmla="*/ 36 w 128"/>
                <a:gd name="T63" fmla="*/ 80 h 128"/>
                <a:gd name="T64" fmla="*/ 36 w 128"/>
                <a:gd name="T65" fmla="*/ 92 h 128"/>
                <a:gd name="T66" fmla="*/ 44 w 128"/>
                <a:gd name="T67" fmla="*/ 100 h 128"/>
                <a:gd name="T68" fmla="*/ 84 w 128"/>
                <a:gd name="T69" fmla="*/ 100 h 128"/>
                <a:gd name="T70" fmla="*/ 92 w 128"/>
                <a:gd name="T71" fmla="*/ 92 h 128"/>
                <a:gd name="T72" fmla="*/ 92 w 128"/>
                <a:gd name="T73" fmla="*/ 80 h 128"/>
                <a:gd name="T74" fmla="*/ 120 w 128"/>
                <a:gd name="T75" fmla="*/ 80 h 128"/>
                <a:gd name="T76" fmla="*/ 120 w 128"/>
                <a:gd name="T77"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128">
                  <a:moveTo>
                    <a:pt x="108" y="8"/>
                  </a:moveTo>
                  <a:cubicBezTo>
                    <a:pt x="107" y="5"/>
                    <a:pt x="104" y="0"/>
                    <a:pt x="100" y="0"/>
                  </a:cubicBezTo>
                  <a:cubicBezTo>
                    <a:pt x="24" y="0"/>
                    <a:pt x="24" y="0"/>
                    <a:pt x="24" y="0"/>
                  </a:cubicBezTo>
                  <a:cubicBezTo>
                    <a:pt x="20" y="0"/>
                    <a:pt x="17" y="5"/>
                    <a:pt x="16" y="8"/>
                  </a:cubicBezTo>
                  <a:cubicBezTo>
                    <a:pt x="0" y="76"/>
                    <a:pt x="0" y="76"/>
                    <a:pt x="0" y="76"/>
                  </a:cubicBezTo>
                  <a:cubicBezTo>
                    <a:pt x="0" y="116"/>
                    <a:pt x="0" y="116"/>
                    <a:pt x="0" y="116"/>
                  </a:cubicBezTo>
                  <a:cubicBezTo>
                    <a:pt x="0" y="123"/>
                    <a:pt x="5" y="128"/>
                    <a:pt x="12" y="128"/>
                  </a:cubicBezTo>
                  <a:cubicBezTo>
                    <a:pt x="116" y="128"/>
                    <a:pt x="116" y="128"/>
                    <a:pt x="116" y="128"/>
                  </a:cubicBezTo>
                  <a:cubicBezTo>
                    <a:pt x="123" y="128"/>
                    <a:pt x="128" y="123"/>
                    <a:pt x="128" y="116"/>
                  </a:cubicBezTo>
                  <a:cubicBezTo>
                    <a:pt x="128" y="76"/>
                    <a:pt x="128" y="76"/>
                    <a:pt x="128" y="76"/>
                  </a:cubicBezTo>
                  <a:lnTo>
                    <a:pt x="108" y="8"/>
                  </a:lnTo>
                  <a:close/>
                  <a:moveTo>
                    <a:pt x="24" y="12"/>
                  </a:moveTo>
                  <a:cubicBezTo>
                    <a:pt x="24" y="10"/>
                    <a:pt x="26" y="8"/>
                    <a:pt x="28" y="8"/>
                  </a:cubicBezTo>
                  <a:cubicBezTo>
                    <a:pt x="96" y="8"/>
                    <a:pt x="96" y="8"/>
                    <a:pt x="96" y="8"/>
                  </a:cubicBezTo>
                  <a:cubicBezTo>
                    <a:pt x="98" y="8"/>
                    <a:pt x="100" y="10"/>
                    <a:pt x="100" y="12"/>
                  </a:cubicBezTo>
                  <a:cubicBezTo>
                    <a:pt x="119" y="72"/>
                    <a:pt x="119" y="72"/>
                    <a:pt x="119" y="72"/>
                  </a:cubicBezTo>
                  <a:cubicBezTo>
                    <a:pt x="88" y="72"/>
                    <a:pt x="88" y="72"/>
                    <a:pt x="88" y="72"/>
                  </a:cubicBezTo>
                  <a:cubicBezTo>
                    <a:pt x="84" y="72"/>
                    <a:pt x="84" y="76"/>
                    <a:pt x="84" y="76"/>
                  </a:cubicBezTo>
                  <a:cubicBezTo>
                    <a:pt x="84" y="88"/>
                    <a:pt x="84" y="88"/>
                    <a:pt x="84" y="88"/>
                  </a:cubicBezTo>
                  <a:cubicBezTo>
                    <a:pt x="84" y="90"/>
                    <a:pt x="82" y="92"/>
                    <a:pt x="80" y="92"/>
                  </a:cubicBezTo>
                  <a:cubicBezTo>
                    <a:pt x="48" y="92"/>
                    <a:pt x="48" y="92"/>
                    <a:pt x="48" y="92"/>
                  </a:cubicBezTo>
                  <a:cubicBezTo>
                    <a:pt x="46" y="92"/>
                    <a:pt x="44" y="90"/>
                    <a:pt x="44" y="88"/>
                  </a:cubicBezTo>
                  <a:cubicBezTo>
                    <a:pt x="44" y="76"/>
                    <a:pt x="44" y="76"/>
                    <a:pt x="44" y="76"/>
                  </a:cubicBezTo>
                  <a:cubicBezTo>
                    <a:pt x="44" y="76"/>
                    <a:pt x="44" y="72"/>
                    <a:pt x="40" y="72"/>
                  </a:cubicBezTo>
                  <a:cubicBezTo>
                    <a:pt x="9" y="72"/>
                    <a:pt x="9" y="72"/>
                    <a:pt x="9" y="72"/>
                  </a:cubicBezTo>
                  <a:lnTo>
                    <a:pt x="24" y="12"/>
                  </a:lnTo>
                  <a:close/>
                  <a:moveTo>
                    <a:pt x="120" y="112"/>
                  </a:moveTo>
                  <a:cubicBezTo>
                    <a:pt x="120" y="116"/>
                    <a:pt x="116" y="120"/>
                    <a:pt x="112" y="120"/>
                  </a:cubicBezTo>
                  <a:cubicBezTo>
                    <a:pt x="16" y="120"/>
                    <a:pt x="16" y="120"/>
                    <a:pt x="16" y="120"/>
                  </a:cubicBezTo>
                  <a:cubicBezTo>
                    <a:pt x="12" y="120"/>
                    <a:pt x="8" y="116"/>
                    <a:pt x="8" y="112"/>
                  </a:cubicBezTo>
                  <a:cubicBezTo>
                    <a:pt x="8" y="80"/>
                    <a:pt x="8" y="80"/>
                    <a:pt x="8" y="80"/>
                  </a:cubicBezTo>
                  <a:cubicBezTo>
                    <a:pt x="36" y="80"/>
                    <a:pt x="36" y="80"/>
                    <a:pt x="36" y="80"/>
                  </a:cubicBezTo>
                  <a:cubicBezTo>
                    <a:pt x="36" y="92"/>
                    <a:pt x="36" y="92"/>
                    <a:pt x="36" y="92"/>
                  </a:cubicBezTo>
                  <a:cubicBezTo>
                    <a:pt x="36" y="96"/>
                    <a:pt x="40" y="100"/>
                    <a:pt x="44" y="100"/>
                  </a:cubicBezTo>
                  <a:cubicBezTo>
                    <a:pt x="84" y="100"/>
                    <a:pt x="84" y="100"/>
                    <a:pt x="84" y="100"/>
                  </a:cubicBezTo>
                  <a:cubicBezTo>
                    <a:pt x="88" y="100"/>
                    <a:pt x="92" y="96"/>
                    <a:pt x="92" y="92"/>
                  </a:cubicBezTo>
                  <a:cubicBezTo>
                    <a:pt x="92" y="80"/>
                    <a:pt x="92" y="80"/>
                    <a:pt x="92" y="80"/>
                  </a:cubicBezTo>
                  <a:cubicBezTo>
                    <a:pt x="120" y="80"/>
                    <a:pt x="120" y="80"/>
                    <a:pt x="120" y="80"/>
                  </a:cubicBezTo>
                  <a:lnTo>
                    <a:pt x="120" y="112"/>
                  </a:ln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0" name="组合 49"/>
          <p:cNvGrpSpPr/>
          <p:nvPr/>
        </p:nvGrpSpPr>
        <p:grpSpPr>
          <a:xfrm>
            <a:off x="6667499" y="2996294"/>
            <a:ext cx="3592636" cy="711196"/>
            <a:chOff x="6667499" y="2996294"/>
            <a:chExt cx="3592636" cy="711196"/>
          </a:xfrm>
        </p:grpSpPr>
        <p:sp>
          <p:nvSpPr>
            <p:cNvPr id="12" name="矩形 11"/>
            <p:cNvSpPr/>
            <p:nvPr/>
          </p:nvSpPr>
          <p:spPr>
            <a:xfrm rot="10800000">
              <a:off x="6667499" y="3257733"/>
              <a:ext cx="3592636" cy="180000"/>
            </a:xfrm>
            <a:prstGeom prst="rect">
              <a:avLst/>
            </a:prstGeom>
            <a:blipFill dpi="0" rotWithShape="1">
              <a:blip r:embed="rId3"/>
              <a:srcRect/>
              <a:tile tx="0" ty="0" sx="100000" sy="100000" flip="y" algn="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7890713" y="2996294"/>
              <a:ext cx="711200" cy="711196"/>
            </a:xfrm>
            <a:prstGeom prst="ellips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8" name="Freeform 71"/>
            <p:cNvSpPr>
              <a:spLocks noEditPoints="1"/>
            </p:cNvSpPr>
            <p:nvPr/>
          </p:nvSpPr>
          <p:spPr bwMode="auto">
            <a:xfrm>
              <a:off x="8115205" y="3213593"/>
              <a:ext cx="262216" cy="262216"/>
            </a:xfrm>
            <a:custGeom>
              <a:avLst/>
              <a:gdLst>
                <a:gd name="T0" fmla="*/ 60 w 128"/>
                <a:gd name="T1" fmla="*/ 8 h 128"/>
                <a:gd name="T2" fmla="*/ 0 w 128"/>
                <a:gd name="T3" fmla="*/ 68 h 128"/>
                <a:gd name="T4" fmla="*/ 60 w 128"/>
                <a:gd name="T5" fmla="*/ 128 h 128"/>
                <a:gd name="T6" fmla="*/ 120 w 128"/>
                <a:gd name="T7" fmla="*/ 68 h 128"/>
                <a:gd name="T8" fmla="*/ 60 w 128"/>
                <a:gd name="T9" fmla="*/ 68 h 128"/>
                <a:gd name="T10" fmla="*/ 60 w 128"/>
                <a:gd name="T11" fmla="*/ 8 h 128"/>
                <a:gd name="T12" fmla="*/ 111 w 128"/>
                <a:gd name="T13" fmla="*/ 76 h 128"/>
                <a:gd name="T14" fmla="*/ 60 w 128"/>
                <a:gd name="T15" fmla="*/ 120 h 128"/>
                <a:gd name="T16" fmla="*/ 8 w 128"/>
                <a:gd name="T17" fmla="*/ 68 h 128"/>
                <a:gd name="T18" fmla="*/ 52 w 128"/>
                <a:gd name="T19" fmla="*/ 17 h 128"/>
                <a:gd name="T20" fmla="*/ 52 w 128"/>
                <a:gd name="T21" fmla="*/ 76 h 128"/>
                <a:gd name="T22" fmla="*/ 111 w 128"/>
                <a:gd name="T23" fmla="*/ 76 h 128"/>
                <a:gd name="T24" fmla="*/ 68 w 128"/>
                <a:gd name="T25" fmla="*/ 0 h 128"/>
                <a:gd name="T26" fmla="*/ 68 w 128"/>
                <a:gd name="T27" fmla="*/ 60 h 128"/>
                <a:gd name="T28" fmla="*/ 128 w 128"/>
                <a:gd name="T29" fmla="*/ 60 h 128"/>
                <a:gd name="T30" fmla="*/ 68 w 128"/>
                <a:gd name="T31" fmla="*/ 0 h 128"/>
                <a:gd name="T32" fmla="*/ 76 w 128"/>
                <a:gd name="T33" fmla="*/ 9 h 128"/>
                <a:gd name="T34" fmla="*/ 119 w 128"/>
                <a:gd name="T35" fmla="*/ 52 h 128"/>
                <a:gd name="T36" fmla="*/ 76 w 128"/>
                <a:gd name="T37" fmla="*/ 52 h 128"/>
                <a:gd name="T38" fmla="*/ 76 w 128"/>
                <a:gd name="T39" fmla="*/ 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0" y="8"/>
                  </a:moveTo>
                  <a:cubicBezTo>
                    <a:pt x="27" y="8"/>
                    <a:pt x="0" y="35"/>
                    <a:pt x="0" y="68"/>
                  </a:cubicBezTo>
                  <a:cubicBezTo>
                    <a:pt x="0" y="101"/>
                    <a:pt x="27" y="128"/>
                    <a:pt x="60" y="128"/>
                  </a:cubicBezTo>
                  <a:cubicBezTo>
                    <a:pt x="93" y="128"/>
                    <a:pt x="120" y="101"/>
                    <a:pt x="120" y="68"/>
                  </a:cubicBezTo>
                  <a:cubicBezTo>
                    <a:pt x="104" y="68"/>
                    <a:pt x="60" y="68"/>
                    <a:pt x="60" y="68"/>
                  </a:cubicBezTo>
                  <a:cubicBezTo>
                    <a:pt x="60" y="68"/>
                    <a:pt x="60" y="24"/>
                    <a:pt x="60" y="8"/>
                  </a:cubicBezTo>
                  <a:close/>
                  <a:moveTo>
                    <a:pt x="111" y="76"/>
                  </a:moveTo>
                  <a:cubicBezTo>
                    <a:pt x="108" y="101"/>
                    <a:pt x="86" y="120"/>
                    <a:pt x="60" y="120"/>
                  </a:cubicBezTo>
                  <a:cubicBezTo>
                    <a:pt x="31" y="120"/>
                    <a:pt x="8" y="97"/>
                    <a:pt x="8" y="68"/>
                  </a:cubicBezTo>
                  <a:cubicBezTo>
                    <a:pt x="8" y="42"/>
                    <a:pt x="27" y="21"/>
                    <a:pt x="52" y="17"/>
                  </a:cubicBezTo>
                  <a:cubicBezTo>
                    <a:pt x="52" y="43"/>
                    <a:pt x="52" y="76"/>
                    <a:pt x="52" y="76"/>
                  </a:cubicBezTo>
                  <a:cubicBezTo>
                    <a:pt x="52" y="76"/>
                    <a:pt x="84" y="76"/>
                    <a:pt x="111" y="76"/>
                  </a:cubicBezTo>
                  <a:close/>
                  <a:moveTo>
                    <a:pt x="68" y="0"/>
                  </a:moveTo>
                  <a:cubicBezTo>
                    <a:pt x="68" y="30"/>
                    <a:pt x="68" y="60"/>
                    <a:pt x="68" y="60"/>
                  </a:cubicBezTo>
                  <a:cubicBezTo>
                    <a:pt x="68" y="60"/>
                    <a:pt x="82" y="60"/>
                    <a:pt x="128" y="60"/>
                  </a:cubicBezTo>
                  <a:cubicBezTo>
                    <a:pt x="128" y="27"/>
                    <a:pt x="101" y="0"/>
                    <a:pt x="68" y="0"/>
                  </a:cubicBezTo>
                  <a:close/>
                  <a:moveTo>
                    <a:pt x="76" y="9"/>
                  </a:moveTo>
                  <a:cubicBezTo>
                    <a:pt x="98" y="12"/>
                    <a:pt x="116" y="30"/>
                    <a:pt x="119" y="52"/>
                  </a:cubicBezTo>
                  <a:cubicBezTo>
                    <a:pt x="102" y="52"/>
                    <a:pt x="76" y="52"/>
                    <a:pt x="76" y="52"/>
                  </a:cubicBezTo>
                  <a:cubicBezTo>
                    <a:pt x="76" y="52"/>
                    <a:pt x="76" y="29"/>
                    <a:pt x="76" y="9"/>
                  </a:cubicBez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3903860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500"/>
                            </p:stCondLst>
                            <p:childTnLst>
                              <p:par>
                                <p:cTn id="21" presetID="22" presetClass="entr" presetSubtype="8"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left)">
                                      <p:cBhvr>
                                        <p:cTn id="23" dur="500"/>
                                        <p:tgtEl>
                                          <p:spTgt spid="42"/>
                                        </p:tgtEl>
                                      </p:cBhvr>
                                    </p:animEffect>
                                  </p:childTnLst>
                                </p:cTn>
                              </p:par>
                            </p:childTnLst>
                          </p:cTn>
                        </p:par>
                        <p:par>
                          <p:cTn id="24" fill="hold">
                            <p:stCondLst>
                              <p:cond delay="10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1500"/>
                            </p:stCondLst>
                            <p:childTnLst>
                              <p:par>
                                <p:cTn id="29" presetID="22" presetClass="entr" presetSubtype="2" fill="hold"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wipe(right)">
                                      <p:cBhvr>
                                        <p:cTn id="31" dur="500"/>
                                        <p:tgtEl>
                                          <p:spTgt spid="50"/>
                                        </p:tgtEl>
                                      </p:cBhvr>
                                    </p:animEffect>
                                  </p:childTnLst>
                                </p:cTn>
                              </p:par>
                            </p:childTnLst>
                          </p:cTn>
                        </p:par>
                        <p:par>
                          <p:cTn id="32" fill="hold">
                            <p:stCondLst>
                              <p:cond delay="2000"/>
                            </p:stCondLst>
                            <p:childTnLst>
                              <p:par>
                                <p:cTn id="33" presetID="22" presetClass="entr" presetSubtype="1"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wipe(left)">
                                      <p:cBhvr>
                                        <p:cTn id="39" dur="500"/>
                                        <p:tgtEl>
                                          <p:spTgt spid="44"/>
                                        </p:tgtEl>
                                      </p:cBhvr>
                                    </p:animEffect>
                                  </p:childTnLst>
                                </p:cTn>
                              </p:par>
                            </p:childTnLst>
                          </p:cTn>
                        </p:par>
                        <p:par>
                          <p:cTn id="40" fill="hold">
                            <p:stCondLst>
                              <p:cond delay="3000"/>
                            </p:stCondLst>
                            <p:childTnLst>
                              <p:par>
                                <p:cTn id="41" presetID="22" presetClass="entr" presetSubtype="1"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up)">
                                      <p:cBhvr>
                                        <p:cTn id="43" dur="500"/>
                                        <p:tgtEl>
                                          <p:spTgt spid="14"/>
                                        </p:tgtEl>
                                      </p:cBhvr>
                                    </p:animEffect>
                                  </p:childTnLst>
                                </p:cTn>
                              </p:par>
                            </p:childTnLst>
                          </p:cTn>
                        </p:par>
                        <p:par>
                          <p:cTn id="44" fill="hold">
                            <p:stCondLst>
                              <p:cond delay="3500"/>
                            </p:stCondLst>
                            <p:childTnLst>
                              <p:par>
                                <p:cTn id="45" presetID="10" presetClass="entr" presetSubtype="0" fill="hold"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500"/>
                                        <p:tgtEl>
                                          <p:spTgt spid="45"/>
                                        </p:tgtEl>
                                      </p:cBhvr>
                                    </p:animEffect>
                                  </p:childTnLst>
                                </p:cTn>
                              </p:par>
                              <p:par>
                                <p:cTn id="48" presetID="10" presetClass="entr" presetSubtype="0" fill="hold" nodeType="withEffect">
                                  <p:stCondLst>
                                    <p:cond delay="250"/>
                                  </p:stCondLst>
                                  <p:childTnLst>
                                    <p:set>
                                      <p:cBhvr>
                                        <p:cTn id="49" dur="1" fill="hold">
                                          <p:stCondLst>
                                            <p:cond delay="0"/>
                                          </p:stCondLst>
                                        </p:cTn>
                                        <p:tgtEl>
                                          <p:spTgt spid="46"/>
                                        </p:tgtEl>
                                        <p:attrNameLst>
                                          <p:attrName>style.visibility</p:attrName>
                                        </p:attrNameLst>
                                      </p:cBhvr>
                                      <p:to>
                                        <p:strVal val="visible"/>
                                      </p:to>
                                    </p:set>
                                    <p:animEffect transition="in" filter="fade">
                                      <p:cBhvr>
                                        <p:cTn id="50" dur="500"/>
                                        <p:tgtEl>
                                          <p:spTgt spid="46"/>
                                        </p:tgtEl>
                                      </p:cBhvr>
                                    </p:animEffect>
                                  </p:childTnLst>
                                </p:cTn>
                              </p:par>
                              <p:par>
                                <p:cTn id="51" presetID="10" presetClass="entr" presetSubtype="0" fill="hold" nodeType="withEffect">
                                  <p:stCondLst>
                                    <p:cond delay="500"/>
                                  </p:stCondLst>
                                  <p:childTnLst>
                                    <p:set>
                                      <p:cBhvr>
                                        <p:cTn id="52" dur="1" fill="hold">
                                          <p:stCondLst>
                                            <p:cond delay="0"/>
                                          </p:stCondLst>
                                        </p:cTn>
                                        <p:tgtEl>
                                          <p:spTgt spid="47"/>
                                        </p:tgtEl>
                                        <p:attrNameLst>
                                          <p:attrName>style.visibility</p:attrName>
                                        </p:attrNameLst>
                                      </p:cBhvr>
                                      <p:to>
                                        <p:strVal val="visible"/>
                                      </p:to>
                                    </p:set>
                                    <p:animEffect transition="in" filter="fade">
                                      <p:cBhvr>
                                        <p:cTn id="53" dur="500"/>
                                        <p:tgtEl>
                                          <p:spTgt spid="47"/>
                                        </p:tgtEl>
                                      </p:cBhvr>
                                    </p:animEffect>
                                  </p:childTnLst>
                                </p:cTn>
                              </p:par>
                              <p:par>
                                <p:cTn id="54" presetID="10" presetClass="entr" presetSubtype="0" fill="hold" nodeType="withEffect">
                                  <p:stCondLst>
                                    <p:cond delay="750"/>
                                  </p:stCondLst>
                                  <p:childTnLst>
                                    <p:set>
                                      <p:cBhvr>
                                        <p:cTn id="55" dur="1" fill="hold">
                                          <p:stCondLst>
                                            <p:cond delay="0"/>
                                          </p:stCondLst>
                                        </p:cTn>
                                        <p:tgtEl>
                                          <p:spTgt spid="48"/>
                                        </p:tgtEl>
                                        <p:attrNameLst>
                                          <p:attrName>style.visibility</p:attrName>
                                        </p:attrNameLst>
                                      </p:cBhvr>
                                      <p:to>
                                        <p:strVal val="visible"/>
                                      </p:to>
                                    </p:set>
                                    <p:animEffect transition="in" filter="fade">
                                      <p:cBhvr>
                                        <p:cTn id="56" dur="500"/>
                                        <p:tgtEl>
                                          <p:spTgt spid="48"/>
                                        </p:tgtEl>
                                      </p:cBhvr>
                                    </p:animEffect>
                                  </p:childTnLst>
                                </p:cTn>
                              </p:par>
                              <p:par>
                                <p:cTn id="57" presetID="10" presetClass="entr" presetSubtype="0" fill="hold" nodeType="withEffect">
                                  <p:stCondLst>
                                    <p:cond delay="1000"/>
                                  </p:stCondLst>
                                  <p:childTnLst>
                                    <p:set>
                                      <p:cBhvr>
                                        <p:cTn id="58" dur="1" fill="hold">
                                          <p:stCondLst>
                                            <p:cond delay="0"/>
                                          </p:stCondLst>
                                        </p:cTn>
                                        <p:tgtEl>
                                          <p:spTgt spid="49"/>
                                        </p:tgtEl>
                                        <p:attrNameLst>
                                          <p:attrName>style.visibility</p:attrName>
                                        </p:attrNameLst>
                                      </p:cBhvr>
                                      <p:to>
                                        <p:strVal val="visible"/>
                                      </p:to>
                                    </p:set>
                                    <p:animEffect transition="in" filter="fade">
                                      <p:cBhvr>
                                        <p:cTn id="5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P spid="13" grpId="0" animBg="1"/>
      <p:bldP spid="14" grpId="0" animBg="1"/>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698500" y="3771900"/>
            <a:ext cx="2116285" cy="830997"/>
          </a:xfrm>
          <a:prstGeom prst="rect">
            <a:avLst/>
          </a:prstGeom>
          <a:noFill/>
        </p:spPr>
        <p:txBody>
          <a:bodyPr wrap="none" rtlCol="0">
            <a:spAutoFit/>
          </a:bodyPr>
          <a:lstStyle/>
          <a:p>
            <a:r>
              <a:rPr lang="en-US" altLang="zh-CN" sz="2400" dirty="0">
                <a:solidFill>
                  <a:schemeClr val="tx1">
                    <a:lumMod val="75000"/>
                    <a:lumOff val="25000"/>
                  </a:schemeClr>
                </a:solidFill>
              </a:rPr>
              <a:t>BEST</a:t>
            </a:r>
          </a:p>
          <a:p>
            <a:r>
              <a:rPr lang="en-US" altLang="zh-CN" sz="2400" dirty="0">
                <a:solidFill>
                  <a:schemeClr val="tx1">
                    <a:lumMod val="75000"/>
                    <a:lumOff val="25000"/>
                  </a:schemeClr>
                </a:solidFill>
              </a:rPr>
              <a:t>IMPRESSION</a:t>
            </a:r>
            <a:endParaRPr lang="zh-CN" altLang="en-US" sz="2400" dirty="0">
              <a:solidFill>
                <a:schemeClr val="tx1">
                  <a:lumMod val="75000"/>
                  <a:lumOff val="25000"/>
                </a:schemeClr>
              </a:solidFill>
            </a:endParaRPr>
          </a:p>
        </p:txBody>
      </p:sp>
      <p:sp>
        <p:nvSpPr>
          <p:cNvPr id="7" name="文本框 6"/>
          <p:cNvSpPr txBox="1"/>
          <p:nvPr/>
        </p:nvSpPr>
        <p:spPr>
          <a:xfrm>
            <a:off x="698500" y="4628297"/>
            <a:ext cx="1313180" cy="1446550"/>
          </a:xfrm>
          <a:prstGeom prst="rect">
            <a:avLst/>
          </a:prstGeom>
          <a:noFill/>
        </p:spPr>
        <p:txBody>
          <a:bodyPr wrap="none" rtlCol="0">
            <a:spAutoFit/>
          </a:bodyPr>
          <a:lstStyle/>
          <a:p>
            <a:r>
              <a:rPr lang="zh-CN" altLang="en-US" sz="4400" dirty="0">
                <a:solidFill>
                  <a:schemeClr val="tx1">
                    <a:lumMod val="50000"/>
                    <a:lumOff val="50000"/>
                  </a:schemeClr>
                </a:solidFill>
              </a:rPr>
              <a:t>一流</a:t>
            </a:r>
            <a:endParaRPr lang="en-US" altLang="zh-CN" sz="4400" dirty="0">
              <a:solidFill>
                <a:schemeClr val="tx1">
                  <a:lumMod val="50000"/>
                  <a:lumOff val="50000"/>
                </a:schemeClr>
              </a:solidFill>
            </a:endParaRPr>
          </a:p>
          <a:p>
            <a:r>
              <a:rPr lang="zh-CN" altLang="en-US" sz="4400" dirty="0">
                <a:solidFill>
                  <a:schemeClr val="tx1">
                    <a:lumMod val="50000"/>
                    <a:lumOff val="50000"/>
                  </a:schemeClr>
                </a:solidFill>
              </a:rPr>
              <a:t>形象</a:t>
            </a:r>
          </a:p>
        </p:txBody>
      </p:sp>
      <p:cxnSp>
        <p:nvCxnSpPr>
          <p:cNvPr id="9" name="直接连接符 8"/>
          <p:cNvCxnSpPr>
            <a:cxnSpLocks/>
          </p:cNvCxnSpPr>
          <p:nvPr/>
        </p:nvCxnSpPr>
        <p:spPr>
          <a:xfrm>
            <a:off x="3441700" y="4279900"/>
            <a:ext cx="0" cy="1663700"/>
          </a:xfrm>
          <a:prstGeom prst="line">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cxnSp>
      <p:pic>
        <p:nvPicPr>
          <p:cNvPr id="19" name="图片占位符 18"/>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0" y="0"/>
            <a:ext cx="12192000" cy="2489200"/>
          </a:xfrm>
        </p:spPr>
      </p:pic>
      <p:sp>
        <p:nvSpPr>
          <p:cNvPr id="12" name="矩形: 圆角 11"/>
          <p:cNvSpPr/>
          <p:nvPr/>
        </p:nvSpPr>
        <p:spPr>
          <a:xfrm>
            <a:off x="1872024" y="2043474"/>
            <a:ext cx="891452" cy="891452"/>
          </a:xfrm>
          <a:prstGeom prst="roundRect">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矩形: 圆角 12"/>
          <p:cNvSpPr/>
          <p:nvPr/>
        </p:nvSpPr>
        <p:spPr>
          <a:xfrm>
            <a:off x="4390857" y="2043474"/>
            <a:ext cx="891452" cy="891452"/>
          </a:xfrm>
          <a:prstGeom prst="roundRect">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矩形: 圆角 13"/>
          <p:cNvSpPr/>
          <p:nvPr/>
        </p:nvSpPr>
        <p:spPr>
          <a:xfrm>
            <a:off x="6909690" y="2043474"/>
            <a:ext cx="891452" cy="891452"/>
          </a:xfrm>
          <a:prstGeom prst="roundRect">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矩形: 圆角 14"/>
          <p:cNvSpPr/>
          <p:nvPr/>
        </p:nvSpPr>
        <p:spPr>
          <a:xfrm>
            <a:off x="9428524" y="2043474"/>
            <a:ext cx="891452" cy="891452"/>
          </a:xfrm>
          <a:prstGeom prst="roundRect">
            <a:avLst/>
          </a:prstGeom>
          <a:solidFill>
            <a:schemeClr val="bg1"/>
          </a:solid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0" name="组合 19"/>
          <p:cNvGrpSpPr/>
          <p:nvPr/>
        </p:nvGrpSpPr>
        <p:grpSpPr>
          <a:xfrm>
            <a:off x="3665222" y="4229100"/>
            <a:ext cx="7904478" cy="1623752"/>
            <a:chOff x="1925322" y="1415011"/>
            <a:chExt cx="7904478" cy="1623752"/>
          </a:xfrm>
        </p:grpSpPr>
        <p:sp>
          <p:nvSpPr>
            <p:cNvPr id="21" name="矩形 20"/>
            <p:cNvSpPr/>
            <p:nvPr/>
          </p:nvSpPr>
          <p:spPr>
            <a:xfrm>
              <a:off x="1925323" y="1930575"/>
              <a:ext cx="7904477" cy="1108188"/>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latin typeface="Calibri"/>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用户</a:t>
              </a:r>
            </a:p>
          </p:txBody>
        </p:sp>
        <p:sp>
          <p:nvSpPr>
            <p:cNvPr id="22" name="矩形 21"/>
            <p:cNvSpPr/>
            <p:nvPr/>
          </p:nvSpPr>
          <p:spPr>
            <a:xfrm>
              <a:off x="1925322" y="1415011"/>
              <a:ext cx="2034163" cy="504241"/>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accent6"/>
                  </a:solidFill>
                  <a:effectLst/>
                  <a:uLnTx/>
                  <a:uFillTx/>
                  <a:latin typeface="Calibri"/>
                  <a:ea typeface="微软雅黑"/>
                  <a:cs typeface="+mn-cs"/>
                </a:rPr>
                <a:t>标题文字添加</a:t>
              </a:r>
            </a:p>
          </p:txBody>
        </p:sp>
      </p:grpSp>
      <p:sp>
        <p:nvSpPr>
          <p:cNvPr id="23" name="Freeform 34"/>
          <p:cNvSpPr>
            <a:spLocks noEditPoints="1"/>
          </p:cNvSpPr>
          <p:nvPr/>
        </p:nvSpPr>
        <p:spPr bwMode="auto">
          <a:xfrm>
            <a:off x="9680554" y="2326566"/>
            <a:ext cx="387391" cy="364302"/>
          </a:xfrm>
          <a:custGeom>
            <a:avLst/>
            <a:gdLst>
              <a:gd name="T0" fmla="*/ 72 w 128"/>
              <a:gd name="T1" fmla="*/ 56 h 120"/>
              <a:gd name="T2" fmla="*/ 28 w 128"/>
              <a:gd name="T3" fmla="*/ 56 h 120"/>
              <a:gd name="T4" fmla="*/ 24 w 128"/>
              <a:gd name="T5" fmla="*/ 60 h 120"/>
              <a:gd name="T6" fmla="*/ 28 w 128"/>
              <a:gd name="T7" fmla="*/ 64 h 120"/>
              <a:gd name="T8" fmla="*/ 72 w 128"/>
              <a:gd name="T9" fmla="*/ 64 h 120"/>
              <a:gd name="T10" fmla="*/ 76 w 128"/>
              <a:gd name="T11" fmla="*/ 60 h 120"/>
              <a:gd name="T12" fmla="*/ 72 w 128"/>
              <a:gd name="T13" fmla="*/ 56 h 120"/>
              <a:gd name="T14" fmla="*/ 116 w 128"/>
              <a:gd name="T15" fmla="*/ 0 h 120"/>
              <a:gd name="T16" fmla="*/ 12 w 128"/>
              <a:gd name="T17" fmla="*/ 0 h 120"/>
              <a:gd name="T18" fmla="*/ 0 w 128"/>
              <a:gd name="T19" fmla="*/ 12 h 120"/>
              <a:gd name="T20" fmla="*/ 0 w 128"/>
              <a:gd name="T21" fmla="*/ 80 h 120"/>
              <a:gd name="T22" fmla="*/ 12 w 128"/>
              <a:gd name="T23" fmla="*/ 92 h 120"/>
              <a:gd name="T24" fmla="*/ 28 w 128"/>
              <a:gd name="T25" fmla="*/ 92 h 120"/>
              <a:gd name="T26" fmla="*/ 28 w 128"/>
              <a:gd name="T27" fmla="*/ 109 h 120"/>
              <a:gd name="T28" fmla="*/ 44 w 128"/>
              <a:gd name="T29" fmla="*/ 113 h 120"/>
              <a:gd name="T30" fmla="*/ 68 w 128"/>
              <a:gd name="T31" fmla="*/ 92 h 120"/>
              <a:gd name="T32" fmla="*/ 116 w 128"/>
              <a:gd name="T33" fmla="*/ 92 h 120"/>
              <a:gd name="T34" fmla="*/ 128 w 128"/>
              <a:gd name="T35" fmla="*/ 80 h 120"/>
              <a:gd name="T36" fmla="*/ 128 w 128"/>
              <a:gd name="T37" fmla="*/ 12 h 120"/>
              <a:gd name="T38" fmla="*/ 116 w 128"/>
              <a:gd name="T39" fmla="*/ 0 h 120"/>
              <a:gd name="T40" fmla="*/ 120 w 128"/>
              <a:gd name="T41" fmla="*/ 76 h 120"/>
              <a:gd name="T42" fmla="*/ 112 w 128"/>
              <a:gd name="T43" fmla="*/ 84 h 120"/>
              <a:gd name="T44" fmla="*/ 66 w 128"/>
              <a:gd name="T45" fmla="*/ 84 h 120"/>
              <a:gd name="T46" fmla="*/ 39 w 128"/>
              <a:gd name="T47" fmla="*/ 107 h 120"/>
              <a:gd name="T48" fmla="*/ 36 w 128"/>
              <a:gd name="T49" fmla="*/ 92 h 120"/>
              <a:gd name="T50" fmla="*/ 36 w 128"/>
              <a:gd name="T51" fmla="*/ 92 h 120"/>
              <a:gd name="T52" fmla="*/ 36 w 128"/>
              <a:gd name="T53" fmla="*/ 84 h 120"/>
              <a:gd name="T54" fmla="*/ 16 w 128"/>
              <a:gd name="T55" fmla="*/ 84 h 120"/>
              <a:gd name="T56" fmla="*/ 8 w 128"/>
              <a:gd name="T57" fmla="*/ 76 h 120"/>
              <a:gd name="T58" fmla="*/ 8 w 128"/>
              <a:gd name="T59" fmla="*/ 16 h 120"/>
              <a:gd name="T60" fmla="*/ 16 w 128"/>
              <a:gd name="T61" fmla="*/ 8 h 120"/>
              <a:gd name="T62" fmla="*/ 112 w 128"/>
              <a:gd name="T63" fmla="*/ 8 h 120"/>
              <a:gd name="T64" fmla="*/ 120 w 128"/>
              <a:gd name="T65" fmla="*/ 16 h 120"/>
              <a:gd name="T66" fmla="*/ 120 w 128"/>
              <a:gd name="T67" fmla="*/ 76 h 120"/>
              <a:gd name="T68" fmla="*/ 100 w 128"/>
              <a:gd name="T69" fmla="*/ 40 h 120"/>
              <a:gd name="T70" fmla="*/ 28 w 128"/>
              <a:gd name="T71" fmla="*/ 40 h 120"/>
              <a:gd name="T72" fmla="*/ 24 w 128"/>
              <a:gd name="T73" fmla="*/ 44 h 120"/>
              <a:gd name="T74" fmla="*/ 28 w 128"/>
              <a:gd name="T75" fmla="*/ 48 h 120"/>
              <a:gd name="T76" fmla="*/ 100 w 128"/>
              <a:gd name="T77" fmla="*/ 48 h 120"/>
              <a:gd name="T78" fmla="*/ 104 w 128"/>
              <a:gd name="T79" fmla="*/ 44 h 120"/>
              <a:gd name="T80" fmla="*/ 100 w 128"/>
              <a:gd name="T81" fmla="*/ 40 h 120"/>
              <a:gd name="T82" fmla="*/ 100 w 128"/>
              <a:gd name="T83" fmla="*/ 24 h 120"/>
              <a:gd name="T84" fmla="*/ 28 w 128"/>
              <a:gd name="T85" fmla="*/ 24 h 120"/>
              <a:gd name="T86" fmla="*/ 24 w 128"/>
              <a:gd name="T87" fmla="*/ 28 h 120"/>
              <a:gd name="T88" fmla="*/ 28 w 128"/>
              <a:gd name="T89" fmla="*/ 32 h 120"/>
              <a:gd name="T90" fmla="*/ 100 w 128"/>
              <a:gd name="T91" fmla="*/ 32 h 120"/>
              <a:gd name="T92" fmla="*/ 104 w 128"/>
              <a:gd name="T93" fmla="*/ 28 h 120"/>
              <a:gd name="T94" fmla="*/ 100 w 128"/>
              <a:gd name="T95" fmla="*/ 2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8" h="120">
                <a:moveTo>
                  <a:pt x="72" y="56"/>
                </a:moveTo>
                <a:cubicBezTo>
                  <a:pt x="28" y="56"/>
                  <a:pt x="28" y="56"/>
                  <a:pt x="28" y="56"/>
                </a:cubicBezTo>
                <a:cubicBezTo>
                  <a:pt x="25" y="56"/>
                  <a:pt x="24" y="58"/>
                  <a:pt x="24" y="60"/>
                </a:cubicBezTo>
                <a:cubicBezTo>
                  <a:pt x="24" y="62"/>
                  <a:pt x="25" y="64"/>
                  <a:pt x="28" y="64"/>
                </a:cubicBezTo>
                <a:cubicBezTo>
                  <a:pt x="72" y="64"/>
                  <a:pt x="72" y="64"/>
                  <a:pt x="72" y="64"/>
                </a:cubicBezTo>
                <a:cubicBezTo>
                  <a:pt x="74" y="64"/>
                  <a:pt x="76" y="62"/>
                  <a:pt x="76" y="60"/>
                </a:cubicBezTo>
                <a:cubicBezTo>
                  <a:pt x="76" y="58"/>
                  <a:pt x="74" y="56"/>
                  <a:pt x="72" y="56"/>
                </a:cubicBezTo>
                <a:close/>
                <a:moveTo>
                  <a:pt x="116" y="0"/>
                </a:moveTo>
                <a:cubicBezTo>
                  <a:pt x="12" y="0"/>
                  <a:pt x="12" y="0"/>
                  <a:pt x="12" y="0"/>
                </a:cubicBezTo>
                <a:cubicBezTo>
                  <a:pt x="5" y="0"/>
                  <a:pt x="0" y="5"/>
                  <a:pt x="0" y="12"/>
                </a:cubicBezTo>
                <a:cubicBezTo>
                  <a:pt x="0" y="80"/>
                  <a:pt x="0" y="80"/>
                  <a:pt x="0" y="80"/>
                </a:cubicBezTo>
                <a:cubicBezTo>
                  <a:pt x="0" y="86"/>
                  <a:pt x="5" y="92"/>
                  <a:pt x="12" y="92"/>
                </a:cubicBezTo>
                <a:cubicBezTo>
                  <a:pt x="28" y="92"/>
                  <a:pt x="28" y="92"/>
                  <a:pt x="28" y="92"/>
                </a:cubicBezTo>
                <a:cubicBezTo>
                  <a:pt x="28" y="109"/>
                  <a:pt x="28" y="109"/>
                  <a:pt x="28" y="109"/>
                </a:cubicBezTo>
                <a:cubicBezTo>
                  <a:pt x="29" y="114"/>
                  <a:pt x="35" y="120"/>
                  <a:pt x="44" y="113"/>
                </a:cubicBezTo>
                <a:cubicBezTo>
                  <a:pt x="68" y="92"/>
                  <a:pt x="68" y="92"/>
                  <a:pt x="68" y="92"/>
                </a:cubicBezTo>
                <a:cubicBezTo>
                  <a:pt x="116" y="92"/>
                  <a:pt x="116" y="92"/>
                  <a:pt x="116" y="92"/>
                </a:cubicBezTo>
                <a:cubicBezTo>
                  <a:pt x="122" y="92"/>
                  <a:pt x="128" y="86"/>
                  <a:pt x="128" y="80"/>
                </a:cubicBezTo>
                <a:cubicBezTo>
                  <a:pt x="128" y="12"/>
                  <a:pt x="128" y="12"/>
                  <a:pt x="128" y="12"/>
                </a:cubicBezTo>
                <a:cubicBezTo>
                  <a:pt x="128" y="5"/>
                  <a:pt x="122" y="0"/>
                  <a:pt x="116" y="0"/>
                </a:cubicBezTo>
                <a:close/>
                <a:moveTo>
                  <a:pt x="120" y="76"/>
                </a:moveTo>
                <a:cubicBezTo>
                  <a:pt x="120" y="80"/>
                  <a:pt x="116" y="84"/>
                  <a:pt x="112" y="84"/>
                </a:cubicBezTo>
                <a:cubicBezTo>
                  <a:pt x="66" y="84"/>
                  <a:pt x="66" y="84"/>
                  <a:pt x="66" y="84"/>
                </a:cubicBezTo>
                <a:cubicBezTo>
                  <a:pt x="39" y="107"/>
                  <a:pt x="39" y="107"/>
                  <a:pt x="39" y="107"/>
                </a:cubicBezTo>
                <a:cubicBezTo>
                  <a:pt x="35" y="113"/>
                  <a:pt x="36" y="98"/>
                  <a:pt x="36" y="92"/>
                </a:cubicBezTo>
                <a:cubicBezTo>
                  <a:pt x="36" y="92"/>
                  <a:pt x="36" y="92"/>
                  <a:pt x="36" y="92"/>
                </a:cubicBezTo>
                <a:cubicBezTo>
                  <a:pt x="36" y="84"/>
                  <a:pt x="36" y="84"/>
                  <a:pt x="36" y="84"/>
                </a:cubicBezTo>
                <a:cubicBezTo>
                  <a:pt x="16" y="84"/>
                  <a:pt x="16" y="84"/>
                  <a:pt x="16" y="84"/>
                </a:cubicBezTo>
                <a:cubicBezTo>
                  <a:pt x="11" y="84"/>
                  <a:pt x="8" y="80"/>
                  <a:pt x="8" y="76"/>
                </a:cubicBezTo>
                <a:cubicBezTo>
                  <a:pt x="8" y="16"/>
                  <a:pt x="8" y="16"/>
                  <a:pt x="8" y="16"/>
                </a:cubicBezTo>
                <a:cubicBezTo>
                  <a:pt x="8" y="11"/>
                  <a:pt x="11" y="8"/>
                  <a:pt x="16" y="8"/>
                </a:cubicBezTo>
                <a:cubicBezTo>
                  <a:pt x="112" y="8"/>
                  <a:pt x="112" y="8"/>
                  <a:pt x="112" y="8"/>
                </a:cubicBezTo>
                <a:cubicBezTo>
                  <a:pt x="116" y="8"/>
                  <a:pt x="120" y="11"/>
                  <a:pt x="120" y="16"/>
                </a:cubicBezTo>
                <a:lnTo>
                  <a:pt x="120" y="76"/>
                </a:lnTo>
                <a:close/>
                <a:moveTo>
                  <a:pt x="100" y="40"/>
                </a:moveTo>
                <a:cubicBezTo>
                  <a:pt x="28" y="40"/>
                  <a:pt x="28" y="40"/>
                  <a:pt x="28" y="40"/>
                </a:cubicBezTo>
                <a:cubicBezTo>
                  <a:pt x="25" y="40"/>
                  <a:pt x="24" y="42"/>
                  <a:pt x="24" y="44"/>
                </a:cubicBezTo>
                <a:cubicBezTo>
                  <a:pt x="24" y="46"/>
                  <a:pt x="25" y="48"/>
                  <a:pt x="28" y="48"/>
                </a:cubicBezTo>
                <a:cubicBezTo>
                  <a:pt x="100" y="48"/>
                  <a:pt x="100" y="48"/>
                  <a:pt x="100" y="48"/>
                </a:cubicBezTo>
                <a:cubicBezTo>
                  <a:pt x="102" y="48"/>
                  <a:pt x="104" y="46"/>
                  <a:pt x="104" y="44"/>
                </a:cubicBezTo>
                <a:cubicBezTo>
                  <a:pt x="104" y="42"/>
                  <a:pt x="102" y="40"/>
                  <a:pt x="100" y="40"/>
                </a:cubicBezTo>
                <a:close/>
                <a:moveTo>
                  <a:pt x="100" y="24"/>
                </a:moveTo>
                <a:cubicBezTo>
                  <a:pt x="28" y="24"/>
                  <a:pt x="28" y="24"/>
                  <a:pt x="28" y="24"/>
                </a:cubicBezTo>
                <a:cubicBezTo>
                  <a:pt x="25" y="24"/>
                  <a:pt x="24" y="26"/>
                  <a:pt x="24" y="28"/>
                </a:cubicBezTo>
                <a:cubicBezTo>
                  <a:pt x="24" y="30"/>
                  <a:pt x="25" y="32"/>
                  <a:pt x="28" y="32"/>
                </a:cubicBezTo>
                <a:cubicBezTo>
                  <a:pt x="100" y="32"/>
                  <a:pt x="100" y="32"/>
                  <a:pt x="100" y="32"/>
                </a:cubicBezTo>
                <a:cubicBezTo>
                  <a:pt x="102" y="32"/>
                  <a:pt x="104" y="30"/>
                  <a:pt x="104" y="28"/>
                </a:cubicBezTo>
                <a:cubicBezTo>
                  <a:pt x="104" y="26"/>
                  <a:pt x="102" y="24"/>
                  <a:pt x="100" y="24"/>
                </a:cubicBez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57"/>
          <p:cNvSpPr>
            <a:spLocks noEditPoints="1"/>
          </p:cNvSpPr>
          <p:nvPr/>
        </p:nvSpPr>
        <p:spPr bwMode="auto">
          <a:xfrm>
            <a:off x="7205117" y="2294863"/>
            <a:ext cx="364302" cy="388674"/>
          </a:xfrm>
          <a:custGeom>
            <a:avLst/>
            <a:gdLst>
              <a:gd name="T0" fmla="*/ 189 w 284"/>
              <a:gd name="T1" fmla="*/ 38 h 303"/>
              <a:gd name="T2" fmla="*/ 95 w 284"/>
              <a:gd name="T3" fmla="*/ 0 h 303"/>
              <a:gd name="T4" fmla="*/ 0 w 284"/>
              <a:gd name="T5" fmla="*/ 38 h 303"/>
              <a:gd name="T6" fmla="*/ 0 w 284"/>
              <a:gd name="T7" fmla="*/ 303 h 303"/>
              <a:gd name="T8" fmla="*/ 95 w 284"/>
              <a:gd name="T9" fmla="*/ 265 h 303"/>
              <a:gd name="T10" fmla="*/ 189 w 284"/>
              <a:gd name="T11" fmla="*/ 303 h 303"/>
              <a:gd name="T12" fmla="*/ 284 w 284"/>
              <a:gd name="T13" fmla="*/ 265 h 303"/>
              <a:gd name="T14" fmla="*/ 284 w 284"/>
              <a:gd name="T15" fmla="*/ 0 h 303"/>
              <a:gd name="T16" fmla="*/ 189 w 284"/>
              <a:gd name="T17" fmla="*/ 38 h 303"/>
              <a:gd name="T18" fmla="*/ 85 w 284"/>
              <a:gd name="T19" fmla="*/ 246 h 303"/>
              <a:gd name="T20" fmla="*/ 19 w 284"/>
              <a:gd name="T21" fmla="*/ 272 h 303"/>
              <a:gd name="T22" fmla="*/ 19 w 284"/>
              <a:gd name="T23" fmla="*/ 55 h 303"/>
              <a:gd name="T24" fmla="*/ 85 w 284"/>
              <a:gd name="T25" fmla="*/ 29 h 303"/>
              <a:gd name="T26" fmla="*/ 85 w 284"/>
              <a:gd name="T27" fmla="*/ 246 h 303"/>
              <a:gd name="T28" fmla="*/ 180 w 284"/>
              <a:gd name="T29" fmla="*/ 275 h 303"/>
              <a:gd name="T30" fmla="*/ 104 w 284"/>
              <a:gd name="T31" fmla="*/ 246 h 303"/>
              <a:gd name="T32" fmla="*/ 104 w 284"/>
              <a:gd name="T33" fmla="*/ 29 h 303"/>
              <a:gd name="T34" fmla="*/ 180 w 284"/>
              <a:gd name="T35" fmla="*/ 57 h 303"/>
              <a:gd name="T36" fmla="*/ 180 w 284"/>
              <a:gd name="T37" fmla="*/ 275 h 303"/>
              <a:gd name="T38" fmla="*/ 265 w 284"/>
              <a:gd name="T39" fmla="*/ 249 h 303"/>
              <a:gd name="T40" fmla="*/ 199 w 284"/>
              <a:gd name="T41" fmla="*/ 275 h 303"/>
              <a:gd name="T42" fmla="*/ 199 w 284"/>
              <a:gd name="T43" fmla="*/ 57 h 303"/>
              <a:gd name="T44" fmla="*/ 265 w 284"/>
              <a:gd name="T45" fmla="*/ 31 h 303"/>
              <a:gd name="T46" fmla="*/ 265 w 284"/>
              <a:gd name="T47" fmla="*/ 24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4" h="303">
                <a:moveTo>
                  <a:pt x="189" y="38"/>
                </a:moveTo>
                <a:lnTo>
                  <a:pt x="95" y="0"/>
                </a:lnTo>
                <a:lnTo>
                  <a:pt x="0" y="38"/>
                </a:lnTo>
                <a:lnTo>
                  <a:pt x="0" y="303"/>
                </a:lnTo>
                <a:lnTo>
                  <a:pt x="95" y="265"/>
                </a:lnTo>
                <a:lnTo>
                  <a:pt x="189" y="303"/>
                </a:lnTo>
                <a:lnTo>
                  <a:pt x="284" y="265"/>
                </a:lnTo>
                <a:lnTo>
                  <a:pt x="284" y="0"/>
                </a:lnTo>
                <a:lnTo>
                  <a:pt x="189" y="38"/>
                </a:lnTo>
                <a:close/>
                <a:moveTo>
                  <a:pt x="85" y="246"/>
                </a:moveTo>
                <a:lnTo>
                  <a:pt x="19" y="272"/>
                </a:lnTo>
                <a:lnTo>
                  <a:pt x="19" y="55"/>
                </a:lnTo>
                <a:lnTo>
                  <a:pt x="85" y="29"/>
                </a:lnTo>
                <a:lnTo>
                  <a:pt x="85" y="246"/>
                </a:lnTo>
                <a:close/>
                <a:moveTo>
                  <a:pt x="180" y="275"/>
                </a:moveTo>
                <a:lnTo>
                  <a:pt x="104" y="246"/>
                </a:lnTo>
                <a:lnTo>
                  <a:pt x="104" y="29"/>
                </a:lnTo>
                <a:lnTo>
                  <a:pt x="180" y="57"/>
                </a:lnTo>
                <a:lnTo>
                  <a:pt x="180" y="275"/>
                </a:lnTo>
                <a:close/>
                <a:moveTo>
                  <a:pt x="265" y="249"/>
                </a:moveTo>
                <a:lnTo>
                  <a:pt x="199" y="275"/>
                </a:lnTo>
                <a:lnTo>
                  <a:pt x="199" y="57"/>
                </a:lnTo>
                <a:lnTo>
                  <a:pt x="265" y="31"/>
                </a:lnTo>
                <a:lnTo>
                  <a:pt x="265" y="249"/>
                </a:ln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0"/>
          <p:cNvSpPr>
            <a:spLocks noEditPoints="1"/>
          </p:cNvSpPr>
          <p:nvPr/>
        </p:nvSpPr>
        <p:spPr bwMode="auto">
          <a:xfrm>
            <a:off x="4699020" y="2302194"/>
            <a:ext cx="338646" cy="388674"/>
          </a:xfrm>
          <a:custGeom>
            <a:avLst/>
            <a:gdLst>
              <a:gd name="T0" fmla="*/ 48 w 112"/>
              <a:gd name="T1" fmla="*/ 28 h 128"/>
              <a:gd name="T2" fmla="*/ 24 w 112"/>
              <a:gd name="T3" fmla="*/ 28 h 128"/>
              <a:gd name="T4" fmla="*/ 24 w 112"/>
              <a:gd name="T5" fmla="*/ 36 h 128"/>
              <a:gd name="T6" fmla="*/ 48 w 112"/>
              <a:gd name="T7" fmla="*/ 36 h 128"/>
              <a:gd name="T8" fmla="*/ 48 w 112"/>
              <a:gd name="T9" fmla="*/ 28 h 128"/>
              <a:gd name="T10" fmla="*/ 24 w 112"/>
              <a:gd name="T11" fmla="*/ 100 h 128"/>
              <a:gd name="T12" fmla="*/ 88 w 112"/>
              <a:gd name="T13" fmla="*/ 100 h 128"/>
              <a:gd name="T14" fmla="*/ 88 w 112"/>
              <a:gd name="T15" fmla="*/ 92 h 128"/>
              <a:gd name="T16" fmla="*/ 24 w 112"/>
              <a:gd name="T17" fmla="*/ 92 h 128"/>
              <a:gd name="T18" fmla="*/ 24 w 112"/>
              <a:gd name="T19" fmla="*/ 100 h 128"/>
              <a:gd name="T20" fmla="*/ 48 w 112"/>
              <a:gd name="T21" fmla="*/ 44 h 128"/>
              <a:gd name="T22" fmla="*/ 24 w 112"/>
              <a:gd name="T23" fmla="*/ 44 h 128"/>
              <a:gd name="T24" fmla="*/ 24 w 112"/>
              <a:gd name="T25" fmla="*/ 52 h 128"/>
              <a:gd name="T26" fmla="*/ 48 w 112"/>
              <a:gd name="T27" fmla="*/ 52 h 128"/>
              <a:gd name="T28" fmla="*/ 48 w 112"/>
              <a:gd name="T29" fmla="*/ 44 h 128"/>
              <a:gd name="T30" fmla="*/ 76 w 112"/>
              <a:gd name="T31" fmla="*/ 0 h 128"/>
              <a:gd name="T32" fmla="*/ 12 w 112"/>
              <a:gd name="T33" fmla="*/ 0 h 128"/>
              <a:gd name="T34" fmla="*/ 0 w 112"/>
              <a:gd name="T35" fmla="*/ 12 h 128"/>
              <a:gd name="T36" fmla="*/ 0 w 112"/>
              <a:gd name="T37" fmla="*/ 116 h 128"/>
              <a:gd name="T38" fmla="*/ 12 w 112"/>
              <a:gd name="T39" fmla="*/ 128 h 128"/>
              <a:gd name="T40" fmla="*/ 100 w 112"/>
              <a:gd name="T41" fmla="*/ 128 h 128"/>
              <a:gd name="T42" fmla="*/ 112 w 112"/>
              <a:gd name="T43" fmla="*/ 116 h 128"/>
              <a:gd name="T44" fmla="*/ 112 w 112"/>
              <a:gd name="T45" fmla="*/ 36 h 128"/>
              <a:gd name="T46" fmla="*/ 76 w 112"/>
              <a:gd name="T47" fmla="*/ 0 h 128"/>
              <a:gd name="T48" fmla="*/ 76 w 112"/>
              <a:gd name="T49" fmla="*/ 12 h 128"/>
              <a:gd name="T50" fmla="*/ 100 w 112"/>
              <a:gd name="T51" fmla="*/ 36 h 128"/>
              <a:gd name="T52" fmla="*/ 84 w 112"/>
              <a:gd name="T53" fmla="*/ 36 h 128"/>
              <a:gd name="T54" fmla="*/ 76 w 112"/>
              <a:gd name="T55" fmla="*/ 28 h 128"/>
              <a:gd name="T56" fmla="*/ 76 w 112"/>
              <a:gd name="T57" fmla="*/ 12 h 128"/>
              <a:gd name="T58" fmla="*/ 104 w 112"/>
              <a:gd name="T59" fmla="*/ 112 h 128"/>
              <a:gd name="T60" fmla="*/ 96 w 112"/>
              <a:gd name="T61" fmla="*/ 120 h 128"/>
              <a:gd name="T62" fmla="*/ 16 w 112"/>
              <a:gd name="T63" fmla="*/ 120 h 128"/>
              <a:gd name="T64" fmla="*/ 8 w 112"/>
              <a:gd name="T65" fmla="*/ 112 h 128"/>
              <a:gd name="T66" fmla="*/ 8 w 112"/>
              <a:gd name="T67" fmla="*/ 16 h 128"/>
              <a:gd name="T68" fmla="*/ 16 w 112"/>
              <a:gd name="T69" fmla="*/ 8 h 128"/>
              <a:gd name="T70" fmla="*/ 68 w 112"/>
              <a:gd name="T71" fmla="*/ 8 h 128"/>
              <a:gd name="T72" fmla="*/ 68 w 112"/>
              <a:gd name="T73" fmla="*/ 32 h 128"/>
              <a:gd name="T74" fmla="*/ 80 w 112"/>
              <a:gd name="T75" fmla="*/ 44 h 128"/>
              <a:gd name="T76" fmla="*/ 104 w 112"/>
              <a:gd name="T77" fmla="*/ 44 h 128"/>
              <a:gd name="T78" fmla="*/ 104 w 112"/>
              <a:gd name="T79" fmla="*/ 112 h 128"/>
              <a:gd name="T80" fmla="*/ 24 w 112"/>
              <a:gd name="T81" fmla="*/ 84 h 128"/>
              <a:gd name="T82" fmla="*/ 88 w 112"/>
              <a:gd name="T83" fmla="*/ 84 h 128"/>
              <a:gd name="T84" fmla="*/ 88 w 112"/>
              <a:gd name="T85" fmla="*/ 76 h 128"/>
              <a:gd name="T86" fmla="*/ 24 w 112"/>
              <a:gd name="T87" fmla="*/ 76 h 128"/>
              <a:gd name="T88" fmla="*/ 24 w 112"/>
              <a:gd name="T89" fmla="*/ 84 h 128"/>
              <a:gd name="T90" fmla="*/ 24 w 112"/>
              <a:gd name="T91" fmla="*/ 68 h 128"/>
              <a:gd name="T92" fmla="*/ 88 w 112"/>
              <a:gd name="T93" fmla="*/ 68 h 128"/>
              <a:gd name="T94" fmla="*/ 88 w 112"/>
              <a:gd name="T95" fmla="*/ 60 h 128"/>
              <a:gd name="T96" fmla="*/ 24 w 112"/>
              <a:gd name="T97" fmla="*/ 60 h 128"/>
              <a:gd name="T98" fmla="*/ 24 w 112"/>
              <a:gd name="T99" fmla="*/ 6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128">
                <a:moveTo>
                  <a:pt x="48" y="28"/>
                </a:moveTo>
                <a:cubicBezTo>
                  <a:pt x="24" y="28"/>
                  <a:pt x="24" y="28"/>
                  <a:pt x="24" y="28"/>
                </a:cubicBezTo>
                <a:cubicBezTo>
                  <a:pt x="24" y="36"/>
                  <a:pt x="24" y="36"/>
                  <a:pt x="24" y="36"/>
                </a:cubicBezTo>
                <a:cubicBezTo>
                  <a:pt x="48" y="36"/>
                  <a:pt x="48" y="36"/>
                  <a:pt x="48" y="36"/>
                </a:cubicBezTo>
                <a:lnTo>
                  <a:pt x="48" y="28"/>
                </a:lnTo>
                <a:close/>
                <a:moveTo>
                  <a:pt x="24" y="100"/>
                </a:moveTo>
                <a:cubicBezTo>
                  <a:pt x="88" y="100"/>
                  <a:pt x="88" y="100"/>
                  <a:pt x="88" y="100"/>
                </a:cubicBezTo>
                <a:cubicBezTo>
                  <a:pt x="88" y="92"/>
                  <a:pt x="88" y="92"/>
                  <a:pt x="88" y="92"/>
                </a:cubicBezTo>
                <a:cubicBezTo>
                  <a:pt x="24" y="92"/>
                  <a:pt x="24" y="92"/>
                  <a:pt x="24" y="92"/>
                </a:cubicBezTo>
                <a:lnTo>
                  <a:pt x="24" y="100"/>
                </a:lnTo>
                <a:close/>
                <a:moveTo>
                  <a:pt x="48" y="44"/>
                </a:moveTo>
                <a:cubicBezTo>
                  <a:pt x="24" y="44"/>
                  <a:pt x="24" y="44"/>
                  <a:pt x="24" y="44"/>
                </a:cubicBezTo>
                <a:cubicBezTo>
                  <a:pt x="24" y="52"/>
                  <a:pt x="24" y="52"/>
                  <a:pt x="24" y="52"/>
                </a:cubicBezTo>
                <a:cubicBezTo>
                  <a:pt x="48" y="52"/>
                  <a:pt x="48" y="52"/>
                  <a:pt x="48" y="52"/>
                </a:cubicBezTo>
                <a:lnTo>
                  <a:pt x="48" y="44"/>
                </a:lnTo>
                <a:close/>
                <a:moveTo>
                  <a:pt x="76" y="0"/>
                </a:moveTo>
                <a:cubicBezTo>
                  <a:pt x="12" y="0"/>
                  <a:pt x="12" y="0"/>
                  <a:pt x="12" y="0"/>
                </a:cubicBezTo>
                <a:cubicBezTo>
                  <a:pt x="5" y="0"/>
                  <a:pt x="0" y="5"/>
                  <a:pt x="0" y="12"/>
                </a:cubicBezTo>
                <a:cubicBezTo>
                  <a:pt x="0" y="116"/>
                  <a:pt x="0" y="116"/>
                  <a:pt x="0" y="116"/>
                </a:cubicBezTo>
                <a:cubicBezTo>
                  <a:pt x="0" y="123"/>
                  <a:pt x="5" y="128"/>
                  <a:pt x="12" y="128"/>
                </a:cubicBezTo>
                <a:cubicBezTo>
                  <a:pt x="100" y="128"/>
                  <a:pt x="100" y="128"/>
                  <a:pt x="100" y="128"/>
                </a:cubicBezTo>
                <a:cubicBezTo>
                  <a:pt x="107" y="128"/>
                  <a:pt x="112" y="123"/>
                  <a:pt x="112" y="116"/>
                </a:cubicBezTo>
                <a:cubicBezTo>
                  <a:pt x="112" y="36"/>
                  <a:pt x="112" y="36"/>
                  <a:pt x="112" y="36"/>
                </a:cubicBezTo>
                <a:lnTo>
                  <a:pt x="76" y="0"/>
                </a:lnTo>
                <a:close/>
                <a:moveTo>
                  <a:pt x="76" y="12"/>
                </a:moveTo>
                <a:cubicBezTo>
                  <a:pt x="100" y="36"/>
                  <a:pt x="100" y="36"/>
                  <a:pt x="100" y="36"/>
                </a:cubicBezTo>
                <a:cubicBezTo>
                  <a:pt x="84" y="36"/>
                  <a:pt x="84" y="36"/>
                  <a:pt x="84" y="36"/>
                </a:cubicBezTo>
                <a:cubicBezTo>
                  <a:pt x="80" y="36"/>
                  <a:pt x="76" y="32"/>
                  <a:pt x="76" y="28"/>
                </a:cubicBezTo>
                <a:lnTo>
                  <a:pt x="76" y="12"/>
                </a:lnTo>
                <a:close/>
                <a:moveTo>
                  <a:pt x="104" y="112"/>
                </a:moveTo>
                <a:cubicBezTo>
                  <a:pt x="104" y="116"/>
                  <a:pt x="100" y="120"/>
                  <a:pt x="96" y="120"/>
                </a:cubicBezTo>
                <a:cubicBezTo>
                  <a:pt x="16" y="120"/>
                  <a:pt x="16" y="120"/>
                  <a:pt x="16" y="120"/>
                </a:cubicBezTo>
                <a:cubicBezTo>
                  <a:pt x="12" y="120"/>
                  <a:pt x="8" y="116"/>
                  <a:pt x="8" y="112"/>
                </a:cubicBezTo>
                <a:cubicBezTo>
                  <a:pt x="8" y="16"/>
                  <a:pt x="8" y="16"/>
                  <a:pt x="8" y="16"/>
                </a:cubicBezTo>
                <a:cubicBezTo>
                  <a:pt x="8" y="12"/>
                  <a:pt x="12" y="8"/>
                  <a:pt x="16" y="8"/>
                </a:cubicBezTo>
                <a:cubicBezTo>
                  <a:pt x="68" y="8"/>
                  <a:pt x="68" y="8"/>
                  <a:pt x="68" y="8"/>
                </a:cubicBezTo>
                <a:cubicBezTo>
                  <a:pt x="68" y="32"/>
                  <a:pt x="68" y="32"/>
                  <a:pt x="68" y="32"/>
                </a:cubicBezTo>
                <a:cubicBezTo>
                  <a:pt x="68" y="39"/>
                  <a:pt x="73" y="44"/>
                  <a:pt x="80" y="44"/>
                </a:cubicBezTo>
                <a:cubicBezTo>
                  <a:pt x="104" y="44"/>
                  <a:pt x="104" y="44"/>
                  <a:pt x="104" y="44"/>
                </a:cubicBezTo>
                <a:lnTo>
                  <a:pt x="104" y="112"/>
                </a:lnTo>
                <a:close/>
                <a:moveTo>
                  <a:pt x="24" y="84"/>
                </a:moveTo>
                <a:cubicBezTo>
                  <a:pt x="88" y="84"/>
                  <a:pt x="88" y="84"/>
                  <a:pt x="88" y="84"/>
                </a:cubicBezTo>
                <a:cubicBezTo>
                  <a:pt x="88" y="76"/>
                  <a:pt x="88" y="76"/>
                  <a:pt x="88" y="76"/>
                </a:cubicBezTo>
                <a:cubicBezTo>
                  <a:pt x="24" y="76"/>
                  <a:pt x="24" y="76"/>
                  <a:pt x="24" y="76"/>
                </a:cubicBezTo>
                <a:lnTo>
                  <a:pt x="24" y="84"/>
                </a:lnTo>
                <a:close/>
                <a:moveTo>
                  <a:pt x="24" y="68"/>
                </a:moveTo>
                <a:cubicBezTo>
                  <a:pt x="88" y="68"/>
                  <a:pt x="88" y="68"/>
                  <a:pt x="88" y="68"/>
                </a:cubicBezTo>
                <a:cubicBezTo>
                  <a:pt x="88" y="60"/>
                  <a:pt x="88" y="60"/>
                  <a:pt x="88" y="60"/>
                </a:cubicBezTo>
                <a:cubicBezTo>
                  <a:pt x="24" y="60"/>
                  <a:pt x="24" y="60"/>
                  <a:pt x="24" y="60"/>
                </a:cubicBezTo>
                <a:lnTo>
                  <a:pt x="24" y="68"/>
                </a:ln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7"/>
          <p:cNvSpPr>
            <a:spLocks noEditPoints="1"/>
          </p:cNvSpPr>
          <p:nvPr/>
        </p:nvSpPr>
        <p:spPr bwMode="auto">
          <a:xfrm>
            <a:off x="2141319" y="2306186"/>
            <a:ext cx="387391" cy="388674"/>
          </a:xfrm>
          <a:custGeom>
            <a:avLst/>
            <a:gdLst>
              <a:gd name="T0" fmla="*/ 52 w 128"/>
              <a:gd name="T1" fmla="*/ 40 h 128"/>
              <a:gd name="T2" fmla="*/ 48 w 128"/>
              <a:gd name="T3" fmla="*/ 44 h 128"/>
              <a:gd name="T4" fmla="*/ 48 w 128"/>
              <a:gd name="T5" fmla="*/ 84 h 128"/>
              <a:gd name="T6" fmla="*/ 52 w 128"/>
              <a:gd name="T7" fmla="*/ 88 h 128"/>
              <a:gd name="T8" fmla="*/ 56 w 128"/>
              <a:gd name="T9" fmla="*/ 84 h 128"/>
              <a:gd name="T10" fmla="*/ 56 w 128"/>
              <a:gd name="T11" fmla="*/ 44 h 128"/>
              <a:gd name="T12" fmla="*/ 52 w 128"/>
              <a:gd name="T13" fmla="*/ 40 h 128"/>
              <a:gd name="T14" fmla="*/ 64 w 128"/>
              <a:gd name="T15" fmla="*/ 0 h 128"/>
              <a:gd name="T16" fmla="*/ 0 w 128"/>
              <a:gd name="T17" fmla="*/ 64 h 128"/>
              <a:gd name="T18" fmla="*/ 64 w 128"/>
              <a:gd name="T19" fmla="*/ 128 h 128"/>
              <a:gd name="T20" fmla="*/ 128 w 128"/>
              <a:gd name="T21" fmla="*/ 64 h 128"/>
              <a:gd name="T22" fmla="*/ 64 w 128"/>
              <a:gd name="T23" fmla="*/ 0 h 128"/>
              <a:gd name="T24" fmla="*/ 64 w 128"/>
              <a:gd name="T25" fmla="*/ 120 h 128"/>
              <a:gd name="T26" fmla="*/ 8 w 128"/>
              <a:gd name="T27" fmla="*/ 64 h 128"/>
              <a:gd name="T28" fmla="*/ 64 w 128"/>
              <a:gd name="T29" fmla="*/ 8 h 128"/>
              <a:gd name="T30" fmla="*/ 120 w 128"/>
              <a:gd name="T31" fmla="*/ 64 h 128"/>
              <a:gd name="T32" fmla="*/ 64 w 128"/>
              <a:gd name="T33" fmla="*/ 120 h 128"/>
              <a:gd name="T34" fmla="*/ 76 w 128"/>
              <a:gd name="T35" fmla="*/ 40 h 128"/>
              <a:gd name="T36" fmla="*/ 72 w 128"/>
              <a:gd name="T37" fmla="*/ 44 h 128"/>
              <a:gd name="T38" fmla="*/ 72 w 128"/>
              <a:gd name="T39" fmla="*/ 84 h 128"/>
              <a:gd name="T40" fmla="*/ 76 w 128"/>
              <a:gd name="T41" fmla="*/ 88 h 128"/>
              <a:gd name="T42" fmla="*/ 80 w 128"/>
              <a:gd name="T43" fmla="*/ 84 h 128"/>
              <a:gd name="T44" fmla="*/ 80 w 128"/>
              <a:gd name="T45" fmla="*/ 44 h 128"/>
              <a:gd name="T46" fmla="*/ 76 w 128"/>
              <a:gd name="T47" fmla="*/ 4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8" h="128">
                <a:moveTo>
                  <a:pt x="52" y="40"/>
                </a:moveTo>
                <a:cubicBezTo>
                  <a:pt x="50" y="40"/>
                  <a:pt x="48" y="42"/>
                  <a:pt x="48" y="44"/>
                </a:cubicBezTo>
                <a:cubicBezTo>
                  <a:pt x="48" y="84"/>
                  <a:pt x="48" y="84"/>
                  <a:pt x="48" y="84"/>
                </a:cubicBezTo>
                <a:cubicBezTo>
                  <a:pt x="48" y="86"/>
                  <a:pt x="50" y="88"/>
                  <a:pt x="52" y="88"/>
                </a:cubicBezTo>
                <a:cubicBezTo>
                  <a:pt x="54" y="88"/>
                  <a:pt x="56" y="86"/>
                  <a:pt x="56" y="84"/>
                </a:cubicBezTo>
                <a:cubicBezTo>
                  <a:pt x="56" y="44"/>
                  <a:pt x="56" y="44"/>
                  <a:pt x="56" y="44"/>
                </a:cubicBezTo>
                <a:cubicBezTo>
                  <a:pt x="56" y="42"/>
                  <a:pt x="54" y="40"/>
                  <a:pt x="52" y="40"/>
                </a:cubicBezTo>
                <a:close/>
                <a:moveTo>
                  <a:pt x="64" y="0"/>
                </a:moveTo>
                <a:cubicBezTo>
                  <a:pt x="29" y="0"/>
                  <a:pt x="0" y="29"/>
                  <a:pt x="0" y="64"/>
                </a:cubicBezTo>
                <a:cubicBezTo>
                  <a:pt x="0" y="99"/>
                  <a:pt x="29" y="128"/>
                  <a:pt x="64" y="128"/>
                </a:cubicBezTo>
                <a:cubicBezTo>
                  <a:pt x="99" y="128"/>
                  <a:pt x="128" y="99"/>
                  <a:pt x="128" y="64"/>
                </a:cubicBezTo>
                <a:cubicBezTo>
                  <a:pt x="128" y="29"/>
                  <a:pt x="99" y="0"/>
                  <a:pt x="64" y="0"/>
                </a:cubicBezTo>
                <a:close/>
                <a:moveTo>
                  <a:pt x="64" y="120"/>
                </a:moveTo>
                <a:cubicBezTo>
                  <a:pt x="33" y="120"/>
                  <a:pt x="8" y="95"/>
                  <a:pt x="8" y="64"/>
                </a:cubicBezTo>
                <a:cubicBezTo>
                  <a:pt x="8" y="33"/>
                  <a:pt x="33" y="8"/>
                  <a:pt x="64" y="8"/>
                </a:cubicBezTo>
                <a:cubicBezTo>
                  <a:pt x="95" y="8"/>
                  <a:pt x="120" y="33"/>
                  <a:pt x="120" y="64"/>
                </a:cubicBezTo>
                <a:cubicBezTo>
                  <a:pt x="120" y="95"/>
                  <a:pt x="95" y="120"/>
                  <a:pt x="64" y="120"/>
                </a:cubicBezTo>
                <a:close/>
                <a:moveTo>
                  <a:pt x="76" y="40"/>
                </a:moveTo>
                <a:cubicBezTo>
                  <a:pt x="74" y="40"/>
                  <a:pt x="72" y="42"/>
                  <a:pt x="72" y="44"/>
                </a:cubicBezTo>
                <a:cubicBezTo>
                  <a:pt x="72" y="84"/>
                  <a:pt x="72" y="84"/>
                  <a:pt x="72" y="84"/>
                </a:cubicBezTo>
                <a:cubicBezTo>
                  <a:pt x="72" y="86"/>
                  <a:pt x="74" y="88"/>
                  <a:pt x="76" y="88"/>
                </a:cubicBezTo>
                <a:cubicBezTo>
                  <a:pt x="78" y="88"/>
                  <a:pt x="80" y="86"/>
                  <a:pt x="80" y="84"/>
                </a:cubicBezTo>
                <a:cubicBezTo>
                  <a:pt x="80" y="44"/>
                  <a:pt x="80" y="44"/>
                  <a:pt x="80" y="44"/>
                </a:cubicBezTo>
                <a:cubicBezTo>
                  <a:pt x="80" y="42"/>
                  <a:pt x="78" y="40"/>
                  <a:pt x="76" y="40"/>
                </a:cubicBez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 name="矩形 26"/>
          <p:cNvSpPr/>
          <p:nvPr/>
        </p:nvSpPr>
        <p:spPr>
          <a:xfrm>
            <a:off x="1498599" y="3002839"/>
            <a:ext cx="1638302" cy="3877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schemeClr val="tx1">
                    <a:lumMod val="65000"/>
                    <a:lumOff val="35000"/>
                  </a:schemeClr>
                </a:solidFill>
                <a:effectLst/>
                <a:uLnTx/>
                <a:uFillTx/>
                <a:latin typeface="Calibri"/>
                <a:ea typeface="微软雅黑"/>
                <a:cs typeface="+mn-cs"/>
              </a:rPr>
              <a:t>标题文字添加</a:t>
            </a:r>
          </a:p>
        </p:txBody>
      </p:sp>
      <p:sp>
        <p:nvSpPr>
          <p:cNvPr id="28" name="矩形 27"/>
          <p:cNvSpPr/>
          <p:nvPr/>
        </p:nvSpPr>
        <p:spPr>
          <a:xfrm>
            <a:off x="4017432" y="3002839"/>
            <a:ext cx="1638302" cy="3877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schemeClr val="tx1">
                    <a:lumMod val="65000"/>
                    <a:lumOff val="35000"/>
                  </a:schemeClr>
                </a:solidFill>
                <a:effectLst/>
                <a:uLnTx/>
                <a:uFillTx/>
                <a:latin typeface="Calibri"/>
                <a:ea typeface="微软雅黑"/>
                <a:cs typeface="+mn-cs"/>
              </a:rPr>
              <a:t>标题文字添加</a:t>
            </a:r>
          </a:p>
        </p:txBody>
      </p:sp>
      <p:sp>
        <p:nvSpPr>
          <p:cNvPr id="29" name="矩形 28"/>
          <p:cNvSpPr/>
          <p:nvPr/>
        </p:nvSpPr>
        <p:spPr>
          <a:xfrm>
            <a:off x="6568117" y="3002839"/>
            <a:ext cx="1638302" cy="3877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schemeClr val="tx1">
                    <a:lumMod val="65000"/>
                    <a:lumOff val="35000"/>
                  </a:schemeClr>
                </a:solidFill>
                <a:effectLst/>
                <a:uLnTx/>
                <a:uFillTx/>
                <a:latin typeface="Calibri"/>
                <a:ea typeface="微软雅黑"/>
                <a:cs typeface="+mn-cs"/>
              </a:rPr>
              <a:t>标题文字添加</a:t>
            </a:r>
          </a:p>
        </p:txBody>
      </p:sp>
      <p:sp>
        <p:nvSpPr>
          <p:cNvPr id="30" name="矩形 29"/>
          <p:cNvSpPr/>
          <p:nvPr/>
        </p:nvSpPr>
        <p:spPr>
          <a:xfrm>
            <a:off x="9055098" y="3002839"/>
            <a:ext cx="1638302" cy="3877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schemeClr val="tx1">
                    <a:lumMod val="65000"/>
                    <a:lumOff val="35000"/>
                  </a:schemeClr>
                </a:solidFill>
                <a:effectLst/>
                <a:uLnTx/>
                <a:uFillTx/>
                <a:latin typeface="Calibri"/>
                <a:ea typeface="微软雅黑"/>
                <a:cs typeface="+mn-cs"/>
              </a:rPr>
              <a:t>标题文字添加</a:t>
            </a:r>
          </a:p>
        </p:txBody>
      </p:sp>
    </p:spTree>
    <p:extLst>
      <p:ext uri="{BB962C8B-B14F-4D97-AF65-F5344CB8AC3E}">
        <p14:creationId xmlns:p14="http://schemas.microsoft.com/office/powerpoint/2010/main" val="27508723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ppt_w</p:attrName>
                                        </p:attrNameLst>
                                      </p:cBhvr>
                                      <p:tavLst>
                                        <p:tav tm="0">
                                          <p:val>
                                            <p:fltVal val="0"/>
                                          </p:val>
                                        </p:tav>
                                        <p:tav tm="100000">
                                          <p:val>
                                            <p:strVal val="#ppt_w"/>
                                          </p:val>
                                        </p:tav>
                                      </p:tavLst>
                                    </p:anim>
                                    <p:anim calcmode="lin" valueType="num">
                                      <p:cBhvr>
                                        <p:cTn id="38" dur="500" fill="hold"/>
                                        <p:tgtEl>
                                          <p:spTgt spid="25"/>
                                        </p:tgtEl>
                                        <p:attrNameLst>
                                          <p:attrName>ppt_h</p:attrName>
                                        </p:attrNameLst>
                                      </p:cBhvr>
                                      <p:tavLst>
                                        <p:tav tm="0">
                                          <p:val>
                                            <p:fltVal val="0"/>
                                          </p:val>
                                        </p:tav>
                                        <p:tav tm="100000">
                                          <p:val>
                                            <p:strVal val="#ppt_h"/>
                                          </p:val>
                                        </p:tav>
                                      </p:tavLst>
                                    </p:anim>
                                    <p:animEffect transition="in" filter="fade">
                                      <p:cBhvr>
                                        <p:cTn id="39" dur="500"/>
                                        <p:tgtEl>
                                          <p:spTgt spid="2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Effect transition="in" filter="fade">
                                      <p:cBhvr>
                                        <p:cTn id="44" dur="500"/>
                                        <p:tgtEl>
                                          <p:spTgt spid="2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 calcmode="lin" valueType="num">
                                      <p:cBhvr>
                                        <p:cTn id="57" dur="500" fill="hold"/>
                                        <p:tgtEl>
                                          <p:spTgt spid="29"/>
                                        </p:tgtEl>
                                        <p:attrNameLst>
                                          <p:attrName>ppt_w</p:attrName>
                                        </p:attrNameLst>
                                      </p:cBhvr>
                                      <p:tavLst>
                                        <p:tav tm="0">
                                          <p:val>
                                            <p:fltVal val="0"/>
                                          </p:val>
                                        </p:tav>
                                        <p:tav tm="100000">
                                          <p:val>
                                            <p:strVal val="#ppt_w"/>
                                          </p:val>
                                        </p:tav>
                                      </p:tavLst>
                                    </p:anim>
                                    <p:anim calcmode="lin" valueType="num">
                                      <p:cBhvr>
                                        <p:cTn id="58" dur="500" fill="hold"/>
                                        <p:tgtEl>
                                          <p:spTgt spid="29"/>
                                        </p:tgtEl>
                                        <p:attrNameLst>
                                          <p:attrName>ppt_h</p:attrName>
                                        </p:attrNameLst>
                                      </p:cBhvr>
                                      <p:tavLst>
                                        <p:tav tm="0">
                                          <p:val>
                                            <p:fltVal val="0"/>
                                          </p:val>
                                        </p:tav>
                                        <p:tav tm="100000">
                                          <p:val>
                                            <p:strVal val="#ppt_h"/>
                                          </p:val>
                                        </p:tav>
                                      </p:tavLst>
                                    </p:anim>
                                    <p:animEffect transition="in" filter="fade">
                                      <p:cBhvr>
                                        <p:cTn id="59" dur="500"/>
                                        <p:tgtEl>
                                          <p:spTgt spid="29"/>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 calcmode="lin" valueType="num">
                                      <p:cBhvr>
                                        <p:cTn id="62" dur="500" fill="hold"/>
                                        <p:tgtEl>
                                          <p:spTgt spid="30"/>
                                        </p:tgtEl>
                                        <p:attrNameLst>
                                          <p:attrName>ppt_w</p:attrName>
                                        </p:attrNameLst>
                                      </p:cBhvr>
                                      <p:tavLst>
                                        <p:tav tm="0">
                                          <p:val>
                                            <p:fltVal val="0"/>
                                          </p:val>
                                        </p:tav>
                                        <p:tav tm="100000">
                                          <p:val>
                                            <p:strVal val="#ppt_w"/>
                                          </p:val>
                                        </p:tav>
                                      </p:tavLst>
                                    </p:anim>
                                    <p:anim calcmode="lin" valueType="num">
                                      <p:cBhvr>
                                        <p:cTn id="63" dur="500" fill="hold"/>
                                        <p:tgtEl>
                                          <p:spTgt spid="30"/>
                                        </p:tgtEl>
                                        <p:attrNameLst>
                                          <p:attrName>ppt_h</p:attrName>
                                        </p:attrNameLst>
                                      </p:cBhvr>
                                      <p:tavLst>
                                        <p:tav tm="0">
                                          <p:val>
                                            <p:fltVal val="0"/>
                                          </p:val>
                                        </p:tav>
                                        <p:tav tm="100000">
                                          <p:val>
                                            <p:strVal val="#ppt_h"/>
                                          </p:val>
                                        </p:tav>
                                      </p:tavLst>
                                    </p:anim>
                                    <p:animEffect transition="in" filter="fade">
                                      <p:cBhvr>
                                        <p:cTn id="64" dur="500"/>
                                        <p:tgtEl>
                                          <p:spTgt spid="30"/>
                                        </p:tgtEl>
                                      </p:cBhvr>
                                    </p:animEffect>
                                  </p:childTnLst>
                                </p:cTn>
                              </p:par>
                            </p:childTnLst>
                          </p:cTn>
                        </p:par>
                        <p:par>
                          <p:cTn id="65" fill="hold">
                            <p:stCondLst>
                              <p:cond delay="500"/>
                            </p:stCondLst>
                            <p:childTnLst>
                              <p:par>
                                <p:cTn id="66" presetID="22" presetClass="entr" presetSubtype="4" fill="hold" nodeType="after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wipe(down)">
                                      <p:cBhvr>
                                        <p:cTn id="68" dur="500"/>
                                        <p:tgtEl>
                                          <p:spTgt spid="9"/>
                                        </p:tgtEl>
                                      </p:cBhvr>
                                    </p:animEffect>
                                  </p:childTnLst>
                                </p:cTn>
                              </p:par>
                            </p:childTnLst>
                          </p:cTn>
                        </p:par>
                        <p:par>
                          <p:cTn id="69" fill="hold">
                            <p:stCondLst>
                              <p:cond delay="1000"/>
                            </p:stCondLst>
                            <p:childTnLst>
                              <p:par>
                                <p:cTn id="70" presetID="22" presetClass="entr" presetSubtype="8" fill="hold" nodeType="after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wipe(left)">
                                      <p:cBhvr>
                                        <p:cTn id="7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23" grpId="0" animBg="1"/>
      <p:bldP spid="24" grpId="0" animBg="1"/>
      <p:bldP spid="25" grpId="0" animBg="1"/>
      <p:bldP spid="26" grpId="0" animBg="1"/>
      <p:bldP spid="27" grpId="0"/>
      <p:bldP spid="28" grpId="0"/>
      <p:bldP spid="29" grpId="0"/>
      <p:bldP spid="3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698500" y="1608653"/>
            <a:ext cx="2116285" cy="830997"/>
          </a:xfrm>
          <a:prstGeom prst="rect">
            <a:avLst/>
          </a:prstGeom>
          <a:noFill/>
        </p:spPr>
        <p:txBody>
          <a:bodyPr wrap="none" rtlCol="0">
            <a:spAutoFit/>
          </a:bodyPr>
          <a:lstStyle/>
          <a:p>
            <a:r>
              <a:rPr lang="en-US" altLang="zh-CN" sz="2400" dirty="0">
                <a:solidFill>
                  <a:schemeClr val="tx1">
                    <a:lumMod val="75000"/>
                    <a:lumOff val="25000"/>
                  </a:schemeClr>
                </a:solidFill>
              </a:rPr>
              <a:t>BEST</a:t>
            </a:r>
          </a:p>
          <a:p>
            <a:r>
              <a:rPr lang="en-US" altLang="zh-CN" sz="2400" dirty="0">
                <a:solidFill>
                  <a:schemeClr val="tx1">
                    <a:lumMod val="75000"/>
                    <a:lumOff val="25000"/>
                  </a:schemeClr>
                </a:solidFill>
              </a:rPr>
              <a:t>IMPRESSION</a:t>
            </a:r>
            <a:endParaRPr lang="zh-CN" altLang="en-US" sz="2400" dirty="0">
              <a:solidFill>
                <a:schemeClr val="tx1">
                  <a:lumMod val="75000"/>
                  <a:lumOff val="25000"/>
                </a:schemeClr>
              </a:solidFill>
            </a:endParaRPr>
          </a:p>
        </p:txBody>
      </p:sp>
      <p:sp>
        <p:nvSpPr>
          <p:cNvPr id="7" name="文本框 6"/>
          <p:cNvSpPr txBox="1"/>
          <p:nvPr/>
        </p:nvSpPr>
        <p:spPr>
          <a:xfrm>
            <a:off x="698500" y="2465050"/>
            <a:ext cx="1313180" cy="1446550"/>
          </a:xfrm>
          <a:prstGeom prst="rect">
            <a:avLst/>
          </a:prstGeom>
          <a:noFill/>
        </p:spPr>
        <p:txBody>
          <a:bodyPr wrap="none" rtlCol="0">
            <a:spAutoFit/>
          </a:bodyPr>
          <a:lstStyle/>
          <a:p>
            <a:r>
              <a:rPr lang="zh-CN" altLang="en-US" sz="4400" dirty="0">
                <a:solidFill>
                  <a:schemeClr val="tx1">
                    <a:lumMod val="50000"/>
                    <a:lumOff val="50000"/>
                  </a:schemeClr>
                </a:solidFill>
              </a:rPr>
              <a:t>一流</a:t>
            </a:r>
            <a:endParaRPr lang="en-US" altLang="zh-CN" sz="4400" dirty="0">
              <a:solidFill>
                <a:schemeClr val="tx1">
                  <a:lumMod val="50000"/>
                  <a:lumOff val="50000"/>
                </a:schemeClr>
              </a:solidFill>
            </a:endParaRPr>
          </a:p>
          <a:p>
            <a:r>
              <a:rPr lang="zh-CN" altLang="en-US" sz="4400" dirty="0">
                <a:solidFill>
                  <a:schemeClr val="tx1">
                    <a:lumMod val="50000"/>
                    <a:lumOff val="50000"/>
                  </a:schemeClr>
                </a:solidFill>
              </a:rPr>
              <a:t>形象</a:t>
            </a:r>
          </a:p>
        </p:txBody>
      </p:sp>
      <p:sp>
        <p:nvSpPr>
          <p:cNvPr id="20" name="任意多边形: 形状 19"/>
          <p:cNvSpPr/>
          <p:nvPr/>
        </p:nvSpPr>
        <p:spPr>
          <a:xfrm>
            <a:off x="5722429" y="4738475"/>
            <a:ext cx="721401" cy="836825"/>
          </a:xfrm>
          <a:custGeom>
            <a:avLst/>
            <a:gdLst>
              <a:gd name="connsiteX0" fmla="*/ 721401 w 721401"/>
              <a:gd name="connsiteY0" fmla="*/ 0 h 836825"/>
              <a:gd name="connsiteX1" fmla="*/ 721401 w 721401"/>
              <a:gd name="connsiteY1" fmla="*/ 836825 h 836825"/>
              <a:gd name="connsiteX2" fmla="*/ 0 w 721401"/>
              <a:gd name="connsiteY2" fmla="*/ 836825 h 836825"/>
            </a:gdLst>
            <a:ahLst/>
            <a:cxnLst>
              <a:cxn ang="0">
                <a:pos x="connsiteX0" y="connsiteY0"/>
              </a:cxn>
              <a:cxn ang="0">
                <a:pos x="connsiteX1" y="connsiteY1"/>
              </a:cxn>
              <a:cxn ang="0">
                <a:pos x="connsiteX2" y="connsiteY2"/>
              </a:cxn>
            </a:cxnLst>
            <a:rect l="l" t="t" r="r" b="b"/>
            <a:pathLst>
              <a:path w="721401" h="836825">
                <a:moveTo>
                  <a:pt x="721401" y="0"/>
                </a:moveTo>
                <a:lnTo>
                  <a:pt x="721401" y="836825"/>
                </a:lnTo>
                <a:lnTo>
                  <a:pt x="0" y="836825"/>
                </a:lnTo>
                <a:close/>
              </a:path>
            </a:pathLst>
          </a:custGeom>
          <a:pattFill prst="ltUpDiag">
            <a:fgClr>
              <a:schemeClr val="accent6"/>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任意多边形: 形状 20"/>
          <p:cNvSpPr/>
          <p:nvPr/>
        </p:nvSpPr>
        <p:spPr>
          <a:xfrm>
            <a:off x="8196464" y="4738475"/>
            <a:ext cx="721401" cy="836825"/>
          </a:xfrm>
          <a:custGeom>
            <a:avLst/>
            <a:gdLst>
              <a:gd name="connsiteX0" fmla="*/ 721401 w 721401"/>
              <a:gd name="connsiteY0" fmla="*/ 0 h 836825"/>
              <a:gd name="connsiteX1" fmla="*/ 721401 w 721401"/>
              <a:gd name="connsiteY1" fmla="*/ 836825 h 836825"/>
              <a:gd name="connsiteX2" fmla="*/ 0 w 721401"/>
              <a:gd name="connsiteY2" fmla="*/ 836825 h 836825"/>
            </a:gdLst>
            <a:ahLst/>
            <a:cxnLst>
              <a:cxn ang="0">
                <a:pos x="connsiteX0" y="connsiteY0"/>
              </a:cxn>
              <a:cxn ang="0">
                <a:pos x="connsiteX1" y="connsiteY1"/>
              </a:cxn>
              <a:cxn ang="0">
                <a:pos x="connsiteX2" y="connsiteY2"/>
              </a:cxn>
            </a:cxnLst>
            <a:rect l="l" t="t" r="r" b="b"/>
            <a:pathLst>
              <a:path w="721401" h="836825">
                <a:moveTo>
                  <a:pt x="721401" y="0"/>
                </a:moveTo>
                <a:lnTo>
                  <a:pt x="721401" y="836825"/>
                </a:lnTo>
                <a:lnTo>
                  <a:pt x="0" y="836825"/>
                </a:lnTo>
                <a:close/>
              </a:path>
            </a:pathLst>
          </a:custGeom>
          <a:pattFill prst="ltUpDiag">
            <a:fgClr>
              <a:schemeClr val="accent6"/>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任意多边形: 形状 21"/>
          <p:cNvSpPr/>
          <p:nvPr/>
        </p:nvSpPr>
        <p:spPr>
          <a:xfrm>
            <a:off x="10670499" y="4738475"/>
            <a:ext cx="721401" cy="836825"/>
          </a:xfrm>
          <a:custGeom>
            <a:avLst/>
            <a:gdLst>
              <a:gd name="connsiteX0" fmla="*/ 721401 w 721401"/>
              <a:gd name="connsiteY0" fmla="*/ 0 h 836825"/>
              <a:gd name="connsiteX1" fmla="*/ 721401 w 721401"/>
              <a:gd name="connsiteY1" fmla="*/ 836825 h 836825"/>
              <a:gd name="connsiteX2" fmla="*/ 0 w 721401"/>
              <a:gd name="connsiteY2" fmla="*/ 836825 h 836825"/>
            </a:gdLst>
            <a:ahLst/>
            <a:cxnLst>
              <a:cxn ang="0">
                <a:pos x="connsiteX0" y="connsiteY0"/>
              </a:cxn>
              <a:cxn ang="0">
                <a:pos x="connsiteX1" y="connsiteY1"/>
              </a:cxn>
              <a:cxn ang="0">
                <a:pos x="connsiteX2" y="connsiteY2"/>
              </a:cxn>
            </a:cxnLst>
            <a:rect l="l" t="t" r="r" b="b"/>
            <a:pathLst>
              <a:path w="721401" h="836825">
                <a:moveTo>
                  <a:pt x="721401" y="0"/>
                </a:moveTo>
                <a:lnTo>
                  <a:pt x="721401" y="836825"/>
                </a:lnTo>
                <a:lnTo>
                  <a:pt x="0" y="836825"/>
                </a:lnTo>
                <a:close/>
              </a:path>
            </a:pathLst>
          </a:custGeom>
          <a:pattFill prst="ltUpDiag">
            <a:fgClr>
              <a:schemeClr val="accent6"/>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矩形 13"/>
          <p:cNvSpPr/>
          <p:nvPr/>
        </p:nvSpPr>
        <p:spPr>
          <a:xfrm>
            <a:off x="4140200" y="3721100"/>
            <a:ext cx="2303630" cy="1854200"/>
          </a:xfrm>
          <a:prstGeom prst="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矩形 14"/>
          <p:cNvSpPr/>
          <p:nvPr/>
        </p:nvSpPr>
        <p:spPr>
          <a:xfrm>
            <a:off x="6614235" y="3721100"/>
            <a:ext cx="2303630" cy="1854200"/>
          </a:xfrm>
          <a:prstGeom prst="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矩形 15"/>
          <p:cNvSpPr/>
          <p:nvPr/>
        </p:nvSpPr>
        <p:spPr>
          <a:xfrm>
            <a:off x="9088270" y="3721100"/>
            <a:ext cx="2303630" cy="1854200"/>
          </a:xfrm>
          <a:prstGeom prst="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27" name="图片占位符 2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29" name="图片占位符 28"/>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31" name="图片占位符 30"/>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grpSp>
        <p:nvGrpSpPr>
          <p:cNvPr id="32" name="组合 31"/>
          <p:cNvGrpSpPr/>
          <p:nvPr/>
        </p:nvGrpSpPr>
        <p:grpSpPr>
          <a:xfrm>
            <a:off x="4284887" y="3886200"/>
            <a:ext cx="1900013" cy="1489626"/>
            <a:chOff x="1925323" y="1415011"/>
            <a:chExt cx="1900013" cy="1489626"/>
          </a:xfrm>
        </p:grpSpPr>
        <p:sp>
          <p:nvSpPr>
            <p:cNvPr id="33" name="矩形 32"/>
            <p:cNvSpPr/>
            <p:nvPr/>
          </p:nvSpPr>
          <p:spPr>
            <a:xfrm>
              <a:off x="1925323" y="1778175"/>
              <a:ext cx="1900013" cy="1126462"/>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latin typeface="Calibri"/>
                </a:rPr>
                <a:t>用户可以在投影仪或者计算机上进行演示，也可以将演示文稿打印出来</a:t>
              </a:r>
            </a:p>
          </p:txBody>
        </p:sp>
        <p:sp>
          <p:nvSpPr>
            <p:cNvPr id="34" name="矩形 33"/>
            <p:cNvSpPr/>
            <p:nvPr/>
          </p:nvSpPr>
          <p:spPr>
            <a:xfrm>
              <a:off x="1925323" y="1415011"/>
              <a:ext cx="1811114" cy="424732"/>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grpSp>
        <p:nvGrpSpPr>
          <p:cNvPr id="35" name="组合 34"/>
          <p:cNvGrpSpPr/>
          <p:nvPr/>
        </p:nvGrpSpPr>
        <p:grpSpPr>
          <a:xfrm>
            <a:off x="6672337" y="3886200"/>
            <a:ext cx="1900013" cy="1489626"/>
            <a:chOff x="1925323" y="1415011"/>
            <a:chExt cx="1900013" cy="1489626"/>
          </a:xfrm>
        </p:grpSpPr>
        <p:sp>
          <p:nvSpPr>
            <p:cNvPr id="36" name="矩形 35"/>
            <p:cNvSpPr/>
            <p:nvPr/>
          </p:nvSpPr>
          <p:spPr>
            <a:xfrm>
              <a:off x="1925323" y="1778175"/>
              <a:ext cx="1900013" cy="1126462"/>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latin typeface="Calibri"/>
                </a:rPr>
                <a:t>用户可以在投影仪或者计算机上进行演示，也可以将演示文稿打印出来</a:t>
              </a:r>
            </a:p>
          </p:txBody>
        </p:sp>
        <p:sp>
          <p:nvSpPr>
            <p:cNvPr id="37" name="矩形 36"/>
            <p:cNvSpPr/>
            <p:nvPr/>
          </p:nvSpPr>
          <p:spPr>
            <a:xfrm>
              <a:off x="1925323" y="1415011"/>
              <a:ext cx="1811114" cy="424732"/>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grpSp>
        <p:nvGrpSpPr>
          <p:cNvPr id="38" name="组合 37"/>
          <p:cNvGrpSpPr/>
          <p:nvPr/>
        </p:nvGrpSpPr>
        <p:grpSpPr>
          <a:xfrm>
            <a:off x="9131186" y="3886200"/>
            <a:ext cx="1900013" cy="1489626"/>
            <a:chOff x="1925323" y="1415011"/>
            <a:chExt cx="1900013" cy="1489626"/>
          </a:xfrm>
        </p:grpSpPr>
        <p:sp>
          <p:nvSpPr>
            <p:cNvPr id="39" name="矩形 38"/>
            <p:cNvSpPr/>
            <p:nvPr/>
          </p:nvSpPr>
          <p:spPr>
            <a:xfrm>
              <a:off x="1925323" y="1778175"/>
              <a:ext cx="1900013" cy="1126462"/>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latin typeface="Calibri"/>
                </a:rPr>
                <a:t>用户可以在投影仪或者计算机上进行演示，也可以将演示文稿打印出来</a:t>
              </a:r>
            </a:p>
          </p:txBody>
        </p:sp>
        <p:sp>
          <p:nvSpPr>
            <p:cNvPr id="40" name="矩形 39"/>
            <p:cNvSpPr/>
            <p:nvPr/>
          </p:nvSpPr>
          <p:spPr>
            <a:xfrm>
              <a:off x="1925323" y="1415011"/>
              <a:ext cx="1811114" cy="424732"/>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sp>
        <p:nvSpPr>
          <p:cNvPr id="41" name="矩形 40"/>
          <p:cNvSpPr/>
          <p:nvPr/>
        </p:nvSpPr>
        <p:spPr>
          <a:xfrm>
            <a:off x="698500" y="4310932"/>
            <a:ext cx="2705100" cy="1126462"/>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latin typeface="Calibri"/>
              </a:rPr>
              <a:t>用户可以在投影仪或者计算机上进行演示，也可以将演示文稿打印出来，制作成胶片，以便应用到更广泛的领域中</a:t>
            </a:r>
          </a:p>
        </p:txBody>
      </p:sp>
    </p:spTree>
    <p:extLst>
      <p:ext uri="{BB962C8B-B14F-4D97-AF65-F5344CB8AC3E}">
        <p14:creationId xmlns:p14="http://schemas.microsoft.com/office/powerpoint/2010/main" val="42153935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1000" fill="hold"/>
                                        <p:tgtEl>
                                          <p:spTgt spid="27"/>
                                        </p:tgtEl>
                                        <p:attrNameLst>
                                          <p:attrName>ppt_w</p:attrName>
                                        </p:attrNameLst>
                                      </p:cBhvr>
                                      <p:tavLst>
                                        <p:tav tm="0">
                                          <p:val>
                                            <p:fltVal val="0"/>
                                          </p:val>
                                        </p:tav>
                                        <p:tav tm="100000">
                                          <p:val>
                                            <p:strVal val="#ppt_w"/>
                                          </p:val>
                                        </p:tav>
                                      </p:tavLst>
                                    </p:anim>
                                    <p:anim calcmode="lin" valueType="num">
                                      <p:cBhvr>
                                        <p:cTn id="8" dur="1000" fill="hold"/>
                                        <p:tgtEl>
                                          <p:spTgt spid="27"/>
                                        </p:tgtEl>
                                        <p:attrNameLst>
                                          <p:attrName>ppt_h</p:attrName>
                                        </p:attrNameLst>
                                      </p:cBhvr>
                                      <p:tavLst>
                                        <p:tav tm="0">
                                          <p:val>
                                            <p:fltVal val="0"/>
                                          </p:val>
                                        </p:tav>
                                        <p:tav tm="100000">
                                          <p:val>
                                            <p:strVal val="#ppt_h"/>
                                          </p:val>
                                        </p:tav>
                                      </p:tavLst>
                                    </p:anim>
                                    <p:anim calcmode="lin" valueType="num">
                                      <p:cBhvr>
                                        <p:cTn id="9" dur="1000" fill="hold"/>
                                        <p:tgtEl>
                                          <p:spTgt spid="27"/>
                                        </p:tgtEl>
                                        <p:attrNameLst>
                                          <p:attrName>style.rotation</p:attrName>
                                        </p:attrNameLst>
                                      </p:cBhvr>
                                      <p:tavLst>
                                        <p:tav tm="0">
                                          <p:val>
                                            <p:fltVal val="90"/>
                                          </p:val>
                                        </p:tav>
                                        <p:tav tm="100000">
                                          <p:val>
                                            <p:fltVal val="0"/>
                                          </p:val>
                                        </p:tav>
                                      </p:tavLst>
                                    </p:anim>
                                    <p:animEffect transition="in" filter="fade">
                                      <p:cBhvr>
                                        <p:cTn id="10" dur="1000"/>
                                        <p:tgtEl>
                                          <p:spTgt spid="27"/>
                                        </p:tgtEl>
                                      </p:cBhvr>
                                    </p:animEffect>
                                  </p:childTnLst>
                                </p:cTn>
                              </p:par>
                              <p:par>
                                <p:cTn id="11" presetID="31"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1000" fill="hold"/>
                                        <p:tgtEl>
                                          <p:spTgt spid="29"/>
                                        </p:tgtEl>
                                        <p:attrNameLst>
                                          <p:attrName>ppt_w</p:attrName>
                                        </p:attrNameLst>
                                      </p:cBhvr>
                                      <p:tavLst>
                                        <p:tav tm="0">
                                          <p:val>
                                            <p:fltVal val="0"/>
                                          </p:val>
                                        </p:tav>
                                        <p:tav tm="100000">
                                          <p:val>
                                            <p:strVal val="#ppt_w"/>
                                          </p:val>
                                        </p:tav>
                                      </p:tavLst>
                                    </p:anim>
                                    <p:anim calcmode="lin" valueType="num">
                                      <p:cBhvr>
                                        <p:cTn id="14" dur="1000" fill="hold"/>
                                        <p:tgtEl>
                                          <p:spTgt spid="29"/>
                                        </p:tgtEl>
                                        <p:attrNameLst>
                                          <p:attrName>ppt_h</p:attrName>
                                        </p:attrNameLst>
                                      </p:cBhvr>
                                      <p:tavLst>
                                        <p:tav tm="0">
                                          <p:val>
                                            <p:fltVal val="0"/>
                                          </p:val>
                                        </p:tav>
                                        <p:tav tm="100000">
                                          <p:val>
                                            <p:strVal val="#ppt_h"/>
                                          </p:val>
                                        </p:tav>
                                      </p:tavLst>
                                    </p:anim>
                                    <p:anim calcmode="lin" valueType="num">
                                      <p:cBhvr>
                                        <p:cTn id="15" dur="1000" fill="hold"/>
                                        <p:tgtEl>
                                          <p:spTgt spid="29"/>
                                        </p:tgtEl>
                                        <p:attrNameLst>
                                          <p:attrName>style.rotation</p:attrName>
                                        </p:attrNameLst>
                                      </p:cBhvr>
                                      <p:tavLst>
                                        <p:tav tm="0">
                                          <p:val>
                                            <p:fltVal val="90"/>
                                          </p:val>
                                        </p:tav>
                                        <p:tav tm="100000">
                                          <p:val>
                                            <p:fltVal val="0"/>
                                          </p:val>
                                        </p:tav>
                                      </p:tavLst>
                                    </p:anim>
                                    <p:animEffect transition="in" filter="fade">
                                      <p:cBhvr>
                                        <p:cTn id="16" dur="1000"/>
                                        <p:tgtEl>
                                          <p:spTgt spid="29"/>
                                        </p:tgtEl>
                                      </p:cBhvr>
                                    </p:animEffect>
                                  </p:childTnLst>
                                </p:cTn>
                              </p:par>
                              <p:par>
                                <p:cTn id="17" presetID="31" presetClass="entr" presetSubtype="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1000" fill="hold"/>
                                        <p:tgtEl>
                                          <p:spTgt spid="31"/>
                                        </p:tgtEl>
                                        <p:attrNameLst>
                                          <p:attrName>ppt_w</p:attrName>
                                        </p:attrNameLst>
                                      </p:cBhvr>
                                      <p:tavLst>
                                        <p:tav tm="0">
                                          <p:val>
                                            <p:fltVal val="0"/>
                                          </p:val>
                                        </p:tav>
                                        <p:tav tm="100000">
                                          <p:val>
                                            <p:strVal val="#ppt_w"/>
                                          </p:val>
                                        </p:tav>
                                      </p:tavLst>
                                    </p:anim>
                                    <p:anim calcmode="lin" valueType="num">
                                      <p:cBhvr>
                                        <p:cTn id="20" dur="1000" fill="hold"/>
                                        <p:tgtEl>
                                          <p:spTgt spid="31"/>
                                        </p:tgtEl>
                                        <p:attrNameLst>
                                          <p:attrName>ppt_h</p:attrName>
                                        </p:attrNameLst>
                                      </p:cBhvr>
                                      <p:tavLst>
                                        <p:tav tm="0">
                                          <p:val>
                                            <p:fltVal val="0"/>
                                          </p:val>
                                        </p:tav>
                                        <p:tav tm="100000">
                                          <p:val>
                                            <p:strVal val="#ppt_h"/>
                                          </p:val>
                                        </p:tav>
                                      </p:tavLst>
                                    </p:anim>
                                    <p:anim calcmode="lin" valueType="num">
                                      <p:cBhvr>
                                        <p:cTn id="21" dur="1000" fill="hold"/>
                                        <p:tgtEl>
                                          <p:spTgt spid="31"/>
                                        </p:tgtEl>
                                        <p:attrNameLst>
                                          <p:attrName>style.rotation</p:attrName>
                                        </p:attrNameLst>
                                      </p:cBhvr>
                                      <p:tavLst>
                                        <p:tav tm="0">
                                          <p:val>
                                            <p:fltVal val="90"/>
                                          </p:val>
                                        </p:tav>
                                        <p:tav tm="100000">
                                          <p:val>
                                            <p:fltVal val="0"/>
                                          </p:val>
                                        </p:tav>
                                      </p:tavLst>
                                    </p:anim>
                                    <p:animEffect transition="in" filter="fade">
                                      <p:cBhvr>
                                        <p:cTn id="22" dur="1000"/>
                                        <p:tgtEl>
                                          <p:spTgt spid="31"/>
                                        </p:tgtEl>
                                      </p:cBhvr>
                                    </p:animEffect>
                                  </p:childTnLst>
                                </p:cTn>
                              </p:par>
                            </p:childTnLst>
                          </p:cTn>
                        </p:par>
                        <p:par>
                          <p:cTn id="23" fill="hold">
                            <p:stCondLst>
                              <p:cond delay="1000"/>
                            </p:stCondLst>
                            <p:childTnLst>
                              <p:par>
                                <p:cTn id="24" presetID="14" presetClass="entr" presetSubtype="10"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randombar(horizontal)">
                                      <p:cBhvr>
                                        <p:cTn id="26" dur="500"/>
                                        <p:tgtEl>
                                          <p:spTgt spid="20"/>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randombar(horizontal)">
                                      <p:cBhvr>
                                        <p:cTn id="29" dur="500"/>
                                        <p:tgtEl>
                                          <p:spTgt spid="21"/>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randombar(horizontal)">
                                      <p:cBhvr>
                                        <p:cTn id="32" dur="500"/>
                                        <p:tgtEl>
                                          <p:spTgt spid="22"/>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randombar(horizontal)">
                                      <p:cBhvr>
                                        <p:cTn id="35" dur="500"/>
                                        <p:tgtEl>
                                          <p:spTgt spid="14"/>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randombar(horizontal)">
                                      <p:cBhvr>
                                        <p:cTn id="38" dur="500"/>
                                        <p:tgtEl>
                                          <p:spTgt spid="15"/>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randombar(horizontal)">
                                      <p:cBhvr>
                                        <p:cTn id="41" dur="500"/>
                                        <p:tgtEl>
                                          <p:spTgt spid="16"/>
                                        </p:tgtEl>
                                      </p:cBhvr>
                                    </p:animEffect>
                                  </p:childTnLst>
                                </p:cTn>
                              </p:par>
                              <p:par>
                                <p:cTn id="42" presetID="14" presetClass="entr" presetSubtype="10" fill="hold" nodeType="with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randombar(horizontal)">
                                      <p:cBhvr>
                                        <p:cTn id="44" dur="500"/>
                                        <p:tgtEl>
                                          <p:spTgt spid="32"/>
                                        </p:tgtEl>
                                      </p:cBhvr>
                                    </p:animEffect>
                                  </p:childTnLst>
                                </p:cTn>
                              </p:par>
                              <p:par>
                                <p:cTn id="45" presetID="14" presetClass="entr" presetSubtype="10" fill="hold" nodeType="with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randombar(horizontal)">
                                      <p:cBhvr>
                                        <p:cTn id="47" dur="500"/>
                                        <p:tgtEl>
                                          <p:spTgt spid="35"/>
                                        </p:tgtEl>
                                      </p:cBhvr>
                                    </p:animEffect>
                                  </p:childTnLst>
                                </p:cTn>
                              </p:par>
                              <p:par>
                                <p:cTn id="48" presetID="14" presetClass="entr" presetSubtype="10" fill="hold" nodeType="with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randombar(horizontal)">
                                      <p:cBhvr>
                                        <p:cTn id="5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14" grpId="0" animBg="1"/>
      <p:bldP spid="15" grpId="0" animBg="1"/>
      <p:bldP spid="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2" name="矩形 11"/>
          <p:cNvSpPr/>
          <p:nvPr/>
        </p:nvSpPr>
        <p:spPr>
          <a:xfrm>
            <a:off x="0" y="0"/>
            <a:ext cx="12192001"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 name="矩形 1"/>
          <p:cNvSpPr/>
          <p:nvPr/>
        </p:nvSpPr>
        <p:spPr>
          <a:xfrm>
            <a:off x="4914901" y="1460498"/>
            <a:ext cx="2362200" cy="3708401"/>
          </a:xfrm>
          <a:prstGeom prst="rect">
            <a:avLst/>
          </a:prstGeom>
          <a:noFill/>
          <a:ln w="12700">
            <a:gradFill>
              <a:gsLst>
                <a:gs pos="0">
                  <a:schemeClr val="bg1"/>
                </a:gs>
                <a:gs pos="76000">
                  <a:schemeClr val="bg1">
                    <a:alpha val="0"/>
                  </a:schemeClr>
                </a:gs>
                <a:gs pos="100000">
                  <a:schemeClr val="bg1"/>
                </a:gs>
              </a:gsLst>
              <a:lin ang="5400000" scaled="0"/>
            </a:gra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矩形 2"/>
          <p:cNvSpPr/>
          <p:nvPr/>
        </p:nvSpPr>
        <p:spPr>
          <a:xfrm>
            <a:off x="2228850" y="2829130"/>
            <a:ext cx="7734300" cy="1274451"/>
          </a:xfrm>
          <a:prstGeom prst="rect">
            <a:avLst/>
          </a:prstGeom>
        </p:spPr>
        <p:txBody>
          <a:bodyPr wrap="square">
            <a:spAutoFit/>
          </a:bodyPr>
          <a:lstStyle/>
          <a:p>
            <a:pPr marL="0" marR="0" lvl="0" indent="0" algn="ctr" defTabSz="914400" rtl="0" eaLnBrk="1" fontAlgn="auto" latinLnBrk="0" hangingPunct="1">
              <a:lnSpc>
                <a:spcPct val="125000"/>
              </a:lnSpc>
              <a:spcBef>
                <a:spcPts val="0"/>
              </a:spcBef>
              <a:spcAft>
                <a:spcPts val="0"/>
              </a:spcAft>
              <a:buClrTx/>
              <a:buSzTx/>
              <a:buFontTx/>
              <a:buNone/>
              <a:tabLst/>
              <a:defRPr/>
            </a:pPr>
            <a:r>
              <a:rPr kumimoji="0" lang="zh-CN" altLang="en-US" sz="6600" b="0" i="0" u="none" strike="noStrike" kern="1200" cap="none" spc="0" normalizeH="0" baseline="0" noProof="0" dirty="0">
                <a:ln>
                  <a:noFill/>
                </a:ln>
                <a:solidFill>
                  <a:prstClr val="white"/>
                </a:solidFill>
                <a:effectLst/>
                <a:uLnTx/>
                <a:uFillTx/>
                <a:latin typeface="方正兰亭细黑_GBK" panose="02000000000000000000" pitchFamily="2" charset="-122"/>
                <a:ea typeface="方正兰亭细黑_GBK" panose="02000000000000000000" pitchFamily="2" charset="-122"/>
                <a:cs typeface="Andalus" pitchFamily="18" charset="-78"/>
              </a:rPr>
              <a:t>谢谢观看</a:t>
            </a:r>
            <a:endParaRPr kumimoji="0" lang="en-US" altLang="zh-CN" sz="6600" b="0" i="0" u="none" strike="noStrike" kern="1200" cap="none" spc="0" normalizeH="0" baseline="0" noProof="0" dirty="0">
              <a:ln>
                <a:noFill/>
              </a:ln>
              <a:solidFill>
                <a:prstClr val="white"/>
              </a:solidFill>
              <a:effectLst/>
              <a:uLnTx/>
              <a:uFillTx/>
              <a:latin typeface="方正兰亭细黑_GBK" panose="02000000000000000000" pitchFamily="2" charset="-122"/>
              <a:ea typeface="方正兰亭细黑_GBK" panose="02000000000000000000" pitchFamily="2" charset="-122"/>
              <a:cs typeface="Andalus" pitchFamily="18" charset="-78"/>
            </a:endParaRPr>
          </a:p>
        </p:txBody>
      </p:sp>
      <p:grpSp>
        <p:nvGrpSpPr>
          <p:cNvPr id="15" name="组合 14"/>
          <p:cNvGrpSpPr/>
          <p:nvPr/>
        </p:nvGrpSpPr>
        <p:grpSpPr>
          <a:xfrm>
            <a:off x="5830857" y="2032345"/>
            <a:ext cx="530286" cy="605217"/>
            <a:chOff x="4279901" y="5935663"/>
            <a:chExt cx="292100" cy="333376"/>
          </a:xfrm>
          <a:solidFill>
            <a:schemeClr val="bg1"/>
          </a:solidFill>
        </p:grpSpPr>
        <p:sp>
          <p:nvSpPr>
            <p:cNvPr id="16" name="Freeform 874"/>
            <p:cNvSpPr>
              <a:spLocks noEditPoints="1"/>
            </p:cNvSpPr>
            <p:nvPr/>
          </p:nvSpPr>
          <p:spPr bwMode="auto">
            <a:xfrm>
              <a:off x="4476751" y="5935663"/>
              <a:ext cx="95250" cy="333375"/>
            </a:xfrm>
            <a:custGeom>
              <a:avLst/>
              <a:gdLst>
                <a:gd name="T0" fmla="*/ 0 w 60"/>
                <a:gd name="T1" fmla="*/ 0 h 210"/>
                <a:gd name="T2" fmla="*/ 0 w 60"/>
                <a:gd name="T3" fmla="*/ 210 h 210"/>
                <a:gd name="T4" fmla="*/ 60 w 60"/>
                <a:gd name="T5" fmla="*/ 210 h 210"/>
                <a:gd name="T6" fmla="*/ 60 w 60"/>
                <a:gd name="T7" fmla="*/ 0 h 210"/>
                <a:gd name="T8" fmla="*/ 0 w 60"/>
                <a:gd name="T9" fmla="*/ 0 h 210"/>
                <a:gd name="T10" fmla="*/ 43 w 60"/>
                <a:gd name="T11" fmla="*/ 157 h 210"/>
                <a:gd name="T12" fmla="*/ 17 w 60"/>
                <a:gd name="T13" fmla="*/ 157 h 210"/>
                <a:gd name="T14" fmla="*/ 17 w 60"/>
                <a:gd name="T15" fmla="*/ 131 h 210"/>
                <a:gd name="T16" fmla="*/ 43 w 60"/>
                <a:gd name="T17" fmla="*/ 131 h 210"/>
                <a:gd name="T18" fmla="*/ 43 w 60"/>
                <a:gd name="T19" fmla="*/ 157 h 210"/>
                <a:gd name="T20" fmla="*/ 43 w 60"/>
                <a:gd name="T21" fmla="*/ 105 h 210"/>
                <a:gd name="T22" fmla="*/ 17 w 60"/>
                <a:gd name="T23" fmla="*/ 105 h 210"/>
                <a:gd name="T24" fmla="*/ 17 w 60"/>
                <a:gd name="T25" fmla="*/ 78 h 210"/>
                <a:gd name="T26" fmla="*/ 43 w 60"/>
                <a:gd name="T27" fmla="*/ 78 h 210"/>
                <a:gd name="T28" fmla="*/ 43 w 60"/>
                <a:gd name="T29" fmla="*/ 105 h 210"/>
                <a:gd name="T30" fmla="*/ 43 w 60"/>
                <a:gd name="T31" fmla="*/ 52 h 210"/>
                <a:gd name="T32" fmla="*/ 17 w 60"/>
                <a:gd name="T33" fmla="*/ 52 h 210"/>
                <a:gd name="T34" fmla="*/ 17 w 60"/>
                <a:gd name="T35" fmla="*/ 26 h 210"/>
                <a:gd name="T36" fmla="*/ 43 w 60"/>
                <a:gd name="T37" fmla="*/ 26 h 210"/>
                <a:gd name="T38" fmla="*/ 43 w 60"/>
                <a:gd name="T39" fmla="*/ 52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210">
                  <a:moveTo>
                    <a:pt x="0" y="0"/>
                  </a:moveTo>
                  <a:lnTo>
                    <a:pt x="0" y="210"/>
                  </a:lnTo>
                  <a:lnTo>
                    <a:pt x="60" y="210"/>
                  </a:lnTo>
                  <a:lnTo>
                    <a:pt x="60" y="0"/>
                  </a:lnTo>
                  <a:lnTo>
                    <a:pt x="0" y="0"/>
                  </a:lnTo>
                  <a:close/>
                  <a:moveTo>
                    <a:pt x="43" y="157"/>
                  </a:moveTo>
                  <a:lnTo>
                    <a:pt x="17" y="157"/>
                  </a:lnTo>
                  <a:lnTo>
                    <a:pt x="17" y="131"/>
                  </a:lnTo>
                  <a:lnTo>
                    <a:pt x="43" y="131"/>
                  </a:lnTo>
                  <a:lnTo>
                    <a:pt x="43" y="157"/>
                  </a:lnTo>
                  <a:close/>
                  <a:moveTo>
                    <a:pt x="43" y="105"/>
                  </a:moveTo>
                  <a:lnTo>
                    <a:pt x="17" y="105"/>
                  </a:lnTo>
                  <a:lnTo>
                    <a:pt x="17" y="78"/>
                  </a:lnTo>
                  <a:lnTo>
                    <a:pt x="43" y="78"/>
                  </a:lnTo>
                  <a:lnTo>
                    <a:pt x="43" y="105"/>
                  </a:lnTo>
                  <a:close/>
                  <a:moveTo>
                    <a:pt x="43" y="52"/>
                  </a:moveTo>
                  <a:lnTo>
                    <a:pt x="17" y="52"/>
                  </a:lnTo>
                  <a:lnTo>
                    <a:pt x="17" y="26"/>
                  </a:lnTo>
                  <a:lnTo>
                    <a:pt x="43" y="26"/>
                  </a:lnTo>
                  <a:lnTo>
                    <a:pt x="43"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7" name="Freeform 875"/>
            <p:cNvSpPr>
              <a:spLocks noEditPoints="1"/>
            </p:cNvSpPr>
            <p:nvPr/>
          </p:nvSpPr>
          <p:spPr bwMode="auto">
            <a:xfrm>
              <a:off x="4279901" y="5981701"/>
              <a:ext cx="166688" cy="287338"/>
            </a:xfrm>
            <a:custGeom>
              <a:avLst/>
              <a:gdLst>
                <a:gd name="T0" fmla="*/ 87 w 105"/>
                <a:gd name="T1" fmla="*/ 9 h 181"/>
                <a:gd name="T2" fmla="*/ 49 w 105"/>
                <a:gd name="T3" fmla="*/ 9 h 181"/>
                <a:gd name="T4" fmla="*/ 49 w 105"/>
                <a:gd name="T5" fmla="*/ 23 h 181"/>
                <a:gd name="T6" fmla="*/ 24 w 105"/>
                <a:gd name="T7" fmla="*/ 23 h 181"/>
                <a:gd name="T8" fmla="*/ 24 w 105"/>
                <a:gd name="T9" fmla="*/ 0 h 181"/>
                <a:gd name="T10" fmla="*/ 16 w 105"/>
                <a:gd name="T11" fmla="*/ 0 h 181"/>
                <a:gd name="T12" fmla="*/ 16 w 105"/>
                <a:gd name="T13" fmla="*/ 23 h 181"/>
                <a:gd name="T14" fmla="*/ 0 w 105"/>
                <a:gd name="T15" fmla="*/ 23 h 181"/>
                <a:gd name="T16" fmla="*/ 0 w 105"/>
                <a:gd name="T17" fmla="*/ 181 h 181"/>
                <a:gd name="T18" fmla="*/ 105 w 105"/>
                <a:gd name="T19" fmla="*/ 181 h 181"/>
                <a:gd name="T20" fmla="*/ 105 w 105"/>
                <a:gd name="T21" fmla="*/ 23 h 181"/>
                <a:gd name="T22" fmla="*/ 87 w 105"/>
                <a:gd name="T23" fmla="*/ 23 h 181"/>
                <a:gd name="T24" fmla="*/ 87 w 105"/>
                <a:gd name="T25" fmla="*/ 9 h 181"/>
                <a:gd name="T26" fmla="*/ 43 w 105"/>
                <a:gd name="T27" fmla="*/ 128 h 181"/>
                <a:gd name="T28" fmla="*/ 16 w 105"/>
                <a:gd name="T29" fmla="*/ 128 h 181"/>
                <a:gd name="T30" fmla="*/ 16 w 105"/>
                <a:gd name="T31" fmla="*/ 102 h 181"/>
                <a:gd name="T32" fmla="*/ 43 w 105"/>
                <a:gd name="T33" fmla="*/ 102 h 181"/>
                <a:gd name="T34" fmla="*/ 43 w 105"/>
                <a:gd name="T35" fmla="*/ 128 h 181"/>
                <a:gd name="T36" fmla="*/ 43 w 105"/>
                <a:gd name="T37" fmla="*/ 76 h 181"/>
                <a:gd name="T38" fmla="*/ 16 w 105"/>
                <a:gd name="T39" fmla="*/ 76 h 181"/>
                <a:gd name="T40" fmla="*/ 16 w 105"/>
                <a:gd name="T41" fmla="*/ 49 h 181"/>
                <a:gd name="T42" fmla="*/ 43 w 105"/>
                <a:gd name="T43" fmla="*/ 49 h 181"/>
                <a:gd name="T44" fmla="*/ 43 w 105"/>
                <a:gd name="T45" fmla="*/ 76 h 181"/>
                <a:gd name="T46" fmla="*/ 87 w 105"/>
                <a:gd name="T47" fmla="*/ 128 h 181"/>
                <a:gd name="T48" fmla="*/ 61 w 105"/>
                <a:gd name="T49" fmla="*/ 128 h 181"/>
                <a:gd name="T50" fmla="*/ 61 w 105"/>
                <a:gd name="T51" fmla="*/ 102 h 181"/>
                <a:gd name="T52" fmla="*/ 87 w 105"/>
                <a:gd name="T53" fmla="*/ 102 h 181"/>
                <a:gd name="T54" fmla="*/ 87 w 105"/>
                <a:gd name="T55" fmla="*/ 128 h 181"/>
                <a:gd name="T56" fmla="*/ 87 w 105"/>
                <a:gd name="T57" fmla="*/ 76 h 181"/>
                <a:gd name="T58" fmla="*/ 61 w 105"/>
                <a:gd name="T59" fmla="*/ 76 h 181"/>
                <a:gd name="T60" fmla="*/ 61 w 105"/>
                <a:gd name="T61" fmla="*/ 49 h 181"/>
                <a:gd name="T62" fmla="*/ 87 w 105"/>
                <a:gd name="T63" fmla="*/ 49 h 181"/>
                <a:gd name="T64" fmla="*/ 87 w 105"/>
                <a:gd name="T65" fmla="*/ 7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81">
                  <a:moveTo>
                    <a:pt x="87" y="9"/>
                  </a:moveTo>
                  <a:lnTo>
                    <a:pt x="49" y="9"/>
                  </a:lnTo>
                  <a:lnTo>
                    <a:pt x="49" y="23"/>
                  </a:lnTo>
                  <a:lnTo>
                    <a:pt x="24" y="23"/>
                  </a:lnTo>
                  <a:lnTo>
                    <a:pt x="24" y="0"/>
                  </a:lnTo>
                  <a:lnTo>
                    <a:pt x="16" y="0"/>
                  </a:lnTo>
                  <a:lnTo>
                    <a:pt x="16" y="23"/>
                  </a:lnTo>
                  <a:lnTo>
                    <a:pt x="0" y="23"/>
                  </a:lnTo>
                  <a:lnTo>
                    <a:pt x="0" y="181"/>
                  </a:lnTo>
                  <a:lnTo>
                    <a:pt x="105" y="181"/>
                  </a:lnTo>
                  <a:lnTo>
                    <a:pt x="105" y="23"/>
                  </a:lnTo>
                  <a:lnTo>
                    <a:pt x="87" y="23"/>
                  </a:lnTo>
                  <a:lnTo>
                    <a:pt x="87" y="9"/>
                  </a:lnTo>
                  <a:close/>
                  <a:moveTo>
                    <a:pt x="43" y="128"/>
                  </a:moveTo>
                  <a:lnTo>
                    <a:pt x="16" y="128"/>
                  </a:lnTo>
                  <a:lnTo>
                    <a:pt x="16" y="102"/>
                  </a:lnTo>
                  <a:lnTo>
                    <a:pt x="43" y="102"/>
                  </a:lnTo>
                  <a:lnTo>
                    <a:pt x="43" y="128"/>
                  </a:lnTo>
                  <a:close/>
                  <a:moveTo>
                    <a:pt x="43" y="76"/>
                  </a:moveTo>
                  <a:lnTo>
                    <a:pt x="16" y="76"/>
                  </a:lnTo>
                  <a:lnTo>
                    <a:pt x="16" y="49"/>
                  </a:lnTo>
                  <a:lnTo>
                    <a:pt x="43" y="49"/>
                  </a:lnTo>
                  <a:lnTo>
                    <a:pt x="43" y="76"/>
                  </a:lnTo>
                  <a:close/>
                  <a:moveTo>
                    <a:pt x="87" y="128"/>
                  </a:moveTo>
                  <a:lnTo>
                    <a:pt x="61" y="128"/>
                  </a:lnTo>
                  <a:lnTo>
                    <a:pt x="61" y="102"/>
                  </a:lnTo>
                  <a:lnTo>
                    <a:pt x="87" y="102"/>
                  </a:lnTo>
                  <a:lnTo>
                    <a:pt x="87" y="128"/>
                  </a:lnTo>
                  <a:close/>
                  <a:moveTo>
                    <a:pt x="87" y="76"/>
                  </a:moveTo>
                  <a:lnTo>
                    <a:pt x="61" y="76"/>
                  </a:lnTo>
                  <a:lnTo>
                    <a:pt x="61" y="49"/>
                  </a:lnTo>
                  <a:lnTo>
                    <a:pt x="87" y="49"/>
                  </a:lnTo>
                  <a:lnTo>
                    <a:pt x="87"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13" name="矩形 12"/>
          <p:cNvSpPr/>
          <p:nvPr/>
        </p:nvSpPr>
        <p:spPr>
          <a:xfrm>
            <a:off x="2228850" y="4085363"/>
            <a:ext cx="7734300" cy="522194"/>
          </a:xfrm>
          <a:prstGeom prst="rect">
            <a:avLst/>
          </a:prstGeom>
        </p:spPr>
        <p:txBody>
          <a:bodyPr wrap="square">
            <a:spAutoFit/>
          </a:bodyPr>
          <a:lstStyle/>
          <a:p>
            <a:pPr marL="0" marR="0" lvl="0" indent="0" algn="ctr" defTabSz="914400" rtl="0" eaLnBrk="1" fontAlgn="auto" latinLnBrk="0" hangingPunct="1">
              <a:lnSpc>
                <a:spcPct val="125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prstClr val="white"/>
                </a:solidFill>
                <a:effectLst/>
                <a:uLnTx/>
                <a:uFillTx/>
                <a:latin typeface="方正兰亭细黑_GBK" panose="02000000000000000000" pitchFamily="2" charset="-122"/>
                <a:ea typeface="方正兰亭细黑_GBK" panose="02000000000000000000" pitchFamily="2" charset="-122"/>
                <a:cs typeface="Andalus" pitchFamily="18" charset="-78"/>
              </a:rPr>
              <a:t>20XX.12.12</a:t>
            </a:r>
            <a:endParaRPr kumimoji="0" lang="en-US" altLang="zh-CN" sz="2400" b="0" i="0" u="none" strike="noStrike" kern="1200" cap="none" spc="0" normalizeH="0" baseline="0" noProof="0" dirty="0">
              <a:ln>
                <a:noFill/>
              </a:ln>
              <a:solidFill>
                <a:prstClr val="white"/>
              </a:solidFill>
              <a:effectLst/>
              <a:uLnTx/>
              <a:uFillTx/>
              <a:latin typeface="方正兰亭细黑_GBK" panose="02000000000000000000" pitchFamily="2" charset="-122"/>
              <a:ea typeface="方正兰亭细黑_GBK" panose="02000000000000000000" pitchFamily="2" charset="-122"/>
              <a:cs typeface="Andalus" pitchFamily="18" charset="-78"/>
            </a:endParaRPr>
          </a:p>
        </p:txBody>
      </p:sp>
    </p:spTree>
    <p:extLst>
      <p:ext uri="{BB962C8B-B14F-4D97-AF65-F5344CB8AC3E}">
        <p14:creationId xmlns:p14="http://schemas.microsoft.com/office/powerpoint/2010/main" val="29315948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3" y="4437112"/>
            <a:ext cx="9025003" cy="2160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板：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材：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5"/>
              </a:rPr>
              <a:t>www.1ppt.com/sucai</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表：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个人简历</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www.1ppt.com/jianli/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件：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手抄报</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www.1ppt.com/shouchaobao/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试</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题</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smtClean="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28408" y="3097348"/>
            <a:ext cx="5471583" cy="119575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19575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027"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947369" y="356248"/>
            <a:ext cx="7893049"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45875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15"/>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a:stretch>
            <a:fillRect/>
          </a:stretch>
        </p:blipFill>
        <p:spPr/>
      </p:pic>
      <p:sp>
        <p:nvSpPr>
          <p:cNvPr id="12" name="矩形 11"/>
          <p:cNvSpPr/>
          <p:nvPr/>
        </p:nvSpPr>
        <p:spPr>
          <a:xfrm>
            <a:off x="0" y="3429000"/>
            <a:ext cx="12192000" cy="2895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占位符 17"/>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grpSp>
        <p:nvGrpSpPr>
          <p:cNvPr id="2" name="组合 1"/>
          <p:cNvGrpSpPr/>
          <p:nvPr/>
        </p:nvGrpSpPr>
        <p:grpSpPr>
          <a:xfrm>
            <a:off x="1287160" y="4059703"/>
            <a:ext cx="2159566" cy="1189970"/>
            <a:chOff x="1287160" y="4059703"/>
            <a:chExt cx="2159566" cy="1189970"/>
          </a:xfrm>
        </p:grpSpPr>
        <p:sp>
          <p:nvSpPr>
            <p:cNvPr id="19" name="文本框 18"/>
            <p:cNvSpPr txBox="1"/>
            <p:nvPr/>
          </p:nvSpPr>
          <p:spPr>
            <a:xfrm>
              <a:off x="1287160" y="4059703"/>
              <a:ext cx="1107996" cy="646331"/>
            </a:xfrm>
            <a:prstGeom prst="rect">
              <a:avLst/>
            </a:prstGeom>
            <a:noFill/>
          </p:spPr>
          <p:txBody>
            <a:bodyPr wrap="none" rtlCol="0">
              <a:spAutoFit/>
            </a:bodyPr>
            <a:lstStyle/>
            <a:p>
              <a:r>
                <a:rPr lang="zh-CN" altLang="en-US" sz="3600" b="1" dirty="0">
                  <a:solidFill>
                    <a:schemeClr val="accent6"/>
                  </a:solidFill>
                </a:rPr>
                <a:t>目录</a:t>
              </a:r>
            </a:p>
          </p:txBody>
        </p:sp>
        <p:sp>
          <p:nvSpPr>
            <p:cNvPr id="20" name="文本框 19"/>
            <p:cNvSpPr txBox="1"/>
            <p:nvPr/>
          </p:nvSpPr>
          <p:spPr>
            <a:xfrm>
              <a:off x="1287160" y="4726453"/>
              <a:ext cx="2159566" cy="523220"/>
            </a:xfrm>
            <a:prstGeom prst="rect">
              <a:avLst/>
            </a:prstGeom>
            <a:noFill/>
          </p:spPr>
          <p:txBody>
            <a:bodyPr wrap="none" rtlCol="0">
              <a:spAutoFit/>
            </a:bodyPr>
            <a:lstStyle/>
            <a:p>
              <a:r>
                <a:rPr lang="en-US" altLang="zh-CN" sz="2800" b="1" dirty="0">
                  <a:solidFill>
                    <a:schemeClr val="accent6"/>
                  </a:solidFill>
                </a:rPr>
                <a:t>CONTENTS</a:t>
              </a:r>
              <a:endParaRPr lang="zh-CN" altLang="en-US" sz="2800" b="1" dirty="0">
                <a:solidFill>
                  <a:schemeClr val="accent6"/>
                </a:solidFill>
              </a:endParaRPr>
            </a:p>
          </p:txBody>
        </p:sp>
      </p:grpSp>
      <p:grpSp>
        <p:nvGrpSpPr>
          <p:cNvPr id="3" name="组合 2"/>
          <p:cNvGrpSpPr/>
          <p:nvPr/>
        </p:nvGrpSpPr>
        <p:grpSpPr>
          <a:xfrm>
            <a:off x="3963080" y="3966085"/>
            <a:ext cx="1553180" cy="1508927"/>
            <a:chOff x="3963080" y="3966085"/>
            <a:chExt cx="1553180" cy="1508927"/>
          </a:xfrm>
        </p:grpSpPr>
        <p:sp>
          <p:nvSpPr>
            <p:cNvPr id="23" name="任意多边形: 形状 22"/>
            <p:cNvSpPr/>
            <p:nvPr/>
          </p:nvSpPr>
          <p:spPr>
            <a:xfrm rot="2700000">
              <a:off x="3963080" y="3977894"/>
              <a:ext cx="1497118" cy="1497118"/>
            </a:xfrm>
            <a:custGeom>
              <a:avLst/>
              <a:gdLst>
                <a:gd name="connsiteX0" fmla="*/ 33931 w 1497118"/>
                <a:gd name="connsiteY0" fmla="*/ 33931 h 1497118"/>
                <a:gd name="connsiteX1" fmla="*/ 115847 w 1497118"/>
                <a:gd name="connsiteY1" fmla="*/ 0 h 1497118"/>
                <a:gd name="connsiteX2" fmla="*/ 1381271 w 1497118"/>
                <a:gd name="connsiteY2" fmla="*/ 0 h 1497118"/>
                <a:gd name="connsiteX3" fmla="*/ 1497118 w 1497118"/>
                <a:gd name="connsiteY3" fmla="*/ 115847 h 1497118"/>
                <a:gd name="connsiteX4" fmla="*/ 1497118 w 1497118"/>
                <a:gd name="connsiteY4" fmla="*/ 1381271 h 1497118"/>
                <a:gd name="connsiteX5" fmla="*/ 1381271 w 1497118"/>
                <a:gd name="connsiteY5" fmla="*/ 1497118 h 1497118"/>
                <a:gd name="connsiteX6" fmla="*/ 781196 w 1497118"/>
                <a:gd name="connsiteY6" fmla="*/ 1497118 h 1497118"/>
                <a:gd name="connsiteX7" fmla="*/ 0 w 1497118"/>
                <a:gd name="connsiteY7" fmla="*/ 715922 h 1497118"/>
                <a:gd name="connsiteX8" fmla="*/ 0 w 1497118"/>
                <a:gd name="connsiteY8" fmla="*/ 115847 h 1497118"/>
                <a:gd name="connsiteX9" fmla="*/ 33931 w 1497118"/>
                <a:gd name="connsiteY9" fmla="*/ 33931 h 149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7118" h="1497118">
                  <a:moveTo>
                    <a:pt x="33931" y="33931"/>
                  </a:moveTo>
                  <a:cubicBezTo>
                    <a:pt x="54895" y="12967"/>
                    <a:pt x="83857" y="0"/>
                    <a:pt x="115847" y="0"/>
                  </a:cubicBezTo>
                  <a:lnTo>
                    <a:pt x="1381271" y="0"/>
                  </a:lnTo>
                  <a:cubicBezTo>
                    <a:pt x="1445252" y="0"/>
                    <a:pt x="1497118" y="51866"/>
                    <a:pt x="1497118" y="115847"/>
                  </a:cubicBezTo>
                  <a:lnTo>
                    <a:pt x="1497118" y="1381271"/>
                  </a:lnTo>
                  <a:cubicBezTo>
                    <a:pt x="1497118" y="1445252"/>
                    <a:pt x="1445252" y="1497118"/>
                    <a:pt x="1381271" y="1497118"/>
                  </a:cubicBezTo>
                  <a:lnTo>
                    <a:pt x="781196" y="1497118"/>
                  </a:lnTo>
                  <a:lnTo>
                    <a:pt x="0" y="715922"/>
                  </a:lnTo>
                  <a:lnTo>
                    <a:pt x="0" y="115847"/>
                  </a:lnTo>
                  <a:cubicBezTo>
                    <a:pt x="0" y="83857"/>
                    <a:pt x="12966" y="54895"/>
                    <a:pt x="33931" y="33931"/>
                  </a:cubicBezTo>
                  <a:close/>
                </a:path>
              </a:pathLst>
            </a:cu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 name="文本框 23"/>
            <p:cNvSpPr txBox="1"/>
            <p:nvPr/>
          </p:nvSpPr>
          <p:spPr>
            <a:xfrm>
              <a:off x="4391680" y="3966085"/>
              <a:ext cx="639920" cy="584775"/>
            </a:xfrm>
            <a:prstGeom prst="rect">
              <a:avLst/>
            </a:prstGeom>
            <a:noFill/>
          </p:spPr>
          <p:txBody>
            <a:bodyPr wrap="none" rtlCol="0">
              <a:spAutoFit/>
            </a:bodyPr>
            <a:lstStyle/>
            <a:p>
              <a:pPr algn="ctr"/>
              <a:r>
                <a:rPr lang="en-US" altLang="zh-CN" sz="3200" b="1" dirty="0">
                  <a:solidFill>
                    <a:schemeClr val="tx1">
                      <a:lumMod val="65000"/>
                      <a:lumOff val="35000"/>
                    </a:schemeClr>
                  </a:solidFill>
                </a:rPr>
                <a:t>01</a:t>
              </a:r>
              <a:endParaRPr lang="zh-CN" altLang="en-US" sz="3200" b="1" dirty="0">
                <a:solidFill>
                  <a:schemeClr val="tx1">
                    <a:lumMod val="65000"/>
                    <a:lumOff val="35000"/>
                  </a:schemeClr>
                </a:solidFill>
              </a:endParaRPr>
            </a:p>
          </p:txBody>
        </p:sp>
        <p:sp>
          <p:nvSpPr>
            <p:cNvPr id="25" name="文本框 24"/>
            <p:cNvSpPr txBox="1"/>
            <p:nvPr/>
          </p:nvSpPr>
          <p:spPr>
            <a:xfrm>
              <a:off x="4302780" y="4517020"/>
              <a:ext cx="1213480" cy="830997"/>
            </a:xfrm>
            <a:prstGeom prst="rect">
              <a:avLst/>
            </a:prstGeom>
            <a:noFill/>
          </p:spPr>
          <p:txBody>
            <a:bodyPr wrap="square" rtlCol="0">
              <a:spAutoFit/>
            </a:bodyPr>
            <a:lstStyle/>
            <a:p>
              <a:pPr>
                <a:lnSpc>
                  <a:spcPct val="120000"/>
                </a:lnSpc>
              </a:pPr>
              <a:r>
                <a:rPr lang="zh-CN" altLang="en-US" sz="2000" b="1" dirty="0">
                  <a:solidFill>
                    <a:schemeClr val="tx1">
                      <a:lumMod val="65000"/>
                      <a:lumOff val="35000"/>
                    </a:schemeClr>
                  </a:solidFill>
                </a:rPr>
                <a:t>标题文字添加</a:t>
              </a:r>
            </a:p>
          </p:txBody>
        </p:sp>
      </p:grpSp>
      <p:grpSp>
        <p:nvGrpSpPr>
          <p:cNvPr id="4" name="组合 3"/>
          <p:cNvGrpSpPr/>
          <p:nvPr/>
        </p:nvGrpSpPr>
        <p:grpSpPr>
          <a:xfrm>
            <a:off x="5674607" y="3966085"/>
            <a:ext cx="1553180" cy="1508927"/>
            <a:chOff x="5674607" y="3966085"/>
            <a:chExt cx="1553180" cy="1508927"/>
          </a:xfrm>
        </p:grpSpPr>
        <p:sp>
          <p:nvSpPr>
            <p:cNvPr id="29" name="任意多边形: 形状 28"/>
            <p:cNvSpPr/>
            <p:nvPr/>
          </p:nvSpPr>
          <p:spPr>
            <a:xfrm rot="2700000">
              <a:off x="5674607" y="3977894"/>
              <a:ext cx="1497118" cy="1497118"/>
            </a:xfrm>
            <a:custGeom>
              <a:avLst/>
              <a:gdLst>
                <a:gd name="connsiteX0" fmla="*/ 33931 w 1497118"/>
                <a:gd name="connsiteY0" fmla="*/ 33931 h 1497118"/>
                <a:gd name="connsiteX1" fmla="*/ 115847 w 1497118"/>
                <a:gd name="connsiteY1" fmla="*/ 0 h 1497118"/>
                <a:gd name="connsiteX2" fmla="*/ 1381271 w 1497118"/>
                <a:gd name="connsiteY2" fmla="*/ 0 h 1497118"/>
                <a:gd name="connsiteX3" fmla="*/ 1497118 w 1497118"/>
                <a:gd name="connsiteY3" fmla="*/ 115847 h 1497118"/>
                <a:gd name="connsiteX4" fmla="*/ 1497118 w 1497118"/>
                <a:gd name="connsiteY4" fmla="*/ 1381271 h 1497118"/>
                <a:gd name="connsiteX5" fmla="*/ 1381271 w 1497118"/>
                <a:gd name="connsiteY5" fmla="*/ 1497118 h 1497118"/>
                <a:gd name="connsiteX6" fmla="*/ 781196 w 1497118"/>
                <a:gd name="connsiteY6" fmla="*/ 1497118 h 1497118"/>
                <a:gd name="connsiteX7" fmla="*/ 0 w 1497118"/>
                <a:gd name="connsiteY7" fmla="*/ 715922 h 1497118"/>
                <a:gd name="connsiteX8" fmla="*/ 0 w 1497118"/>
                <a:gd name="connsiteY8" fmla="*/ 115847 h 1497118"/>
                <a:gd name="connsiteX9" fmla="*/ 33931 w 1497118"/>
                <a:gd name="connsiteY9" fmla="*/ 33931 h 149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7118" h="1497118">
                  <a:moveTo>
                    <a:pt x="33931" y="33931"/>
                  </a:moveTo>
                  <a:cubicBezTo>
                    <a:pt x="54895" y="12967"/>
                    <a:pt x="83857" y="0"/>
                    <a:pt x="115847" y="0"/>
                  </a:cubicBezTo>
                  <a:lnTo>
                    <a:pt x="1381271" y="0"/>
                  </a:lnTo>
                  <a:cubicBezTo>
                    <a:pt x="1445252" y="0"/>
                    <a:pt x="1497118" y="51866"/>
                    <a:pt x="1497118" y="115847"/>
                  </a:cubicBezTo>
                  <a:lnTo>
                    <a:pt x="1497118" y="1381271"/>
                  </a:lnTo>
                  <a:cubicBezTo>
                    <a:pt x="1497118" y="1445252"/>
                    <a:pt x="1445252" y="1497118"/>
                    <a:pt x="1381271" y="1497118"/>
                  </a:cubicBezTo>
                  <a:lnTo>
                    <a:pt x="781196" y="1497118"/>
                  </a:lnTo>
                  <a:lnTo>
                    <a:pt x="0" y="715922"/>
                  </a:lnTo>
                  <a:lnTo>
                    <a:pt x="0" y="115847"/>
                  </a:lnTo>
                  <a:cubicBezTo>
                    <a:pt x="0" y="83857"/>
                    <a:pt x="12966" y="54895"/>
                    <a:pt x="33931" y="33931"/>
                  </a:cubicBezTo>
                  <a:close/>
                </a:path>
              </a:pathLst>
            </a:cu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0" name="文本框 29"/>
            <p:cNvSpPr txBox="1"/>
            <p:nvPr/>
          </p:nvSpPr>
          <p:spPr>
            <a:xfrm>
              <a:off x="6103208" y="3966085"/>
              <a:ext cx="639919" cy="584775"/>
            </a:xfrm>
            <a:prstGeom prst="rect">
              <a:avLst/>
            </a:prstGeom>
            <a:noFill/>
          </p:spPr>
          <p:txBody>
            <a:bodyPr wrap="none" rtlCol="0">
              <a:spAutoFit/>
            </a:bodyPr>
            <a:lstStyle/>
            <a:p>
              <a:pPr algn="ctr"/>
              <a:r>
                <a:rPr lang="en-US" altLang="zh-CN" sz="3200" b="1" dirty="0">
                  <a:solidFill>
                    <a:schemeClr val="tx1">
                      <a:lumMod val="65000"/>
                      <a:lumOff val="35000"/>
                    </a:schemeClr>
                  </a:solidFill>
                </a:rPr>
                <a:t>02</a:t>
              </a:r>
              <a:endParaRPr lang="zh-CN" altLang="en-US" sz="3200" b="1" dirty="0">
                <a:solidFill>
                  <a:schemeClr val="tx1">
                    <a:lumMod val="65000"/>
                    <a:lumOff val="35000"/>
                  </a:schemeClr>
                </a:solidFill>
              </a:endParaRPr>
            </a:p>
          </p:txBody>
        </p:sp>
        <p:sp>
          <p:nvSpPr>
            <p:cNvPr id="31" name="文本框 30"/>
            <p:cNvSpPr txBox="1"/>
            <p:nvPr/>
          </p:nvSpPr>
          <p:spPr>
            <a:xfrm>
              <a:off x="6014307" y="4517020"/>
              <a:ext cx="1213480" cy="830997"/>
            </a:xfrm>
            <a:prstGeom prst="rect">
              <a:avLst/>
            </a:prstGeom>
            <a:noFill/>
          </p:spPr>
          <p:txBody>
            <a:bodyPr wrap="square" rtlCol="0">
              <a:spAutoFit/>
            </a:bodyPr>
            <a:lstStyle/>
            <a:p>
              <a:pPr>
                <a:lnSpc>
                  <a:spcPct val="120000"/>
                </a:lnSpc>
              </a:pPr>
              <a:r>
                <a:rPr lang="zh-CN" altLang="en-US" sz="2000" b="1" dirty="0">
                  <a:solidFill>
                    <a:schemeClr val="tx1">
                      <a:lumMod val="65000"/>
                      <a:lumOff val="35000"/>
                    </a:schemeClr>
                  </a:solidFill>
                </a:rPr>
                <a:t>标题文字添加</a:t>
              </a:r>
            </a:p>
          </p:txBody>
        </p:sp>
      </p:grpSp>
      <p:grpSp>
        <p:nvGrpSpPr>
          <p:cNvPr id="5" name="组合 4"/>
          <p:cNvGrpSpPr/>
          <p:nvPr/>
        </p:nvGrpSpPr>
        <p:grpSpPr>
          <a:xfrm>
            <a:off x="7386134" y="3966085"/>
            <a:ext cx="1553180" cy="1508927"/>
            <a:chOff x="7386134" y="3966085"/>
            <a:chExt cx="1553180" cy="1508927"/>
          </a:xfrm>
        </p:grpSpPr>
        <p:sp>
          <p:nvSpPr>
            <p:cNvPr id="33" name="任意多边形: 形状 32"/>
            <p:cNvSpPr/>
            <p:nvPr/>
          </p:nvSpPr>
          <p:spPr>
            <a:xfrm rot="2700000">
              <a:off x="7386134" y="3977894"/>
              <a:ext cx="1497118" cy="1497118"/>
            </a:xfrm>
            <a:custGeom>
              <a:avLst/>
              <a:gdLst>
                <a:gd name="connsiteX0" fmla="*/ 33931 w 1497118"/>
                <a:gd name="connsiteY0" fmla="*/ 33931 h 1497118"/>
                <a:gd name="connsiteX1" fmla="*/ 115847 w 1497118"/>
                <a:gd name="connsiteY1" fmla="*/ 0 h 1497118"/>
                <a:gd name="connsiteX2" fmla="*/ 1381271 w 1497118"/>
                <a:gd name="connsiteY2" fmla="*/ 0 h 1497118"/>
                <a:gd name="connsiteX3" fmla="*/ 1497118 w 1497118"/>
                <a:gd name="connsiteY3" fmla="*/ 115847 h 1497118"/>
                <a:gd name="connsiteX4" fmla="*/ 1497118 w 1497118"/>
                <a:gd name="connsiteY4" fmla="*/ 1381271 h 1497118"/>
                <a:gd name="connsiteX5" fmla="*/ 1381271 w 1497118"/>
                <a:gd name="connsiteY5" fmla="*/ 1497118 h 1497118"/>
                <a:gd name="connsiteX6" fmla="*/ 781196 w 1497118"/>
                <a:gd name="connsiteY6" fmla="*/ 1497118 h 1497118"/>
                <a:gd name="connsiteX7" fmla="*/ 0 w 1497118"/>
                <a:gd name="connsiteY7" fmla="*/ 715922 h 1497118"/>
                <a:gd name="connsiteX8" fmla="*/ 0 w 1497118"/>
                <a:gd name="connsiteY8" fmla="*/ 115847 h 1497118"/>
                <a:gd name="connsiteX9" fmla="*/ 33931 w 1497118"/>
                <a:gd name="connsiteY9" fmla="*/ 33931 h 149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7118" h="1497118">
                  <a:moveTo>
                    <a:pt x="33931" y="33931"/>
                  </a:moveTo>
                  <a:cubicBezTo>
                    <a:pt x="54895" y="12967"/>
                    <a:pt x="83857" y="0"/>
                    <a:pt x="115847" y="0"/>
                  </a:cubicBezTo>
                  <a:lnTo>
                    <a:pt x="1381271" y="0"/>
                  </a:lnTo>
                  <a:cubicBezTo>
                    <a:pt x="1445252" y="0"/>
                    <a:pt x="1497118" y="51866"/>
                    <a:pt x="1497118" y="115847"/>
                  </a:cubicBezTo>
                  <a:lnTo>
                    <a:pt x="1497118" y="1381271"/>
                  </a:lnTo>
                  <a:cubicBezTo>
                    <a:pt x="1497118" y="1445252"/>
                    <a:pt x="1445252" y="1497118"/>
                    <a:pt x="1381271" y="1497118"/>
                  </a:cubicBezTo>
                  <a:lnTo>
                    <a:pt x="781196" y="1497118"/>
                  </a:lnTo>
                  <a:lnTo>
                    <a:pt x="0" y="715922"/>
                  </a:lnTo>
                  <a:lnTo>
                    <a:pt x="0" y="115847"/>
                  </a:lnTo>
                  <a:cubicBezTo>
                    <a:pt x="0" y="83857"/>
                    <a:pt x="12966" y="54895"/>
                    <a:pt x="33931" y="33931"/>
                  </a:cubicBezTo>
                  <a:close/>
                </a:path>
              </a:pathLst>
            </a:cu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文本框 33"/>
            <p:cNvSpPr txBox="1"/>
            <p:nvPr/>
          </p:nvSpPr>
          <p:spPr>
            <a:xfrm>
              <a:off x="7814735" y="3966085"/>
              <a:ext cx="639919" cy="584775"/>
            </a:xfrm>
            <a:prstGeom prst="rect">
              <a:avLst/>
            </a:prstGeom>
            <a:noFill/>
          </p:spPr>
          <p:txBody>
            <a:bodyPr wrap="none" rtlCol="0">
              <a:spAutoFit/>
            </a:bodyPr>
            <a:lstStyle/>
            <a:p>
              <a:pPr algn="ctr"/>
              <a:r>
                <a:rPr lang="en-US" altLang="zh-CN" sz="3200" b="1" dirty="0">
                  <a:solidFill>
                    <a:schemeClr val="tx1">
                      <a:lumMod val="65000"/>
                      <a:lumOff val="35000"/>
                    </a:schemeClr>
                  </a:solidFill>
                </a:rPr>
                <a:t>03</a:t>
              </a:r>
              <a:endParaRPr lang="zh-CN" altLang="en-US" sz="3200" b="1" dirty="0">
                <a:solidFill>
                  <a:schemeClr val="tx1">
                    <a:lumMod val="65000"/>
                    <a:lumOff val="35000"/>
                  </a:schemeClr>
                </a:solidFill>
              </a:endParaRPr>
            </a:p>
          </p:txBody>
        </p:sp>
        <p:sp>
          <p:nvSpPr>
            <p:cNvPr id="35" name="文本框 34"/>
            <p:cNvSpPr txBox="1"/>
            <p:nvPr/>
          </p:nvSpPr>
          <p:spPr>
            <a:xfrm>
              <a:off x="7725834" y="4517020"/>
              <a:ext cx="1213480" cy="830997"/>
            </a:xfrm>
            <a:prstGeom prst="rect">
              <a:avLst/>
            </a:prstGeom>
            <a:noFill/>
          </p:spPr>
          <p:txBody>
            <a:bodyPr wrap="square" rtlCol="0">
              <a:spAutoFit/>
            </a:bodyPr>
            <a:lstStyle/>
            <a:p>
              <a:pPr>
                <a:lnSpc>
                  <a:spcPct val="120000"/>
                </a:lnSpc>
              </a:pPr>
              <a:r>
                <a:rPr lang="zh-CN" altLang="en-US" sz="2000" b="1" dirty="0">
                  <a:solidFill>
                    <a:schemeClr val="tx1">
                      <a:lumMod val="65000"/>
                      <a:lumOff val="35000"/>
                    </a:schemeClr>
                  </a:solidFill>
                </a:rPr>
                <a:t>标题文字添加</a:t>
              </a:r>
            </a:p>
          </p:txBody>
        </p:sp>
      </p:grpSp>
      <p:grpSp>
        <p:nvGrpSpPr>
          <p:cNvPr id="6" name="组合 5"/>
          <p:cNvGrpSpPr/>
          <p:nvPr/>
        </p:nvGrpSpPr>
        <p:grpSpPr>
          <a:xfrm>
            <a:off x="9097660" y="3966085"/>
            <a:ext cx="1553180" cy="1508927"/>
            <a:chOff x="9097660" y="3966085"/>
            <a:chExt cx="1553180" cy="1508927"/>
          </a:xfrm>
        </p:grpSpPr>
        <p:sp>
          <p:nvSpPr>
            <p:cNvPr id="37" name="任意多边形: 形状 36"/>
            <p:cNvSpPr/>
            <p:nvPr/>
          </p:nvSpPr>
          <p:spPr>
            <a:xfrm rot="2700000">
              <a:off x="9097660" y="3977894"/>
              <a:ext cx="1497118" cy="1497118"/>
            </a:xfrm>
            <a:custGeom>
              <a:avLst/>
              <a:gdLst>
                <a:gd name="connsiteX0" fmla="*/ 33931 w 1497118"/>
                <a:gd name="connsiteY0" fmla="*/ 33931 h 1497118"/>
                <a:gd name="connsiteX1" fmla="*/ 115847 w 1497118"/>
                <a:gd name="connsiteY1" fmla="*/ 0 h 1497118"/>
                <a:gd name="connsiteX2" fmla="*/ 1381271 w 1497118"/>
                <a:gd name="connsiteY2" fmla="*/ 0 h 1497118"/>
                <a:gd name="connsiteX3" fmla="*/ 1497118 w 1497118"/>
                <a:gd name="connsiteY3" fmla="*/ 115847 h 1497118"/>
                <a:gd name="connsiteX4" fmla="*/ 1497118 w 1497118"/>
                <a:gd name="connsiteY4" fmla="*/ 1381271 h 1497118"/>
                <a:gd name="connsiteX5" fmla="*/ 1381271 w 1497118"/>
                <a:gd name="connsiteY5" fmla="*/ 1497118 h 1497118"/>
                <a:gd name="connsiteX6" fmla="*/ 781196 w 1497118"/>
                <a:gd name="connsiteY6" fmla="*/ 1497118 h 1497118"/>
                <a:gd name="connsiteX7" fmla="*/ 0 w 1497118"/>
                <a:gd name="connsiteY7" fmla="*/ 715922 h 1497118"/>
                <a:gd name="connsiteX8" fmla="*/ 0 w 1497118"/>
                <a:gd name="connsiteY8" fmla="*/ 115847 h 1497118"/>
                <a:gd name="connsiteX9" fmla="*/ 33931 w 1497118"/>
                <a:gd name="connsiteY9" fmla="*/ 33931 h 149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7118" h="1497118">
                  <a:moveTo>
                    <a:pt x="33931" y="33931"/>
                  </a:moveTo>
                  <a:cubicBezTo>
                    <a:pt x="54895" y="12967"/>
                    <a:pt x="83857" y="0"/>
                    <a:pt x="115847" y="0"/>
                  </a:cubicBezTo>
                  <a:lnTo>
                    <a:pt x="1381271" y="0"/>
                  </a:lnTo>
                  <a:cubicBezTo>
                    <a:pt x="1445252" y="0"/>
                    <a:pt x="1497118" y="51866"/>
                    <a:pt x="1497118" y="115847"/>
                  </a:cubicBezTo>
                  <a:lnTo>
                    <a:pt x="1497118" y="1381271"/>
                  </a:lnTo>
                  <a:cubicBezTo>
                    <a:pt x="1497118" y="1445252"/>
                    <a:pt x="1445252" y="1497118"/>
                    <a:pt x="1381271" y="1497118"/>
                  </a:cubicBezTo>
                  <a:lnTo>
                    <a:pt x="781196" y="1497118"/>
                  </a:lnTo>
                  <a:lnTo>
                    <a:pt x="0" y="715922"/>
                  </a:lnTo>
                  <a:lnTo>
                    <a:pt x="0" y="115847"/>
                  </a:lnTo>
                  <a:cubicBezTo>
                    <a:pt x="0" y="83857"/>
                    <a:pt x="12966" y="54895"/>
                    <a:pt x="33931" y="33931"/>
                  </a:cubicBezTo>
                  <a:close/>
                </a:path>
              </a:pathLst>
            </a:cu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8" name="文本框 37"/>
            <p:cNvSpPr txBox="1"/>
            <p:nvPr/>
          </p:nvSpPr>
          <p:spPr>
            <a:xfrm>
              <a:off x="9526261" y="3966085"/>
              <a:ext cx="639919" cy="584775"/>
            </a:xfrm>
            <a:prstGeom prst="rect">
              <a:avLst/>
            </a:prstGeom>
            <a:noFill/>
          </p:spPr>
          <p:txBody>
            <a:bodyPr wrap="none" rtlCol="0">
              <a:spAutoFit/>
            </a:bodyPr>
            <a:lstStyle/>
            <a:p>
              <a:pPr algn="ctr"/>
              <a:r>
                <a:rPr lang="en-US" altLang="zh-CN" sz="3200" b="1" dirty="0">
                  <a:solidFill>
                    <a:schemeClr val="tx1">
                      <a:lumMod val="65000"/>
                      <a:lumOff val="35000"/>
                    </a:schemeClr>
                  </a:solidFill>
                </a:rPr>
                <a:t>04</a:t>
              </a:r>
              <a:endParaRPr lang="zh-CN" altLang="en-US" sz="3200" b="1" dirty="0">
                <a:solidFill>
                  <a:schemeClr val="tx1">
                    <a:lumMod val="65000"/>
                    <a:lumOff val="35000"/>
                  </a:schemeClr>
                </a:solidFill>
              </a:endParaRPr>
            </a:p>
          </p:txBody>
        </p:sp>
        <p:sp>
          <p:nvSpPr>
            <p:cNvPr id="39" name="文本框 38"/>
            <p:cNvSpPr txBox="1"/>
            <p:nvPr/>
          </p:nvSpPr>
          <p:spPr>
            <a:xfrm>
              <a:off x="9437360" y="4517020"/>
              <a:ext cx="1213480" cy="830997"/>
            </a:xfrm>
            <a:prstGeom prst="rect">
              <a:avLst/>
            </a:prstGeom>
            <a:noFill/>
          </p:spPr>
          <p:txBody>
            <a:bodyPr wrap="square" rtlCol="0">
              <a:spAutoFit/>
            </a:bodyPr>
            <a:lstStyle/>
            <a:p>
              <a:pPr>
                <a:lnSpc>
                  <a:spcPct val="120000"/>
                </a:lnSpc>
              </a:pPr>
              <a:r>
                <a:rPr lang="zh-CN" altLang="en-US" sz="2000" b="1" dirty="0">
                  <a:solidFill>
                    <a:schemeClr val="tx1">
                      <a:lumMod val="65000"/>
                      <a:lumOff val="35000"/>
                    </a:schemeClr>
                  </a:solidFill>
                </a:rPr>
                <a:t>标题文字添加</a:t>
              </a:r>
            </a:p>
          </p:txBody>
        </p:sp>
      </p:grpSp>
    </p:spTree>
    <p:extLst>
      <p:ext uri="{BB962C8B-B14F-4D97-AF65-F5344CB8AC3E}">
        <p14:creationId xmlns:p14="http://schemas.microsoft.com/office/powerpoint/2010/main" val="28198260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900" decel="100000" fill="hold"/>
                                        <p:tgtEl>
                                          <p:spTgt spid="3"/>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6" presetID="37" presetClass="entr" presetSubtype="0" fill="hold" nodeType="withEffect">
                                  <p:stCondLst>
                                    <p:cond delay="25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900" decel="100000" fill="hold"/>
                                        <p:tgtEl>
                                          <p:spTgt spid="4"/>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22" presetID="37" presetClass="entr" presetSubtype="0" fill="hold" nodeType="withEffect">
                                  <p:stCondLst>
                                    <p:cond delay="50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900" decel="100000" fill="hold"/>
                                        <p:tgtEl>
                                          <p:spTgt spid="5"/>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28" presetID="37" presetClass="entr" presetSubtype="0" fill="hold" nodeType="withEffect">
                                  <p:stCondLst>
                                    <p:cond delay="75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900" decel="100000" fill="hold"/>
                                        <p:tgtEl>
                                          <p:spTgt spid="6"/>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0" y="0"/>
            <a:ext cx="12192000" cy="6858000"/>
          </a:xfrm>
          <a:ln>
            <a:noFill/>
          </a:ln>
        </p:spPr>
      </p:pic>
      <p:sp>
        <p:nvSpPr>
          <p:cNvPr id="10" name="矩形 9"/>
          <p:cNvSpPr/>
          <p:nvPr/>
        </p:nvSpPr>
        <p:spPr>
          <a:xfrm>
            <a:off x="0" y="0"/>
            <a:ext cx="12192001"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 name="任意多边形: 形状 1"/>
          <p:cNvSpPr/>
          <p:nvPr/>
        </p:nvSpPr>
        <p:spPr>
          <a:xfrm rot="2700000">
            <a:off x="3239179" y="2197840"/>
            <a:ext cx="1497118" cy="1497118"/>
          </a:xfrm>
          <a:custGeom>
            <a:avLst/>
            <a:gdLst>
              <a:gd name="connsiteX0" fmla="*/ 33931 w 1497118"/>
              <a:gd name="connsiteY0" fmla="*/ 33931 h 1497118"/>
              <a:gd name="connsiteX1" fmla="*/ 115847 w 1497118"/>
              <a:gd name="connsiteY1" fmla="*/ 0 h 1497118"/>
              <a:gd name="connsiteX2" fmla="*/ 1381271 w 1497118"/>
              <a:gd name="connsiteY2" fmla="*/ 0 h 1497118"/>
              <a:gd name="connsiteX3" fmla="*/ 1497118 w 1497118"/>
              <a:gd name="connsiteY3" fmla="*/ 115847 h 1497118"/>
              <a:gd name="connsiteX4" fmla="*/ 1497118 w 1497118"/>
              <a:gd name="connsiteY4" fmla="*/ 1381271 h 1497118"/>
              <a:gd name="connsiteX5" fmla="*/ 1381271 w 1497118"/>
              <a:gd name="connsiteY5" fmla="*/ 1497118 h 1497118"/>
              <a:gd name="connsiteX6" fmla="*/ 781196 w 1497118"/>
              <a:gd name="connsiteY6" fmla="*/ 1497118 h 1497118"/>
              <a:gd name="connsiteX7" fmla="*/ 0 w 1497118"/>
              <a:gd name="connsiteY7" fmla="*/ 715922 h 1497118"/>
              <a:gd name="connsiteX8" fmla="*/ 0 w 1497118"/>
              <a:gd name="connsiteY8" fmla="*/ 115847 h 1497118"/>
              <a:gd name="connsiteX9" fmla="*/ 33931 w 1497118"/>
              <a:gd name="connsiteY9" fmla="*/ 33931 h 149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7118" h="1497118">
                <a:moveTo>
                  <a:pt x="33931" y="33931"/>
                </a:moveTo>
                <a:cubicBezTo>
                  <a:pt x="54895" y="12967"/>
                  <a:pt x="83857" y="0"/>
                  <a:pt x="115847" y="0"/>
                </a:cubicBezTo>
                <a:lnTo>
                  <a:pt x="1381271" y="0"/>
                </a:lnTo>
                <a:cubicBezTo>
                  <a:pt x="1445252" y="0"/>
                  <a:pt x="1497118" y="51866"/>
                  <a:pt x="1497118" y="115847"/>
                </a:cubicBezTo>
                <a:lnTo>
                  <a:pt x="1497118" y="1381271"/>
                </a:lnTo>
                <a:cubicBezTo>
                  <a:pt x="1497118" y="1445252"/>
                  <a:pt x="1445252" y="1497118"/>
                  <a:pt x="1381271" y="1497118"/>
                </a:cubicBezTo>
                <a:lnTo>
                  <a:pt x="781196" y="1497118"/>
                </a:lnTo>
                <a:lnTo>
                  <a:pt x="0" y="715922"/>
                </a:lnTo>
                <a:lnTo>
                  <a:pt x="0" y="115847"/>
                </a:lnTo>
                <a:cubicBezTo>
                  <a:pt x="0" y="83857"/>
                  <a:pt x="12966" y="54895"/>
                  <a:pt x="33931" y="33931"/>
                </a:cubicBezTo>
                <a:close/>
              </a:path>
            </a:pathLst>
          </a:cu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3555221" y="2392401"/>
            <a:ext cx="1127233" cy="110799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a:ln>
                  <a:noFill/>
                </a:ln>
                <a:solidFill>
                  <a:prstClr val="white"/>
                </a:solidFill>
                <a:effectLst/>
                <a:uLnTx/>
                <a:uFillTx/>
                <a:latin typeface="Arial"/>
                <a:ea typeface="微软雅黑"/>
                <a:cs typeface="+mn-cs"/>
              </a:rPr>
              <a:t>01</a:t>
            </a:r>
            <a:endParaRPr kumimoji="0" lang="zh-CN" altLang="en-US" sz="6600" b="1" i="0" u="none" strike="noStrike" kern="1200" cap="none" spc="0" normalizeH="0" baseline="0" noProof="0" dirty="0">
              <a:ln>
                <a:noFill/>
              </a:ln>
              <a:solidFill>
                <a:prstClr val="white"/>
              </a:solidFill>
              <a:effectLst/>
              <a:uLnTx/>
              <a:uFillTx/>
              <a:latin typeface="Arial"/>
              <a:ea typeface="微软雅黑"/>
              <a:cs typeface="+mn-cs"/>
            </a:endParaRPr>
          </a:p>
        </p:txBody>
      </p:sp>
      <p:sp>
        <p:nvSpPr>
          <p:cNvPr id="4" name="文本框 3"/>
          <p:cNvSpPr txBox="1"/>
          <p:nvPr/>
        </p:nvSpPr>
        <p:spPr>
          <a:xfrm>
            <a:off x="5166378" y="2392401"/>
            <a:ext cx="2682221" cy="609398"/>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
        <p:nvSpPr>
          <p:cNvPr id="5" name="文本框 4"/>
          <p:cNvSpPr txBox="1"/>
          <p:nvPr/>
        </p:nvSpPr>
        <p:spPr>
          <a:xfrm>
            <a:off x="5331478" y="3076934"/>
            <a:ext cx="2682221" cy="424732"/>
          </a:xfrm>
          <a:prstGeom prst="rect">
            <a:avLst/>
          </a:prstGeom>
          <a:noFill/>
        </p:spPr>
        <p:txBody>
          <a:bodyPr wrap="square" rtlCol="0">
            <a:spAutoFit/>
          </a:bodyPr>
          <a:lstStyle/>
          <a:p>
            <a:pPr marL="285750" marR="0" lvl="0" indent="-285750" algn="l" defTabSz="914400" rtl="0" eaLnBrk="1" fontAlgn="auto" latinLnBrk="0" hangingPunct="1">
              <a:lnSpc>
                <a:spcPct val="120000"/>
              </a:lnSpc>
              <a:spcBef>
                <a:spcPts val="0"/>
              </a:spcBef>
              <a:spcAft>
                <a:spcPts val="0"/>
              </a:spcAft>
              <a:buClrTx/>
              <a:buSzTx/>
              <a:buFontTx/>
              <a:buBlip>
                <a:blip r:embed="rId4"/>
              </a:buBlip>
              <a:tabLst/>
              <a:defRPr/>
            </a:pPr>
            <a:r>
              <a:rPr kumimoji="0" lang="zh-CN" altLang="en-US" sz="1800" b="0"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
        <p:nvSpPr>
          <p:cNvPr id="6" name="文本框 5"/>
          <p:cNvSpPr txBox="1"/>
          <p:nvPr/>
        </p:nvSpPr>
        <p:spPr>
          <a:xfrm>
            <a:off x="5331478" y="3477548"/>
            <a:ext cx="2682221" cy="424732"/>
          </a:xfrm>
          <a:prstGeom prst="rect">
            <a:avLst/>
          </a:prstGeom>
          <a:noFill/>
        </p:spPr>
        <p:txBody>
          <a:bodyPr wrap="square" rtlCol="0">
            <a:spAutoFit/>
          </a:bodyPr>
          <a:lstStyle/>
          <a:p>
            <a:pPr marL="285750" marR="0" lvl="0" indent="-285750" algn="l" defTabSz="914400" rtl="0" eaLnBrk="1" fontAlgn="auto" latinLnBrk="0" hangingPunct="1">
              <a:lnSpc>
                <a:spcPct val="120000"/>
              </a:lnSpc>
              <a:spcBef>
                <a:spcPts val="0"/>
              </a:spcBef>
              <a:spcAft>
                <a:spcPts val="0"/>
              </a:spcAft>
              <a:buClrTx/>
              <a:buSzTx/>
              <a:buFontTx/>
              <a:buBlip>
                <a:blip r:embed="rId4"/>
              </a:buBlip>
              <a:tabLst/>
              <a:defRPr/>
            </a:pPr>
            <a:r>
              <a:rPr kumimoji="0" lang="zh-CN" altLang="en-US" sz="1800" b="0"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
        <p:nvSpPr>
          <p:cNvPr id="7" name="文本框 6"/>
          <p:cNvSpPr txBox="1"/>
          <p:nvPr/>
        </p:nvSpPr>
        <p:spPr>
          <a:xfrm>
            <a:off x="5331478" y="3878162"/>
            <a:ext cx="2682221" cy="424732"/>
          </a:xfrm>
          <a:prstGeom prst="rect">
            <a:avLst/>
          </a:prstGeom>
          <a:noFill/>
        </p:spPr>
        <p:txBody>
          <a:bodyPr wrap="square" rtlCol="0">
            <a:spAutoFit/>
          </a:bodyPr>
          <a:lstStyle/>
          <a:p>
            <a:pPr marL="285750" marR="0" lvl="0" indent="-285750" algn="l" defTabSz="914400" rtl="0" eaLnBrk="1" fontAlgn="auto" latinLnBrk="0" hangingPunct="1">
              <a:lnSpc>
                <a:spcPct val="120000"/>
              </a:lnSpc>
              <a:spcBef>
                <a:spcPts val="0"/>
              </a:spcBef>
              <a:spcAft>
                <a:spcPts val="0"/>
              </a:spcAft>
              <a:buClrTx/>
              <a:buSzTx/>
              <a:buFontTx/>
              <a:buBlip>
                <a:blip r:embed="rId4"/>
              </a:buBlip>
              <a:tabLst/>
              <a:defRPr/>
            </a:pPr>
            <a:r>
              <a:rPr kumimoji="0" lang="zh-CN" altLang="en-US" sz="1800" b="0"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
        <p:nvSpPr>
          <p:cNvPr id="8" name="文本框 7"/>
          <p:cNvSpPr txBox="1"/>
          <p:nvPr/>
        </p:nvSpPr>
        <p:spPr>
          <a:xfrm>
            <a:off x="5331478" y="4278777"/>
            <a:ext cx="2682221" cy="424732"/>
          </a:xfrm>
          <a:prstGeom prst="rect">
            <a:avLst/>
          </a:prstGeom>
          <a:noFill/>
        </p:spPr>
        <p:txBody>
          <a:bodyPr wrap="square" rtlCol="0">
            <a:spAutoFit/>
          </a:bodyPr>
          <a:lstStyle/>
          <a:p>
            <a:pPr marL="285750" marR="0" lvl="0" indent="-285750" algn="l" defTabSz="914400" rtl="0" eaLnBrk="1" fontAlgn="auto" latinLnBrk="0" hangingPunct="1">
              <a:lnSpc>
                <a:spcPct val="120000"/>
              </a:lnSpc>
              <a:spcBef>
                <a:spcPts val="0"/>
              </a:spcBef>
              <a:spcAft>
                <a:spcPts val="0"/>
              </a:spcAft>
              <a:buClrTx/>
              <a:buSzTx/>
              <a:buFontTx/>
              <a:buBlip>
                <a:blip r:embed="rId4"/>
              </a:buBlip>
              <a:tabLst/>
              <a:defRPr/>
            </a:pPr>
            <a:r>
              <a:rPr kumimoji="0" lang="zh-CN" altLang="en-US" sz="1800" b="0"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Tree>
    <p:extLst>
      <p:ext uri="{BB962C8B-B14F-4D97-AF65-F5344CB8AC3E}">
        <p14:creationId xmlns:p14="http://schemas.microsoft.com/office/powerpoint/2010/main" val="69290778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8500" y="635000"/>
            <a:ext cx="2339102" cy="830997"/>
          </a:xfrm>
          <a:prstGeom prst="rect">
            <a:avLst/>
          </a:prstGeom>
          <a:noFill/>
        </p:spPr>
        <p:txBody>
          <a:bodyPr wrap="none" rtlCol="0">
            <a:spAutoFit/>
          </a:bodyPr>
          <a:lstStyle/>
          <a:p>
            <a:r>
              <a:rPr lang="en-US" altLang="zh-CN" sz="2400" dirty="0">
                <a:solidFill>
                  <a:schemeClr val="tx1">
                    <a:lumMod val="75000"/>
                    <a:lumOff val="25000"/>
                  </a:schemeClr>
                </a:solidFill>
              </a:rPr>
              <a:t>DEWELOPENT</a:t>
            </a:r>
          </a:p>
          <a:p>
            <a:r>
              <a:rPr lang="en-US" altLang="zh-CN" sz="2400" dirty="0">
                <a:solidFill>
                  <a:schemeClr val="tx1">
                    <a:lumMod val="75000"/>
                    <a:lumOff val="25000"/>
                  </a:schemeClr>
                </a:solidFill>
              </a:rPr>
              <a:t>HIS TORY</a:t>
            </a:r>
            <a:endParaRPr lang="zh-CN" altLang="en-US" sz="2400" dirty="0">
              <a:solidFill>
                <a:schemeClr val="tx1">
                  <a:lumMod val="75000"/>
                  <a:lumOff val="25000"/>
                </a:schemeClr>
              </a:solidFill>
            </a:endParaRPr>
          </a:p>
        </p:txBody>
      </p:sp>
      <p:sp>
        <p:nvSpPr>
          <p:cNvPr id="3" name="文本框 2"/>
          <p:cNvSpPr txBox="1"/>
          <p:nvPr/>
        </p:nvSpPr>
        <p:spPr>
          <a:xfrm>
            <a:off x="698500" y="1491397"/>
            <a:ext cx="1313180" cy="1446550"/>
          </a:xfrm>
          <a:prstGeom prst="rect">
            <a:avLst/>
          </a:prstGeom>
          <a:noFill/>
        </p:spPr>
        <p:txBody>
          <a:bodyPr wrap="none" rtlCol="0">
            <a:spAutoFit/>
          </a:bodyPr>
          <a:lstStyle/>
          <a:p>
            <a:r>
              <a:rPr lang="zh-CN" altLang="en-US" sz="4400" dirty="0">
                <a:solidFill>
                  <a:schemeClr val="tx1">
                    <a:lumMod val="50000"/>
                    <a:lumOff val="50000"/>
                  </a:schemeClr>
                </a:solidFill>
              </a:rPr>
              <a:t>发展</a:t>
            </a:r>
            <a:endParaRPr lang="en-US" altLang="zh-CN" sz="4400" dirty="0">
              <a:solidFill>
                <a:schemeClr val="tx1">
                  <a:lumMod val="50000"/>
                  <a:lumOff val="50000"/>
                </a:schemeClr>
              </a:solidFill>
            </a:endParaRPr>
          </a:p>
          <a:p>
            <a:r>
              <a:rPr lang="zh-CN" altLang="en-US" sz="4400" dirty="0">
                <a:solidFill>
                  <a:schemeClr val="tx1">
                    <a:lumMod val="50000"/>
                    <a:lumOff val="50000"/>
                  </a:schemeClr>
                </a:solidFill>
              </a:rPr>
              <a:t>历程</a:t>
            </a:r>
          </a:p>
        </p:txBody>
      </p:sp>
      <p:sp>
        <p:nvSpPr>
          <p:cNvPr id="4" name="箭头: V 形 3"/>
          <p:cNvSpPr/>
          <p:nvPr/>
        </p:nvSpPr>
        <p:spPr>
          <a:xfrm>
            <a:off x="3846490" y="3027331"/>
            <a:ext cx="668579" cy="800024"/>
          </a:xfrm>
          <a:prstGeom prst="chevron">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箭头: V 形 4"/>
          <p:cNvSpPr/>
          <p:nvPr/>
        </p:nvSpPr>
        <p:spPr>
          <a:xfrm>
            <a:off x="4284372" y="3027331"/>
            <a:ext cx="668579" cy="800024"/>
          </a:xfrm>
          <a:prstGeom prst="chevron">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箭头: V 形 5"/>
          <p:cNvSpPr/>
          <p:nvPr/>
        </p:nvSpPr>
        <p:spPr>
          <a:xfrm>
            <a:off x="4722254" y="3027331"/>
            <a:ext cx="668579" cy="800024"/>
          </a:xfrm>
          <a:prstGeom prst="chevron">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箭头: V 形 6"/>
          <p:cNvSpPr/>
          <p:nvPr/>
        </p:nvSpPr>
        <p:spPr>
          <a:xfrm>
            <a:off x="5160136" y="3027331"/>
            <a:ext cx="668579" cy="800024"/>
          </a:xfrm>
          <a:prstGeom prst="chevron">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箭头: V 形 7"/>
          <p:cNvSpPr/>
          <p:nvPr/>
        </p:nvSpPr>
        <p:spPr>
          <a:xfrm>
            <a:off x="5598018" y="3027331"/>
            <a:ext cx="668579" cy="800024"/>
          </a:xfrm>
          <a:prstGeom prst="chevron">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箭头: V 形 8"/>
          <p:cNvSpPr/>
          <p:nvPr/>
        </p:nvSpPr>
        <p:spPr>
          <a:xfrm>
            <a:off x="6035900" y="3027331"/>
            <a:ext cx="668579" cy="800024"/>
          </a:xfrm>
          <a:prstGeom prst="chevron">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箭头: V 形 9"/>
          <p:cNvSpPr/>
          <p:nvPr/>
        </p:nvSpPr>
        <p:spPr>
          <a:xfrm>
            <a:off x="6473782" y="3027331"/>
            <a:ext cx="668579" cy="800024"/>
          </a:xfrm>
          <a:prstGeom prst="chevron">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箭头: V 形 10"/>
          <p:cNvSpPr/>
          <p:nvPr/>
        </p:nvSpPr>
        <p:spPr>
          <a:xfrm>
            <a:off x="6911664" y="3027331"/>
            <a:ext cx="668579" cy="800024"/>
          </a:xfrm>
          <a:prstGeom prst="chevron">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箭头: V 形 11"/>
          <p:cNvSpPr/>
          <p:nvPr/>
        </p:nvSpPr>
        <p:spPr>
          <a:xfrm>
            <a:off x="7349546" y="3027331"/>
            <a:ext cx="668579" cy="800024"/>
          </a:xfrm>
          <a:prstGeom prst="chevron">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箭头: V 形 12"/>
          <p:cNvSpPr/>
          <p:nvPr/>
        </p:nvSpPr>
        <p:spPr>
          <a:xfrm>
            <a:off x="7787428" y="3027331"/>
            <a:ext cx="668579" cy="800024"/>
          </a:xfrm>
          <a:prstGeom prst="chevron">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箭头: V 形 13"/>
          <p:cNvSpPr/>
          <p:nvPr/>
        </p:nvSpPr>
        <p:spPr>
          <a:xfrm>
            <a:off x="8225310" y="3027331"/>
            <a:ext cx="668579" cy="800024"/>
          </a:xfrm>
          <a:prstGeom prst="chevron">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箭头: V 形 14"/>
          <p:cNvSpPr/>
          <p:nvPr/>
        </p:nvSpPr>
        <p:spPr>
          <a:xfrm>
            <a:off x="8663192" y="3027331"/>
            <a:ext cx="668579" cy="800024"/>
          </a:xfrm>
          <a:prstGeom prst="chevron">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箭头: V 形 15"/>
          <p:cNvSpPr/>
          <p:nvPr/>
        </p:nvSpPr>
        <p:spPr>
          <a:xfrm>
            <a:off x="9101074" y="3027331"/>
            <a:ext cx="668579" cy="800024"/>
          </a:xfrm>
          <a:prstGeom prst="chevron">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箭头: V 形 16"/>
          <p:cNvSpPr/>
          <p:nvPr/>
        </p:nvSpPr>
        <p:spPr>
          <a:xfrm>
            <a:off x="9538956" y="3027331"/>
            <a:ext cx="668579" cy="800024"/>
          </a:xfrm>
          <a:prstGeom prst="chevron">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 name="箭头: V 形 17"/>
          <p:cNvSpPr/>
          <p:nvPr/>
        </p:nvSpPr>
        <p:spPr>
          <a:xfrm>
            <a:off x="9976838" y="3027331"/>
            <a:ext cx="668579" cy="800024"/>
          </a:xfrm>
          <a:prstGeom prst="chevron">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3" name="组合 32"/>
          <p:cNvGrpSpPr/>
          <p:nvPr/>
        </p:nvGrpSpPr>
        <p:grpSpPr>
          <a:xfrm>
            <a:off x="6265477" y="1294586"/>
            <a:ext cx="3355996" cy="1732745"/>
            <a:chOff x="6265477" y="1294586"/>
            <a:chExt cx="3355996" cy="1732745"/>
          </a:xfrm>
        </p:grpSpPr>
        <p:cxnSp>
          <p:nvCxnSpPr>
            <p:cNvPr id="22" name="直接连接符 21"/>
            <p:cNvCxnSpPr/>
            <p:nvPr/>
          </p:nvCxnSpPr>
          <p:spPr>
            <a:xfrm>
              <a:off x="6265477" y="1485086"/>
              <a:ext cx="0" cy="1542245"/>
            </a:xfrm>
            <a:prstGeom prst="line">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23" name="矩形 22"/>
            <p:cNvSpPr/>
            <p:nvPr/>
          </p:nvSpPr>
          <p:spPr>
            <a:xfrm>
              <a:off x="6368260" y="1939310"/>
              <a:ext cx="3253213" cy="867930"/>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4" name="矩形 23"/>
            <p:cNvSpPr/>
            <p:nvPr/>
          </p:nvSpPr>
          <p:spPr>
            <a:xfrm>
              <a:off x="6368260" y="1294586"/>
              <a:ext cx="2112968" cy="696024"/>
            </a:xfrm>
            <a:prstGeom prst="rect">
              <a:avLst/>
            </a:prstGeom>
          </p:spPr>
          <p:txBody>
            <a:bodyPr wrap="square">
              <a:spAutoFit/>
            </a:bodyPr>
            <a:lstStyle/>
            <a:p>
              <a:pPr algn="just">
                <a:lnSpc>
                  <a:spcPct val="120000"/>
                </a:lnSpc>
              </a:pPr>
              <a:r>
                <a:rPr lang="en-US" altLang="zh-CN" sz="3600" b="1" dirty="0" smtClean="0">
                  <a:solidFill>
                    <a:schemeClr val="accent6"/>
                  </a:solidFill>
                </a:rPr>
                <a:t>20XX</a:t>
              </a:r>
              <a:endParaRPr lang="zh-CN" altLang="en-US" sz="3600" b="1" dirty="0">
                <a:solidFill>
                  <a:schemeClr val="accent6"/>
                </a:solidFill>
              </a:endParaRPr>
            </a:p>
          </p:txBody>
        </p:sp>
      </p:grpSp>
      <p:grpSp>
        <p:nvGrpSpPr>
          <p:cNvPr id="32" name="组合 31"/>
          <p:cNvGrpSpPr/>
          <p:nvPr/>
        </p:nvGrpSpPr>
        <p:grpSpPr>
          <a:xfrm>
            <a:off x="4026794" y="3827355"/>
            <a:ext cx="3352263" cy="1554945"/>
            <a:chOff x="4026794" y="3827355"/>
            <a:chExt cx="3352263" cy="1554945"/>
          </a:xfrm>
        </p:grpSpPr>
        <p:cxnSp>
          <p:nvCxnSpPr>
            <p:cNvPr id="20" name="直接连接符 19"/>
            <p:cNvCxnSpPr/>
            <p:nvPr/>
          </p:nvCxnSpPr>
          <p:spPr>
            <a:xfrm>
              <a:off x="4026794" y="3827355"/>
              <a:ext cx="0" cy="1542245"/>
            </a:xfrm>
            <a:prstGeom prst="line">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27" name="矩形 26"/>
            <p:cNvSpPr/>
            <p:nvPr/>
          </p:nvSpPr>
          <p:spPr>
            <a:xfrm>
              <a:off x="4125844" y="4514370"/>
              <a:ext cx="3253213" cy="867930"/>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8" name="矩形 27"/>
            <p:cNvSpPr/>
            <p:nvPr/>
          </p:nvSpPr>
          <p:spPr>
            <a:xfrm>
              <a:off x="4125844" y="3869646"/>
              <a:ext cx="2112968" cy="696024"/>
            </a:xfrm>
            <a:prstGeom prst="rect">
              <a:avLst/>
            </a:prstGeom>
          </p:spPr>
          <p:txBody>
            <a:bodyPr wrap="square">
              <a:spAutoFit/>
            </a:bodyPr>
            <a:lstStyle/>
            <a:p>
              <a:pPr algn="just">
                <a:lnSpc>
                  <a:spcPct val="120000"/>
                </a:lnSpc>
              </a:pPr>
              <a:r>
                <a:rPr lang="en-US" altLang="zh-CN" sz="3600" b="1" dirty="0" smtClean="0">
                  <a:solidFill>
                    <a:schemeClr val="accent6"/>
                  </a:solidFill>
                </a:rPr>
                <a:t>2019</a:t>
              </a:r>
              <a:endParaRPr lang="zh-CN" altLang="en-US" sz="3600" b="1" dirty="0">
                <a:solidFill>
                  <a:schemeClr val="accent6"/>
                </a:solidFill>
              </a:endParaRPr>
            </a:p>
          </p:txBody>
        </p:sp>
      </p:grpSp>
      <p:grpSp>
        <p:nvGrpSpPr>
          <p:cNvPr id="34" name="组合 33"/>
          <p:cNvGrpSpPr/>
          <p:nvPr/>
        </p:nvGrpSpPr>
        <p:grpSpPr>
          <a:xfrm>
            <a:off x="8443128" y="3827355"/>
            <a:ext cx="3355172" cy="1554945"/>
            <a:chOff x="8443128" y="3827355"/>
            <a:chExt cx="3355172" cy="1554945"/>
          </a:xfrm>
        </p:grpSpPr>
        <p:cxnSp>
          <p:nvCxnSpPr>
            <p:cNvPr id="21" name="直接连接符 20"/>
            <p:cNvCxnSpPr/>
            <p:nvPr/>
          </p:nvCxnSpPr>
          <p:spPr>
            <a:xfrm>
              <a:off x="8443128" y="3827355"/>
              <a:ext cx="0" cy="1542245"/>
            </a:xfrm>
            <a:prstGeom prst="line">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30" name="矩形 29"/>
            <p:cNvSpPr/>
            <p:nvPr/>
          </p:nvSpPr>
          <p:spPr>
            <a:xfrm>
              <a:off x="8545087" y="4514370"/>
              <a:ext cx="3253213" cy="867930"/>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1" name="矩形 30"/>
            <p:cNvSpPr/>
            <p:nvPr/>
          </p:nvSpPr>
          <p:spPr>
            <a:xfrm>
              <a:off x="8545087" y="3869646"/>
              <a:ext cx="2112968" cy="696024"/>
            </a:xfrm>
            <a:prstGeom prst="rect">
              <a:avLst/>
            </a:prstGeom>
          </p:spPr>
          <p:txBody>
            <a:bodyPr wrap="square">
              <a:spAutoFit/>
            </a:bodyPr>
            <a:lstStyle/>
            <a:p>
              <a:pPr algn="just">
                <a:lnSpc>
                  <a:spcPct val="120000"/>
                </a:lnSpc>
              </a:pPr>
              <a:r>
                <a:rPr lang="en-US" altLang="zh-CN" sz="3600" b="1" dirty="0" smtClean="0">
                  <a:solidFill>
                    <a:schemeClr val="accent6"/>
                  </a:solidFill>
                </a:rPr>
                <a:t>20XX</a:t>
              </a:r>
              <a:endParaRPr lang="zh-CN" altLang="en-US" sz="3600" b="1" dirty="0">
                <a:solidFill>
                  <a:schemeClr val="accent6"/>
                </a:solidFill>
              </a:endParaRPr>
            </a:p>
          </p:txBody>
        </p:sp>
      </p:grpSp>
    </p:spTree>
    <p:extLst>
      <p:ext uri="{BB962C8B-B14F-4D97-AF65-F5344CB8AC3E}">
        <p14:creationId xmlns:p14="http://schemas.microsoft.com/office/powerpoint/2010/main" val="31935726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0-#ppt_w/2"/>
                                          </p:val>
                                        </p:tav>
                                        <p:tav tm="100000">
                                          <p:val>
                                            <p:strVal val="#ppt_x"/>
                                          </p:val>
                                        </p:tav>
                                      </p:tavLst>
                                    </p:anim>
                                    <p:anim calcmode="lin" valueType="num">
                                      <p:cBhvr additive="base">
                                        <p:cTn id="36" dur="5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0-#ppt_w/2"/>
                                          </p:val>
                                        </p:tav>
                                        <p:tav tm="100000">
                                          <p:val>
                                            <p:strVal val="#ppt_x"/>
                                          </p:val>
                                        </p:tav>
                                      </p:tavLst>
                                    </p:anim>
                                    <p:anim calcmode="lin" valueType="num">
                                      <p:cBhvr additive="base">
                                        <p:cTn id="40" dur="500" fill="hold"/>
                                        <p:tgtEl>
                                          <p:spTgt spid="12"/>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0-#ppt_w/2"/>
                                          </p:val>
                                        </p:tav>
                                        <p:tav tm="100000">
                                          <p:val>
                                            <p:strVal val="#ppt_x"/>
                                          </p:val>
                                        </p:tav>
                                      </p:tavLst>
                                    </p:anim>
                                    <p:anim calcmode="lin" valueType="num">
                                      <p:cBhvr additive="base">
                                        <p:cTn id="44" dur="500" fill="hold"/>
                                        <p:tgtEl>
                                          <p:spTgt spid="13"/>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0-#ppt_w/2"/>
                                          </p:val>
                                        </p:tav>
                                        <p:tav tm="100000">
                                          <p:val>
                                            <p:strVal val="#ppt_x"/>
                                          </p:val>
                                        </p:tav>
                                      </p:tavLst>
                                    </p:anim>
                                    <p:anim calcmode="lin" valueType="num">
                                      <p:cBhvr additive="base">
                                        <p:cTn id="48" dur="500" fill="hold"/>
                                        <p:tgtEl>
                                          <p:spTgt spid="14"/>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0-#ppt_w/2"/>
                                          </p:val>
                                        </p:tav>
                                        <p:tav tm="100000">
                                          <p:val>
                                            <p:strVal val="#ppt_x"/>
                                          </p:val>
                                        </p:tav>
                                      </p:tavLst>
                                    </p:anim>
                                    <p:anim calcmode="lin" valueType="num">
                                      <p:cBhvr additive="base">
                                        <p:cTn id="52" dur="500" fill="hold"/>
                                        <p:tgtEl>
                                          <p:spTgt spid="15"/>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0-#ppt_w/2"/>
                                          </p:val>
                                        </p:tav>
                                        <p:tav tm="100000">
                                          <p:val>
                                            <p:strVal val="#ppt_x"/>
                                          </p:val>
                                        </p:tav>
                                      </p:tavLst>
                                    </p:anim>
                                    <p:anim calcmode="lin" valueType="num">
                                      <p:cBhvr additive="base">
                                        <p:cTn id="56" dur="500" fill="hold"/>
                                        <p:tgtEl>
                                          <p:spTgt spid="16"/>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additive="base">
                                        <p:cTn id="59" dur="500" fill="hold"/>
                                        <p:tgtEl>
                                          <p:spTgt spid="17"/>
                                        </p:tgtEl>
                                        <p:attrNameLst>
                                          <p:attrName>ppt_x</p:attrName>
                                        </p:attrNameLst>
                                      </p:cBhvr>
                                      <p:tavLst>
                                        <p:tav tm="0">
                                          <p:val>
                                            <p:strVal val="0-#ppt_w/2"/>
                                          </p:val>
                                        </p:tav>
                                        <p:tav tm="100000">
                                          <p:val>
                                            <p:strVal val="#ppt_x"/>
                                          </p:val>
                                        </p:tav>
                                      </p:tavLst>
                                    </p:anim>
                                    <p:anim calcmode="lin" valueType="num">
                                      <p:cBhvr additive="base">
                                        <p:cTn id="60" dur="500" fill="hold"/>
                                        <p:tgtEl>
                                          <p:spTgt spid="17"/>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additive="base">
                                        <p:cTn id="63" dur="500" fill="hold"/>
                                        <p:tgtEl>
                                          <p:spTgt spid="18"/>
                                        </p:tgtEl>
                                        <p:attrNameLst>
                                          <p:attrName>ppt_x</p:attrName>
                                        </p:attrNameLst>
                                      </p:cBhvr>
                                      <p:tavLst>
                                        <p:tav tm="0">
                                          <p:val>
                                            <p:strVal val="0-#ppt_w/2"/>
                                          </p:val>
                                        </p:tav>
                                        <p:tav tm="100000">
                                          <p:val>
                                            <p:strVal val="#ppt_x"/>
                                          </p:val>
                                        </p:tav>
                                      </p:tavLst>
                                    </p:anim>
                                    <p:anim calcmode="lin" valueType="num">
                                      <p:cBhvr additive="base">
                                        <p:cTn id="64" dur="500" fill="hold"/>
                                        <p:tgtEl>
                                          <p:spTgt spid="18"/>
                                        </p:tgtEl>
                                        <p:attrNameLst>
                                          <p:attrName>ppt_y</p:attrName>
                                        </p:attrNameLst>
                                      </p:cBhvr>
                                      <p:tavLst>
                                        <p:tav tm="0">
                                          <p:val>
                                            <p:strVal val="#ppt_y"/>
                                          </p:val>
                                        </p:tav>
                                        <p:tav tm="100000">
                                          <p:val>
                                            <p:strVal val="#ppt_y"/>
                                          </p:val>
                                        </p:tav>
                                      </p:tavLst>
                                    </p:anim>
                                  </p:childTnLst>
                                </p:cTn>
                              </p:par>
                            </p:childTnLst>
                          </p:cTn>
                        </p:par>
                        <p:par>
                          <p:cTn id="65" fill="hold">
                            <p:stCondLst>
                              <p:cond delay="500"/>
                            </p:stCondLst>
                            <p:childTnLst>
                              <p:par>
                                <p:cTn id="66" presetID="12" presetClass="entr" presetSubtype="1" fill="hold" nodeType="after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additive="base">
                                        <p:cTn id="68" dur="500"/>
                                        <p:tgtEl>
                                          <p:spTgt spid="32"/>
                                        </p:tgtEl>
                                        <p:attrNameLst>
                                          <p:attrName>ppt_y</p:attrName>
                                        </p:attrNameLst>
                                      </p:cBhvr>
                                      <p:tavLst>
                                        <p:tav tm="0">
                                          <p:val>
                                            <p:strVal val="#ppt_y-#ppt_h*1.125000"/>
                                          </p:val>
                                        </p:tav>
                                        <p:tav tm="100000">
                                          <p:val>
                                            <p:strVal val="#ppt_y"/>
                                          </p:val>
                                        </p:tav>
                                      </p:tavLst>
                                    </p:anim>
                                    <p:animEffect transition="in" filter="wipe(down)">
                                      <p:cBhvr>
                                        <p:cTn id="69" dur="500"/>
                                        <p:tgtEl>
                                          <p:spTgt spid="32"/>
                                        </p:tgtEl>
                                      </p:cBhvr>
                                    </p:animEffect>
                                  </p:childTnLst>
                                </p:cTn>
                              </p:par>
                            </p:childTnLst>
                          </p:cTn>
                        </p:par>
                        <p:par>
                          <p:cTn id="70" fill="hold">
                            <p:stCondLst>
                              <p:cond delay="1000"/>
                            </p:stCondLst>
                            <p:childTnLst>
                              <p:par>
                                <p:cTn id="71" presetID="12" presetClass="entr" presetSubtype="4" fill="hold" nodeType="afterEffect">
                                  <p:stCondLst>
                                    <p:cond delay="0"/>
                                  </p:stCondLst>
                                  <p:childTnLst>
                                    <p:set>
                                      <p:cBhvr>
                                        <p:cTn id="72" dur="1" fill="hold">
                                          <p:stCondLst>
                                            <p:cond delay="0"/>
                                          </p:stCondLst>
                                        </p:cTn>
                                        <p:tgtEl>
                                          <p:spTgt spid="33"/>
                                        </p:tgtEl>
                                        <p:attrNameLst>
                                          <p:attrName>style.visibility</p:attrName>
                                        </p:attrNameLst>
                                      </p:cBhvr>
                                      <p:to>
                                        <p:strVal val="visible"/>
                                      </p:to>
                                    </p:set>
                                    <p:anim calcmode="lin" valueType="num">
                                      <p:cBhvr additive="base">
                                        <p:cTn id="73" dur="500"/>
                                        <p:tgtEl>
                                          <p:spTgt spid="33"/>
                                        </p:tgtEl>
                                        <p:attrNameLst>
                                          <p:attrName>ppt_y</p:attrName>
                                        </p:attrNameLst>
                                      </p:cBhvr>
                                      <p:tavLst>
                                        <p:tav tm="0">
                                          <p:val>
                                            <p:strVal val="#ppt_y+#ppt_h*1.125000"/>
                                          </p:val>
                                        </p:tav>
                                        <p:tav tm="100000">
                                          <p:val>
                                            <p:strVal val="#ppt_y"/>
                                          </p:val>
                                        </p:tav>
                                      </p:tavLst>
                                    </p:anim>
                                    <p:animEffect transition="in" filter="wipe(up)">
                                      <p:cBhvr>
                                        <p:cTn id="74" dur="500"/>
                                        <p:tgtEl>
                                          <p:spTgt spid="33"/>
                                        </p:tgtEl>
                                      </p:cBhvr>
                                    </p:animEffect>
                                  </p:childTnLst>
                                </p:cTn>
                              </p:par>
                            </p:childTnLst>
                          </p:cTn>
                        </p:par>
                        <p:par>
                          <p:cTn id="75" fill="hold">
                            <p:stCondLst>
                              <p:cond delay="1500"/>
                            </p:stCondLst>
                            <p:childTnLst>
                              <p:par>
                                <p:cTn id="76" presetID="12" presetClass="entr" presetSubtype="1" fill="hold" nodeType="afterEffect">
                                  <p:stCondLst>
                                    <p:cond delay="0"/>
                                  </p:stCondLst>
                                  <p:childTnLst>
                                    <p:set>
                                      <p:cBhvr>
                                        <p:cTn id="77" dur="1" fill="hold">
                                          <p:stCondLst>
                                            <p:cond delay="0"/>
                                          </p:stCondLst>
                                        </p:cTn>
                                        <p:tgtEl>
                                          <p:spTgt spid="34"/>
                                        </p:tgtEl>
                                        <p:attrNameLst>
                                          <p:attrName>style.visibility</p:attrName>
                                        </p:attrNameLst>
                                      </p:cBhvr>
                                      <p:to>
                                        <p:strVal val="visible"/>
                                      </p:to>
                                    </p:set>
                                    <p:anim calcmode="lin" valueType="num">
                                      <p:cBhvr additive="base">
                                        <p:cTn id="78" dur="500"/>
                                        <p:tgtEl>
                                          <p:spTgt spid="34"/>
                                        </p:tgtEl>
                                        <p:attrNameLst>
                                          <p:attrName>ppt_y</p:attrName>
                                        </p:attrNameLst>
                                      </p:cBhvr>
                                      <p:tavLst>
                                        <p:tav tm="0">
                                          <p:val>
                                            <p:strVal val="#ppt_y-#ppt_h*1.125000"/>
                                          </p:val>
                                        </p:tav>
                                        <p:tav tm="100000">
                                          <p:val>
                                            <p:strVal val="#ppt_y"/>
                                          </p:val>
                                        </p:tav>
                                      </p:tavLst>
                                    </p:anim>
                                    <p:animEffect transition="in" filter="wipe(down)">
                                      <p:cBhvr>
                                        <p:cTn id="7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8500" y="635000"/>
            <a:ext cx="2111091"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lumMod val="75000"/>
                    <a:lumOff val="25000"/>
                  </a:prstClr>
                </a:solidFill>
                <a:effectLst/>
                <a:uLnTx/>
                <a:uFillTx/>
                <a:latin typeface="Arial"/>
                <a:ea typeface="微软雅黑"/>
                <a:cs typeface="+mn-cs"/>
              </a:rPr>
              <a:t>CORPORATE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lumMod val="75000"/>
                    <a:lumOff val="25000"/>
                  </a:prstClr>
                </a:solidFill>
                <a:effectLst/>
                <a:uLnTx/>
                <a:uFillTx/>
                <a:latin typeface="Arial"/>
                <a:ea typeface="微软雅黑"/>
                <a:cs typeface="+mn-cs"/>
              </a:rPr>
              <a:t>CULTURE</a:t>
            </a:r>
            <a:endParaRPr kumimoji="0" lang="zh-CN" altLang="en-US" sz="2400" b="0" i="0" u="none" strike="noStrike" kern="1200" cap="none" spc="0" normalizeH="0" baseline="0" noProof="0" dirty="0">
              <a:ln>
                <a:noFill/>
              </a:ln>
              <a:solidFill>
                <a:prstClr val="black">
                  <a:lumMod val="75000"/>
                  <a:lumOff val="25000"/>
                </a:prstClr>
              </a:solidFill>
              <a:effectLst/>
              <a:uLnTx/>
              <a:uFillTx/>
              <a:latin typeface="Arial"/>
              <a:ea typeface="微软雅黑"/>
              <a:cs typeface="+mn-cs"/>
            </a:endParaRPr>
          </a:p>
        </p:txBody>
      </p:sp>
      <p:sp>
        <p:nvSpPr>
          <p:cNvPr id="3" name="文本框 2"/>
          <p:cNvSpPr txBox="1"/>
          <p:nvPr/>
        </p:nvSpPr>
        <p:spPr>
          <a:xfrm>
            <a:off x="698500" y="1491397"/>
            <a:ext cx="1313180" cy="144655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4400" dirty="0">
                <a:solidFill>
                  <a:prstClr val="black">
                    <a:lumMod val="50000"/>
                    <a:lumOff val="50000"/>
                  </a:prstClr>
                </a:solidFill>
                <a:latin typeface="Arial"/>
                <a:ea typeface="微软雅黑"/>
              </a:rPr>
              <a:t>企业</a:t>
            </a:r>
            <a:endParaRPr lang="en-US" altLang="zh-CN" sz="4400" dirty="0">
              <a:solidFill>
                <a:prstClr val="black">
                  <a:lumMod val="50000"/>
                  <a:lumOff val="50000"/>
                </a:prstClr>
              </a:solidFill>
              <a:latin typeface="Arial"/>
              <a:ea typeface="微软雅黑"/>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4400" dirty="0">
                <a:solidFill>
                  <a:prstClr val="black">
                    <a:lumMod val="50000"/>
                    <a:lumOff val="50000"/>
                  </a:prstClr>
                </a:solidFill>
                <a:latin typeface="Arial"/>
                <a:ea typeface="微软雅黑"/>
              </a:rPr>
              <a:t>文化</a:t>
            </a:r>
            <a:endParaRPr kumimoji="0" lang="zh-CN" altLang="en-US" sz="4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endParaRPr>
          </a:p>
        </p:txBody>
      </p:sp>
      <p:sp>
        <p:nvSpPr>
          <p:cNvPr id="6" name="箭头: 环形 5"/>
          <p:cNvSpPr/>
          <p:nvPr/>
        </p:nvSpPr>
        <p:spPr>
          <a:xfrm rot="18966878">
            <a:off x="5070173" y="2641290"/>
            <a:ext cx="1587633" cy="1587875"/>
          </a:xfrm>
          <a:prstGeom prst="circularArrow">
            <a:avLst>
              <a:gd name="adj1" fmla="val 10980"/>
              <a:gd name="adj2" fmla="val 1142322"/>
              <a:gd name="adj3" fmla="val 4500000"/>
              <a:gd name="adj4" fmla="val 10800000"/>
              <a:gd name="adj5" fmla="val 12500"/>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sp>
      <p:sp>
        <p:nvSpPr>
          <p:cNvPr id="12" name="箭头: 环形 11"/>
          <p:cNvSpPr/>
          <p:nvPr/>
        </p:nvSpPr>
        <p:spPr>
          <a:xfrm rot="2633122" flipV="1">
            <a:off x="3683358" y="2641290"/>
            <a:ext cx="1587633" cy="1587875"/>
          </a:xfrm>
          <a:prstGeom prst="circularArrow">
            <a:avLst>
              <a:gd name="adj1" fmla="val 10980"/>
              <a:gd name="adj2" fmla="val 1142322"/>
              <a:gd name="adj3" fmla="val 4500000"/>
              <a:gd name="adj4" fmla="val 10800000"/>
              <a:gd name="adj5" fmla="val 12500"/>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sp>
      <p:sp>
        <p:nvSpPr>
          <p:cNvPr id="15" name="箭头: 环形 14"/>
          <p:cNvSpPr/>
          <p:nvPr/>
        </p:nvSpPr>
        <p:spPr>
          <a:xfrm rot="18966878">
            <a:off x="7843804" y="2641290"/>
            <a:ext cx="1587633" cy="1587875"/>
          </a:xfrm>
          <a:prstGeom prst="circularArrow">
            <a:avLst>
              <a:gd name="adj1" fmla="val 10980"/>
              <a:gd name="adj2" fmla="val 1142322"/>
              <a:gd name="adj3" fmla="val 4500000"/>
              <a:gd name="adj4" fmla="val 10800000"/>
              <a:gd name="adj5" fmla="val 12500"/>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sp>
      <p:sp>
        <p:nvSpPr>
          <p:cNvPr id="16" name="箭头: 环形 15"/>
          <p:cNvSpPr/>
          <p:nvPr/>
        </p:nvSpPr>
        <p:spPr>
          <a:xfrm rot="2633122" flipV="1">
            <a:off x="6456989" y="2641290"/>
            <a:ext cx="1587633" cy="1587875"/>
          </a:xfrm>
          <a:prstGeom prst="circularArrow">
            <a:avLst>
              <a:gd name="adj1" fmla="val 10980"/>
              <a:gd name="adj2" fmla="val 1142322"/>
              <a:gd name="adj3" fmla="val 4500000"/>
              <a:gd name="adj4" fmla="val 10800000"/>
              <a:gd name="adj5" fmla="val 12500"/>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sp>
      <p:sp>
        <p:nvSpPr>
          <p:cNvPr id="17" name="箭头: 环形 16"/>
          <p:cNvSpPr/>
          <p:nvPr/>
        </p:nvSpPr>
        <p:spPr>
          <a:xfrm rot="2633122" flipV="1">
            <a:off x="9230620" y="2641290"/>
            <a:ext cx="1587633" cy="1587875"/>
          </a:xfrm>
          <a:prstGeom prst="circularArrow">
            <a:avLst>
              <a:gd name="adj1" fmla="val 10980"/>
              <a:gd name="adj2" fmla="val 1142322"/>
              <a:gd name="adj3" fmla="val 4500000"/>
              <a:gd name="adj4" fmla="val 10800000"/>
              <a:gd name="adj5" fmla="val 12500"/>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sp>
      <p:sp>
        <p:nvSpPr>
          <p:cNvPr id="19" name="Freeform 28"/>
          <p:cNvSpPr>
            <a:spLocks noEditPoints="1"/>
          </p:cNvSpPr>
          <p:nvPr/>
        </p:nvSpPr>
        <p:spPr bwMode="auto">
          <a:xfrm>
            <a:off x="8465094" y="3244726"/>
            <a:ext cx="345051" cy="343912"/>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64 w 128"/>
              <a:gd name="T11" fmla="*/ 120 h 128"/>
              <a:gd name="T12" fmla="*/ 8 w 128"/>
              <a:gd name="T13" fmla="*/ 64 h 128"/>
              <a:gd name="T14" fmla="*/ 64 w 128"/>
              <a:gd name="T15" fmla="*/ 8 h 128"/>
              <a:gd name="T16" fmla="*/ 120 w 128"/>
              <a:gd name="T17" fmla="*/ 64 h 128"/>
              <a:gd name="T18" fmla="*/ 64 w 128"/>
              <a:gd name="T19" fmla="*/ 120 h 128"/>
              <a:gd name="T20" fmla="*/ 70 w 128"/>
              <a:gd name="T21" fmla="*/ 61 h 128"/>
              <a:gd name="T22" fmla="*/ 58 w 128"/>
              <a:gd name="T23" fmla="*/ 55 h 128"/>
              <a:gd name="T24" fmla="*/ 64 w 128"/>
              <a:gd name="T25" fmla="*/ 51 h 128"/>
              <a:gd name="T26" fmla="*/ 69 w 128"/>
              <a:gd name="T27" fmla="*/ 53 h 128"/>
              <a:gd name="T28" fmla="*/ 70 w 128"/>
              <a:gd name="T29" fmla="*/ 55 h 128"/>
              <a:gd name="T30" fmla="*/ 72 w 128"/>
              <a:gd name="T31" fmla="*/ 56 h 128"/>
              <a:gd name="T32" fmla="*/ 77 w 128"/>
              <a:gd name="T33" fmla="*/ 56 h 128"/>
              <a:gd name="T34" fmla="*/ 79 w 128"/>
              <a:gd name="T35" fmla="*/ 55 h 128"/>
              <a:gd name="T36" fmla="*/ 68 w 128"/>
              <a:gd name="T37" fmla="*/ 43 h 128"/>
              <a:gd name="T38" fmla="*/ 68 w 128"/>
              <a:gd name="T39" fmla="*/ 38 h 128"/>
              <a:gd name="T40" fmla="*/ 67 w 128"/>
              <a:gd name="T41" fmla="*/ 36 h 128"/>
              <a:gd name="T42" fmla="*/ 62 w 128"/>
              <a:gd name="T43" fmla="*/ 36 h 128"/>
              <a:gd name="T44" fmla="*/ 60 w 128"/>
              <a:gd name="T45" fmla="*/ 38 h 128"/>
              <a:gd name="T46" fmla="*/ 60 w 128"/>
              <a:gd name="T47" fmla="*/ 43 h 128"/>
              <a:gd name="T48" fmla="*/ 49 w 128"/>
              <a:gd name="T49" fmla="*/ 55 h 128"/>
              <a:gd name="T50" fmla="*/ 60 w 128"/>
              <a:gd name="T51" fmla="*/ 68 h 128"/>
              <a:gd name="T52" fmla="*/ 71 w 128"/>
              <a:gd name="T53" fmla="*/ 73 h 128"/>
              <a:gd name="T54" fmla="*/ 65 w 128"/>
              <a:gd name="T55" fmla="*/ 77 h 128"/>
              <a:gd name="T56" fmla="*/ 59 w 128"/>
              <a:gd name="T57" fmla="*/ 75 h 128"/>
              <a:gd name="T58" fmla="*/ 58 w 128"/>
              <a:gd name="T59" fmla="*/ 73 h 128"/>
              <a:gd name="T60" fmla="*/ 56 w 128"/>
              <a:gd name="T61" fmla="*/ 71 h 128"/>
              <a:gd name="T62" fmla="*/ 50 w 128"/>
              <a:gd name="T63" fmla="*/ 71 h 128"/>
              <a:gd name="T64" fmla="*/ 48 w 128"/>
              <a:gd name="T65" fmla="*/ 73 h 128"/>
              <a:gd name="T66" fmla="*/ 60 w 128"/>
              <a:gd name="T67" fmla="*/ 86 h 128"/>
              <a:gd name="T68" fmla="*/ 60 w 128"/>
              <a:gd name="T69" fmla="*/ 90 h 128"/>
              <a:gd name="T70" fmla="*/ 62 w 128"/>
              <a:gd name="T71" fmla="*/ 92 h 128"/>
              <a:gd name="T72" fmla="*/ 67 w 128"/>
              <a:gd name="T73" fmla="*/ 92 h 128"/>
              <a:gd name="T74" fmla="*/ 68 w 128"/>
              <a:gd name="T75" fmla="*/ 90 h 128"/>
              <a:gd name="T76" fmla="*/ 68 w 128"/>
              <a:gd name="T77" fmla="*/ 86 h 128"/>
              <a:gd name="T78" fmla="*/ 80 w 128"/>
              <a:gd name="T79" fmla="*/ 73 h 128"/>
              <a:gd name="T80" fmla="*/ 70 w 128"/>
              <a:gd name="T81" fmla="*/ 6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8" h="128">
                <a:moveTo>
                  <a:pt x="64" y="0"/>
                </a:moveTo>
                <a:cubicBezTo>
                  <a:pt x="29" y="0"/>
                  <a:pt x="0" y="29"/>
                  <a:pt x="0" y="64"/>
                </a:cubicBezTo>
                <a:cubicBezTo>
                  <a:pt x="0" y="100"/>
                  <a:pt x="29" y="128"/>
                  <a:pt x="64" y="128"/>
                </a:cubicBezTo>
                <a:cubicBezTo>
                  <a:pt x="100" y="128"/>
                  <a:pt x="128" y="100"/>
                  <a:pt x="128" y="64"/>
                </a:cubicBezTo>
                <a:cubicBezTo>
                  <a:pt x="128" y="29"/>
                  <a:pt x="100" y="0"/>
                  <a:pt x="64" y="0"/>
                </a:cubicBezTo>
                <a:close/>
                <a:moveTo>
                  <a:pt x="64" y="120"/>
                </a:moveTo>
                <a:cubicBezTo>
                  <a:pt x="33" y="120"/>
                  <a:pt x="8" y="95"/>
                  <a:pt x="8" y="64"/>
                </a:cubicBezTo>
                <a:cubicBezTo>
                  <a:pt x="8" y="33"/>
                  <a:pt x="33" y="8"/>
                  <a:pt x="64" y="8"/>
                </a:cubicBezTo>
                <a:cubicBezTo>
                  <a:pt x="95" y="8"/>
                  <a:pt x="120" y="33"/>
                  <a:pt x="120" y="64"/>
                </a:cubicBezTo>
                <a:cubicBezTo>
                  <a:pt x="120" y="95"/>
                  <a:pt x="95" y="120"/>
                  <a:pt x="64" y="120"/>
                </a:cubicBezTo>
                <a:close/>
                <a:moveTo>
                  <a:pt x="70" y="61"/>
                </a:moveTo>
                <a:cubicBezTo>
                  <a:pt x="67" y="60"/>
                  <a:pt x="58" y="59"/>
                  <a:pt x="58" y="55"/>
                </a:cubicBezTo>
                <a:cubicBezTo>
                  <a:pt x="58" y="52"/>
                  <a:pt x="62" y="51"/>
                  <a:pt x="64" y="51"/>
                </a:cubicBezTo>
                <a:cubicBezTo>
                  <a:pt x="65" y="51"/>
                  <a:pt x="68" y="52"/>
                  <a:pt x="69" y="53"/>
                </a:cubicBezTo>
                <a:cubicBezTo>
                  <a:pt x="69" y="53"/>
                  <a:pt x="70" y="54"/>
                  <a:pt x="70" y="55"/>
                </a:cubicBezTo>
                <a:cubicBezTo>
                  <a:pt x="70" y="56"/>
                  <a:pt x="70" y="56"/>
                  <a:pt x="72" y="56"/>
                </a:cubicBezTo>
                <a:cubicBezTo>
                  <a:pt x="77" y="56"/>
                  <a:pt x="77" y="56"/>
                  <a:pt x="77" y="56"/>
                </a:cubicBezTo>
                <a:cubicBezTo>
                  <a:pt x="79" y="56"/>
                  <a:pt x="79" y="56"/>
                  <a:pt x="79" y="55"/>
                </a:cubicBezTo>
                <a:cubicBezTo>
                  <a:pt x="79" y="48"/>
                  <a:pt x="74" y="44"/>
                  <a:pt x="68" y="43"/>
                </a:cubicBezTo>
                <a:cubicBezTo>
                  <a:pt x="68" y="38"/>
                  <a:pt x="68" y="38"/>
                  <a:pt x="68" y="38"/>
                </a:cubicBezTo>
                <a:cubicBezTo>
                  <a:pt x="68" y="37"/>
                  <a:pt x="68" y="36"/>
                  <a:pt x="67" y="36"/>
                </a:cubicBezTo>
                <a:cubicBezTo>
                  <a:pt x="62" y="36"/>
                  <a:pt x="62" y="36"/>
                  <a:pt x="62" y="36"/>
                </a:cubicBezTo>
                <a:cubicBezTo>
                  <a:pt x="60" y="36"/>
                  <a:pt x="60" y="37"/>
                  <a:pt x="60" y="38"/>
                </a:cubicBezTo>
                <a:cubicBezTo>
                  <a:pt x="60" y="43"/>
                  <a:pt x="60" y="43"/>
                  <a:pt x="60" y="43"/>
                </a:cubicBezTo>
                <a:cubicBezTo>
                  <a:pt x="54" y="44"/>
                  <a:pt x="49" y="48"/>
                  <a:pt x="49" y="55"/>
                </a:cubicBezTo>
                <a:cubicBezTo>
                  <a:pt x="49" y="63"/>
                  <a:pt x="54" y="66"/>
                  <a:pt x="60" y="68"/>
                </a:cubicBezTo>
                <a:cubicBezTo>
                  <a:pt x="65" y="69"/>
                  <a:pt x="71" y="69"/>
                  <a:pt x="71" y="73"/>
                </a:cubicBezTo>
                <a:cubicBezTo>
                  <a:pt x="71" y="77"/>
                  <a:pt x="68" y="77"/>
                  <a:pt x="65" y="77"/>
                </a:cubicBezTo>
                <a:cubicBezTo>
                  <a:pt x="63" y="77"/>
                  <a:pt x="60" y="77"/>
                  <a:pt x="59" y="75"/>
                </a:cubicBezTo>
                <a:cubicBezTo>
                  <a:pt x="58" y="74"/>
                  <a:pt x="58" y="73"/>
                  <a:pt x="58" y="73"/>
                </a:cubicBezTo>
                <a:cubicBezTo>
                  <a:pt x="58" y="71"/>
                  <a:pt x="57" y="71"/>
                  <a:pt x="56" y="71"/>
                </a:cubicBezTo>
                <a:cubicBezTo>
                  <a:pt x="50" y="71"/>
                  <a:pt x="50" y="71"/>
                  <a:pt x="50" y="71"/>
                </a:cubicBezTo>
                <a:cubicBezTo>
                  <a:pt x="49" y="71"/>
                  <a:pt x="48" y="71"/>
                  <a:pt x="48" y="73"/>
                </a:cubicBezTo>
                <a:cubicBezTo>
                  <a:pt x="48" y="80"/>
                  <a:pt x="54" y="84"/>
                  <a:pt x="60" y="86"/>
                </a:cubicBezTo>
                <a:cubicBezTo>
                  <a:pt x="60" y="90"/>
                  <a:pt x="60" y="90"/>
                  <a:pt x="60" y="90"/>
                </a:cubicBezTo>
                <a:cubicBezTo>
                  <a:pt x="60" y="92"/>
                  <a:pt x="60" y="92"/>
                  <a:pt x="62" y="92"/>
                </a:cubicBezTo>
                <a:cubicBezTo>
                  <a:pt x="67" y="92"/>
                  <a:pt x="67" y="92"/>
                  <a:pt x="67" y="92"/>
                </a:cubicBezTo>
                <a:cubicBezTo>
                  <a:pt x="68" y="92"/>
                  <a:pt x="68" y="92"/>
                  <a:pt x="68" y="90"/>
                </a:cubicBezTo>
                <a:cubicBezTo>
                  <a:pt x="68" y="86"/>
                  <a:pt x="68" y="86"/>
                  <a:pt x="68" y="86"/>
                </a:cubicBezTo>
                <a:cubicBezTo>
                  <a:pt x="75" y="85"/>
                  <a:pt x="80" y="80"/>
                  <a:pt x="80" y="73"/>
                </a:cubicBezTo>
                <a:cubicBezTo>
                  <a:pt x="80" y="64"/>
                  <a:pt x="74" y="62"/>
                  <a:pt x="70" y="61"/>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42"/>
          <p:cNvSpPr>
            <a:spLocks noEditPoints="1"/>
          </p:cNvSpPr>
          <p:nvPr/>
        </p:nvSpPr>
        <p:spPr bwMode="auto">
          <a:xfrm>
            <a:off x="7065771" y="3244157"/>
            <a:ext cx="345051" cy="345051"/>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64 w 128"/>
              <a:gd name="T11" fmla="*/ 120 h 128"/>
              <a:gd name="T12" fmla="*/ 8 w 128"/>
              <a:gd name="T13" fmla="*/ 64 h 128"/>
              <a:gd name="T14" fmla="*/ 64 w 128"/>
              <a:gd name="T15" fmla="*/ 8 h 128"/>
              <a:gd name="T16" fmla="*/ 120 w 128"/>
              <a:gd name="T17" fmla="*/ 64 h 128"/>
              <a:gd name="T18" fmla="*/ 64 w 128"/>
              <a:gd name="T19" fmla="*/ 120 h 128"/>
              <a:gd name="T20" fmla="*/ 85 w 128"/>
              <a:gd name="T21" fmla="*/ 49 h 128"/>
              <a:gd name="T22" fmla="*/ 60 w 128"/>
              <a:gd name="T23" fmla="*/ 74 h 128"/>
              <a:gd name="T24" fmla="*/ 46 w 128"/>
              <a:gd name="T25" fmla="*/ 61 h 128"/>
              <a:gd name="T26" fmla="*/ 41 w 128"/>
              <a:gd name="T27" fmla="*/ 61 h 128"/>
              <a:gd name="T28" fmla="*/ 41 w 128"/>
              <a:gd name="T29" fmla="*/ 66 h 128"/>
              <a:gd name="T30" fmla="*/ 56 w 128"/>
              <a:gd name="T31" fmla="*/ 82 h 128"/>
              <a:gd name="T32" fmla="*/ 57 w 128"/>
              <a:gd name="T33" fmla="*/ 83 h 128"/>
              <a:gd name="T34" fmla="*/ 60 w 128"/>
              <a:gd name="T35" fmla="*/ 84 h 128"/>
              <a:gd name="T36" fmla="*/ 63 w 128"/>
              <a:gd name="T37" fmla="*/ 83 h 128"/>
              <a:gd name="T38" fmla="*/ 63 w 128"/>
              <a:gd name="T39" fmla="*/ 82 h 128"/>
              <a:gd name="T40" fmla="*/ 91 w 128"/>
              <a:gd name="T41" fmla="*/ 54 h 128"/>
              <a:gd name="T42" fmla="*/ 91 w 128"/>
              <a:gd name="T43" fmla="*/ 49 h 128"/>
              <a:gd name="T44" fmla="*/ 85 w 128"/>
              <a:gd name="T45" fmla="*/ 4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28">
                <a:moveTo>
                  <a:pt x="64" y="0"/>
                </a:moveTo>
                <a:cubicBezTo>
                  <a:pt x="28" y="0"/>
                  <a:pt x="0" y="28"/>
                  <a:pt x="0" y="64"/>
                </a:cubicBezTo>
                <a:cubicBezTo>
                  <a:pt x="0" y="99"/>
                  <a:pt x="28" y="128"/>
                  <a:pt x="64" y="128"/>
                </a:cubicBezTo>
                <a:cubicBezTo>
                  <a:pt x="99" y="128"/>
                  <a:pt x="128" y="99"/>
                  <a:pt x="128" y="64"/>
                </a:cubicBezTo>
                <a:cubicBezTo>
                  <a:pt x="128" y="28"/>
                  <a:pt x="99" y="0"/>
                  <a:pt x="64" y="0"/>
                </a:cubicBezTo>
                <a:close/>
                <a:moveTo>
                  <a:pt x="64" y="120"/>
                </a:moveTo>
                <a:cubicBezTo>
                  <a:pt x="33" y="120"/>
                  <a:pt x="8" y="95"/>
                  <a:pt x="8" y="64"/>
                </a:cubicBezTo>
                <a:cubicBezTo>
                  <a:pt x="8" y="33"/>
                  <a:pt x="33" y="8"/>
                  <a:pt x="64" y="8"/>
                </a:cubicBezTo>
                <a:cubicBezTo>
                  <a:pt x="95" y="8"/>
                  <a:pt x="120" y="33"/>
                  <a:pt x="120" y="64"/>
                </a:cubicBezTo>
                <a:cubicBezTo>
                  <a:pt x="120" y="95"/>
                  <a:pt x="95" y="120"/>
                  <a:pt x="64" y="120"/>
                </a:cubicBezTo>
                <a:close/>
                <a:moveTo>
                  <a:pt x="85" y="49"/>
                </a:moveTo>
                <a:cubicBezTo>
                  <a:pt x="60" y="74"/>
                  <a:pt x="60" y="74"/>
                  <a:pt x="60" y="74"/>
                </a:cubicBezTo>
                <a:cubicBezTo>
                  <a:pt x="46" y="61"/>
                  <a:pt x="46" y="61"/>
                  <a:pt x="46" y="61"/>
                </a:cubicBezTo>
                <a:cubicBezTo>
                  <a:pt x="45" y="59"/>
                  <a:pt x="42" y="59"/>
                  <a:pt x="41" y="61"/>
                </a:cubicBezTo>
                <a:cubicBezTo>
                  <a:pt x="39" y="62"/>
                  <a:pt x="39" y="65"/>
                  <a:pt x="41" y="66"/>
                </a:cubicBezTo>
                <a:cubicBezTo>
                  <a:pt x="56" y="82"/>
                  <a:pt x="56" y="82"/>
                  <a:pt x="56" y="82"/>
                </a:cubicBezTo>
                <a:cubicBezTo>
                  <a:pt x="56" y="82"/>
                  <a:pt x="57" y="82"/>
                  <a:pt x="57" y="83"/>
                </a:cubicBezTo>
                <a:cubicBezTo>
                  <a:pt x="58" y="83"/>
                  <a:pt x="59" y="84"/>
                  <a:pt x="60" y="84"/>
                </a:cubicBezTo>
                <a:cubicBezTo>
                  <a:pt x="61" y="84"/>
                  <a:pt x="62" y="83"/>
                  <a:pt x="63" y="83"/>
                </a:cubicBezTo>
                <a:cubicBezTo>
                  <a:pt x="63" y="82"/>
                  <a:pt x="63" y="82"/>
                  <a:pt x="63" y="82"/>
                </a:cubicBezTo>
                <a:cubicBezTo>
                  <a:pt x="91" y="54"/>
                  <a:pt x="91" y="54"/>
                  <a:pt x="91" y="54"/>
                </a:cubicBezTo>
                <a:cubicBezTo>
                  <a:pt x="92" y="53"/>
                  <a:pt x="92" y="50"/>
                  <a:pt x="91" y="49"/>
                </a:cubicBezTo>
                <a:cubicBezTo>
                  <a:pt x="89" y="47"/>
                  <a:pt x="87" y="47"/>
                  <a:pt x="85" y="49"/>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4"/>
          <p:cNvSpPr>
            <a:spLocks noEditPoints="1"/>
          </p:cNvSpPr>
          <p:nvPr/>
        </p:nvSpPr>
        <p:spPr bwMode="auto">
          <a:xfrm>
            <a:off x="5670056" y="3303942"/>
            <a:ext cx="343912" cy="225480"/>
          </a:xfrm>
          <a:custGeom>
            <a:avLst/>
            <a:gdLst>
              <a:gd name="T0" fmla="*/ 116 w 128"/>
              <a:gd name="T1" fmla="*/ 0 h 84"/>
              <a:gd name="T2" fmla="*/ 12 w 128"/>
              <a:gd name="T3" fmla="*/ 0 h 84"/>
              <a:gd name="T4" fmla="*/ 0 w 128"/>
              <a:gd name="T5" fmla="*/ 12 h 84"/>
              <a:gd name="T6" fmla="*/ 0 w 128"/>
              <a:gd name="T7" fmla="*/ 72 h 84"/>
              <a:gd name="T8" fmla="*/ 12 w 128"/>
              <a:gd name="T9" fmla="*/ 84 h 84"/>
              <a:gd name="T10" fmla="*/ 116 w 128"/>
              <a:gd name="T11" fmla="*/ 84 h 84"/>
              <a:gd name="T12" fmla="*/ 128 w 128"/>
              <a:gd name="T13" fmla="*/ 72 h 84"/>
              <a:gd name="T14" fmla="*/ 128 w 128"/>
              <a:gd name="T15" fmla="*/ 12 h 84"/>
              <a:gd name="T16" fmla="*/ 116 w 128"/>
              <a:gd name="T17" fmla="*/ 0 h 84"/>
              <a:gd name="T18" fmla="*/ 16 w 128"/>
              <a:gd name="T19" fmla="*/ 8 h 84"/>
              <a:gd name="T20" fmla="*/ 112 w 128"/>
              <a:gd name="T21" fmla="*/ 8 h 84"/>
              <a:gd name="T22" fmla="*/ 115 w 128"/>
              <a:gd name="T23" fmla="*/ 8 h 84"/>
              <a:gd name="T24" fmla="*/ 67 w 128"/>
              <a:gd name="T25" fmla="*/ 51 h 84"/>
              <a:gd name="T26" fmla="*/ 64 w 128"/>
              <a:gd name="T27" fmla="*/ 52 h 84"/>
              <a:gd name="T28" fmla="*/ 61 w 128"/>
              <a:gd name="T29" fmla="*/ 51 h 84"/>
              <a:gd name="T30" fmla="*/ 14 w 128"/>
              <a:gd name="T31" fmla="*/ 8 h 84"/>
              <a:gd name="T32" fmla="*/ 16 w 128"/>
              <a:gd name="T33" fmla="*/ 8 h 84"/>
              <a:gd name="T34" fmla="*/ 8 w 128"/>
              <a:gd name="T35" fmla="*/ 70 h 84"/>
              <a:gd name="T36" fmla="*/ 8 w 128"/>
              <a:gd name="T37" fmla="*/ 68 h 84"/>
              <a:gd name="T38" fmla="*/ 8 w 128"/>
              <a:gd name="T39" fmla="*/ 16 h 84"/>
              <a:gd name="T40" fmla="*/ 8 w 128"/>
              <a:gd name="T41" fmla="*/ 14 h 84"/>
              <a:gd name="T42" fmla="*/ 40 w 128"/>
              <a:gd name="T43" fmla="*/ 42 h 84"/>
              <a:gd name="T44" fmla="*/ 8 w 128"/>
              <a:gd name="T45" fmla="*/ 70 h 84"/>
              <a:gd name="T46" fmla="*/ 112 w 128"/>
              <a:gd name="T47" fmla="*/ 76 h 84"/>
              <a:gd name="T48" fmla="*/ 16 w 128"/>
              <a:gd name="T49" fmla="*/ 76 h 84"/>
              <a:gd name="T50" fmla="*/ 14 w 128"/>
              <a:gd name="T51" fmla="*/ 76 h 84"/>
              <a:gd name="T52" fmla="*/ 46 w 128"/>
              <a:gd name="T53" fmla="*/ 48 h 84"/>
              <a:gd name="T54" fmla="*/ 56 w 128"/>
              <a:gd name="T55" fmla="*/ 57 h 84"/>
              <a:gd name="T56" fmla="*/ 72 w 128"/>
              <a:gd name="T57" fmla="*/ 57 h 84"/>
              <a:gd name="T58" fmla="*/ 82 w 128"/>
              <a:gd name="T59" fmla="*/ 48 h 84"/>
              <a:gd name="T60" fmla="*/ 113 w 128"/>
              <a:gd name="T61" fmla="*/ 76 h 84"/>
              <a:gd name="T62" fmla="*/ 112 w 128"/>
              <a:gd name="T63" fmla="*/ 76 h 84"/>
              <a:gd name="T64" fmla="*/ 120 w 128"/>
              <a:gd name="T65" fmla="*/ 68 h 84"/>
              <a:gd name="T66" fmla="*/ 119 w 128"/>
              <a:gd name="T67" fmla="*/ 70 h 84"/>
              <a:gd name="T68" fmla="*/ 88 w 128"/>
              <a:gd name="T69" fmla="*/ 43 h 84"/>
              <a:gd name="T70" fmla="*/ 120 w 128"/>
              <a:gd name="T71" fmla="*/ 15 h 84"/>
              <a:gd name="T72" fmla="*/ 120 w 128"/>
              <a:gd name="T73" fmla="*/ 16 h 84"/>
              <a:gd name="T74" fmla="*/ 120 w 128"/>
              <a:gd name="T75" fmla="*/ 6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84">
                <a:moveTo>
                  <a:pt x="116" y="0"/>
                </a:moveTo>
                <a:cubicBezTo>
                  <a:pt x="12" y="0"/>
                  <a:pt x="12" y="0"/>
                  <a:pt x="12" y="0"/>
                </a:cubicBezTo>
                <a:cubicBezTo>
                  <a:pt x="5" y="0"/>
                  <a:pt x="0" y="5"/>
                  <a:pt x="0" y="12"/>
                </a:cubicBezTo>
                <a:cubicBezTo>
                  <a:pt x="0" y="72"/>
                  <a:pt x="0" y="72"/>
                  <a:pt x="0" y="72"/>
                </a:cubicBezTo>
                <a:cubicBezTo>
                  <a:pt x="0" y="78"/>
                  <a:pt x="5" y="84"/>
                  <a:pt x="12" y="84"/>
                </a:cubicBezTo>
                <a:cubicBezTo>
                  <a:pt x="116" y="84"/>
                  <a:pt x="116" y="84"/>
                  <a:pt x="116" y="84"/>
                </a:cubicBezTo>
                <a:cubicBezTo>
                  <a:pt x="122" y="84"/>
                  <a:pt x="128" y="78"/>
                  <a:pt x="128" y="72"/>
                </a:cubicBezTo>
                <a:cubicBezTo>
                  <a:pt x="128" y="12"/>
                  <a:pt x="128" y="12"/>
                  <a:pt x="128" y="12"/>
                </a:cubicBezTo>
                <a:cubicBezTo>
                  <a:pt x="128" y="5"/>
                  <a:pt x="122" y="0"/>
                  <a:pt x="116" y="0"/>
                </a:cubicBezTo>
                <a:close/>
                <a:moveTo>
                  <a:pt x="16" y="8"/>
                </a:moveTo>
                <a:cubicBezTo>
                  <a:pt x="112" y="8"/>
                  <a:pt x="112" y="8"/>
                  <a:pt x="112" y="8"/>
                </a:cubicBezTo>
                <a:cubicBezTo>
                  <a:pt x="113" y="8"/>
                  <a:pt x="114" y="8"/>
                  <a:pt x="115" y="8"/>
                </a:cubicBezTo>
                <a:cubicBezTo>
                  <a:pt x="67" y="51"/>
                  <a:pt x="67" y="51"/>
                  <a:pt x="67" y="51"/>
                </a:cubicBezTo>
                <a:cubicBezTo>
                  <a:pt x="66" y="52"/>
                  <a:pt x="65" y="52"/>
                  <a:pt x="64" y="52"/>
                </a:cubicBezTo>
                <a:cubicBezTo>
                  <a:pt x="63" y="52"/>
                  <a:pt x="62" y="52"/>
                  <a:pt x="61" y="51"/>
                </a:cubicBezTo>
                <a:cubicBezTo>
                  <a:pt x="14" y="8"/>
                  <a:pt x="14" y="8"/>
                  <a:pt x="14" y="8"/>
                </a:cubicBezTo>
                <a:cubicBezTo>
                  <a:pt x="14" y="8"/>
                  <a:pt x="15" y="8"/>
                  <a:pt x="16" y="8"/>
                </a:cubicBezTo>
                <a:close/>
                <a:moveTo>
                  <a:pt x="8" y="70"/>
                </a:moveTo>
                <a:cubicBezTo>
                  <a:pt x="8" y="69"/>
                  <a:pt x="8" y="69"/>
                  <a:pt x="8" y="68"/>
                </a:cubicBezTo>
                <a:cubicBezTo>
                  <a:pt x="8" y="16"/>
                  <a:pt x="8" y="16"/>
                  <a:pt x="8" y="16"/>
                </a:cubicBezTo>
                <a:cubicBezTo>
                  <a:pt x="8" y="15"/>
                  <a:pt x="8" y="14"/>
                  <a:pt x="8" y="14"/>
                </a:cubicBezTo>
                <a:cubicBezTo>
                  <a:pt x="40" y="42"/>
                  <a:pt x="40" y="42"/>
                  <a:pt x="40" y="42"/>
                </a:cubicBezTo>
                <a:lnTo>
                  <a:pt x="8" y="70"/>
                </a:lnTo>
                <a:close/>
                <a:moveTo>
                  <a:pt x="112" y="76"/>
                </a:moveTo>
                <a:cubicBezTo>
                  <a:pt x="16" y="76"/>
                  <a:pt x="16" y="76"/>
                  <a:pt x="16" y="76"/>
                </a:cubicBezTo>
                <a:cubicBezTo>
                  <a:pt x="15" y="76"/>
                  <a:pt x="15" y="76"/>
                  <a:pt x="14" y="76"/>
                </a:cubicBezTo>
                <a:cubicBezTo>
                  <a:pt x="46" y="48"/>
                  <a:pt x="46" y="48"/>
                  <a:pt x="46" y="48"/>
                </a:cubicBezTo>
                <a:cubicBezTo>
                  <a:pt x="56" y="57"/>
                  <a:pt x="56" y="57"/>
                  <a:pt x="56" y="57"/>
                </a:cubicBezTo>
                <a:cubicBezTo>
                  <a:pt x="61" y="61"/>
                  <a:pt x="67" y="61"/>
                  <a:pt x="72" y="57"/>
                </a:cubicBezTo>
                <a:cubicBezTo>
                  <a:pt x="82" y="48"/>
                  <a:pt x="82" y="48"/>
                  <a:pt x="82" y="48"/>
                </a:cubicBezTo>
                <a:cubicBezTo>
                  <a:pt x="113" y="76"/>
                  <a:pt x="113" y="76"/>
                  <a:pt x="113" y="76"/>
                </a:cubicBezTo>
                <a:cubicBezTo>
                  <a:pt x="113" y="76"/>
                  <a:pt x="112" y="76"/>
                  <a:pt x="112" y="76"/>
                </a:cubicBezTo>
                <a:close/>
                <a:moveTo>
                  <a:pt x="120" y="68"/>
                </a:moveTo>
                <a:cubicBezTo>
                  <a:pt x="120" y="69"/>
                  <a:pt x="120" y="69"/>
                  <a:pt x="119" y="70"/>
                </a:cubicBezTo>
                <a:cubicBezTo>
                  <a:pt x="88" y="43"/>
                  <a:pt x="88" y="43"/>
                  <a:pt x="88" y="43"/>
                </a:cubicBezTo>
                <a:cubicBezTo>
                  <a:pt x="120" y="15"/>
                  <a:pt x="120" y="15"/>
                  <a:pt x="120" y="15"/>
                </a:cubicBezTo>
                <a:cubicBezTo>
                  <a:pt x="120" y="15"/>
                  <a:pt x="120" y="15"/>
                  <a:pt x="120" y="16"/>
                </a:cubicBezTo>
                <a:lnTo>
                  <a:pt x="120" y="68"/>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71"/>
          <p:cNvSpPr>
            <a:spLocks noEditPoints="1"/>
          </p:cNvSpPr>
          <p:nvPr/>
        </p:nvSpPr>
        <p:spPr bwMode="auto">
          <a:xfrm>
            <a:off x="9864419" y="3244157"/>
            <a:ext cx="345051" cy="345051"/>
          </a:xfrm>
          <a:custGeom>
            <a:avLst/>
            <a:gdLst>
              <a:gd name="T0" fmla="*/ 60 w 128"/>
              <a:gd name="T1" fmla="*/ 8 h 128"/>
              <a:gd name="T2" fmla="*/ 0 w 128"/>
              <a:gd name="T3" fmla="*/ 68 h 128"/>
              <a:gd name="T4" fmla="*/ 60 w 128"/>
              <a:gd name="T5" fmla="*/ 128 h 128"/>
              <a:gd name="T6" fmla="*/ 120 w 128"/>
              <a:gd name="T7" fmla="*/ 68 h 128"/>
              <a:gd name="T8" fmla="*/ 60 w 128"/>
              <a:gd name="T9" fmla="*/ 68 h 128"/>
              <a:gd name="T10" fmla="*/ 60 w 128"/>
              <a:gd name="T11" fmla="*/ 8 h 128"/>
              <a:gd name="T12" fmla="*/ 111 w 128"/>
              <a:gd name="T13" fmla="*/ 76 h 128"/>
              <a:gd name="T14" fmla="*/ 60 w 128"/>
              <a:gd name="T15" fmla="*/ 120 h 128"/>
              <a:gd name="T16" fmla="*/ 8 w 128"/>
              <a:gd name="T17" fmla="*/ 68 h 128"/>
              <a:gd name="T18" fmla="*/ 52 w 128"/>
              <a:gd name="T19" fmla="*/ 17 h 128"/>
              <a:gd name="T20" fmla="*/ 52 w 128"/>
              <a:gd name="T21" fmla="*/ 76 h 128"/>
              <a:gd name="T22" fmla="*/ 111 w 128"/>
              <a:gd name="T23" fmla="*/ 76 h 128"/>
              <a:gd name="T24" fmla="*/ 68 w 128"/>
              <a:gd name="T25" fmla="*/ 0 h 128"/>
              <a:gd name="T26" fmla="*/ 68 w 128"/>
              <a:gd name="T27" fmla="*/ 60 h 128"/>
              <a:gd name="T28" fmla="*/ 128 w 128"/>
              <a:gd name="T29" fmla="*/ 60 h 128"/>
              <a:gd name="T30" fmla="*/ 68 w 128"/>
              <a:gd name="T31" fmla="*/ 0 h 128"/>
              <a:gd name="T32" fmla="*/ 76 w 128"/>
              <a:gd name="T33" fmla="*/ 9 h 128"/>
              <a:gd name="T34" fmla="*/ 119 w 128"/>
              <a:gd name="T35" fmla="*/ 52 h 128"/>
              <a:gd name="T36" fmla="*/ 76 w 128"/>
              <a:gd name="T37" fmla="*/ 52 h 128"/>
              <a:gd name="T38" fmla="*/ 76 w 128"/>
              <a:gd name="T39" fmla="*/ 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0" y="8"/>
                </a:moveTo>
                <a:cubicBezTo>
                  <a:pt x="27" y="8"/>
                  <a:pt x="0" y="35"/>
                  <a:pt x="0" y="68"/>
                </a:cubicBezTo>
                <a:cubicBezTo>
                  <a:pt x="0" y="101"/>
                  <a:pt x="27" y="128"/>
                  <a:pt x="60" y="128"/>
                </a:cubicBezTo>
                <a:cubicBezTo>
                  <a:pt x="93" y="128"/>
                  <a:pt x="120" y="101"/>
                  <a:pt x="120" y="68"/>
                </a:cubicBezTo>
                <a:cubicBezTo>
                  <a:pt x="104" y="68"/>
                  <a:pt x="60" y="68"/>
                  <a:pt x="60" y="68"/>
                </a:cubicBezTo>
                <a:cubicBezTo>
                  <a:pt x="60" y="68"/>
                  <a:pt x="60" y="24"/>
                  <a:pt x="60" y="8"/>
                </a:cubicBezTo>
                <a:close/>
                <a:moveTo>
                  <a:pt x="111" y="76"/>
                </a:moveTo>
                <a:cubicBezTo>
                  <a:pt x="108" y="101"/>
                  <a:pt x="86" y="120"/>
                  <a:pt x="60" y="120"/>
                </a:cubicBezTo>
                <a:cubicBezTo>
                  <a:pt x="31" y="120"/>
                  <a:pt x="8" y="97"/>
                  <a:pt x="8" y="68"/>
                </a:cubicBezTo>
                <a:cubicBezTo>
                  <a:pt x="8" y="42"/>
                  <a:pt x="27" y="21"/>
                  <a:pt x="52" y="17"/>
                </a:cubicBezTo>
                <a:cubicBezTo>
                  <a:pt x="52" y="43"/>
                  <a:pt x="52" y="76"/>
                  <a:pt x="52" y="76"/>
                </a:cubicBezTo>
                <a:cubicBezTo>
                  <a:pt x="52" y="76"/>
                  <a:pt x="84" y="76"/>
                  <a:pt x="111" y="76"/>
                </a:cubicBezTo>
                <a:close/>
                <a:moveTo>
                  <a:pt x="68" y="0"/>
                </a:moveTo>
                <a:cubicBezTo>
                  <a:pt x="68" y="30"/>
                  <a:pt x="68" y="60"/>
                  <a:pt x="68" y="60"/>
                </a:cubicBezTo>
                <a:cubicBezTo>
                  <a:pt x="68" y="60"/>
                  <a:pt x="82" y="60"/>
                  <a:pt x="128" y="60"/>
                </a:cubicBezTo>
                <a:cubicBezTo>
                  <a:pt x="128" y="27"/>
                  <a:pt x="101" y="0"/>
                  <a:pt x="68" y="0"/>
                </a:cubicBezTo>
                <a:close/>
                <a:moveTo>
                  <a:pt x="76" y="9"/>
                </a:moveTo>
                <a:cubicBezTo>
                  <a:pt x="98" y="12"/>
                  <a:pt x="116" y="30"/>
                  <a:pt x="119" y="52"/>
                </a:cubicBezTo>
                <a:cubicBezTo>
                  <a:pt x="102" y="52"/>
                  <a:pt x="76" y="52"/>
                  <a:pt x="76" y="52"/>
                </a:cubicBezTo>
                <a:cubicBezTo>
                  <a:pt x="76" y="52"/>
                  <a:pt x="76" y="29"/>
                  <a:pt x="76" y="9"/>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88"/>
          <p:cNvSpPr>
            <a:spLocks noEditPoints="1"/>
          </p:cNvSpPr>
          <p:nvPr/>
        </p:nvSpPr>
        <p:spPr bwMode="auto">
          <a:xfrm>
            <a:off x="4292916" y="3249281"/>
            <a:ext cx="349606" cy="334803"/>
          </a:xfrm>
          <a:custGeom>
            <a:avLst/>
            <a:gdLst>
              <a:gd name="T0" fmla="*/ 129 w 130"/>
              <a:gd name="T1" fmla="*/ 46 h 124"/>
              <a:gd name="T2" fmla="*/ 121 w 130"/>
              <a:gd name="T3" fmla="*/ 40 h 124"/>
              <a:gd name="T4" fmla="*/ 88 w 130"/>
              <a:gd name="T5" fmla="*/ 35 h 124"/>
              <a:gd name="T6" fmla="*/ 73 w 130"/>
              <a:gd name="T7" fmla="*/ 5 h 124"/>
              <a:gd name="T8" fmla="*/ 65 w 130"/>
              <a:gd name="T9" fmla="*/ 0 h 124"/>
              <a:gd name="T10" fmla="*/ 57 w 130"/>
              <a:gd name="T11" fmla="*/ 5 h 124"/>
              <a:gd name="T12" fmla="*/ 42 w 130"/>
              <a:gd name="T13" fmla="*/ 35 h 124"/>
              <a:gd name="T14" fmla="*/ 9 w 130"/>
              <a:gd name="T15" fmla="*/ 40 h 124"/>
              <a:gd name="T16" fmla="*/ 1 w 130"/>
              <a:gd name="T17" fmla="*/ 46 h 124"/>
              <a:gd name="T18" fmla="*/ 4 w 130"/>
              <a:gd name="T19" fmla="*/ 55 h 124"/>
              <a:gd name="T20" fmla="*/ 28 w 130"/>
              <a:gd name="T21" fmla="*/ 79 h 124"/>
              <a:gd name="T22" fmla="*/ 22 w 130"/>
              <a:gd name="T23" fmla="*/ 113 h 124"/>
              <a:gd name="T24" fmla="*/ 26 w 130"/>
              <a:gd name="T25" fmla="*/ 122 h 124"/>
              <a:gd name="T26" fmla="*/ 31 w 130"/>
              <a:gd name="T27" fmla="*/ 124 h 124"/>
              <a:gd name="T28" fmla="*/ 36 w 130"/>
              <a:gd name="T29" fmla="*/ 123 h 124"/>
              <a:gd name="T30" fmla="*/ 65 w 130"/>
              <a:gd name="T31" fmla="*/ 107 h 124"/>
              <a:gd name="T32" fmla="*/ 94 w 130"/>
              <a:gd name="T33" fmla="*/ 123 h 124"/>
              <a:gd name="T34" fmla="*/ 99 w 130"/>
              <a:gd name="T35" fmla="*/ 124 h 124"/>
              <a:gd name="T36" fmla="*/ 104 w 130"/>
              <a:gd name="T37" fmla="*/ 122 h 124"/>
              <a:gd name="T38" fmla="*/ 108 w 130"/>
              <a:gd name="T39" fmla="*/ 113 h 124"/>
              <a:gd name="T40" fmla="*/ 102 w 130"/>
              <a:gd name="T41" fmla="*/ 79 h 124"/>
              <a:gd name="T42" fmla="*/ 126 w 130"/>
              <a:gd name="T43" fmla="*/ 55 h 124"/>
              <a:gd name="T44" fmla="*/ 129 w 130"/>
              <a:gd name="T45" fmla="*/ 46 h 124"/>
              <a:gd name="T46" fmla="*/ 93 w 130"/>
              <a:gd name="T47" fmla="*/ 77 h 124"/>
              <a:gd name="T48" fmla="*/ 99 w 130"/>
              <a:gd name="T49" fmla="*/ 116 h 124"/>
              <a:gd name="T50" fmla="*/ 65 w 130"/>
              <a:gd name="T51" fmla="*/ 98 h 124"/>
              <a:gd name="T52" fmla="*/ 31 w 130"/>
              <a:gd name="T53" fmla="*/ 116 h 124"/>
              <a:gd name="T54" fmla="*/ 37 w 130"/>
              <a:gd name="T55" fmla="*/ 77 h 124"/>
              <a:gd name="T56" fmla="*/ 9 w 130"/>
              <a:gd name="T57" fmla="*/ 48 h 124"/>
              <a:gd name="T58" fmla="*/ 48 w 130"/>
              <a:gd name="T59" fmla="*/ 43 h 124"/>
              <a:gd name="T60" fmla="*/ 65 w 130"/>
              <a:gd name="T61" fmla="*/ 8 h 124"/>
              <a:gd name="T62" fmla="*/ 82 w 130"/>
              <a:gd name="T63" fmla="*/ 43 h 124"/>
              <a:gd name="T64" fmla="*/ 121 w 130"/>
              <a:gd name="T65" fmla="*/ 48 h 124"/>
              <a:gd name="T66" fmla="*/ 93 w 130"/>
              <a:gd name="T67" fmla="*/ 7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0" h="124">
                <a:moveTo>
                  <a:pt x="129" y="46"/>
                </a:moveTo>
                <a:cubicBezTo>
                  <a:pt x="127" y="43"/>
                  <a:pt x="125" y="40"/>
                  <a:pt x="121" y="40"/>
                </a:cubicBezTo>
                <a:cubicBezTo>
                  <a:pt x="88" y="35"/>
                  <a:pt x="88" y="35"/>
                  <a:pt x="88" y="35"/>
                </a:cubicBezTo>
                <a:cubicBezTo>
                  <a:pt x="73" y="5"/>
                  <a:pt x="73" y="5"/>
                  <a:pt x="73" y="5"/>
                </a:cubicBezTo>
                <a:cubicBezTo>
                  <a:pt x="72" y="2"/>
                  <a:pt x="69" y="0"/>
                  <a:pt x="65" y="0"/>
                </a:cubicBezTo>
                <a:cubicBezTo>
                  <a:pt x="61" y="0"/>
                  <a:pt x="58" y="2"/>
                  <a:pt x="57" y="5"/>
                </a:cubicBezTo>
                <a:cubicBezTo>
                  <a:pt x="42" y="35"/>
                  <a:pt x="42" y="35"/>
                  <a:pt x="42" y="35"/>
                </a:cubicBezTo>
                <a:cubicBezTo>
                  <a:pt x="9" y="40"/>
                  <a:pt x="9" y="40"/>
                  <a:pt x="9" y="40"/>
                </a:cubicBezTo>
                <a:cubicBezTo>
                  <a:pt x="5" y="40"/>
                  <a:pt x="3" y="43"/>
                  <a:pt x="1" y="46"/>
                </a:cubicBezTo>
                <a:cubicBezTo>
                  <a:pt x="0" y="49"/>
                  <a:pt x="1" y="53"/>
                  <a:pt x="4" y="55"/>
                </a:cubicBezTo>
                <a:cubicBezTo>
                  <a:pt x="28" y="79"/>
                  <a:pt x="28" y="79"/>
                  <a:pt x="28" y="79"/>
                </a:cubicBezTo>
                <a:cubicBezTo>
                  <a:pt x="22" y="113"/>
                  <a:pt x="22" y="113"/>
                  <a:pt x="22" y="113"/>
                </a:cubicBezTo>
                <a:cubicBezTo>
                  <a:pt x="22" y="117"/>
                  <a:pt x="23" y="120"/>
                  <a:pt x="26" y="122"/>
                </a:cubicBezTo>
                <a:cubicBezTo>
                  <a:pt x="28" y="123"/>
                  <a:pt x="30" y="124"/>
                  <a:pt x="31" y="124"/>
                </a:cubicBezTo>
                <a:cubicBezTo>
                  <a:pt x="33" y="124"/>
                  <a:pt x="35" y="123"/>
                  <a:pt x="36" y="123"/>
                </a:cubicBezTo>
                <a:cubicBezTo>
                  <a:pt x="65" y="107"/>
                  <a:pt x="65" y="107"/>
                  <a:pt x="65" y="107"/>
                </a:cubicBezTo>
                <a:cubicBezTo>
                  <a:pt x="94" y="123"/>
                  <a:pt x="94" y="123"/>
                  <a:pt x="94" y="123"/>
                </a:cubicBezTo>
                <a:cubicBezTo>
                  <a:pt x="95" y="123"/>
                  <a:pt x="97" y="124"/>
                  <a:pt x="99" y="124"/>
                </a:cubicBezTo>
                <a:cubicBezTo>
                  <a:pt x="100" y="124"/>
                  <a:pt x="102" y="123"/>
                  <a:pt x="104" y="122"/>
                </a:cubicBezTo>
                <a:cubicBezTo>
                  <a:pt x="107" y="120"/>
                  <a:pt x="108" y="117"/>
                  <a:pt x="108" y="113"/>
                </a:cubicBezTo>
                <a:cubicBezTo>
                  <a:pt x="102" y="79"/>
                  <a:pt x="102" y="79"/>
                  <a:pt x="102" y="79"/>
                </a:cubicBezTo>
                <a:cubicBezTo>
                  <a:pt x="126" y="55"/>
                  <a:pt x="126" y="55"/>
                  <a:pt x="126" y="55"/>
                </a:cubicBezTo>
                <a:cubicBezTo>
                  <a:pt x="129" y="53"/>
                  <a:pt x="130" y="49"/>
                  <a:pt x="129" y="46"/>
                </a:cubicBezTo>
                <a:close/>
                <a:moveTo>
                  <a:pt x="93" y="77"/>
                </a:moveTo>
                <a:cubicBezTo>
                  <a:pt x="99" y="116"/>
                  <a:pt x="99" y="116"/>
                  <a:pt x="99" y="116"/>
                </a:cubicBezTo>
                <a:cubicBezTo>
                  <a:pt x="65" y="98"/>
                  <a:pt x="65" y="98"/>
                  <a:pt x="65" y="98"/>
                </a:cubicBezTo>
                <a:cubicBezTo>
                  <a:pt x="31" y="116"/>
                  <a:pt x="31" y="116"/>
                  <a:pt x="31" y="116"/>
                </a:cubicBezTo>
                <a:cubicBezTo>
                  <a:pt x="37" y="77"/>
                  <a:pt x="37" y="77"/>
                  <a:pt x="37" y="77"/>
                </a:cubicBezTo>
                <a:cubicBezTo>
                  <a:pt x="9" y="48"/>
                  <a:pt x="9" y="48"/>
                  <a:pt x="9" y="48"/>
                </a:cubicBezTo>
                <a:cubicBezTo>
                  <a:pt x="48" y="43"/>
                  <a:pt x="48" y="43"/>
                  <a:pt x="48" y="43"/>
                </a:cubicBezTo>
                <a:cubicBezTo>
                  <a:pt x="65" y="8"/>
                  <a:pt x="65" y="8"/>
                  <a:pt x="65" y="8"/>
                </a:cubicBezTo>
                <a:cubicBezTo>
                  <a:pt x="82" y="43"/>
                  <a:pt x="82" y="43"/>
                  <a:pt x="82" y="43"/>
                </a:cubicBezTo>
                <a:cubicBezTo>
                  <a:pt x="121" y="48"/>
                  <a:pt x="121" y="48"/>
                  <a:pt x="121" y="48"/>
                </a:cubicBezTo>
                <a:lnTo>
                  <a:pt x="93" y="77"/>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40" name="组合 39"/>
          <p:cNvGrpSpPr/>
          <p:nvPr/>
        </p:nvGrpSpPr>
        <p:grpSpPr>
          <a:xfrm>
            <a:off x="3367182" y="4337190"/>
            <a:ext cx="2219984" cy="1220554"/>
            <a:chOff x="3367182" y="4337190"/>
            <a:chExt cx="2219984" cy="1220554"/>
          </a:xfrm>
        </p:grpSpPr>
        <p:sp>
          <p:nvSpPr>
            <p:cNvPr id="24" name="矩形 23"/>
            <p:cNvSpPr/>
            <p:nvPr/>
          </p:nvSpPr>
          <p:spPr>
            <a:xfrm>
              <a:off x="3367182" y="4689814"/>
              <a:ext cx="2219984" cy="86793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a:t>
              </a:r>
            </a:p>
          </p:txBody>
        </p:sp>
        <p:sp>
          <p:nvSpPr>
            <p:cNvPr id="25" name="矩形 24"/>
            <p:cNvSpPr/>
            <p:nvPr/>
          </p:nvSpPr>
          <p:spPr>
            <a:xfrm>
              <a:off x="3563973" y="4337190"/>
              <a:ext cx="1826400"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grpSp>
        <p:nvGrpSpPr>
          <p:cNvPr id="41" name="组合 40"/>
          <p:cNvGrpSpPr/>
          <p:nvPr/>
        </p:nvGrpSpPr>
        <p:grpSpPr>
          <a:xfrm>
            <a:off x="6128304" y="4337190"/>
            <a:ext cx="2219984" cy="1220554"/>
            <a:chOff x="6128304" y="4337190"/>
            <a:chExt cx="2219984" cy="1220554"/>
          </a:xfrm>
        </p:grpSpPr>
        <p:sp>
          <p:nvSpPr>
            <p:cNvPr id="28" name="矩形 27"/>
            <p:cNvSpPr/>
            <p:nvPr/>
          </p:nvSpPr>
          <p:spPr>
            <a:xfrm>
              <a:off x="6128304" y="4689814"/>
              <a:ext cx="2219984" cy="86793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a:t>
              </a:r>
            </a:p>
          </p:txBody>
        </p:sp>
        <p:sp>
          <p:nvSpPr>
            <p:cNvPr id="29" name="矩形 28"/>
            <p:cNvSpPr/>
            <p:nvPr/>
          </p:nvSpPr>
          <p:spPr>
            <a:xfrm>
              <a:off x="6325095" y="4337190"/>
              <a:ext cx="1826400"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grpSp>
        <p:nvGrpSpPr>
          <p:cNvPr id="33" name="组合 32"/>
          <p:cNvGrpSpPr/>
          <p:nvPr/>
        </p:nvGrpSpPr>
        <p:grpSpPr>
          <a:xfrm>
            <a:off x="8926952" y="4337190"/>
            <a:ext cx="2219984" cy="1220554"/>
            <a:chOff x="8926952" y="4337190"/>
            <a:chExt cx="2219984" cy="1220554"/>
          </a:xfrm>
        </p:grpSpPr>
        <p:sp>
          <p:nvSpPr>
            <p:cNvPr id="31" name="矩形 30"/>
            <p:cNvSpPr/>
            <p:nvPr/>
          </p:nvSpPr>
          <p:spPr>
            <a:xfrm>
              <a:off x="8926952" y="4689814"/>
              <a:ext cx="2219984" cy="86793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a:t>
              </a:r>
            </a:p>
          </p:txBody>
        </p:sp>
        <p:sp>
          <p:nvSpPr>
            <p:cNvPr id="32" name="矩形 31"/>
            <p:cNvSpPr/>
            <p:nvPr/>
          </p:nvSpPr>
          <p:spPr>
            <a:xfrm>
              <a:off x="9123743" y="4337190"/>
              <a:ext cx="1826400"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grpSp>
        <p:nvGrpSpPr>
          <p:cNvPr id="34" name="组合 33"/>
          <p:cNvGrpSpPr/>
          <p:nvPr/>
        </p:nvGrpSpPr>
        <p:grpSpPr>
          <a:xfrm>
            <a:off x="4766504" y="1389797"/>
            <a:ext cx="2219984" cy="1220554"/>
            <a:chOff x="8926952" y="4337190"/>
            <a:chExt cx="2219984" cy="1220554"/>
          </a:xfrm>
        </p:grpSpPr>
        <p:sp>
          <p:nvSpPr>
            <p:cNvPr id="35" name="矩形 34"/>
            <p:cNvSpPr/>
            <p:nvPr/>
          </p:nvSpPr>
          <p:spPr>
            <a:xfrm>
              <a:off x="8926952" y="4689814"/>
              <a:ext cx="2219984" cy="86793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a:t>
              </a:r>
            </a:p>
          </p:txBody>
        </p:sp>
        <p:sp>
          <p:nvSpPr>
            <p:cNvPr id="36" name="矩形 35"/>
            <p:cNvSpPr/>
            <p:nvPr/>
          </p:nvSpPr>
          <p:spPr>
            <a:xfrm>
              <a:off x="9123743" y="4337190"/>
              <a:ext cx="1826400"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grpSp>
        <p:nvGrpSpPr>
          <p:cNvPr id="37" name="组合 36"/>
          <p:cNvGrpSpPr/>
          <p:nvPr/>
        </p:nvGrpSpPr>
        <p:grpSpPr>
          <a:xfrm>
            <a:off x="7515122" y="1389797"/>
            <a:ext cx="2219984" cy="1220554"/>
            <a:chOff x="8926952" y="4337190"/>
            <a:chExt cx="2219984" cy="1220554"/>
          </a:xfrm>
        </p:grpSpPr>
        <p:sp>
          <p:nvSpPr>
            <p:cNvPr id="38" name="矩形 37"/>
            <p:cNvSpPr/>
            <p:nvPr/>
          </p:nvSpPr>
          <p:spPr>
            <a:xfrm>
              <a:off x="8926952" y="4689814"/>
              <a:ext cx="2219984" cy="86793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Calibri"/>
                  <a:ea typeface="微软雅黑"/>
                  <a:cs typeface="+mn-cs"/>
                </a:rPr>
                <a:t>用户可以在投影仪或者计算机上进行演示也可以将演示文稿打印</a:t>
              </a:r>
            </a:p>
          </p:txBody>
        </p:sp>
        <p:sp>
          <p:nvSpPr>
            <p:cNvPr id="39" name="矩形 38"/>
            <p:cNvSpPr/>
            <p:nvPr/>
          </p:nvSpPr>
          <p:spPr>
            <a:xfrm>
              <a:off x="9123743" y="4337190"/>
              <a:ext cx="1826400"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spTree>
    <p:extLst>
      <p:ext uri="{BB962C8B-B14F-4D97-AF65-F5344CB8AC3E}">
        <p14:creationId xmlns:p14="http://schemas.microsoft.com/office/powerpoint/2010/main" val="13183287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nodeType="withEffect">
                                  <p:stCondLst>
                                    <p:cond delay="25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nodeType="withEffect">
                                  <p:stCondLst>
                                    <p:cond delay="50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53" presetClass="entr" presetSubtype="16" fill="hold" nodeType="withEffect">
                                  <p:stCondLst>
                                    <p:cond delay="75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par>
                                <p:cTn id="25" presetID="53" presetClass="entr" presetSubtype="16" fill="hold" nodeType="withEffect">
                                  <p:stCondLst>
                                    <p:cond delay="100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1500"/>
                            </p:stCondLst>
                            <p:childTnLst>
                              <p:par>
                                <p:cTn id="31" presetID="10" presetClass="entr" presetSubtype="0"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childTnLst>
                          </p:cTn>
                        </p:par>
                        <p:par>
                          <p:cTn id="46" fill="hold">
                            <p:stCondLst>
                              <p:cond delay="2000"/>
                            </p:stCondLst>
                            <p:childTnLst>
                              <p:par>
                                <p:cTn id="47" presetID="12" presetClass="entr" presetSubtype="1"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additive="base">
                                        <p:cTn id="49" dur="500"/>
                                        <p:tgtEl>
                                          <p:spTgt spid="40"/>
                                        </p:tgtEl>
                                        <p:attrNameLst>
                                          <p:attrName>ppt_y</p:attrName>
                                        </p:attrNameLst>
                                      </p:cBhvr>
                                      <p:tavLst>
                                        <p:tav tm="0">
                                          <p:val>
                                            <p:strVal val="#ppt_y-#ppt_h*1.125000"/>
                                          </p:val>
                                        </p:tav>
                                        <p:tav tm="100000">
                                          <p:val>
                                            <p:strVal val="#ppt_y"/>
                                          </p:val>
                                        </p:tav>
                                      </p:tavLst>
                                    </p:anim>
                                    <p:animEffect transition="in" filter="wipe(down)">
                                      <p:cBhvr>
                                        <p:cTn id="50" dur="500"/>
                                        <p:tgtEl>
                                          <p:spTgt spid="40"/>
                                        </p:tgtEl>
                                      </p:cBhvr>
                                    </p:animEffect>
                                  </p:childTnLst>
                                </p:cTn>
                              </p:par>
                              <p:par>
                                <p:cTn id="51" presetID="12" presetClass="entr" presetSubtype="4" fill="hold" nodeType="withEffect">
                                  <p:stCondLst>
                                    <p:cond delay="250"/>
                                  </p:stCondLst>
                                  <p:childTnLst>
                                    <p:set>
                                      <p:cBhvr>
                                        <p:cTn id="52" dur="1" fill="hold">
                                          <p:stCondLst>
                                            <p:cond delay="0"/>
                                          </p:stCondLst>
                                        </p:cTn>
                                        <p:tgtEl>
                                          <p:spTgt spid="34"/>
                                        </p:tgtEl>
                                        <p:attrNameLst>
                                          <p:attrName>style.visibility</p:attrName>
                                        </p:attrNameLst>
                                      </p:cBhvr>
                                      <p:to>
                                        <p:strVal val="visible"/>
                                      </p:to>
                                    </p:set>
                                    <p:anim calcmode="lin" valueType="num">
                                      <p:cBhvr additive="base">
                                        <p:cTn id="53" dur="500"/>
                                        <p:tgtEl>
                                          <p:spTgt spid="34"/>
                                        </p:tgtEl>
                                        <p:attrNameLst>
                                          <p:attrName>ppt_y</p:attrName>
                                        </p:attrNameLst>
                                      </p:cBhvr>
                                      <p:tavLst>
                                        <p:tav tm="0">
                                          <p:val>
                                            <p:strVal val="#ppt_y+#ppt_h*1.125000"/>
                                          </p:val>
                                        </p:tav>
                                        <p:tav tm="100000">
                                          <p:val>
                                            <p:strVal val="#ppt_y"/>
                                          </p:val>
                                        </p:tav>
                                      </p:tavLst>
                                    </p:anim>
                                    <p:animEffect transition="in" filter="wipe(up)">
                                      <p:cBhvr>
                                        <p:cTn id="54" dur="500"/>
                                        <p:tgtEl>
                                          <p:spTgt spid="34"/>
                                        </p:tgtEl>
                                      </p:cBhvr>
                                    </p:animEffect>
                                  </p:childTnLst>
                                </p:cTn>
                              </p:par>
                              <p:par>
                                <p:cTn id="55" presetID="12" presetClass="entr" presetSubtype="1" fill="hold" nodeType="withEffect">
                                  <p:stCondLst>
                                    <p:cond delay="500"/>
                                  </p:stCondLst>
                                  <p:childTnLst>
                                    <p:set>
                                      <p:cBhvr>
                                        <p:cTn id="56" dur="1" fill="hold">
                                          <p:stCondLst>
                                            <p:cond delay="0"/>
                                          </p:stCondLst>
                                        </p:cTn>
                                        <p:tgtEl>
                                          <p:spTgt spid="41"/>
                                        </p:tgtEl>
                                        <p:attrNameLst>
                                          <p:attrName>style.visibility</p:attrName>
                                        </p:attrNameLst>
                                      </p:cBhvr>
                                      <p:to>
                                        <p:strVal val="visible"/>
                                      </p:to>
                                    </p:set>
                                    <p:anim calcmode="lin" valueType="num">
                                      <p:cBhvr additive="base">
                                        <p:cTn id="57" dur="500"/>
                                        <p:tgtEl>
                                          <p:spTgt spid="41"/>
                                        </p:tgtEl>
                                        <p:attrNameLst>
                                          <p:attrName>ppt_y</p:attrName>
                                        </p:attrNameLst>
                                      </p:cBhvr>
                                      <p:tavLst>
                                        <p:tav tm="0">
                                          <p:val>
                                            <p:strVal val="#ppt_y-#ppt_h*1.125000"/>
                                          </p:val>
                                        </p:tav>
                                        <p:tav tm="100000">
                                          <p:val>
                                            <p:strVal val="#ppt_y"/>
                                          </p:val>
                                        </p:tav>
                                      </p:tavLst>
                                    </p:anim>
                                    <p:animEffect transition="in" filter="wipe(down)">
                                      <p:cBhvr>
                                        <p:cTn id="58" dur="500"/>
                                        <p:tgtEl>
                                          <p:spTgt spid="41"/>
                                        </p:tgtEl>
                                      </p:cBhvr>
                                    </p:animEffect>
                                  </p:childTnLst>
                                </p:cTn>
                              </p:par>
                              <p:par>
                                <p:cTn id="59" presetID="12" presetClass="entr" presetSubtype="4" fill="hold" nodeType="withEffect">
                                  <p:stCondLst>
                                    <p:cond delay="75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p:tgtEl>
                                          <p:spTgt spid="37"/>
                                        </p:tgtEl>
                                        <p:attrNameLst>
                                          <p:attrName>ppt_y</p:attrName>
                                        </p:attrNameLst>
                                      </p:cBhvr>
                                      <p:tavLst>
                                        <p:tav tm="0">
                                          <p:val>
                                            <p:strVal val="#ppt_y+#ppt_h*1.125000"/>
                                          </p:val>
                                        </p:tav>
                                        <p:tav tm="100000">
                                          <p:val>
                                            <p:strVal val="#ppt_y"/>
                                          </p:val>
                                        </p:tav>
                                      </p:tavLst>
                                    </p:anim>
                                    <p:animEffect transition="in" filter="wipe(up)">
                                      <p:cBhvr>
                                        <p:cTn id="62" dur="500"/>
                                        <p:tgtEl>
                                          <p:spTgt spid="37"/>
                                        </p:tgtEl>
                                      </p:cBhvr>
                                    </p:animEffect>
                                  </p:childTnLst>
                                </p:cTn>
                              </p:par>
                              <p:par>
                                <p:cTn id="63" presetID="12" presetClass="entr" presetSubtype="1" fill="hold" nodeType="withEffect">
                                  <p:stCondLst>
                                    <p:cond delay="100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p:tgtEl>
                                          <p:spTgt spid="33"/>
                                        </p:tgtEl>
                                        <p:attrNameLst>
                                          <p:attrName>ppt_y</p:attrName>
                                        </p:attrNameLst>
                                      </p:cBhvr>
                                      <p:tavLst>
                                        <p:tav tm="0">
                                          <p:val>
                                            <p:strVal val="#ppt_y-#ppt_h*1.125000"/>
                                          </p:val>
                                        </p:tav>
                                        <p:tav tm="100000">
                                          <p:val>
                                            <p:strVal val="#ppt_y"/>
                                          </p:val>
                                        </p:tav>
                                      </p:tavLst>
                                    </p:anim>
                                    <p:animEffect transition="in" filter="wipe(down)">
                                      <p:cBhvr>
                                        <p:cTn id="6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263288" y="344509"/>
            <a:ext cx="482958" cy="476518"/>
          </a:xfrm>
          <a:prstGeom prst="triangle">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等腰三角形 2"/>
          <p:cNvSpPr/>
          <p:nvPr/>
        </p:nvSpPr>
        <p:spPr>
          <a:xfrm rot="5400000">
            <a:off x="437152" y="344509"/>
            <a:ext cx="482958" cy="476518"/>
          </a:xfrm>
          <a:prstGeom prst="triangle">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4" name="文本框 3"/>
          <p:cNvSpPr txBox="1"/>
          <p:nvPr/>
        </p:nvSpPr>
        <p:spPr>
          <a:xfrm>
            <a:off x="916890" y="312261"/>
            <a:ext cx="2646878"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5982DB"/>
                </a:solidFill>
                <a:effectLst/>
                <a:uLnTx/>
                <a:uFillTx/>
                <a:latin typeface="Arial"/>
                <a:ea typeface="微软雅黑"/>
                <a:cs typeface="+mn-cs"/>
              </a:rPr>
              <a:t>标题文字添加此处</a:t>
            </a:r>
          </a:p>
        </p:txBody>
      </p:sp>
      <p:sp>
        <p:nvSpPr>
          <p:cNvPr id="5" name="文本框 4"/>
          <p:cNvSpPr txBox="1"/>
          <p:nvPr/>
        </p:nvSpPr>
        <p:spPr>
          <a:xfrm>
            <a:off x="911948" y="683447"/>
            <a:ext cx="2632364" cy="27699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BIAO TI WEN ZI TIAN JIA CI CHU</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endParaRPr>
          </a:p>
        </p:txBody>
      </p:sp>
      <p:pic>
        <p:nvPicPr>
          <p:cNvPr id="19" name="图片占位符 18"/>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21" name="图片占位符 20"/>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23" name="图片占位符 22"/>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grpSp>
        <p:nvGrpSpPr>
          <p:cNvPr id="36" name="组合 35"/>
          <p:cNvGrpSpPr/>
          <p:nvPr/>
        </p:nvGrpSpPr>
        <p:grpSpPr>
          <a:xfrm>
            <a:off x="911948" y="1415011"/>
            <a:ext cx="5285652" cy="1231094"/>
            <a:chOff x="911948" y="1415011"/>
            <a:chExt cx="5285652" cy="1231094"/>
          </a:xfrm>
        </p:grpSpPr>
        <p:sp>
          <p:nvSpPr>
            <p:cNvPr id="12" name="矩形: 圆角 11"/>
            <p:cNvSpPr/>
            <p:nvPr/>
          </p:nvSpPr>
          <p:spPr>
            <a:xfrm>
              <a:off x="911948" y="1460500"/>
              <a:ext cx="891452" cy="891452"/>
            </a:xfrm>
            <a:prstGeom prst="round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6" name="Freeform 67"/>
            <p:cNvSpPr>
              <a:spLocks noEditPoints="1"/>
            </p:cNvSpPr>
            <p:nvPr/>
          </p:nvSpPr>
          <p:spPr bwMode="auto">
            <a:xfrm>
              <a:off x="1136608" y="1703140"/>
              <a:ext cx="422415" cy="423813"/>
            </a:xfrm>
            <a:custGeom>
              <a:avLst/>
              <a:gdLst>
                <a:gd name="T0" fmla="*/ 52 w 128"/>
                <a:gd name="T1" fmla="*/ 40 h 128"/>
                <a:gd name="T2" fmla="*/ 48 w 128"/>
                <a:gd name="T3" fmla="*/ 44 h 128"/>
                <a:gd name="T4" fmla="*/ 48 w 128"/>
                <a:gd name="T5" fmla="*/ 84 h 128"/>
                <a:gd name="T6" fmla="*/ 52 w 128"/>
                <a:gd name="T7" fmla="*/ 88 h 128"/>
                <a:gd name="T8" fmla="*/ 56 w 128"/>
                <a:gd name="T9" fmla="*/ 84 h 128"/>
                <a:gd name="T10" fmla="*/ 56 w 128"/>
                <a:gd name="T11" fmla="*/ 44 h 128"/>
                <a:gd name="T12" fmla="*/ 52 w 128"/>
                <a:gd name="T13" fmla="*/ 40 h 128"/>
                <a:gd name="T14" fmla="*/ 64 w 128"/>
                <a:gd name="T15" fmla="*/ 0 h 128"/>
                <a:gd name="T16" fmla="*/ 0 w 128"/>
                <a:gd name="T17" fmla="*/ 64 h 128"/>
                <a:gd name="T18" fmla="*/ 64 w 128"/>
                <a:gd name="T19" fmla="*/ 128 h 128"/>
                <a:gd name="T20" fmla="*/ 128 w 128"/>
                <a:gd name="T21" fmla="*/ 64 h 128"/>
                <a:gd name="T22" fmla="*/ 64 w 128"/>
                <a:gd name="T23" fmla="*/ 0 h 128"/>
                <a:gd name="T24" fmla="*/ 64 w 128"/>
                <a:gd name="T25" fmla="*/ 120 h 128"/>
                <a:gd name="T26" fmla="*/ 8 w 128"/>
                <a:gd name="T27" fmla="*/ 64 h 128"/>
                <a:gd name="T28" fmla="*/ 64 w 128"/>
                <a:gd name="T29" fmla="*/ 8 h 128"/>
                <a:gd name="T30" fmla="*/ 120 w 128"/>
                <a:gd name="T31" fmla="*/ 64 h 128"/>
                <a:gd name="T32" fmla="*/ 64 w 128"/>
                <a:gd name="T33" fmla="*/ 120 h 128"/>
                <a:gd name="T34" fmla="*/ 76 w 128"/>
                <a:gd name="T35" fmla="*/ 40 h 128"/>
                <a:gd name="T36" fmla="*/ 72 w 128"/>
                <a:gd name="T37" fmla="*/ 44 h 128"/>
                <a:gd name="T38" fmla="*/ 72 w 128"/>
                <a:gd name="T39" fmla="*/ 84 h 128"/>
                <a:gd name="T40" fmla="*/ 76 w 128"/>
                <a:gd name="T41" fmla="*/ 88 h 128"/>
                <a:gd name="T42" fmla="*/ 80 w 128"/>
                <a:gd name="T43" fmla="*/ 84 h 128"/>
                <a:gd name="T44" fmla="*/ 80 w 128"/>
                <a:gd name="T45" fmla="*/ 44 h 128"/>
                <a:gd name="T46" fmla="*/ 76 w 128"/>
                <a:gd name="T47" fmla="*/ 4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8" h="128">
                  <a:moveTo>
                    <a:pt x="52" y="40"/>
                  </a:moveTo>
                  <a:cubicBezTo>
                    <a:pt x="50" y="40"/>
                    <a:pt x="48" y="42"/>
                    <a:pt x="48" y="44"/>
                  </a:cubicBezTo>
                  <a:cubicBezTo>
                    <a:pt x="48" y="84"/>
                    <a:pt x="48" y="84"/>
                    <a:pt x="48" y="84"/>
                  </a:cubicBezTo>
                  <a:cubicBezTo>
                    <a:pt x="48" y="86"/>
                    <a:pt x="50" y="88"/>
                    <a:pt x="52" y="88"/>
                  </a:cubicBezTo>
                  <a:cubicBezTo>
                    <a:pt x="54" y="88"/>
                    <a:pt x="56" y="86"/>
                    <a:pt x="56" y="84"/>
                  </a:cubicBezTo>
                  <a:cubicBezTo>
                    <a:pt x="56" y="44"/>
                    <a:pt x="56" y="44"/>
                    <a:pt x="56" y="44"/>
                  </a:cubicBezTo>
                  <a:cubicBezTo>
                    <a:pt x="56" y="42"/>
                    <a:pt x="54" y="40"/>
                    <a:pt x="52" y="40"/>
                  </a:cubicBezTo>
                  <a:close/>
                  <a:moveTo>
                    <a:pt x="64" y="0"/>
                  </a:moveTo>
                  <a:cubicBezTo>
                    <a:pt x="29" y="0"/>
                    <a:pt x="0" y="29"/>
                    <a:pt x="0" y="64"/>
                  </a:cubicBezTo>
                  <a:cubicBezTo>
                    <a:pt x="0" y="99"/>
                    <a:pt x="29" y="128"/>
                    <a:pt x="64" y="128"/>
                  </a:cubicBezTo>
                  <a:cubicBezTo>
                    <a:pt x="99" y="128"/>
                    <a:pt x="128" y="99"/>
                    <a:pt x="128" y="64"/>
                  </a:cubicBezTo>
                  <a:cubicBezTo>
                    <a:pt x="128" y="29"/>
                    <a:pt x="99" y="0"/>
                    <a:pt x="64" y="0"/>
                  </a:cubicBezTo>
                  <a:close/>
                  <a:moveTo>
                    <a:pt x="64" y="120"/>
                  </a:moveTo>
                  <a:cubicBezTo>
                    <a:pt x="33" y="120"/>
                    <a:pt x="8" y="95"/>
                    <a:pt x="8" y="64"/>
                  </a:cubicBezTo>
                  <a:cubicBezTo>
                    <a:pt x="8" y="33"/>
                    <a:pt x="33" y="8"/>
                    <a:pt x="64" y="8"/>
                  </a:cubicBezTo>
                  <a:cubicBezTo>
                    <a:pt x="95" y="8"/>
                    <a:pt x="120" y="33"/>
                    <a:pt x="120" y="64"/>
                  </a:cubicBezTo>
                  <a:cubicBezTo>
                    <a:pt x="120" y="95"/>
                    <a:pt x="95" y="120"/>
                    <a:pt x="64" y="120"/>
                  </a:cubicBezTo>
                  <a:close/>
                  <a:moveTo>
                    <a:pt x="76" y="40"/>
                  </a:moveTo>
                  <a:cubicBezTo>
                    <a:pt x="74" y="40"/>
                    <a:pt x="72" y="42"/>
                    <a:pt x="72" y="44"/>
                  </a:cubicBezTo>
                  <a:cubicBezTo>
                    <a:pt x="72" y="84"/>
                    <a:pt x="72" y="84"/>
                    <a:pt x="72" y="84"/>
                  </a:cubicBezTo>
                  <a:cubicBezTo>
                    <a:pt x="72" y="86"/>
                    <a:pt x="74" y="88"/>
                    <a:pt x="76" y="88"/>
                  </a:cubicBezTo>
                  <a:cubicBezTo>
                    <a:pt x="78" y="88"/>
                    <a:pt x="80" y="86"/>
                    <a:pt x="80" y="84"/>
                  </a:cubicBezTo>
                  <a:cubicBezTo>
                    <a:pt x="80" y="44"/>
                    <a:pt x="80" y="44"/>
                    <a:pt x="80" y="44"/>
                  </a:cubicBezTo>
                  <a:cubicBezTo>
                    <a:pt x="80" y="42"/>
                    <a:pt x="78" y="40"/>
                    <a:pt x="76" y="40"/>
                  </a:cubicBez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29" name="组合 28"/>
            <p:cNvGrpSpPr/>
            <p:nvPr/>
          </p:nvGrpSpPr>
          <p:grpSpPr>
            <a:xfrm>
              <a:off x="1925322" y="1415011"/>
              <a:ext cx="4272278" cy="1231094"/>
              <a:chOff x="1925322" y="1415011"/>
              <a:chExt cx="4272278" cy="1231094"/>
            </a:xfrm>
          </p:grpSpPr>
          <p:sp>
            <p:nvSpPr>
              <p:cNvPr id="27" name="矩形 26"/>
              <p:cNvSpPr/>
              <p:nvPr/>
            </p:nvSpPr>
            <p:spPr>
              <a:xfrm>
                <a:off x="1925323" y="1778175"/>
                <a:ext cx="4272277" cy="867930"/>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latin typeface="Calibri"/>
                  </a:rPr>
                  <a:t>用户可以在投影仪或者计算机上进行演示，也可以将演示文稿打印出来，制作成胶片，以便应用到更广泛的领域中</a:t>
                </a:r>
              </a:p>
            </p:txBody>
          </p:sp>
          <p:sp>
            <p:nvSpPr>
              <p:cNvPr id="28" name="矩形 27"/>
              <p:cNvSpPr/>
              <p:nvPr/>
            </p:nvSpPr>
            <p:spPr>
              <a:xfrm>
                <a:off x="1925322" y="1415011"/>
                <a:ext cx="2034163" cy="424732"/>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grpSp>
      <p:grpSp>
        <p:nvGrpSpPr>
          <p:cNvPr id="37" name="组合 36"/>
          <p:cNvGrpSpPr/>
          <p:nvPr/>
        </p:nvGrpSpPr>
        <p:grpSpPr>
          <a:xfrm>
            <a:off x="911948" y="2976924"/>
            <a:ext cx="5285652" cy="1231094"/>
            <a:chOff x="911948" y="2976924"/>
            <a:chExt cx="5285652" cy="1231094"/>
          </a:xfrm>
        </p:grpSpPr>
        <p:sp>
          <p:nvSpPr>
            <p:cNvPr id="13" name="矩形: 圆角 12"/>
            <p:cNvSpPr/>
            <p:nvPr/>
          </p:nvSpPr>
          <p:spPr>
            <a:xfrm>
              <a:off x="911948" y="3027724"/>
              <a:ext cx="891452" cy="891452"/>
            </a:xfrm>
            <a:prstGeom prst="round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Freeform 57"/>
            <p:cNvSpPr>
              <a:spLocks noEditPoints="1"/>
            </p:cNvSpPr>
            <p:nvPr/>
          </p:nvSpPr>
          <p:spPr bwMode="auto">
            <a:xfrm>
              <a:off x="1142693" y="3275954"/>
              <a:ext cx="397239" cy="423814"/>
            </a:xfrm>
            <a:custGeom>
              <a:avLst/>
              <a:gdLst>
                <a:gd name="T0" fmla="*/ 189 w 284"/>
                <a:gd name="T1" fmla="*/ 38 h 303"/>
                <a:gd name="T2" fmla="*/ 95 w 284"/>
                <a:gd name="T3" fmla="*/ 0 h 303"/>
                <a:gd name="T4" fmla="*/ 0 w 284"/>
                <a:gd name="T5" fmla="*/ 38 h 303"/>
                <a:gd name="T6" fmla="*/ 0 w 284"/>
                <a:gd name="T7" fmla="*/ 303 h 303"/>
                <a:gd name="T8" fmla="*/ 95 w 284"/>
                <a:gd name="T9" fmla="*/ 265 h 303"/>
                <a:gd name="T10" fmla="*/ 189 w 284"/>
                <a:gd name="T11" fmla="*/ 303 h 303"/>
                <a:gd name="T12" fmla="*/ 284 w 284"/>
                <a:gd name="T13" fmla="*/ 265 h 303"/>
                <a:gd name="T14" fmla="*/ 284 w 284"/>
                <a:gd name="T15" fmla="*/ 0 h 303"/>
                <a:gd name="T16" fmla="*/ 189 w 284"/>
                <a:gd name="T17" fmla="*/ 38 h 303"/>
                <a:gd name="T18" fmla="*/ 85 w 284"/>
                <a:gd name="T19" fmla="*/ 246 h 303"/>
                <a:gd name="T20" fmla="*/ 19 w 284"/>
                <a:gd name="T21" fmla="*/ 272 h 303"/>
                <a:gd name="T22" fmla="*/ 19 w 284"/>
                <a:gd name="T23" fmla="*/ 55 h 303"/>
                <a:gd name="T24" fmla="*/ 85 w 284"/>
                <a:gd name="T25" fmla="*/ 29 h 303"/>
                <a:gd name="T26" fmla="*/ 85 w 284"/>
                <a:gd name="T27" fmla="*/ 246 h 303"/>
                <a:gd name="T28" fmla="*/ 180 w 284"/>
                <a:gd name="T29" fmla="*/ 275 h 303"/>
                <a:gd name="T30" fmla="*/ 104 w 284"/>
                <a:gd name="T31" fmla="*/ 246 h 303"/>
                <a:gd name="T32" fmla="*/ 104 w 284"/>
                <a:gd name="T33" fmla="*/ 29 h 303"/>
                <a:gd name="T34" fmla="*/ 180 w 284"/>
                <a:gd name="T35" fmla="*/ 57 h 303"/>
                <a:gd name="T36" fmla="*/ 180 w 284"/>
                <a:gd name="T37" fmla="*/ 275 h 303"/>
                <a:gd name="T38" fmla="*/ 265 w 284"/>
                <a:gd name="T39" fmla="*/ 249 h 303"/>
                <a:gd name="T40" fmla="*/ 199 w 284"/>
                <a:gd name="T41" fmla="*/ 275 h 303"/>
                <a:gd name="T42" fmla="*/ 199 w 284"/>
                <a:gd name="T43" fmla="*/ 57 h 303"/>
                <a:gd name="T44" fmla="*/ 265 w 284"/>
                <a:gd name="T45" fmla="*/ 31 h 303"/>
                <a:gd name="T46" fmla="*/ 265 w 284"/>
                <a:gd name="T47" fmla="*/ 24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4" h="303">
                  <a:moveTo>
                    <a:pt x="189" y="38"/>
                  </a:moveTo>
                  <a:lnTo>
                    <a:pt x="95" y="0"/>
                  </a:lnTo>
                  <a:lnTo>
                    <a:pt x="0" y="38"/>
                  </a:lnTo>
                  <a:lnTo>
                    <a:pt x="0" y="303"/>
                  </a:lnTo>
                  <a:lnTo>
                    <a:pt x="95" y="265"/>
                  </a:lnTo>
                  <a:lnTo>
                    <a:pt x="189" y="303"/>
                  </a:lnTo>
                  <a:lnTo>
                    <a:pt x="284" y="265"/>
                  </a:lnTo>
                  <a:lnTo>
                    <a:pt x="284" y="0"/>
                  </a:lnTo>
                  <a:lnTo>
                    <a:pt x="189" y="38"/>
                  </a:lnTo>
                  <a:close/>
                  <a:moveTo>
                    <a:pt x="85" y="246"/>
                  </a:moveTo>
                  <a:lnTo>
                    <a:pt x="19" y="272"/>
                  </a:lnTo>
                  <a:lnTo>
                    <a:pt x="19" y="55"/>
                  </a:lnTo>
                  <a:lnTo>
                    <a:pt x="85" y="29"/>
                  </a:lnTo>
                  <a:lnTo>
                    <a:pt x="85" y="246"/>
                  </a:lnTo>
                  <a:close/>
                  <a:moveTo>
                    <a:pt x="180" y="275"/>
                  </a:moveTo>
                  <a:lnTo>
                    <a:pt x="104" y="246"/>
                  </a:lnTo>
                  <a:lnTo>
                    <a:pt x="104" y="29"/>
                  </a:lnTo>
                  <a:lnTo>
                    <a:pt x="180" y="57"/>
                  </a:lnTo>
                  <a:lnTo>
                    <a:pt x="180" y="275"/>
                  </a:lnTo>
                  <a:close/>
                  <a:moveTo>
                    <a:pt x="265" y="249"/>
                  </a:moveTo>
                  <a:lnTo>
                    <a:pt x="199" y="275"/>
                  </a:lnTo>
                  <a:lnTo>
                    <a:pt x="199" y="57"/>
                  </a:lnTo>
                  <a:lnTo>
                    <a:pt x="265" y="31"/>
                  </a:lnTo>
                  <a:lnTo>
                    <a:pt x="265" y="249"/>
                  </a:ln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dirty="0"/>
            </a:p>
          </p:txBody>
        </p:sp>
        <p:grpSp>
          <p:nvGrpSpPr>
            <p:cNvPr id="30" name="组合 29"/>
            <p:cNvGrpSpPr/>
            <p:nvPr/>
          </p:nvGrpSpPr>
          <p:grpSpPr>
            <a:xfrm>
              <a:off x="1925322" y="2976924"/>
              <a:ext cx="4272278" cy="1231094"/>
              <a:chOff x="1925322" y="1415011"/>
              <a:chExt cx="4272278" cy="1231094"/>
            </a:xfrm>
          </p:grpSpPr>
          <p:sp>
            <p:nvSpPr>
              <p:cNvPr id="31" name="矩形 30"/>
              <p:cNvSpPr/>
              <p:nvPr/>
            </p:nvSpPr>
            <p:spPr>
              <a:xfrm>
                <a:off x="1925323" y="1778175"/>
                <a:ext cx="4272277" cy="867930"/>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latin typeface="Calibri"/>
                  </a:rPr>
                  <a:t>用户可以在投影仪或者计算机上进行演示，也可以将演示文稿打印出来，制作成胶片，以便应用到更广泛的领域中</a:t>
                </a:r>
              </a:p>
            </p:txBody>
          </p:sp>
          <p:sp>
            <p:nvSpPr>
              <p:cNvPr id="32" name="矩形 31"/>
              <p:cNvSpPr/>
              <p:nvPr/>
            </p:nvSpPr>
            <p:spPr>
              <a:xfrm>
                <a:off x="1925322" y="1415011"/>
                <a:ext cx="2034163" cy="424732"/>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grpSp>
      <p:grpSp>
        <p:nvGrpSpPr>
          <p:cNvPr id="38" name="组合 37"/>
          <p:cNvGrpSpPr/>
          <p:nvPr/>
        </p:nvGrpSpPr>
        <p:grpSpPr>
          <a:xfrm>
            <a:off x="911948" y="4527550"/>
            <a:ext cx="6923952" cy="972562"/>
            <a:chOff x="911948" y="4527550"/>
            <a:chExt cx="6923952" cy="972562"/>
          </a:xfrm>
        </p:grpSpPr>
        <p:sp>
          <p:nvSpPr>
            <p:cNvPr id="14" name="矩形: 圆角 13"/>
            <p:cNvSpPr/>
            <p:nvPr/>
          </p:nvSpPr>
          <p:spPr>
            <a:xfrm>
              <a:off x="911948" y="4594948"/>
              <a:ext cx="891452" cy="891452"/>
            </a:xfrm>
            <a:prstGeom prst="round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 name="Freeform 34"/>
            <p:cNvSpPr>
              <a:spLocks noEditPoints="1"/>
            </p:cNvSpPr>
            <p:nvPr/>
          </p:nvSpPr>
          <p:spPr bwMode="auto">
            <a:xfrm>
              <a:off x="1126985" y="4853172"/>
              <a:ext cx="422415" cy="397239"/>
            </a:xfrm>
            <a:custGeom>
              <a:avLst/>
              <a:gdLst>
                <a:gd name="T0" fmla="*/ 72 w 128"/>
                <a:gd name="T1" fmla="*/ 56 h 120"/>
                <a:gd name="T2" fmla="*/ 28 w 128"/>
                <a:gd name="T3" fmla="*/ 56 h 120"/>
                <a:gd name="T4" fmla="*/ 24 w 128"/>
                <a:gd name="T5" fmla="*/ 60 h 120"/>
                <a:gd name="T6" fmla="*/ 28 w 128"/>
                <a:gd name="T7" fmla="*/ 64 h 120"/>
                <a:gd name="T8" fmla="*/ 72 w 128"/>
                <a:gd name="T9" fmla="*/ 64 h 120"/>
                <a:gd name="T10" fmla="*/ 76 w 128"/>
                <a:gd name="T11" fmla="*/ 60 h 120"/>
                <a:gd name="T12" fmla="*/ 72 w 128"/>
                <a:gd name="T13" fmla="*/ 56 h 120"/>
                <a:gd name="T14" fmla="*/ 116 w 128"/>
                <a:gd name="T15" fmla="*/ 0 h 120"/>
                <a:gd name="T16" fmla="*/ 12 w 128"/>
                <a:gd name="T17" fmla="*/ 0 h 120"/>
                <a:gd name="T18" fmla="*/ 0 w 128"/>
                <a:gd name="T19" fmla="*/ 12 h 120"/>
                <a:gd name="T20" fmla="*/ 0 w 128"/>
                <a:gd name="T21" fmla="*/ 80 h 120"/>
                <a:gd name="T22" fmla="*/ 12 w 128"/>
                <a:gd name="T23" fmla="*/ 92 h 120"/>
                <a:gd name="T24" fmla="*/ 28 w 128"/>
                <a:gd name="T25" fmla="*/ 92 h 120"/>
                <a:gd name="T26" fmla="*/ 28 w 128"/>
                <a:gd name="T27" fmla="*/ 109 h 120"/>
                <a:gd name="T28" fmla="*/ 44 w 128"/>
                <a:gd name="T29" fmla="*/ 113 h 120"/>
                <a:gd name="T30" fmla="*/ 68 w 128"/>
                <a:gd name="T31" fmla="*/ 92 h 120"/>
                <a:gd name="T32" fmla="*/ 116 w 128"/>
                <a:gd name="T33" fmla="*/ 92 h 120"/>
                <a:gd name="T34" fmla="*/ 128 w 128"/>
                <a:gd name="T35" fmla="*/ 80 h 120"/>
                <a:gd name="T36" fmla="*/ 128 w 128"/>
                <a:gd name="T37" fmla="*/ 12 h 120"/>
                <a:gd name="T38" fmla="*/ 116 w 128"/>
                <a:gd name="T39" fmla="*/ 0 h 120"/>
                <a:gd name="T40" fmla="*/ 120 w 128"/>
                <a:gd name="T41" fmla="*/ 76 h 120"/>
                <a:gd name="T42" fmla="*/ 112 w 128"/>
                <a:gd name="T43" fmla="*/ 84 h 120"/>
                <a:gd name="T44" fmla="*/ 66 w 128"/>
                <a:gd name="T45" fmla="*/ 84 h 120"/>
                <a:gd name="T46" fmla="*/ 39 w 128"/>
                <a:gd name="T47" fmla="*/ 107 h 120"/>
                <a:gd name="T48" fmla="*/ 36 w 128"/>
                <a:gd name="T49" fmla="*/ 92 h 120"/>
                <a:gd name="T50" fmla="*/ 36 w 128"/>
                <a:gd name="T51" fmla="*/ 92 h 120"/>
                <a:gd name="T52" fmla="*/ 36 w 128"/>
                <a:gd name="T53" fmla="*/ 84 h 120"/>
                <a:gd name="T54" fmla="*/ 16 w 128"/>
                <a:gd name="T55" fmla="*/ 84 h 120"/>
                <a:gd name="T56" fmla="*/ 8 w 128"/>
                <a:gd name="T57" fmla="*/ 76 h 120"/>
                <a:gd name="T58" fmla="*/ 8 w 128"/>
                <a:gd name="T59" fmla="*/ 16 h 120"/>
                <a:gd name="T60" fmla="*/ 16 w 128"/>
                <a:gd name="T61" fmla="*/ 8 h 120"/>
                <a:gd name="T62" fmla="*/ 112 w 128"/>
                <a:gd name="T63" fmla="*/ 8 h 120"/>
                <a:gd name="T64" fmla="*/ 120 w 128"/>
                <a:gd name="T65" fmla="*/ 16 h 120"/>
                <a:gd name="T66" fmla="*/ 120 w 128"/>
                <a:gd name="T67" fmla="*/ 76 h 120"/>
                <a:gd name="T68" fmla="*/ 100 w 128"/>
                <a:gd name="T69" fmla="*/ 40 h 120"/>
                <a:gd name="T70" fmla="*/ 28 w 128"/>
                <a:gd name="T71" fmla="*/ 40 h 120"/>
                <a:gd name="T72" fmla="*/ 24 w 128"/>
                <a:gd name="T73" fmla="*/ 44 h 120"/>
                <a:gd name="T74" fmla="*/ 28 w 128"/>
                <a:gd name="T75" fmla="*/ 48 h 120"/>
                <a:gd name="T76" fmla="*/ 100 w 128"/>
                <a:gd name="T77" fmla="*/ 48 h 120"/>
                <a:gd name="T78" fmla="*/ 104 w 128"/>
                <a:gd name="T79" fmla="*/ 44 h 120"/>
                <a:gd name="T80" fmla="*/ 100 w 128"/>
                <a:gd name="T81" fmla="*/ 40 h 120"/>
                <a:gd name="T82" fmla="*/ 100 w 128"/>
                <a:gd name="T83" fmla="*/ 24 h 120"/>
                <a:gd name="T84" fmla="*/ 28 w 128"/>
                <a:gd name="T85" fmla="*/ 24 h 120"/>
                <a:gd name="T86" fmla="*/ 24 w 128"/>
                <a:gd name="T87" fmla="*/ 28 h 120"/>
                <a:gd name="T88" fmla="*/ 28 w 128"/>
                <a:gd name="T89" fmla="*/ 32 h 120"/>
                <a:gd name="T90" fmla="*/ 100 w 128"/>
                <a:gd name="T91" fmla="*/ 32 h 120"/>
                <a:gd name="T92" fmla="*/ 104 w 128"/>
                <a:gd name="T93" fmla="*/ 28 h 120"/>
                <a:gd name="T94" fmla="*/ 100 w 128"/>
                <a:gd name="T95" fmla="*/ 2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8" h="120">
                  <a:moveTo>
                    <a:pt x="72" y="56"/>
                  </a:moveTo>
                  <a:cubicBezTo>
                    <a:pt x="28" y="56"/>
                    <a:pt x="28" y="56"/>
                    <a:pt x="28" y="56"/>
                  </a:cubicBezTo>
                  <a:cubicBezTo>
                    <a:pt x="25" y="56"/>
                    <a:pt x="24" y="58"/>
                    <a:pt x="24" y="60"/>
                  </a:cubicBezTo>
                  <a:cubicBezTo>
                    <a:pt x="24" y="62"/>
                    <a:pt x="25" y="64"/>
                    <a:pt x="28" y="64"/>
                  </a:cubicBezTo>
                  <a:cubicBezTo>
                    <a:pt x="72" y="64"/>
                    <a:pt x="72" y="64"/>
                    <a:pt x="72" y="64"/>
                  </a:cubicBezTo>
                  <a:cubicBezTo>
                    <a:pt x="74" y="64"/>
                    <a:pt x="76" y="62"/>
                    <a:pt x="76" y="60"/>
                  </a:cubicBezTo>
                  <a:cubicBezTo>
                    <a:pt x="76" y="58"/>
                    <a:pt x="74" y="56"/>
                    <a:pt x="72" y="56"/>
                  </a:cubicBezTo>
                  <a:close/>
                  <a:moveTo>
                    <a:pt x="116" y="0"/>
                  </a:moveTo>
                  <a:cubicBezTo>
                    <a:pt x="12" y="0"/>
                    <a:pt x="12" y="0"/>
                    <a:pt x="12" y="0"/>
                  </a:cubicBezTo>
                  <a:cubicBezTo>
                    <a:pt x="5" y="0"/>
                    <a:pt x="0" y="5"/>
                    <a:pt x="0" y="12"/>
                  </a:cubicBezTo>
                  <a:cubicBezTo>
                    <a:pt x="0" y="80"/>
                    <a:pt x="0" y="80"/>
                    <a:pt x="0" y="80"/>
                  </a:cubicBezTo>
                  <a:cubicBezTo>
                    <a:pt x="0" y="86"/>
                    <a:pt x="5" y="92"/>
                    <a:pt x="12" y="92"/>
                  </a:cubicBezTo>
                  <a:cubicBezTo>
                    <a:pt x="28" y="92"/>
                    <a:pt x="28" y="92"/>
                    <a:pt x="28" y="92"/>
                  </a:cubicBezTo>
                  <a:cubicBezTo>
                    <a:pt x="28" y="109"/>
                    <a:pt x="28" y="109"/>
                    <a:pt x="28" y="109"/>
                  </a:cubicBezTo>
                  <a:cubicBezTo>
                    <a:pt x="29" y="114"/>
                    <a:pt x="35" y="120"/>
                    <a:pt x="44" y="113"/>
                  </a:cubicBezTo>
                  <a:cubicBezTo>
                    <a:pt x="68" y="92"/>
                    <a:pt x="68" y="92"/>
                    <a:pt x="68" y="92"/>
                  </a:cubicBezTo>
                  <a:cubicBezTo>
                    <a:pt x="116" y="92"/>
                    <a:pt x="116" y="92"/>
                    <a:pt x="116" y="92"/>
                  </a:cubicBezTo>
                  <a:cubicBezTo>
                    <a:pt x="122" y="92"/>
                    <a:pt x="128" y="86"/>
                    <a:pt x="128" y="80"/>
                  </a:cubicBezTo>
                  <a:cubicBezTo>
                    <a:pt x="128" y="12"/>
                    <a:pt x="128" y="12"/>
                    <a:pt x="128" y="12"/>
                  </a:cubicBezTo>
                  <a:cubicBezTo>
                    <a:pt x="128" y="5"/>
                    <a:pt x="122" y="0"/>
                    <a:pt x="116" y="0"/>
                  </a:cubicBezTo>
                  <a:close/>
                  <a:moveTo>
                    <a:pt x="120" y="76"/>
                  </a:moveTo>
                  <a:cubicBezTo>
                    <a:pt x="120" y="80"/>
                    <a:pt x="116" y="84"/>
                    <a:pt x="112" y="84"/>
                  </a:cubicBezTo>
                  <a:cubicBezTo>
                    <a:pt x="66" y="84"/>
                    <a:pt x="66" y="84"/>
                    <a:pt x="66" y="84"/>
                  </a:cubicBezTo>
                  <a:cubicBezTo>
                    <a:pt x="39" y="107"/>
                    <a:pt x="39" y="107"/>
                    <a:pt x="39" y="107"/>
                  </a:cubicBezTo>
                  <a:cubicBezTo>
                    <a:pt x="35" y="113"/>
                    <a:pt x="36" y="98"/>
                    <a:pt x="36" y="92"/>
                  </a:cubicBezTo>
                  <a:cubicBezTo>
                    <a:pt x="36" y="92"/>
                    <a:pt x="36" y="92"/>
                    <a:pt x="36" y="92"/>
                  </a:cubicBezTo>
                  <a:cubicBezTo>
                    <a:pt x="36" y="84"/>
                    <a:pt x="36" y="84"/>
                    <a:pt x="36" y="84"/>
                  </a:cubicBezTo>
                  <a:cubicBezTo>
                    <a:pt x="16" y="84"/>
                    <a:pt x="16" y="84"/>
                    <a:pt x="16" y="84"/>
                  </a:cubicBezTo>
                  <a:cubicBezTo>
                    <a:pt x="11" y="84"/>
                    <a:pt x="8" y="80"/>
                    <a:pt x="8" y="76"/>
                  </a:cubicBezTo>
                  <a:cubicBezTo>
                    <a:pt x="8" y="16"/>
                    <a:pt x="8" y="16"/>
                    <a:pt x="8" y="16"/>
                  </a:cubicBezTo>
                  <a:cubicBezTo>
                    <a:pt x="8" y="11"/>
                    <a:pt x="11" y="8"/>
                    <a:pt x="16" y="8"/>
                  </a:cubicBezTo>
                  <a:cubicBezTo>
                    <a:pt x="112" y="8"/>
                    <a:pt x="112" y="8"/>
                    <a:pt x="112" y="8"/>
                  </a:cubicBezTo>
                  <a:cubicBezTo>
                    <a:pt x="116" y="8"/>
                    <a:pt x="120" y="11"/>
                    <a:pt x="120" y="16"/>
                  </a:cubicBezTo>
                  <a:lnTo>
                    <a:pt x="120" y="76"/>
                  </a:lnTo>
                  <a:close/>
                  <a:moveTo>
                    <a:pt x="100" y="40"/>
                  </a:moveTo>
                  <a:cubicBezTo>
                    <a:pt x="28" y="40"/>
                    <a:pt x="28" y="40"/>
                    <a:pt x="28" y="40"/>
                  </a:cubicBezTo>
                  <a:cubicBezTo>
                    <a:pt x="25" y="40"/>
                    <a:pt x="24" y="42"/>
                    <a:pt x="24" y="44"/>
                  </a:cubicBezTo>
                  <a:cubicBezTo>
                    <a:pt x="24" y="46"/>
                    <a:pt x="25" y="48"/>
                    <a:pt x="28" y="48"/>
                  </a:cubicBezTo>
                  <a:cubicBezTo>
                    <a:pt x="100" y="48"/>
                    <a:pt x="100" y="48"/>
                    <a:pt x="100" y="48"/>
                  </a:cubicBezTo>
                  <a:cubicBezTo>
                    <a:pt x="102" y="48"/>
                    <a:pt x="104" y="46"/>
                    <a:pt x="104" y="44"/>
                  </a:cubicBezTo>
                  <a:cubicBezTo>
                    <a:pt x="104" y="42"/>
                    <a:pt x="102" y="40"/>
                    <a:pt x="100" y="40"/>
                  </a:cubicBezTo>
                  <a:close/>
                  <a:moveTo>
                    <a:pt x="100" y="24"/>
                  </a:moveTo>
                  <a:cubicBezTo>
                    <a:pt x="28" y="24"/>
                    <a:pt x="28" y="24"/>
                    <a:pt x="28" y="24"/>
                  </a:cubicBezTo>
                  <a:cubicBezTo>
                    <a:pt x="25" y="24"/>
                    <a:pt x="24" y="26"/>
                    <a:pt x="24" y="28"/>
                  </a:cubicBezTo>
                  <a:cubicBezTo>
                    <a:pt x="24" y="30"/>
                    <a:pt x="25" y="32"/>
                    <a:pt x="28" y="32"/>
                  </a:cubicBezTo>
                  <a:cubicBezTo>
                    <a:pt x="100" y="32"/>
                    <a:pt x="100" y="32"/>
                    <a:pt x="100" y="32"/>
                  </a:cubicBezTo>
                  <a:cubicBezTo>
                    <a:pt x="102" y="32"/>
                    <a:pt x="104" y="30"/>
                    <a:pt x="104" y="28"/>
                  </a:cubicBezTo>
                  <a:cubicBezTo>
                    <a:pt x="104" y="26"/>
                    <a:pt x="102" y="24"/>
                    <a:pt x="100" y="24"/>
                  </a:cubicBez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33" name="组合 32"/>
            <p:cNvGrpSpPr/>
            <p:nvPr/>
          </p:nvGrpSpPr>
          <p:grpSpPr>
            <a:xfrm>
              <a:off x="1925322" y="4527550"/>
              <a:ext cx="5910578" cy="972562"/>
              <a:chOff x="1925322" y="1415011"/>
              <a:chExt cx="5910578" cy="972562"/>
            </a:xfrm>
          </p:grpSpPr>
          <p:sp>
            <p:nvSpPr>
              <p:cNvPr id="34" name="矩形 33"/>
              <p:cNvSpPr/>
              <p:nvPr/>
            </p:nvSpPr>
            <p:spPr>
              <a:xfrm>
                <a:off x="1925323" y="1778175"/>
                <a:ext cx="5910577" cy="609398"/>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latin typeface="Calibri"/>
                  </a:rPr>
                  <a:t>用户可以在投影仪或者计算机上进行演示，也可以将演示文稿打印出来制作成胶片，以便应用到更广泛的领域中</a:t>
                </a:r>
              </a:p>
            </p:txBody>
          </p:sp>
          <p:sp>
            <p:nvSpPr>
              <p:cNvPr id="35" name="矩形 34"/>
              <p:cNvSpPr/>
              <p:nvPr/>
            </p:nvSpPr>
            <p:spPr>
              <a:xfrm>
                <a:off x="1925322" y="1415011"/>
                <a:ext cx="2034163" cy="424732"/>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标题文字添加</a:t>
                </a:r>
              </a:p>
            </p:txBody>
          </p:sp>
        </p:grpSp>
      </p:grpSp>
    </p:spTree>
    <p:extLst>
      <p:ext uri="{BB962C8B-B14F-4D97-AF65-F5344CB8AC3E}">
        <p14:creationId xmlns:p14="http://schemas.microsoft.com/office/powerpoint/2010/main" val="1898452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0-#ppt_w/2"/>
                                          </p:val>
                                        </p:tav>
                                        <p:tav tm="100000">
                                          <p:val>
                                            <p:strVal val="#ppt_x"/>
                                          </p:val>
                                        </p:tav>
                                      </p:tavLst>
                                    </p:anim>
                                    <p:anim calcmode="lin" valueType="num">
                                      <p:cBhvr additive="base">
                                        <p:cTn id="12" dur="500" fill="hold"/>
                                        <p:tgtEl>
                                          <p:spTgt spid="3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0-#ppt_w/2"/>
                                          </p:val>
                                        </p:tav>
                                        <p:tav tm="100000">
                                          <p:val>
                                            <p:strVal val="#ppt_x"/>
                                          </p:val>
                                        </p:tav>
                                      </p:tavLst>
                                    </p:anim>
                                    <p:anim calcmode="lin" valueType="num">
                                      <p:cBhvr additive="base">
                                        <p:cTn id="16" dur="500" fill="hold"/>
                                        <p:tgtEl>
                                          <p:spTgt spid="38"/>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par>
                                <p:cTn id="23" presetID="53" presetClass="entr" presetSubtype="16" fill="hold" nodeType="withEffect">
                                  <p:stCondLst>
                                    <p:cond delay="25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par>
                                <p:cTn id="28" presetID="53" presetClass="entr" presetSubtype="16" fill="hold" nodeType="withEffect">
                                  <p:stCondLst>
                                    <p:cond delay="50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263288" y="344509"/>
            <a:ext cx="482958" cy="476518"/>
          </a:xfrm>
          <a:prstGeom prst="triangle">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等腰三角形 2"/>
          <p:cNvSpPr/>
          <p:nvPr/>
        </p:nvSpPr>
        <p:spPr>
          <a:xfrm rot="5400000">
            <a:off x="437152" y="344509"/>
            <a:ext cx="482958" cy="476518"/>
          </a:xfrm>
          <a:prstGeom prst="triangle">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4" name="文本框 3"/>
          <p:cNvSpPr txBox="1"/>
          <p:nvPr/>
        </p:nvSpPr>
        <p:spPr>
          <a:xfrm>
            <a:off x="916890" y="312261"/>
            <a:ext cx="2646878"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5982DB"/>
                </a:solidFill>
                <a:effectLst/>
                <a:uLnTx/>
                <a:uFillTx/>
                <a:latin typeface="Arial"/>
                <a:ea typeface="微软雅黑"/>
                <a:cs typeface="+mn-cs"/>
              </a:rPr>
              <a:t>标题文字添加此处</a:t>
            </a:r>
          </a:p>
        </p:txBody>
      </p:sp>
      <p:sp>
        <p:nvSpPr>
          <p:cNvPr id="5" name="文本框 4"/>
          <p:cNvSpPr txBox="1"/>
          <p:nvPr/>
        </p:nvSpPr>
        <p:spPr>
          <a:xfrm>
            <a:off x="911948" y="683447"/>
            <a:ext cx="2632364" cy="27699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BIAO TI WEN ZI TIAN JIA CI CHU</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endParaRPr>
          </a:p>
        </p:txBody>
      </p:sp>
      <p:sp>
        <p:nvSpPr>
          <p:cNvPr id="17" name="箭头: 右 16"/>
          <p:cNvSpPr/>
          <p:nvPr/>
        </p:nvSpPr>
        <p:spPr>
          <a:xfrm>
            <a:off x="6470096" y="2120900"/>
            <a:ext cx="431626" cy="314450"/>
          </a:xfrm>
          <a:prstGeom prst="rightArrow">
            <a:avLst/>
          </a:prstGeom>
          <a:pattFill prst="ltUpDiag">
            <a:fgClr>
              <a:schemeClr val="tx1">
                <a:lumMod val="50000"/>
                <a:lumOff val="5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箭头: 右 17"/>
          <p:cNvSpPr/>
          <p:nvPr/>
        </p:nvSpPr>
        <p:spPr>
          <a:xfrm>
            <a:off x="8879290" y="2120900"/>
            <a:ext cx="431626" cy="314450"/>
          </a:xfrm>
          <a:prstGeom prst="rightArrow">
            <a:avLst/>
          </a:prstGeom>
          <a:pattFill prst="ltUpDiag">
            <a:fgClr>
              <a:schemeClr val="tx1">
                <a:lumMod val="50000"/>
                <a:lumOff val="5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占位符 20"/>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ln w="25400">
            <a:solidFill>
              <a:schemeClr val="accent6"/>
            </a:solidFill>
            <a:prstDash val="sysDash"/>
          </a:ln>
        </p:spPr>
      </p:pic>
      <p:sp>
        <p:nvSpPr>
          <p:cNvPr id="22" name="矩形 21"/>
          <p:cNvSpPr/>
          <p:nvPr/>
        </p:nvSpPr>
        <p:spPr>
          <a:xfrm>
            <a:off x="4884410" y="3625850"/>
            <a:ext cx="6012189" cy="849656"/>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latin typeface="Calibri"/>
              </a:rPr>
              <a:t>用户可以在投影仪或者计算机上进行演示也可以将演示文稿打印出来制作成胶片以便应用用户可以在投影仪或者计算机上进行演示也可以将演示文稿打印出来制作成胶片以便应用</a:t>
            </a:r>
          </a:p>
        </p:txBody>
      </p:sp>
      <p:sp>
        <p:nvSpPr>
          <p:cNvPr id="23" name="矩形 22"/>
          <p:cNvSpPr/>
          <p:nvPr/>
        </p:nvSpPr>
        <p:spPr>
          <a:xfrm>
            <a:off x="4884410" y="4778250"/>
            <a:ext cx="6012189" cy="849656"/>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latin typeface="Calibri"/>
              </a:rPr>
              <a:t>用户可以在投影仪或者计算机上进行演示也可以将演示文稿打印出来制作成胶片以便应用用户可以在投影仪或者计算机上进行演示也可以将演示文稿打印出来制作成胶片以便应用</a:t>
            </a:r>
          </a:p>
        </p:txBody>
      </p:sp>
      <p:grpSp>
        <p:nvGrpSpPr>
          <p:cNvPr id="30" name="组合 29"/>
          <p:cNvGrpSpPr/>
          <p:nvPr/>
        </p:nvGrpSpPr>
        <p:grpSpPr>
          <a:xfrm>
            <a:off x="4884410" y="1689100"/>
            <a:ext cx="1229639" cy="1193800"/>
            <a:chOff x="4884410" y="1689100"/>
            <a:chExt cx="1229639" cy="1193800"/>
          </a:xfrm>
        </p:grpSpPr>
        <p:sp>
          <p:nvSpPr>
            <p:cNvPr id="14" name="任意多边形: 形状 13"/>
            <p:cNvSpPr/>
            <p:nvPr/>
          </p:nvSpPr>
          <p:spPr>
            <a:xfrm>
              <a:off x="4884411" y="1689100"/>
              <a:ext cx="521981" cy="449983"/>
            </a:xfrm>
            <a:custGeom>
              <a:avLst/>
              <a:gdLst>
                <a:gd name="connsiteX0" fmla="*/ 198971 w 683270"/>
                <a:gd name="connsiteY0" fmla="*/ 0 h 589025"/>
                <a:gd name="connsiteX1" fmla="*/ 683270 w 683270"/>
                <a:gd name="connsiteY1" fmla="*/ 0 h 589025"/>
                <a:gd name="connsiteX2" fmla="*/ 0 w 683270"/>
                <a:gd name="connsiteY2" fmla="*/ 589025 h 589025"/>
                <a:gd name="connsiteX3" fmla="*/ 0 w 683270"/>
                <a:gd name="connsiteY3" fmla="*/ 198971 h 589025"/>
                <a:gd name="connsiteX4" fmla="*/ 198971 w 683270"/>
                <a:gd name="connsiteY4" fmla="*/ 0 h 589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3270" h="589025">
                  <a:moveTo>
                    <a:pt x="198971" y="0"/>
                  </a:moveTo>
                  <a:lnTo>
                    <a:pt x="683270" y="0"/>
                  </a:lnTo>
                  <a:lnTo>
                    <a:pt x="0" y="589025"/>
                  </a:lnTo>
                  <a:lnTo>
                    <a:pt x="0" y="198971"/>
                  </a:lnTo>
                  <a:cubicBezTo>
                    <a:pt x="0" y="89082"/>
                    <a:pt x="89082" y="0"/>
                    <a:pt x="198971" y="0"/>
                  </a:cubicBezTo>
                  <a:close/>
                </a:path>
              </a:pathLst>
            </a:custGeom>
            <a:pattFill prst="ltUpDiag">
              <a:fgClr>
                <a:schemeClr val="accent6"/>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矩形: 圆角 5"/>
            <p:cNvSpPr/>
            <p:nvPr/>
          </p:nvSpPr>
          <p:spPr>
            <a:xfrm>
              <a:off x="4884411" y="1689100"/>
              <a:ext cx="1193800" cy="1193800"/>
            </a:xfrm>
            <a:prstGeom prst="round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 name="矩形 26"/>
            <p:cNvSpPr/>
            <p:nvPr/>
          </p:nvSpPr>
          <p:spPr>
            <a:xfrm>
              <a:off x="4884410" y="2005985"/>
              <a:ext cx="1229639" cy="75713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a:t>
              </a:r>
              <a:endParaRPr kumimoji="0" lang="en-US" altLang="zh-CN"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添加</a:t>
              </a:r>
            </a:p>
          </p:txBody>
        </p:sp>
      </p:grpSp>
      <p:grpSp>
        <p:nvGrpSpPr>
          <p:cNvPr id="31" name="组合 30"/>
          <p:cNvGrpSpPr/>
          <p:nvPr/>
        </p:nvGrpSpPr>
        <p:grpSpPr>
          <a:xfrm>
            <a:off x="7283168" y="1689100"/>
            <a:ext cx="1229639" cy="1193800"/>
            <a:chOff x="7283168" y="1689100"/>
            <a:chExt cx="1229639" cy="1193800"/>
          </a:xfrm>
        </p:grpSpPr>
        <p:sp>
          <p:nvSpPr>
            <p:cNvPr id="15" name="任意多边形: 形状 14"/>
            <p:cNvSpPr/>
            <p:nvPr/>
          </p:nvSpPr>
          <p:spPr>
            <a:xfrm>
              <a:off x="7293606" y="1689100"/>
              <a:ext cx="521981" cy="449983"/>
            </a:xfrm>
            <a:custGeom>
              <a:avLst/>
              <a:gdLst>
                <a:gd name="connsiteX0" fmla="*/ 198971 w 683270"/>
                <a:gd name="connsiteY0" fmla="*/ 0 h 589025"/>
                <a:gd name="connsiteX1" fmla="*/ 683270 w 683270"/>
                <a:gd name="connsiteY1" fmla="*/ 0 h 589025"/>
                <a:gd name="connsiteX2" fmla="*/ 0 w 683270"/>
                <a:gd name="connsiteY2" fmla="*/ 589025 h 589025"/>
                <a:gd name="connsiteX3" fmla="*/ 0 w 683270"/>
                <a:gd name="connsiteY3" fmla="*/ 198971 h 589025"/>
                <a:gd name="connsiteX4" fmla="*/ 198971 w 683270"/>
                <a:gd name="connsiteY4" fmla="*/ 0 h 589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3270" h="589025">
                  <a:moveTo>
                    <a:pt x="198971" y="0"/>
                  </a:moveTo>
                  <a:lnTo>
                    <a:pt x="683270" y="0"/>
                  </a:lnTo>
                  <a:lnTo>
                    <a:pt x="0" y="589025"/>
                  </a:lnTo>
                  <a:lnTo>
                    <a:pt x="0" y="198971"/>
                  </a:lnTo>
                  <a:cubicBezTo>
                    <a:pt x="0" y="89082"/>
                    <a:pt x="89082" y="0"/>
                    <a:pt x="198971" y="0"/>
                  </a:cubicBezTo>
                  <a:close/>
                </a:path>
              </a:pathLst>
            </a:custGeom>
            <a:pattFill prst="ltUpDiag">
              <a:fgClr>
                <a:schemeClr val="accent6"/>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矩形: 圆角 7"/>
            <p:cNvSpPr/>
            <p:nvPr/>
          </p:nvSpPr>
          <p:spPr>
            <a:xfrm>
              <a:off x="7293606" y="1689100"/>
              <a:ext cx="1193800" cy="1193800"/>
            </a:xfrm>
            <a:prstGeom prst="round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矩形 27"/>
            <p:cNvSpPr/>
            <p:nvPr/>
          </p:nvSpPr>
          <p:spPr>
            <a:xfrm>
              <a:off x="7283168" y="2005985"/>
              <a:ext cx="1229639" cy="75713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a:t>
              </a:r>
              <a:endParaRPr kumimoji="0" lang="en-US" altLang="zh-CN"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添加</a:t>
              </a:r>
            </a:p>
          </p:txBody>
        </p:sp>
      </p:grpSp>
      <p:grpSp>
        <p:nvGrpSpPr>
          <p:cNvPr id="32" name="组合 31"/>
          <p:cNvGrpSpPr/>
          <p:nvPr/>
        </p:nvGrpSpPr>
        <p:grpSpPr>
          <a:xfrm>
            <a:off x="9677399" y="1689100"/>
            <a:ext cx="1229639" cy="1193800"/>
            <a:chOff x="9677399" y="1689100"/>
            <a:chExt cx="1229639" cy="1193800"/>
          </a:xfrm>
        </p:grpSpPr>
        <p:sp>
          <p:nvSpPr>
            <p:cNvPr id="16" name="任意多边形: 形状 15"/>
            <p:cNvSpPr/>
            <p:nvPr/>
          </p:nvSpPr>
          <p:spPr>
            <a:xfrm>
              <a:off x="9702800" y="1689100"/>
              <a:ext cx="521981" cy="449983"/>
            </a:xfrm>
            <a:custGeom>
              <a:avLst/>
              <a:gdLst>
                <a:gd name="connsiteX0" fmla="*/ 198971 w 683270"/>
                <a:gd name="connsiteY0" fmla="*/ 0 h 589025"/>
                <a:gd name="connsiteX1" fmla="*/ 683270 w 683270"/>
                <a:gd name="connsiteY1" fmla="*/ 0 h 589025"/>
                <a:gd name="connsiteX2" fmla="*/ 0 w 683270"/>
                <a:gd name="connsiteY2" fmla="*/ 589025 h 589025"/>
                <a:gd name="connsiteX3" fmla="*/ 0 w 683270"/>
                <a:gd name="connsiteY3" fmla="*/ 198971 h 589025"/>
                <a:gd name="connsiteX4" fmla="*/ 198971 w 683270"/>
                <a:gd name="connsiteY4" fmla="*/ 0 h 589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3270" h="589025">
                  <a:moveTo>
                    <a:pt x="198971" y="0"/>
                  </a:moveTo>
                  <a:lnTo>
                    <a:pt x="683270" y="0"/>
                  </a:lnTo>
                  <a:lnTo>
                    <a:pt x="0" y="589025"/>
                  </a:lnTo>
                  <a:lnTo>
                    <a:pt x="0" y="198971"/>
                  </a:lnTo>
                  <a:cubicBezTo>
                    <a:pt x="0" y="89082"/>
                    <a:pt x="89082" y="0"/>
                    <a:pt x="198971" y="0"/>
                  </a:cubicBezTo>
                  <a:close/>
                </a:path>
              </a:pathLst>
            </a:custGeom>
            <a:pattFill prst="ltUpDiag">
              <a:fgClr>
                <a:schemeClr val="accent6"/>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矩形: 圆角 8"/>
            <p:cNvSpPr/>
            <p:nvPr/>
          </p:nvSpPr>
          <p:spPr>
            <a:xfrm>
              <a:off x="9702800" y="1689100"/>
              <a:ext cx="1193800" cy="1193800"/>
            </a:xfrm>
            <a:prstGeom prst="roundRect">
              <a:avLst/>
            </a:prstGeom>
            <a:noFill/>
            <a:ln w="19050">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矩形 28"/>
            <p:cNvSpPr/>
            <p:nvPr/>
          </p:nvSpPr>
          <p:spPr>
            <a:xfrm>
              <a:off x="9677399" y="2005985"/>
              <a:ext cx="1229639" cy="75713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标题文字</a:t>
              </a:r>
              <a:endParaRPr kumimoji="0" lang="en-US" altLang="zh-CN"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black">
                      <a:lumMod val="65000"/>
                      <a:lumOff val="35000"/>
                    </a:prstClr>
                  </a:solidFill>
                  <a:effectLst/>
                  <a:uLnTx/>
                  <a:uFillTx/>
                  <a:latin typeface="Calibri"/>
                  <a:ea typeface="微软雅黑"/>
                  <a:cs typeface="+mn-cs"/>
                </a:rPr>
                <a:t>添加</a:t>
              </a:r>
            </a:p>
          </p:txBody>
        </p:sp>
      </p:grpSp>
    </p:spTree>
    <p:extLst>
      <p:ext uri="{BB962C8B-B14F-4D97-AF65-F5344CB8AC3E}">
        <p14:creationId xmlns:p14="http://schemas.microsoft.com/office/powerpoint/2010/main" val="40589557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strips(downLeft)">
                                      <p:cBhvr>
                                        <p:cTn id="7" dur="500"/>
                                        <p:tgtEl>
                                          <p:spTgt spid="2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animEffect transition="in" filter="fade">
                                      <p:cBhvr>
                                        <p:cTn id="18" dur="500"/>
                                        <p:tgtEl>
                                          <p:spTgt spid="18"/>
                                        </p:tgtEl>
                                      </p:cBhvr>
                                    </p:animEffect>
                                  </p:childTnLst>
                                </p:cTn>
                              </p:par>
                              <p:par>
                                <p:cTn id="19" presetID="53" presetClass="entr" presetSubtype="16"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p:cTn id="21" dur="500" fill="hold"/>
                                        <p:tgtEl>
                                          <p:spTgt spid="30"/>
                                        </p:tgtEl>
                                        <p:attrNameLst>
                                          <p:attrName>ppt_w</p:attrName>
                                        </p:attrNameLst>
                                      </p:cBhvr>
                                      <p:tavLst>
                                        <p:tav tm="0">
                                          <p:val>
                                            <p:fltVal val="0"/>
                                          </p:val>
                                        </p:tav>
                                        <p:tav tm="100000">
                                          <p:val>
                                            <p:strVal val="#ppt_w"/>
                                          </p:val>
                                        </p:tav>
                                      </p:tavLst>
                                    </p:anim>
                                    <p:anim calcmode="lin" valueType="num">
                                      <p:cBhvr>
                                        <p:cTn id="22" dur="500" fill="hold"/>
                                        <p:tgtEl>
                                          <p:spTgt spid="30"/>
                                        </p:tgtEl>
                                        <p:attrNameLst>
                                          <p:attrName>ppt_h</p:attrName>
                                        </p:attrNameLst>
                                      </p:cBhvr>
                                      <p:tavLst>
                                        <p:tav tm="0">
                                          <p:val>
                                            <p:fltVal val="0"/>
                                          </p:val>
                                        </p:tav>
                                        <p:tav tm="100000">
                                          <p:val>
                                            <p:strVal val="#ppt_h"/>
                                          </p:val>
                                        </p:tav>
                                      </p:tavLst>
                                    </p:anim>
                                    <p:animEffect transition="in" filter="fade">
                                      <p:cBhvr>
                                        <p:cTn id="23" dur="500"/>
                                        <p:tgtEl>
                                          <p:spTgt spid="30"/>
                                        </p:tgtEl>
                                      </p:cBhvr>
                                    </p:animEffect>
                                  </p:childTnLst>
                                </p:cTn>
                              </p:par>
                              <p:par>
                                <p:cTn id="24" presetID="53" presetClass="entr" presetSubtype="16" fill="hold" nodeType="with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p:cTn id="26" dur="500" fill="hold"/>
                                        <p:tgtEl>
                                          <p:spTgt spid="31"/>
                                        </p:tgtEl>
                                        <p:attrNameLst>
                                          <p:attrName>ppt_w</p:attrName>
                                        </p:attrNameLst>
                                      </p:cBhvr>
                                      <p:tavLst>
                                        <p:tav tm="0">
                                          <p:val>
                                            <p:fltVal val="0"/>
                                          </p:val>
                                        </p:tav>
                                        <p:tav tm="100000">
                                          <p:val>
                                            <p:strVal val="#ppt_w"/>
                                          </p:val>
                                        </p:tav>
                                      </p:tavLst>
                                    </p:anim>
                                    <p:anim calcmode="lin" valueType="num">
                                      <p:cBhvr>
                                        <p:cTn id="27" dur="500" fill="hold"/>
                                        <p:tgtEl>
                                          <p:spTgt spid="31"/>
                                        </p:tgtEl>
                                        <p:attrNameLst>
                                          <p:attrName>ppt_h</p:attrName>
                                        </p:attrNameLst>
                                      </p:cBhvr>
                                      <p:tavLst>
                                        <p:tav tm="0">
                                          <p:val>
                                            <p:fltVal val="0"/>
                                          </p:val>
                                        </p:tav>
                                        <p:tav tm="100000">
                                          <p:val>
                                            <p:strVal val="#ppt_h"/>
                                          </p:val>
                                        </p:tav>
                                      </p:tavLst>
                                    </p:anim>
                                    <p:animEffect transition="in" filter="fade">
                                      <p:cBhvr>
                                        <p:cTn id="28" dur="500"/>
                                        <p:tgtEl>
                                          <p:spTgt spid="31"/>
                                        </p:tgtEl>
                                      </p:cBhvr>
                                    </p:animEffect>
                                  </p:childTnLst>
                                </p:cTn>
                              </p:par>
                              <p:par>
                                <p:cTn id="29" presetID="53" presetClass="entr" presetSubtype="16"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p:cTn id="31" dur="500" fill="hold"/>
                                        <p:tgtEl>
                                          <p:spTgt spid="32"/>
                                        </p:tgtEl>
                                        <p:attrNameLst>
                                          <p:attrName>ppt_w</p:attrName>
                                        </p:attrNameLst>
                                      </p:cBhvr>
                                      <p:tavLst>
                                        <p:tav tm="0">
                                          <p:val>
                                            <p:fltVal val="0"/>
                                          </p:val>
                                        </p:tav>
                                        <p:tav tm="100000">
                                          <p:val>
                                            <p:strVal val="#ppt_w"/>
                                          </p:val>
                                        </p:tav>
                                      </p:tavLst>
                                    </p:anim>
                                    <p:anim calcmode="lin" valueType="num">
                                      <p:cBhvr>
                                        <p:cTn id="32" dur="500" fill="hold"/>
                                        <p:tgtEl>
                                          <p:spTgt spid="32"/>
                                        </p:tgtEl>
                                        <p:attrNameLst>
                                          <p:attrName>ppt_h</p:attrName>
                                        </p:attrNameLst>
                                      </p:cBhvr>
                                      <p:tavLst>
                                        <p:tav tm="0">
                                          <p:val>
                                            <p:fltVal val="0"/>
                                          </p:val>
                                        </p:tav>
                                        <p:tav tm="100000">
                                          <p:val>
                                            <p:strVal val="#ppt_h"/>
                                          </p:val>
                                        </p:tav>
                                      </p:tavLst>
                                    </p:anim>
                                    <p:animEffect transition="in" filter="fade">
                                      <p:cBhvr>
                                        <p:cTn id="33" dur="500"/>
                                        <p:tgtEl>
                                          <p:spTgt spid="32"/>
                                        </p:tgtEl>
                                      </p:cBhvr>
                                    </p:animEffect>
                                  </p:childTnLst>
                                </p:cTn>
                              </p:par>
                            </p:childTnLst>
                          </p:cTn>
                        </p:par>
                        <p:par>
                          <p:cTn id="34" fill="hold">
                            <p:stCondLst>
                              <p:cond delay="1000"/>
                            </p:stCondLst>
                            <p:childTnLst>
                              <p:par>
                                <p:cTn id="35" presetID="22" presetClass="entr" presetSubtype="8"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childTnLst>
                          </p:cTn>
                        </p:par>
                        <p:par>
                          <p:cTn id="38" fill="hold">
                            <p:stCondLst>
                              <p:cond delay="1500"/>
                            </p:stCondLst>
                            <p:childTnLst>
                              <p:par>
                                <p:cTn id="39" presetID="22" presetClass="entr" presetSubtype="8"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left)">
                                      <p:cBhvr>
                                        <p:cTn id="4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0" name="矩形 9"/>
          <p:cNvSpPr/>
          <p:nvPr/>
        </p:nvSpPr>
        <p:spPr>
          <a:xfrm>
            <a:off x="0" y="0"/>
            <a:ext cx="12192001"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2" name="任意多边形: 形状 1"/>
          <p:cNvSpPr/>
          <p:nvPr/>
        </p:nvSpPr>
        <p:spPr>
          <a:xfrm rot="2700000">
            <a:off x="3239179" y="2197840"/>
            <a:ext cx="1497118" cy="1497118"/>
          </a:xfrm>
          <a:custGeom>
            <a:avLst/>
            <a:gdLst>
              <a:gd name="connsiteX0" fmla="*/ 33931 w 1497118"/>
              <a:gd name="connsiteY0" fmla="*/ 33931 h 1497118"/>
              <a:gd name="connsiteX1" fmla="*/ 115847 w 1497118"/>
              <a:gd name="connsiteY1" fmla="*/ 0 h 1497118"/>
              <a:gd name="connsiteX2" fmla="*/ 1381271 w 1497118"/>
              <a:gd name="connsiteY2" fmla="*/ 0 h 1497118"/>
              <a:gd name="connsiteX3" fmla="*/ 1497118 w 1497118"/>
              <a:gd name="connsiteY3" fmla="*/ 115847 h 1497118"/>
              <a:gd name="connsiteX4" fmla="*/ 1497118 w 1497118"/>
              <a:gd name="connsiteY4" fmla="*/ 1381271 h 1497118"/>
              <a:gd name="connsiteX5" fmla="*/ 1381271 w 1497118"/>
              <a:gd name="connsiteY5" fmla="*/ 1497118 h 1497118"/>
              <a:gd name="connsiteX6" fmla="*/ 781196 w 1497118"/>
              <a:gd name="connsiteY6" fmla="*/ 1497118 h 1497118"/>
              <a:gd name="connsiteX7" fmla="*/ 0 w 1497118"/>
              <a:gd name="connsiteY7" fmla="*/ 715922 h 1497118"/>
              <a:gd name="connsiteX8" fmla="*/ 0 w 1497118"/>
              <a:gd name="connsiteY8" fmla="*/ 115847 h 1497118"/>
              <a:gd name="connsiteX9" fmla="*/ 33931 w 1497118"/>
              <a:gd name="connsiteY9" fmla="*/ 33931 h 149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7118" h="1497118">
                <a:moveTo>
                  <a:pt x="33931" y="33931"/>
                </a:moveTo>
                <a:cubicBezTo>
                  <a:pt x="54895" y="12967"/>
                  <a:pt x="83857" y="0"/>
                  <a:pt x="115847" y="0"/>
                </a:cubicBezTo>
                <a:lnTo>
                  <a:pt x="1381271" y="0"/>
                </a:lnTo>
                <a:cubicBezTo>
                  <a:pt x="1445252" y="0"/>
                  <a:pt x="1497118" y="51866"/>
                  <a:pt x="1497118" y="115847"/>
                </a:cubicBezTo>
                <a:lnTo>
                  <a:pt x="1497118" y="1381271"/>
                </a:lnTo>
                <a:cubicBezTo>
                  <a:pt x="1497118" y="1445252"/>
                  <a:pt x="1445252" y="1497118"/>
                  <a:pt x="1381271" y="1497118"/>
                </a:cubicBezTo>
                <a:lnTo>
                  <a:pt x="781196" y="1497118"/>
                </a:lnTo>
                <a:lnTo>
                  <a:pt x="0" y="715922"/>
                </a:lnTo>
                <a:lnTo>
                  <a:pt x="0" y="115847"/>
                </a:lnTo>
                <a:cubicBezTo>
                  <a:pt x="0" y="83857"/>
                  <a:pt x="12966" y="54895"/>
                  <a:pt x="33931" y="33931"/>
                </a:cubicBezTo>
                <a:close/>
              </a:path>
            </a:pathLst>
          </a:cu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3555221" y="2392401"/>
            <a:ext cx="1127233" cy="110799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a:ln>
                  <a:noFill/>
                </a:ln>
                <a:solidFill>
                  <a:prstClr val="white"/>
                </a:solidFill>
                <a:effectLst/>
                <a:uLnTx/>
                <a:uFillTx/>
                <a:latin typeface="Arial"/>
                <a:ea typeface="微软雅黑"/>
                <a:cs typeface="+mn-cs"/>
              </a:rPr>
              <a:t>02</a:t>
            </a:r>
            <a:endParaRPr kumimoji="0" lang="zh-CN" altLang="en-US" sz="6600" b="1" i="0" u="none" strike="noStrike" kern="1200" cap="none" spc="0" normalizeH="0" baseline="0" noProof="0" dirty="0">
              <a:ln>
                <a:noFill/>
              </a:ln>
              <a:solidFill>
                <a:prstClr val="white"/>
              </a:solidFill>
              <a:effectLst/>
              <a:uLnTx/>
              <a:uFillTx/>
              <a:latin typeface="Arial"/>
              <a:ea typeface="微软雅黑"/>
              <a:cs typeface="+mn-cs"/>
            </a:endParaRPr>
          </a:p>
        </p:txBody>
      </p:sp>
      <p:sp>
        <p:nvSpPr>
          <p:cNvPr id="4" name="文本框 3"/>
          <p:cNvSpPr txBox="1"/>
          <p:nvPr/>
        </p:nvSpPr>
        <p:spPr>
          <a:xfrm>
            <a:off x="5166378" y="2392401"/>
            <a:ext cx="2682221" cy="609398"/>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
        <p:nvSpPr>
          <p:cNvPr id="5" name="文本框 4"/>
          <p:cNvSpPr txBox="1"/>
          <p:nvPr/>
        </p:nvSpPr>
        <p:spPr>
          <a:xfrm>
            <a:off x="5331478" y="3076934"/>
            <a:ext cx="2682221" cy="424732"/>
          </a:xfrm>
          <a:prstGeom prst="rect">
            <a:avLst/>
          </a:prstGeom>
          <a:noFill/>
        </p:spPr>
        <p:txBody>
          <a:bodyPr wrap="square" rtlCol="0">
            <a:spAutoFit/>
          </a:bodyPr>
          <a:lstStyle/>
          <a:p>
            <a:pPr marL="285750" marR="0" lvl="0" indent="-285750" algn="l" defTabSz="914400" rtl="0" eaLnBrk="1" fontAlgn="auto" latinLnBrk="0" hangingPunct="1">
              <a:lnSpc>
                <a:spcPct val="120000"/>
              </a:lnSpc>
              <a:spcBef>
                <a:spcPts val="0"/>
              </a:spcBef>
              <a:spcAft>
                <a:spcPts val="0"/>
              </a:spcAft>
              <a:buClrTx/>
              <a:buSzTx/>
              <a:buFontTx/>
              <a:buBlip>
                <a:blip r:embed="rId4"/>
              </a:buBlip>
              <a:tabLst/>
              <a:defRPr/>
            </a:pPr>
            <a:r>
              <a:rPr kumimoji="0" lang="zh-CN" altLang="en-US" sz="1800" b="0"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
        <p:nvSpPr>
          <p:cNvPr id="6" name="文本框 5"/>
          <p:cNvSpPr txBox="1"/>
          <p:nvPr/>
        </p:nvSpPr>
        <p:spPr>
          <a:xfrm>
            <a:off x="5331478" y="3477548"/>
            <a:ext cx="2682221" cy="424732"/>
          </a:xfrm>
          <a:prstGeom prst="rect">
            <a:avLst/>
          </a:prstGeom>
          <a:noFill/>
        </p:spPr>
        <p:txBody>
          <a:bodyPr wrap="square" rtlCol="0">
            <a:spAutoFit/>
          </a:bodyPr>
          <a:lstStyle/>
          <a:p>
            <a:pPr marL="285750" marR="0" lvl="0" indent="-285750" algn="l" defTabSz="914400" rtl="0" eaLnBrk="1" fontAlgn="auto" latinLnBrk="0" hangingPunct="1">
              <a:lnSpc>
                <a:spcPct val="120000"/>
              </a:lnSpc>
              <a:spcBef>
                <a:spcPts val="0"/>
              </a:spcBef>
              <a:spcAft>
                <a:spcPts val="0"/>
              </a:spcAft>
              <a:buClrTx/>
              <a:buSzTx/>
              <a:buFontTx/>
              <a:buBlip>
                <a:blip r:embed="rId4"/>
              </a:buBlip>
              <a:tabLst/>
              <a:defRPr/>
            </a:pPr>
            <a:r>
              <a:rPr kumimoji="0" lang="zh-CN" altLang="en-US" sz="1800" b="0"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
        <p:nvSpPr>
          <p:cNvPr id="7" name="文本框 6"/>
          <p:cNvSpPr txBox="1"/>
          <p:nvPr/>
        </p:nvSpPr>
        <p:spPr>
          <a:xfrm>
            <a:off x="5331478" y="3878162"/>
            <a:ext cx="2682221" cy="424732"/>
          </a:xfrm>
          <a:prstGeom prst="rect">
            <a:avLst/>
          </a:prstGeom>
          <a:noFill/>
        </p:spPr>
        <p:txBody>
          <a:bodyPr wrap="square" rtlCol="0">
            <a:spAutoFit/>
          </a:bodyPr>
          <a:lstStyle/>
          <a:p>
            <a:pPr marL="285750" marR="0" lvl="0" indent="-285750" algn="l" defTabSz="914400" rtl="0" eaLnBrk="1" fontAlgn="auto" latinLnBrk="0" hangingPunct="1">
              <a:lnSpc>
                <a:spcPct val="120000"/>
              </a:lnSpc>
              <a:spcBef>
                <a:spcPts val="0"/>
              </a:spcBef>
              <a:spcAft>
                <a:spcPts val="0"/>
              </a:spcAft>
              <a:buClrTx/>
              <a:buSzTx/>
              <a:buFontTx/>
              <a:buBlip>
                <a:blip r:embed="rId4"/>
              </a:buBlip>
              <a:tabLst/>
              <a:defRPr/>
            </a:pPr>
            <a:r>
              <a:rPr kumimoji="0" lang="zh-CN" altLang="en-US" sz="1800" b="0"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
        <p:nvSpPr>
          <p:cNvPr id="8" name="文本框 7"/>
          <p:cNvSpPr txBox="1"/>
          <p:nvPr/>
        </p:nvSpPr>
        <p:spPr>
          <a:xfrm>
            <a:off x="5331478" y="4278777"/>
            <a:ext cx="2682221" cy="424732"/>
          </a:xfrm>
          <a:prstGeom prst="rect">
            <a:avLst/>
          </a:prstGeom>
          <a:noFill/>
        </p:spPr>
        <p:txBody>
          <a:bodyPr wrap="square" rtlCol="0">
            <a:spAutoFit/>
          </a:bodyPr>
          <a:lstStyle/>
          <a:p>
            <a:pPr marL="285750" marR="0" lvl="0" indent="-285750" algn="l" defTabSz="914400" rtl="0" eaLnBrk="1" fontAlgn="auto" latinLnBrk="0" hangingPunct="1">
              <a:lnSpc>
                <a:spcPct val="120000"/>
              </a:lnSpc>
              <a:spcBef>
                <a:spcPts val="0"/>
              </a:spcBef>
              <a:spcAft>
                <a:spcPts val="0"/>
              </a:spcAft>
              <a:buClrTx/>
              <a:buSzTx/>
              <a:buFontTx/>
              <a:buBlip>
                <a:blip r:embed="rId4"/>
              </a:buBlip>
              <a:tabLst/>
              <a:defRPr/>
            </a:pPr>
            <a:r>
              <a:rPr kumimoji="0" lang="zh-CN" altLang="en-US" sz="1800" b="0"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Tree>
    <p:extLst>
      <p:ext uri="{BB962C8B-B14F-4D97-AF65-F5344CB8AC3E}">
        <p14:creationId xmlns:p14="http://schemas.microsoft.com/office/powerpoint/2010/main" val="327527434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紫罗兰色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291</TotalTime>
  <Words>3627</Words>
  <Application>Microsoft Office PowerPoint</Application>
  <PresentationFormat>自定义</PresentationFormat>
  <Paragraphs>284</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商业计划书</dc:title>
  <dc:creator>第一PPT</dc:creator>
  <cp:keywords>www.1ppt.com</cp:keywords>
  <dc:description>www.1ppt.com</dc:description>
  <cp:lastModifiedBy>Windows User</cp:lastModifiedBy>
  <cp:revision>63</cp:revision>
  <dcterms:created xsi:type="dcterms:W3CDTF">2017-04-07T02:46:50Z</dcterms:created>
  <dcterms:modified xsi:type="dcterms:W3CDTF">2019-11-12T07:06:34Z</dcterms:modified>
</cp:coreProperties>
</file>