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4" r:id="rId2"/>
  </p:sldMasterIdLst>
  <p:notesMasterIdLst>
    <p:notesMasterId r:id="rId8"/>
  </p:notesMasterIdLst>
  <p:handoutMasterIdLst>
    <p:handoutMasterId r:id="rId9"/>
  </p:handoutMasterIdLst>
  <p:sldIdLst>
    <p:sldId id="427" r:id="rId3"/>
    <p:sldId id="428" r:id="rId4"/>
    <p:sldId id="429" r:id="rId5"/>
    <p:sldId id="430" r:id="rId6"/>
    <p:sldId id="461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1230" y="-15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49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64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41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66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81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1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04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01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3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100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28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589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ziti/" TargetMode="External"/><Relationship Id="rId3" Type="http://schemas.openxmlformats.org/officeDocument/2006/relationships/hyperlink" Target="http://www.1ppt.com/moban/" TargetMode="External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slideLayout" Target="../slideLayouts/slideLayout5.xml"/><Relationship Id="rId16" Type="http://schemas.openxmlformats.org/officeDocument/2006/relationships/hyperlink" Target="http://www.1ppt.com/shiti/" TargetMode="External"/><Relationship Id="rId1" Type="http://schemas.openxmlformats.org/officeDocument/2006/relationships/themeOverride" Target="../theme/themeOverride5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shouchaobao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57"/>
          <p:cNvGrpSpPr/>
          <p:nvPr/>
        </p:nvGrpSpPr>
        <p:grpSpPr>
          <a:xfrm>
            <a:off x="4716559" y="2112120"/>
            <a:ext cx="2304980" cy="5664645"/>
            <a:chOff x="1669143" y="1193355"/>
            <a:chExt cx="2304980" cy="5664645"/>
          </a:xfrm>
        </p:grpSpPr>
        <p:sp>
          <p:nvSpPr>
            <p:cNvPr id="50" name="Freeform: Shape 58"/>
            <p:cNvSpPr/>
            <p:nvPr/>
          </p:nvSpPr>
          <p:spPr>
            <a:xfrm rot="2503140">
              <a:off x="3627463" y="4508311"/>
              <a:ext cx="215412" cy="735030"/>
            </a:xfrm>
            <a:custGeom>
              <a:avLst/>
              <a:gdLst>
                <a:gd name="connsiteX0" fmla="*/ 0 w 215412"/>
                <a:gd name="connsiteY0" fmla="*/ 0 h 735030"/>
                <a:gd name="connsiteX1" fmla="*/ 215412 w 215412"/>
                <a:gd name="connsiteY1" fmla="*/ 367515 h 735030"/>
                <a:gd name="connsiteX2" fmla="*/ 0 w 215412"/>
                <a:gd name="connsiteY2" fmla="*/ 735030 h 735030"/>
                <a:gd name="connsiteX3" fmla="*/ 0 w 215412"/>
                <a:gd name="connsiteY3" fmla="*/ 0 h 73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412" h="735030">
                  <a:moveTo>
                    <a:pt x="0" y="0"/>
                  </a:moveTo>
                  <a:cubicBezTo>
                    <a:pt x="118969" y="0"/>
                    <a:pt x="215412" y="164542"/>
                    <a:pt x="215412" y="367515"/>
                  </a:cubicBezTo>
                  <a:cubicBezTo>
                    <a:pt x="215412" y="570488"/>
                    <a:pt x="118969" y="735030"/>
                    <a:pt x="0" y="73503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AB2BD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1" name="Freeform: Shape 59"/>
            <p:cNvSpPr/>
            <p:nvPr/>
          </p:nvSpPr>
          <p:spPr>
            <a:xfrm rot="2503140">
              <a:off x="3627463" y="3583323"/>
              <a:ext cx="215412" cy="735030"/>
            </a:xfrm>
            <a:custGeom>
              <a:avLst/>
              <a:gdLst>
                <a:gd name="connsiteX0" fmla="*/ 0 w 215412"/>
                <a:gd name="connsiteY0" fmla="*/ 0 h 735030"/>
                <a:gd name="connsiteX1" fmla="*/ 215412 w 215412"/>
                <a:gd name="connsiteY1" fmla="*/ 367515 h 735030"/>
                <a:gd name="connsiteX2" fmla="*/ 0 w 215412"/>
                <a:gd name="connsiteY2" fmla="*/ 735030 h 735030"/>
                <a:gd name="connsiteX3" fmla="*/ 0 w 215412"/>
                <a:gd name="connsiteY3" fmla="*/ 0 h 73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412" h="735030">
                  <a:moveTo>
                    <a:pt x="0" y="0"/>
                  </a:moveTo>
                  <a:cubicBezTo>
                    <a:pt x="118969" y="0"/>
                    <a:pt x="215412" y="164542"/>
                    <a:pt x="215412" y="367515"/>
                  </a:cubicBezTo>
                  <a:cubicBezTo>
                    <a:pt x="215412" y="570488"/>
                    <a:pt x="118969" y="735030"/>
                    <a:pt x="0" y="73503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928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2" name="Freeform: Shape 60"/>
            <p:cNvSpPr/>
            <p:nvPr/>
          </p:nvSpPr>
          <p:spPr>
            <a:xfrm rot="2503140">
              <a:off x="3627464" y="1719767"/>
              <a:ext cx="215412" cy="735030"/>
            </a:xfrm>
            <a:custGeom>
              <a:avLst/>
              <a:gdLst>
                <a:gd name="connsiteX0" fmla="*/ 0 w 215412"/>
                <a:gd name="connsiteY0" fmla="*/ 0 h 735030"/>
                <a:gd name="connsiteX1" fmla="*/ 215412 w 215412"/>
                <a:gd name="connsiteY1" fmla="*/ 367515 h 735030"/>
                <a:gd name="connsiteX2" fmla="*/ 0 w 215412"/>
                <a:gd name="connsiteY2" fmla="*/ 735030 h 735030"/>
                <a:gd name="connsiteX3" fmla="*/ 0 w 215412"/>
                <a:gd name="connsiteY3" fmla="*/ 0 h 73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412" h="735030">
                  <a:moveTo>
                    <a:pt x="0" y="0"/>
                  </a:moveTo>
                  <a:cubicBezTo>
                    <a:pt x="118969" y="0"/>
                    <a:pt x="215412" y="164542"/>
                    <a:pt x="215412" y="367515"/>
                  </a:cubicBezTo>
                  <a:cubicBezTo>
                    <a:pt x="215412" y="570488"/>
                    <a:pt x="118969" y="735030"/>
                    <a:pt x="0" y="73503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99D8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3" name="Rectangle: Rounded Corners 61"/>
            <p:cNvSpPr/>
            <p:nvPr/>
          </p:nvSpPr>
          <p:spPr>
            <a:xfrm>
              <a:off x="1669143" y="1193355"/>
              <a:ext cx="1451428" cy="4252686"/>
            </a:xfrm>
            <a:prstGeom prst="roundRect">
              <a:avLst>
                <a:gd name="adj" fmla="val 25667"/>
              </a:avLst>
            </a:prstGeom>
            <a:solidFill>
              <a:srgbClr val="778495">
                <a:lumMod val="20000"/>
                <a:lumOff val="80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4" name="Rectangle 62"/>
            <p:cNvSpPr/>
            <p:nvPr/>
          </p:nvSpPr>
          <p:spPr>
            <a:xfrm>
              <a:off x="2220685" y="5443621"/>
              <a:ext cx="348343" cy="1414379"/>
            </a:xfrm>
            <a:prstGeom prst="rect">
              <a:avLst/>
            </a:prstGeom>
            <a:solidFill>
              <a:srgbClr val="778495">
                <a:lumMod val="20000"/>
                <a:lumOff val="80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5" name="Oval 63"/>
            <p:cNvSpPr/>
            <p:nvPr/>
          </p:nvSpPr>
          <p:spPr>
            <a:xfrm>
              <a:off x="2039256" y="1548955"/>
              <a:ext cx="711200" cy="711200"/>
            </a:xfrm>
            <a:prstGeom prst="ellipse">
              <a:avLst/>
            </a:prstGeom>
            <a:solidFill>
              <a:srgbClr val="2099D8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6" name="Oval 64"/>
            <p:cNvSpPr/>
            <p:nvPr/>
          </p:nvSpPr>
          <p:spPr>
            <a:xfrm>
              <a:off x="2039256" y="2522622"/>
              <a:ext cx="711200" cy="711200"/>
            </a:xfrm>
            <a:prstGeom prst="ellipse">
              <a:avLst/>
            </a:prstGeom>
            <a:solidFill>
              <a:srgbClr val="27A6C2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7" name="Oval 65"/>
            <p:cNvSpPr/>
            <p:nvPr/>
          </p:nvSpPr>
          <p:spPr>
            <a:xfrm>
              <a:off x="2039256" y="3496289"/>
              <a:ext cx="711200" cy="711200"/>
            </a:xfrm>
            <a:prstGeom prst="ellipse">
              <a:avLst/>
            </a:prstGeom>
            <a:solidFill>
              <a:srgbClr val="8DC928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8" name="Oval 66"/>
            <p:cNvSpPr/>
            <p:nvPr/>
          </p:nvSpPr>
          <p:spPr>
            <a:xfrm>
              <a:off x="2039256" y="4469955"/>
              <a:ext cx="711200" cy="711200"/>
            </a:xfrm>
            <a:prstGeom prst="ellipse">
              <a:avLst/>
            </a:prstGeom>
            <a:solidFill>
              <a:srgbClr val="AAB2BD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9" name="Group 67"/>
            <p:cNvGrpSpPr/>
            <p:nvPr/>
          </p:nvGrpSpPr>
          <p:grpSpPr>
            <a:xfrm>
              <a:off x="3226916" y="1548955"/>
              <a:ext cx="747207" cy="3632198"/>
              <a:chOff x="3226916" y="2097314"/>
              <a:chExt cx="874485" cy="3795487"/>
            </a:xfrm>
            <a:solidFill>
              <a:srgbClr val="FFFFFF">
                <a:lumMod val="50000"/>
              </a:srgbClr>
            </a:solidFill>
          </p:grpSpPr>
          <p:sp>
            <p:nvSpPr>
              <p:cNvPr id="65" name="Freeform: Shape 73"/>
              <p:cNvSpPr/>
              <p:nvPr/>
            </p:nvSpPr>
            <p:spPr>
              <a:xfrm flipV="1">
                <a:off x="3226916" y="2097314"/>
                <a:ext cx="874485" cy="874486"/>
              </a:xfrm>
              <a:custGeom>
                <a:avLst/>
                <a:gdLst>
                  <a:gd name="connsiteX0" fmla="*/ 0 w 1474689"/>
                  <a:gd name="connsiteY0" fmla="*/ 0 h 1474690"/>
                  <a:gd name="connsiteX1" fmla="*/ 210178 w 1474689"/>
                  <a:gd name="connsiteY1" fmla="*/ 0 h 1474690"/>
                  <a:gd name="connsiteX2" fmla="*/ 1474689 w 1474689"/>
                  <a:gd name="connsiteY2" fmla="*/ 1264512 h 1474690"/>
                  <a:gd name="connsiteX3" fmla="*/ 1474689 w 1474689"/>
                  <a:gd name="connsiteY3" fmla="*/ 1474690 h 1474690"/>
                  <a:gd name="connsiteX4" fmla="*/ 0 w 1474689"/>
                  <a:gd name="connsiteY4" fmla="*/ 1474690 h 1474690"/>
                  <a:gd name="connsiteX5" fmla="*/ 0 w 1474689"/>
                  <a:gd name="connsiteY5" fmla="*/ 0 h 147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689" h="1474690">
                    <a:moveTo>
                      <a:pt x="0" y="0"/>
                    </a:moveTo>
                    <a:lnTo>
                      <a:pt x="210178" y="0"/>
                    </a:lnTo>
                    <a:lnTo>
                      <a:pt x="1474689" y="1264512"/>
                    </a:lnTo>
                    <a:lnTo>
                      <a:pt x="1474689" y="1474690"/>
                    </a:lnTo>
                    <a:lnTo>
                      <a:pt x="0" y="14746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8495">
                  <a:lumMod val="40000"/>
                  <a:lumOff val="60000"/>
                </a:srgbClr>
              </a:solidFill>
              <a:ln w="762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6" name="Freeform: Shape 74"/>
              <p:cNvSpPr/>
              <p:nvPr/>
            </p:nvSpPr>
            <p:spPr>
              <a:xfrm flipV="1">
                <a:off x="3226916" y="3070981"/>
                <a:ext cx="874485" cy="874486"/>
              </a:xfrm>
              <a:custGeom>
                <a:avLst/>
                <a:gdLst>
                  <a:gd name="connsiteX0" fmla="*/ 0 w 1474689"/>
                  <a:gd name="connsiteY0" fmla="*/ 0 h 1474690"/>
                  <a:gd name="connsiteX1" fmla="*/ 210178 w 1474689"/>
                  <a:gd name="connsiteY1" fmla="*/ 0 h 1474690"/>
                  <a:gd name="connsiteX2" fmla="*/ 1474689 w 1474689"/>
                  <a:gd name="connsiteY2" fmla="*/ 1264512 h 1474690"/>
                  <a:gd name="connsiteX3" fmla="*/ 1474689 w 1474689"/>
                  <a:gd name="connsiteY3" fmla="*/ 1474690 h 1474690"/>
                  <a:gd name="connsiteX4" fmla="*/ 0 w 1474689"/>
                  <a:gd name="connsiteY4" fmla="*/ 1474690 h 1474690"/>
                  <a:gd name="connsiteX5" fmla="*/ 0 w 1474689"/>
                  <a:gd name="connsiteY5" fmla="*/ 0 h 147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689" h="1474690">
                    <a:moveTo>
                      <a:pt x="0" y="0"/>
                    </a:moveTo>
                    <a:lnTo>
                      <a:pt x="210178" y="0"/>
                    </a:lnTo>
                    <a:lnTo>
                      <a:pt x="1474689" y="1264512"/>
                    </a:lnTo>
                    <a:lnTo>
                      <a:pt x="1474689" y="1474690"/>
                    </a:lnTo>
                    <a:lnTo>
                      <a:pt x="0" y="14746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8495">
                  <a:lumMod val="40000"/>
                  <a:lumOff val="60000"/>
                </a:srgbClr>
              </a:solidFill>
              <a:ln w="762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7" name="Freeform: Shape 75"/>
              <p:cNvSpPr/>
              <p:nvPr/>
            </p:nvSpPr>
            <p:spPr>
              <a:xfrm flipV="1">
                <a:off x="3226916" y="4044648"/>
                <a:ext cx="874485" cy="874486"/>
              </a:xfrm>
              <a:custGeom>
                <a:avLst/>
                <a:gdLst>
                  <a:gd name="connsiteX0" fmla="*/ 0 w 1474689"/>
                  <a:gd name="connsiteY0" fmla="*/ 0 h 1474690"/>
                  <a:gd name="connsiteX1" fmla="*/ 210178 w 1474689"/>
                  <a:gd name="connsiteY1" fmla="*/ 0 h 1474690"/>
                  <a:gd name="connsiteX2" fmla="*/ 1474689 w 1474689"/>
                  <a:gd name="connsiteY2" fmla="*/ 1264512 h 1474690"/>
                  <a:gd name="connsiteX3" fmla="*/ 1474689 w 1474689"/>
                  <a:gd name="connsiteY3" fmla="*/ 1474690 h 1474690"/>
                  <a:gd name="connsiteX4" fmla="*/ 0 w 1474689"/>
                  <a:gd name="connsiteY4" fmla="*/ 1474690 h 1474690"/>
                  <a:gd name="connsiteX5" fmla="*/ 0 w 1474689"/>
                  <a:gd name="connsiteY5" fmla="*/ 0 h 147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689" h="1474690">
                    <a:moveTo>
                      <a:pt x="0" y="0"/>
                    </a:moveTo>
                    <a:lnTo>
                      <a:pt x="210178" y="0"/>
                    </a:lnTo>
                    <a:lnTo>
                      <a:pt x="1474689" y="1264512"/>
                    </a:lnTo>
                    <a:lnTo>
                      <a:pt x="1474689" y="1474690"/>
                    </a:lnTo>
                    <a:lnTo>
                      <a:pt x="0" y="14746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8495">
                  <a:lumMod val="40000"/>
                  <a:lumOff val="60000"/>
                </a:srgbClr>
              </a:solidFill>
              <a:ln w="762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8" name="Freeform: Shape 76"/>
              <p:cNvSpPr/>
              <p:nvPr/>
            </p:nvSpPr>
            <p:spPr>
              <a:xfrm flipV="1">
                <a:off x="3226916" y="5018315"/>
                <a:ext cx="874485" cy="874486"/>
              </a:xfrm>
              <a:custGeom>
                <a:avLst/>
                <a:gdLst>
                  <a:gd name="connsiteX0" fmla="*/ 0 w 1474689"/>
                  <a:gd name="connsiteY0" fmla="*/ 0 h 1474690"/>
                  <a:gd name="connsiteX1" fmla="*/ 210178 w 1474689"/>
                  <a:gd name="connsiteY1" fmla="*/ 0 h 1474690"/>
                  <a:gd name="connsiteX2" fmla="*/ 1474689 w 1474689"/>
                  <a:gd name="connsiteY2" fmla="*/ 1264512 h 1474690"/>
                  <a:gd name="connsiteX3" fmla="*/ 1474689 w 1474689"/>
                  <a:gd name="connsiteY3" fmla="*/ 1474690 h 1474690"/>
                  <a:gd name="connsiteX4" fmla="*/ 0 w 1474689"/>
                  <a:gd name="connsiteY4" fmla="*/ 1474690 h 1474690"/>
                  <a:gd name="connsiteX5" fmla="*/ 0 w 1474689"/>
                  <a:gd name="connsiteY5" fmla="*/ 0 h 147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689" h="1474690">
                    <a:moveTo>
                      <a:pt x="0" y="0"/>
                    </a:moveTo>
                    <a:lnTo>
                      <a:pt x="210178" y="0"/>
                    </a:lnTo>
                    <a:lnTo>
                      <a:pt x="1474689" y="1264512"/>
                    </a:lnTo>
                    <a:lnTo>
                      <a:pt x="1474689" y="1474690"/>
                    </a:lnTo>
                    <a:lnTo>
                      <a:pt x="0" y="14746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8495">
                  <a:lumMod val="40000"/>
                  <a:lumOff val="60000"/>
                </a:srgbClr>
              </a:solidFill>
              <a:ln w="762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60" name="Freeform: Shape 68"/>
            <p:cNvSpPr/>
            <p:nvPr/>
          </p:nvSpPr>
          <p:spPr>
            <a:xfrm rot="2503140">
              <a:off x="3627464" y="2651544"/>
              <a:ext cx="215412" cy="735030"/>
            </a:xfrm>
            <a:custGeom>
              <a:avLst/>
              <a:gdLst>
                <a:gd name="connsiteX0" fmla="*/ 0 w 215412"/>
                <a:gd name="connsiteY0" fmla="*/ 0 h 735030"/>
                <a:gd name="connsiteX1" fmla="*/ 215412 w 215412"/>
                <a:gd name="connsiteY1" fmla="*/ 367515 h 735030"/>
                <a:gd name="connsiteX2" fmla="*/ 0 w 215412"/>
                <a:gd name="connsiteY2" fmla="*/ 735030 h 735030"/>
                <a:gd name="connsiteX3" fmla="*/ 0 w 215412"/>
                <a:gd name="connsiteY3" fmla="*/ 0 h 735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412" h="735030">
                  <a:moveTo>
                    <a:pt x="0" y="0"/>
                  </a:moveTo>
                  <a:cubicBezTo>
                    <a:pt x="118969" y="0"/>
                    <a:pt x="215412" y="164542"/>
                    <a:pt x="215412" y="367515"/>
                  </a:cubicBezTo>
                  <a:cubicBezTo>
                    <a:pt x="215412" y="570488"/>
                    <a:pt x="118969" y="735030"/>
                    <a:pt x="0" y="73503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7A6C2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1" name="Freeform: Shape 69"/>
            <p:cNvSpPr/>
            <p:nvPr/>
          </p:nvSpPr>
          <p:spPr>
            <a:xfrm>
              <a:off x="2257249" y="1675141"/>
              <a:ext cx="368354" cy="458828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rgbClr val="FFFFFF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2" name="Freeform: Shape 70"/>
            <p:cNvSpPr/>
            <p:nvPr/>
          </p:nvSpPr>
          <p:spPr>
            <a:xfrm>
              <a:off x="2257249" y="2648808"/>
              <a:ext cx="368354" cy="458828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rgbClr val="FFFFFF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3" name="Freeform: Shape 71"/>
            <p:cNvSpPr/>
            <p:nvPr/>
          </p:nvSpPr>
          <p:spPr>
            <a:xfrm>
              <a:off x="2257249" y="3622475"/>
              <a:ext cx="368354" cy="458828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rgbClr val="FFFFFF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4" name="Freeform: Shape 72"/>
            <p:cNvSpPr/>
            <p:nvPr/>
          </p:nvSpPr>
          <p:spPr>
            <a:xfrm>
              <a:off x="2257249" y="4596141"/>
              <a:ext cx="368354" cy="458828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rgbClr val="FFFFFF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69" name="Group 18"/>
          <p:cNvGrpSpPr/>
          <p:nvPr/>
        </p:nvGrpSpPr>
        <p:grpSpPr>
          <a:xfrm>
            <a:off x="7943863" y="2898962"/>
            <a:ext cx="2749722" cy="3463424"/>
            <a:chOff x="8170814" y="1912116"/>
            <a:chExt cx="2749722" cy="3463424"/>
          </a:xfrm>
        </p:grpSpPr>
        <p:grpSp>
          <p:nvGrpSpPr>
            <p:cNvPr id="70" name="Group 23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73" name="Group 27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80" name="TextBox 3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marL="0" marR="0" lvl="0" indent="0" algn="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</a:br>
                  <a:r>
                    <a:rPr kumimoji="0" lang="zh-CN" alt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（建议使用主题字体）</a:t>
                  </a:r>
                </a:p>
              </p:txBody>
            </p:sp>
            <p:sp>
              <p:nvSpPr>
                <p:cNvPr id="81" name="Rectangle 3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algn="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2099D8"/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标题文本添加</a:t>
                  </a:r>
                </a:p>
              </p:txBody>
            </p:sp>
          </p:grpSp>
          <p:grpSp>
            <p:nvGrpSpPr>
              <p:cNvPr id="74" name="Group 3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78" name="TextBox 3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marL="0" marR="0" lvl="0" indent="0" algn="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</a:b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（建议使用主题字体）</a:t>
                  </a:r>
                </a:p>
              </p:txBody>
            </p:sp>
            <p:sp>
              <p:nvSpPr>
                <p:cNvPr id="79" name="Rectangle 3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algn="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27A6C2"/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标题文本添加</a:t>
                  </a:r>
                </a:p>
              </p:txBody>
            </p:sp>
          </p:grpSp>
          <p:grpSp>
            <p:nvGrpSpPr>
              <p:cNvPr id="75" name="Group 32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76" name="TextBox 3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marL="0" marR="0" lvl="0" indent="0" algn="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</a:b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（建议使用主题字体）</a:t>
                  </a:r>
                </a:p>
              </p:txBody>
            </p:sp>
            <p:sp>
              <p:nvSpPr>
                <p:cNvPr id="77" name="Rectangle 3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algn="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60C067"/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标题文本添加</a:t>
                  </a:r>
                </a:p>
              </p:txBody>
            </p:sp>
          </p:grpSp>
        </p:grpSp>
        <p:cxnSp>
          <p:nvCxnSpPr>
            <p:cNvPr id="71" name="Straight Connector 24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noFill/>
            <a:ln w="6350" cap="flat" cmpd="sng" algn="ctr">
              <a:solidFill>
                <a:srgbClr val="000000">
                  <a:lumMod val="20000"/>
                  <a:lumOff val="8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72" name="Straight Connector 26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noFill/>
            <a:ln w="6350" cap="flat" cmpd="sng" algn="ctr">
              <a:solidFill>
                <a:srgbClr val="000000">
                  <a:lumMod val="20000"/>
                  <a:lumOff val="80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82" name="Group 39"/>
          <p:cNvGrpSpPr/>
          <p:nvPr/>
        </p:nvGrpSpPr>
        <p:grpSpPr>
          <a:xfrm>
            <a:off x="1080517" y="2898962"/>
            <a:ext cx="2713719" cy="3463424"/>
            <a:chOff x="1307468" y="1697288"/>
            <a:chExt cx="2713719" cy="3463424"/>
          </a:xfrm>
        </p:grpSpPr>
        <p:grpSp>
          <p:nvGrpSpPr>
            <p:cNvPr id="83" name="Group 40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87" name="Group 44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94" name="TextBox 5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</a:br>
                  <a:r>
                    <a:rPr kumimoji="0" lang="zh-CN" alt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（建议使用主题字体）</a:t>
                  </a:r>
                </a:p>
              </p:txBody>
            </p:sp>
            <p:sp>
              <p:nvSpPr>
                <p:cNvPr id="95" name="Rectangle 5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2099D8"/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标题文本添加</a:t>
                  </a:r>
                </a:p>
              </p:txBody>
            </p:sp>
          </p:grpSp>
          <p:grpSp>
            <p:nvGrpSpPr>
              <p:cNvPr id="88" name="Group 45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92" name="TextBox 4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</a:b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（建议使用主题字体）</a:t>
                  </a:r>
                </a:p>
              </p:txBody>
            </p:sp>
            <p:sp>
              <p:nvSpPr>
                <p:cNvPr id="93" name="Rectangle 5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27A6C2"/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标题文本添加</a:t>
                  </a:r>
                </a:p>
              </p:txBody>
            </p:sp>
          </p:grpSp>
          <p:grpSp>
            <p:nvGrpSpPr>
              <p:cNvPr id="89" name="Group 46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90" name="TextBox 4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</a:b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（建议使用主题字体）</a:t>
                  </a:r>
                </a:p>
              </p:txBody>
            </p:sp>
            <p:sp>
              <p:nvSpPr>
                <p:cNvPr id="91" name="Rectangle 4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60C067"/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标题文本添加</a:t>
                  </a:r>
                </a:p>
              </p:txBody>
            </p:sp>
          </p:grpSp>
        </p:grpSp>
        <p:grpSp>
          <p:nvGrpSpPr>
            <p:cNvPr id="84" name="Group 41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85" name="Straight Connector 42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000000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6" name="Straight Connector 43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000000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" name="04d9044c-91e0-4e7d-8564-496131409631"/>
          <p:cNvGrpSpPr>
            <a:grpSpLocks noChangeAspect="1"/>
          </p:cNvGrpSpPr>
          <p:nvPr/>
        </p:nvGrpSpPr>
        <p:grpSpPr>
          <a:xfrm>
            <a:off x="-143619" y="2820503"/>
            <a:ext cx="11989333" cy="4912829"/>
            <a:chOff x="101334" y="1203809"/>
            <a:chExt cx="11989333" cy="4912829"/>
          </a:xfrm>
        </p:grpSpPr>
        <p:sp>
          <p:nvSpPr>
            <p:cNvPr id="287" name="Freeform: Shape 4"/>
            <p:cNvSpPr/>
            <p:nvPr/>
          </p:nvSpPr>
          <p:spPr>
            <a:xfrm>
              <a:off x="404297" y="1213451"/>
              <a:ext cx="1412708" cy="8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288" name="Group 265"/>
            <p:cNvGrpSpPr/>
            <p:nvPr/>
          </p:nvGrpSpPr>
          <p:grpSpPr>
            <a:xfrm>
              <a:off x="1373621" y="1694484"/>
              <a:ext cx="1350552" cy="1293018"/>
              <a:chOff x="1373621" y="1694484"/>
              <a:chExt cx="1350552" cy="1293018"/>
            </a:xfrm>
          </p:grpSpPr>
          <p:sp>
            <p:nvSpPr>
              <p:cNvPr id="537" name="Freeform: Shape 6"/>
              <p:cNvSpPr>
                <a:spLocks/>
              </p:cNvSpPr>
              <p:nvPr/>
            </p:nvSpPr>
            <p:spPr bwMode="auto">
              <a:xfrm>
                <a:off x="1796608" y="2233387"/>
                <a:ext cx="506725" cy="754115"/>
              </a:xfrm>
              <a:custGeom>
                <a:avLst/>
                <a:gdLst>
                  <a:gd name="T0" fmla="*/ 130 w 164"/>
                  <a:gd name="T1" fmla="*/ 299 h 299"/>
                  <a:gd name="T2" fmla="*/ 123 w 164"/>
                  <a:gd name="T3" fmla="*/ 132 h 299"/>
                  <a:gd name="T4" fmla="*/ 161 w 164"/>
                  <a:gd name="T5" fmla="*/ 47 h 299"/>
                  <a:gd name="T6" fmla="*/ 143 w 164"/>
                  <a:gd name="T7" fmla="*/ 51 h 299"/>
                  <a:gd name="T8" fmla="*/ 108 w 164"/>
                  <a:gd name="T9" fmla="*/ 75 h 299"/>
                  <a:gd name="T10" fmla="*/ 80 w 164"/>
                  <a:gd name="T11" fmla="*/ 6 h 299"/>
                  <a:gd name="T12" fmla="*/ 77 w 164"/>
                  <a:gd name="T13" fmla="*/ 51 h 299"/>
                  <a:gd name="T14" fmla="*/ 48 w 164"/>
                  <a:gd name="T15" fmla="*/ 33 h 299"/>
                  <a:gd name="T16" fmla="*/ 27 w 164"/>
                  <a:gd name="T17" fmla="*/ 16 h 299"/>
                  <a:gd name="T18" fmla="*/ 52 w 164"/>
                  <a:gd name="T19" fmla="*/ 74 h 299"/>
                  <a:gd name="T20" fmla="*/ 10 w 164"/>
                  <a:gd name="T21" fmla="*/ 35 h 299"/>
                  <a:gd name="T22" fmla="*/ 9 w 164"/>
                  <a:gd name="T23" fmla="*/ 53 h 299"/>
                  <a:gd name="T24" fmla="*/ 43 w 164"/>
                  <a:gd name="T25" fmla="*/ 93 h 299"/>
                  <a:gd name="T26" fmla="*/ 10 w 164"/>
                  <a:gd name="T27" fmla="*/ 75 h 299"/>
                  <a:gd name="T28" fmla="*/ 20 w 164"/>
                  <a:gd name="T29" fmla="*/ 97 h 299"/>
                  <a:gd name="T30" fmla="*/ 71 w 164"/>
                  <a:gd name="T31" fmla="*/ 161 h 299"/>
                  <a:gd name="T32" fmla="*/ 62 w 164"/>
                  <a:gd name="T33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4" h="299">
                    <a:moveTo>
                      <a:pt x="130" y="299"/>
                    </a:moveTo>
                    <a:cubicBezTo>
                      <a:pt x="130" y="299"/>
                      <a:pt x="107" y="195"/>
                      <a:pt x="123" y="132"/>
                    </a:cubicBezTo>
                    <a:cubicBezTo>
                      <a:pt x="139" y="70"/>
                      <a:pt x="164" y="57"/>
                      <a:pt x="161" y="47"/>
                    </a:cubicBezTo>
                    <a:cubicBezTo>
                      <a:pt x="159" y="38"/>
                      <a:pt x="147" y="42"/>
                      <a:pt x="143" y="51"/>
                    </a:cubicBezTo>
                    <a:cubicBezTo>
                      <a:pt x="139" y="60"/>
                      <a:pt x="123" y="78"/>
                      <a:pt x="108" y="75"/>
                    </a:cubicBezTo>
                    <a:cubicBezTo>
                      <a:pt x="94" y="72"/>
                      <a:pt x="91" y="12"/>
                      <a:pt x="80" y="6"/>
                    </a:cubicBezTo>
                    <a:cubicBezTo>
                      <a:pt x="70" y="0"/>
                      <a:pt x="73" y="27"/>
                      <a:pt x="77" y="51"/>
                    </a:cubicBezTo>
                    <a:cubicBezTo>
                      <a:pt x="81" y="75"/>
                      <a:pt x="60" y="62"/>
                      <a:pt x="48" y="33"/>
                    </a:cubicBezTo>
                    <a:cubicBezTo>
                      <a:pt x="36" y="4"/>
                      <a:pt x="28" y="12"/>
                      <a:pt x="27" y="16"/>
                    </a:cubicBezTo>
                    <a:cubicBezTo>
                      <a:pt x="25" y="20"/>
                      <a:pt x="54" y="72"/>
                      <a:pt x="52" y="74"/>
                    </a:cubicBezTo>
                    <a:cubicBezTo>
                      <a:pt x="49" y="77"/>
                      <a:pt x="13" y="34"/>
                      <a:pt x="10" y="35"/>
                    </a:cubicBezTo>
                    <a:cubicBezTo>
                      <a:pt x="6" y="36"/>
                      <a:pt x="0" y="39"/>
                      <a:pt x="9" y="53"/>
                    </a:cubicBezTo>
                    <a:cubicBezTo>
                      <a:pt x="17" y="66"/>
                      <a:pt x="44" y="89"/>
                      <a:pt x="43" y="93"/>
                    </a:cubicBezTo>
                    <a:cubicBezTo>
                      <a:pt x="41" y="97"/>
                      <a:pt x="18" y="76"/>
                      <a:pt x="10" y="75"/>
                    </a:cubicBezTo>
                    <a:cubicBezTo>
                      <a:pt x="2" y="75"/>
                      <a:pt x="5" y="86"/>
                      <a:pt x="20" y="97"/>
                    </a:cubicBezTo>
                    <a:cubicBezTo>
                      <a:pt x="34" y="108"/>
                      <a:pt x="71" y="121"/>
                      <a:pt x="71" y="161"/>
                    </a:cubicBezTo>
                    <a:cubicBezTo>
                      <a:pt x="72" y="201"/>
                      <a:pt x="62" y="299"/>
                      <a:pt x="62" y="299"/>
                    </a:cubicBezTo>
                  </a:path>
                </a:pathLst>
              </a:custGeom>
              <a:solidFill>
                <a:srgbClr val="AAB2BD">
                  <a:lumMod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38" name="Freeform: Shape 7"/>
              <p:cNvSpPr>
                <a:spLocks/>
              </p:cNvSpPr>
              <p:nvPr/>
            </p:nvSpPr>
            <p:spPr bwMode="auto">
              <a:xfrm>
                <a:off x="1923289" y="1998929"/>
                <a:ext cx="225450" cy="218711"/>
              </a:xfrm>
              <a:custGeom>
                <a:avLst/>
                <a:gdLst>
                  <a:gd name="T0" fmla="*/ 32 w 73"/>
                  <a:gd name="T1" fmla="*/ 87 h 87"/>
                  <a:gd name="T2" fmla="*/ 1 w 73"/>
                  <a:gd name="T3" fmla="*/ 50 h 87"/>
                  <a:gd name="T4" fmla="*/ 14 w 73"/>
                  <a:gd name="T5" fmla="*/ 0 h 87"/>
                  <a:gd name="T6" fmla="*/ 32 w 73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87">
                    <a:moveTo>
                      <a:pt x="32" y="87"/>
                    </a:moveTo>
                    <a:cubicBezTo>
                      <a:pt x="32" y="87"/>
                      <a:pt x="3" y="78"/>
                      <a:pt x="1" y="50"/>
                    </a:cubicBezTo>
                    <a:cubicBezTo>
                      <a:pt x="0" y="23"/>
                      <a:pt x="14" y="0"/>
                      <a:pt x="14" y="0"/>
                    </a:cubicBezTo>
                    <a:cubicBezTo>
                      <a:pt x="14" y="0"/>
                      <a:pt x="73" y="39"/>
                      <a:pt x="32" y="87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39" name="Freeform: Shape 8"/>
              <p:cNvSpPr>
                <a:spLocks/>
              </p:cNvSpPr>
              <p:nvPr/>
            </p:nvSpPr>
            <p:spPr bwMode="auto">
              <a:xfrm>
                <a:off x="1742929" y="2077665"/>
                <a:ext cx="180360" cy="153972"/>
              </a:xfrm>
              <a:custGeom>
                <a:avLst/>
                <a:gdLst>
                  <a:gd name="T0" fmla="*/ 38 w 58"/>
                  <a:gd name="T1" fmla="*/ 61 h 61"/>
                  <a:gd name="T2" fmla="*/ 7 w 58"/>
                  <a:gd name="T3" fmla="*/ 41 h 61"/>
                  <a:gd name="T4" fmla="*/ 5 w 58"/>
                  <a:gd name="T5" fmla="*/ 0 h 61"/>
                  <a:gd name="T6" fmla="*/ 38 w 58"/>
                  <a:gd name="T7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61">
                    <a:moveTo>
                      <a:pt x="38" y="61"/>
                    </a:moveTo>
                    <a:cubicBezTo>
                      <a:pt x="38" y="61"/>
                      <a:pt x="14" y="61"/>
                      <a:pt x="7" y="41"/>
                    </a:cubicBezTo>
                    <a:cubicBezTo>
                      <a:pt x="0" y="20"/>
                      <a:pt x="5" y="0"/>
                      <a:pt x="5" y="0"/>
                    </a:cubicBezTo>
                    <a:cubicBezTo>
                      <a:pt x="5" y="0"/>
                      <a:pt x="58" y="17"/>
                      <a:pt x="38" y="61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0" name="Freeform: Shape 9"/>
              <p:cNvSpPr>
                <a:spLocks/>
              </p:cNvSpPr>
              <p:nvPr/>
            </p:nvSpPr>
            <p:spPr bwMode="auto">
              <a:xfrm>
                <a:off x="2071442" y="1918444"/>
                <a:ext cx="191096" cy="171469"/>
              </a:xfrm>
              <a:custGeom>
                <a:avLst/>
                <a:gdLst>
                  <a:gd name="T0" fmla="*/ 17 w 62"/>
                  <a:gd name="T1" fmla="*/ 68 h 68"/>
                  <a:gd name="T2" fmla="*/ 9 w 62"/>
                  <a:gd name="T3" fmla="*/ 31 h 68"/>
                  <a:gd name="T4" fmla="*/ 36 w 62"/>
                  <a:gd name="T5" fmla="*/ 0 h 68"/>
                  <a:gd name="T6" fmla="*/ 17 w 62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8">
                    <a:moveTo>
                      <a:pt x="17" y="68"/>
                    </a:moveTo>
                    <a:cubicBezTo>
                      <a:pt x="17" y="68"/>
                      <a:pt x="0" y="51"/>
                      <a:pt x="9" y="31"/>
                    </a:cubicBezTo>
                    <a:cubicBezTo>
                      <a:pt x="18" y="11"/>
                      <a:pt x="36" y="0"/>
                      <a:pt x="36" y="0"/>
                    </a:cubicBezTo>
                    <a:cubicBezTo>
                      <a:pt x="36" y="0"/>
                      <a:pt x="62" y="50"/>
                      <a:pt x="17" y="68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1" name="Freeform: Shape 10"/>
              <p:cNvSpPr>
                <a:spLocks/>
              </p:cNvSpPr>
              <p:nvPr/>
            </p:nvSpPr>
            <p:spPr bwMode="auto">
              <a:xfrm>
                <a:off x="1669926" y="2208891"/>
                <a:ext cx="141711" cy="117229"/>
              </a:xfrm>
              <a:custGeom>
                <a:avLst/>
                <a:gdLst>
                  <a:gd name="T0" fmla="*/ 42 w 46"/>
                  <a:gd name="T1" fmla="*/ 41 h 47"/>
                  <a:gd name="T2" fmla="*/ 12 w 46"/>
                  <a:gd name="T3" fmla="*/ 32 h 47"/>
                  <a:gd name="T4" fmla="*/ 0 w 46"/>
                  <a:gd name="T5" fmla="*/ 0 h 47"/>
                  <a:gd name="T6" fmla="*/ 42 w 46"/>
                  <a:gd name="T7" fmla="*/ 4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7">
                    <a:moveTo>
                      <a:pt x="42" y="41"/>
                    </a:moveTo>
                    <a:cubicBezTo>
                      <a:pt x="42" y="41"/>
                      <a:pt x="23" y="47"/>
                      <a:pt x="12" y="32"/>
                    </a:cubicBezTo>
                    <a:cubicBezTo>
                      <a:pt x="1" y="18"/>
                      <a:pt x="0" y="0"/>
                      <a:pt x="0" y="0"/>
                    </a:cubicBezTo>
                    <a:cubicBezTo>
                      <a:pt x="0" y="0"/>
                      <a:pt x="46" y="1"/>
                      <a:pt x="42" y="41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2" name="Freeform: Shape 11"/>
              <p:cNvSpPr>
                <a:spLocks/>
              </p:cNvSpPr>
              <p:nvPr/>
            </p:nvSpPr>
            <p:spPr bwMode="auto">
              <a:xfrm>
                <a:off x="1629131" y="2326120"/>
                <a:ext cx="173919" cy="129477"/>
              </a:xfrm>
              <a:custGeom>
                <a:avLst/>
                <a:gdLst>
                  <a:gd name="T0" fmla="*/ 56 w 56"/>
                  <a:gd name="T1" fmla="*/ 38 h 51"/>
                  <a:gd name="T2" fmla="*/ 25 w 56"/>
                  <a:gd name="T3" fmla="*/ 44 h 51"/>
                  <a:gd name="T4" fmla="*/ 0 w 56"/>
                  <a:gd name="T5" fmla="*/ 20 h 51"/>
                  <a:gd name="T6" fmla="*/ 56 w 56"/>
                  <a:gd name="T7" fmla="*/ 3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1">
                    <a:moveTo>
                      <a:pt x="56" y="38"/>
                    </a:moveTo>
                    <a:cubicBezTo>
                      <a:pt x="56" y="38"/>
                      <a:pt x="42" y="51"/>
                      <a:pt x="25" y="44"/>
                    </a:cubicBezTo>
                    <a:cubicBezTo>
                      <a:pt x="9" y="36"/>
                      <a:pt x="0" y="20"/>
                      <a:pt x="0" y="20"/>
                    </a:cubicBezTo>
                    <a:cubicBezTo>
                      <a:pt x="0" y="20"/>
                      <a:pt x="42" y="0"/>
                      <a:pt x="56" y="38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3" name="Freeform: Shape 12"/>
              <p:cNvSpPr>
                <a:spLocks/>
              </p:cNvSpPr>
              <p:nvPr/>
            </p:nvSpPr>
            <p:spPr bwMode="auto">
              <a:xfrm>
                <a:off x="1665632" y="2445098"/>
                <a:ext cx="171771" cy="120729"/>
              </a:xfrm>
              <a:custGeom>
                <a:avLst/>
                <a:gdLst>
                  <a:gd name="T0" fmla="*/ 55 w 55"/>
                  <a:gd name="T1" fmla="*/ 21 h 48"/>
                  <a:gd name="T2" fmla="*/ 34 w 55"/>
                  <a:gd name="T3" fmla="*/ 44 h 48"/>
                  <a:gd name="T4" fmla="*/ 0 w 55"/>
                  <a:gd name="T5" fmla="*/ 41 h 48"/>
                  <a:gd name="T6" fmla="*/ 55 w 55"/>
                  <a:gd name="T7" fmla="*/ 2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8">
                    <a:moveTo>
                      <a:pt x="55" y="21"/>
                    </a:moveTo>
                    <a:cubicBezTo>
                      <a:pt x="55" y="21"/>
                      <a:pt x="52" y="41"/>
                      <a:pt x="34" y="44"/>
                    </a:cubicBezTo>
                    <a:cubicBezTo>
                      <a:pt x="17" y="48"/>
                      <a:pt x="0" y="41"/>
                      <a:pt x="0" y="41"/>
                    </a:cubicBezTo>
                    <a:cubicBezTo>
                      <a:pt x="0" y="41"/>
                      <a:pt x="20" y="0"/>
                      <a:pt x="55" y="21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4" name="Freeform: Shape 13"/>
              <p:cNvSpPr>
                <a:spLocks/>
              </p:cNvSpPr>
              <p:nvPr/>
            </p:nvSpPr>
            <p:spPr bwMode="auto">
              <a:xfrm>
                <a:off x="1515332" y="2403106"/>
                <a:ext cx="173919" cy="122478"/>
              </a:xfrm>
              <a:custGeom>
                <a:avLst/>
                <a:gdLst>
                  <a:gd name="T0" fmla="*/ 56 w 56"/>
                  <a:gd name="T1" fmla="*/ 24 h 49"/>
                  <a:gd name="T2" fmla="*/ 34 w 56"/>
                  <a:gd name="T3" fmla="*/ 46 h 49"/>
                  <a:gd name="T4" fmla="*/ 0 w 56"/>
                  <a:gd name="T5" fmla="*/ 41 h 49"/>
                  <a:gd name="T6" fmla="*/ 56 w 56"/>
                  <a:gd name="T7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49">
                    <a:moveTo>
                      <a:pt x="56" y="24"/>
                    </a:moveTo>
                    <a:cubicBezTo>
                      <a:pt x="56" y="24"/>
                      <a:pt x="52" y="43"/>
                      <a:pt x="34" y="46"/>
                    </a:cubicBezTo>
                    <a:cubicBezTo>
                      <a:pt x="16" y="49"/>
                      <a:pt x="0" y="41"/>
                      <a:pt x="0" y="41"/>
                    </a:cubicBezTo>
                    <a:cubicBezTo>
                      <a:pt x="0" y="41"/>
                      <a:pt x="22" y="0"/>
                      <a:pt x="56" y="24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5" name="Freeform: Shape 14"/>
              <p:cNvSpPr>
                <a:spLocks/>
              </p:cNvSpPr>
              <p:nvPr/>
            </p:nvSpPr>
            <p:spPr bwMode="auto">
              <a:xfrm>
                <a:off x="1530363" y="2226388"/>
                <a:ext cx="173919" cy="131227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4 h 52"/>
                  <a:gd name="T4" fmla="*/ 0 w 56"/>
                  <a:gd name="T5" fmla="*/ 22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2" y="52"/>
                      <a:pt x="25" y="44"/>
                    </a:cubicBezTo>
                    <a:cubicBezTo>
                      <a:pt x="9" y="37"/>
                      <a:pt x="0" y="22"/>
                      <a:pt x="0" y="22"/>
                    </a:cubicBezTo>
                    <a:cubicBezTo>
                      <a:pt x="0" y="22"/>
                      <a:pt x="40" y="0"/>
                      <a:pt x="56" y="38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6" name="Freeform: Shape 15"/>
              <p:cNvSpPr>
                <a:spLocks/>
              </p:cNvSpPr>
              <p:nvPr/>
            </p:nvSpPr>
            <p:spPr bwMode="auto">
              <a:xfrm>
                <a:off x="1465949" y="2322620"/>
                <a:ext cx="148153" cy="103232"/>
              </a:xfrm>
              <a:custGeom>
                <a:avLst/>
                <a:gdLst>
                  <a:gd name="T0" fmla="*/ 48 w 48"/>
                  <a:gd name="T1" fmla="*/ 26 h 41"/>
                  <a:gd name="T2" fmla="*/ 26 w 48"/>
                  <a:gd name="T3" fmla="*/ 39 h 41"/>
                  <a:gd name="T4" fmla="*/ 0 w 48"/>
                  <a:gd name="T5" fmla="*/ 28 h 41"/>
                  <a:gd name="T6" fmla="*/ 48 w 48"/>
                  <a:gd name="T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1">
                    <a:moveTo>
                      <a:pt x="48" y="26"/>
                    </a:moveTo>
                    <a:cubicBezTo>
                      <a:pt x="48" y="26"/>
                      <a:pt x="41" y="41"/>
                      <a:pt x="26" y="39"/>
                    </a:cubicBezTo>
                    <a:cubicBezTo>
                      <a:pt x="11" y="37"/>
                      <a:pt x="0" y="28"/>
                      <a:pt x="0" y="28"/>
                    </a:cubicBezTo>
                    <a:cubicBezTo>
                      <a:pt x="0" y="28"/>
                      <a:pt x="27" y="0"/>
                      <a:pt x="48" y="26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7" name="Freeform: Shape 16"/>
              <p:cNvSpPr>
                <a:spLocks/>
              </p:cNvSpPr>
              <p:nvPr/>
            </p:nvSpPr>
            <p:spPr bwMode="auto">
              <a:xfrm>
                <a:off x="1584041" y="2068917"/>
                <a:ext cx="120240" cy="104981"/>
              </a:xfrm>
              <a:custGeom>
                <a:avLst/>
                <a:gdLst>
                  <a:gd name="T0" fmla="*/ 39 w 39"/>
                  <a:gd name="T1" fmla="*/ 34 h 41"/>
                  <a:gd name="T2" fmla="*/ 13 w 39"/>
                  <a:gd name="T3" fmla="*/ 30 h 41"/>
                  <a:gd name="T4" fmla="*/ 0 w 39"/>
                  <a:gd name="T5" fmla="*/ 6 h 41"/>
                  <a:gd name="T6" fmla="*/ 39 w 39"/>
                  <a:gd name="T7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1">
                    <a:moveTo>
                      <a:pt x="39" y="34"/>
                    </a:moveTo>
                    <a:cubicBezTo>
                      <a:pt x="39" y="34"/>
                      <a:pt x="24" y="41"/>
                      <a:pt x="13" y="30"/>
                    </a:cubicBezTo>
                    <a:cubicBezTo>
                      <a:pt x="3" y="20"/>
                      <a:pt x="0" y="6"/>
                      <a:pt x="0" y="6"/>
                    </a:cubicBezTo>
                    <a:cubicBezTo>
                      <a:pt x="0" y="6"/>
                      <a:pt x="37" y="0"/>
                      <a:pt x="39" y="34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8" name="Freeform: Shape 17"/>
              <p:cNvSpPr>
                <a:spLocks/>
              </p:cNvSpPr>
              <p:nvPr/>
            </p:nvSpPr>
            <p:spPr bwMode="auto">
              <a:xfrm>
                <a:off x="1472389" y="1998929"/>
                <a:ext cx="94474" cy="80486"/>
              </a:xfrm>
              <a:custGeom>
                <a:avLst/>
                <a:gdLst>
                  <a:gd name="T0" fmla="*/ 31 w 31"/>
                  <a:gd name="T1" fmla="*/ 27 h 32"/>
                  <a:gd name="T2" fmla="*/ 11 w 31"/>
                  <a:gd name="T3" fmla="*/ 24 h 32"/>
                  <a:gd name="T4" fmla="*/ 0 w 31"/>
                  <a:gd name="T5" fmla="*/ 4 h 32"/>
                  <a:gd name="T6" fmla="*/ 31 w 31"/>
                  <a:gd name="T7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2">
                    <a:moveTo>
                      <a:pt x="31" y="27"/>
                    </a:moveTo>
                    <a:cubicBezTo>
                      <a:pt x="31" y="27"/>
                      <a:pt x="19" y="32"/>
                      <a:pt x="11" y="24"/>
                    </a:cubicBezTo>
                    <a:cubicBezTo>
                      <a:pt x="2" y="16"/>
                      <a:pt x="0" y="4"/>
                      <a:pt x="0" y="4"/>
                    </a:cubicBezTo>
                    <a:cubicBezTo>
                      <a:pt x="0" y="4"/>
                      <a:pt x="30" y="0"/>
                      <a:pt x="31" y="27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9" name="Freeform: Shape 18"/>
              <p:cNvSpPr>
                <a:spLocks/>
              </p:cNvSpPr>
              <p:nvPr/>
            </p:nvSpPr>
            <p:spPr bwMode="auto">
              <a:xfrm>
                <a:off x="1642014" y="1965685"/>
                <a:ext cx="118093" cy="101482"/>
              </a:xfrm>
              <a:custGeom>
                <a:avLst/>
                <a:gdLst>
                  <a:gd name="T0" fmla="*/ 32 w 38"/>
                  <a:gd name="T1" fmla="*/ 36 h 40"/>
                  <a:gd name="T2" fmla="*/ 8 w 38"/>
                  <a:gd name="T3" fmla="*/ 27 h 40"/>
                  <a:gd name="T4" fmla="*/ 0 w 38"/>
                  <a:gd name="T5" fmla="*/ 0 h 40"/>
                  <a:gd name="T6" fmla="*/ 32 w 38"/>
                  <a:gd name="T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2" y="36"/>
                    </a:moveTo>
                    <a:cubicBezTo>
                      <a:pt x="32" y="36"/>
                      <a:pt x="16" y="40"/>
                      <a:pt x="8" y="27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2" y="36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0" name="Freeform: Shape 19"/>
              <p:cNvSpPr>
                <a:spLocks/>
              </p:cNvSpPr>
              <p:nvPr/>
            </p:nvSpPr>
            <p:spPr bwMode="auto">
              <a:xfrm>
                <a:off x="1657044" y="1837958"/>
                <a:ext cx="118093" cy="101482"/>
              </a:xfrm>
              <a:custGeom>
                <a:avLst/>
                <a:gdLst>
                  <a:gd name="T0" fmla="*/ 31 w 38"/>
                  <a:gd name="T1" fmla="*/ 36 h 40"/>
                  <a:gd name="T2" fmla="*/ 8 w 38"/>
                  <a:gd name="T3" fmla="*/ 27 h 40"/>
                  <a:gd name="T4" fmla="*/ 0 w 38"/>
                  <a:gd name="T5" fmla="*/ 0 h 40"/>
                  <a:gd name="T6" fmla="*/ 31 w 38"/>
                  <a:gd name="T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1" y="36"/>
                    </a:moveTo>
                    <a:cubicBezTo>
                      <a:pt x="31" y="36"/>
                      <a:pt x="15" y="40"/>
                      <a:pt x="8" y="27"/>
                    </a:cubicBezTo>
                    <a:cubicBezTo>
                      <a:pt x="0" y="14"/>
                      <a:pt x="0" y="0"/>
                      <a:pt x="0" y="0"/>
                    </a:cubicBezTo>
                    <a:cubicBezTo>
                      <a:pt x="0" y="0"/>
                      <a:pt x="38" y="3"/>
                      <a:pt x="31" y="36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1" name="Freeform: Shape 20"/>
              <p:cNvSpPr>
                <a:spLocks/>
              </p:cNvSpPr>
              <p:nvPr/>
            </p:nvSpPr>
            <p:spPr bwMode="auto">
              <a:xfrm>
                <a:off x="1981262" y="1694484"/>
                <a:ext cx="133123" cy="113730"/>
              </a:xfrm>
              <a:custGeom>
                <a:avLst/>
                <a:gdLst>
                  <a:gd name="T0" fmla="*/ 11 w 43"/>
                  <a:gd name="T1" fmla="*/ 45 h 45"/>
                  <a:gd name="T2" fmla="*/ 7 w 43"/>
                  <a:gd name="T3" fmla="*/ 20 h 45"/>
                  <a:gd name="T4" fmla="*/ 27 w 43"/>
                  <a:gd name="T5" fmla="*/ 0 h 45"/>
                  <a:gd name="T6" fmla="*/ 11 w 43"/>
                  <a:gd name="T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5">
                    <a:moveTo>
                      <a:pt x="11" y="45"/>
                    </a:moveTo>
                    <a:cubicBezTo>
                      <a:pt x="11" y="45"/>
                      <a:pt x="0" y="33"/>
                      <a:pt x="7" y="20"/>
                    </a:cubicBezTo>
                    <a:cubicBezTo>
                      <a:pt x="14" y="7"/>
                      <a:pt x="27" y="0"/>
                      <a:pt x="27" y="0"/>
                    </a:cubicBezTo>
                    <a:cubicBezTo>
                      <a:pt x="27" y="0"/>
                      <a:pt x="43" y="34"/>
                      <a:pt x="11" y="45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2" name="Freeform: Shape 21"/>
              <p:cNvSpPr>
                <a:spLocks/>
              </p:cNvSpPr>
              <p:nvPr/>
            </p:nvSpPr>
            <p:spPr bwMode="auto">
              <a:xfrm>
                <a:off x="2436456" y="1970934"/>
                <a:ext cx="109505" cy="85735"/>
              </a:xfrm>
              <a:custGeom>
                <a:avLst/>
                <a:gdLst>
                  <a:gd name="T0" fmla="*/ 3 w 35"/>
                  <a:gd name="T1" fmla="*/ 29 h 34"/>
                  <a:gd name="T2" fmla="*/ 11 w 35"/>
                  <a:gd name="T3" fmla="*/ 8 h 34"/>
                  <a:gd name="T4" fmla="*/ 35 w 35"/>
                  <a:gd name="T5" fmla="*/ 0 h 34"/>
                  <a:gd name="T6" fmla="*/ 3 w 35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4">
                    <a:moveTo>
                      <a:pt x="3" y="29"/>
                    </a:moveTo>
                    <a:cubicBezTo>
                      <a:pt x="3" y="29"/>
                      <a:pt x="0" y="15"/>
                      <a:pt x="11" y="8"/>
                    </a:cubicBezTo>
                    <a:cubicBezTo>
                      <a:pt x="22" y="0"/>
                      <a:pt x="35" y="0"/>
                      <a:pt x="35" y="0"/>
                    </a:cubicBezTo>
                    <a:cubicBezTo>
                      <a:pt x="35" y="0"/>
                      <a:pt x="33" y="34"/>
                      <a:pt x="3" y="29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3" name="Freeform: Shape 22"/>
              <p:cNvSpPr>
                <a:spLocks/>
              </p:cNvSpPr>
              <p:nvPr/>
            </p:nvSpPr>
            <p:spPr bwMode="auto">
              <a:xfrm>
                <a:off x="2616816" y="2180897"/>
                <a:ext cx="107357" cy="85735"/>
              </a:xfrm>
              <a:custGeom>
                <a:avLst/>
                <a:gdLst>
                  <a:gd name="T0" fmla="*/ 3 w 35"/>
                  <a:gd name="T1" fmla="*/ 28 h 34"/>
                  <a:gd name="T2" fmla="*/ 11 w 35"/>
                  <a:gd name="T3" fmla="*/ 7 h 34"/>
                  <a:gd name="T4" fmla="*/ 35 w 35"/>
                  <a:gd name="T5" fmla="*/ 0 h 34"/>
                  <a:gd name="T6" fmla="*/ 3 w 35"/>
                  <a:gd name="T7" fmla="*/ 2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4">
                    <a:moveTo>
                      <a:pt x="3" y="28"/>
                    </a:moveTo>
                    <a:cubicBezTo>
                      <a:pt x="3" y="28"/>
                      <a:pt x="0" y="14"/>
                      <a:pt x="11" y="7"/>
                    </a:cubicBezTo>
                    <a:cubicBezTo>
                      <a:pt x="22" y="0"/>
                      <a:pt x="35" y="0"/>
                      <a:pt x="35" y="0"/>
                    </a:cubicBezTo>
                    <a:cubicBezTo>
                      <a:pt x="35" y="0"/>
                      <a:pt x="32" y="34"/>
                      <a:pt x="3" y="28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4" name="Freeform: Shape 23"/>
              <p:cNvSpPr>
                <a:spLocks/>
              </p:cNvSpPr>
              <p:nvPr/>
            </p:nvSpPr>
            <p:spPr bwMode="auto">
              <a:xfrm>
                <a:off x="1373621" y="2193144"/>
                <a:ext cx="133123" cy="92734"/>
              </a:xfrm>
              <a:custGeom>
                <a:avLst/>
                <a:gdLst>
                  <a:gd name="T0" fmla="*/ 43 w 43"/>
                  <a:gd name="T1" fmla="*/ 25 h 37"/>
                  <a:gd name="T2" fmla="*/ 22 w 43"/>
                  <a:gd name="T3" fmla="*/ 34 h 37"/>
                  <a:gd name="T4" fmla="*/ 0 w 43"/>
                  <a:gd name="T5" fmla="*/ 21 h 37"/>
                  <a:gd name="T6" fmla="*/ 43 w 43"/>
                  <a:gd name="T7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7">
                    <a:moveTo>
                      <a:pt x="43" y="25"/>
                    </a:moveTo>
                    <a:cubicBezTo>
                      <a:pt x="43" y="25"/>
                      <a:pt x="35" y="37"/>
                      <a:pt x="22" y="34"/>
                    </a:cubicBezTo>
                    <a:cubicBezTo>
                      <a:pt x="9" y="31"/>
                      <a:pt x="0" y="21"/>
                      <a:pt x="0" y="21"/>
                    </a:cubicBezTo>
                    <a:cubicBezTo>
                      <a:pt x="0" y="21"/>
                      <a:pt x="27" y="0"/>
                      <a:pt x="43" y="25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5" name="Freeform: Shape 24"/>
              <p:cNvSpPr>
                <a:spLocks/>
              </p:cNvSpPr>
              <p:nvPr/>
            </p:nvSpPr>
            <p:spPr bwMode="auto">
              <a:xfrm>
                <a:off x="1987703" y="1853705"/>
                <a:ext cx="120240" cy="120729"/>
              </a:xfrm>
              <a:custGeom>
                <a:avLst/>
                <a:gdLst>
                  <a:gd name="T0" fmla="*/ 15 w 39"/>
                  <a:gd name="T1" fmla="*/ 48 h 48"/>
                  <a:gd name="T2" fmla="*/ 1 w 39"/>
                  <a:gd name="T3" fmla="*/ 26 h 48"/>
                  <a:gd name="T4" fmla="*/ 11 w 39"/>
                  <a:gd name="T5" fmla="*/ 0 h 48"/>
                  <a:gd name="T6" fmla="*/ 15 w 3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8">
                    <a:moveTo>
                      <a:pt x="15" y="48"/>
                    </a:moveTo>
                    <a:cubicBezTo>
                      <a:pt x="15" y="48"/>
                      <a:pt x="0" y="41"/>
                      <a:pt x="1" y="26"/>
                    </a:cubicBezTo>
                    <a:cubicBezTo>
                      <a:pt x="2" y="11"/>
                      <a:pt x="11" y="0"/>
                      <a:pt x="11" y="0"/>
                    </a:cubicBezTo>
                    <a:cubicBezTo>
                      <a:pt x="11" y="0"/>
                      <a:pt x="39" y="25"/>
                      <a:pt x="15" y="48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6" name="Freeform: Shape 25"/>
              <p:cNvSpPr>
                <a:spLocks/>
              </p:cNvSpPr>
              <p:nvPr/>
            </p:nvSpPr>
            <p:spPr bwMode="auto">
              <a:xfrm>
                <a:off x="1493861" y="2140653"/>
                <a:ext cx="120240" cy="99733"/>
              </a:xfrm>
              <a:custGeom>
                <a:avLst/>
                <a:gdLst>
                  <a:gd name="T0" fmla="*/ 39 w 39"/>
                  <a:gd name="T1" fmla="*/ 33 h 40"/>
                  <a:gd name="T2" fmla="*/ 14 w 39"/>
                  <a:gd name="T3" fmla="*/ 30 h 40"/>
                  <a:gd name="T4" fmla="*/ 0 w 39"/>
                  <a:gd name="T5" fmla="*/ 5 h 40"/>
                  <a:gd name="T6" fmla="*/ 39 w 39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39" y="33"/>
                    </a:moveTo>
                    <a:cubicBezTo>
                      <a:pt x="39" y="33"/>
                      <a:pt x="24" y="40"/>
                      <a:pt x="14" y="30"/>
                    </a:cubicBezTo>
                    <a:cubicBezTo>
                      <a:pt x="3" y="19"/>
                      <a:pt x="0" y="5"/>
                      <a:pt x="0" y="5"/>
                    </a:cubicBezTo>
                    <a:cubicBezTo>
                      <a:pt x="0" y="5"/>
                      <a:pt x="38" y="0"/>
                      <a:pt x="39" y="33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7" name="Freeform: Shape 26"/>
              <p:cNvSpPr>
                <a:spLocks/>
              </p:cNvSpPr>
              <p:nvPr/>
            </p:nvSpPr>
            <p:spPr bwMode="auto">
              <a:xfrm>
                <a:off x="1783725" y="1911445"/>
                <a:ext cx="173919" cy="171469"/>
              </a:xfrm>
              <a:custGeom>
                <a:avLst/>
                <a:gdLst>
                  <a:gd name="T0" fmla="*/ 25 w 56"/>
                  <a:gd name="T1" fmla="*/ 68 h 68"/>
                  <a:gd name="T2" fmla="*/ 1 w 56"/>
                  <a:gd name="T3" fmla="*/ 40 h 68"/>
                  <a:gd name="T4" fmla="*/ 11 w 56"/>
                  <a:gd name="T5" fmla="*/ 0 h 68"/>
                  <a:gd name="T6" fmla="*/ 25 w 56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68">
                    <a:moveTo>
                      <a:pt x="25" y="68"/>
                    </a:moveTo>
                    <a:cubicBezTo>
                      <a:pt x="25" y="68"/>
                      <a:pt x="3" y="61"/>
                      <a:pt x="1" y="40"/>
                    </a:cubicBezTo>
                    <a:cubicBezTo>
                      <a:pt x="0" y="19"/>
                      <a:pt x="11" y="0"/>
                      <a:pt x="11" y="0"/>
                    </a:cubicBezTo>
                    <a:cubicBezTo>
                      <a:pt x="11" y="0"/>
                      <a:pt x="56" y="31"/>
                      <a:pt x="25" y="68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8" name="Freeform: Shape 27"/>
              <p:cNvSpPr>
                <a:spLocks/>
              </p:cNvSpPr>
              <p:nvPr/>
            </p:nvSpPr>
            <p:spPr bwMode="auto">
              <a:xfrm>
                <a:off x="2065000" y="2089913"/>
                <a:ext cx="251216" cy="209962"/>
              </a:xfrm>
              <a:custGeom>
                <a:avLst/>
                <a:gdLst>
                  <a:gd name="T0" fmla="*/ 21 w 81"/>
                  <a:gd name="T1" fmla="*/ 83 h 83"/>
                  <a:gd name="T2" fmla="*/ 14 w 81"/>
                  <a:gd name="T3" fmla="*/ 36 h 83"/>
                  <a:gd name="T4" fmla="*/ 51 w 81"/>
                  <a:gd name="T5" fmla="*/ 0 h 83"/>
                  <a:gd name="T6" fmla="*/ 21 w 81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3">
                    <a:moveTo>
                      <a:pt x="21" y="83"/>
                    </a:moveTo>
                    <a:cubicBezTo>
                      <a:pt x="21" y="83"/>
                      <a:pt x="0" y="60"/>
                      <a:pt x="14" y="36"/>
                    </a:cubicBezTo>
                    <a:cubicBezTo>
                      <a:pt x="27" y="12"/>
                      <a:pt x="51" y="0"/>
                      <a:pt x="51" y="0"/>
                    </a:cubicBezTo>
                    <a:cubicBezTo>
                      <a:pt x="51" y="0"/>
                      <a:pt x="81" y="65"/>
                      <a:pt x="21" y="83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9" name="Freeform: Shape 28"/>
              <p:cNvSpPr>
                <a:spLocks/>
              </p:cNvSpPr>
              <p:nvPr/>
            </p:nvSpPr>
            <p:spPr bwMode="auto">
              <a:xfrm>
                <a:off x="2253949" y="2187895"/>
                <a:ext cx="161036" cy="129477"/>
              </a:xfrm>
              <a:custGeom>
                <a:avLst/>
                <a:gdLst>
                  <a:gd name="T0" fmla="*/ 10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0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0" y="51"/>
                    </a:moveTo>
                    <a:cubicBezTo>
                      <a:pt x="10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0" y="51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60" name="Freeform: Shape 29"/>
              <p:cNvSpPr>
                <a:spLocks/>
              </p:cNvSpPr>
              <p:nvPr/>
            </p:nvSpPr>
            <p:spPr bwMode="auto">
              <a:xfrm>
                <a:off x="2421426" y="2193144"/>
                <a:ext cx="161036" cy="129477"/>
              </a:xfrm>
              <a:custGeom>
                <a:avLst/>
                <a:gdLst>
                  <a:gd name="T0" fmla="*/ 0 w 52"/>
                  <a:gd name="T1" fmla="*/ 33 h 51"/>
                  <a:gd name="T2" fmla="*/ 17 w 52"/>
                  <a:gd name="T3" fmla="*/ 7 h 51"/>
                  <a:gd name="T4" fmla="*/ 52 w 52"/>
                  <a:gd name="T5" fmla="*/ 5 h 51"/>
                  <a:gd name="T6" fmla="*/ 0 w 52"/>
                  <a:gd name="T7" fmla="*/ 3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0" y="33"/>
                    </a:moveTo>
                    <a:cubicBezTo>
                      <a:pt x="0" y="33"/>
                      <a:pt x="0" y="13"/>
                      <a:pt x="17" y="7"/>
                    </a:cubicBezTo>
                    <a:cubicBezTo>
                      <a:pt x="35" y="0"/>
                      <a:pt x="52" y="5"/>
                      <a:pt x="52" y="5"/>
                    </a:cubicBezTo>
                    <a:cubicBezTo>
                      <a:pt x="52" y="5"/>
                      <a:pt x="38" y="51"/>
                      <a:pt x="0" y="33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61" name="Freeform: Shape 30"/>
              <p:cNvSpPr>
                <a:spLocks/>
              </p:cNvSpPr>
              <p:nvPr/>
            </p:nvSpPr>
            <p:spPr bwMode="auto">
              <a:xfrm>
                <a:off x="2402102" y="2089913"/>
                <a:ext cx="165330" cy="127728"/>
              </a:xfrm>
              <a:custGeom>
                <a:avLst/>
                <a:gdLst>
                  <a:gd name="T0" fmla="*/ 0 w 53"/>
                  <a:gd name="T1" fmla="*/ 33 h 51"/>
                  <a:gd name="T2" fmla="*/ 18 w 53"/>
                  <a:gd name="T3" fmla="*/ 6 h 51"/>
                  <a:gd name="T4" fmla="*/ 53 w 53"/>
                  <a:gd name="T5" fmla="*/ 5 h 51"/>
                  <a:gd name="T6" fmla="*/ 0 w 53"/>
                  <a:gd name="T7" fmla="*/ 3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1">
                    <a:moveTo>
                      <a:pt x="0" y="33"/>
                    </a:moveTo>
                    <a:cubicBezTo>
                      <a:pt x="0" y="33"/>
                      <a:pt x="0" y="12"/>
                      <a:pt x="18" y="6"/>
                    </a:cubicBezTo>
                    <a:cubicBezTo>
                      <a:pt x="35" y="0"/>
                      <a:pt x="53" y="5"/>
                      <a:pt x="53" y="5"/>
                    </a:cubicBezTo>
                    <a:cubicBezTo>
                      <a:pt x="53" y="5"/>
                      <a:pt x="38" y="51"/>
                      <a:pt x="0" y="33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62" name="Freeform: Shape 31"/>
              <p:cNvSpPr>
                <a:spLocks/>
              </p:cNvSpPr>
              <p:nvPr/>
            </p:nvSpPr>
            <p:spPr bwMode="auto">
              <a:xfrm>
                <a:off x="2268979" y="2009427"/>
                <a:ext cx="161036" cy="125977"/>
              </a:xfrm>
              <a:custGeom>
                <a:avLst/>
                <a:gdLst>
                  <a:gd name="T0" fmla="*/ 11 w 52"/>
                  <a:gd name="T1" fmla="*/ 50 h 50"/>
                  <a:gd name="T2" fmla="*/ 12 w 52"/>
                  <a:gd name="T3" fmla="*/ 19 h 50"/>
                  <a:gd name="T4" fmla="*/ 42 w 52"/>
                  <a:gd name="T5" fmla="*/ 0 h 50"/>
                  <a:gd name="T6" fmla="*/ 11 w 5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11" y="50"/>
                    </a:moveTo>
                    <a:cubicBezTo>
                      <a:pt x="11" y="50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6"/>
                      <a:pt x="11" y="50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63" name="Freeform: Shape 32"/>
              <p:cNvSpPr>
                <a:spLocks/>
              </p:cNvSpPr>
              <p:nvPr/>
            </p:nvSpPr>
            <p:spPr bwMode="auto">
              <a:xfrm>
                <a:off x="2234625" y="1876451"/>
                <a:ext cx="161036" cy="127728"/>
              </a:xfrm>
              <a:custGeom>
                <a:avLst/>
                <a:gdLst>
                  <a:gd name="T0" fmla="*/ 11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1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1" y="51"/>
                    </a:moveTo>
                    <a:cubicBezTo>
                      <a:pt x="11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1" y="51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64" name="Freeform: Shape 33"/>
              <p:cNvSpPr>
                <a:spLocks/>
              </p:cNvSpPr>
              <p:nvPr/>
            </p:nvSpPr>
            <p:spPr bwMode="auto">
              <a:xfrm>
                <a:off x="2084325" y="1767971"/>
                <a:ext cx="156742" cy="127728"/>
              </a:xfrm>
              <a:custGeom>
                <a:avLst/>
                <a:gdLst>
                  <a:gd name="T0" fmla="*/ 10 w 51"/>
                  <a:gd name="T1" fmla="*/ 51 h 51"/>
                  <a:gd name="T2" fmla="*/ 11 w 51"/>
                  <a:gd name="T3" fmla="*/ 19 h 51"/>
                  <a:gd name="T4" fmla="*/ 41 w 51"/>
                  <a:gd name="T5" fmla="*/ 0 h 51"/>
                  <a:gd name="T6" fmla="*/ 10 w 51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1">
                    <a:moveTo>
                      <a:pt x="10" y="51"/>
                    </a:moveTo>
                    <a:cubicBezTo>
                      <a:pt x="10" y="51"/>
                      <a:pt x="0" y="33"/>
                      <a:pt x="11" y="19"/>
                    </a:cubicBezTo>
                    <a:cubicBezTo>
                      <a:pt x="23" y="5"/>
                      <a:pt x="41" y="0"/>
                      <a:pt x="41" y="0"/>
                    </a:cubicBezTo>
                    <a:cubicBezTo>
                      <a:pt x="41" y="0"/>
                      <a:pt x="51" y="47"/>
                      <a:pt x="10" y="51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65" name="Freeform: Shape 34"/>
              <p:cNvSpPr>
                <a:spLocks/>
              </p:cNvSpPr>
              <p:nvPr/>
            </p:nvSpPr>
            <p:spPr bwMode="auto">
              <a:xfrm>
                <a:off x="1837403" y="1739976"/>
                <a:ext cx="154594" cy="145224"/>
              </a:xfrm>
              <a:custGeom>
                <a:avLst/>
                <a:gdLst>
                  <a:gd name="T0" fmla="*/ 25 w 50"/>
                  <a:gd name="T1" fmla="*/ 58 h 58"/>
                  <a:gd name="T2" fmla="*/ 3 w 50"/>
                  <a:gd name="T3" fmla="*/ 35 h 58"/>
                  <a:gd name="T4" fmla="*/ 9 w 50"/>
                  <a:gd name="T5" fmla="*/ 0 h 58"/>
                  <a:gd name="T6" fmla="*/ 25 w 50"/>
                  <a:gd name="T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8">
                    <a:moveTo>
                      <a:pt x="25" y="58"/>
                    </a:moveTo>
                    <a:cubicBezTo>
                      <a:pt x="25" y="58"/>
                      <a:pt x="5" y="53"/>
                      <a:pt x="3" y="35"/>
                    </a:cubicBezTo>
                    <a:cubicBezTo>
                      <a:pt x="0" y="17"/>
                      <a:pt x="9" y="0"/>
                      <a:pt x="9" y="0"/>
                    </a:cubicBezTo>
                    <a:cubicBezTo>
                      <a:pt x="9" y="0"/>
                      <a:pt x="50" y="24"/>
                      <a:pt x="25" y="58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66" name="Freeform: Shape 35"/>
              <p:cNvSpPr>
                <a:spLocks/>
              </p:cNvSpPr>
              <p:nvPr/>
            </p:nvSpPr>
            <p:spPr bwMode="auto">
              <a:xfrm>
                <a:off x="2294745" y="2420603"/>
                <a:ext cx="178213" cy="122478"/>
              </a:xfrm>
              <a:custGeom>
                <a:avLst/>
                <a:gdLst>
                  <a:gd name="T0" fmla="*/ 0 w 58"/>
                  <a:gd name="T1" fmla="*/ 19 h 49"/>
                  <a:gd name="T2" fmla="*/ 25 w 58"/>
                  <a:gd name="T3" fmla="*/ 0 h 49"/>
                  <a:gd name="T4" fmla="*/ 58 w 58"/>
                  <a:gd name="T5" fmla="*/ 10 h 49"/>
                  <a:gd name="T6" fmla="*/ 0 w 58"/>
                  <a:gd name="T7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49">
                    <a:moveTo>
                      <a:pt x="0" y="19"/>
                    </a:moveTo>
                    <a:cubicBezTo>
                      <a:pt x="0" y="19"/>
                      <a:pt x="7" y="0"/>
                      <a:pt x="25" y="0"/>
                    </a:cubicBezTo>
                    <a:cubicBezTo>
                      <a:pt x="43" y="0"/>
                      <a:pt x="58" y="10"/>
                      <a:pt x="58" y="10"/>
                    </a:cubicBezTo>
                    <a:cubicBezTo>
                      <a:pt x="58" y="10"/>
                      <a:pt x="29" y="49"/>
                      <a:pt x="0" y="19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67" name="Freeform: Shape 36"/>
              <p:cNvSpPr>
                <a:spLocks/>
              </p:cNvSpPr>
              <p:nvPr/>
            </p:nvSpPr>
            <p:spPr bwMode="auto">
              <a:xfrm>
                <a:off x="2322657" y="2319121"/>
                <a:ext cx="163183" cy="124228"/>
              </a:xfrm>
              <a:custGeom>
                <a:avLst/>
                <a:gdLst>
                  <a:gd name="T0" fmla="*/ 0 w 53"/>
                  <a:gd name="T1" fmla="*/ 20 h 49"/>
                  <a:gd name="T2" fmla="*/ 23 w 53"/>
                  <a:gd name="T3" fmla="*/ 0 h 49"/>
                  <a:gd name="T4" fmla="*/ 53 w 53"/>
                  <a:gd name="T5" fmla="*/ 11 h 49"/>
                  <a:gd name="T6" fmla="*/ 0 w 53"/>
                  <a:gd name="T7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9">
                    <a:moveTo>
                      <a:pt x="0" y="20"/>
                    </a:moveTo>
                    <a:cubicBezTo>
                      <a:pt x="0" y="20"/>
                      <a:pt x="7" y="1"/>
                      <a:pt x="23" y="0"/>
                    </a:cubicBezTo>
                    <a:cubicBezTo>
                      <a:pt x="39" y="0"/>
                      <a:pt x="53" y="11"/>
                      <a:pt x="53" y="11"/>
                    </a:cubicBezTo>
                    <a:cubicBezTo>
                      <a:pt x="53" y="11"/>
                      <a:pt x="26" y="49"/>
                      <a:pt x="0" y="20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68" name="Freeform: Shape 37"/>
              <p:cNvSpPr>
                <a:spLocks/>
              </p:cNvSpPr>
              <p:nvPr/>
            </p:nvSpPr>
            <p:spPr bwMode="auto">
              <a:xfrm>
                <a:off x="2533077" y="2280628"/>
                <a:ext cx="139565" cy="111980"/>
              </a:xfrm>
              <a:custGeom>
                <a:avLst/>
                <a:gdLst>
                  <a:gd name="T0" fmla="*/ 0 w 45"/>
                  <a:gd name="T1" fmla="*/ 15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5"/>
                    </a:moveTo>
                    <a:cubicBezTo>
                      <a:pt x="0" y="15"/>
                      <a:pt x="10" y="0"/>
                      <a:pt x="23" y="4"/>
                    </a:cubicBezTo>
                    <a:cubicBezTo>
                      <a:pt x="37" y="8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5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69" name="Freeform: Shape 38"/>
              <p:cNvSpPr>
                <a:spLocks/>
              </p:cNvSpPr>
              <p:nvPr/>
            </p:nvSpPr>
            <p:spPr bwMode="auto">
              <a:xfrm>
                <a:off x="2513753" y="2371612"/>
                <a:ext cx="139565" cy="111980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7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rgbClr val="27A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289" name="Rectangle 248"/>
            <p:cNvSpPr/>
            <p:nvPr/>
          </p:nvSpPr>
          <p:spPr>
            <a:xfrm>
              <a:off x="1276467" y="3577189"/>
              <a:ext cx="1559408" cy="2539447"/>
            </a:xfrm>
            <a:prstGeom prst="rect">
              <a:avLst/>
            </a:prstGeom>
            <a:solidFill>
              <a:srgbClr val="2099D8"/>
            </a:solidFill>
            <a:ln w="6350" cap="flat" cmpd="sng" algn="ctr">
              <a:solidFill>
                <a:srgbClr val="2099D8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0" name="Oval 249"/>
            <p:cNvSpPr/>
            <p:nvPr/>
          </p:nvSpPr>
          <p:spPr>
            <a:xfrm>
              <a:off x="1276467" y="2982295"/>
              <a:ext cx="1571404" cy="1332140"/>
            </a:xfrm>
            <a:prstGeom prst="ellipse">
              <a:avLst/>
            </a:prstGeom>
            <a:solidFill>
              <a:srgbClr val="2099D8"/>
            </a:solidFill>
            <a:ln w="6350" cap="flat" cmpd="sng" algn="ctr">
              <a:solidFill>
                <a:srgbClr val="2099D8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1" name="Rectangle 247"/>
            <p:cNvSpPr/>
            <p:nvPr/>
          </p:nvSpPr>
          <p:spPr>
            <a:xfrm>
              <a:off x="1755835" y="2994152"/>
              <a:ext cx="612668" cy="1015663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rPr>
                <a:t>1</a:t>
              </a:r>
            </a:p>
          </p:txBody>
        </p:sp>
        <p:grpSp>
          <p:nvGrpSpPr>
            <p:cNvPr id="292" name="Group 279"/>
            <p:cNvGrpSpPr/>
            <p:nvPr/>
          </p:nvGrpSpPr>
          <p:grpSpPr>
            <a:xfrm>
              <a:off x="2821326" y="1751833"/>
              <a:ext cx="1559409" cy="4364804"/>
              <a:chOff x="2821326" y="1751833"/>
              <a:chExt cx="1559409" cy="4364804"/>
            </a:xfrm>
          </p:grpSpPr>
          <p:grpSp>
            <p:nvGrpSpPr>
              <p:cNvPr id="468" name="Group 260"/>
              <p:cNvGrpSpPr/>
              <p:nvPr/>
            </p:nvGrpSpPr>
            <p:grpSpPr>
              <a:xfrm>
                <a:off x="2977744" y="1751833"/>
                <a:ext cx="1322776" cy="846138"/>
                <a:chOff x="2977744" y="1751833"/>
                <a:chExt cx="1322776" cy="846138"/>
              </a:xfrm>
            </p:grpSpPr>
            <p:sp>
              <p:nvSpPr>
                <p:cNvPr id="471" name="Freeform: Shape 40"/>
                <p:cNvSpPr>
                  <a:spLocks/>
                </p:cNvSpPr>
                <p:nvPr/>
              </p:nvSpPr>
              <p:spPr bwMode="auto">
                <a:xfrm>
                  <a:off x="3218988" y="2059187"/>
                  <a:ext cx="289003" cy="430097"/>
                </a:xfrm>
                <a:custGeom>
                  <a:avLst/>
                  <a:gdLst>
                    <a:gd name="T0" fmla="*/ 130 w 164"/>
                    <a:gd name="T1" fmla="*/ 299 h 299"/>
                    <a:gd name="T2" fmla="*/ 123 w 164"/>
                    <a:gd name="T3" fmla="*/ 132 h 299"/>
                    <a:gd name="T4" fmla="*/ 161 w 164"/>
                    <a:gd name="T5" fmla="*/ 47 h 299"/>
                    <a:gd name="T6" fmla="*/ 143 w 164"/>
                    <a:gd name="T7" fmla="*/ 51 h 299"/>
                    <a:gd name="T8" fmla="*/ 108 w 164"/>
                    <a:gd name="T9" fmla="*/ 75 h 299"/>
                    <a:gd name="T10" fmla="*/ 80 w 164"/>
                    <a:gd name="T11" fmla="*/ 6 h 299"/>
                    <a:gd name="T12" fmla="*/ 77 w 164"/>
                    <a:gd name="T13" fmla="*/ 51 h 299"/>
                    <a:gd name="T14" fmla="*/ 48 w 164"/>
                    <a:gd name="T15" fmla="*/ 33 h 299"/>
                    <a:gd name="T16" fmla="*/ 27 w 164"/>
                    <a:gd name="T17" fmla="*/ 16 h 299"/>
                    <a:gd name="T18" fmla="*/ 52 w 164"/>
                    <a:gd name="T19" fmla="*/ 74 h 299"/>
                    <a:gd name="T20" fmla="*/ 10 w 164"/>
                    <a:gd name="T21" fmla="*/ 35 h 299"/>
                    <a:gd name="T22" fmla="*/ 9 w 164"/>
                    <a:gd name="T23" fmla="*/ 53 h 299"/>
                    <a:gd name="T24" fmla="*/ 43 w 164"/>
                    <a:gd name="T25" fmla="*/ 93 h 299"/>
                    <a:gd name="T26" fmla="*/ 10 w 164"/>
                    <a:gd name="T27" fmla="*/ 75 h 299"/>
                    <a:gd name="T28" fmla="*/ 20 w 164"/>
                    <a:gd name="T29" fmla="*/ 97 h 299"/>
                    <a:gd name="T30" fmla="*/ 71 w 164"/>
                    <a:gd name="T31" fmla="*/ 161 h 299"/>
                    <a:gd name="T32" fmla="*/ 62 w 164"/>
                    <a:gd name="T33" fmla="*/ 299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64" h="299">
                      <a:moveTo>
                        <a:pt x="130" y="299"/>
                      </a:moveTo>
                      <a:cubicBezTo>
                        <a:pt x="130" y="299"/>
                        <a:pt x="107" y="195"/>
                        <a:pt x="123" y="132"/>
                      </a:cubicBezTo>
                      <a:cubicBezTo>
                        <a:pt x="139" y="70"/>
                        <a:pt x="164" y="57"/>
                        <a:pt x="161" y="47"/>
                      </a:cubicBezTo>
                      <a:cubicBezTo>
                        <a:pt x="159" y="38"/>
                        <a:pt x="147" y="42"/>
                        <a:pt x="143" y="51"/>
                      </a:cubicBezTo>
                      <a:cubicBezTo>
                        <a:pt x="139" y="60"/>
                        <a:pt x="123" y="78"/>
                        <a:pt x="108" y="75"/>
                      </a:cubicBezTo>
                      <a:cubicBezTo>
                        <a:pt x="94" y="72"/>
                        <a:pt x="91" y="12"/>
                        <a:pt x="80" y="6"/>
                      </a:cubicBezTo>
                      <a:cubicBezTo>
                        <a:pt x="70" y="0"/>
                        <a:pt x="73" y="27"/>
                        <a:pt x="77" y="51"/>
                      </a:cubicBezTo>
                      <a:cubicBezTo>
                        <a:pt x="81" y="75"/>
                        <a:pt x="60" y="62"/>
                        <a:pt x="48" y="33"/>
                      </a:cubicBezTo>
                      <a:cubicBezTo>
                        <a:pt x="36" y="4"/>
                        <a:pt x="28" y="12"/>
                        <a:pt x="27" y="16"/>
                      </a:cubicBezTo>
                      <a:cubicBezTo>
                        <a:pt x="25" y="20"/>
                        <a:pt x="54" y="72"/>
                        <a:pt x="52" y="74"/>
                      </a:cubicBezTo>
                      <a:cubicBezTo>
                        <a:pt x="49" y="77"/>
                        <a:pt x="13" y="34"/>
                        <a:pt x="10" y="35"/>
                      </a:cubicBezTo>
                      <a:cubicBezTo>
                        <a:pt x="6" y="36"/>
                        <a:pt x="0" y="39"/>
                        <a:pt x="9" y="53"/>
                      </a:cubicBezTo>
                      <a:cubicBezTo>
                        <a:pt x="17" y="66"/>
                        <a:pt x="44" y="89"/>
                        <a:pt x="43" y="93"/>
                      </a:cubicBezTo>
                      <a:cubicBezTo>
                        <a:pt x="41" y="97"/>
                        <a:pt x="18" y="76"/>
                        <a:pt x="10" y="75"/>
                      </a:cubicBezTo>
                      <a:cubicBezTo>
                        <a:pt x="2" y="75"/>
                        <a:pt x="5" y="86"/>
                        <a:pt x="20" y="97"/>
                      </a:cubicBezTo>
                      <a:cubicBezTo>
                        <a:pt x="34" y="108"/>
                        <a:pt x="71" y="121"/>
                        <a:pt x="71" y="161"/>
                      </a:cubicBezTo>
                      <a:cubicBezTo>
                        <a:pt x="72" y="201"/>
                        <a:pt x="62" y="299"/>
                        <a:pt x="62" y="299"/>
                      </a:cubicBezTo>
                    </a:path>
                  </a:pathLst>
                </a:custGeom>
                <a:solidFill>
                  <a:srgbClr val="AAB2BD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2" name="Freeform: Shape 41"/>
                <p:cNvSpPr>
                  <a:spLocks/>
                </p:cNvSpPr>
                <p:nvPr/>
              </p:nvSpPr>
              <p:spPr bwMode="auto">
                <a:xfrm>
                  <a:off x="3291238" y="1925468"/>
                  <a:ext cx="128582" cy="124738"/>
                </a:xfrm>
                <a:custGeom>
                  <a:avLst/>
                  <a:gdLst>
                    <a:gd name="T0" fmla="*/ 32 w 73"/>
                    <a:gd name="T1" fmla="*/ 87 h 87"/>
                    <a:gd name="T2" fmla="*/ 1 w 73"/>
                    <a:gd name="T3" fmla="*/ 50 h 87"/>
                    <a:gd name="T4" fmla="*/ 14 w 73"/>
                    <a:gd name="T5" fmla="*/ 0 h 87"/>
                    <a:gd name="T6" fmla="*/ 32 w 73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87">
                      <a:moveTo>
                        <a:pt x="32" y="87"/>
                      </a:moveTo>
                      <a:cubicBezTo>
                        <a:pt x="32" y="87"/>
                        <a:pt x="3" y="78"/>
                        <a:pt x="1" y="50"/>
                      </a:cubicBezTo>
                      <a:cubicBezTo>
                        <a:pt x="0" y="23"/>
                        <a:pt x="14" y="0"/>
                        <a:pt x="14" y="0"/>
                      </a:cubicBezTo>
                      <a:cubicBezTo>
                        <a:pt x="14" y="0"/>
                        <a:pt x="73" y="39"/>
                        <a:pt x="32" y="8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3" name="Freeform: Shape 42"/>
                <p:cNvSpPr>
                  <a:spLocks/>
                </p:cNvSpPr>
                <p:nvPr/>
              </p:nvSpPr>
              <p:spPr bwMode="auto">
                <a:xfrm>
                  <a:off x="3188373" y="1970374"/>
                  <a:ext cx="102865" cy="87816"/>
                </a:xfrm>
                <a:custGeom>
                  <a:avLst/>
                  <a:gdLst>
                    <a:gd name="T0" fmla="*/ 38 w 58"/>
                    <a:gd name="T1" fmla="*/ 61 h 61"/>
                    <a:gd name="T2" fmla="*/ 7 w 58"/>
                    <a:gd name="T3" fmla="*/ 41 h 61"/>
                    <a:gd name="T4" fmla="*/ 5 w 58"/>
                    <a:gd name="T5" fmla="*/ 0 h 61"/>
                    <a:gd name="T6" fmla="*/ 38 w 58"/>
                    <a:gd name="T7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61">
                      <a:moveTo>
                        <a:pt x="38" y="61"/>
                      </a:moveTo>
                      <a:cubicBezTo>
                        <a:pt x="38" y="61"/>
                        <a:pt x="14" y="61"/>
                        <a:pt x="7" y="41"/>
                      </a:cubicBezTo>
                      <a:cubicBezTo>
                        <a:pt x="0" y="20"/>
                        <a:pt x="5" y="0"/>
                        <a:pt x="5" y="0"/>
                      </a:cubicBezTo>
                      <a:cubicBezTo>
                        <a:pt x="5" y="0"/>
                        <a:pt x="58" y="17"/>
                        <a:pt x="38" y="6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4" name="Freeform: Shape 43"/>
                <p:cNvSpPr>
                  <a:spLocks/>
                </p:cNvSpPr>
                <p:nvPr/>
              </p:nvSpPr>
              <p:spPr bwMode="auto">
                <a:xfrm>
                  <a:off x="3375735" y="1879565"/>
                  <a:ext cx="108989" cy="97795"/>
                </a:xfrm>
                <a:custGeom>
                  <a:avLst/>
                  <a:gdLst>
                    <a:gd name="T0" fmla="*/ 17 w 62"/>
                    <a:gd name="T1" fmla="*/ 68 h 68"/>
                    <a:gd name="T2" fmla="*/ 9 w 62"/>
                    <a:gd name="T3" fmla="*/ 31 h 68"/>
                    <a:gd name="T4" fmla="*/ 36 w 62"/>
                    <a:gd name="T5" fmla="*/ 0 h 68"/>
                    <a:gd name="T6" fmla="*/ 17 w 62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68">
                      <a:moveTo>
                        <a:pt x="17" y="68"/>
                      </a:moveTo>
                      <a:cubicBezTo>
                        <a:pt x="17" y="68"/>
                        <a:pt x="0" y="51"/>
                        <a:pt x="9" y="31"/>
                      </a:cubicBezTo>
                      <a:cubicBezTo>
                        <a:pt x="18" y="11"/>
                        <a:pt x="36" y="0"/>
                        <a:pt x="36" y="0"/>
                      </a:cubicBezTo>
                      <a:cubicBezTo>
                        <a:pt x="36" y="0"/>
                        <a:pt x="62" y="50"/>
                        <a:pt x="17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5" name="Freeform: Shape 44"/>
                <p:cNvSpPr>
                  <a:spLocks/>
                </p:cNvSpPr>
                <p:nvPr/>
              </p:nvSpPr>
              <p:spPr bwMode="auto">
                <a:xfrm>
                  <a:off x="3146737" y="2045217"/>
                  <a:ext cx="80823" cy="66860"/>
                </a:xfrm>
                <a:custGeom>
                  <a:avLst/>
                  <a:gdLst>
                    <a:gd name="T0" fmla="*/ 42 w 46"/>
                    <a:gd name="T1" fmla="*/ 41 h 47"/>
                    <a:gd name="T2" fmla="*/ 12 w 46"/>
                    <a:gd name="T3" fmla="*/ 32 h 47"/>
                    <a:gd name="T4" fmla="*/ 0 w 46"/>
                    <a:gd name="T5" fmla="*/ 0 h 47"/>
                    <a:gd name="T6" fmla="*/ 42 w 46"/>
                    <a:gd name="T7" fmla="*/ 4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47">
                      <a:moveTo>
                        <a:pt x="42" y="41"/>
                      </a:moveTo>
                      <a:cubicBezTo>
                        <a:pt x="42" y="41"/>
                        <a:pt x="23" y="47"/>
                        <a:pt x="12" y="32"/>
                      </a:cubicBezTo>
                      <a:cubicBezTo>
                        <a:pt x="1" y="18"/>
                        <a:pt x="0" y="0"/>
                        <a:pt x="0" y="0"/>
                      </a:cubicBezTo>
                      <a:cubicBezTo>
                        <a:pt x="0" y="0"/>
                        <a:pt x="46" y="1"/>
                        <a:pt x="42" y="4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6" name="Freeform: Shape 45"/>
                <p:cNvSpPr>
                  <a:spLocks/>
                </p:cNvSpPr>
                <p:nvPr/>
              </p:nvSpPr>
              <p:spPr bwMode="auto">
                <a:xfrm>
                  <a:off x="3123470" y="2112076"/>
                  <a:ext cx="99192" cy="73845"/>
                </a:xfrm>
                <a:custGeom>
                  <a:avLst/>
                  <a:gdLst>
                    <a:gd name="T0" fmla="*/ 56 w 56"/>
                    <a:gd name="T1" fmla="*/ 38 h 51"/>
                    <a:gd name="T2" fmla="*/ 25 w 56"/>
                    <a:gd name="T3" fmla="*/ 44 h 51"/>
                    <a:gd name="T4" fmla="*/ 0 w 56"/>
                    <a:gd name="T5" fmla="*/ 20 h 51"/>
                    <a:gd name="T6" fmla="*/ 56 w 56"/>
                    <a:gd name="T7" fmla="*/ 3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1">
                      <a:moveTo>
                        <a:pt x="56" y="38"/>
                      </a:moveTo>
                      <a:cubicBezTo>
                        <a:pt x="56" y="38"/>
                        <a:pt x="42" y="51"/>
                        <a:pt x="25" y="44"/>
                      </a:cubicBezTo>
                      <a:cubicBezTo>
                        <a:pt x="9" y="36"/>
                        <a:pt x="0" y="20"/>
                        <a:pt x="0" y="20"/>
                      </a:cubicBezTo>
                      <a:cubicBezTo>
                        <a:pt x="0" y="20"/>
                        <a:pt x="42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7" name="Freeform: Shape 46"/>
                <p:cNvSpPr>
                  <a:spLocks/>
                </p:cNvSpPr>
                <p:nvPr/>
              </p:nvSpPr>
              <p:spPr bwMode="auto">
                <a:xfrm>
                  <a:off x="3144288" y="2179933"/>
                  <a:ext cx="97967" cy="68856"/>
                </a:xfrm>
                <a:custGeom>
                  <a:avLst/>
                  <a:gdLst>
                    <a:gd name="T0" fmla="*/ 55 w 55"/>
                    <a:gd name="T1" fmla="*/ 21 h 48"/>
                    <a:gd name="T2" fmla="*/ 34 w 55"/>
                    <a:gd name="T3" fmla="*/ 44 h 48"/>
                    <a:gd name="T4" fmla="*/ 0 w 55"/>
                    <a:gd name="T5" fmla="*/ 41 h 48"/>
                    <a:gd name="T6" fmla="*/ 55 w 55"/>
                    <a:gd name="T7" fmla="*/ 2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48">
                      <a:moveTo>
                        <a:pt x="55" y="21"/>
                      </a:moveTo>
                      <a:cubicBezTo>
                        <a:pt x="55" y="21"/>
                        <a:pt x="52" y="41"/>
                        <a:pt x="34" y="44"/>
                      </a:cubicBezTo>
                      <a:cubicBezTo>
                        <a:pt x="17" y="48"/>
                        <a:pt x="0" y="41"/>
                        <a:pt x="0" y="41"/>
                      </a:cubicBezTo>
                      <a:cubicBezTo>
                        <a:pt x="0" y="41"/>
                        <a:pt x="20" y="0"/>
                        <a:pt x="55" y="2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8" name="Freeform: Shape 47"/>
                <p:cNvSpPr>
                  <a:spLocks/>
                </p:cNvSpPr>
                <p:nvPr/>
              </p:nvSpPr>
              <p:spPr bwMode="auto">
                <a:xfrm>
                  <a:off x="3058567" y="2155984"/>
                  <a:ext cx="99192" cy="69853"/>
                </a:xfrm>
                <a:custGeom>
                  <a:avLst/>
                  <a:gdLst>
                    <a:gd name="T0" fmla="*/ 56 w 56"/>
                    <a:gd name="T1" fmla="*/ 24 h 49"/>
                    <a:gd name="T2" fmla="*/ 34 w 56"/>
                    <a:gd name="T3" fmla="*/ 46 h 49"/>
                    <a:gd name="T4" fmla="*/ 0 w 56"/>
                    <a:gd name="T5" fmla="*/ 41 h 49"/>
                    <a:gd name="T6" fmla="*/ 56 w 56"/>
                    <a:gd name="T7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9">
                      <a:moveTo>
                        <a:pt x="56" y="24"/>
                      </a:moveTo>
                      <a:cubicBezTo>
                        <a:pt x="56" y="24"/>
                        <a:pt x="52" y="43"/>
                        <a:pt x="34" y="46"/>
                      </a:cubicBezTo>
                      <a:cubicBezTo>
                        <a:pt x="16" y="49"/>
                        <a:pt x="0" y="41"/>
                        <a:pt x="0" y="41"/>
                      </a:cubicBezTo>
                      <a:cubicBezTo>
                        <a:pt x="0" y="41"/>
                        <a:pt x="22" y="0"/>
                        <a:pt x="56" y="2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79" name="Freeform: Shape 48"/>
                <p:cNvSpPr>
                  <a:spLocks/>
                </p:cNvSpPr>
                <p:nvPr/>
              </p:nvSpPr>
              <p:spPr bwMode="auto">
                <a:xfrm>
                  <a:off x="3067139" y="2055196"/>
                  <a:ext cx="99192" cy="74843"/>
                </a:xfrm>
                <a:custGeom>
                  <a:avLst/>
                  <a:gdLst>
                    <a:gd name="T0" fmla="*/ 56 w 56"/>
                    <a:gd name="T1" fmla="*/ 38 h 52"/>
                    <a:gd name="T2" fmla="*/ 25 w 56"/>
                    <a:gd name="T3" fmla="*/ 44 h 52"/>
                    <a:gd name="T4" fmla="*/ 0 w 56"/>
                    <a:gd name="T5" fmla="*/ 22 h 52"/>
                    <a:gd name="T6" fmla="*/ 56 w 56"/>
                    <a:gd name="T7" fmla="*/ 3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2">
                      <a:moveTo>
                        <a:pt x="56" y="38"/>
                      </a:moveTo>
                      <a:cubicBezTo>
                        <a:pt x="56" y="38"/>
                        <a:pt x="42" y="52"/>
                        <a:pt x="25" y="44"/>
                      </a:cubicBezTo>
                      <a:cubicBezTo>
                        <a:pt x="9" y="37"/>
                        <a:pt x="0" y="22"/>
                        <a:pt x="0" y="22"/>
                      </a:cubicBezTo>
                      <a:cubicBezTo>
                        <a:pt x="0" y="22"/>
                        <a:pt x="40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0" name="Freeform: Shape 49"/>
                <p:cNvSpPr>
                  <a:spLocks/>
                </p:cNvSpPr>
                <p:nvPr/>
              </p:nvSpPr>
              <p:spPr bwMode="auto">
                <a:xfrm>
                  <a:off x="3030402" y="2110080"/>
                  <a:ext cx="84497" cy="58877"/>
                </a:xfrm>
                <a:custGeom>
                  <a:avLst/>
                  <a:gdLst>
                    <a:gd name="T0" fmla="*/ 48 w 48"/>
                    <a:gd name="T1" fmla="*/ 26 h 41"/>
                    <a:gd name="T2" fmla="*/ 26 w 48"/>
                    <a:gd name="T3" fmla="*/ 39 h 41"/>
                    <a:gd name="T4" fmla="*/ 0 w 48"/>
                    <a:gd name="T5" fmla="*/ 28 h 41"/>
                    <a:gd name="T6" fmla="*/ 48 w 48"/>
                    <a:gd name="T7" fmla="*/ 2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41">
                      <a:moveTo>
                        <a:pt x="48" y="26"/>
                      </a:moveTo>
                      <a:cubicBezTo>
                        <a:pt x="48" y="26"/>
                        <a:pt x="41" y="41"/>
                        <a:pt x="26" y="39"/>
                      </a:cubicBezTo>
                      <a:cubicBezTo>
                        <a:pt x="11" y="37"/>
                        <a:pt x="0" y="28"/>
                        <a:pt x="0" y="28"/>
                      </a:cubicBezTo>
                      <a:cubicBezTo>
                        <a:pt x="0" y="28"/>
                        <a:pt x="27" y="0"/>
                        <a:pt x="48" y="2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1" name="Freeform: Shape 50"/>
                <p:cNvSpPr>
                  <a:spLocks/>
                </p:cNvSpPr>
                <p:nvPr/>
              </p:nvSpPr>
              <p:spPr bwMode="auto">
                <a:xfrm>
                  <a:off x="3097754" y="1965384"/>
                  <a:ext cx="68577" cy="59874"/>
                </a:xfrm>
                <a:custGeom>
                  <a:avLst/>
                  <a:gdLst>
                    <a:gd name="T0" fmla="*/ 39 w 39"/>
                    <a:gd name="T1" fmla="*/ 34 h 41"/>
                    <a:gd name="T2" fmla="*/ 13 w 39"/>
                    <a:gd name="T3" fmla="*/ 30 h 41"/>
                    <a:gd name="T4" fmla="*/ 0 w 39"/>
                    <a:gd name="T5" fmla="*/ 6 h 41"/>
                    <a:gd name="T6" fmla="*/ 39 w 39"/>
                    <a:gd name="T7" fmla="*/ 3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1">
                      <a:moveTo>
                        <a:pt x="39" y="34"/>
                      </a:moveTo>
                      <a:cubicBezTo>
                        <a:pt x="39" y="34"/>
                        <a:pt x="24" y="41"/>
                        <a:pt x="13" y="30"/>
                      </a:cubicBezTo>
                      <a:cubicBezTo>
                        <a:pt x="3" y="20"/>
                        <a:pt x="0" y="6"/>
                        <a:pt x="0" y="6"/>
                      </a:cubicBezTo>
                      <a:cubicBezTo>
                        <a:pt x="0" y="6"/>
                        <a:pt x="37" y="0"/>
                        <a:pt x="39" y="3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2" name="Freeform: Shape 51"/>
                <p:cNvSpPr>
                  <a:spLocks/>
                </p:cNvSpPr>
                <p:nvPr/>
              </p:nvSpPr>
              <p:spPr bwMode="auto">
                <a:xfrm>
                  <a:off x="3034075" y="1925468"/>
                  <a:ext cx="53882" cy="45904"/>
                </a:xfrm>
                <a:custGeom>
                  <a:avLst/>
                  <a:gdLst>
                    <a:gd name="T0" fmla="*/ 31 w 31"/>
                    <a:gd name="T1" fmla="*/ 27 h 32"/>
                    <a:gd name="T2" fmla="*/ 11 w 31"/>
                    <a:gd name="T3" fmla="*/ 24 h 32"/>
                    <a:gd name="T4" fmla="*/ 0 w 31"/>
                    <a:gd name="T5" fmla="*/ 4 h 32"/>
                    <a:gd name="T6" fmla="*/ 31 w 31"/>
                    <a:gd name="T7" fmla="*/ 2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2">
                      <a:moveTo>
                        <a:pt x="31" y="27"/>
                      </a:moveTo>
                      <a:cubicBezTo>
                        <a:pt x="31" y="27"/>
                        <a:pt x="19" y="32"/>
                        <a:pt x="11" y="24"/>
                      </a:cubicBezTo>
                      <a:cubicBezTo>
                        <a:pt x="2" y="16"/>
                        <a:pt x="0" y="4"/>
                        <a:pt x="0" y="4"/>
                      </a:cubicBezTo>
                      <a:cubicBezTo>
                        <a:pt x="0" y="4"/>
                        <a:pt x="30" y="0"/>
                        <a:pt x="31" y="2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3" name="Freeform: Shape 52"/>
                <p:cNvSpPr>
                  <a:spLocks/>
                </p:cNvSpPr>
                <p:nvPr/>
              </p:nvSpPr>
              <p:spPr bwMode="auto">
                <a:xfrm>
                  <a:off x="3130818" y="1906508"/>
                  <a:ext cx="67353" cy="57878"/>
                </a:xfrm>
                <a:custGeom>
                  <a:avLst/>
                  <a:gdLst>
                    <a:gd name="T0" fmla="*/ 32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2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2" y="36"/>
                      </a:moveTo>
                      <a:cubicBezTo>
                        <a:pt x="32" y="36"/>
                        <a:pt x="16" y="40"/>
                        <a:pt x="8" y="27"/>
                      </a:cubicBezTo>
                      <a:cubicBezTo>
                        <a:pt x="0" y="15"/>
                        <a:pt x="0" y="0"/>
                        <a:pt x="0" y="0"/>
                      </a:cubicBezTo>
                      <a:cubicBezTo>
                        <a:pt x="0" y="0"/>
                        <a:pt x="38" y="4"/>
                        <a:pt x="32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4" name="Freeform: Shape 53"/>
                <p:cNvSpPr>
                  <a:spLocks/>
                </p:cNvSpPr>
                <p:nvPr/>
              </p:nvSpPr>
              <p:spPr bwMode="auto">
                <a:xfrm>
                  <a:off x="3139390" y="1833661"/>
                  <a:ext cx="67353" cy="57878"/>
                </a:xfrm>
                <a:custGeom>
                  <a:avLst/>
                  <a:gdLst>
                    <a:gd name="T0" fmla="*/ 31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1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1" y="36"/>
                      </a:moveTo>
                      <a:cubicBezTo>
                        <a:pt x="31" y="36"/>
                        <a:pt x="15" y="40"/>
                        <a:pt x="8" y="27"/>
                      </a:cubicBezTo>
                      <a:cubicBezTo>
                        <a:pt x="0" y="14"/>
                        <a:pt x="0" y="0"/>
                        <a:pt x="0" y="0"/>
                      </a:cubicBezTo>
                      <a:cubicBezTo>
                        <a:pt x="0" y="0"/>
                        <a:pt x="38" y="3"/>
                        <a:pt x="31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5" name="Freeform: Shape 54"/>
                <p:cNvSpPr>
                  <a:spLocks/>
                </p:cNvSpPr>
                <p:nvPr/>
              </p:nvSpPr>
              <p:spPr bwMode="auto">
                <a:xfrm>
                  <a:off x="3324303" y="1751833"/>
                  <a:ext cx="75924" cy="64864"/>
                </a:xfrm>
                <a:custGeom>
                  <a:avLst/>
                  <a:gdLst>
                    <a:gd name="T0" fmla="*/ 11 w 43"/>
                    <a:gd name="T1" fmla="*/ 45 h 45"/>
                    <a:gd name="T2" fmla="*/ 7 w 43"/>
                    <a:gd name="T3" fmla="*/ 20 h 45"/>
                    <a:gd name="T4" fmla="*/ 27 w 43"/>
                    <a:gd name="T5" fmla="*/ 0 h 45"/>
                    <a:gd name="T6" fmla="*/ 11 w 43"/>
                    <a:gd name="T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45">
                      <a:moveTo>
                        <a:pt x="11" y="45"/>
                      </a:moveTo>
                      <a:cubicBezTo>
                        <a:pt x="11" y="45"/>
                        <a:pt x="0" y="33"/>
                        <a:pt x="7" y="20"/>
                      </a:cubicBezTo>
                      <a:cubicBezTo>
                        <a:pt x="14" y="7"/>
                        <a:pt x="27" y="0"/>
                        <a:pt x="27" y="0"/>
                      </a:cubicBezTo>
                      <a:cubicBezTo>
                        <a:pt x="27" y="0"/>
                        <a:pt x="43" y="34"/>
                        <a:pt x="11" y="4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6" name="Freeform: Shape 55"/>
                <p:cNvSpPr>
                  <a:spLocks/>
                </p:cNvSpPr>
                <p:nvPr/>
              </p:nvSpPr>
              <p:spPr bwMode="auto">
                <a:xfrm>
                  <a:off x="3583915" y="1909502"/>
                  <a:ext cx="62454" cy="48898"/>
                </a:xfrm>
                <a:custGeom>
                  <a:avLst/>
                  <a:gdLst>
                    <a:gd name="T0" fmla="*/ 3 w 35"/>
                    <a:gd name="T1" fmla="*/ 29 h 34"/>
                    <a:gd name="T2" fmla="*/ 11 w 35"/>
                    <a:gd name="T3" fmla="*/ 8 h 34"/>
                    <a:gd name="T4" fmla="*/ 35 w 35"/>
                    <a:gd name="T5" fmla="*/ 0 h 34"/>
                    <a:gd name="T6" fmla="*/ 3 w 35"/>
                    <a:gd name="T7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9"/>
                      </a:moveTo>
                      <a:cubicBezTo>
                        <a:pt x="3" y="29"/>
                        <a:pt x="0" y="15"/>
                        <a:pt x="11" y="8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3" y="34"/>
                        <a:pt x="3" y="2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7" name="Freeform: Shape 56"/>
                <p:cNvSpPr>
                  <a:spLocks/>
                </p:cNvSpPr>
                <p:nvPr/>
              </p:nvSpPr>
              <p:spPr bwMode="auto">
                <a:xfrm>
                  <a:off x="3686781" y="2029250"/>
                  <a:ext cx="61229" cy="48898"/>
                </a:xfrm>
                <a:custGeom>
                  <a:avLst/>
                  <a:gdLst>
                    <a:gd name="T0" fmla="*/ 3 w 35"/>
                    <a:gd name="T1" fmla="*/ 28 h 34"/>
                    <a:gd name="T2" fmla="*/ 11 w 35"/>
                    <a:gd name="T3" fmla="*/ 7 h 34"/>
                    <a:gd name="T4" fmla="*/ 35 w 35"/>
                    <a:gd name="T5" fmla="*/ 0 h 34"/>
                    <a:gd name="T6" fmla="*/ 3 w 35"/>
                    <a:gd name="T7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8"/>
                      </a:moveTo>
                      <a:cubicBezTo>
                        <a:pt x="3" y="28"/>
                        <a:pt x="0" y="14"/>
                        <a:pt x="11" y="7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2" y="34"/>
                        <a:pt x="3" y="2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8" name="Freeform: Shape 57"/>
                <p:cNvSpPr>
                  <a:spLocks/>
                </p:cNvSpPr>
                <p:nvPr/>
              </p:nvSpPr>
              <p:spPr bwMode="auto">
                <a:xfrm>
                  <a:off x="2977744" y="2036235"/>
                  <a:ext cx="75924" cy="52889"/>
                </a:xfrm>
                <a:custGeom>
                  <a:avLst/>
                  <a:gdLst>
                    <a:gd name="T0" fmla="*/ 43 w 43"/>
                    <a:gd name="T1" fmla="*/ 25 h 37"/>
                    <a:gd name="T2" fmla="*/ 22 w 43"/>
                    <a:gd name="T3" fmla="*/ 34 h 37"/>
                    <a:gd name="T4" fmla="*/ 0 w 43"/>
                    <a:gd name="T5" fmla="*/ 21 h 37"/>
                    <a:gd name="T6" fmla="*/ 43 w 43"/>
                    <a:gd name="T7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7">
                      <a:moveTo>
                        <a:pt x="43" y="25"/>
                      </a:moveTo>
                      <a:cubicBezTo>
                        <a:pt x="43" y="25"/>
                        <a:pt x="35" y="37"/>
                        <a:pt x="22" y="34"/>
                      </a:cubicBezTo>
                      <a:cubicBezTo>
                        <a:pt x="9" y="31"/>
                        <a:pt x="0" y="21"/>
                        <a:pt x="0" y="21"/>
                      </a:cubicBezTo>
                      <a:cubicBezTo>
                        <a:pt x="0" y="21"/>
                        <a:pt x="27" y="0"/>
                        <a:pt x="43" y="2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9" name="Freeform: Shape 58"/>
                <p:cNvSpPr>
                  <a:spLocks/>
                </p:cNvSpPr>
                <p:nvPr/>
              </p:nvSpPr>
              <p:spPr bwMode="auto">
                <a:xfrm>
                  <a:off x="3327976" y="1842642"/>
                  <a:ext cx="68577" cy="68856"/>
                </a:xfrm>
                <a:custGeom>
                  <a:avLst/>
                  <a:gdLst>
                    <a:gd name="T0" fmla="*/ 15 w 39"/>
                    <a:gd name="T1" fmla="*/ 48 h 48"/>
                    <a:gd name="T2" fmla="*/ 1 w 39"/>
                    <a:gd name="T3" fmla="*/ 26 h 48"/>
                    <a:gd name="T4" fmla="*/ 11 w 39"/>
                    <a:gd name="T5" fmla="*/ 0 h 48"/>
                    <a:gd name="T6" fmla="*/ 15 w 39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8">
                      <a:moveTo>
                        <a:pt x="15" y="48"/>
                      </a:moveTo>
                      <a:cubicBezTo>
                        <a:pt x="15" y="48"/>
                        <a:pt x="0" y="41"/>
                        <a:pt x="1" y="26"/>
                      </a:cubicBezTo>
                      <a:cubicBezTo>
                        <a:pt x="2" y="11"/>
                        <a:pt x="11" y="0"/>
                        <a:pt x="11" y="0"/>
                      </a:cubicBezTo>
                      <a:cubicBezTo>
                        <a:pt x="11" y="0"/>
                        <a:pt x="39" y="25"/>
                        <a:pt x="15" y="4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90" name="Freeform: Shape 59"/>
                <p:cNvSpPr>
                  <a:spLocks/>
                </p:cNvSpPr>
                <p:nvPr/>
              </p:nvSpPr>
              <p:spPr bwMode="auto">
                <a:xfrm>
                  <a:off x="3046321" y="2006298"/>
                  <a:ext cx="68577" cy="56881"/>
                </a:xfrm>
                <a:custGeom>
                  <a:avLst/>
                  <a:gdLst>
                    <a:gd name="T0" fmla="*/ 39 w 39"/>
                    <a:gd name="T1" fmla="*/ 33 h 40"/>
                    <a:gd name="T2" fmla="*/ 14 w 39"/>
                    <a:gd name="T3" fmla="*/ 30 h 40"/>
                    <a:gd name="T4" fmla="*/ 0 w 39"/>
                    <a:gd name="T5" fmla="*/ 5 h 40"/>
                    <a:gd name="T6" fmla="*/ 39 w 39"/>
                    <a:gd name="T7" fmla="*/ 3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0">
                      <a:moveTo>
                        <a:pt x="39" y="33"/>
                      </a:moveTo>
                      <a:cubicBezTo>
                        <a:pt x="39" y="33"/>
                        <a:pt x="24" y="40"/>
                        <a:pt x="14" y="30"/>
                      </a:cubicBezTo>
                      <a:cubicBezTo>
                        <a:pt x="3" y="19"/>
                        <a:pt x="0" y="5"/>
                        <a:pt x="0" y="5"/>
                      </a:cubicBezTo>
                      <a:cubicBezTo>
                        <a:pt x="0" y="5"/>
                        <a:pt x="38" y="0"/>
                        <a:pt x="39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91" name="Freeform: Shape 60"/>
                <p:cNvSpPr>
                  <a:spLocks/>
                </p:cNvSpPr>
                <p:nvPr/>
              </p:nvSpPr>
              <p:spPr bwMode="auto">
                <a:xfrm>
                  <a:off x="3211641" y="1875573"/>
                  <a:ext cx="99192" cy="97795"/>
                </a:xfrm>
                <a:custGeom>
                  <a:avLst/>
                  <a:gdLst>
                    <a:gd name="T0" fmla="*/ 25 w 56"/>
                    <a:gd name="T1" fmla="*/ 68 h 68"/>
                    <a:gd name="T2" fmla="*/ 1 w 56"/>
                    <a:gd name="T3" fmla="*/ 40 h 68"/>
                    <a:gd name="T4" fmla="*/ 11 w 56"/>
                    <a:gd name="T5" fmla="*/ 0 h 68"/>
                    <a:gd name="T6" fmla="*/ 25 w 56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8">
                      <a:moveTo>
                        <a:pt x="25" y="68"/>
                      </a:moveTo>
                      <a:cubicBezTo>
                        <a:pt x="25" y="68"/>
                        <a:pt x="3" y="61"/>
                        <a:pt x="1" y="40"/>
                      </a:cubicBezTo>
                      <a:cubicBezTo>
                        <a:pt x="0" y="19"/>
                        <a:pt x="11" y="0"/>
                        <a:pt x="11" y="0"/>
                      </a:cubicBezTo>
                      <a:cubicBezTo>
                        <a:pt x="11" y="0"/>
                        <a:pt x="56" y="31"/>
                        <a:pt x="25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92" name="Freeform: Shape 61"/>
                <p:cNvSpPr>
                  <a:spLocks/>
                </p:cNvSpPr>
                <p:nvPr/>
              </p:nvSpPr>
              <p:spPr bwMode="auto">
                <a:xfrm>
                  <a:off x="3372061" y="1977359"/>
                  <a:ext cx="143277" cy="119748"/>
                </a:xfrm>
                <a:custGeom>
                  <a:avLst/>
                  <a:gdLst>
                    <a:gd name="T0" fmla="*/ 21 w 81"/>
                    <a:gd name="T1" fmla="*/ 83 h 83"/>
                    <a:gd name="T2" fmla="*/ 14 w 81"/>
                    <a:gd name="T3" fmla="*/ 36 h 83"/>
                    <a:gd name="T4" fmla="*/ 51 w 81"/>
                    <a:gd name="T5" fmla="*/ 0 h 83"/>
                    <a:gd name="T6" fmla="*/ 21 w 81"/>
                    <a:gd name="T7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83">
                      <a:moveTo>
                        <a:pt x="21" y="83"/>
                      </a:moveTo>
                      <a:cubicBezTo>
                        <a:pt x="21" y="83"/>
                        <a:pt x="0" y="60"/>
                        <a:pt x="14" y="36"/>
                      </a:cubicBezTo>
                      <a:cubicBezTo>
                        <a:pt x="27" y="12"/>
                        <a:pt x="51" y="0"/>
                        <a:pt x="51" y="0"/>
                      </a:cubicBezTo>
                      <a:cubicBezTo>
                        <a:pt x="51" y="0"/>
                        <a:pt x="81" y="65"/>
                        <a:pt x="21" y="8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93" name="Freeform: Shape 62"/>
                <p:cNvSpPr>
                  <a:spLocks/>
                </p:cNvSpPr>
                <p:nvPr/>
              </p:nvSpPr>
              <p:spPr bwMode="auto">
                <a:xfrm>
                  <a:off x="3479825" y="2033242"/>
                  <a:ext cx="91844" cy="73845"/>
                </a:xfrm>
                <a:custGeom>
                  <a:avLst/>
                  <a:gdLst>
                    <a:gd name="T0" fmla="*/ 10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0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94" name="Freeform: Shape 63"/>
                <p:cNvSpPr>
                  <a:spLocks/>
                </p:cNvSpPr>
                <p:nvPr/>
              </p:nvSpPr>
              <p:spPr bwMode="auto">
                <a:xfrm>
                  <a:off x="3575343" y="2036235"/>
                  <a:ext cx="91844" cy="73845"/>
                </a:xfrm>
                <a:custGeom>
                  <a:avLst/>
                  <a:gdLst>
                    <a:gd name="T0" fmla="*/ 0 w 52"/>
                    <a:gd name="T1" fmla="*/ 33 h 51"/>
                    <a:gd name="T2" fmla="*/ 17 w 52"/>
                    <a:gd name="T3" fmla="*/ 7 h 51"/>
                    <a:gd name="T4" fmla="*/ 52 w 52"/>
                    <a:gd name="T5" fmla="*/ 5 h 51"/>
                    <a:gd name="T6" fmla="*/ 0 w 52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0" y="33"/>
                      </a:moveTo>
                      <a:cubicBezTo>
                        <a:pt x="0" y="33"/>
                        <a:pt x="0" y="13"/>
                        <a:pt x="17" y="7"/>
                      </a:cubicBezTo>
                      <a:cubicBezTo>
                        <a:pt x="35" y="0"/>
                        <a:pt x="52" y="5"/>
                        <a:pt x="52" y="5"/>
                      </a:cubicBezTo>
                      <a:cubicBezTo>
                        <a:pt x="52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95" name="Freeform: Shape 64"/>
                <p:cNvSpPr>
                  <a:spLocks/>
                </p:cNvSpPr>
                <p:nvPr/>
              </p:nvSpPr>
              <p:spPr bwMode="auto">
                <a:xfrm>
                  <a:off x="3564322" y="1977359"/>
                  <a:ext cx="94294" cy="72847"/>
                </a:xfrm>
                <a:custGeom>
                  <a:avLst/>
                  <a:gdLst>
                    <a:gd name="T0" fmla="*/ 0 w 53"/>
                    <a:gd name="T1" fmla="*/ 33 h 51"/>
                    <a:gd name="T2" fmla="*/ 18 w 53"/>
                    <a:gd name="T3" fmla="*/ 6 h 51"/>
                    <a:gd name="T4" fmla="*/ 53 w 53"/>
                    <a:gd name="T5" fmla="*/ 5 h 51"/>
                    <a:gd name="T6" fmla="*/ 0 w 53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51">
                      <a:moveTo>
                        <a:pt x="0" y="33"/>
                      </a:moveTo>
                      <a:cubicBezTo>
                        <a:pt x="0" y="33"/>
                        <a:pt x="0" y="12"/>
                        <a:pt x="18" y="6"/>
                      </a:cubicBezTo>
                      <a:cubicBezTo>
                        <a:pt x="35" y="0"/>
                        <a:pt x="53" y="5"/>
                        <a:pt x="53" y="5"/>
                      </a:cubicBezTo>
                      <a:cubicBezTo>
                        <a:pt x="53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96" name="Freeform: Shape 65"/>
                <p:cNvSpPr>
                  <a:spLocks/>
                </p:cNvSpPr>
                <p:nvPr/>
              </p:nvSpPr>
              <p:spPr bwMode="auto">
                <a:xfrm>
                  <a:off x="3488397" y="1931456"/>
                  <a:ext cx="91844" cy="71849"/>
                </a:xfrm>
                <a:custGeom>
                  <a:avLst/>
                  <a:gdLst>
                    <a:gd name="T0" fmla="*/ 11 w 52"/>
                    <a:gd name="T1" fmla="*/ 50 h 50"/>
                    <a:gd name="T2" fmla="*/ 12 w 52"/>
                    <a:gd name="T3" fmla="*/ 19 h 50"/>
                    <a:gd name="T4" fmla="*/ 42 w 52"/>
                    <a:gd name="T5" fmla="*/ 0 h 50"/>
                    <a:gd name="T6" fmla="*/ 11 w 52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0">
                      <a:moveTo>
                        <a:pt x="11" y="50"/>
                      </a:moveTo>
                      <a:cubicBezTo>
                        <a:pt x="11" y="50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6"/>
                        <a:pt x="11" y="5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97" name="Freeform: Shape 66"/>
                <p:cNvSpPr>
                  <a:spLocks/>
                </p:cNvSpPr>
                <p:nvPr/>
              </p:nvSpPr>
              <p:spPr bwMode="auto">
                <a:xfrm>
                  <a:off x="3468804" y="1855615"/>
                  <a:ext cx="91844" cy="72847"/>
                </a:xfrm>
                <a:custGeom>
                  <a:avLst/>
                  <a:gdLst>
                    <a:gd name="T0" fmla="*/ 11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1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1" y="51"/>
                      </a:moveTo>
                      <a:cubicBezTo>
                        <a:pt x="11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1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98" name="Freeform: Shape 67"/>
                <p:cNvSpPr>
                  <a:spLocks/>
                </p:cNvSpPr>
                <p:nvPr/>
              </p:nvSpPr>
              <p:spPr bwMode="auto">
                <a:xfrm>
                  <a:off x="3383083" y="1793745"/>
                  <a:ext cx="89395" cy="72847"/>
                </a:xfrm>
                <a:custGeom>
                  <a:avLst/>
                  <a:gdLst>
                    <a:gd name="T0" fmla="*/ 10 w 51"/>
                    <a:gd name="T1" fmla="*/ 51 h 51"/>
                    <a:gd name="T2" fmla="*/ 11 w 51"/>
                    <a:gd name="T3" fmla="*/ 19 h 51"/>
                    <a:gd name="T4" fmla="*/ 41 w 51"/>
                    <a:gd name="T5" fmla="*/ 0 h 51"/>
                    <a:gd name="T6" fmla="*/ 10 w 51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1" y="19"/>
                      </a:cubicBezTo>
                      <a:cubicBezTo>
                        <a:pt x="23" y="5"/>
                        <a:pt x="41" y="0"/>
                        <a:pt x="41" y="0"/>
                      </a:cubicBezTo>
                      <a:cubicBezTo>
                        <a:pt x="41" y="0"/>
                        <a:pt x="51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99" name="Freeform: Shape 68"/>
                <p:cNvSpPr>
                  <a:spLocks/>
                </p:cNvSpPr>
                <p:nvPr/>
              </p:nvSpPr>
              <p:spPr bwMode="auto">
                <a:xfrm>
                  <a:off x="3242255" y="1777778"/>
                  <a:ext cx="88170" cy="82826"/>
                </a:xfrm>
                <a:custGeom>
                  <a:avLst/>
                  <a:gdLst>
                    <a:gd name="T0" fmla="*/ 25 w 50"/>
                    <a:gd name="T1" fmla="*/ 58 h 58"/>
                    <a:gd name="T2" fmla="*/ 3 w 50"/>
                    <a:gd name="T3" fmla="*/ 35 h 58"/>
                    <a:gd name="T4" fmla="*/ 9 w 50"/>
                    <a:gd name="T5" fmla="*/ 0 h 58"/>
                    <a:gd name="T6" fmla="*/ 25 w 50"/>
                    <a:gd name="T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8">
                      <a:moveTo>
                        <a:pt x="25" y="58"/>
                      </a:moveTo>
                      <a:cubicBezTo>
                        <a:pt x="25" y="58"/>
                        <a:pt x="5" y="53"/>
                        <a:pt x="3" y="35"/>
                      </a:cubicBezTo>
                      <a:cubicBezTo>
                        <a:pt x="0" y="17"/>
                        <a:pt x="9" y="0"/>
                        <a:pt x="9" y="0"/>
                      </a:cubicBezTo>
                      <a:cubicBezTo>
                        <a:pt x="9" y="0"/>
                        <a:pt x="50" y="24"/>
                        <a:pt x="25" y="5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00" name="Freeform: Shape 69"/>
                <p:cNvSpPr>
                  <a:spLocks/>
                </p:cNvSpPr>
                <p:nvPr/>
              </p:nvSpPr>
              <p:spPr bwMode="auto">
                <a:xfrm>
                  <a:off x="3503092" y="2165963"/>
                  <a:ext cx="101641" cy="69853"/>
                </a:xfrm>
                <a:custGeom>
                  <a:avLst/>
                  <a:gdLst>
                    <a:gd name="T0" fmla="*/ 0 w 58"/>
                    <a:gd name="T1" fmla="*/ 19 h 49"/>
                    <a:gd name="T2" fmla="*/ 25 w 58"/>
                    <a:gd name="T3" fmla="*/ 0 h 49"/>
                    <a:gd name="T4" fmla="*/ 58 w 58"/>
                    <a:gd name="T5" fmla="*/ 10 h 49"/>
                    <a:gd name="T6" fmla="*/ 0 w 58"/>
                    <a:gd name="T7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49">
                      <a:moveTo>
                        <a:pt x="0" y="19"/>
                      </a:moveTo>
                      <a:cubicBezTo>
                        <a:pt x="0" y="19"/>
                        <a:pt x="7" y="0"/>
                        <a:pt x="25" y="0"/>
                      </a:cubicBezTo>
                      <a:cubicBezTo>
                        <a:pt x="43" y="0"/>
                        <a:pt x="58" y="10"/>
                        <a:pt x="58" y="10"/>
                      </a:cubicBezTo>
                      <a:cubicBezTo>
                        <a:pt x="58" y="10"/>
                        <a:pt x="29" y="49"/>
                        <a:pt x="0" y="1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01" name="Freeform: Shape 70"/>
                <p:cNvSpPr>
                  <a:spLocks/>
                </p:cNvSpPr>
                <p:nvPr/>
              </p:nvSpPr>
              <p:spPr bwMode="auto">
                <a:xfrm>
                  <a:off x="3519012" y="2108084"/>
                  <a:ext cx="93069" cy="70851"/>
                </a:xfrm>
                <a:custGeom>
                  <a:avLst/>
                  <a:gdLst>
                    <a:gd name="T0" fmla="*/ 0 w 53"/>
                    <a:gd name="T1" fmla="*/ 20 h 49"/>
                    <a:gd name="T2" fmla="*/ 23 w 53"/>
                    <a:gd name="T3" fmla="*/ 0 h 49"/>
                    <a:gd name="T4" fmla="*/ 53 w 53"/>
                    <a:gd name="T5" fmla="*/ 11 h 49"/>
                    <a:gd name="T6" fmla="*/ 0 w 53"/>
                    <a:gd name="T7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49">
                      <a:moveTo>
                        <a:pt x="0" y="20"/>
                      </a:moveTo>
                      <a:cubicBezTo>
                        <a:pt x="0" y="20"/>
                        <a:pt x="7" y="1"/>
                        <a:pt x="23" y="0"/>
                      </a:cubicBezTo>
                      <a:cubicBezTo>
                        <a:pt x="39" y="0"/>
                        <a:pt x="53" y="11"/>
                        <a:pt x="53" y="11"/>
                      </a:cubicBezTo>
                      <a:cubicBezTo>
                        <a:pt x="53" y="11"/>
                        <a:pt x="26" y="49"/>
                        <a:pt x="0" y="2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02" name="Freeform: Shape 71"/>
                <p:cNvSpPr>
                  <a:spLocks/>
                </p:cNvSpPr>
                <p:nvPr/>
              </p:nvSpPr>
              <p:spPr bwMode="auto">
                <a:xfrm>
                  <a:off x="3639021" y="2086130"/>
                  <a:ext cx="79599" cy="63866"/>
                </a:xfrm>
                <a:custGeom>
                  <a:avLst/>
                  <a:gdLst>
                    <a:gd name="T0" fmla="*/ 0 w 45"/>
                    <a:gd name="T1" fmla="*/ 15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5"/>
                      </a:moveTo>
                      <a:cubicBezTo>
                        <a:pt x="0" y="15"/>
                        <a:pt x="10" y="0"/>
                        <a:pt x="23" y="4"/>
                      </a:cubicBezTo>
                      <a:cubicBezTo>
                        <a:pt x="37" y="8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03" name="Freeform: Shape 72"/>
                <p:cNvSpPr>
                  <a:spLocks/>
                </p:cNvSpPr>
                <p:nvPr/>
              </p:nvSpPr>
              <p:spPr bwMode="auto">
                <a:xfrm>
                  <a:off x="3628000" y="2138021"/>
                  <a:ext cx="79599" cy="63866"/>
                </a:xfrm>
                <a:custGeom>
                  <a:avLst/>
                  <a:gdLst>
                    <a:gd name="T0" fmla="*/ 0 w 45"/>
                    <a:gd name="T1" fmla="*/ 14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4"/>
                      </a:moveTo>
                      <a:cubicBezTo>
                        <a:pt x="0" y="14"/>
                        <a:pt x="10" y="0"/>
                        <a:pt x="23" y="4"/>
                      </a:cubicBezTo>
                      <a:cubicBezTo>
                        <a:pt x="37" y="7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04" name="Freeform: Shape 74"/>
                <p:cNvSpPr>
                  <a:spLocks/>
                </p:cNvSpPr>
                <p:nvPr/>
              </p:nvSpPr>
              <p:spPr bwMode="auto">
                <a:xfrm>
                  <a:off x="3893357" y="2266946"/>
                  <a:ext cx="222432" cy="331025"/>
                </a:xfrm>
                <a:custGeom>
                  <a:avLst/>
                  <a:gdLst>
                    <a:gd name="T0" fmla="*/ 130 w 164"/>
                    <a:gd name="T1" fmla="*/ 299 h 299"/>
                    <a:gd name="T2" fmla="*/ 123 w 164"/>
                    <a:gd name="T3" fmla="*/ 132 h 299"/>
                    <a:gd name="T4" fmla="*/ 161 w 164"/>
                    <a:gd name="T5" fmla="*/ 47 h 299"/>
                    <a:gd name="T6" fmla="*/ 143 w 164"/>
                    <a:gd name="T7" fmla="*/ 51 h 299"/>
                    <a:gd name="T8" fmla="*/ 108 w 164"/>
                    <a:gd name="T9" fmla="*/ 75 h 299"/>
                    <a:gd name="T10" fmla="*/ 80 w 164"/>
                    <a:gd name="T11" fmla="*/ 6 h 299"/>
                    <a:gd name="T12" fmla="*/ 77 w 164"/>
                    <a:gd name="T13" fmla="*/ 51 h 299"/>
                    <a:gd name="T14" fmla="*/ 48 w 164"/>
                    <a:gd name="T15" fmla="*/ 33 h 299"/>
                    <a:gd name="T16" fmla="*/ 27 w 164"/>
                    <a:gd name="T17" fmla="*/ 16 h 299"/>
                    <a:gd name="T18" fmla="*/ 52 w 164"/>
                    <a:gd name="T19" fmla="*/ 74 h 299"/>
                    <a:gd name="T20" fmla="*/ 10 w 164"/>
                    <a:gd name="T21" fmla="*/ 35 h 299"/>
                    <a:gd name="T22" fmla="*/ 9 w 164"/>
                    <a:gd name="T23" fmla="*/ 53 h 299"/>
                    <a:gd name="T24" fmla="*/ 43 w 164"/>
                    <a:gd name="T25" fmla="*/ 93 h 299"/>
                    <a:gd name="T26" fmla="*/ 10 w 164"/>
                    <a:gd name="T27" fmla="*/ 75 h 299"/>
                    <a:gd name="T28" fmla="*/ 20 w 164"/>
                    <a:gd name="T29" fmla="*/ 97 h 299"/>
                    <a:gd name="T30" fmla="*/ 71 w 164"/>
                    <a:gd name="T31" fmla="*/ 161 h 299"/>
                    <a:gd name="T32" fmla="*/ 62 w 164"/>
                    <a:gd name="T33" fmla="*/ 299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64" h="299">
                      <a:moveTo>
                        <a:pt x="130" y="299"/>
                      </a:moveTo>
                      <a:cubicBezTo>
                        <a:pt x="130" y="299"/>
                        <a:pt x="107" y="195"/>
                        <a:pt x="123" y="132"/>
                      </a:cubicBezTo>
                      <a:cubicBezTo>
                        <a:pt x="139" y="70"/>
                        <a:pt x="164" y="57"/>
                        <a:pt x="161" y="47"/>
                      </a:cubicBezTo>
                      <a:cubicBezTo>
                        <a:pt x="159" y="38"/>
                        <a:pt x="147" y="42"/>
                        <a:pt x="143" y="51"/>
                      </a:cubicBezTo>
                      <a:cubicBezTo>
                        <a:pt x="139" y="60"/>
                        <a:pt x="123" y="78"/>
                        <a:pt x="108" y="75"/>
                      </a:cubicBezTo>
                      <a:cubicBezTo>
                        <a:pt x="94" y="72"/>
                        <a:pt x="91" y="12"/>
                        <a:pt x="80" y="6"/>
                      </a:cubicBezTo>
                      <a:cubicBezTo>
                        <a:pt x="70" y="0"/>
                        <a:pt x="73" y="27"/>
                        <a:pt x="77" y="51"/>
                      </a:cubicBezTo>
                      <a:cubicBezTo>
                        <a:pt x="81" y="75"/>
                        <a:pt x="60" y="62"/>
                        <a:pt x="48" y="33"/>
                      </a:cubicBezTo>
                      <a:cubicBezTo>
                        <a:pt x="36" y="4"/>
                        <a:pt x="28" y="12"/>
                        <a:pt x="27" y="16"/>
                      </a:cubicBezTo>
                      <a:cubicBezTo>
                        <a:pt x="25" y="20"/>
                        <a:pt x="54" y="72"/>
                        <a:pt x="52" y="74"/>
                      </a:cubicBezTo>
                      <a:cubicBezTo>
                        <a:pt x="49" y="77"/>
                        <a:pt x="13" y="34"/>
                        <a:pt x="10" y="35"/>
                      </a:cubicBezTo>
                      <a:cubicBezTo>
                        <a:pt x="6" y="36"/>
                        <a:pt x="0" y="39"/>
                        <a:pt x="9" y="53"/>
                      </a:cubicBezTo>
                      <a:cubicBezTo>
                        <a:pt x="17" y="66"/>
                        <a:pt x="44" y="89"/>
                        <a:pt x="43" y="93"/>
                      </a:cubicBezTo>
                      <a:cubicBezTo>
                        <a:pt x="41" y="97"/>
                        <a:pt x="18" y="76"/>
                        <a:pt x="10" y="75"/>
                      </a:cubicBezTo>
                      <a:cubicBezTo>
                        <a:pt x="2" y="75"/>
                        <a:pt x="5" y="86"/>
                        <a:pt x="20" y="97"/>
                      </a:cubicBezTo>
                      <a:cubicBezTo>
                        <a:pt x="34" y="108"/>
                        <a:pt x="71" y="121"/>
                        <a:pt x="71" y="161"/>
                      </a:cubicBezTo>
                      <a:cubicBezTo>
                        <a:pt x="72" y="201"/>
                        <a:pt x="62" y="299"/>
                        <a:pt x="62" y="299"/>
                      </a:cubicBezTo>
                    </a:path>
                  </a:pathLst>
                </a:custGeom>
                <a:solidFill>
                  <a:srgbClr val="AAB2BD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05" name="Freeform: Shape 75"/>
                <p:cNvSpPr>
                  <a:spLocks/>
                </p:cNvSpPr>
                <p:nvPr/>
              </p:nvSpPr>
              <p:spPr bwMode="auto">
                <a:xfrm>
                  <a:off x="3948965" y="2164029"/>
                  <a:ext cx="98963" cy="96005"/>
                </a:xfrm>
                <a:custGeom>
                  <a:avLst/>
                  <a:gdLst>
                    <a:gd name="T0" fmla="*/ 32 w 73"/>
                    <a:gd name="T1" fmla="*/ 87 h 87"/>
                    <a:gd name="T2" fmla="*/ 1 w 73"/>
                    <a:gd name="T3" fmla="*/ 50 h 87"/>
                    <a:gd name="T4" fmla="*/ 14 w 73"/>
                    <a:gd name="T5" fmla="*/ 0 h 87"/>
                    <a:gd name="T6" fmla="*/ 32 w 73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87">
                      <a:moveTo>
                        <a:pt x="32" y="87"/>
                      </a:moveTo>
                      <a:cubicBezTo>
                        <a:pt x="32" y="87"/>
                        <a:pt x="3" y="78"/>
                        <a:pt x="1" y="50"/>
                      </a:cubicBezTo>
                      <a:cubicBezTo>
                        <a:pt x="0" y="23"/>
                        <a:pt x="14" y="0"/>
                        <a:pt x="14" y="0"/>
                      </a:cubicBezTo>
                      <a:cubicBezTo>
                        <a:pt x="14" y="0"/>
                        <a:pt x="73" y="39"/>
                        <a:pt x="32" y="8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06" name="Freeform: Shape 76"/>
                <p:cNvSpPr>
                  <a:spLocks/>
                </p:cNvSpPr>
                <p:nvPr/>
              </p:nvSpPr>
              <p:spPr bwMode="auto">
                <a:xfrm>
                  <a:off x="3869794" y="2198590"/>
                  <a:ext cx="79171" cy="67587"/>
                </a:xfrm>
                <a:custGeom>
                  <a:avLst/>
                  <a:gdLst>
                    <a:gd name="T0" fmla="*/ 38 w 58"/>
                    <a:gd name="T1" fmla="*/ 61 h 61"/>
                    <a:gd name="T2" fmla="*/ 7 w 58"/>
                    <a:gd name="T3" fmla="*/ 41 h 61"/>
                    <a:gd name="T4" fmla="*/ 5 w 58"/>
                    <a:gd name="T5" fmla="*/ 0 h 61"/>
                    <a:gd name="T6" fmla="*/ 38 w 58"/>
                    <a:gd name="T7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61">
                      <a:moveTo>
                        <a:pt x="38" y="61"/>
                      </a:moveTo>
                      <a:cubicBezTo>
                        <a:pt x="38" y="61"/>
                        <a:pt x="14" y="61"/>
                        <a:pt x="7" y="41"/>
                      </a:cubicBezTo>
                      <a:cubicBezTo>
                        <a:pt x="0" y="20"/>
                        <a:pt x="5" y="0"/>
                        <a:pt x="5" y="0"/>
                      </a:cubicBezTo>
                      <a:cubicBezTo>
                        <a:pt x="5" y="0"/>
                        <a:pt x="58" y="17"/>
                        <a:pt x="38" y="6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07" name="Freeform: Shape 77"/>
                <p:cNvSpPr>
                  <a:spLocks/>
                </p:cNvSpPr>
                <p:nvPr/>
              </p:nvSpPr>
              <p:spPr bwMode="auto">
                <a:xfrm>
                  <a:off x="4013998" y="2128699"/>
                  <a:ext cx="83883" cy="75268"/>
                </a:xfrm>
                <a:custGeom>
                  <a:avLst/>
                  <a:gdLst>
                    <a:gd name="T0" fmla="*/ 17 w 62"/>
                    <a:gd name="T1" fmla="*/ 68 h 68"/>
                    <a:gd name="T2" fmla="*/ 9 w 62"/>
                    <a:gd name="T3" fmla="*/ 31 h 68"/>
                    <a:gd name="T4" fmla="*/ 36 w 62"/>
                    <a:gd name="T5" fmla="*/ 0 h 68"/>
                    <a:gd name="T6" fmla="*/ 17 w 62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68">
                      <a:moveTo>
                        <a:pt x="17" y="68"/>
                      </a:moveTo>
                      <a:cubicBezTo>
                        <a:pt x="17" y="68"/>
                        <a:pt x="0" y="51"/>
                        <a:pt x="9" y="31"/>
                      </a:cubicBezTo>
                      <a:cubicBezTo>
                        <a:pt x="18" y="11"/>
                        <a:pt x="36" y="0"/>
                        <a:pt x="36" y="0"/>
                      </a:cubicBezTo>
                      <a:cubicBezTo>
                        <a:pt x="36" y="0"/>
                        <a:pt x="62" y="50"/>
                        <a:pt x="17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08" name="Freeform: Shape 78"/>
                <p:cNvSpPr>
                  <a:spLocks/>
                </p:cNvSpPr>
                <p:nvPr/>
              </p:nvSpPr>
              <p:spPr bwMode="auto">
                <a:xfrm>
                  <a:off x="3837749" y="2256193"/>
                  <a:ext cx="62205" cy="51459"/>
                </a:xfrm>
                <a:custGeom>
                  <a:avLst/>
                  <a:gdLst>
                    <a:gd name="T0" fmla="*/ 42 w 46"/>
                    <a:gd name="T1" fmla="*/ 41 h 47"/>
                    <a:gd name="T2" fmla="*/ 12 w 46"/>
                    <a:gd name="T3" fmla="*/ 32 h 47"/>
                    <a:gd name="T4" fmla="*/ 0 w 46"/>
                    <a:gd name="T5" fmla="*/ 0 h 47"/>
                    <a:gd name="T6" fmla="*/ 42 w 46"/>
                    <a:gd name="T7" fmla="*/ 4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47">
                      <a:moveTo>
                        <a:pt x="42" y="41"/>
                      </a:moveTo>
                      <a:cubicBezTo>
                        <a:pt x="42" y="41"/>
                        <a:pt x="23" y="47"/>
                        <a:pt x="12" y="32"/>
                      </a:cubicBezTo>
                      <a:cubicBezTo>
                        <a:pt x="1" y="18"/>
                        <a:pt x="0" y="0"/>
                        <a:pt x="0" y="0"/>
                      </a:cubicBezTo>
                      <a:cubicBezTo>
                        <a:pt x="0" y="0"/>
                        <a:pt x="46" y="1"/>
                        <a:pt x="42" y="4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09" name="Freeform: Shape 79"/>
                <p:cNvSpPr>
                  <a:spLocks/>
                </p:cNvSpPr>
                <p:nvPr/>
              </p:nvSpPr>
              <p:spPr bwMode="auto">
                <a:xfrm>
                  <a:off x="3819842" y="2307652"/>
                  <a:ext cx="76343" cy="56835"/>
                </a:xfrm>
                <a:custGeom>
                  <a:avLst/>
                  <a:gdLst>
                    <a:gd name="T0" fmla="*/ 56 w 56"/>
                    <a:gd name="T1" fmla="*/ 38 h 51"/>
                    <a:gd name="T2" fmla="*/ 25 w 56"/>
                    <a:gd name="T3" fmla="*/ 44 h 51"/>
                    <a:gd name="T4" fmla="*/ 0 w 56"/>
                    <a:gd name="T5" fmla="*/ 20 h 51"/>
                    <a:gd name="T6" fmla="*/ 56 w 56"/>
                    <a:gd name="T7" fmla="*/ 3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1">
                      <a:moveTo>
                        <a:pt x="56" y="38"/>
                      </a:moveTo>
                      <a:cubicBezTo>
                        <a:pt x="56" y="38"/>
                        <a:pt x="42" y="51"/>
                        <a:pt x="25" y="44"/>
                      </a:cubicBezTo>
                      <a:cubicBezTo>
                        <a:pt x="9" y="36"/>
                        <a:pt x="0" y="20"/>
                        <a:pt x="0" y="20"/>
                      </a:cubicBezTo>
                      <a:cubicBezTo>
                        <a:pt x="0" y="20"/>
                        <a:pt x="42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10" name="Freeform: Shape 80"/>
                <p:cNvSpPr>
                  <a:spLocks/>
                </p:cNvSpPr>
                <p:nvPr/>
              </p:nvSpPr>
              <p:spPr bwMode="auto">
                <a:xfrm>
                  <a:off x="3835864" y="2359878"/>
                  <a:ext cx="75401" cy="52995"/>
                </a:xfrm>
                <a:custGeom>
                  <a:avLst/>
                  <a:gdLst>
                    <a:gd name="T0" fmla="*/ 55 w 55"/>
                    <a:gd name="T1" fmla="*/ 21 h 48"/>
                    <a:gd name="T2" fmla="*/ 34 w 55"/>
                    <a:gd name="T3" fmla="*/ 44 h 48"/>
                    <a:gd name="T4" fmla="*/ 0 w 55"/>
                    <a:gd name="T5" fmla="*/ 41 h 48"/>
                    <a:gd name="T6" fmla="*/ 55 w 55"/>
                    <a:gd name="T7" fmla="*/ 2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48">
                      <a:moveTo>
                        <a:pt x="55" y="21"/>
                      </a:moveTo>
                      <a:cubicBezTo>
                        <a:pt x="55" y="21"/>
                        <a:pt x="52" y="41"/>
                        <a:pt x="34" y="44"/>
                      </a:cubicBezTo>
                      <a:cubicBezTo>
                        <a:pt x="17" y="48"/>
                        <a:pt x="0" y="41"/>
                        <a:pt x="0" y="41"/>
                      </a:cubicBezTo>
                      <a:cubicBezTo>
                        <a:pt x="0" y="41"/>
                        <a:pt x="20" y="0"/>
                        <a:pt x="55" y="2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11" name="Freeform: Shape 81"/>
                <p:cNvSpPr>
                  <a:spLocks/>
                </p:cNvSpPr>
                <p:nvPr/>
              </p:nvSpPr>
              <p:spPr bwMode="auto">
                <a:xfrm>
                  <a:off x="3769888" y="2341446"/>
                  <a:ext cx="76343" cy="53763"/>
                </a:xfrm>
                <a:custGeom>
                  <a:avLst/>
                  <a:gdLst>
                    <a:gd name="T0" fmla="*/ 56 w 56"/>
                    <a:gd name="T1" fmla="*/ 24 h 49"/>
                    <a:gd name="T2" fmla="*/ 34 w 56"/>
                    <a:gd name="T3" fmla="*/ 46 h 49"/>
                    <a:gd name="T4" fmla="*/ 0 w 56"/>
                    <a:gd name="T5" fmla="*/ 41 h 49"/>
                    <a:gd name="T6" fmla="*/ 56 w 56"/>
                    <a:gd name="T7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9">
                      <a:moveTo>
                        <a:pt x="56" y="24"/>
                      </a:moveTo>
                      <a:cubicBezTo>
                        <a:pt x="56" y="24"/>
                        <a:pt x="52" y="43"/>
                        <a:pt x="34" y="46"/>
                      </a:cubicBezTo>
                      <a:cubicBezTo>
                        <a:pt x="16" y="49"/>
                        <a:pt x="0" y="41"/>
                        <a:pt x="0" y="41"/>
                      </a:cubicBezTo>
                      <a:cubicBezTo>
                        <a:pt x="0" y="41"/>
                        <a:pt x="22" y="0"/>
                        <a:pt x="56" y="2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12" name="Freeform: Shape 82"/>
                <p:cNvSpPr>
                  <a:spLocks/>
                </p:cNvSpPr>
                <p:nvPr/>
              </p:nvSpPr>
              <p:spPr bwMode="auto">
                <a:xfrm>
                  <a:off x="3776486" y="2263874"/>
                  <a:ext cx="76343" cy="57603"/>
                </a:xfrm>
                <a:custGeom>
                  <a:avLst/>
                  <a:gdLst>
                    <a:gd name="T0" fmla="*/ 56 w 56"/>
                    <a:gd name="T1" fmla="*/ 38 h 52"/>
                    <a:gd name="T2" fmla="*/ 25 w 56"/>
                    <a:gd name="T3" fmla="*/ 44 h 52"/>
                    <a:gd name="T4" fmla="*/ 0 w 56"/>
                    <a:gd name="T5" fmla="*/ 22 h 52"/>
                    <a:gd name="T6" fmla="*/ 56 w 56"/>
                    <a:gd name="T7" fmla="*/ 3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2">
                      <a:moveTo>
                        <a:pt x="56" y="38"/>
                      </a:moveTo>
                      <a:cubicBezTo>
                        <a:pt x="56" y="38"/>
                        <a:pt x="42" y="52"/>
                        <a:pt x="25" y="44"/>
                      </a:cubicBezTo>
                      <a:cubicBezTo>
                        <a:pt x="9" y="37"/>
                        <a:pt x="0" y="22"/>
                        <a:pt x="0" y="22"/>
                      </a:cubicBezTo>
                      <a:cubicBezTo>
                        <a:pt x="0" y="22"/>
                        <a:pt x="40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13" name="Freeform: Shape 83"/>
                <p:cNvSpPr>
                  <a:spLocks/>
                </p:cNvSpPr>
                <p:nvPr/>
              </p:nvSpPr>
              <p:spPr bwMode="auto">
                <a:xfrm>
                  <a:off x="3748211" y="2306116"/>
                  <a:ext cx="65033" cy="45315"/>
                </a:xfrm>
                <a:custGeom>
                  <a:avLst/>
                  <a:gdLst>
                    <a:gd name="T0" fmla="*/ 48 w 48"/>
                    <a:gd name="T1" fmla="*/ 26 h 41"/>
                    <a:gd name="T2" fmla="*/ 26 w 48"/>
                    <a:gd name="T3" fmla="*/ 39 h 41"/>
                    <a:gd name="T4" fmla="*/ 0 w 48"/>
                    <a:gd name="T5" fmla="*/ 28 h 41"/>
                    <a:gd name="T6" fmla="*/ 48 w 48"/>
                    <a:gd name="T7" fmla="*/ 2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41">
                      <a:moveTo>
                        <a:pt x="48" y="26"/>
                      </a:moveTo>
                      <a:cubicBezTo>
                        <a:pt x="48" y="26"/>
                        <a:pt x="41" y="41"/>
                        <a:pt x="26" y="39"/>
                      </a:cubicBezTo>
                      <a:cubicBezTo>
                        <a:pt x="11" y="37"/>
                        <a:pt x="0" y="28"/>
                        <a:pt x="0" y="28"/>
                      </a:cubicBezTo>
                      <a:cubicBezTo>
                        <a:pt x="0" y="28"/>
                        <a:pt x="27" y="0"/>
                        <a:pt x="48" y="2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14" name="Freeform: Shape 84"/>
                <p:cNvSpPr>
                  <a:spLocks/>
                </p:cNvSpPr>
                <p:nvPr/>
              </p:nvSpPr>
              <p:spPr bwMode="auto">
                <a:xfrm>
                  <a:off x="3800049" y="2194750"/>
                  <a:ext cx="52780" cy="46082"/>
                </a:xfrm>
                <a:custGeom>
                  <a:avLst/>
                  <a:gdLst>
                    <a:gd name="T0" fmla="*/ 39 w 39"/>
                    <a:gd name="T1" fmla="*/ 34 h 41"/>
                    <a:gd name="T2" fmla="*/ 13 w 39"/>
                    <a:gd name="T3" fmla="*/ 30 h 41"/>
                    <a:gd name="T4" fmla="*/ 0 w 39"/>
                    <a:gd name="T5" fmla="*/ 6 h 41"/>
                    <a:gd name="T6" fmla="*/ 39 w 39"/>
                    <a:gd name="T7" fmla="*/ 3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1">
                      <a:moveTo>
                        <a:pt x="39" y="34"/>
                      </a:moveTo>
                      <a:cubicBezTo>
                        <a:pt x="39" y="34"/>
                        <a:pt x="24" y="41"/>
                        <a:pt x="13" y="30"/>
                      </a:cubicBezTo>
                      <a:cubicBezTo>
                        <a:pt x="3" y="20"/>
                        <a:pt x="0" y="6"/>
                        <a:pt x="0" y="6"/>
                      </a:cubicBezTo>
                      <a:cubicBezTo>
                        <a:pt x="0" y="6"/>
                        <a:pt x="37" y="0"/>
                        <a:pt x="39" y="3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15" name="Freeform: Shape 85"/>
                <p:cNvSpPr>
                  <a:spLocks/>
                </p:cNvSpPr>
                <p:nvPr/>
              </p:nvSpPr>
              <p:spPr bwMode="auto">
                <a:xfrm>
                  <a:off x="3751038" y="2164029"/>
                  <a:ext cx="41470" cy="35330"/>
                </a:xfrm>
                <a:custGeom>
                  <a:avLst/>
                  <a:gdLst>
                    <a:gd name="T0" fmla="*/ 31 w 31"/>
                    <a:gd name="T1" fmla="*/ 27 h 32"/>
                    <a:gd name="T2" fmla="*/ 11 w 31"/>
                    <a:gd name="T3" fmla="*/ 24 h 32"/>
                    <a:gd name="T4" fmla="*/ 0 w 31"/>
                    <a:gd name="T5" fmla="*/ 4 h 32"/>
                    <a:gd name="T6" fmla="*/ 31 w 31"/>
                    <a:gd name="T7" fmla="*/ 2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2">
                      <a:moveTo>
                        <a:pt x="31" y="27"/>
                      </a:moveTo>
                      <a:cubicBezTo>
                        <a:pt x="31" y="27"/>
                        <a:pt x="19" y="32"/>
                        <a:pt x="11" y="24"/>
                      </a:cubicBezTo>
                      <a:cubicBezTo>
                        <a:pt x="2" y="16"/>
                        <a:pt x="0" y="4"/>
                        <a:pt x="0" y="4"/>
                      </a:cubicBezTo>
                      <a:cubicBezTo>
                        <a:pt x="0" y="4"/>
                        <a:pt x="30" y="0"/>
                        <a:pt x="31" y="2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16" name="Freeform: Shape 86"/>
                <p:cNvSpPr>
                  <a:spLocks/>
                </p:cNvSpPr>
                <p:nvPr/>
              </p:nvSpPr>
              <p:spPr bwMode="auto">
                <a:xfrm>
                  <a:off x="3825497" y="2149436"/>
                  <a:ext cx="51838" cy="44546"/>
                </a:xfrm>
                <a:custGeom>
                  <a:avLst/>
                  <a:gdLst>
                    <a:gd name="T0" fmla="*/ 32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2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2" y="36"/>
                      </a:moveTo>
                      <a:cubicBezTo>
                        <a:pt x="32" y="36"/>
                        <a:pt x="16" y="40"/>
                        <a:pt x="8" y="27"/>
                      </a:cubicBezTo>
                      <a:cubicBezTo>
                        <a:pt x="0" y="15"/>
                        <a:pt x="0" y="0"/>
                        <a:pt x="0" y="0"/>
                      </a:cubicBezTo>
                      <a:cubicBezTo>
                        <a:pt x="0" y="0"/>
                        <a:pt x="38" y="4"/>
                        <a:pt x="32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17" name="Freeform: Shape 87"/>
                <p:cNvSpPr>
                  <a:spLocks/>
                </p:cNvSpPr>
                <p:nvPr/>
              </p:nvSpPr>
              <p:spPr bwMode="auto">
                <a:xfrm>
                  <a:off x="3832094" y="2093369"/>
                  <a:ext cx="51838" cy="44546"/>
                </a:xfrm>
                <a:custGeom>
                  <a:avLst/>
                  <a:gdLst>
                    <a:gd name="T0" fmla="*/ 31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1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1" y="36"/>
                      </a:moveTo>
                      <a:cubicBezTo>
                        <a:pt x="31" y="36"/>
                        <a:pt x="15" y="40"/>
                        <a:pt x="8" y="27"/>
                      </a:cubicBezTo>
                      <a:cubicBezTo>
                        <a:pt x="0" y="14"/>
                        <a:pt x="0" y="0"/>
                        <a:pt x="0" y="0"/>
                      </a:cubicBezTo>
                      <a:cubicBezTo>
                        <a:pt x="0" y="0"/>
                        <a:pt x="38" y="3"/>
                        <a:pt x="31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18" name="Freeform: Shape 88"/>
                <p:cNvSpPr>
                  <a:spLocks/>
                </p:cNvSpPr>
                <p:nvPr/>
              </p:nvSpPr>
              <p:spPr bwMode="auto">
                <a:xfrm>
                  <a:off x="3974413" y="2030390"/>
                  <a:ext cx="58435" cy="49923"/>
                </a:xfrm>
                <a:custGeom>
                  <a:avLst/>
                  <a:gdLst>
                    <a:gd name="T0" fmla="*/ 11 w 43"/>
                    <a:gd name="T1" fmla="*/ 45 h 45"/>
                    <a:gd name="T2" fmla="*/ 7 w 43"/>
                    <a:gd name="T3" fmla="*/ 20 h 45"/>
                    <a:gd name="T4" fmla="*/ 27 w 43"/>
                    <a:gd name="T5" fmla="*/ 0 h 45"/>
                    <a:gd name="T6" fmla="*/ 11 w 43"/>
                    <a:gd name="T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45">
                      <a:moveTo>
                        <a:pt x="11" y="45"/>
                      </a:moveTo>
                      <a:cubicBezTo>
                        <a:pt x="11" y="45"/>
                        <a:pt x="0" y="33"/>
                        <a:pt x="7" y="20"/>
                      </a:cubicBezTo>
                      <a:cubicBezTo>
                        <a:pt x="14" y="7"/>
                        <a:pt x="27" y="0"/>
                        <a:pt x="27" y="0"/>
                      </a:cubicBezTo>
                      <a:cubicBezTo>
                        <a:pt x="27" y="0"/>
                        <a:pt x="43" y="34"/>
                        <a:pt x="11" y="4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19" name="Freeform: Shape 89"/>
                <p:cNvSpPr>
                  <a:spLocks/>
                </p:cNvSpPr>
                <p:nvPr/>
              </p:nvSpPr>
              <p:spPr bwMode="auto">
                <a:xfrm>
                  <a:off x="4174224" y="2151740"/>
                  <a:ext cx="48068" cy="37634"/>
                </a:xfrm>
                <a:custGeom>
                  <a:avLst/>
                  <a:gdLst>
                    <a:gd name="T0" fmla="*/ 3 w 35"/>
                    <a:gd name="T1" fmla="*/ 29 h 34"/>
                    <a:gd name="T2" fmla="*/ 11 w 35"/>
                    <a:gd name="T3" fmla="*/ 8 h 34"/>
                    <a:gd name="T4" fmla="*/ 35 w 35"/>
                    <a:gd name="T5" fmla="*/ 0 h 34"/>
                    <a:gd name="T6" fmla="*/ 3 w 35"/>
                    <a:gd name="T7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9"/>
                      </a:moveTo>
                      <a:cubicBezTo>
                        <a:pt x="3" y="29"/>
                        <a:pt x="0" y="15"/>
                        <a:pt x="11" y="8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3" y="34"/>
                        <a:pt x="3" y="2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20" name="Freeform: Shape 90"/>
                <p:cNvSpPr>
                  <a:spLocks/>
                </p:cNvSpPr>
                <p:nvPr/>
              </p:nvSpPr>
              <p:spPr bwMode="auto">
                <a:xfrm>
                  <a:off x="4253395" y="2243905"/>
                  <a:ext cx="47125" cy="37634"/>
                </a:xfrm>
                <a:custGeom>
                  <a:avLst/>
                  <a:gdLst>
                    <a:gd name="T0" fmla="*/ 3 w 35"/>
                    <a:gd name="T1" fmla="*/ 28 h 34"/>
                    <a:gd name="T2" fmla="*/ 11 w 35"/>
                    <a:gd name="T3" fmla="*/ 7 h 34"/>
                    <a:gd name="T4" fmla="*/ 35 w 35"/>
                    <a:gd name="T5" fmla="*/ 0 h 34"/>
                    <a:gd name="T6" fmla="*/ 3 w 35"/>
                    <a:gd name="T7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8"/>
                      </a:moveTo>
                      <a:cubicBezTo>
                        <a:pt x="3" y="28"/>
                        <a:pt x="0" y="14"/>
                        <a:pt x="11" y="7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2" y="34"/>
                        <a:pt x="3" y="2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21" name="Freeform: Shape 91"/>
                <p:cNvSpPr>
                  <a:spLocks/>
                </p:cNvSpPr>
                <p:nvPr/>
              </p:nvSpPr>
              <p:spPr bwMode="auto">
                <a:xfrm>
                  <a:off x="3707683" y="2249281"/>
                  <a:ext cx="58435" cy="40706"/>
                </a:xfrm>
                <a:custGeom>
                  <a:avLst/>
                  <a:gdLst>
                    <a:gd name="T0" fmla="*/ 43 w 43"/>
                    <a:gd name="T1" fmla="*/ 25 h 37"/>
                    <a:gd name="T2" fmla="*/ 22 w 43"/>
                    <a:gd name="T3" fmla="*/ 34 h 37"/>
                    <a:gd name="T4" fmla="*/ 0 w 43"/>
                    <a:gd name="T5" fmla="*/ 21 h 37"/>
                    <a:gd name="T6" fmla="*/ 43 w 43"/>
                    <a:gd name="T7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7">
                      <a:moveTo>
                        <a:pt x="43" y="25"/>
                      </a:moveTo>
                      <a:cubicBezTo>
                        <a:pt x="43" y="25"/>
                        <a:pt x="35" y="37"/>
                        <a:pt x="22" y="34"/>
                      </a:cubicBezTo>
                      <a:cubicBezTo>
                        <a:pt x="9" y="31"/>
                        <a:pt x="0" y="21"/>
                        <a:pt x="0" y="21"/>
                      </a:cubicBezTo>
                      <a:cubicBezTo>
                        <a:pt x="0" y="21"/>
                        <a:pt x="27" y="0"/>
                        <a:pt x="43" y="2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22" name="Freeform: Shape 92"/>
                <p:cNvSpPr>
                  <a:spLocks/>
                </p:cNvSpPr>
                <p:nvPr/>
              </p:nvSpPr>
              <p:spPr bwMode="auto">
                <a:xfrm>
                  <a:off x="3977240" y="2100281"/>
                  <a:ext cx="52780" cy="52995"/>
                </a:xfrm>
                <a:custGeom>
                  <a:avLst/>
                  <a:gdLst>
                    <a:gd name="T0" fmla="*/ 15 w 39"/>
                    <a:gd name="T1" fmla="*/ 48 h 48"/>
                    <a:gd name="T2" fmla="*/ 1 w 39"/>
                    <a:gd name="T3" fmla="*/ 26 h 48"/>
                    <a:gd name="T4" fmla="*/ 11 w 39"/>
                    <a:gd name="T5" fmla="*/ 0 h 48"/>
                    <a:gd name="T6" fmla="*/ 15 w 39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8">
                      <a:moveTo>
                        <a:pt x="15" y="48"/>
                      </a:moveTo>
                      <a:cubicBezTo>
                        <a:pt x="15" y="48"/>
                        <a:pt x="0" y="41"/>
                        <a:pt x="1" y="26"/>
                      </a:cubicBezTo>
                      <a:cubicBezTo>
                        <a:pt x="2" y="11"/>
                        <a:pt x="11" y="0"/>
                        <a:pt x="11" y="0"/>
                      </a:cubicBezTo>
                      <a:cubicBezTo>
                        <a:pt x="11" y="0"/>
                        <a:pt x="39" y="25"/>
                        <a:pt x="15" y="4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23" name="Freeform: Shape 93"/>
                <p:cNvSpPr>
                  <a:spLocks/>
                </p:cNvSpPr>
                <p:nvPr/>
              </p:nvSpPr>
              <p:spPr bwMode="auto">
                <a:xfrm>
                  <a:off x="3760463" y="2226240"/>
                  <a:ext cx="52780" cy="43778"/>
                </a:xfrm>
                <a:custGeom>
                  <a:avLst/>
                  <a:gdLst>
                    <a:gd name="T0" fmla="*/ 39 w 39"/>
                    <a:gd name="T1" fmla="*/ 33 h 40"/>
                    <a:gd name="T2" fmla="*/ 14 w 39"/>
                    <a:gd name="T3" fmla="*/ 30 h 40"/>
                    <a:gd name="T4" fmla="*/ 0 w 39"/>
                    <a:gd name="T5" fmla="*/ 5 h 40"/>
                    <a:gd name="T6" fmla="*/ 39 w 39"/>
                    <a:gd name="T7" fmla="*/ 3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0">
                      <a:moveTo>
                        <a:pt x="39" y="33"/>
                      </a:moveTo>
                      <a:cubicBezTo>
                        <a:pt x="39" y="33"/>
                        <a:pt x="24" y="40"/>
                        <a:pt x="14" y="30"/>
                      </a:cubicBezTo>
                      <a:cubicBezTo>
                        <a:pt x="3" y="19"/>
                        <a:pt x="0" y="5"/>
                        <a:pt x="0" y="5"/>
                      </a:cubicBezTo>
                      <a:cubicBezTo>
                        <a:pt x="0" y="5"/>
                        <a:pt x="38" y="0"/>
                        <a:pt x="39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24" name="Freeform: Shape 94"/>
                <p:cNvSpPr>
                  <a:spLocks/>
                </p:cNvSpPr>
                <p:nvPr/>
              </p:nvSpPr>
              <p:spPr bwMode="auto">
                <a:xfrm>
                  <a:off x="3887702" y="2125627"/>
                  <a:ext cx="76343" cy="75268"/>
                </a:xfrm>
                <a:custGeom>
                  <a:avLst/>
                  <a:gdLst>
                    <a:gd name="T0" fmla="*/ 25 w 56"/>
                    <a:gd name="T1" fmla="*/ 68 h 68"/>
                    <a:gd name="T2" fmla="*/ 1 w 56"/>
                    <a:gd name="T3" fmla="*/ 40 h 68"/>
                    <a:gd name="T4" fmla="*/ 11 w 56"/>
                    <a:gd name="T5" fmla="*/ 0 h 68"/>
                    <a:gd name="T6" fmla="*/ 25 w 56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8">
                      <a:moveTo>
                        <a:pt x="25" y="68"/>
                      </a:moveTo>
                      <a:cubicBezTo>
                        <a:pt x="25" y="68"/>
                        <a:pt x="3" y="61"/>
                        <a:pt x="1" y="40"/>
                      </a:cubicBezTo>
                      <a:cubicBezTo>
                        <a:pt x="0" y="19"/>
                        <a:pt x="11" y="0"/>
                        <a:pt x="11" y="0"/>
                      </a:cubicBezTo>
                      <a:cubicBezTo>
                        <a:pt x="11" y="0"/>
                        <a:pt x="56" y="31"/>
                        <a:pt x="25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25" name="Freeform: Shape 95"/>
                <p:cNvSpPr>
                  <a:spLocks/>
                </p:cNvSpPr>
                <p:nvPr/>
              </p:nvSpPr>
              <p:spPr bwMode="auto">
                <a:xfrm>
                  <a:off x="4011170" y="2203967"/>
                  <a:ext cx="110274" cy="92165"/>
                </a:xfrm>
                <a:custGeom>
                  <a:avLst/>
                  <a:gdLst>
                    <a:gd name="T0" fmla="*/ 21 w 81"/>
                    <a:gd name="T1" fmla="*/ 83 h 83"/>
                    <a:gd name="T2" fmla="*/ 14 w 81"/>
                    <a:gd name="T3" fmla="*/ 36 h 83"/>
                    <a:gd name="T4" fmla="*/ 51 w 81"/>
                    <a:gd name="T5" fmla="*/ 0 h 83"/>
                    <a:gd name="T6" fmla="*/ 21 w 81"/>
                    <a:gd name="T7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83">
                      <a:moveTo>
                        <a:pt x="21" y="83"/>
                      </a:moveTo>
                      <a:cubicBezTo>
                        <a:pt x="21" y="83"/>
                        <a:pt x="0" y="60"/>
                        <a:pt x="14" y="36"/>
                      </a:cubicBezTo>
                      <a:cubicBezTo>
                        <a:pt x="27" y="12"/>
                        <a:pt x="51" y="0"/>
                        <a:pt x="51" y="0"/>
                      </a:cubicBezTo>
                      <a:cubicBezTo>
                        <a:pt x="51" y="0"/>
                        <a:pt x="81" y="65"/>
                        <a:pt x="21" y="8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26" name="Freeform: Shape 96"/>
                <p:cNvSpPr>
                  <a:spLocks/>
                </p:cNvSpPr>
                <p:nvPr/>
              </p:nvSpPr>
              <p:spPr bwMode="auto">
                <a:xfrm>
                  <a:off x="4094111" y="2246977"/>
                  <a:ext cx="70688" cy="56835"/>
                </a:xfrm>
                <a:custGeom>
                  <a:avLst/>
                  <a:gdLst>
                    <a:gd name="T0" fmla="*/ 10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0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27" name="Freeform: Shape 97"/>
                <p:cNvSpPr>
                  <a:spLocks/>
                </p:cNvSpPr>
                <p:nvPr/>
              </p:nvSpPr>
              <p:spPr bwMode="auto">
                <a:xfrm>
                  <a:off x="4167626" y="2249281"/>
                  <a:ext cx="70688" cy="56835"/>
                </a:xfrm>
                <a:custGeom>
                  <a:avLst/>
                  <a:gdLst>
                    <a:gd name="T0" fmla="*/ 0 w 52"/>
                    <a:gd name="T1" fmla="*/ 33 h 51"/>
                    <a:gd name="T2" fmla="*/ 17 w 52"/>
                    <a:gd name="T3" fmla="*/ 7 h 51"/>
                    <a:gd name="T4" fmla="*/ 52 w 52"/>
                    <a:gd name="T5" fmla="*/ 5 h 51"/>
                    <a:gd name="T6" fmla="*/ 0 w 52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0" y="33"/>
                      </a:moveTo>
                      <a:cubicBezTo>
                        <a:pt x="0" y="33"/>
                        <a:pt x="0" y="13"/>
                        <a:pt x="17" y="7"/>
                      </a:cubicBezTo>
                      <a:cubicBezTo>
                        <a:pt x="35" y="0"/>
                        <a:pt x="52" y="5"/>
                        <a:pt x="52" y="5"/>
                      </a:cubicBezTo>
                      <a:cubicBezTo>
                        <a:pt x="52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28" name="Freeform: Shape 98"/>
                <p:cNvSpPr>
                  <a:spLocks/>
                </p:cNvSpPr>
                <p:nvPr/>
              </p:nvSpPr>
              <p:spPr bwMode="auto">
                <a:xfrm>
                  <a:off x="4159144" y="2203967"/>
                  <a:ext cx="72573" cy="56067"/>
                </a:xfrm>
                <a:custGeom>
                  <a:avLst/>
                  <a:gdLst>
                    <a:gd name="T0" fmla="*/ 0 w 53"/>
                    <a:gd name="T1" fmla="*/ 33 h 51"/>
                    <a:gd name="T2" fmla="*/ 18 w 53"/>
                    <a:gd name="T3" fmla="*/ 6 h 51"/>
                    <a:gd name="T4" fmla="*/ 53 w 53"/>
                    <a:gd name="T5" fmla="*/ 5 h 51"/>
                    <a:gd name="T6" fmla="*/ 0 w 53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51">
                      <a:moveTo>
                        <a:pt x="0" y="33"/>
                      </a:moveTo>
                      <a:cubicBezTo>
                        <a:pt x="0" y="33"/>
                        <a:pt x="0" y="12"/>
                        <a:pt x="18" y="6"/>
                      </a:cubicBezTo>
                      <a:cubicBezTo>
                        <a:pt x="35" y="0"/>
                        <a:pt x="53" y="5"/>
                        <a:pt x="53" y="5"/>
                      </a:cubicBezTo>
                      <a:cubicBezTo>
                        <a:pt x="53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29" name="Freeform: Shape 99"/>
                <p:cNvSpPr>
                  <a:spLocks/>
                </p:cNvSpPr>
                <p:nvPr/>
              </p:nvSpPr>
              <p:spPr bwMode="auto">
                <a:xfrm>
                  <a:off x="4100709" y="2168637"/>
                  <a:ext cx="70688" cy="55299"/>
                </a:xfrm>
                <a:custGeom>
                  <a:avLst/>
                  <a:gdLst>
                    <a:gd name="T0" fmla="*/ 11 w 52"/>
                    <a:gd name="T1" fmla="*/ 50 h 50"/>
                    <a:gd name="T2" fmla="*/ 12 w 52"/>
                    <a:gd name="T3" fmla="*/ 19 h 50"/>
                    <a:gd name="T4" fmla="*/ 42 w 52"/>
                    <a:gd name="T5" fmla="*/ 0 h 50"/>
                    <a:gd name="T6" fmla="*/ 11 w 52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0">
                      <a:moveTo>
                        <a:pt x="11" y="50"/>
                      </a:moveTo>
                      <a:cubicBezTo>
                        <a:pt x="11" y="50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6"/>
                        <a:pt x="11" y="5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30" name="Freeform: Shape 100"/>
                <p:cNvSpPr>
                  <a:spLocks/>
                </p:cNvSpPr>
                <p:nvPr/>
              </p:nvSpPr>
              <p:spPr bwMode="auto">
                <a:xfrm>
                  <a:off x="4085628" y="2110266"/>
                  <a:ext cx="70688" cy="56067"/>
                </a:xfrm>
                <a:custGeom>
                  <a:avLst/>
                  <a:gdLst>
                    <a:gd name="T0" fmla="*/ 11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1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1" y="51"/>
                      </a:moveTo>
                      <a:cubicBezTo>
                        <a:pt x="11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1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31" name="Freeform: Shape 101"/>
                <p:cNvSpPr>
                  <a:spLocks/>
                </p:cNvSpPr>
                <p:nvPr/>
              </p:nvSpPr>
              <p:spPr bwMode="auto">
                <a:xfrm>
                  <a:off x="4019653" y="2062648"/>
                  <a:ext cx="68803" cy="56067"/>
                </a:xfrm>
                <a:custGeom>
                  <a:avLst/>
                  <a:gdLst>
                    <a:gd name="T0" fmla="*/ 10 w 51"/>
                    <a:gd name="T1" fmla="*/ 51 h 51"/>
                    <a:gd name="T2" fmla="*/ 11 w 51"/>
                    <a:gd name="T3" fmla="*/ 19 h 51"/>
                    <a:gd name="T4" fmla="*/ 41 w 51"/>
                    <a:gd name="T5" fmla="*/ 0 h 51"/>
                    <a:gd name="T6" fmla="*/ 10 w 51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1" y="19"/>
                      </a:cubicBezTo>
                      <a:cubicBezTo>
                        <a:pt x="23" y="5"/>
                        <a:pt x="41" y="0"/>
                        <a:pt x="41" y="0"/>
                      </a:cubicBezTo>
                      <a:cubicBezTo>
                        <a:pt x="41" y="0"/>
                        <a:pt x="51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32" name="Freeform: Shape 102"/>
                <p:cNvSpPr>
                  <a:spLocks/>
                </p:cNvSpPr>
                <p:nvPr/>
              </p:nvSpPr>
              <p:spPr bwMode="auto">
                <a:xfrm>
                  <a:off x="3911264" y="2050359"/>
                  <a:ext cx="67860" cy="63747"/>
                </a:xfrm>
                <a:custGeom>
                  <a:avLst/>
                  <a:gdLst>
                    <a:gd name="T0" fmla="*/ 25 w 50"/>
                    <a:gd name="T1" fmla="*/ 58 h 58"/>
                    <a:gd name="T2" fmla="*/ 3 w 50"/>
                    <a:gd name="T3" fmla="*/ 35 h 58"/>
                    <a:gd name="T4" fmla="*/ 9 w 50"/>
                    <a:gd name="T5" fmla="*/ 0 h 58"/>
                    <a:gd name="T6" fmla="*/ 25 w 50"/>
                    <a:gd name="T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8">
                      <a:moveTo>
                        <a:pt x="25" y="58"/>
                      </a:moveTo>
                      <a:cubicBezTo>
                        <a:pt x="25" y="58"/>
                        <a:pt x="5" y="53"/>
                        <a:pt x="3" y="35"/>
                      </a:cubicBezTo>
                      <a:cubicBezTo>
                        <a:pt x="0" y="17"/>
                        <a:pt x="9" y="0"/>
                        <a:pt x="9" y="0"/>
                      </a:cubicBezTo>
                      <a:cubicBezTo>
                        <a:pt x="9" y="0"/>
                        <a:pt x="50" y="24"/>
                        <a:pt x="25" y="5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33" name="Freeform: Shape 103"/>
                <p:cNvSpPr>
                  <a:spLocks/>
                </p:cNvSpPr>
                <p:nvPr/>
              </p:nvSpPr>
              <p:spPr bwMode="auto">
                <a:xfrm>
                  <a:off x="4112019" y="2349126"/>
                  <a:ext cx="78228" cy="53763"/>
                </a:xfrm>
                <a:custGeom>
                  <a:avLst/>
                  <a:gdLst>
                    <a:gd name="T0" fmla="*/ 0 w 58"/>
                    <a:gd name="T1" fmla="*/ 19 h 49"/>
                    <a:gd name="T2" fmla="*/ 25 w 58"/>
                    <a:gd name="T3" fmla="*/ 0 h 49"/>
                    <a:gd name="T4" fmla="*/ 58 w 58"/>
                    <a:gd name="T5" fmla="*/ 10 h 49"/>
                    <a:gd name="T6" fmla="*/ 0 w 58"/>
                    <a:gd name="T7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49">
                      <a:moveTo>
                        <a:pt x="0" y="19"/>
                      </a:moveTo>
                      <a:cubicBezTo>
                        <a:pt x="0" y="19"/>
                        <a:pt x="7" y="0"/>
                        <a:pt x="25" y="0"/>
                      </a:cubicBezTo>
                      <a:cubicBezTo>
                        <a:pt x="43" y="0"/>
                        <a:pt x="58" y="10"/>
                        <a:pt x="58" y="10"/>
                      </a:cubicBezTo>
                      <a:cubicBezTo>
                        <a:pt x="58" y="10"/>
                        <a:pt x="29" y="49"/>
                        <a:pt x="0" y="1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34" name="Freeform: Shape 104"/>
                <p:cNvSpPr>
                  <a:spLocks/>
                </p:cNvSpPr>
                <p:nvPr/>
              </p:nvSpPr>
              <p:spPr bwMode="auto">
                <a:xfrm>
                  <a:off x="4124271" y="2304580"/>
                  <a:ext cx="71631" cy="54531"/>
                </a:xfrm>
                <a:custGeom>
                  <a:avLst/>
                  <a:gdLst>
                    <a:gd name="T0" fmla="*/ 0 w 53"/>
                    <a:gd name="T1" fmla="*/ 20 h 49"/>
                    <a:gd name="T2" fmla="*/ 23 w 53"/>
                    <a:gd name="T3" fmla="*/ 0 h 49"/>
                    <a:gd name="T4" fmla="*/ 53 w 53"/>
                    <a:gd name="T5" fmla="*/ 11 h 49"/>
                    <a:gd name="T6" fmla="*/ 0 w 53"/>
                    <a:gd name="T7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49">
                      <a:moveTo>
                        <a:pt x="0" y="20"/>
                      </a:moveTo>
                      <a:cubicBezTo>
                        <a:pt x="0" y="20"/>
                        <a:pt x="7" y="1"/>
                        <a:pt x="23" y="0"/>
                      </a:cubicBezTo>
                      <a:cubicBezTo>
                        <a:pt x="39" y="0"/>
                        <a:pt x="53" y="11"/>
                        <a:pt x="53" y="11"/>
                      </a:cubicBezTo>
                      <a:cubicBezTo>
                        <a:pt x="53" y="11"/>
                        <a:pt x="26" y="49"/>
                        <a:pt x="0" y="2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35" name="Freeform: Shape 105"/>
                <p:cNvSpPr>
                  <a:spLocks/>
                </p:cNvSpPr>
                <p:nvPr/>
              </p:nvSpPr>
              <p:spPr bwMode="auto">
                <a:xfrm>
                  <a:off x="4216637" y="2287683"/>
                  <a:ext cx="61263" cy="49154"/>
                </a:xfrm>
                <a:custGeom>
                  <a:avLst/>
                  <a:gdLst>
                    <a:gd name="T0" fmla="*/ 0 w 45"/>
                    <a:gd name="T1" fmla="*/ 15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5"/>
                      </a:moveTo>
                      <a:cubicBezTo>
                        <a:pt x="0" y="15"/>
                        <a:pt x="10" y="0"/>
                        <a:pt x="23" y="4"/>
                      </a:cubicBezTo>
                      <a:cubicBezTo>
                        <a:pt x="37" y="8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36" name="Freeform: Shape 106"/>
                <p:cNvSpPr>
                  <a:spLocks/>
                </p:cNvSpPr>
                <p:nvPr/>
              </p:nvSpPr>
              <p:spPr bwMode="auto">
                <a:xfrm>
                  <a:off x="4208154" y="2327621"/>
                  <a:ext cx="61263" cy="49154"/>
                </a:xfrm>
                <a:custGeom>
                  <a:avLst/>
                  <a:gdLst>
                    <a:gd name="T0" fmla="*/ 0 w 45"/>
                    <a:gd name="T1" fmla="*/ 14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4"/>
                      </a:moveTo>
                      <a:cubicBezTo>
                        <a:pt x="0" y="14"/>
                        <a:pt x="10" y="0"/>
                        <a:pt x="23" y="4"/>
                      </a:cubicBezTo>
                      <a:cubicBezTo>
                        <a:pt x="37" y="7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469" name="Rectangle 251"/>
              <p:cNvSpPr/>
              <p:nvPr/>
            </p:nvSpPr>
            <p:spPr>
              <a:xfrm>
                <a:off x="2821326" y="3154252"/>
                <a:ext cx="1559409" cy="2962385"/>
              </a:xfrm>
              <a:prstGeom prst="rect">
                <a:avLst/>
              </a:prstGeom>
              <a:solidFill>
                <a:srgbClr val="27A6C2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70" name="Oval 252"/>
              <p:cNvSpPr/>
              <p:nvPr/>
            </p:nvSpPr>
            <p:spPr>
              <a:xfrm>
                <a:off x="2821326" y="2428285"/>
                <a:ext cx="1558115" cy="1332139"/>
              </a:xfrm>
              <a:prstGeom prst="ellipse">
                <a:avLst/>
              </a:prstGeom>
              <a:solidFill>
                <a:srgbClr val="27A6C2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293" name="Rectangle 253"/>
            <p:cNvSpPr/>
            <p:nvPr/>
          </p:nvSpPr>
          <p:spPr>
            <a:xfrm>
              <a:off x="3300694" y="2428285"/>
              <a:ext cx="612668" cy="1015663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rPr>
                <a:t>2</a:t>
              </a:r>
            </a:p>
          </p:txBody>
        </p:sp>
        <p:grpSp>
          <p:nvGrpSpPr>
            <p:cNvPr id="294" name="Group 280"/>
            <p:cNvGrpSpPr/>
            <p:nvPr/>
          </p:nvGrpSpPr>
          <p:grpSpPr>
            <a:xfrm>
              <a:off x="4370891" y="1848552"/>
              <a:ext cx="1571404" cy="4268086"/>
              <a:chOff x="4370891" y="1848552"/>
              <a:chExt cx="1571404" cy="4268086"/>
            </a:xfrm>
          </p:grpSpPr>
          <p:grpSp>
            <p:nvGrpSpPr>
              <p:cNvPr id="432" name="Group 255"/>
              <p:cNvGrpSpPr/>
              <p:nvPr/>
            </p:nvGrpSpPr>
            <p:grpSpPr>
              <a:xfrm>
                <a:off x="4490668" y="1848552"/>
                <a:ext cx="1251662" cy="1198340"/>
                <a:chOff x="4490668" y="1848552"/>
                <a:chExt cx="1251662" cy="1198340"/>
              </a:xfrm>
            </p:grpSpPr>
            <p:sp>
              <p:nvSpPr>
                <p:cNvPr id="435" name="Freeform: Shape 108"/>
                <p:cNvSpPr>
                  <a:spLocks/>
                </p:cNvSpPr>
                <p:nvPr/>
              </p:nvSpPr>
              <p:spPr bwMode="auto">
                <a:xfrm>
                  <a:off x="4882683" y="2347995"/>
                  <a:ext cx="469622" cy="698897"/>
                </a:xfrm>
                <a:custGeom>
                  <a:avLst/>
                  <a:gdLst>
                    <a:gd name="T0" fmla="*/ 130 w 164"/>
                    <a:gd name="T1" fmla="*/ 299 h 299"/>
                    <a:gd name="T2" fmla="*/ 123 w 164"/>
                    <a:gd name="T3" fmla="*/ 132 h 299"/>
                    <a:gd name="T4" fmla="*/ 161 w 164"/>
                    <a:gd name="T5" fmla="*/ 47 h 299"/>
                    <a:gd name="T6" fmla="*/ 143 w 164"/>
                    <a:gd name="T7" fmla="*/ 51 h 299"/>
                    <a:gd name="T8" fmla="*/ 108 w 164"/>
                    <a:gd name="T9" fmla="*/ 75 h 299"/>
                    <a:gd name="T10" fmla="*/ 80 w 164"/>
                    <a:gd name="T11" fmla="*/ 6 h 299"/>
                    <a:gd name="T12" fmla="*/ 77 w 164"/>
                    <a:gd name="T13" fmla="*/ 51 h 299"/>
                    <a:gd name="T14" fmla="*/ 48 w 164"/>
                    <a:gd name="T15" fmla="*/ 33 h 299"/>
                    <a:gd name="T16" fmla="*/ 27 w 164"/>
                    <a:gd name="T17" fmla="*/ 16 h 299"/>
                    <a:gd name="T18" fmla="*/ 52 w 164"/>
                    <a:gd name="T19" fmla="*/ 74 h 299"/>
                    <a:gd name="T20" fmla="*/ 10 w 164"/>
                    <a:gd name="T21" fmla="*/ 35 h 299"/>
                    <a:gd name="T22" fmla="*/ 9 w 164"/>
                    <a:gd name="T23" fmla="*/ 53 h 299"/>
                    <a:gd name="T24" fmla="*/ 43 w 164"/>
                    <a:gd name="T25" fmla="*/ 93 h 299"/>
                    <a:gd name="T26" fmla="*/ 10 w 164"/>
                    <a:gd name="T27" fmla="*/ 75 h 299"/>
                    <a:gd name="T28" fmla="*/ 20 w 164"/>
                    <a:gd name="T29" fmla="*/ 97 h 299"/>
                    <a:gd name="T30" fmla="*/ 71 w 164"/>
                    <a:gd name="T31" fmla="*/ 161 h 299"/>
                    <a:gd name="T32" fmla="*/ 62 w 164"/>
                    <a:gd name="T33" fmla="*/ 299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64" h="299">
                      <a:moveTo>
                        <a:pt x="130" y="299"/>
                      </a:moveTo>
                      <a:cubicBezTo>
                        <a:pt x="130" y="299"/>
                        <a:pt x="107" y="195"/>
                        <a:pt x="123" y="132"/>
                      </a:cubicBezTo>
                      <a:cubicBezTo>
                        <a:pt x="139" y="70"/>
                        <a:pt x="164" y="57"/>
                        <a:pt x="161" y="47"/>
                      </a:cubicBezTo>
                      <a:cubicBezTo>
                        <a:pt x="159" y="38"/>
                        <a:pt x="147" y="42"/>
                        <a:pt x="143" y="51"/>
                      </a:cubicBezTo>
                      <a:cubicBezTo>
                        <a:pt x="139" y="60"/>
                        <a:pt x="123" y="78"/>
                        <a:pt x="108" y="75"/>
                      </a:cubicBezTo>
                      <a:cubicBezTo>
                        <a:pt x="94" y="72"/>
                        <a:pt x="91" y="12"/>
                        <a:pt x="80" y="6"/>
                      </a:cubicBezTo>
                      <a:cubicBezTo>
                        <a:pt x="70" y="0"/>
                        <a:pt x="73" y="27"/>
                        <a:pt x="77" y="51"/>
                      </a:cubicBezTo>
                      <a:cubicBezTo>
                        <a:pt x="81" y="75"/>
                        <a:pt x="60" y="62"/>
                        <a:pt x="48" y="33"/>
                      </a:cubicBezTo>
                      <a:cubicBezTo>
                        <a:pt x="36" y="4"/>
                        <a:pt x="28" y="12"/>
                        <a:pt x="27" y="16"/>
                      </a:cubicBezTo>
                      <a:cubicBezTo>
                        <a:pt x="25" y="20"/>
                        <a:pt x="54" y="72"/>
                        <a:pt x="52" y="74"/>
                      </a:cubicBezTo>
                      <a:cubicBezTo>
                        <a:pt x="49" y="77"/>
                        <a:pt x="13" y="34"/>
                        <a:pt x="10" y="35"/>
                      </a:cubicBezTo>
                      <a:cubicBezTo>
                        <a:pt x="6" y="36"/>
                        <a:pt x="0" y="39"/>
                        <a:pt x="9" y="53"/>
                      </a:cubicBezTo>
                      <a:cubicBezTo>
                        <a:pt x="17" y="66"/>
                        <a:pt x="44" y="89"/>
                        <a:pt x="43" y="93"/>
                      </a:cubicBezTo>
                      <a:cubicBezTo>
                        <a:pt x="41" y="97"/>
                        <a:pt x="18" y="76"/>
                        <a:pt x="10" y="75"/>
                      </a:cubicBezTo>
                      <a:cubicBezTo>
                        <a:pt x="2" y="75"/>
                        <a:pt x="5" y="86"/>
                        <a:pt x="20" y="97"/>
                      </a:cubicBezTo>
                      <a:cubicBezTo>
                        <a:pt x="34" y="108"/>
                        <a:pt x="71" y="121"/>
                        <a:pt x="71" y="161"/>
                      </a:cubicBezTo>
                      <a:cubicBezTo>
                        <a:pt x="72" y="201"/>
                        <a:pt x="62" y="299"/>
                        <a:pt x="62" y="299"/>
                      </a:cubicBezTo>
                    </a:path>
                  </a:pathLst>
                </a:custGeom>
                <a:solidFill>
                  <a:srgbClr val="AAB2BD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6" name="Freeform: Shape 109"/>
                <p:cNvSpPr>
                  <a:spLocks/>
                </p:cNvSpPr>
                <p:nvPr/>
              </p:nvSpPr>
              <p:spPr bwMode="auto">
                <a:xfrm>
                  <a:off x="5000088" y="2130705"/>
                  <a:ext cx="208943" cy="202697"/>
                </a:xfrm>
                <a:custGeom>
                  <a:avLst/>
                  <a:gdLst>
                    <a:gd name="T0" fmla="*/ 32 w 73"/>
                    <a:gd name="T1" fmla="*/ 87 h 87"/>
                    <a:gd name="T2" fmla="*/ 1 w 73"/>
                    <a:gd name="T3" fmla="*/ 50 h 87"/>
                    <a:gd name="T4" fmla="*/ 14 w 73"/>
                    <a:gd name="T5" fmla="*/ 0 h 87"/>
                    <a:gd name="T6" fmla="*/ 32 w 73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87">
                      <a:moveTo>
                        <a:pt x="32" y="87"/>
                      </a:moveTo>
                      <a:cubicBezTo>
                        <a:pt x="32" y="87"/>
                        <a:pt x="3" y="78"/>
                        <a:pt x="1" y="50"/>
                      </a:cubicBezTo>
                      <a:cubicBezTo>
                        <a:pt x="0" y="23"/>
                        <a:pt x="14" y="0"/>
                        <a:pt x="14" y="0"/>
                      </a:cubicBezTo>
                      <a:cubicBezTo>
                        <a:pt x="14" y="0"/>
                        <a:pt x="73" y="39"/>
                        <a:pt x="32" y="8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7" name="Freeform: Shape 110"/>
                <p:cNvSpPr>
                  <a:spLocks/>
                </p:cNvSpPr>
                <p:nvPr/>
              </p:nvSpPr>
              <p:spPr bwMode="auto">
                <a:xfrm>
                  <a:off x="4832935" y="2203675"/>
                  <a:ext cx="167154" cy="142698"/>
                </a:xfrm>
                <a:custGeom>
                  <a:avLst/>
                  <a:gdLst>
                    <a:gd name="T0" fmla="*/ 38 w 58"/>
                    <a:gd name="T1" fmla="*/ 61 h 61"/>
                    <a:gd name="T2" fmla="*/ 7 w 58"/>
                    <a:gd name="T3" fmla="*/ 41 h 61"/>
                    <a:gd name="T4" fmla="*/ 5 w 58"/>
                    <a:gd name="T5" fmla="*/ 0 h 61"/>
                    <a:gd name="T6" fmla="*/ 38 w 58"/>
                    <a:gd name="T7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61">
                      <a:moveTo>
                        <a:pt x="38" y="61"/>
                      </a:moveTo>
                      <a:cubicBezTo>
                        <a:pt x="38" y="61"/>
                        <a:pt x="14" y="61"/>
                        <a:pt x="7" y="41"/>
                      </a:cubicBezTo>
                      <a:cubicBezTo>
                        <a:pt x="0" y="20"/>
                        <a:pt x="5" y="0"/>
                        <a:pt x="5" y="0"/>
                      </a:cubicBezTo>
                      <a:cubicBezTo>
                        <a:pt x="5" y="0"/>
                        <a:pt x="58" y="17"/>
                        <a:pt x="38" y="6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8" name="Freeform: Shape 111"/>
                <p:cNvSpPr>
                  <a:spLocks/>
                </p:cNvSpPr>
                <p:nvPr/>
              </p:nvSpPr>
              <p:spPr bwMode="auto">
                <a:xfrm>
                  <a:off x="5137394" y="2056113"/>
                  <a:ext cx="177104" cy="158914"/>
                </a:xfrm>
                <a:custGeom>
                  <a:avLst/>
                  <a:gdLst>
                    <a:gd name="T0" fmla="*/ 17 w 62"/>
                    <a:gd name="T1" fmla="*/ 68 h 68"/>
                    <a:gd name="T2" fmla="*/ 9 w 62"/>
                    <a:gd name="T3" fmla="*/ 31 h 68"/>
                    <a:gd name="T4" fmla="*/ 36 w 62"/>
                    <a:gd name="T5" fmla="*/ 0 h 68"/>
                    <a:gd name="T6" fmla="*/ 17 w 62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68">
                      <a:moveTo>
                        <a:pt x="17" y="68"/>
                      </a:moveTo>
                      <a:cubicBezTo>
                        <a:pt x="17" y="68"/>
                        <a:pt x="0" y="51"/>
                        <a:pt x="9" y="31"/>
                      </a:cubicBezTo>
                      <a:cubicBezTo>
                        <a:pt x="18" y="11"/>
                        <a:pt x="36" y="0"/>
                        <a:pt x="36" y="0"/>
                      </a:cubicBezTo>
                      <a:cubicBezTo>
                        <a:pt x="36" y="0"/>
                        <a:pt x="62" y="50"/>
                        <a:pt x="17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9" name="Freeform: Shape 112"/>
                <p:cNvSpPr>
                  <a:spLocks/>
                </p:cNvSpPr>
                <p:nvPr/>
              </p:nvSpPr>
              <p:spPr bwMode="auto">
                <a:xfrm>
                  <a:off x="4765277" y="2325293"/>
                  <a:ext cx="131335" cy="108646"/>
                </a:xfrm>
                <a:custGeom>
                  <a:avLst/>
                  <a:gdLst>
                    <a:gd name="T0" fmla="*/ 42 w 46"/>
                    <a:gd name="T1" fmla="*/ 41 h 47"/>
                    <a:gd name="T2" fmla="*/ 12 w 46"/>
                    <a:gd name="T3" fmla="*/ 32 h 47"/>
                    <a:gd name="T4" fmla="*/ 0 w 46"/>
                    <a:gd name="T5" fmla="*/ 0 h 47"/>
                    <a:gd name="T6" fmla="*/ 42 w 46"/>
                    <a:gd name="T7" fmla="*/ 4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47">
                      <a:moveTo>
                        <a:pt x="42" y="41"/>
                      </a:moveTo>
                      <a:cubicBezTo>
                        <a:pt x="42" y="41"/>
                        <a:pt x="23" y="47"/>
                        <a:pt x="12" y="32"/>
                      </a:cubicBezTo>
                      <a:cubicBezTo>
                        <a:pt x="1" y="18"/>
                        <a:pt x="0" y="0"/>
                        <a:pt x="0" y="0"/>
                      </a:cubicBezTo>
                      <a:cubicBezTo>
                        <a:pt x="0" y="0"/>
                        <a:pt x="46" y="1"/>
                        <a:pt x="42" y="4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0" name="Freeform: Shape 113"/>
                <p:cNvSpPr>
                  <a:spLocks/>
                </p:cNvSpPr>
                <p:nvPr/>
              </p:nvSpPr>
              <p:spPr bwMode="auto">
                <a:xfrm>
                  <a:off x="4727469" y="2433938"/>
                  <a:ext cx="161184" cy="119996"/>
                </a:xfrm>
                <a:custGeom>
                  <a:avLst/>
                  <a:gdLst>
                    <a:gd name="T0" fmla="*/ 56 w 56"/>
                    <a:gd name="T1" fmla="*/ 38 h 51"/>
                    <a:gd name="T2" fmla="*/ 25 w 56"/>
                    <a:gd name="T3" fmla="*/ 44 h 51"/>
                    <a:gd name="T4" fmla="*/ 0 w 56"/>
                    <a:gd name="T5" fmla="*/ 20 h 51"/>
                    <a:gd name="T6" fmla="*/ 56 w 56"/>
                    <a:gd name="T7" fmla="*/ 3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1">
                      <a:moveTo>
                        <a:pt x="56" y="38"/>
                      </a:moveTo>
                      <a:cubicBezTo>
                        <a:pt x="56" y="38"/>
                        <a:pt x="42" y="51"/>
                        <a:pt x="25" y="44"/>
                      </a:cubicBezTo>
                      <a:cubicBezTo>
                        <a:pt x="9" y="36"/>
                        <a:pt x="0" y="20"/>
                        <a:pt x="0" y="20"/>
                      </a:cubicBezTo>
                      <a:cubicBezTo>
                        <a:pt x="0" y="20"/>
                        <a:pt x="42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1" name="Freeform: Shape 114"/>
                <p:cNvSpPr>
                  <a:spLocks/>
                </p:cNvSpPr>
                <p:nvPr/>
              </p:nvSpPr>
              <p:spPr bwMode="auto">
                <a:xfrm>
                  <a:off x="4761297" y="2544205"/>
                  <a:ext cx="159194" cy="111889"/>
                </a:xfrm>
                <a:custGeom>
                  <a:avLst/>
                  <a:gdLst>
                    <a:gd name="T0" fmla="*/ 55 w 55"/>
                    <a:gd name="T1" fmla="*/ 21 h 48"/>
                    <a:gd name="T2" fmla="*/ 34 w 55"/>
                    <a:gd name="T3" fmla="*/ 44 h 48"/>
                    <a:gd name="T4" fmla="*/ 0 w 55"/>
                    <a:gd name="T5" fmla="*/ 41 h 48"/>
                    <a:gd name="T6" fmla="*/ 55 w 55"/>
                    <a:gd name="T7" fmla="*/ 2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48">
                      <a:moveTo>
                        <a:pt x="55" y="21"/>
                      </a:moveTo>
                      <a:cubicBezTo>
                        <a:pt x="55" y="21"/>
                        <a:pt x="52" y="41"/>
                        <a:pt x="34" y="44"/>
                      </a:cubicBezTo>
                      <a:cubicBezTo>
                        <a:pt x="17" y="48"/>
                        <a:pt x="0" y="41"/>
                        <a:pt x="0" y="41"/>
                      </a:cubicBezTo>
                      <a:cubicBezTo>
                        <a:pt x="0" y="41"/>
                        <a:pt x="20" y="0"/>
                        <a:pt x="55" y="2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2" name="Freeform: Shape 115"/>
                <p:cNvSpPr>
                  <a:spLocks/>
                </p:cNvSpPr>
                <p:nvPr/>
              </p:nvSpPr>
              <p:spPr bwMode="auto">
                <a:xfrm>
                  <a:off x="4622003" y="2505287"/>
                  <a:ext cx="161184" cy="113510"/>
                </a:xfrm>
                <a:custGeom>
                  <a:avLst/>
                  <a:gdLst>
                    <a:gd name="T0" fmla="*/ 56 w 56"/>
                    <a:gd name="T1" fmla="*/ 24 h 49"/>
                    <a:gd name="T2" fmla="*/ 34 w 56"/>
                    <a:gd name="T3" fmla="*/ 46 h 49"/>
                    <a:gd name="T4" fmla="*/ 0 w 56"/>
                    <a:gd name="T5" fmla="*/ 41 h 49"/>
                    <a:gd name="T6" fmla="*/ 56 w 56"/>
                    <a:gd name="T7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9">
                      <a:moveTo>
                        <a:pt x="56" y="24"/>
                      </a:moveTo>
                      <a:cubicBezTo>
                        <a:pt x="56" y="24"/>
                        <a:pt x="52" y="43"/>
                        <a:pt x="34" y="46"/>
                      </a:cubicBezTo>
                      <a:cubicBezTo>
                        <a:pt x="16" y="49"/>
                        <a:pt x="0" y="41"/>
                        <a:pt x="0" y="41"/>
                      </a:cubicBezTo>
                      <a:cubicBezTo>
                        <a:pt x="0" y="41"/>
                        <a:pt x="22" y="0"/>
                        <a:pt x="56" y="2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3" name="Freeform: Shape 116"/>
                <p:cNvSpPr>
                  <a:spLocks/>
                </p:cNvSpPr>
                <p:nvPr/>
              </p:nvSpPr>
              <p:spPr bwMode="auto">
                <a:xfrm>
                  <a:off x="4635933" y="2341509"/>
                  <a:ext cx="161184" cy="121618"/>
                </a:xfrm>
                <a:custGeom>
                  <a:avLst/>
                  <a:gdLst>
                    <a:gd name="T0" fmla="*/ 56 w 56"/>
                    <a:gd name="T1" fmla="*/ 38 h 52"/>
                    <a:gd name="T2" fmla="*/ 25 w 56"/>
                    <a:gd name="T3" fmla="*/ 44 h 52"/>
                    <a:gd name="T4" fmla="*/ 0 w 56"/>
                    <a:gd name="T5" fmla="*/ 22 h 52"/>
                    <a:gd name="T6" fmla="*/ 56 w 56"/>
                    <a:gd name="T7" fmla="*/ 3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2">
                      <a:moveTo>
                        <a:pt x="56" y="38"/>
                      </a:moveTo>
                      <a:cubicBezTo>
                        <a:pt x="56" y="38"/>
                        <a:pt x="42" y="52"/>
                        <a:pt x="25" y="44"/>
                      </a:cubicBezTo>
                      <a:cubicBezTo>
                        <a:pt x="9" y="37"/>
                        <a:pt x="0" y="22"/>
                        <a:pt x="0" y="22"/>
                      </a:cubicBezTo>
                      <a:cubicBezTo>
                        <a:pt x="0" y="22"/>
                        <a:pt x="40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4" name="Freeform: Shape 117"/>
                <p:cNvSpPr>
                  <a:spLocks/>
                </p:cNvSpPr>
                <p:nvPr/>
              </p:nvSpPr>
              <p:spPr bwMode="auto">
                <a:xfrm>
                  <a:off x="4576235" y="2430695"/>
                  <a:ext cx="137305" cy="95673"/>
                </a:xfrm>
                <a:custGeom>
                  <a:avLst/>
                  <a:gdLst>
                    <a:gd name="T0" fmla="*/ 48 w 48"/>
                    <a:gd name="T1" fmla="*/ 26 h 41"/>
                    <a:gd name="T2" fmla="*/ 26 w 48"/>
                    <a:gd name="T3" fmla="*/ 39 h 41"/>
                    <a:gd name="T4" fmla="*/ 0 w 48"/>
                    <a:gd name="T5" fmla="*/ 28 h 41"/>
                    <a:gd name="T6" fmla="*/ 48 w 48"/>
                    <a:gd name="T7" fmla="*/ 2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41">
                      <a:moveTo>
                        <a:pt x="48" y="26"/>
                      </a:moveTo>
                      <a:cubicBezTo>
                        <a:pt x="48" y="26"/>
                        <a:pt x="41" y="41"/>
                        <a:pt x="26" y="39"/>
                      </a:cubicBezTo>
                      <a:cubicBezTo>
                        <a:pt x="11" y="37"/>
                        <a:pt x="0" y="28"/>
                        <a:pt x="0" y="28"/>
                      </a:cubicBezTo>
                      <a:cubicBezTo>
                        <a:pt x="0" y="28"/>
                        <a:pt x="27" y="0"/>
                        <a:pt x="48" y="2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5" name="Freeform: Shape 118"/>
                <p:cNvSpPr>
                  <a:spLocks/>
                </p:cNvSpPr>
                <p:nvPr/>
              </p:nvSpPr>
              <p:spPr bwMode="auto">
                <a:xfrm>
                  <a:off x="4685680" y="2195568"/>
                  <a:ext cx="111436" cy="97294"/>
                </a:xfrm>
                <a:custGeom>
                  <a:avLst/>
                  <a:gdLst>
                    <a:gd name="T0" fmla="*/ 39 w 39"/>
                    <a:gd name="T1" fmla="*/ 34 h 41"/>
                    <a:gd name="T2" fmla="*/ 13 w 39"/>
                    <a:gd name="T3" fmla="*/ 30 h 41"/>
                    <a:gd name="T4" fmla="*/ 0 w 39"/>
                    <a:gd name="T5" fmla="*/ 6 h 41"/>
                    <a:gd name="T6" fmla="*/ 39 w 39"/>
                    <a:gd name="T7" fmla="*/ 3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1">
                      <a:moveTo>
                        <a:pt x="39" y="34"/>
                      </a:moveTo>
                      <a:cubicBezTo>
                        <a:pt x="39" y="34"/>
                        <a:pt x="24" y="41"/>
                        <a:pt x="13" y="30"/>
                      </a:cubicBezTo>
                      <a:cubicBezTo>
                        <a:pt x="3" y="20"/>
                        <a:pt x="0" y="6"/>
                        <a:pt x="0" y="6"/>
                      </a:cubicBezTo>
                      <a:cubicBezTo>
                        <a:pt x="0" y="6"/>
                        <a:pt x="37" y="0"/>
                        <a:pt x="39" y="3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6" name="Freeform: Shape 119"/>
                <p:cNvSpPr>
                  <a:spLocks/>
                </p:cNvSpPr>
                <p:nvPr/>
              </p:nvSpPr>
              <p:spPr bwMode="auto">
                <a:xfrm>
                  <a:off x="4582204" y="2130705"/>
                  <a:ext cx="87557" cy="74592"/>
                </a:xfrm>
                <a:custGeom>
                  <a:avLst/>
                  <a:gdLst>
                    <a:gd name="T0" fmla="*/ 31 w 31"/>
                    <a:gd name="T1" fmla="*/ 27 h 32"/>
                    <a:gd name="T2" fmla="*/ 11 w 31"/>
                    <a:gd name="T3" fmla="*/ 24 h 32"/>
                    <a:gd name="T4" fmla="*/ 0 w 31"/>
                    <a:gd name="T5" fmla="*/ 4 h 32"/>
                    <a:gd name="T6" fmla="*/ 31 w 31"/>
                    <a:gd name="T7" fmla="*/ 2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2">
                      <a:moveTo>
                        <a:pt x="31" y="27"/>
                      </a:moveTo>
                      <a:cubicBezTo>
                        <a:pt x="31" y="27"/>
                        <a:pt x="19" y="32"/>
                        <a:pt x="11" y="24"/>
                      </a:cubicBezTo>
                      <a:cubicBezTo>
                        <a:pt x="2" y="16"/>
                        <a:pt x="0" y="4"/>
                        <a:pt x="0" y="4"/>
                      </a:cubicBezTo>
                      <a:cubicBezTo>
                        <a:pt x="0" y="4"/>
                        <a:pt x="30" y="0"/>
                        <a:pt x="31" y="2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7" name="Freeform: Shape 120"/>
                <p:cNvSpPr>
                  <a:spLocks/>
                </p:cNvSpPr>
                <p:nvPr/>
              </p:nvSpPr>
              <p:spPr bwMode="auto">
                <a:xfrm>
                  <a:off x="4739409" y="2099895"/>
                  <a:ext cx="109446" cy="94051"/>
                </a:xfrm>
                <a:custGeom>
                  <a:avLst/>
                  <a:gdLst>
                    <a:gd name="T0" fmla="*/ 32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2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2" y="36"/>
                      </a:moveTo>
                      <a:cubicBezTo>
                        <a:pt x="32" y="36"/>
                        <a:pt x="16" y="40"/>
                        <a:pt x="8" y="27"/>
                      </a:cubicBezTo>
                      <a:cubicBezTo>
                        <a:pt x="0" y="15"/>
                        <a:pt x="0" y="0"/>
                        <a:pt x="0" y="0"/>
                      </a:cubicBezTo>
                      <a:cubicBezTo>
                        <a:pt x="0" y="0"/>
                        <a:pt x="38" y="4"/>
                        <a:pt x="32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8" name="Freeform: Shape 121"/>
                <p:cNvSpPr>
                  <a:spLocks/>
                </p:cNvSpPr>
                <p:nvPr/>
              </p:nvSpPr>
              <p:spPr bwMode="auto">
                <a:xfrm>
                  <a:off x="4753338" y="1981521"/>
                  <a:ext cx="109446" cy="94051"/>
                </a:xfrm>
                <a:custGeom>
                  <a:avLst/>
                  <a:gdLst>
                    <a:gd name="T0" fmla="*/ 31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1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1" y="36"/>
                      </a:moveTo>
                      <a:cubicBezTo>
                        <a:pt x="31" y="36"/>
                        <a:pt x="15" y="40"/>
                        <a:pt x="8" y="27"/>
                      </a:cubicBezTo>
                      <a:cubicBezTo>
                        <a:pt x="0" y="14"/>
                        <a:pt x="0" y="0"/>
                        <a:pt x="0" y="0"/>
                      </a:cubicBezTo>
                      <a:cubicBezTo>
                        <a:pt x="0" y="0"/>
                        <a:pt x="38" y="3"/>
                        <a:pt x="31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49" name="Freeform: Shape 122"/>
                <p:cNvSpPr>
                  <a:spLocks/>
                </p:cNvSpPr>
                <p:nvPr/>
              </p:nvSpPr>
              <p:spPr bwMode="auto">
                <a:xfrm>
                  <a:off x="5053817" y="1848552"/>
                  <a:ext cx="123375" cy="105402"/>
                </a:xfrm>
                <a:custGeom>
                  <a:avLst/>
                  <a:gdLst>
                    <a:gd name="T0" fmla="*/ 11 w 43"/>
                    <a:gd name="T1" fmla="*/ 45 h 45"/>
                    <a:gd name="T2" fmla="*/ 7 w 43"/>
                    <a:gd name="T3" fmla="*/ 20 h 45"/>
                    <a:gd name="T4" fmla="*/ 27 w 43"/>
                    <a:gd name="T5" fmla="*/ 0 h 45"/>
                    <a:gd name="T6" fmla="*/ 11 w 43"/>
                    <a:gd name="T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45">
                      <a:moveTo>
                        <a:pt x="11" y="45"/>
                      </a:moveTo>
                      <a:cubicBezTo>
                        <a:pt x="11" y="45"/>
                        <a:pt x="0" y="33"/>
                        <a:pt x="7" y="20"/>
                      </a:cubicBezTo>
                      <a:cubicBezTo>
                        <a:pt x="14" y="7"/>
                        <a:pt x="27" y="0"/>
                        <a:pt x="27" y="0"/>
                      </a:cubicBezTo>
                      <a:cubicBezTo>
                        <a:pt x="27" y="0"/>
                        <a:pt x="43" y="34"/>
                        <a:pt x="11" y="4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0" name="Freeform: Shape 123"/>
                <p:cNvSpPr>
                  <a:spLocks/>
                </p:cNvSpPr>
                <p:nvPr/>
              </p:nvSpPr>
              <p:spPr bwMode="auto">
                <a:xfrm>
                  <a:off x="5475680" y="2104760"/>
                  <a:ext cx="101487" cy="79457"/>
                </a:xfrm>
                <a:custGeom>
                  <a:avLst/>
                  <a:gdLst>
                    <a:gd name="T0" fmla="*/ 3 w 35"/>
                    <a:gd name="T1" fmla="*/ 29 h 34"/>
                    <a:gd name="T2" fmla="*/ 11 w 35"/>
                    <a:gd name="T3" fmla="*/ 8 h 34"/>
                    <a:gd name="T4" fmla="*/ 35 w 35"/>
                    <a:gd name="T5" fmla="*/ 0 h 34"/>
                    <a:gd name="T6" fmla="*/ 3 w 35"/>
                    <a:gd name="T7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9"/>
                      </a:moveTo>
                      <a:cubicBezTo>
                        <a:pt x="3" y="29"/>
                        <a:pt x="0" y="15"/>
                        <a:pt x="11" y="8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3" y="34"/>
                        <a:pt x="3" y="2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1" name="Freeform: Shape 124"/>
                <p:cNvSpPr>
                  <a:spLocks/>
                </p:cNvSpPr>
                <p:nvPr/>
              </p:nvSpPr>
              <p:spPr bwMode="auto">
                <a:xfrm>
                  <a:off x="5642834" y="2299348"/>
                  <a:ext cx="99496" cy="79457"/>
                </a:xfrm>
                <a:custGeom>
                  <a:avLst/>
                  <a:gdLst>
                    <a:gd name="T0" fmla="*/ 3 w 35"/>
                    <a:gd name="T1" fmla="*/ 28 h 34"/>
                    <a:gd name="T2" fmla="*/ 11 w 35"/>
                    <a:gd name="T3" fmla="*/ 7 h 34"/>
                    <a:gd name="T4" fmla="*/ 35 w 35"/>
                    <a:gd name="T5" fmla="*/ 0 h 34"/>
                    <a:gd name="T6" fmla="*/ 3 w 35"/>
                    <a:gd name="T7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8"/>
                      </a:moveTo>
                      <a:cubicBezTo>
                        <a:pt x="3" y="28"/>
                        <a:pt x="0" y="14"/>
                        <a:pt x="11" y="7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2" y="34"/>
                        <a:pt x="3" y="2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2" name="Freeform: Shape 125"/>
                <p:cNvSpPr>
                  <a:spLocks/>
                </p:cNvSpPr>
                <p:nvPr/>
              </p:nvSpPr>
              <p:spPr bwMode="auto">
                <a:xfrm>
                  <a:off x="4490668" y="2310699"/>
                  <a:ext cx="123375" cy="85944"/>
                </a:xfrm>
                <a:custGeom>
                  <a:avLst/>
                  <a:gdLst>
                    <a:gd name="T0" fmla="*/ 43 w 43"/>
                    <a:gd name="T1" fmla="*/ 25 h 37"/>
                    <a:gd name="T2" fmla="*/ 22 w 43"/>
                    <a:gd name="T3" fmla="*/ 34 h 37"/>
                    <a:gd name="T4" fmla="*/ 0 w 43"/>
                    <a:gd name="T5" fmla="*/ 21 h 37"/>
                    <a:gd name="T6" fmla="*/ 43 w 43"/>
                    <a:gd name="T7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7">
                      <a:moveTo>
                        <a:pt x="43" y="25"/>
                      </a:moveTo>
                      <a:cubicBezTo>
                        <a:pt x="43" y="25"/>
                        <a:pt x="35" y="37"/>
                        <a:pt x="22" y="34"/>
                      </a:cubicBezTo>
                      <a:cubicBezTo>
                        <a:pt x="9" y="31"/>
                        <a:pt x="0" y="21"/>
                        <a:pt x="0" y="21"/>
                      </a:cubicBezTo>
                      <a:cubicBezTo>
                        <a:pt x="0" y="21"/>
                        <a:pt x="27" y="0"/>
                        <a:pt x="43" y="2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3" name="Freeform: Shape 126"/>
                <p:cNvSpPr>
                  <a:spLocks/>
                </p:cNvSpPr>
                <p:nvPr/>
              </p:nvSpPr>
              <p:spPr bwMode="auto">
                <a:xfrm>
                  <a:off x="5059786" y="1996114"/>
                  <a:ext cx="111436" cy="111889"/>
                </a:xfrm>
                <a:custGeom>
                  <a:avLst/>
                  <a:gdLst>
                    <a:gd name="T0" fmla="*/ 15 w 39"/>
                    <a:gd name="T1" fmla="*/ 48 h 48"/>
                    <a:gd name="T2" fmla="*/ 1 w 39"/>
                    <a:gd name="T3" fmla="*/ 26 h 48"/>
                    <a:gd name="T4" fmla="*/ 11 w 39"/>
                    <a:gd name="T5" fmla="*/ 0 h 48"/>
                    <a:gd name="T6" fmla="*/ 15 w 39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8">
                      <a:moveTo>
                        <a:pt x="15" y="48"/>
                      </a:moveTo>
                      <a:cubicBezTo>
                        <a:pt x="15" y="48"/>
                        <a:pt x="0" y="41"/>
                        <a:pt x="1" y="26"/>
                      </a:cubicBezTo>
                      <a:cubicBezTo>
                        <a:pt x="2" y="11"/>
                        <a:pt x="11" y="0"/>
                        <a:pt x="11" y="0"/>
                      </a:cubicBezTo>
                      <a:cubicBezTo>
                        <a:pt x="11" y="0"/>
                        <a:pt x="39" y="25"/>
                        <a:pt x="15" y="4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4" name="Freeform: Shape 127"/>
                <p:cNvSpPr>
                  <a:spLocks/>
                </p:cNvSpPr>
                <p:nvPr/>
              </p:nvSpPr>
              <p:spPr bwMode="auto">
                <a:xfrm>
                  <a:off x="4602104" y="2262052"/>
                  <a:ext cx="111436" cy="92430"/>
                </a:xfrm>
                <a:custGeom>
                  <a:avLst/>
                  <a:gdLst>
                    <a:gd name="T0" fmla="*/ 39 w 39"/>
                    <a:gd name="T1" fmla="*/ 33 h 40"/>
                    <a:gd name="T2" fmla="*/ 14 w 39"/>
                    <a:gd name="T3" fmla="*/ 30 h 40"/>
                    <a:gd name="T4" fmla="*/ 0 w 39"/>
                    <a:gd name="T5" fmla="*/ 5 h 40"/>
                    <a:gd name="T6" fmla="*/ 39 w 39"/>
                    <a:gd name="T7" fmla="*/ 3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0">
                      <a:moveTo>
                        <a:pt x="39" y="33"/>
                      </a:moveTo>
                      <a:cubicBezTo>
                        <a:pt x="39" y="33"/>
                        <a:pt x="24" y="40"/>
                        <a:pt x="14" y="30"/>
                      </a:cubicBezTo>
                      <a:cubicBezTo>
                        <a:pt x="3" y="19"/>
                        <a:pt x="0" y="5"/>
                        <a:pt x="0" y="5"/>
                      </a:cubicBezTo>
                      <a:cubicBezTo>
                        <a:pt x="0" y="5"/>
                        <a:pt x="38" y="0"/>
                        <a:pt x="39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5" name="Freeform: Shape 128"/>
                <p:cNvSpPr>
                  <a:spLocks/>
                </p:cNvSpPr>
                <p:nvPr/>
              </p:nvSpPr>
              <p:spPr bwMode="auto">
                <a:xfrm>
                  <a:off x="4870744" y="2049627"/>
                  <a:ext cx="161184" cy="158914"/>
                </a:xfrm>
                <a:custGeom>
                  <a:avLst/>
                  <a:gdLst>
                    <a:gd name="T0" fmla="*/ 25 w 56"/>
                    <a:gd name="T1" fmla="*/ 68 h 68"/>
                    <a:gd name="T2" fmla="*/ 1 w 56"/>
                    <a:gd name="T3" fmla="*/ 40 h 68"/>
                    <a:gd name="T4" fmla="*/ 11 w 56"/>
                    <a:gd name="T5" fmla="*/ 0 h 68"/>
                    <a:gd name="T6" fmla="*/ 25 w 56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8">
                      <a:moveTo>
                        <a:pt x="25" y="68"/>
                      </a:moveTo>
                      <a:cubicBezTo>
                        <a:pt x="25" y="68"/>
                        <a:pt x="3" y="61"/>
                        <a:pt x="1" y="40"/>
                      </a:cubicBezTo>
                      <a:cubicBezTo>
                        <a:pt x="0" y="19"/>
                        <a:pt x="11" y="0"/>
                        <a:pt x="11" y="0"/>
                      </a:cubicBezTo>
                      <a:cubicBezTo>
                        <a:pt x="11" y="0"/>
                        <a:pt x="56" y="31"/>
                        <a:pt x="25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6" name="Freeform: Shape 129"/>
                <p:cNvSpPr>
                  <a:spLocks/>
                </p:cNvSpPr>
                <p:nvPr/>
              </p:nvSpPr>
              <p:spPr bwMode="auto">
                <a:xfrm>
                  <a:off x="5131423" y="2215027"/>
                  <a:ext cx="232822" cy="194588"/>
                </a:xfrm>
                <a:custGeom>
                  <a:avLst/>
                  <a:gdLst>
                    <a:gd name="T0" fmla="*/ 21 w 81"/>
                    <a:gd name="T1" fmla="*/ 83 h 83"/>
                    <a:gd name="T2" fmla="*/ 14 w 81"/>
                    <a:gd name="T3" fmla="*/ 36 h 83"/>
                    <a:gd name="T4" fmla="*/ 51 w 81"/>
                    <a:gd name="T5" fmla="*/ 0 h 83"/>
                    <a:gd name="T6" fmla="*/ 21 w 81"/>
                    <a:gd name="T7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83">
                      <a:moveTo>
                        <a:pt x="21" y="83"/>
                      </a:moveTo>
                      <a:cubicBezTo>
                        <a:pt x="21" y="83"/>
                        <a:pt x="0" y="60"/>
                        <a:pt x="14" y="36"/>
                      </a:cubicBezTo>
                      <a:cubicBezTo>
                        <a:pt x="27" y="12"/>
                        <a:pt x="51" y="0"/>
                        <a:pt x="51" y="0"/>
                      </a:cubicBezTo>
                      <a:cubicBezTo>
                        <a:pt x="51" y="0"/>
                        <a:pt x="81" y="65"/>
                        <a:pt x="21" y="8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7" name="Freeform: Shape 130"/>
                <p:cNvSpPr>
                  <a:spLocks/>
                </p:cNvSpPr>
                <p:nvPr/>
              </p:nvSpPr>
              <p:spPr bwMode="auto">
                <a:xfrm>
                  <a:off x="5306536" y="2305834"/>
                  <a:ext cx="149245" cy="119996"/>
                </a:xfrm>
                <a:custGeom>
                  <a:avLst/>
                  <a:gdLst>
                    <a:gd name="T0" fmla="*/ 10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0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8" name="Freeform: Shape 131"/>
                <p:cNvSpPr>
                  <a:spLocks/>
                </p:cNvSpPr>
                <p:nvPr/>
              </p:nvSpPr>
              <p:spPr bwMode="auto">
                <a:xfrm>
                  <a:off x="5461750" y="2310699"/>
                  <a:ext cx="149245" cy="119996"/>
                </a:xfrm>
                <a:custGeom>
                  <a:avLst/>
                  <a:gdLst>
                    <a:gd name="T0" fmla="*/ 0 w 52"/>
                    <a:gd name="T1" fmla="*/ 33 h 51"/>
                    <a:gd name="T2" fmla="*/ 17 w 52"/>
                    <a:gd name="T3" fmla="*/ 7 h 51"/>
                    <a:gd name="T4" fmla="*/ 52 w 52"/>
                    <a:gd name="T5" fmla="*/ 5 h 51"/>
                    <a:gd name="T6" fmla="*/ 0 w 52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0" y="33"/>
                      </a:moveTo>
                      <a:cubicBezTo>
                        <a:pt x="0" y="33"/>
                        <a:pt x="0" y="13"/>
                        <a:pt x="17" y="7"/>
                      </a:cubicBezTo>
                      <a:cubicBezTo>
                        <a:pt x="35" y="0"/>
                        <a:pt x="52" y="5"/>
                        <a:pt x="52" y="5"/>
                      </a:cubicBezTo>
                      <a:cubicBezTo>
                        <a:pt x="52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59" name="Freeform: Shape 132"/>
                <p:cNvSpPr>
                  <a:spLocks/>
                </p:cNvSpPr>
                <p:nvPr/>
              </p:nvSpPr>
              <p:spPr bwMode="auto">
                <a:xfrm>
                  <a:off x="5443842" y="2215027"/>
                  <a:ext cx="153225" cy="118375"/>
                </a:xfrm>
                <a:custGeom>
                  <a:avLst/>
                  <a:gdLst>
                    <a:gd name="T0" fmla="*/ 0 w 53"/>
                    <a:gd name="T1" fmla="*/ 33 h 51"/>
                    <a:gd name="T2" fmla="*/ 18 w 53"/>
                    <a:gd name="T3" fmla="*/ 6 h 51"/>
                    <a:gd name="T4" fmla="*/ 53 w 53"/>
                    <a:gd name="T5" fmla="*/ 5 h 51"/>
                    <a:gd name="T6" fmla="*/ 0 w 53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51">
                      <a:moveTo>
                        <a:pt x="0" y="33"/>
                      </a:moveTo>
                      <a:cubicBezTo>
                        <a:pt x="0" y="33"/>
                        <a:pt x="0" y="12"/>
                        <a:pt x="18" y="6"/>
                      </a:cubicBezTo>
                      <a:cubicBezTo>
                        <a:pt x="35" y="0"/>
                        <a:pt x="53" y="5"/>
                        <a:pt x="53" y="5"/>
                      </a:cubicBezTo>
                      <a:cubicBezTo>
                        <a:pt x="53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0" name="Freeform: Shape 133"/>
                <p:cNvSpPr>
                  <a:spLocks/>
                </p:cNvSpPr>
                <p:nvPr/>
              </p:nvSpPr>
              <p:spPr bwMode="auto">
                <a:xfrm>
                  <a:off x="5320466" y="2140434"/>
                  <a:ext cx="149245" cy="116753"/>
                </a:xfrm>
                <a:custGeom>
                  <a:avLst/>
                  <a:gdLst>
                    <a:gd name="T0" fmla="*/ 11 w 52"/>
                    <a:gd name="T1" fmla="*/ 50 h 50"/>
                    <a:gd name="T2" fmla="*/ 12 w 52"/>
                    <a:gd name="T3" fmla="*/ 19 h 50"/>
                    <a:gd name="T4" fmla="*/ 42 w 52"/>
                    <a:gd name="T5" fmla="*/ 0 h 50"/>
                    <a:gd name="T6" fmla="*/ 11 w 52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0">
                      <a:moveTo>
                        <a:pt x="11" y="50"/>
                      </a:moveTo>
                      <a:cubicBezTo>
                        <a:pt x="11" y="50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6"/>
                        <a:pt x="11" y="5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1" name="Freeform: Shape 134"/>
                <p:cNvSpPr>
                  <a:spLocks/>
                </p:cNvSpPr>
                <p:nvPr/>
              </p:nvSpPr>
              <p:spPr bwMode="auto">
                <a:xfrm>
                  <a:off x="5288628" y="2017195"/>
                  <a:ext cx="149245" cy="118375"/>
                </a:xfrm>
                <a:custGeom>
                  <a:avLst/>
                  <a:gdLst>
                    <a:gd name="T0" fmla="*/ 11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1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1" y="51"/>
                      </a:moveTo>
                      <a:cubicBezTo>
                        <a:pt x="11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1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2" name="Freeform: Shape 135"/>
                <p:cNvSpPr>
                  <a:spLocks/>
                </p:cNvSpPr>
                <p:nvPr/>
              </p:nvSpPr>
              <p:spPr bwMode="auto">
                <a:xfrm>
                  <a:off x="5149333" y="1916658"/>
                  <a:ext cx="145265" cy="118375"/>
                </a:xfrm>
                <a:custGeom>
                  <a:avLst/>
                  <a:gdLst>
                    <a:gd name="T0" fmla="*/ 10 w 51"/>
                    <a:gd name="T1" fmla="*/ 51 h 51"/>
                    <a:gd name="T2" fmla="*/ 11 w 51"/>
                    <a:gd name="T3" fmla="*/ 19 h 51"/>
                    <a:gd name="T4" fmla="*/ 41 w 51"/>
                    <a:gd name="T5" fmla="*/ 0 h 51"/>
                    <a:gd name="T6" fmla="*/ 10 w 51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1" y="19"/>
                      </a:cubicBezTo>
                      <a:cubicBezTo>
                        <a:pt x="23" y="5"/>
                        <a:pt x="41" y="0"/>
                        <a:pt x="41" y="0"/>
                      </a:cubicBezTo>
                      <a:cubicBezTo>
                        <a:pt x="41" y="0"/>
                        <a:pt x="51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3" name="Freeform: Shape 136"/>
                <p:cNvSpPr>
                  <a:spLocks/>
                </p:cNvSpPr>
                <p:nvPr/>
              </p:nvSpPr>
              <p:spPr bwMode="auto">
                <a:xfrm>
                  <a:off x="4920491" y="1890713"/>
                  <a:ext cx="143274" cy="134591"/>
                </a:xfrm>
                <a:custGeom>
                  <a:avLst/>
                  <a:gdLst>
                    <a:gd name="T0" fmla="*/ 25 w 50"/>
                    <a:gd name="T1" fmla="*/ 58 h 58"/>
                    <a:gd name="T2" fmla="*/ 3 w 50"/>
                    <a:gd name="T3" fmla="*/ 35 h 58"/>
                    <a:gd name="T4" fmla="*/ 9 w 50"/>
                    <a:gd name="T5" fmla="*/ 0 h 58"/>
                    <a:gd name="T6" fmla="*/ 25 w 50"/>
                    <a:gd name="T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8">
                      <a:moveTo>
                        <a:pt x="25" y="58"/>
                      </a:moveTo>
                      <a:cubicBezTo>
                        <a:pt x="25" y="58"/>
                        <a:pt x="5" y="53"/>
                        <a:pt x="3" y="35"/>
                      </a:cubicBezTo>
                      <a:cubicBezTo>
                        <a:pt x="0" y="17"/>
                        <a:pt x="9" y="0"/>
                        <a:pt x="9" y="0"/>
                      </a:cubicBezTo>
                      <a:cubicBezTo>
                        <a:pt x="9" y="0"/>
                        <a:pt x="50" y="24"/>
                        <a:pt x="25" y="5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4" name="Freeform: Shape 137"/>
                <p:cNvSpPr>
                  <a:spLocks/>
                </p:cNvSpPr>
                <p:nvPr/>
              </p:nvSpPr>
              <p:spPr bwMode="auto">
                <a:xfrm>
                  <a:off x="5344345" y="2521503"/>
                  <a:ext cx="165164" cy="113510"/>
                </a:xfrm>
                <a:custGeom>
                  <a:avLst/>
                  <a:gdLst>
                    <a:gd name="T0" fmla="*/ 0 w 58"/>
                    <a:gd name="T1" fmla="*/ 19 h 49"/>
                    <a:gd name="T2" fmla="*/ 25 w 58"/>
                    <a:gd name="T3" fmla="*/ 0 h 49"/>
                    <a:gd name="T4" fmla="*/ 58 w 58"/>
                    <a:gd name="T5" fmla="*/ 10 h 49"/>
                    <a:gd name="T6" fmla="*/ 0 w 58"/>
                    <a:gd name="T7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49">
                      <a:moveTo>
                        <a:pt x="0" y="19"/>
                      </a:moveTo>
                      <a:cubicBezTo>
                        <a:pt x="0" y="19"/>
                        <a:pt x="7" y="0"/>
                        <a:pt x="25" y="0"/>
                      </a:cubicBezTo>
                      <a:cubicBezTo>
                        <a:pt x="43" y="0"/>
                        <a:pt x="58" y="10"/>
                        <a:pt x="58" y="10"/>
                      </a:cubicBezTo>
                      <a:cubicBezTo>
                        <a:pt x="58" y="10"/>
                        <a:pt x="29" y="49"/>
                        <a:pt x="0" y="1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5" name="Freeform: Shape 138"/>
                <p:cNvSpPr>
                  <a:spLocks/>
                </p:cNvSpPr>
                <p:nvPr/>
              </p:nvSpPr>
              <p:spPr bwMode="auto">
                <a:xfrm>
                  <a:off x="5370214" y="2427452"/>
                  <a:ext cx="151234" cy="115132"/>
                </a:xfrm>
                <a:custGeom>
                  <a:avLst/>
                  <a:gdLst>
                    <a:gd name="T0" fmla="*/ 0 w 53"/>
                    <a:gd name="T1" fmla="*/ 20 h 49"/>
                    <a:gd name="T2" fmla="*/ 23 w 53"/>
                    <a:gd name="T3" fmla="*/ 0 h 49"/>
                    <a:gd name="T4" fmla="*/ 53 w 53"/>
                    <a:gd name="T5" fmla="*/ 11 h 49"/>
                    <a:gd name="T6" fmla="*/ 0 w 53"/>
                    <a:gd name="T7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49">
                      <a:moveTo>
                        <a:pt x="0" y="20"/>
                      </a:moveTo>
                      <a:cubicBezTo>
                        <a:pt x="0" y="20"/>
                        <a:pt x="7" y="1"/>
                        <a:pt x="23" y="0"/>
                      </a:cubicBezTo>
                      <a:cubicBezTo>
                        <a:pt x="39" y="0"/>
                        <a:pt x="53" y="11"/>
                        <a:pt x="53" y="11"/>
                      </a:cubicBezTo>
                      <a:cubicBezTo>
                        <a:pt x="53" y="11"/>
                        <a:pt x="26" y="49"/>
                        <a:pt x="0" y="2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6" name="Freeform: Shape 139"/>
                <p:cNvSpPr>
                  <a:spLocks/>
                </p:cNvSpPr>
                <p:nvPr/>
              </p:nvSpPr>
              <p:spPr bwMode="auto">
                <a:xfrm>
                  <a:off x="5565226" y="2391777"/>
                  <a:ext cx="129346" cy="103780"/>
                </a:xfrm>
                <a:custGeom>
                  <a:avLst/>
                  <a:gdLst>
                    <a:gd name="T0" fmla="*/ 0 w 45"/>
                    <a:gd name="T1" fmla="*/ 15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5"/>
                      </a:moveTo>
                      <a:cubicBezTo>
                        <a:pt x="0" y="15"/>
                        <a:pt x="10" y="0"/>
                        <a:pt x="23" y="4"/>
                      </a:cubicBezTo>
                      <a:cubicBezTo>
                        <a:pt x="37" y="8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67" name="Freeform: Shape 140"/>
                <p:cNvSpPr>
                  <a:spLocks/>
                </p:cNvSpPr>
                <p:nvPr/>
              </p:nvSpPr>
              <p:spPr bwMode="auto">
                <a:xfrm>
                  <a:off x="5547318" y="2476099"/>
                  <a:ext cx="129346" cy="103780"/>
                </a:xfrm>
                <a:custGeom>
                  <a:avLst/>
                  <a:gdLst>
                    <a:gd name="T0" fmla="*/ 0 w 45"/>
                    <a:gd name="T1" fmla="*/ 14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4"/>
                      </a:moveTo>
                      <a:cubicBezTo>
                        <a:pt x="0" y="14"/>
                        <a:pt x="10" y="0"/>
                        <a:pt x="23" y="4"/>
                      </a:cubicBezTo>
                      <a:cubicBezTo>
                        <a:pt x="37" y="7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433" name="Rectangle 256"/>
              <p:cNvSpPr/>
              <p:nvPr/>
            </p:nvSpPr>
            <p:spPr>
              <a:xfrm>
                <a:off x="4370891" y="3601548"/>
                <a:ext cx="1559408" cy="2515090"/>
              </a:xfrm>
              <a:prstGeom prst="rect">
                <a:avLst/>
              </a:prstGeom>
              <a:solidFill>
                <a:srgbClr val="5BBE77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34" name="Oval 257"/>
              <p:cNvSpPr/>
              <p:nvPr/>
            </p:nvSpPr>
            <p:spPr>
              <a:xfrm>
                <a:off x="4370891" y="2875581"/>
                <a:ext cx="1571404" cy="1332139"/>
              </a:xfrm>
              <a:prstGeom prst="ellipse">
                <a:avLst/>
              </a:prstGeom>
              <a:solidFill>
                <a:srgbClr val="5BBE77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295" name="Rectangle 258"/>
            <p:cNvSpPr/>
            <p:nvPr/>
          </p:nvSpPr>
          <p:spPr>
            <a:xfrm>
              <a:off x="4850259" y="2863724"/>
              <a:ext cx="612668" cy="1015663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rPr>
                <a:t>3</a:t>
              </a:r>
            </a:p>
          </p:txBody>
        </p:sp>
        <p:grpSp>
          <p:nvGrpSpPr>
            <p:cNvPr id="296" name="Group 281"/>
            <p:cNvGrpSpPr/>
            <p:nvPr/>
          </p:nvGrpSpPr>
          <p:grpSpPr>
            <a:xfrm>
              <a:off x="5930299" y="1852012"/>
              <a:ext cx="1559409" cy="4264626"/>
              <a:chOff x="5930299" y="1852012"/>
              <a:chExt cx="1559409" cy="4264626"/>
            </a:xfrm>
          </p:grpSpPr>
          <p:grpSp>
            <p:nvGrpSpPr>
              <p:cNvPr id="396" name="Group 250"/>
              <p:cNvGrpSpPr/>
              <p:nvPr/>
            </p:nvGrpSpPr>
            <p:grpSpPr>
              <a:xfrm>
                <a:off x="6283315" y="1852012"/>
                <a:ext cx="779153" cy="745960"/>
                <a:chOff x="6283315" y="1852012"/>
                <a:chExt cx="779153" cy="745960"/>
              </a:xfrm>
            </p:grpSpPr>
            <p:sp>
              <p:nvSpPr>
                <p:cNvPr id="399" name="Freeform: Shape 210"/>
                <p:cNvSpPr>
                  <a:spLocks/>
                </p:cNvSpPr>
                <p:nvPr/>
              </p:nvSpPr>
              <p:spPr bwMode="auto">
                <a:xfrm>
                  <a:off x="6527343" y="2162913"/>
                  <a:ext cx="292337" cy="435059"/>
                </a:xfrm>
                <a:custGeom>
                  <a:avLst/>
                  <a:gdLst>
                    <a:gd name="T0" fmla="*/ 130 w 164"/>
                    <a:gd name="T1" fmla="*/ 299 h 299"/>
                    <a:gd name="T2" fmla="*/ 123 w 164"/>
                    <a:gd name="T3" fmla="*/ 132 h 299"/>
                    <a:gd name="T4" fmla="*/ 161 w 164"/>
                    <a:gd name="T5" fmla="*/ 47 h 299"/>
                    <a:gd name="T6" fmla="*/ 143 w 164"/>
                    <a:gd name="T7" fmla="*/ 51 h 299"/>
                    <a:gd name="T8" fmla="*/ 108 w 164"/>
                    <a:gd name="T9" fmla="*/ 75 h 299"/>
                    <a:gd name="T10" fmla="*/ 80 w 164"/>
                    <a:gd name="T11" fmla="*/ 6 h 299"/>
                    <a:gd name="T12" fmla="*/ 77 w 164"/>
                    <a:gd name="T13" fmla="*/ 51 h 299"/>
                    <a:gd name="T14" fmla="*/ 48 w 164"/>
                    <a:gd name="T15" fmla="*/ 33 h 299"/>
                    <a:gd name="T16" fmla="*/ 27 w 164"/>
                    <a:gd name="T17" fmla="*/ 16 h 299"/>
                    <a:gd name="T18" fmla="*/ 52 w 164"/>
                    <a:gd name="T19" fmla="*/ 74 h 299"/>
                    <a:gd name="T20" fmla="*/ 10 w 164"/>
                    <a:gd name="T21" fmla="*/ 35 h 299"/>
                    <a:gd name="T22" fmla="*/ 9 w 164"/>
                    <a:gd name="T23" fmla="*/ 53 h 299"/>
                    <a:gd name="T24" fmla="*/ 43 w 164"/>
                    <a:gd name="T25" fmla="*/ 93 h 299"/>
                    <a:gd name="T26" fmla="*/ 10 w 164"/>
                    <a:gd name="T27" fmla="*/ 75 h 299"/>
                    <a:gd name="T28" fmla="*/ 20 w 164"/>
                    <a:gd name="T29" fmla="*/ 97 h 299"/>
                    <a:gd name="T30" fmla="*/ 71 w 164"/>
                    <a:gd name="T31" fmla="*/ 161 h 299"/>
                    <a:gd name="T32" fmla="*/ 62 w 164"/>
                    <a:gd name="T33" fmla="*/ 299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64" h="299">
                      <a:moveTo>
                        <a:pt x="130" y="299"/>
                      </a:moveTo>
                      <a:cubicBezTo>
                        <a:pt x="130" y="299"/>
                        <a:pt x="107" y="195"/>
                        <a:pt x="123" y="132"/>
                      </a:cubicBezTo>
                      <a:cubicBezTo>
                        <a:pt x="139" y="70"/>
                        <a:pt x="164" y="57"/>
                        <a:pt x="161" y="47"/>
                      </a:cubicBezTo>
                      <a:cubicBezTo>
                        <a:pt x="159" y="38"/>
                        <a:pt x="147" y="42"/>
                        <a:pt x="143" y="51"/>
                      </a:cubicBezTo>
                      <a:cubicBezTo>
                        <a:pt x="139" y="60"/>
                        <a:pt x="123" y="78"/>
                        <a:pt x="108" y="75"/>
                      </a:cubicBezTo>
                      <a:cubicBezTo>
                        <a:pt x="94" y="72"/>
                        <a:pt x="91" y="12"/>
                        <a:pt x="80" y="6"/>
                      </a:cubicBezTo>
                      <a:cubicBezTo>
                        <a:pt x="70" y="0"/>
                        <a:pt x="73" y="27"/>
                        <a:pt x="77" y="51"/>
                      </a:cubicBezTo>
                      <a:cubicBezTo>
                        <a:pt x="81" y="75"/>
                        <a:pt x="60" y="62"/>
                        <a:pt x="48" y="33"/>
                      </a:cubicBezTo>
                      <a:cubicBezTo>
                        <a:pt x="36" y="4"/>
                        <a:pt x="28" y="12"/>
                        <a:pt x="27" y="16"/>
                      </a:cubicBezTo>
                      <a:cubicBezTo>
                        <a:pt x="25" y="20"/>
                        <a:pt x="54" y="72"/>
                        <a:pt x="52" y="74"/>
                      </a:cubicBezTo>
                      <a:cubicBezTo>
                        <a:pt x="49" y="77"/>
                        <a:pt x="13" y="34"/>
                        <a:pt x="10" y="35"/>
                      </a:cubicBezTo>
                      <a:cubicBezTo>
                        <a:pt x="6" y="36"/>
                        <a:pt x="0" y="39"/>
                        <a:pt x="9" y="53"/>
                      </a:cubicBezTo>
                      <a:cubicBezTo>
                        <a:pt x="17" y="66"/>
                        <a:pt x="44" y="89"/>
                        <a:pt x="43" y="93"/>
                      </a:cubicBezTo>
                      <a:cubicBezTo>
                        <a:pt x="41" y="97"/>
                        <a:pt x="18" y="76"/>
                        <a:pt x="10" y="75"/>
                      </a:cubicBezTo>
                      <a:cubicBezTo>
                        <a:pt x="2" y="75"/>
                        <a:pt x="5" y="86"/>
                        <a:pt x="20" y="97"/>
                      </a:cubicBezTo>
                      <a:cubicBezTo>
                        <a:pt x="34" y="108"/>
                        <a:pt x="71" y="121"/>
                        <a:pt x="71" y="161"/>
                      </a:cubicBezTo>
                      <a:cubicBezTo>
                        <a:pt x="72" y="201"/>
                        <a:pt x="62" y="299"/>
                        <a:pt x="62" y="299"/>
                      </a:cubicBezTo>
                    </a:path>
                  </a:pathLst>
                </a:custGeom>
                <a:solidFill>
                  <a:srgbClr val="AAB2BD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00" name="Freeform: Shape 211"/>
                <p:cNvSpPr>
                  <a:spLocks/>
                </p:cNvSpPr>
                <p:nvPr/>
              </p:nvSpPr>
              <p:spPr bwMode="auto">
                <a:xfrm>
                  <a:off x="6600426" y="2027651"/>
                  <a:ext cx="130066" cy="126178"/>
                </a:xfrm>
                <a:custGeom>
                  <a:avLst/>
                  <a:gdLst>
                    <a:gd name="T0" fmla="*/ 32 w 73"/>
                    <a:gd name="T1" fmla="*/ 87 h 87"/>
                    <a:gd name="T2" fmla="*/ 1 w 73"/>
                    <a:gd name="T3" fmla="*/ 50 h 87"/>
                    <a:gd name="T4" fmla="*/ 14 w 73"/>
                    <a:gd name="T5" fmla="*/ 0 h 87"/>
                    <a:gd name="T6" fmla="*/ 32 w 73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87">
                      <a:moveTo>
                        <a:pt x="32" y="87"/>
                      </a:moveTo>
                      <a:cubicBezTo>
                        <a:pt x="32" y="87"/>
                        <a:pt x="3" y="78"/>
                        <a:pt x="1" y="50"/>
                      </a:cubicBezTo>
                      <a:cubicBezTo>
                        <a:pt x="0" y="23"/>
                        <a:pt x="14" y="0"/>
                        <a:pt x="14" y="0"/>
                      </a:cubicBezTo>
                      <a:cubicBezTo>
                        <a:pt x="14" y="0"/>
                        <a:pt x="73" y="39"/>
                        <a:pt x="32" y="8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01" name="Freeform: Shape 212"/>
                <p:cNvSpPr>
                  <a:spLocks/>
                </p:cNvSpPr>
                <p:nvPr/>
              </p:nvSpPr>
              <p:spPr bwMode="auto">
                <a:xfrm>
                  <a:off x="6496374" y="2073074"/>
                  <a:ext cx="104052" cy="88829"/>
                </a:xfrm>
                <a:custGeom>
                  <a:avLst/>
                  <a:gdLst>
                    <a:gd name="T0" fmla="*/ 38 w 58"/>
                    <a:gd name="T1" fmla="*/ 61 h 61"/>
                    <a:gd name="T2" fmla="*/ 7 w 58"/>
                    <a:gd name="T3" fmla="*/ 41 h 61"/>
                    <a:gd name="T4" fmla="*/ 5 w 58"/>
                    <a:gd name="T5" fmla="*/ 0 h 61"/>
                    <a:gd name="T6" fmla="*/ 38 w 58"/>
                    <a:gd name="T7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61">
                      <a:moveTo>
                        <a:pt x="38" y="61"/>
                      </a:moveTo>
                      <a:cubicBezTo>
                        <a:pt x="38" y="61"/>
                        <a:pt x="14" y="61"/>
                        <a:pt x="7" y="41"/>
                      </a:cubicBezTo>
                      <a:cubicBezTo>
                        <a:pt x="0" y="20"/>
                        <a:pt x="5" y="0"/>
                        <a:pt x="5" y="0"/>
                      </a:cubicBezTo>
                      <a:cubicBezTo>
                        <a:pt x="5" y="0"/>
                        <a:pt x="58" y="17"/>
                        <a:pt x="38" y="6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02" name="Freeform: Shape 213"/>
                <p:cNvSpPr>
                  <a:spLocks/>
                </p:cNvSpPr>
                <p:nvPr/>
              </p:nvSpPr>
              <p:spPr bwMode="auto">
                <a:xfrm>
                  <a:off x="6685898" y="1981217"/>
                  <a:ext cx="110246" cy="98923"/>
                </a:xfrm>
                <a:custGeom>
                  <a:avLst/>
                  <a:gdLst>
                    <a:gd name="T0" fmla="*/ 17 w 62"/>
                    <a:gd name="T1" fmla="*/ 68 h 68"/>
                    <a:gd name="T2" fmla="*/ 9 w 62"/>
                    <a:gd name="T3" fmla="*/ 31 h 68"/>
                    <a:gd name="T4" fmla="*/ 36 w 62"/>
                    <a:gd name="T5" fmla="*/ 0 h 68"/>
                    <a:gd name="T6" fmla="*/ 17 w 62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68">
                      <a:moveTo>
                        <a:pt x="17" y="68"/>
                      </a:moveTo>
                      <a:cubicBezTo>
                        <a:pt x="17" y="68"/>
                        <a:pt x="0" y="51"/>
                        <a:pt x="9" y="31"/>
                      </a:cubicBezTo>
                      <a:cubicBezTo>
                        <a:pt x="18" y="11"/>
                        <a:pt x="36" y="0"/>
                        <a:pt x="36" y="0"/>
                      </a:cubicBezTo>
                      <a:cubicBezTo>
                        <a:pt x="36" y="0"/>
                        <a:pt x="62" y="50"/>
                        <a:pt x="17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03" name="Freeform: Shape 214"/>
                <p:cNvSpPr>
                  <a:spLocks/>
                </p:cNvSpPr>
                <p:nvPr/>
              </p:nvSpPr>
              <p:spPr bwMode="auto">
                <a:xfrm>
                  <a:off x="6454258" y="2148781"/>
                  <a:ext cx="81755" cy="67631"/>
                </a:xfrm>
                <a:custGeom>
                  <a:avLst/>
                  <a:gdLst>
                    <a:gd name="T0" fmla="*/ 42 w 46"/>
                    <a:gd name="T1" fmla="*/ 41 h 47"/>
                    <a:gd name="T2" fmla="*/ 12 w 46"/>
                    <a:gd name="T3" fmla="*/ 32 h 47"/>
                    <a:gd name="T4" fmla="*/ 0 w 46"/>
                    <a:gd name="T5" fmla="*/ 0 h 47"/>
                    <a:gd name="T6" fmla="*/ 42 w 46"/>
                    <a:gd name="T7" fmla="*/ 4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47">
                      <a:moveTo>
                        <a:pt x="42" y="41"/>
                      </a:moveTo>
                      <a:cubicBezTo>
                        <a:pt x="42" y="41"/>
                        <a:pt x="23" y="47"/>
                        <a:pt x="12" y="32"/>
                      </a:cubicBezTo>
                      <a:cubicBezTo>
                        <a:pt x="1" y="18"/>
                        <a:pt x="0" y="0"/>
                        <a:pt x="0" y="0"/>
                      </a:cubicBezTo>
                      <a:cubicBezTo>
                        <a:pt x="0" y="0"/>
                        <a:pt x="46" y="1"/>
                        <a:pt x="42" y="4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04" name="Freeform: Shape 215"/>
                <p:cNvSpPr>
                  <a:spLocks/>
                </p:cNvSpPr>
                <p:nvPr/>
              </p:nvSpPr>
              <p:spPr bwMode="auto">
                <a:xfrm>
                  <a:off x="6430723" y="2216411"/>
                  <a:ext cx="100336" cy="74697"/>
                </a:xfrm>
                <a:custGeom>
                  <a:avLst/>
                  <a:gdLst>
                    <a:gd name="T0" fmla="*/ 56 w 56"/>
                    <a:gd name="T1" fmla="*/ 38 h 51"/>
                    <a:gd name="T2" fmla="*/ 25 w 56"/>
                    <a:gd name="T3" fmla="*/ 44 h 51"/>
                    <a:gd name="T4" fmla="*/ 0 w 56"/>
                    <a:gd name="T5" fmla="*/ 20 h 51"/>
                    <a:gd name="T6" fmla="*/ 56 w 56"/>
                    <a:gd name="T7" fmla="*/ 3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1">
                      <a:moveTo>
                        <a:pt x="56" y="38"/>
                      </a:moveTo>
                      <a:cubicBezTo>
                        <a:pt x="56" y="38"/>
                        <a:pt x="42" y="51"/>
                        <a:pt x="25" y="44"/>
                      </a:cubicBezTo>
                      <a:cubicBezTo>
                        <a:pt x="9" y="36"/>
                        <a:pt x="0" y="20"/>
                        <a:pt x="0" y="20"/>
                      </a:cubicBezTo>
                      <a:cubicBezTo>
                        <a:pt x="0" y="20"/>
                        <a:pt x="42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05" name="Freeform: Shape 216"/>
                <p:cNvSpPr>
                  <a:spLocks/>
                </p:cNvSpPr>
                <p:nvPr/>
              </p:nvSpPr>
              <p:spPr bwMode="auto">
                <a:xfrm>
                  <a:off x="6451780" y="2285052"/>
                  <a:ext cx="99097" cy="69650"/>
                </a:xfrm>
                <a:custGeom>
                  <a:avLst/>
                  <a:gdLst>
                    <a:gd name="T0" fmla="*/ 55 w 55"/>
                    <a:gd name="T1" fmla="*/ 21 h 48"/>
                    <a:gd name="T2" fmla="*/ 34 w 55"/>
                    <a:gd name="T3" fmla="*/ 44 h 48"/>
                    <a:gd name="T4" fmla="*/ 0 w 55"/>
                    <a:gd name="T5" fmla="*/ 41 h 48"/>
                    <a:gd name="T6" fmla="*/ 55 w 55"/>
                    <a:gd name="T7" fmla="*/ 2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48">
                      <a:moveTo>
                        <a:pt x="55" y="21"/>
                      </a:moveTo>
                      <a:cubicBezTo>
                        <a:pt x="55" y="21"/>
                        <a:pt x="52" y="41"/>
                        <a:pt x="34" y="44"/>
                      </a:cubicBezTo>
                      <a:cubicBezTo>
                        <a:pt x="17" y="48"/>
                        <a:pt x="0" y="41"/>
                        <a:pt x="0" y="41"/>
                      </a:cubicBezTo>
                      <a:cubicBezTo>
                        <a:pt x="0" y="41"/>
                        <a:pt x="20" y="0"/>
                        <a:pt x="55" y="2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06" name="Freeform: Shape 217"/>
                <p:cNvSpPr>
                  <a:spLocks/>
                </p:cNvSpPr>
                <p:nvPr/>
              </p:nvSpPr>
              <p:spPr bwMode="auto">
                <a:xfrm>
                  <a:off x="6365070" y="2260826"/>
                  <a:ext cx="100336" cy="70659"/>
                </a:xfrm>
                <a:custGeom>
                  <a:avLst/>
                  <a:gdLst>
                    <a:gd name="T0" fmla="*/ 56 w 56"/>
                    <a:gd name="T1" fmla="*/ 24 h 49"/>
                    <a:gd name="T2" fmla="*/ 34 w 56"/>
                    <a:gd name="T3" fmla="*/ 46 h 49"/>
                    <a:gd name="T4" fmla="*/ 0 w 56"/>
                    <a:gd name="T5" fmla="*/ 41 h 49"/>
                    <a:gd name="T6" fmla="*/ 56 w 56"/>
                    <a:gd name="T7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9">
                      <a:moveTo>
                        <a:pt x="56" y="24"/>
                      </a:moveTo>
                      <a:cubicBezTo>
                        <a:pt x="56" y="24"/>
                        <a:pt x="52" y="43"/>
                        <a:pt x="34" y="46"/>
                      </a:cubicBezTo>
                      <a:cubicBezTo>
                        <a:pt x="16" y="49"/>
                        <a:pt x="0" y="41"/>
                        <a:pt x="0" y="41"/>
                      </a:cubicBezTo>
                      <a:cubicBezTo>
                        <a:pt x="0" y="41"/>
                        <a:pt x="22" y="0"/>
                        <a:pt x="56" y="2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07" name="Freeform: Shape 218"/>
                <p:cNvSpPr>
                  <a:spLocks/>
                </p:cNvSpPr>
                <p:nvPr/>
              </p:nvSpPr>
              <p:spPr bwMode="auto">
                <a:xfrm>
                  <a:off x="6373742" y="2158875"/>
                  <a:ext cx="100336" cy="75707"/>
                </a:xfrm>
                <a:custGeom>
                  <a:avLst/>
                  <a:gdLst>
                    <a:gd name="T0" fmla="*/ 56 w 56"/>
                    <a:gd name="T1" fmla="*/ 38 h 52"/>
                    <a:gd name="T2" fmla="*/ 25 w 56"/>
                    <a:gd name="T3" fmla="*/ 44 h 52"/>
                    <a:gd name="T4" fmla="*/ 0 w 56"/>
                    <a:gd name="T5" fmla="*/ 22 h 52"/>
                    <a:gd name="T6" fmla="*/ 56 w 56"/>
                    <a:gd name="T7" fmla="*/ 3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2">
                      <a:moveTo>
                        <a:pt x="56" y="38"/>
                      </a:moveTo>
                      <a:cubicBezTo>
                        <a:pt x="56" y="38"/>
                        <a:pt x="42" y="52"/>
                        <a:pt x="25" y="44"/>
                      </a:cubicBezTo>
                      <a:cubicBezTo>
                        <a:pt x="9" y="37"/>
                        <a:pt x="0" y="22"/>
                        <a:pt x="0" y="22"/>
                      </a:cubicBezTo>
                      <a:cubicBezTo>
                        <a:pt x="0" y="22"/>
                        <a:pt x="40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08" name="Freeform: Shape 219"/>
                <p:cNvSpPr>
                  <a:spLocks/>
                </p:cNvSpPr>
                <p:nvPr/>
              </p:nvSpPr>
              <p:spPr bwMode="auto">
                <a:xfrm>
                  <a:off x="6336580" y="2214393"/>
                  <a:ext cx="85472" cy="59556"/>
                </a:xfrm>
                <a:custGeom>
                  <a:avLst/>
                  <a:gdLst>
                    <a:gd name="T0" fmla="*/ 48 w 48"/>
                    <a:gd name="T1" fmla="*/ 26 h 41"/>
                    <a:gd name="T2" fmla="*/ 26 w 48"/>
                    <a:gd name="T3" fmla="*/ 39 h 41"/>
                    <a:gd name="T4" fmla="*/ 0 w 48"/>
                    <a:gd name="T5" fmla="*/ 28 h 41"/>
                    <a:gd name="T6" fmla="*/ 48 w 48"/>
                    <a:gd name="T7" fmla="*/ 2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41">
                      <a:moveTo>
                        <a:pt x="48" y="26"/>
                      </a:moveTo>
                      <a:cubicBezTo>
                        <a:pt x="48" y="26"/>
                        <a:pt x="41" y="41"/>
                        <a:pt x="26" y="39"/>
                      </a:cubicBezTo>
                      <a:cubicBezTo>
                        <a:pt x="11" y="37"/>
                        <a:pt x="0" y="28"/>
                        <a:pt x="0" y="28"/>
                      </a:cubicBezTo>
                      <a:cubicBezTo>
                        <a:pt x="0" y="28"/>
                        <a:pt x="27" y="0"/>
                        <a:pt x="48" y="2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09" name="Freeform: Shape 220"/>
                <p:cNvSpPr>
                  <a:spLocks/>
                </p:cNvSpPr>
                <p:nvPr/>
              </p:nvSpPr>
              <p:spPr bwMode="auto">
                <a:xfrm>
                  <a:off x="6404709" y="2068027"/>
                  <a:ext cx="69368" cy="60565"/>
                </a:xfrm>
                <a:custGeom>
                  <a:avLst/>
                  <a:gdLst>
                    <a:gd name="T0" fmla="*/ 39 w 39"/>
                    <a:gd name="T1" fmla="*/ 34 h 41"/>
                    <a:gd name="T2" fmla="*/ 13 w 39"/>
                    <a:gd name="T3" fmla="*/ 30 h 41"/>
                    <a:gd name="T4" fmla="*/ 0 w 39"/>
                    <a:gd name="T5" fmla="*/ 6 h 41"/>
                    <a:gd name="T6" fmla="*/ 39 w 39"/>
                    <a:gd name="T7" fmla="*/ 3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1">
                      <a:moveTo>
                        <a:pt x="39" y="34"/>
                      </a:moveTo>
                      <a:cubicBezTo>
                        <a:pt x="39" y="34"/>
                        <a:pt x="24" y="41"/>
                        <a:pt x="13" y="30"/>
                      </a:cubicBezTo>
                      <a:cubicBezTo>
                        <a:pt x="3" y="20"/>
                        <a:pt x="0" y="6"/>
                        <a:pt x="0" y="6"/>
                      </a:cubicBezTo>
                      <a:cubicBezTo>
                        <a:pt x="0" y="6"/>
                        <a:pt x="37" y="0"/>
                        <a:pt x="39" y="3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10" name="Freeform: Shape 221"/>
                <p:cNvSpPr>
                  <a:spLocks/>
                </p:cNvSpPr>
                <p:nvPr/>
              </p:nvSpPr>
              <p:spPr bwMode="auto">
                <a:xfrm>
                  <a:off x="6340296" y="2027651"/>
                  <a:ext cx="54504" cy="46433"/>
                </a:xfrm>
                <a:custGeom>
                  <a:avLst/>
                  <a:gdLst>
                    <a:gd name="T0" fmla="*/ 31 w 31"/>
                    <a:gd name="T1" fmla="*/ 27 h 32"/>
                    <a:gd name="T2" fmla="*/ 11 w 31"/>
                    <a:gd name="T3" fmla="*/ 24 h 32"/>
                    <a:gd name="T4" fmla="*/ 0 w 31"/>
                    <a:gd name="T5" fmla="*/ 4 h 32"/>
                    <a:gd name="T6" fmla="*/ 31 w 31"/>
                    <a:gd name="T7" fmla="*/ 2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2">
                      <a:moveTo>
                        <a:pt x="31" y="27"/>
                      </a:moveTo>
                      <a:cubicBezTo>
                        <a:pt x="31" y="27"/>
                        <a:pt x="19" y="32"/>
                        <a:pt x="11" y="24"/>
                      </a:cubicBezTo>
                      <a:cubicBezTo>
                        <a:pt x="2" y="16"/>
                        <a:pt x="0" y="4"/>
                        <a:pt x="0" y="4"/>
                      </a:cubicBezTo>
                      <a:cubicBezTo>
                        <a:pt x="0" y="4"/>
                        <a:pt x="30" y="0"/>
                        <a:pt x="31" y="2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11" name="Freeform: Shape 222"/>
                <p:cNvSpPr>
                  <a:spLocks/>
                </p:cNvSpPr>
                <p:nvPr/>
              </p:nvSpPr>
              <p:spPr bwMode="auto">
                <a:xfrm>
                  <a:off x="6438155" y="2008471"/>
                  <a:ext cx="68130" cy="58546"/>
                </a:xfrm>
                <a:custGeom>
                  <a:avLst/>
                  <a:gdLst>
                    <a:gd name="T0" fmla="*/ 32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2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2" y="36"/>
                      </a:moveTo>
                      <a:cubicBezTo>
                        <a:pt x="32" y="36"/>
                        <a:pt x="16" y="40"/>
                        <a:pt x="8" y="27"/>
                      </a:cubicBezTo>
                      <a:cubicBezTo>
                        <a:pt x="0" y="15"/>
                        <a:pt x="0" y="0"/>
                        <a:pt x="0" y="0"/>
                      </a:cubicBezTo>
                      <a:cubicBezTo>
                        <a:pt x="0" y="0"/>
                        <a:pt x="38" y="4"/>
                        <a:pt x="32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12" name="Freeform: Shape 223"/>
                <p:cNvSpPr>
                  <a:spLocks/>
                </p:cNvSpPr>
                <p:nvPr/>
              </p:nvSpPr>
              <p:spPr bwMode="auto">
                <a:xfrm>
                  <a:off x="6446826" y="1934784"/>
                  <a:ext cx="68130" cy="58546"/>
                </a:xfrm>
                <a:custGeom>
                  <a:avLst/>
                  <a:gdLst>
                    <a:gd name="T0" fmla="*/ 31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1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1" y="36"/>
                      </a:moveTo>
                      <a:cubicBezTo>
                        <a:pt x="31" y="36"/>
                        <a:pt x="15" y="40"/>
                        <a:pt x="8" y="27"/>
                      </a:cubicBezTo>
                      <a:cubicBezTo>
                        <a:pt x="0" y="14"/>
                        <a:pt x="0" y="0"/>
                        <a:pt x="0" y="0"/>
                      </a:cubicBezTo>
                      <a:cubicBezTo>
                        <a:pt x="0" y="0"/>
                        <a:pt x="38" y="3"/>
                        <a:pt x="31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13" name="Freeform: Shape 224"/>
                <p:cNvSpPr>
                  <a:spLocks/>
                </p:cNvSpPr>
                <p:nvPr/>
              </p:nvSpPr>
              <p:spPr bwMode="auto">
                <a:xfrm>
                  <a:off x="6633872" y="1852012"/>
                  <a:ext cx="76800" cy="65612"/>
                </a:xfrm>
                <a:custGeom>
                  <a:avLst/>
                  <a:gdLst>
                    <a:gd name="T0" fmla="*/ 11 w 43"/>
                    <a:gd name="T1" fmla="*/ 45 h 45"/>
                    <a:gd name="T2" fmla="*/ 7 w 43"/>
                    <a:gd name="T3" fmla="*/ 20 h 45"/>
                    <a:gd name="T4" fmla="*/ 27 w 43"/>
                    <a:gd name="T5" fmla="*/ 0 h 45"/>
                    <a:gd name="T6" fmla="*/ 11 w 43"/>
                    <a:gd name="T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45">
                      <a:moveTo>
                        <a:pt x="11" y="45"/>
                      </a:moveTo>
                      <a:cubicBezTo>
                        <a:pt x="11" y="45"/>
                        <a:pt x="0" y="33"/>
                        <a:pt x="7" y="20"/>
                      </a:cubicBezTo>
                      <a:cubicBezTo>
                        <a:pt x="14" y="7"/>
                        <a:pt x="27" y="0"/>
                        <a:pt x="27" y="0"/>
                      </a:cubicBezTo>
                      <a:cubicBezTo>
                        <a:pt x="27" y="0"/>
                        <a:pt x="43" y="34"/>
                        <a:pt x="11" y="4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14" name="Freeform: Shape 225"/>
                <p:cNvSpPr>
                  <a:spLocks/>
                </p:cNvSpPr>
                <p:nvPr/>
              </p:nvSpPr>
              <p:spPr bwMode="auto">
                <a:xfrm>
                  <a:off x="6896480" y="2011500"/>
                  <a:ext cx="63175" cy="49462"/>
                </a:xfrm>
                <a:custGeom>
                  <a:avLst/>
                  <a:gdLst>
                    <a:gd name="T0" fmla="*/ 3 w 35"/>
                    <a:gd name="T1" fmla="*/ 29 h 34"/>
                    <a:gd name="T2" fmla="*/ 11 w 35"/>
                    <a:gd name="T3" fmla="*/ 8 h 34"/>
                    <a:gd name="T4" fmla="*/ 35 w 35"/>
                    <a:gd name="T5" fmla="*/ 0 h 34"/>
                    <a:gd name="T6" fmla="*/ 3 w 35"/>
                    <a:gd name="T7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9"/>
                      </a:moveTo>
                      <a:cubicBezTo>
                        <a:pt x="3" y="29"/>
                        <a:pt x="0" y="15"/>
                        <a:pt x="11" y="8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3" y="34"/>
                        <a:pt x="3" y="2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15" name="Freeform: Shape 226"/>
                <p:cNvSpPr>
                  <a:spLocks/>
                </p:cNvSpPr>
                <p:nvPr/>
              </p:nvSpPr>
              <p:spPr bwMode="auto">
                <a:xfrm>
                  <a:off x="7000532" y="2132630"/>
                  <a:ext cx="61936" cy="49462"/>
                </a:xfrm>
                <a:custGeom>
                  <a:avLst/>
                  <a:gdLst>
                    <a:gd name="T0" fmla="*/ 3 w 35"/>
                    <a:gd name="T1" fmla="*/ 28 h 34"/>
                    <a:gd name="T2" fmla="*/ 11 w 35"/>
                    <a:gd name="T3" fmla="*/ 7 h 34"/>
                    <a:gd name="T4" fmla="*/ 35 w 35"/>
                    <a:gd name="T5" fmla="*/ 0 h 34"/>
                    <a:gd name="T6" fmla="*/ 3 w 35"/>
                    <a:gd name="T7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8"/>
                      </a:moveTo>
                      <a:cubicBezTo>
                        <a:pt x="3" y="28"/>
                        <a:pt x="0" y="14"/>
                        <a:pt x="11" y="7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2" y="34"/>
                        <a:pt x="3" y="2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16" name="Freeform: Shape 227"/>
                <p:cNvSpPr>
                  <a:spLocks/>
                </p:cNvSpPr>
                <p:nvPr/>
              </p:nvSpPr>
              <p:spPr bwMode="auto">
                <a:xfrm>
                  <a:off x="6283315" y="2139696"/>
                  <a:ext cx="76800" cy="53499"/>
                </a:xfrm>
                <a:custGeom>
                  <a:avLst/>
                  <a:gdLst>
                    <a:gd name="T0" fmla="*/ 43 w 43"/>
                    <a:gd name="T1" fmla="*/ 25 h 37"/>
                    <a:gd name="T2" fmla="*/ 22 w 43"/>
                    <a:gd name="T3" fmla="*/ 34 h 37"/>
                    <a:gd name="T4" fmla="*/ 0 w 43"/>
                    <a:gd name="T5" fmla="*/ 21 h 37"/>
                    <a:gd name="T6" fmla="*/ 43 w 43"/>
                    <a:gd name="T7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7">
                      <a:moveTo>
                        <a:pt x="43" y="25"/>
                      </a:moveTo>
                      <a:cubicBezTo>
                        <a:pt x="43" y="25"/>
                        <a:pt x="35" y="37"/>
                        <a:pt x="22" y="34"/>
                      </a:cubicBezTo>
                      <a:cubicBezTo>
                        <a:pt x="9" y="31"/>
                        <a:pt x="0" y="21"/>
                        <a:pt x="0" y="21"/>
                      </a:cubicBezTo>
                      <a:cubicBezTo>
                        <a:pt x="0" y="21"/>
                        <a:pt x="27" y="0"/>
                        <a:pt x="43" y="2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17" name="Freeform: Shape 228"/>
                <p:cNvSpPr>
                  <a:spLocks/>
                </p:cNvSpPr>
                <p:nvPr/>
              </p:nvSpPr>
              <p:spPr bwMode="auto">
                <a:xfrm>
                  <a:off x="6637588" y="1943869"/>
                  <a:ext cx="69368" cy="69650"/>
                </a:xfrm>
                <a:custGeom>
                  <a:avLst/>
                  <a:gdLst>
                    <a:gd name="T0" fmla="*/ 15 w 39"/>
                    <a:gd name="T1" fmla="*/ 48 h 48"/>
                    <a:gd name="T2" fmla="*/ 1 w 39"/>
                    <a:gd name="T3" fmla="*/ 26 h 48"/>
                    <a:gd name="T4" fmla="*/ 11 w 39"/>
                    <a:gd name="T5" fmla="*/ 0 h 48"/>
                    <a:gd name="T6" fmla="*/ 15 w 39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8">
                      <a:moveTo>
                        <a:pt x="15" y="48"/>
                      </a:moveTo>
                      <a:cubicBezTo>
                        <a:pt x="15" y="48"/>
                        <a:pt x="0" y="41"/>
                        <a:pt x="1" y="26"/>
                      </a:cubicBezTo>
                      <a:cubicBezTo>
                        <a:pt x="2" y="11"/>
                        <a:pt x="11" y="0"/>
                        <a:pt x="11" y="0"/>
                      </a:cubicBezTo>
                      <a:cubicBezTo>
                        <a:pt x="11" y="0"/>
                        <a:pt x="39" y="25"/>
                        <a:pt x="15" y="4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18" name="Freeform: Shape 229"/>
                <p:cNvSpPr>
                  <a:spLocks/>
                </p:cNvSpPr>
                <p:nvPr/>
              </p:nvSpPr>
              <p:spPr bwMode="auto">
                <a:xfrm>
                  <a:off x="6352683" y="2109413"/>
                  <a:ext cx="69368" cy="57537"/>
                </a:xfrm>
                <a:custGeom>
                  <a:avLst/>
                  <a:gdLst>
                    <a:gd name="T0" fmla="*/ 39 w 39"/>
                    <a:gd name="T1" fmla="*/ 33 h 40"/>
                    <a:gd name="T2" fmla="*/ 14 w 39"/>
                    <a:gd name="T3" fmla="*/ 30 h 40"/>
                    <a:gd name="T4" fmla="*/ 0 w 39"/>
                    <a:gd name="T5" fmla="*/ 5 h 40"/>
                    <a:gd name="T6" fmla="*/ 39 w 39"/>
                    <a:gd name="T7" fmla="*/ 3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0">
                      <a:moveTo>
                        <a:pt x="39" y="33"/>
                      </a:moveTo>
                      <a:cubicBezTo>
                        <a:pt x="39" y="33"/>
                        <a:pt x="24" y="40"/>
                        <a:pt x="14" y="30"/>
                      </a:cubicBezTo>
                      <a:cubicBezTo>
                        <a:pt x="3" y="19"/>
                        <a:pt x="0" y="5"/>
                        <a:pt x="0" y="5"/>
                      </a:cubicBezTo>
                      <a:cubicBezTo>
                        <a:pt x="0" y="5"/>
                        <a:pt x="38" y="0"/>
                        <a:pt x="39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19" name="Freeform: Shape 230"/>
                <p:cNvSpPr>
                  <a:spLocks/>
                </p:cNvSpPr>
                <p:nvPr/>
              </p:nvSpPr>
              <p:spPr bwMode="auto">
                <a:xfrm>
                  <a:off x="6519910" y="1977180"/>
                  <a:ext cx="100336" cy="98923"/>
                </a:xfrm>
                <a:custGeom>
                  <a:avLst/>
                  <a:gdLst>
                    <a:gd name="T0" fmla="*/ 25 w 56"/>
                    <a:gd name="T1" fmla="*/ 68 h 68"/>
                    <a:gd name="T2" fmla="*/ 1 w 56"/>
                    <a:gd name="T3" fmla="*/ 40 h 68"/>
                    <a:gd name="T4" fmla="*/ 11 w 56"/>
                    <a:gd name="T5" fmla="*/ 0 h 68"/>
                    <a:gd name="T6" fmla="*/ 25 w 56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8">
                      <a:moveTo>
                        <a:pt x="25" y="68"/>
                      </a:moveTo>
                      <a:cubicBezTo>
                        <a:pt x="25" y="68"/>
                        <a:pt x="3" y="61"/>
                        <a:pt x="1" y="40"/>
                      </a:cubicBezTo>
                      <a:cubicBezTo>
                        <a:pt x="0" y="19"/>
                        <a:pt x="11" y="0"/>
                        <a:pt x="11" y="0"/>
                      </a:cubicBezTo>
                      <a:cubicBezTo>
                        <a:pt x="11" y="0"/>
                        <a:pt x="56" y="31"/>
                        <a:pt x="25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0" name="Freeform: Shape 231"/>
                <p:cNvSpPr>
                  <a:spLocks/>
                </p:cNvSpPr>
                <p:nvPr/>
              </p:nvSpPr>
              <p:spPr bwMode="auto">
                <a:xfrm>
                  <a:off x="6682182" y="2080140"/>
                  <a:ext cx="144930" cy="121130"/>
                </a:xfrm>
                <a:custGeom>
                  <a:avLst/>
                  <a:gdLst>
                    <a:gd name="T0" fmla="*/ 21 w 81"/>
                    <a:gd name="T1" fmla="*/ 83 h 83"/>
                    <a:gd name="T2" fmla="*/ 14 w 81"/>
                    <a:gd name="T3" fmla="*/ 36 h 83"/>
                    <a:gd name="T4" fmla="*/ 51 w 81"/>
                    <a:gd name="T5" fmla="*/ 0 h 83"/>
                    <a:gd name="T6" fmla="*/ 21 w 81"/>
                    <a:gd name="T7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83">
                      <a:moveTo>
                        <a:pt x="21" y="83"/>
                      </a:moveTo>
                      <a:cubicBezTo>
                        <a:pt x="21" y="83"/>
                        <a:pt x="0" y="60"/>
                        <a:pt x="14" y="36"/>
                      </a:cubicBezTo>
                      <a:cubicBezTo>
                        <a:pt x="27" y="12"/>
                        <a:pt x="51" y="0"/>
                        <a:pt x="51" y="0"/>
                      </a:cubicBezTo>
                      <a:cubicBezTo>
                        <a:pt x="51" y="0"/>
                        <a:pt x="81" y="65"/>
                        <a:pt x="21" y="8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1" name="Freeform: Shape 232"/>
                <p:cNvSpPr>
                  <a:spLocks/>
                </p:cNvSpPr>
                <p:nvPr/>
              </p:nvSpPr>
              <p:spPr bwMode="auto">
                <a:xfrm>
                  <a:off x="6791189" y="2136668"/>
                  <a:ext cx="92904" cy="74697"/>
                </a:xfrm>
                <a:custGeom>
                  <a:avLst/>
                  <a:gdLst>
                    <a:gd name="T0" fmla="*/ 10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0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2" name="Freeform: Shape 233"/>
                <p:cNvSpPr>
                  <a:spLocks/>
                </p:cNvSpPr>
                <p:nvPr/>
              </p:nvSpPr>
              <p:spPr bwMode="auto">
                <a:xfrm>
                  <a:off x="6887809" y="2139696"/>
                  <a:ext cx="92904" cy="74697"/>
                </a:xfrm>
                <a:custGeom>
                  <a:avLst/>
                  <a:gdLst>
                    <a:gd name="T0" fmla="*/ 0 w 52"/>
                    <a:gd name="T1" fmla="*/ 33 h 51"/>
                    <a:gd name="T2" fmla="*/ 17 w 52"/>
                    <a:gd name="T3" fmla="*/ 7 h 51"/>
                    <a:gd name="T4" fmla="*/ 52 w 52"/>
                    <a:gd name="T5" fmla="*/ 5 h 51"/>
                    <a:gd name="T6" fmla="*/ 0 w 52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0" y="33"/>
                      </a:moveTo>
                      <a:cubicBezTo>
                        <a:pt x="0" y="33"/>
                        <a:pt x="0" y="13"/>
                        <a:pt x="17" y="7"/>
                      </a:cubicBezTo>
                      <a:cubicBezTo>
                        <a:pt x="35" y="0"/>
                        <a:pt x="52" y="5"/>
                        <a:pt x="52" y="5"/>
                      </a:cubicBezTo>
                      <a:cubicBezTo>
                        <a:pt x="52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3" name="Freeform: Shape 234"/>
                <p:cNvSpPr>
                  <a:spLocks/>
                </p:cNvSpPr>
                <p:nvPr/>
              </p:nvSpPr>
              <p:spPr bwMode="auto">
                <a:xfrm>
                  <a:off x="6876661" y="2080140"/>
                  <a:ext cx="95382" cy="73688"/>
                </a:xfrm>
                <a:custGeom>
                  <a:avLst/>
                  <a:gdLst>
                    <a:gd name="T0" fmla="*/ 0 w 53"/>
                    <a:gd name="T1" fmla="*/ 33 h 51"/>
                    <a:gd name="T2" fmla="*/ 18 w 53"/>
                    <a:gd name="T3" fmla="*/ 6 h 51"/>
                    <a:gd name="T4" fmla="*/ 53 w 53"/>
                    <a:gd name="T5" fmla="*/ 5 h 51"/>
                    <a:gd name="T6" fmla="*/ 0 w 53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51">
                      <a:moveTo>
                        <a:pt x="0" y="33"/>
                      </a:moveTo>
                      <a:cubicBezTo>
                        <a:pt x="0" y="33"/>
                        <a:pt x="0" y="12"/>
                        <a:pt x="18" y="6"/>
                      </a:cubicBezTo>
                      <a:cubicBezTo>
                        <a:pt x="35" y="0"/>
                        <a:pt x="53" y="5"/>
                        <a:pt x="53" y="5"/>
                      </a:cubicBezTo>
                      <a:cubicBezTo>
                        <a:pt x="53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4" name="Freeform: Shape 235"/>
                <p:cNvSpPr>
                  <a:spLocks/>
                </p:cNvSpPr>
                <p:nvPr/>
              </p:nvSpPr>
              <p:spPr bwMode="auto">
                <a:xfrm>
                  <a:off x="6799860" y="2033707"/>
                  <a:ext cx="92904" cy="72678"/>
                </a:xfrm>
                <a:custGeom>
                  <a:avLst/>
                  <a:gdLst>
                    <a:gd name="T0" fmla="*/ 11 w 52"/>
                    <a:gd name="T1" fmla="*/ 50 h 50"/>
                    <a:gd name="T2" fmla="*/ 12 w 52"/>
                    <a:gd name="T3" fmla="*/ 19 h 50"/>
                    <a:gd name="T4" fmla="*/ 42 w 52"/>
                    <a:gd name="T5" fmla="*/ 0 h 50"/>
                    <a:gd name="T6" fmla="*/ 11 w 52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0">
                      <a:moveTo>
                        <a:pt x="11" y="50"/>
                      </a:moveTo>
                      <a:cubicBezTo>
                        <a:pt x="11" y="50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6"/>
                        <a:pt x="11" y="5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5" name="Freeform: Shape 236"/>
                <p:cNvSpPr>
                  <a:spLocks/>
                </p:cNvSpPr>
                <p:nvPr/>
              </p:nvSpPr>
              <p:spPr bwMode="auto">
                <a:xfrm>
                  <a:off x="6780041" y="1956991"/>
                  <a:ext cx="92904" cy="73688"/>
                </a:xfrm>
                <a:custGeom>
                  <a:avLst/>
                  <a:gdLst>
                    <a:gd name="T0" fmla="*/ 11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1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1" y="51"/>
                      </a:moveTo>
                      <a:cubicBezTo>
                        <a:pt x="11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1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6" name="Freeform: Shape 237"/>
                <p:cNvSpPr>
                  <a:spLocks/>
                </p:cNvSpPr>
                <p:nvPr/>
              </p:nvSpPr>
              <p:spPr bwMode="auto">
                <a:xfrm>
                  <a:off x="6693331" y="1894408"/>
                  <a:ext cx="90427" cy="73688"/>
                </a:xfrm>
                <a:custGeom>
                  <a:avLst/>
                  <a:gdLst>
                    <a:gd name="T0" fmla="*/ 10 w 51"/>
                    <a:gd name="T1" fmla="*/ 51 h 51"/>
                    <a:gd name="T2" fmla="*/ 11 w 51"/>
                    <a:gd name="T3" fmla="*/ 19 h 51"/>
                    <a:gd name="T4" fmla="*/ 41 w 51"/>
                    <a:gd name="T5" fmla="*/ 0 h 51"/>
                    <a:gd name="T6" fmla="*/ 10 w 51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1" y="19"/>
                      </a:cubicBezTo>
                      <a:cubicBezTo>
                        <a:pt x="23" y="5"/>
                        <a:pt x="41" y="0"/>
                        <a:pt x="41" y="0"/>
                      </a:cubicBezTo>
                      <a:cubicBezTo>
                        <a:pt x="41" y="0"/>
                        <a:pt x="51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7" name="Freeform: Shape 238"/>
                <p:cNvSpPr>
                  <a:spLocks/>
                </p:cNvSpPr>
                <p:nvPr/>
              </p:nvSpPr>
              <p:spPr bwMode="auto">
                <a:xfrm>
                  <a:off x="6550878" y="1878257"/>
                  <a:ext cx="89188" cy="83782"/>
                </a:xfrm>
                <a:custGeom>
                  <a:avLst/>
                  <a:gdLst>
                    <a:gd name="T0" fmla="*/ 25 w 50"/>
                    <a:gd name="T1" fmla="*/ 58 h 58"/>
                    <a:gd name="T2" fmla="*/ 3 w 50"/>
                    <a:gd name="T3" fmla="*/ 35 h 58"/>
                    <a:gd name="T4" fmla="*/ 9 w 50"/>
                    <a:gd name="T5" fmla="*/ 0 h 58"/>
                    <a:gd name="T6" fmla="*/ 25 w 50"/>
                    <a:gd name="T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8">
                      <a:moveTo>
                        <a:pt x="25" y="58"/>
                      </a:moveTo>
                      <a:cubicBezTo>
                        <a:pt x="25" y="58"/>
                        <a:pt x="5" y="53"/>
                        <a:pt x="3" y="35"/>
                      </a:cubicBezTo>
                      <a:cubicBezTo>
                        <a:pt x="0" y="17"/>
                        <a:pt x="9" y="0"/>
                        <a:pt x="9" y="0"/>
                      </a:cubicBezTo>
                      <a:cubicBezTo>
                        <a:pt x="9" y="0"/>
                        <a:pt x="50" y="24"/>
                        <a:pt x="25" y="5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8" name="Freeform: Shape 239"/>
                <p:cNvSpPr>
                  <a:spLocks/>
                </p:cNvSpPr>
                <p:nvPr/>
              </p:nvSpPr>
              <p:spPr bwMode="auto">
                <a:xfrm>
                  <a:off x="6814725" y="2270920"/>
                  <a:ext cx="102814" cy="70659"/>
                </a:xfrm>
                <a:custGeom>
                  <a:avLst/>
                  <a:gdLst>
                    <a:gd name="T0" fmla="*/ 0 w 58"/>
                    <a:gd name="T1" fmla="*/ 19 h 49"/>
                    <a:gd name="T2" fmla="*/ 25 w 58"/>
                    <a:gd name="T3" fmla="*/ 0 h 49"/>
                    <a:gd name="T4" fmla="*/ 58 w 58"/>
                    <a:gd name="T5" fmla="*/ 10 h 49"/>
                    <a:gd name="T6" fmla="*/ 0 w 58"/>
                    <a:gd name="T7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49">
                      <a:moveTo>
                        <a:pt x="0" y="19"/>
                      </a:moveTo>
                      <a:cubicBezTo>
                        <a:pt x="0" y="19"/>
                        <a:pt x="7" y="0"/>
                        <a:pt x="25" y="0"/>
                      </a:cubicBezTo>
                      <a:cubicBezTo>
                        <a:pt x="43" y="0"/>
                        <a:pt x="58" y="10"/>
                        <a:pt x="58" y="10"/>
                      </a:cubicBezTo>
                      <a:cubicBezTo>
                        <a:pt x="58" y="10"/>
                        <a:pt x="29" y="49"/>
                        <a:pt x="0" y="1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29" name="Freeform: Shape 240"/>
                <p:cNvSpPr>
                  <a:spLocks/>
                </p:cNvSpPr>
                <p:nvPr/>
              </p:nvSpPr>
              <p:spPr bwMode="auto">
                <a:xfrm>
                  <a:off x="6830828" y="2212374"/>
                  <a:ext cx="94142" cy="71669"/>
                </a:xfrm>
                <a:custGeom>
                  <a:avLst/>
                  <a:gdLst>
                    <a:gd name="T0" fmla="*/ 0 w 53"/>
                    <a:gd name="T1" fmla="*/ 20 h 49"/>
                    <a:gd name="T2" fmla="*/ 23 w 53"/>
                    <a:gd name="T3" fmla="*/ 0 h 49"/>
                    <a:gd name="T4" fmla="*/ 53 w 53"/>
                    <a:gd name="T5" fmla="*/ 11 h 49"/>
                    <a:gd name="T6" fmla="*/ 0 w 53"/>
                    <a:gd name="T7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49">
                      <a:moveTo>
                        <a:pt x="0" y="20"/>
                      </a:moveTo>
                      <a:cubicBezTo>
                        <a:pt x="0" y="20"/>
                        <a:pt x="7" y="1"/>
                        <a:pt x="23" y="0"/>
                      </a:cubicBezTo>
                      <a:cubicBezTo>
                        <a:pt x="39" y="0"/>
                        <a:pt x="53" y="11"/>
                        <a:pt x="53" y="11"/>
                      </a:cubicBezTo>
                      <a:cubicBezTo>
                        <a:pt x="53" y="11"/>
                        <a:pt x="26" y="49"/>
                        <a:pt x="0" y="2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0" name="Freeform: Shape 241"/>
                <p:cNvSpPr>
                  <a:spLocks/>
                </p:cNvSpPr>
                <p:nvPr/>
              </p:nvSpPr>
              <p:spPr bwMode="auto">
                <a:xfrm>
                  <a:off x="6952222" y="2190167"/>
                  <a:ext cx="80517" cy="64603"/>
                </a:xfrm>
                <a:custGeom>
                  <a:avLst/>
                  <a:gdLst>
                    <a:gd name="T0" fmla="*/ 0 w 45"/>
                    <a:gd name="T1" fmla="*/ 15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5"/>
                      </a:moveTo>
                      <a:cubicBezTo>
                        <a:pt x="0" y="15"/>
                        <a:pt x="10" y="0"/>
                        <a:pt x="23" y="4"/>
                      </a:cubicBezTo>
                      <a:cubicBezTo>
                        <a:pt x="37" y="8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431" name="Freeform: Shape 242"/>
                <p:cNvSpPr>
                  <a:spLocks/>
                </p:cNvSpPr>
                <p:nvPr/>
              </p:nvSpPr>
              <p:spPr bwMode="auto">
                <a:xfrm>
                  <a:off x="6941074" y="2242656"/>
                  <a:ext cx="80517" cy="64603"/>
                </a:xfrm>
                <a:custGeom>
                  <a:avLst/>
                  <a:gdLst>
                    <a:gd name="T0" fmla="*/ 0 w 45"/>
                    <a:gd name="T1" fmla="*/ 14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4"/>
                      </a:moveTo>
                      <a:cubicBezTo>
                        <a:pt x="0" y="14"/>
                        <a:pt x="10" y="0"/>
                        <a:pt x="23" y="4"/>
                      </a:cubicBezTo>
                      <a:cubicBezTo>
                        <a:pt x="37" y="7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97" name="Rectangle 261"/>
              <p:cNvSpPr/>
              <p:nvPr/>
            </p:nvSpPr>
            <p:spPr>
              <a:xfrm>
                <a:off x="5930299" y="3295728"/>
                <a:ext cx="1559409" cy="2820910"/>
              </a:xfrm>
              <a:prstGeom prst="rect">
                <a:avLst/>
              </a:prstGeom>
              <a:solidFill>
                <a:srgbClr val="8DC9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98" name="Oval 262"/>
              <p:cNvSpPr/>
              <p:nvPr/>
            </p:nvSpPr>
            <p:spPr>
              <a:xfrm>
                <a:off x="5930299" y="2569762"/>
                <a:ext cx="1555560" cy="1332139"/>
              </a:xfrm>
              <a:prstGeom prst="ellipse">
                <a:avLst/>
              </a:prstGeom>
              <a:solidFill>
                <a:srgbClr val="8DC92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297" name="Rectangle 263"/>
            <p:cNvSpPr/>
            <p:nvPr/>
          </p:nvSpPr>
          <p:spPr>
            <a:xfrm>
              <a:off x="6409667" y="2557905"/>
              <a:ext cx="612668" cy="1015663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rPr>
                <a:t>4</a:t>
              </a:r>
            </a:p>
          </p:txBody>
        </p:sp>
        <p:grpSp>
          <p:nvGrpSpPr>
            <p:cNvPr id="298" name="Group 282"/>
            <p:cNvGrpSpPr/>
            <p:nvPr/>
          </p:nvGrpSpPr>
          <p:grpSpPr>
            <a:xfrm>
              <a:off x="7485859" y="1817257"/>
              <a:ext cx="1571404" cy="4299380"/>
              <a:chOff x="7485859" y="1817257"/>
              <a:chExt cx="1571404" cy="4299380"/>
            </a:xfrm>
          </p:grpSpPr>
          <p:grpSp>
            <p:nvGrpSpPr>
              <p:cNvPr id="360" name="Group 243"/>
              <p:cNvGrpSpPr/>
              <p:nvPr/>
            </p:nvGrpSpPr>
            <p:grpSpPr>
              <a:xfrm>
                <a:off x="7635423" y="1817257"/>
                <a:ext cx="1251662" cy="1198340"/>
                <a:chOff x="7635423" y="1817257"/>
                <a:chExt cx="1251662" cy="1198340"/>
              </a:xfrm>
            </p:grpSpPr>
            <p:sp>
              <p:nvSpPr>
                <p:cNvPr id="363" name="Freeform: Shape 142"/>
                <p:cNvSpPr>
                  <a:spLocks/>
                </p:cNvSpPr>
                <p:nvPr/>
              </p:nvSpPr>
              <p:spPr bwMode="auto">
                <a:xfrm>
                  <a:off x="8027438" y="2316700"/>
                  <a:ext cx="469622" cy="698897"/>
                </a:xfrm>
                <a:custGeom>
                  <a:avLst/>
                  <a:gdLst>
                    <a:gd name="T0" fmla="*/ 130 w 164"/>
                    <a:gd name="T1" fmla="*/ 299 h 299"/>
                    <a:gd name="T2" fmla="*/ 123 w 164"/>
                    <a:gd name="T3" fmla="*/ 132 h 299"/>
                    <a:gd name="T4" fmla="*/ 161 w 164"/>
                    <a:gd name="T5" fmla="*/ 47 h 299"/>
                    <a:gd name="T6" fmla="*/ 143 w 164"/>
                    <a:gd name="T7" fmla="*/ 51 h 299"/>
                    <a:gd name="T8" fmla="*/ 108 w 164"/>
                    <a:gd name="T9" fmla="*/ 75 h 299"/>
                    <a:gd name="T10" fmla="*/ 80 w 164"/>
                    <a:gd name="T11" fmla="*/ 6 h 299"/>
                    <a:gd name="T12" fmla="*/ 77 w 164"/>
                    <a:gd name="T13" fmla="*/ 51 h 299"/>
                    <a:gd name="T14" fmla="*/ 48 w 164"/>
                    <a:gd name="T15" fmla="*/ 33 h 299"/>
                    <a:gd name="T16" fmla="*/ 27 w 164"/>
                    <a:gd name="T17" fmla="*/ 16 h 299"/>
                    <a:gd name="T18" fmla="*/ 52 w 164"/>
                    <a:gd name="T19" fmla="*/ 74 h 299"/>
                    <a:gd name="T20" fmla="*/ 10 w 164"/>
                    <a:gd name="T21" fmla="*/ 35 h 299"/>
                    <a:gd name="T22" fmla="*/ 9 w 164"/>
                    <a:gd name="T23" fmla="*/ 53 h 299"/>
                    <a:gd name="T24" fmla="*/ 43 w 164"/>
                    <a:gd name="T25" fmla="*/ 93 h 299"/>
                    <a:gd name="T26" fmla="*/ 10 w 164"/>
                    <a:gd name="T27" fmla="*/ 75 h 299"/>
                    <a:gd name="T28" fmla="*/ 20 w 164"/>
                    <a:gd name="T29" fmla="*/ 97 h 299"/>
                    <a:gd name="T30" fmla="*/ 71 w 164"/>
                    <a:gd name="T31" fmla="*/ 161 h 299"/>
                    <a:gd name="T32" fmla="*/ 62 w 164"/>
                    <a:gd name="T33" fmla="*/ 299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64" h="299">
                      <a:moveTo>
                        <a:pt x="130" y="299"/>
                      </a:moveTo>
                      <a:cubicBezTo>
                        <a:pt x="130" y="299"/>
                        <a:pt x="107" y="195"/>
                        <a:pt x="123" y="132"/>
                      </a:cubicBezTo>
                      <a:cubicBezTo>
                        <a:pt x="139" y="70"/>
                        <a:pt x="164" y="57"/>
                        <a:pt x="161" y="47"/>
                      </a:cubicBezTo>
                      <a:cubicBezTo>
                        <a:pt x="159" y="38"/>
                        <a:pt x="147" y="42"/>
                        <a:pt x="143" y="51"/>
                      </a:cubicBezTo>
                      <a:cubicBezTo>
                        <a:pt x="139" y="60"/>
                        <a:pt x="123" y="78"/>
                        <a:pt x="108" y="75"/>
                      </a:cubicBezTo>
                      <a:cubicBezTo>
                        <a:pt x="94" y="72"/>
                        <a:pt x="91" y="12"/>
                        <a:pt x="80" y="6"/>
                      </a:cubicBezTo>
                      <a:cubicBezTo>
                        <a:pt x="70" y="0"/>
                        <a:pt x="73" y="27"/>
                        <a:pt x="77" y="51"/>
                      </a:cubicBezTo>
                      <a:cubicBezTo>
                        <a:pt x="81" y="75"/>
                        <a:pt x="60" y="62"/>
                        <a:pt x="48" y="33"/>
                      </a:cubicBezTo>
                      <a:cubicBezTo>
                        <a:pt x="36" y="4"/>
                        <a:pt x="28" y="12"/>
                        <a:pt x="27" y="16"/>
                      </a:cubicBezTo>
                      <a:cubicBezTo>
                        <a:pt x="25" y="20"/>
                        <a:pt x="54" y="72"/>
                        <a:pt x="52" y="74"/>
                      </a:cubicBezTo>
                      <a:cubicBezTo>
                        <a:pt x="49" y="77"/>
                        <a:pt x="13" y="34"/>
                        <a:pt x="10" y="35"/>
                      </a:cubicBezTo>
                      <a:cubicBezTo>
                        <a:pt x="6" y="36"/>
                        <a:pt x="0" y="39"/>
                        <a:pt x="9" y="53"/>
                      </a:cubicBezTo>
                      <a:cubicBezTo>
                        <a:pt x="17" y="66"/>
                        <a:pt x="44" y="89"/>
                        <a:pt x="43" y="93"/>
                      </a:cubicBezTo>
                      <a:cubicBezTo>
                        <a:pt x="41" y="97"/>
                        <a:pt x="18" y="76"/>
                        <a:pt x="10" y="75"/>
                      </a:cubicBezTo>
                      <a:cubicBezTo>
                        <a:pt x="2" y="75"/>
                        <a:pt x="5" y="86"/>
                        <a:pt x="20" y="97"/>
                      </a:cubicBezTo>
                      <a:cubicBezTo>
                        <a:pt x="34" y="108"/>
                        <a:pt x="71" y="121"/>
                        <a:pt x="71" y="161"/>
                      </a:cubicBezTo>
                      <a:cubicBezTo>
                        <a:pt x="72" y="201"/>
                        <a:pt x="62" y="299"/>
                        <a:pt x="62" y="299"/>
                      </a:cubicBezTo>
                    </a:path>
                  </a:pathLst>
                </a:custGeom>
                <a:solidFill>
                  <a:srgbClr val="AAB2BD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64" name="Freeform: Shape 143"/>
                <p:cNvSpPr>
                  <a:spLocks/>
                </p:cNvSpPr>
                <p:nvPr/>
              </p:nvSpPr>
              <p:spPr bwMode="auto">
                <a:xfrm>
                  <a:off x="8144843" y="2099410"/>
                  <a:ext cx="208943" cy="202697"/>
                </a:xfrm>
                <a:custGeom>
                  <a:avLst/>
                  <a:gdLst>
                    <a:gd name="T0" fmla="*/ 32 w 73"/>
                    <a:gd name="T1" fmla="*/ 87 h 87"/>
                    <a:gd name="T2" fmla="*/ 1 w 73"/>
                    <a:gd name="T3" fmla="*/ 50 h 87"/>
                    <a:gd name="T4" fmla="*/ 14 w 73"/>
                    <a:gd name="T5" fmla="*/ 0 h 87"/>
                    <a:gd name="T6" fmla="*/ 32 w 73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87">
                      <a:moveTo>
                        <a:pt x="32" y="87"/>
                      </a:moveTo>
                      <a:cubicBezTo>
                        <a:pt x="32" y="87"/>
                        <a:pt x="3" y="78"/>
                        <a:pt x="1" y="50"/>
                      </a:cubicBezTo>
                      <a:cubicBezTo>
                        <a:pt x="0" y="23"/>
                        <a:pt x="14" y="0"/>
                        <a:pt x="14" y="0"/>
                      </a:cubicBezTo>
                      <a:cubicBezTo>
                        <a:pt x="14" y="0"/>
                        <a:pt x="73" y="39"/>
                        <a:pt x="32" y="8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65" name="Freeform: Shape 144"/>
                <p:cNvSpPr>
                  <a:spLocks/>
                </p:cNvSpPr>
                <p:nvPr/>
              </p:nvSpPr>
              <p:spPr bwMode="auto">
                <a:xfrm>
                  <a:off x="7977690" y="2172380"/>
                  <a:ext cx="167154" cy="142698"/>
                </a:xfrm>
                <a:custGeom>
                  <a:avLst/>
                  <a:gdLst>
                    <a:gd name="T0" fmla="*/ 38 w 58"/>
                    <a:gd name="T1" fmla="*/ 61 h 61"/>
                    <a:gd name="T2" fmla="*/ 7 w 58"/>
                    <a:gd name="T3" fmla="*/ 41 h 61"/>
                    <a:gd name="T4" fmla="*/ 5 w 58"/>
                    <a:gd name="T5" fmla="*/ 0 h 61"/>
                    <a:gd name="T6" fmla="*/ 38 w 58"/>
                    <a:gd name="T7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61">
                      <a:moveTo>
                        <a:pt x="38" y="61"/>
                      </a:moveTo>
                      <a:cubicBezTo>
                        <a:pt x="38" y="61"/>
                        <a:pt x="14" y="61"/>
                        <a:pt x="7" y="41"/>
                      </a:cubicBezTo>
                      <a:cubicBezTo>
                        <a:pt x="0" y="20"/>
                        <a:pt x="5" y="0"/>
                        <a:pt x="5" y="0"/>
                      </a:cubicBezTo>
                      <a:cubicBezTo>
                        <a:pt x="5" y="0"/>
                        <a:pt x="58" y="17"/>
                        <a:pt x="38" y="6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66" name="Freeform: Shape 145"/>
                <p:cNvSpPr>
                  <a:spLocks/>
                </p:cNvSpPr>
                <p:nvPr/>
              </p:nvSpPr>
              <p:spPr bwMode="auto">
                <a:xfrm>
                  <a:off x="8282149" y="2024818"/>
                  <a:ext cx="177104" cy="158914"/>
                </a:xfrm>
                <a:custGeom>
                  <a:avLst/>
                  <a:gdLst>
                    <a:gd name="T0" fmla="*/ 17 w 62"/>
                    <a:gd name="T1" fmla="*/ 68 h 68"/>
                    <a:gd name="T2" fmla="*/ 9 w 62"/>
                    <a:gd name="T3" fmla="*/ 31 h 68"/>
                    <a:gd name="T4" fmla="*/ 36 w 62"/>
                    <a:gd name="T5" fmla="*/ 0 h 68"/>
                    <a:gd name="T6" fmla="*/ 17 w 62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68">
                      <a:moveTo>
                        <a:pt x="17" y="68"/>
                      </a:moveTo>
                      <a:cubicBezTo>
                        <a:pt x="17" y="68"/>
                        <a:pt x="0" y="51"/>
                        <a:pt x="9" y="31"/>
                      </a:cubicBezTo>
                      <a:cubicBezTo>
                        <a:pt x="18" y="11"/>
                        <a:pt x="36" y="0"/>
                        <a:pt x="36" y="0"/>
                      </a:cubicBezTo>
                      <a:cubicBezTo>
                        <a:pt x="36" y="0"/>
                        <a:pt x="62" y="50"/>
                        <a:pt x="17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67" name="Freeform: Shape 146"/>
                <p:cNvSpPr>
                  <a:spLocks/>
                </p:cNvSpPr>
                <p:nvPr/>
              </p:nvSpPr>
              <p:spPr bwMode="auto">
                <a:xfrm>
                  <a:off x="7910032" y="2293998"/>
                  <a:ext cx="131335" cy="108646"/>
                </a:xfrm>
                <a:custGeom>
                  <a:avLst/>
                  <a:gdLst>
                    <a:gd name="T0" fmla="*/ 42 w 46"/>
                    <a:gd name="T1" fmla="*/ 41 h 47"/>
                    <a:gd name="T2" fmla="*/ 12 w 46"/>
                    <a:gd name="T3" fmla="*/ 32 h 47"/>
                    <a:gd name="T4" fmla="*/ 0 w 46"/>
                    <a:gd name="T5" fmla="*/ 0 h 47"/>
                    <a:gd name="T6" fmla="*/ 42 w 46"/>
                    <a:gd name="T7" fmla="*/ 4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47">
                      <a:moveTo>
                        <a:pt x="42" y="41"/>
                      </a:moveTo>
                      <a:cubicBezTo>
                        <a:pt x="42" y="41"/>
                        <a:pt x="23" y="47"/>
                        <a:pt x="12" y="32"/>
                      </a:cubicBezTo>
                      <a:cubicBezTo>
                        <a:pt x="1" y="18"/>
                        <a:pt x="0" y="0"/>
                        <a:pt x="0" y="0"/>
                      </a:cubicBezTo>
                      <a:cubicBezTo>
                        <a:pt x="0" y="0"/>
                        <a:pt x="46" y="1"/>
                        <a:pt x="42" y="4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68" name="Freeform: Shape 147"/>
                <p:cNvSpPr>
                  <a:spLocks/>
                </p:cNvSpPr>
                <p:nvPr/>
              </p:nvSpPr>
              <p:spPr bwMode="auto">
                <a:xfrm>
                  <a:off x="7872224" y="2402643"/>
                  <a:ext cx="161184" cy="119996"/>
                </a:xfrm>
                <a:custGeom>
                  <a:avLst/>
                  <a:gdLst>
                    <a:gd name="T0" fmla="*/ 56 w 56"/>
                    <a:gd name="T1" fmla="*/ 38 h 51"/>
                    <a:gd name="T2" fmla="*/ 25 w 56"/>
                    <a:gd name="T3" fmla="*/ 44 h 51"/>
                    <a:gd name="T4" fmla="*/ 0 w 56"/>
                    <a:gd name="T5" fmla="*/ 20 h 51"/>
                    <a:gd name="T6" fmla="*/ 56 w 56"/>
                    <a:gd name="T7" fmla="*/ 3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1">
                      <a:moveTo>
                        <a:pt x="56" y="38"/>
                      </a:moveTo>
                      <a:cubicBezTo>
                        <a:pt x="56" y="38"/>
                        <a:pt x="42" y="51"/>
                        <a:pt x="25" y="44"/>
                      </a:cubicBezTo>
                      <a:cubicBezTo>
                        <a:pt x="9" y="36"/>
                        <a:pt x="0" y="20"/>
                        <a:pt x="0" y="20"/>
                      </a:cubicBezTo>
                      <a:cubicBezTo>
                        <a:pt x="0" y="20"/>
                        <a:pt x="42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69" name="Freeform: Shape 148"/>
                <p:cNvSpPr>
                  <a:spLocks/>
                </p:cNvSpPr>
                <p:nvPr/>
              </p:nvSpPr>
              <p:spPr bwMode="auto">
                <a:xfrm>
                  <a:off x="7906052" y="2512910"/>
                  <a:ext cx="159194" cy="111889"/>
                </a:xfrm>
                <a:custGeom>
                  <a:avLst/>
                  <a:gdLst>
                    <a:gd name="T0" fmla="*/ 55 w 55"/>
                    <a:gd name="T1" fmla="*/ 21 h 48"/>
                    <a:gd name="T2" fmla="*/ 34 w 55"/>
                    <a:gd name="T3" fmla="*/ 44 h 48"/>
                    <a:gd name="T4" fmla="*/ 0 w 55"/>
                    <a:gd name="T5" fmla="*/ 41 h 48"/>
                    <a:gd name="T6" fmla="*/ 55 w 55"/>
                    <a:gd name="T7" fmla="*/ 2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48">
                      <a:moveTo>
                        <a:pt x="55" y="21"/>
                      </a:moveTo>
                      <a:cubicBezTo>
                        <a:pt x="55" y="21"/>
                        <a:pt x="52" y="41"/>
                        <a:pt x="34" y="44"/>
                      </a:cubicBezTo>
                      <a:cubicBezTo>
                        <a:pt x="17" y="48"/>
                        <a:pt x="0" y="41"/>
                        <a:pt x="0" y="41"/>
                      </a:cubicBezTo>
                      <a:cubicBezTo>
                        <a:pt x="0" y="41"/>
                        <a:pt x="20" y="0"/>
                        <a:pt x="55" y="2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0" name="Freeform: Shape 149"/>
                <p:cNvSpPr>
                  <a:spLocks/>
                </p:cNvSpPr>
                <p:nvPr/>
              </p:nvSpPr>
              <p:spPr bwMode="auto">
                <a:xfrm>
                  <a:off x="7766758" y="2473992"/>
                  <a:ext cx="161184" cy="113510"/>
                </a:xfrm>
                <a:custGeom>
                  <a:avLst/>
                  <a:gdLst>
                    <a:gd name="T0" fmla="*/ 56 w 56"/>
                    <a:gd name="T1" fmla="*/ 24 h 49"/>
                    <a:gd name="T2" fmla="*/ 34 w 56"/>
                    <a:gd name="T3" fmla="*/ 46 h 49"/>
                    <a:gd name="T4" fmla="*/ 0 w 56"/>
                    <a:gd name="T5" fmla="*/ 41 h 49"/>
                    <a:gd name="T6" fmla="*/ 56 w 56"/>
                    <a:gd name="T7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9">
                      <a:moveTo>
                        <a:pt x="56" y="24"/>
                      </a:moveTo>
                      <a:cubicBezTo>
                        <a:pt x="56" y="24"/>
                        <a:pt x="52" y="43"/>
                        <a:pt x="34" y="46"/>
                      </a:cubicBezTo>
                      <a:cubicBezTo>
                        <a:pt x="16" y="49"/>
                        <a:pt x="0" y="41"/>
                        <a:pt x="0" y="41"/>
                      </a:cubicBezTo>
                      <a:cubicBezTo>
                        <a:pt x="0" y="41"/>
                        <a:pt x="22" y="0"/>
                        <a:pt x="56" y="2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1" name="Freeform: Shape 150"/>
                <p:cNvSpPr>
                  <a:spLocks/>
                </p:cNvSpPr>
                <p:nvPr/>
              </p:nvSpPr>
              <p:spPr bwMode="auto">
                <a:xfrm>
                  <a:off x="7780688" y="2310214"/>
                  <a:ext cx="161184" cy="121618"/>
                </a:xfrm>
                <a:custGeom>
                  <a:avLst/>
                  <a:gdLst>
                    <a:gd name="T0" fmla="*/ 56 w 56"/>
                    <a:gd name="T1" fmla="*/ 38 h 52"/>
                    <a:gd name="T2" fmla="*/ 25 w 56"/>
                    <a:gd name="T3" fmla="*/ 44 h 52"/>
                    <a:gd name="T4" fmla="*/ 0 w 56"/>
                    <a:gd name="T5" fmla="*/ 22 h 52"/>
                    <a:gd name="T6" fmla="*/ 56 w 56"/>
                    <a:gd name="T7" fmla="*/ 3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2">
                      <a:moveTo>
                        <a:pt x="56" y="38"/>
                      </a:moveTo>
                      <a:cubicBezTo>
                        <a:pt x="56" y="38"/>
                        <a:pt x="42" y="52"/>
                        <a:pt x="25" y="44"/>
                      </a:cubicBezTo>
                      <a:cubicBezTo>
                        <a:pt x="9" y="37"/>
                        <a:pt x="0" y="22"/>
                        <a:pt x="0" y="22"/>
                      </a:cubicBezTo>
                      <a:cubicBezTo>
                        <a:pt x="0" y="22"/>
                        <a:pt x="40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2" name="Freeform: Shape 151"/>
                <p:cNvSpPr>
                  <a:spLocks/>
                </p:cNvSpPr>
                <p:nvPr/>
              </p:nvSpPr>
              <p:spPr bwMode="auto">
                <a:xfrm>
                  <a:off x="7720990" y="2399400"/>
                  <a:ext cx="137305" cy="95673"/>
                </a:xfrm>
                <a:custGeom>
                  <a:avLst/>
                  <a:gdLst>
                    <a:gd name="T0" fmla="*/ 48 w 48"/>
                    <a:gd name="T1" fmla="*/ 26 h 41"/>
                    <a:gd name="T2" fmla="*/ 26 w 48"/>
                    <a:gd name="T3" fmla="*/ 39 h 41"/>
                    <a:gd name="T4" fmla="*/ 0 w 48"/>
                    <a:gd name="T5" fmla="*/ 28 h 41"/>
                    <a:gd name="T6" fmla="*/ 48 w 48"/>
                    <a:gd name="T7" fmla="*/ 2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41">
                      <a:moveTo>
                        <a:pt x="48" y="26"/>
                      </a:moveTo>
                      <a:cubicBezTo>
                        <a:pt x="48" y="26"/>
                        <a:pt x="41" y="41"/>
                        <a:pt x="26" y="39"/>
                      </a:cubicBezTo>
                      <a:cubicBezTo>
                        <a:pt x="11" y="37"/>
                        <a:pt x="0" y="28"/>
                        <a:pt x="0" y="28"/>
                      </a:cubicBezTo>
                      <a:cubicBezTo>
                        <a:pt x="0" y="28"/>
                        <a:pt x="27" y="0"/>
                        <a:pt x="48" y="2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3" name="Freeform: Shape 152"/>
                <p:cNvSpPr>
                  <a:spLocks/>
                </p:cNvSpPr>
                <p:nvPr/>
              </p:nvSpPr>
              <p:spPr bwMode="auto">
                <a:xfrm>
                  <a:off x="7830435" y="2164273"/>
                  <a:ext cx="111436" cy="97294"/>
                </a:xfrm>
                <a:custGeom>
                  <a:avLst/>
                  <a:gdLst>
                    <a:gd name="T0" fmla="*/ 39 w 39"/>
                    <a:gd name="T1" fmla="*/ 34 h 41"/>
                    <a:gd name="T2" fmla="*/ 13 w 39"/>
                    <a:gd name="T3" fmla="*/ 30 h 41"/>
                    <a:gd name="T4" fmla="*/ 0 w 39"/>
                    <a:gd name="T5" fmla="*/ 6 h 41"/>
                    <a:gd name="T6" fmla="*/ 39 w 39"/>
                    <a:gd name="T7" fmla="*/ 3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1">
                      <a:moveTo>
                        <a:pt x="39" y="34"/>
                      </a:moveTo>
                      <a:cubicBezTo>
                        <a:pt x="39" y="34"/>
                        <a:pt x="24" y="41"/>
                        <a:pt x="13" y="30"/>
                      </a:cubicBezTo>
                      <a:cubicBezTo>
                        <a:pt x="3" y="20"/>
                        <a:pt x="0" y="6"/>
                        <a:pt x="0" y="6"/>
                      </a:cubicBezTo>
                      <a:cubicBezTo>
                        <a:pt x="0" y="6"/>
                        <a:pt x="37" y="0"/>
                        <a:pt x="39" y="3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4" name="Freeform: Shape 153"/>
                <p:cNvSpPr>
                  <a:spLocks/>
                </p:cNvSpPr>
                <p:nvPr/>
              </p:nvSpPr>
              <p:spPr bwMode="auto">
                <a:xfrm>
                  <a:off x="7726959" y="2099410"/>
                  <a:ext cx="87557" cy="74592"/>
                </a:xfrm>
                <a:custGeom>
                  <a:avLst/>
                  <a:gdLst>
                    <a:gd name="T0" fmla="*/ 31 w 31"/>
                    <a:gd name="T1" fmla="*/ 27 h 32"/>
                    <a:gd name="T2" fmla="*/ 11 w 31"/>
                    <a:gd name="T3" fmla="*/ 24 h 32"/>
                    <a:gd name="T4" fmla="*/ 0 w 31"/>
                    <a:gd name="T5" fmla="*/ 4 h 32"/>
                    <a:gd name="T6" fmla="*/ 31 w 31"/>
                    <a:gd name="T7" fmla="*/ 2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2">
                      <a:moveTo>
                        <a:pt x="31" y="27"/>
                      </a:moveTo>
                      <a:cubicBezTo>
                        <a:pt x="31" y="27"/>
                        <a:pt x="19" y="32"/>
                        <a:pt x="11" y="24"/>
                      </a:cubicBezTo>
                      <a:cubicBezTo>
                        <a:pt x="2" y="16"/>
                        <a:pt x="0" y="4"/>
                        <a:pt x="0" y="4"/>
                      </a:cubicBezTo>
                      <a:cubicBezTo>
                        <a:pt x="0" y="4"/>
                        <a:pt x="30" y="0"/>
                        <a:pt x="31" y="2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5" name="Freeform: Shape 154"/>
                <p:cNvSpPr>
                  <a:spLocks/>
                </p:cNvSpPr>
                <p:nvPr/>
              </p:nvSpPr>
              <p:spPr bwMode="auto">
                <a:xfrm>
                  <a:off x="7884164" y="2068600"/>
                  <a:ext cx="109446" cy="94051"/>
                </a:xfrm>
                <a:custGeom>
                  <a:avLst/>
                  <a:gdLst>
                    <a:gd name="T0" fmla="*/ 32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2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2" y="36"/>
                      </a:moveTo>
                      <a:cubicBezTo>
                        <a:pt x="32" y="36"/>
                        <a:pt x="16" y="40"/>
                        <a:pt x="8" y="27"/>
                      </a:cubicBezTo>
                      <a:cubicBezTo>
                        <a:pt x="0" y="15"/>
                        <a:pt x="0" y="0"/>
                        <a:pt x="0" y="0"/>
                      </a:cubicBezTo>
                      <a:cubicBezTo>
                        <a:pt x="0" y="0"/>
                        <a:pt x="38" y="4"/>
                        <a:pt x="32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6" name="Freeform: Shape 155"/>
                <p:cNvSpPr>
                  <a:spLocks/>
                </p:cNvSpPr>
                <p:nvPr/>
              </p:nvSpPr>
              <p:spPr bwMode="auto">
                <a:xfrm>
                  <a:off x="7898093" y="1950226"/>
                  <a:ext cx="109446" cy="94051"/>
                </a:xfrm>
                <a:custGeom>
                  <a:avLst/>
                  <a:gdLst>
                    <a:gd name="T0" fmla="*/ 31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1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1" y="36"/>
                      </a:moveTo>
                      <a:cubicBezTo>
                        <a:pt x="31" y="36"/>
                        <a:pt x="15" y="40"/>
                        <a:pt x="8" y="27"/>
                      </a:cubicBezTo>
                      <a:cubicBezTo>
                        <a:pt x="0" y="14"/>
                        <a:pt x="0" y="0"/>
                        <a:pt x="0" y="0"/>
                      </a:cubicBezTo>
                      <a:cubicBezTo>
                        <a:pt x="0" y="0"/>
                        <a:pt x="38" y="3"/>
                        <a:pt x="31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7" name="Freeform: Shape 156"/>
                <p:cNvSpPr>
                  <a:spLocks/>
                </p:cNvSpPr>
                <p:nvPr/>
              </p:nvSpPr>
              <p:spPr bwMode="auto">
                <a:xfrm>
                  <a:off x="8198572" y="1817257"/>
                  <a:ext cx="123375" cy="105402"/>
                </a:xfrm>
                <a:custGeom>
                  <a:avLst/>
                  <a:gdLst>
                    <a:gd name="T0" fmla="*/ 11 w 43"/>
                    <a:gd name="T1" fmla="*/ 45 h 45"/>
                    <a:gd name="T2" fmla="*/ 7 w 43"/>
                    <a:gd name="T3" fmla="*/ 20 h 45"/>
                    <a:gd name="T4" fmla="*/ 27 w 43"/>
                    <a:gd name="T5" fmla="*/ 0 h 45"/>
                    <a:gd name="T6" fmla="*/ 11 w 43"/>
                    <a:gd name="T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45">
                      <a:moveTo>
                        <a:pt x="11" y="45"/>
                      </a:moveTo>
                      <a:cubicBezTo>
                        <a:pt x="11" y="45"/>
                        <a:pt x="0" y="33"/>
                        <a:pt x="7" y="20"/>
                      </a:cubicBezTo>
                      <a:cubicBezTo>
                        <a:pt x="14" y="7"/>
                        <a:pt x="27" y="0"/>
                        <a:pt x="27" y="0"/>
                      </a:cubicBezTo>
                      <a:cubicBezTo>
                        <a:pt x="27" y="0"/>
                        <a:pt x="43" y="34"/>
                        <a:pt x="11" y="4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8" name="Freeform: Shape 157"/>
                <p:cNvSpPr>
                  <a:spLocks/>
                </p:cNvSpPr>
                <p:nvPr/>
              </p:nvSpPr>
              <p:spPr bwMode="auto">
                <a:xfrm>
                  <a:off x="8620435" y="2073465"/>
                  <a:ext cx="101487" cy="79457"/>
                </a:xfrm>
                <a:custGeom>
                  <a:avLst/>
                  <a:gdLst>
                    <a:gd name="T0" fmla="*/ 3 w 35"/>
                    <a:gd name="T1" fmla="*/ 29 h 34"/>
                    <a:gd name="T2" fmla="*/ 11 w 35"/>
                    <a:gd name="T3" fmla="*/ 8 h 34"/>
                    <a:gd name="T4" fmla="*/ 35 w 35"/>
                    <a:gd name="T5" fmla="*/ 0 h 34"/>
                    <a:gd name="T6" fmla="*/ 3 w 35"/>
                    <a:gd name="T7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9"/>
                      </a:moveTo>
                      <a:cubicBezTo>
                        <a:pt x="3" y="29"/>
                        <a:pt x="0" y="15"/>
                        <a:pt x="11" y="8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3" y="34"/>
                        <a:pt x="3" y="2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9" name="Freeform: Shape 158"/>
                <p:cNvSpPr>
                  <a:spLocks/>
                </p:cNvSpPr>
                <p:nvPr/>
              </p:nvSpPr>
              <p:spPr bwMode="auto">
                <a:xfrm>
                  <a:off x="8787589" y="2268053"/>
                  <a:ext cx="99496" cy="79457"/>
                </a:xfrm>
                <a:custGeom>
                  <a:avLst/>
                  <a:gdLst>
                    <a:gd name="T0" fmla="*/ 3 w 35"/>
                    <a:gd name="T1" fmla="*/ 28 h 34"/>
                    <a:gd name="T2" fmla="*/ 11 w 35"/>
                    <a:gd name="T3" fmla="*/ 7 h 34"/>
                    <a:gd name="T4" fmla="*/ 35 w 35"/>
                    <a:gd name="T5" fmla="*/ 0 h 34"/>
                    <a:gd name="T6" fmla="*/ 3 w 35"/>
                    <a:gd name="T7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8"/>
                      </a:moveTo>
                      <a:cubicBezTo>
                        <a:pt x="3" y="28"/>
                        <a:pt x="0" y="14"/>
                        <a:pt x="11" y="7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2" y="34"/>
                        <a:pt x="3" y="2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0" name="Freeform: Shape 159"/>
                <p:cNvSpPr>
                  <a:spLocks/>
                </p:cNvSpPr>
                <p:nvPr/>
              </p:nvSpPr>
              <p:spPr bwMode="auto">
                <a:xfrm>
                  <a:off x="7635423" y="2279404"/>
                  <a:ext cx="123375" cy="85944"/>
                </a:xfrm>
                <a:custGeom>
                  <a:avLst/>
                  <a:gdLst>
                    <a:gd name="T0" fmla="*/ 43 w 43"/>
                    <a:gd name="T1" fmla="*/ 25 h 37"/>
                    <a:gd name="T2" fmla="*/ 22 w 43"/>
                    <a:gd name="T3" fmla="*/ 34 h 37"/>
                    <a:gd name="T4" fmla="*/ 0 w 43"/>
                    <a:gd name="T5" fmla="*/ 21 h 37"/>
                    <a:gd name="T6" fmla="*/ 43 w 43"/>
                    <a:gd name="T7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7">
                      <a:moveTo>
                        <a:pt x="43" y="25"/>
                      </a:moveTo>
                      <a:cubicBezTo>
                        <a:pt x="43" y="25"/>
                        <a:pt x="35" y="37"/>
                        <a:pt x="22" y="34"/>
                      </a:cubicBezTo>
                      <a:cubicBezTo>
                        <a:pt x="9" y="31"/>
                        <a:pt x="0" y="21"/>
                        <a:pt x="0" y="21"/>
                      </a:cubicBezTo>
                      <a:cubicBezTo>
                        <a:pt x="0" y="21"/>
                        <a:pt x="27" y="0"/>
                        <a:pt x="43" y="2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1" name="Freeform: Shape 160"/>
                <p:cNvSpPr>
                  <a:spLocks/>
                </p:cNvSpPr>
                <p:nvPr/>
              </p:nvSpPr>
              <p:spPr bwMode="auto">
                <a:xfrm>
                  <a:off x="8204541" y="1964819"/>
                  <a:ext cx="111436" cy="111889"/>
                </a:xfrm>
                <a:custGeom>
                  <a:avLst/>
                  <a:gdLst>
                    <a:gd name="T0" fmla="*/ 15 w 39"/>
                    <a:gd name="T1" fmla="*/ 48 h 48"/>
                    <a:gd name="T2" fmla="*/ 1 w 39"/>
                    <a:gd name="T3" fmla="*/ 26 h 48"/>
                    <a:gd name="T4" fmla="*/ 11 w 39"/>
                    <a:gd name="T5" fmla="*/ 0 h 48"/>
                    <a:gd name="T6" fmla="*/ 15 w 39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8">
                      <a:moveTo>
                        <a:pt x="15" y="48"/>
                      </a:moveTo>
                      <a:cubicBezTo>
                        <a:pt x="15" y="48"/>
                        <a:pt x="0" y="41"/>
                        <a:pt x="1" y="26"/>
                      </a:cubicBezTo>
                      <a:cubicBezTo>
                        <a:pt x="2" y="11"/>
                        <a:pt x="11" y="0"/>
                        <a:pt x="11" y="0"/>
                      </a:cubicBezTo>
                      <a:cubicBezTo>
                        <a:pt x="11" y="0"/>
                        <a:pt x="39" y="25"/>
                        <a:pt x="15" y="4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2" name="Freeform: Shape 161"/>
                <p:cNvSpPr>
                  <a:spLocks/>
                </p:cNvSpPr>
                <p:nvPr/>
              </p:nvSpPr>
              <p:spPr bwMode="auto">
                <a:xfrm>
                  <a:off x="7746859" y="2230757"/>
                  <a:ext cx="111436" cy="92430"/>
                </a:xfrm>
                <a:custGeom>
                  <a:avLst/>
                  <a:gdLst>
                    <a:gd name="T0" fmla="*/ 39 w 39"/>
                    <a:gd name="T1" fmla="*/ 33 h 40"/>
                    <a:gd name="T2" fmla="*/ 14 w 39"/>
                    <a:gd name="T3" fmla="*/ 30 h 40"/>
                    <a:gd name="T4" fmla="*/ 0 w 39"/>
                    <a:gd name="T5" fmla="*/ 5 h 40"/>
                    <a:gd name="T6" fmla="*/ 39 w 39"/>
                    <a:gd name="T7" fmla="*/ 3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0">
                      <a:moveTo>
                        <a:pt x="39" y="33"/>
                      </a:moveTo>
                      <a:cubicBezTo>
                        <a:pt x="39" y="33"/>
                        <a:pt x="24" y="40"/>
                        <a:pt x="14" y="30"/>
                      </a:cubicBezTo>
                      <a:cubicBezTo>
                        <a:pt x="3" y="19"/>
                        <a:pt x="0" y="5"/>
                        <a:pt x="0" y="5"/>
                      </a:cubicBezTo>
                      <a:cubicBezTo>
                        <a:pt x="0" y="5"/>
                        <a:pt x="38" y="0"/>
                        <a:pt x="39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3" name="Freeform: Shape 162"/>
                <p:cNvSpPr>
                  <a:spLocks/>
                </p:cNvSpPr>
                <p:nvPr/>
              </p:nvSpPr>
              <p:spPr bwMode="auto">
                <a:xfrm>
                  <a:off x="8015499" y="2018332"/>
                  <a:ext cx="161184" cy="158914"/>
                </a:xfrm>
                <a:custGeom>
                  <a:avLst/>
                  <a:gdLst>
                    <a:gd name="T0" fmla="*/ 25 w 56"/>
                    <a:gd name="T1" fmla="*/ 68 h 68"/>
                    <a:gd name="T2" fmla="*/ 1 w 56"/>
                    <a:gd name="T3" fmla="*/ 40 h 68"/>
                    <a:gd name="T4" fmla="*/ 11 w 56"/>
                    <a:gd name="T5" fmla="*/ 0 h 68"/>
                    <a:gd name="T6" fmla="*/ 25 w 56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8">
                      <a:moveTo>
                        <a:pt x="25" y="68"/>
                      </a:moveTo>
                      <a:cubicBezTo>
                        <a:pt x="25" y="68"/>
                        <a:pt x="3" y="61"/>
                        <a:pt x="1" y="40"/>
                      </a:cubicBezTo>
                      <a:cubicBezTo>
                        <a:pt x="0" y="19"/>
                        <a:pt x="11" y="0"/>
                        <a:pt x="11" y="0"/>
                      </a:cubicBezTo>
                      <a:cubicBezTo>
                        <a:pt x="11" y="0"/>
                        <a:pt x="56" y="31"/>
                        <a:pt x="25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4" name="Freeform: Shape 163"/>
                <p:cNvSpPr>
                  <a:spLocks/>
                </p:cNvSpPr>
                <p:nvPr/>
              </p:nvSpPr>
              <p:spPr bwMode="auto">
                <a:xfrm>
                  <a:off x="8276178" y="2183732"/>
                  <a:ext cx="232822" cy="194588"/>
                </a:xfrm>
                <a:custGeom>
                  <a:avLst/>
                  <a:gdLst>
                    <a:gd name="T0" fmla="*/ 21 w 81"/>
                    <a:gd name="T1" fmla="*/ 83 h 83"/>
                    <a:gd name="T2" fmla="*/ 14 w 81"/>
                    <a:gd name="T3" fmla="*/ 36 h 83"/>
                    <a:gd name="T4" fmla="*/ 51 w 81"/>
                    <a:gd name="T5" fmla="*/ 0 h 83"/>
                    <a:gd name="T6" fmla="*/ 21 w 81"/>
                    <a:gd name="T7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83">
                      <a:moveTo>
                        <a:pt x="21" y="83"/>
                      </a:moveTo>
                      <a:cubicBezTo>
                        <a:pt x="21" y="83"/>
                        <a:pt x="0" y="60"/>
                        <a:pt x="14" y="36"/>
                      </a:cubicBezTo>
                      <a:cubicBezTo>
                        <a:pt x="27" y="12"/>
                        <a:pt x="51" y="0"/>
                        <a:pt x="51" y="0"/>
                      </a:cubicBezTo>
                      <a:cubicBezTo>
                        <a:pt x="51" y="0"/>
                        <a:pt x="81" y="65"/>
                        <a:pt x="21" y="8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5" name="Freeform: Shape 164"/>
                <p:cNvSpPr>
                  <a:spLocks/>
                </p:cNvSpPr>
                <p:nvPr/>
              </p:nvSpPr>
              <p:spPr bwMode="auto">
                <a:xfrm>
                  <a:off x="8451291" y="2274539"/>
                  <a:ext cx="149245" cy="119996"/>
                </a:xfrm>
                <a:custGeom>
                  <a:avLst/>
                  <a:gdLst>
                    <a:gd name="T0" fmla="*/ 10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0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6" name="Freeform: Shape 165"/>
                <p:cNvSpPr>
                  <a:spLocks/>
                </p:cNvSpPr>
                <p:nvPr/>
              </p:nvSpPr>
              <p:spPr bwMode="auto">
                <a:xfrm>
                  <a:off x="8606505" y="2279404"/>
                  <a:ext cx="149245" cy="119996"/>
                </a:xfrm>
                <a:custGeom>
                  <a:avLst/>
                  <a:gdLst>
                    <a:gd name="T0" fmla="*/ 0 w 52"/>
                    <a:gd name="T1" fmla="*/ 33 h 51"/>
                    <a:gd name="T2" fmla="*/ 17 w 52"/>
                    <a:gd name="T3" fmla="*/ 7 h 51"/>
                    <a:gd name="T4" fmla="*/ 52 w 52"/>
                    <a:gd name="T5" fmla="*/ 5 h 51"/>
                    <a:gd name="T6" fmla="*/ 0 w 52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0" y="33"/>
                      </a:moveTo>
                      <a:cubicBezTo>
                        <a:pt x="0" y="33"/>
                        <a:pt x="0" y="13"/>
                        <a:pt x="17" y="7"/>
                      </a:cubicBezTo>
                      <a:cubicBezTo>
                        <a:pt x="35" y="0"/>
                        <a:pt x="52" y="5"/>
                        <a:pt x="52" y="5"/>
                      </a:cubicBezTo>
                      <a:cubicBezTo>
                        <a:pt x="52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7" name="Freeform: Shape 166"/>
                <p:cNvSpPr>
                  <a:spLocks/>
                </p:cNvSpPr>
                <p:nvPr/>
              </p:nvSpPr>
              <p:spPr bwMode="auto">
                <a:xfrm>
                  <a:off x="8588597" y="2183732"/>
                  <a:ext cx="153225" cy="118375"/>
                </a:xfrm>
                <a:custGeom>
                  <a:avLst/>
                  <a:gdLst>
                    <a:gd name="T0" fmla="*/ 0 w 53"/>
                    <a:gd name="T1" fmla="*/ 33 h 51"/>
                    <a:gd name="T2" fmla="*/ 18 w 53"/>
                    <a:gd name="T3" fmla="*/ 6 h 51"/>
                    <a:gd name="T4" fmla="*/ 53 w 53"/>
                    <a:gd name="T5" fmla="*/ 5 h 51"/>
                    <a:gd name="T6" fmla="*/ 0 w 53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51">
                      <a:moveTo>
                        <a:pt x="0" y="33"/>
                      </a:moveTo>
                      <a:cubicBezTo>
                        <a:pt x="0" y="33"/>
                        <a:pt x="0" y="12"/>
                        <a:pt x="18" y="6"/>
                      </a:cubicBezTo>
                      <a:cubicBezTo>
                        <a:pt x="35" y="0"/>
                        <a:pt x="53" y="5"/>
                        <a:pt x="53" y="5"/>
                      </a:cubicBezTo>
                      <a:cubicBezTo>
                        <a:pt x="53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8" name="Freeform: Shape 167"/>
                <p:cNvSpPr>
                  <a:spLocks/>
                </p:cNvSpPr>
                <p:nvPr/>
              </p:nvSpPr>
              <p:spPr bwMode="auto">
                <a:xfrm>
                  <a:off x="8465221" y="2109139"/>
                  <a:ext cx="149245" cy="116753"/>
                </a:xfrm>
                <a:custGeom>
                  <a:avLst/>
                  <a:gdLst>
                    <a:gd name="T0" fmla="*/ 11 w 52"/>
                    <a:gd name="T1" fmla="*/ 50 h 50"/>
                    <a:gd name="T2" fmla="*/ 12 w 52"/>
                    <a:gd name="T3" fmla="*/ 19 h 50"/>
                    <a:gd name="T4" fmla="*/ 42 w 52"/>
                    <a:gd name="T5" fmla="*/ 0 h 50"/>
                    <a:gd name="T6" fmla="*/ 11 w 52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0">
                      <a:moveTo>
                        <a:pt x="11" y="50"/>
                      </a:moveTo>
                      <a:cubicBezTo>
                        <a:pt x="11" y="50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6"/>
                        <a:pt x="11" y="5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9" name="Freeform: Shape 168"/>
                <p:cNvSpPr>
                  <a:spLocks/>
                </p:cNvSpPr>
                <p:nvPr/>
              </p:nvSpPr>
              <p:spPr bwMode="auto">
                <a:xfrm>
                  <a:off x="8433383" y="1985900"/>
                  <a:ext cx="149245" cy="118375"/>
                </a:xfrm>
                <a:custGeom>
                  <a:avLst/>
                  <a:gdLst>
                    <a:gd name="T0" fmla="*/ 11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1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1" y="51"/>
                      </a:moveTo>
                      <a:cubicBezTo>
                        <a:pt x="11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1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90" name="Freeform: Shape 169"/>
                <p:cNvSpPr>
                  <a:spLocks/>
                </p:cNvSpPr>
                <p:nvPr/>
              </p:nvSpPr>
              <p:spPr bwMode="auto">
                <a:xfrm>
                  <a:off x="8294088" y="1885363"/>
                  <a:ext cx="145265" cy="118375"/>
                </a:xfrm>
                <a:custGeom>
                  <a:avLst/>
                  <a:gdLst>
                    <a:gd name="T0" fmla="*/ 10 w 51"/>
                    <a:gd name="T1" fmla="*/ 51 h 51"/>
                    <a:gd name="T2" fmla="*/ 11 w 51"/>
                    <a:gd name="T3" fmla="*/ 19 h 51"/>
                    <a:gd name="T4" fmla="*/ 41 w 51"/>
                    <a:gd name="T5" fmla="*/ 0 h 51"/>
                    <a:gd name="T6" fmla="*/ 10 w 51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1" y="19"/>
                      </a:cubicBezTo>
                      <a:cubicBezTo>
                        <a:pt x="23" y="5"/>
                        <a:pt x="41" y="0"/>
                        <a:pt x="41" y="0"/>
                      </a:cubicBezTo>
                      <a:cubicBezTo>
                        <a:pt x="41" y="0"/>
                        <a:pt x="51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91" name="Freeform: Shape 170"/>
                <p:cNvSpPr>
                  <a:spLocks/>
                </p:cNvSpPr>
                <p:nvPr/>
              </p:nvSpPr>
              <p:spPr bwMode="auto">
                <a:xfrm>
                  <a:off x="8065246" y="1859418"/>
                  <a:ext cx="143274" cy="134591"/>
                </a:xfrm>
                <a:custGeom>
                  <a:avLst/>
                  <a:gdLst>
                    <a:gd name="T0" fmla="*/ 25 w 50"/>
                    <a:gd name="T1" fmla="*/ 58 h 58"/>
                    <a:gd name="T2" fmla="*/ 3 w 50"/>
                    <a:gd name="T3" fmla="*/ 35 h 58"/>
                    <a:gd name="T4" fmla="*/ 9 w 50"/>
                    <a:gd name="T5" fmla="*/ 0 h 58"/>
                    <a:gd name="T6" fmla="*/ 25 w 50"/>
                    <a:gd name="T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8">
                      <a:moveTo>
                        <a:pt x="25" y="58"/>
                      </a:moveTo>
                      <a:cubicBezTo>
                        <a:pt x="25" y="58"/>
                        <a:pt x="5" y="53"/>
                        <a:pt x="3" y="35"/>
                      </a:cubicBezTo>
                      <a:cubicBezTo>
                        <a:pt x="0" y="17"/>
                        <a:pt x="9" y="0"/>
                        <a:pt x="9" y="0"/>
                      </a:cubicBezTo>
                      <a:cubicBezTo>
                        <a:pt x="9" y="0"/>
                        <a:pt x="50" y="24"/>
                        <a:pt x="25" y="5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92" name="Freeform: Shape 171"/>
                <p:cNvSpPr>
                  <a:spLocks/>
                </p:cNvSpPr>
                <p:nvPr/>
              </p:nvSpPr>
              <p:spPr bwMode="auto">
                <a:xfrm>
                  <a:off x="8489100" y="2490208"/>
                  <a:ext cx="165164" cy="113510"/>
                </a:xfrm>
                <a:custGeom>
                  <a:avLst/>
                  <a:gdLst>
                    <a:gd name="T0" fmla="*/ 0 w 58"/>
                    <a:gd name="T1" fmla="*/ 19 h 49"/>
                    <a:gd name="T2" fmla="*/ 25 w 58"/>
                    <a:gd name="T3" fmla="*/ 0 h 49"/>
                    <a:gd name="T4" fmla="*/ 58 w 58"/>
                    <a:gd name="T5" fmla="*/ 10 h 49"/>
                    <a:gd name="T6" fmla="*/ 0 w 58"/>
                    <a:gd name="T7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49">
                      <a:moveTo>
                        <a:pt x="0" y="19"/>
                      </a:moveTo>
                      <a:cubicBezTo>
                        <a:pt x="0" y="19"/>
                        <a:pt x="7" y="0"/>
                        <a:pt x="25" y="0"/>
                      </a:cubicBezTo>
                      <a:cubicBezTo>
                        <a:pt x="43" y="0"/>
                        <a:pt x="58" y="10"/>
                        <a:pt x="58" y="10"/>
                      </a:cubicBezTo>
                      <a:cubicBezTo>
                        <a:pt x="58" y="10"/>
                        <a:pt x="29" y="49"/>
                        <a:pt x="0" y="1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93" name="Freeform: Shape 172"/>
                <p:cNvSpPr>
                  <a:spLocks/>
                </p:cNvSpPr>
                <p:nvPr/>
              </p:nvSpPr>
              <p:spPr bwMode="auto">
                <a:xfrm>
                  <a:off x="8514969" y="2396157"/>
                  <a:ext cx="151234" cy="115132"/>
                </a:xfrm>
                <a:custGeom>
                  <a:avLst/>
                  <a:gdLst>
                    <a:gd name="T0" fmla="*/ 0 w 53"/>
                    <a:gd name="T1" fmla="*/ 20 h 49"/>
                    <a:gd name="T2" fmla="*/ 23 w 53"/>
                    <a:gd name="T3" fmla="*/ 0 h 49"/>
                    <a:gd name="T4" fmla="*/ 53 w 53"/>
                    <a:gd name="T5" fmla="*/ 11 h 49"/>
                    <a:gd name="T6" fmla="*/ 0 w 53"/>
                    <a:gd name="T7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49">
                      <a:moveTo>
                        <a:pt x="0" y="20"/>
                      </a:moveTo>
                      <a:cubicBezTo>
                        <a:pt x="0" y="20"/>
                        <a:pt x="7" y="1"/>
                        <a:pt x="23" y="0"/>
                      </a:cubicBezTo>
                      <a:cubicBezTo>
                        <a:pt x="39" y="0"/>
                        <a:pt x="53" y="11"/>
                        <a:pt x="53" y="11"/>
                      </a:cubicBezTo>
                      <a:cubicBezTo>
                        <a:pt x="53" y="11"/>
                        <a:pt x="26" y="49"/>
                        <a:pt x="0" y="2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94" name="Freeform: Shape 173"/>
                <p:cNvSpPr>
                  <a:spLocks/>
                </p:cNvSpPr>
                <p:nvPr/>
              </p:nvSpPr>
              <p:spPr bwMode="auto">
                <a:xfrm>
                  <a:off x="8709981" y="2360482"/>
                  <a:ext cx="129346" cy="103780"/>
                </a:xfrm>
                <a:custGeom>
                  <a:avLst/>
                  <a:gdLst>
                    <a:gd name="T0" fmla="*/ 0 w 45"/>
                    <a:gd name="T1" fmla="*/ 15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5"/>
                      </a:moveTo>
                      <a:cubicBezTo>
                        <a:pt x="0" y="15"/>
                        <a:pt x="10" y="0"/>
                        <a:pt x="23" y="4"/>
                      </a:cubicBezTo>
                      <a:cubicBezTo>
                        <a:pt x="37" y="8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95" name="Freeform: Shape 174"/>
                <p:cNvSpPr>
                  <a:spLocks/>
                </p:cNvSpPr>
                <p:nvPr/>
              </p:nvSpPr>
              <p:spPr bwMode="auto">
                <a:xfrm>
                  <a:off x="8692073" y="2444804"/>
                  <a:ext cx="129346" cy="103780"/>
                </a:xfrm>
                <a:custGeom>
                  <a:avLst/>
                  <a:gdLst>
                    <a:gd name="T0" fmla="*/ 0 w 45"/>
                    <a:gd name="T1" fmla="*/ 14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4"/>
                      </a:moveTo>
                      <a:cubicBezTo>
                        <a:pt x="0" y="14"/>
                        <a:pt x="10" y="0"/>
                        <a:pt x="23" y="4"/>
                      </a:cubicBezTo>
                      <a:cubicBezTo>
                        <a:pt x="37" y="7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61" name="Rectangle 266"/>
              <p:cNvSpPr/>
              <p:nvPr/>
            </p:nvSpPr>
            <p:spPr>
              <a:xfrm>
                <a:off x="7485859" y="3696404"/>
                <a:ext cx="1559408" cy="2420233"/>
              </a:xfrm>
              <a:prstGeom prst="rect">
                <a:avLst/>
              </a:prstGeom>
              <a:solidFill>
                <a:srgbClr val="60C067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62" name="Oval 267"/>
              <p:cNvSpPr/>
              <p:nvPr/>
            </p:nvSpPr>
            <p:spPr>
              <a:xfrm>
                <a:off x="7485859" y="2970437"/>
                <a:ext cx="1571404" cy="1332139"/>
              </a:xfrm>
              <a:prstGeom prst="ellipse">
                <a:avLst/>
              </a:prstGeom>
              <a:solidFill>
                <a:srgbClr val="60C067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299" name="Rectangle 268"/>
            <p:cNvSpPr/>
            <p:nvPr/>
          </p:nvSpPr>
          <p:spPr>
            <a:xfrm>
              <a:off x="7965227" y="2958580"/>
              <a:ext cx="612668" cy="1015663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rPr>
                <a:t>5</a:t>
              </a:r>
            </a:p>
          </p:txBody>
        </p:sp>
        <p:sp>
          <p:nvSpPr>
            <p:cNvPr id="300" name="Freeform: Shape 270"/>
            <p:cNvSpPr/>
            <p:nvPr/>
          </p:nvSpPr>
          <p:spPr>
            <a:xfrm>
              <a:off x="101334" y="2851436"/>
              <a:ext cx="981469" cy="604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1" name="Freeform: Shape 271"/>
            <p:cNvSpPr/>
            <p:nvPr/>
          </p:nvSpPr>
          <p:spPr>
            <a:xfrm>
              <a:off x="11109198" y="2118399"/>
              <a:ext cx="981469" cy="604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2" name="Freeform: Shape 272"/>
            <p:cNvSpPr/>
            <p:nvPr/>
          </p:nvSpPr>
          <p:spPr>
            <a:xfrm>
              <a:off x="10875583" y="4078007"/>
              <a:ext cx="654093" cy="402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303" name="Group 283"/>
            <p:cNvGrpSpPr/>
            <p:nvPr/>
          </p:nvGrpSpPr>
          <p:grpSpPr>
            <a:xfrm>
              <a:off x="9017427" y="1482000"/>
              <a:ext cx="1559409" cy="4634637"/>
              <a:chOff x="9017427" y="1482000"/>
              <a:chExt cx="1559409" cy="4634637"/>
            </a:xfrm>
          </p:grpSpPr>
          <p:grpSp>
            <p:nvGrpSpPr>
              <p:cNvPr id="324" name="Group 1"/>
              <p:cNvGrpSpPr/>
              <p:nvPr/>
            </p:nvGrpSpPr>
            <p:grpSpPr>
              <a:xfrm>
                <a:off x="9269052" y="1482000"/>
                <a:ext cx="1046624" cy="1002037"/>
                <a:chOff x="9269052" y="1482000"/>
                <a:chExt cx="1046624" cy="1002037"/>
              </a:xfrm>
            </p:grpSpPr>
            <p:sp>
              <p:nvSpPr>
                <p:cNvPr id="327" name="Freeform: Shape 176"/>
                <p:cNvSpPr>
                  <a:spLocks/>
                </p:cNvSpPr>
                <p:nvPr/>
              </p:nvSpPr>
              <p:spPr bwMode="auto">
                <a:xfrm>
                  <a:off x="9596850" y="1899628"/>
                  <a:ext cx="392692" cy="584409"/>
                </a:xfrm>
                <a:custGeom>
                  <a:avLst/>
                  <a:gdLst>
                    <a:gd name="T0" fmla="*/ 130 w 164"/>
                    <a:gd name="T1" fmla="*/ 299 h 299"/>
                    <a:gd name="T2" fmla="*/ 123 w 164"/>
                    <a:gd name="T3" fmla="*/ 132 h 299"/>
                    <a:gd name="T4" fmla="*/ 161 w 164"/>
                    <a:gd name="T5" fmla="*/ 47 h 299"/>
                    <a:gd name="T6" fmla="*/ 143 w 164"/>
                    <a:gd name="T7" fmla="*/ 51 h 299"/>
                    <a:gd name="T8" fmla="*/ 108 w 164"/>
                    <a:gd name="T9" fmla="*/ 75 h 299"/>
                    <a:gd name="T10" fmla="*/ 80 w 164"/>
                    <a:gd name="T11" fmla="*/ 6 h 299"/>
                    <a:gd name="T12" fmla="*/ 77 w 164"/>
                    <a:gd name="T13" fmla="*/ 51 h 299"/>
                    <a:gd name="T14" fmla="*/ 48 w 164"/>
                    <a:gd name="T15" fmla="*/ 33 h 299"/>
                    <a:gd name="T16" fmla="*/ 27 w 164"/>
                    <a:gd name="T17" fmla="*/ 16 h 299"/>
                    <a:gd name="T18" fmla="*/ 52 w 164"/>
                    <a:gd name="T19" fmla="*/ 74 h 299"/>
                    <a:gd name="T20" fmla="*/ 10 w 164"/>
                    <a:gd name="T21" fmla="*/ 35 h 299"/>
                    <a:gd name="T22" fmla="*/ 9 w 164"/>
                    <a:gd name="T23" fmla="*/ 53 h 299"/>
                    <a:gd name="T24" fmla="*/ 43 w 164"/>
                    <a:gd name="T25" fmla="*/ 93 h 299"/>
                    <a:gd name="T26" fmla="*/ 10 w 164"/>
                    <a:gd name="T27" fmla="*/ 75 h 299"/>
                    <a:gd name="T28" fmla="*/ 20 w 164"/>
                    <a:gd name="T29" fmla="*/ 97 h 299"/>
                    <a:gd name="T30" fmla="*/ 71 w 164"/>
                    <a:gd name="T31" fmla="*/ 161 h 299"/>
                    <a:gd name="T32" fmla="*/ 62 w 164"/>
                    <a:gd name="T33" fmla="*/ 299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64" h="299">
                      <a:moveTo>
                        <a:pt x="130" y="299"/>
                      </a:moveTo>
                      <a:cubicBezTo>
                        <a:pt x="130" y="299"/>
                        <a:pt x="107" y="195"/>
                        <a:pt x="123" y="132"/>
                      </a:cubicBezTo>
                      <a:cubicBezTo>
                        <a:pt x="139" y="70"/>
                        <a:pt x="164" y="57"/>
                        <a:pt x="161" y="47"/>
                      </a:cubicBezTo>
                      <a:cubicBezTo>
                        <a:pt x="159" y="38"/>
                        <a:pt x="147" y="42"/>
                        <a:pt x="143" y="51"/>
                      </a:cubicBezTo>
                      <a:cubicBezTo>
                        <a:pt x="139" y="60"/>
                        <a:pt x="123" y="78"/>
                        <a:pt x="108" y="75"/>
                      </a:cubicBezTo>
                      <a:cubicBezTo>
                        <a:pt x="94" y="72"/>
                        <a:pt x="91" y="12"/>
                        <a:pt x="80" y="6"/>
                      </a:cubicBezTo>
                      <a:cubicBezTo>
                        <a:pt x="70" y="0"/>
                        <a:pt x="73" y="27"/>
                        <a:pt x="77" y="51"/>
                      </a:cubicBezTo>
                      <a:cubicBezTo>
                        <a:pt x="81" y="75"/>
                        <a:pt x="60" y="62"/>
                        <a:pt x="48" y="33"/>
                      </a:cubicBezTo>
                      <a:cubicBezTo>
                        <a:pt x="36" y="4"/>
                        <a:pt x="28" y="12"/>
                        <a:pt x="27" y="16"/>
                      </a:cubicBezTo>
                      <a:cubicBezTo>
                        <a:pt x="25" y="20"/>
                        <a:pt x="54" y="72"/>
                        <a:pt x="52" y="74"/>
                      </a:cubicBezTo>
                      <a:cubicBezTo>
                        <a:pt x="49" y="77"/>
                        <a:pt x="13" y="34"/>
                        <a:pt x="10" y="35"/>
                      </a:cubicBezTo>
                      <a:cubicBezTo>
                        <a:pt x="6" y="36"/>
                        <a:pt x="0" y="39"/>
                        <a:pt x="9" y="53"/>
                      </a:cubicBezTo>
                      <a:cubicBezTo>
                        <a:pt x="17" y="66"/>
                        <a:pt x="44" y="89"/>
                        <a:pt x="43" y="93"/>
                      </a:cubicBezTo>
                      <a:cubicBezTo>
                        <a:pt x="41" y="97"/>
                        <a:pt x="18" y="76"/>
                        <a:pt x="10" y="75"/>
                      </a:cubicBezTo>
                      <a:cubicBezTo>
                        <a:pt x="2" y="75"/>
                        <a:pt x="5" y="86"/>
                        <a:pt x="20" y="97"/>
                      </a:cubicBezTo>
                      <a:cubicBezTo>
                        <a:pt x="34" y="108"/>
                        <a:pt x="71" y="121"/>
                        <a:pt x="71" y="161"/>
                      </a:cubicBezTo>
                      <a:cubicBezTo>
                        <a:pt x="72" y="201"/>
                        <a:pt x="62" y="299"/>
                        <a:pt x="62" y="299"/>
                      </a:cubicBezTo>
                    </a:path>
                  </a:pathLst>
                </a:custGeom>
                <a:solidFill>
                  <a:srgbClr val="AAB2BD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8" name="Freeform: Shape 177"/>
                <p:cNvSpPr>
                  <a:spLocks/>
                </p:cNvSpPr>
                <p:nvPr/>
              </p:nvSpPr>
              <p:spPr bwMode="auto">
                <a:xfrm>
                  <a:off x="9695023" y="1717933"/>
                  <a:ext cx="174715" cy="169492"/>
                </a:xfrm>
                <a:custGeom>
                  <a:avLst/>
                  <a:gdLst>
                    <a:gd name="T0" fmla="*/ 32 w 73"/>
                    <a:gd name="T1" fmla="*/ 87 h 87"/>
                    <a:gd name="T2" fmla="*/ 1 w 73"/>
                    <a:gd name="T3" fmla="*/ 50 h 87"/>
                    <a:gd name="T4" fmla="*/ 14 w 73"/>
                    <a:gd name="T5" fmla="*/ 0 h 87"/>
                    <a:gd name="T6" fmla="*/ 32 w 73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87">
                      <a:moveTo>
                        <a:pt x="32" y="87"/>
                      </a:moveTo>
                      <a:cubicBezTo>
                        <a:pt x="32" y="87"/>
                        <a:pt x="3" y="78"/>
                        <a:pt x="1" y="50"/>
                      </a:cubicBezTo>
                      <a:cubicBezTo>
                        <a:pt x="0" y="23"/>
                        <a:pt x="14" y="0"/>
                        <a:pt x="14" y="0"/>
                      </a:cubicBezTo>
                      <a:cubicBezTo>
                        <a:pt x="14" y="0"/>
                        <a:pt x="73" y="39"/>
                        <a:pt x="32" y="8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9" name="Freeform: Shape 178"/>
                <p:cNvSpPr>
                  <a:spLocks/>
                </p:cNvSpPr>
                <p:nvPr/>
              </p:nvSpPr>
              <p:spPr bwMode="auto">
                <a:xfrm>
                  <a:off x="9555251" y="1778950"/>
                  <a:ext cx="139772" cy="119322"/>
                </a:xfrm>
                <a:custGeom>
                  <a:avLst/>
                  <a:gdLst>
                    <a:gd name="T0" fmla="*/ 38 w 58"/>
                    <a:gd name="T1" fmla="*/ 61 h 61"/>
                    <a:gd name="T2" fmla="*/ 7 w 58"/>
                    <a:gd name="T3" fmla="*/ 41 h 61"/>
                    <a:gd name="T4" fmla="*/ 5 w 58"/>
                    <a:gd name="T5" fmla="*/ 0 h 61"/>
                    <a:gd name="T6" fmla="*/ 38 w 58"/>
                    <a:gd name="T7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61">
                      <a:moveTo>
                        <a:pt x="38" y="61"/>
                      </a:moveTo>
                      <a:cubicBezTo>
                        <a:pt x="38" y="61"/>
                        <a:pt x="14" y="61"/>
                        <a:pt x="7" y="41"/>
                      </a:cubicBezTo>
                      <a:cubicBezTo>
                        <a:pt x="0" y="20"/>
                        <a:pt x="5" y="0"/>
                        <a:pt x="5" y="0"/>
                      </a:cubicBezTo>
                      <a:cubicBezTo>
                        <a:pt x="5" y="0"/>
                        <a:pt x="58" y="17"/>
                        <a:pt x="38" y="6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0" name="Freeform: Shape 179"/>
                <p:cNvSpPr>
                  <a:spLocks/>
                </p:cNvSpPr>
                <p:nvPr/>
              </p:nvSpPr>
              <p:spPr bwMode="auto">
                <a:xfrm>
                  <a:off x="9809836" y="1655560"/>
                  <a:ext cx="148092" cy="132882"/>
                </a:xfrm>
                <a:custGeom>
                  <a:avLst/>
                  <a:gdLst>
                    <a:gd name="T0" fmla="*/ 17 w 62"/>
                    <a:gd name="T1" fmla="*/ 68 h 68"/>
                    <a:gd name="T2" fmla="*/ 9 w 62"/>
                    <a:gd name="T3" fmla="*/ 31 h 68"/>
                    <a:gd name="T4" fmla="*/ 36 w 62"/>
                    <a:gd name="T5" fmla="*/ 0 h 68"/>
                    <a:gd name="T6" fmla="*/ 17 w 62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68">
                      <a:moveTo>
                        <a:pt x="17" y="68"/>
                      </a:moveTo>
                      <a:cubicBezTo>
                        <a:pt x="17" y="68"/>
                        <a:pt x="0" y="51"/>
                        <a:pt x="9" y="31"/>
                      </a:cubicBezTo>
                      <a:cubicBezTo>
                        <a:pt x="18" y="11"/>
                        <a:pt x="36" y="0"/>
                        <a:pt x="36" y="0"/>
                      </a:cubicBezTo>
                      <a:cubicBezTo>
                        <a:pt x="36" y="0"/>
                        <a:pt x="62" y="50"/>
                        <a:pt x="17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1" name="Freeform: Shape 180"/>
                <p:cNvSpPr>
                  <a:spLocks/>
                </p:cNvSpPr>
                <p:nvPr/>
              </p:nvSpPr>
              <p:spPr bwMode="auto">
                <a:xfrm>
                  <a:off x="9498677" y="1880645"/>
                  <a:ext cx="109821" cy="90848"/>
                </a:xfrm>
                <a:custGeom>
                  <a:avLst/>
                  <a:gdLst>
                    <a:gd name="T0" fmla="*/ 42 w 46"/>
                    <a:gd name="T1" fmla="*/ 41 h 47"/>
                    <a:gd name="T2" fmla="*/ 12 w 46"/>
                    <a:gd name="T3" fmla="*/ 32 h 47"/>
                    <a:gd name="T4" fmla="*/ 0 w 46"/>
                    <a:gd name="T5" fmla="*/ 0 h 47"/>
                    <a:gd name="T6" fmla="*/ 42 w 46"/>
                    <a:gd name="T7" fmla="*/ 4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47">
                      <a:moveTo>
                        <a:pt x="42" y="41"/>
                      </a:moveTo>
                      <a:cubicBezTo>
                        <a:pt x="42" y="41"/>
                        <a:pt x="23" y="47"/>
                        <a:pt x="12" y="32"/>
                      </a:cubicBezTo>
                      <a:cubicBezTo>
                        <a:pt x="1" y="18"/>
                        <a:pt x="0" y="0"/>
                        <a:pt x="0" y="0"/>
                      </a:cubicBezTo>
                      <a:cubicBezTo>
                        <a:pt x="0" y="0"/>
                        <a:pt x="46" y="1"/>
                        <a:pt x="42" y="4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2" name="Freeform: Shape 181"/>
                <p:cNvSpPr>
                  <a:spLocks/>
                </p:cNvSpPr>
                <p:nvPr/>
              </p:nvSpPr>
              <p:spPr bwMode="auto">
                <a:xfrm>
                  <a:off x="9467062" y="1971492"/>
                  <a:ext cx="134780" cy="100339"/>
                </a:xfrm>
                <a:custGeom>
                  <a:avLst/>
                  <a:gdLst>
                    <a:gd name="T0" fmla="*/ 56 w 56"/>
                    <a:gd name="T1" fmla="*/ 38 h 51"/>
                    <a:gd name="T2" fmla="*/ 25 w 56"/>
                    <a:gd name="T3" fmla="*/ 44 h 51"/>
                    <a:gd name="T4" fmla="*/ 0 w 56"/>
                    <a:gd name="T5" fmla="*/ 20 h 51"/>
                    <a:gd name="T6" fmla="*/ 56 w 56"/>
                    <a:gd name="T7" fmla="*/ 3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1">
                      <a:moveTo>
                        <a:pt x="56" y="38"/>
                      </a:moveTo>
                      <a:cubicBezTo>
                        <a:pt x="56" y="38"/>
                        <a:pt x="42" y="51"/>
                        <a:pt x="25" y="44"/>
                      </a:cubicBezTo>
                      <a:cubicBezTo>
                        <a:pt x="9" y="36"/>
                        <a:pt x="0" y="20"/>
                        <a:pt x="0" y="20"/>
                      </a:cubicBezTo>
                      <a:cubicBezTo>
                        <a:pt x="0" y="20"/>
                        <a:pt x="42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3" name="Freeform: Shape 182"/>
                <p:cNvSpPr>
                  <a:spLocks/>
                </p:cNvSpPr>
                <p:nvPr/>
              </p:nvSpPr>
              <p:spPr bwMode="auto">
                <a:xfrm>
                  <a:off x="9495349" y="2063696"/>
                  <a:ext cx="133116" cy="93560"/>
                </a:xfrm>
                <a:custGeom>
                  <a:avLst/>
                  <a:gdLst>
                    <a:gd name="T0" fmla="*/ 55 w 55"/>
                    <a:gd name="T1" fmla="*/ 21 h 48"/>
                    <a:gd name="T2" fmla="*/ 34 w 55"/>
                    <a:gd name="T3" fmla="*/ 44 h 48"/>
                    <a:gd name="T4" fmla="*/ 0 w 55"/>
                    <a:gd name="T5" fmla="*/ 41 h 48"/>
                    <a:gd name="T6" fmla="*/ 55 w 55"/>
                    <a:gd name="T7" fmla="*/ 2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48">
                      <a:moveTo>
                        <a:pt x="55" y="21"/>
                      </a:moveTo>
                      <a:cubicBezTo>
                        <a:pt x="55" y="21"/>
                        <a:pt x="52" y="41"/>
                        <a:pt x="34" y="44"/>
                      </a:cubicBezTo>
                      <a:cubicBezTo>
                        <a:pt x="17" y="48"/>
                        <a:pt x="0" y="41"/>
                        <a:pt x="0" y="41"/>
                      </a:cubicBezTo>
                      <a:cubicBezTo>
                        <a:pt x="0" y="41"/>
                        <a:pt x="20" y="0"/>
                        <a:pt x="55" y="2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4" name="Freeform: Shape 183"/>
                <p:cNvSpPr>
                  <a:spLocks/>
                </p:cNvSpPr>
                <p:nvPr/>
              </p:nvSpPr>
              <p:spPr bwMode="auto">
                <a:xfrm>
                  <a:off x="9378873" y="2031154"/>
                  <a:ext cx="134780" cy="94916"/>
                </a:xfrm>
                <a:custGeom>
                  <a:avLst/>
                  <a:gdLst>
                    <a:gd name="T0" fmla="*/ 56 w 56"/>
                    <a:gd name="T1" fmla="*/ 24 h 49"/>
                    <a:gd name="T2" fmla="*/ 34 w 56"/>
                    <a:gd name="T3" fmla="*/ 46 h 49"/>
                    <a:gd name="T4" fmla="*/ 0 w 56"/>
                    <a:gd name="T5" fmla="*/ 41 h 49"/>
                    <a:gd name="T6" fmla="*/ 56 w 56"/>
                    <a:gd name="T7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9">
                      <a:moveTo>
                        <a:pt x="56" y="24"/>
                      </a:moveTo>
                      <a:cubicBezTo>
                        <a:pt x="56" y="24"/>
                        <a:pt x="52" y="43"/>
                        <a:pt x="34" y="46"/>
                      </a:cubicBezTo>
                      <a:cubicBezTo>
                        <a:pt x="16" y="49"/>
                        <a:pt x="0" y="41"/>
                        <a:pt x="0" y="41"/>
                      </a:cubicBezTo>
                      <a:cubicBezTo>
                        <a:pt x="0" y="41"/>
                        <a:pt x="22" y="0"/>
                        <a:pt x="56" y="2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5" name="Freeform: Shape 184"/>
                <p:cNvSpPr>
                  <a:spLocks/>
                </p:cNvSpPr>
                <p:nvPr/>
              </p:nvSpPr>
              <p:spPr bwMode="auto">
                <a:xfrm>
                  <a:off x="9390521" y="1894204"/>
                  <a:ext cx="134780" cy="101696"/>
                </a:xfrm>
                <a:custGeom>
                  <a:avLst/>
                  <a:gdLst>
                    <a:gd name="T0" fmla="*/ 56 w 56"/>
                    <a:gd name="T1" fmla="*/ 38 h 52"/>
                    <a:gd name="T2" fmla="*/ 25 w 56"/>
                    <a:gd name="T3" fmla="*/ 44 h 52"/>
                    <a:gd name="T4" fmla="*/ 0 w 56"/>
                    <a:gd name="T5" fmla="*/ 22 h 52"/>
                    <a:gd name="T6" fmla="*/ 56 w 56"/>
                    <a:gd name="T7" fmla="*/ 3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2">
                      <a:moveTo>
                        <a:pt x="56" y="38"/>
                      </a:moveTo>
                      <a:cubicBezTo>
                        <a:pt x="56" y="38"/>
                        <a:pt x="42" y="52"/>
                        <a:pt x="25" y="44"/>
                      </a:cubicBezTo>
                      <a:cubicBezTo>
                        <a:pt x="9" y="37"/>
                        <a:pt x="0" y="22"/>
                        <a:pt x="0" y="22"/>
                      </a:cubicBezTo>
                      <a:cubicBezTo>
                        <a:pt x="0" y="22"/>
                        <a:pt x="40" y="0"/>
                        <a:pt x="56" y="3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6" name="Freeform: Shape 185"/>
                <p:cNvSpPr>
                  <a:spLocks/>
                </p:cNvSpPr>
                <p:nvPr/>
              </p:nvSpPr>
              <p:spPr bwMode="auto">
                <a:xfrm>
                  <a:off x="9340602" y="1968781"/>
                  <a:ext cx="114813" cy="80001"/>
                </a:xfrm>
                <a:custGeom>
                  <a:avLst/>
                  <a:gdLst>
                    <a:gd name="T0" fmla="*/ 48 w 48"/>
                    <a:gd name="T1" fmla="*/ 26 h 41"/>
                    <a:gd name="T2" fmla="*/ 26 w 48"/>
                    <a:gd name="T3" fmla="*/ 39 h 41"/>
                    <a:gd name="T4" fmla="*/ 0 w 48"/>
                    <a:gd name="T5" fmla="*/ 28 h 41"/>
                    <a:gd name="T6" fmla="*/ 48 w 48"/>
                    <a:gd name="T7" fmla="*/ 2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41">
                      <a:moveTo>
                        <a:pt x="48" y="26"/>
                      </a:moveTo>
                      <a:cubicBezTo>
                        <a:pt x="48" y="26"/>
                        <a:pt x="41" y="41"/>
                        <a:pt x="26" y="39"/>
                      </a:cubicBezTo>
                      <a:cubicBezTo>
                        <a:pt x="11" y="37"/>
                        <a:pt x="0" y="28"/>
                        <a:pt x="0" y="28"/>
                      </a:cubicBezTo>
                      <a:cubicBezTo>
                        <a:pt x="0" y="28"/>
                        <a:pt x="27" y="0"/>
                        <a:pt x="48" y="2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7" name="Freeform: Shape 186"/>
                <p:cNvSpPr>
                  <a:spLocks/>
                </p:cNvSpPr>
                <p:nvPr/>
              </p:nvSpPr>
              <p:spPr bwMode="auto">
                <a:xfrm>
                  <a:off x="9432119" y="1772170"/>
                  <a:ext cx="93181" cy="81356"/>
                </a:xfrm>
                <a:custGeom>
                  <a:avLst/>
                  <a:gdLst>
                    <a:gd name="T0" fmla="*/ 39 w 39"/>
                    <a:gd name="T1" fmla="*/ 34 h 41"/>
                    <a:gd name="T2" fmla="*/ 13 w 39"/>
                    <a:gd name="T3" fmla="*/ 30 h 41"/>
                    <a:gd name="T4" fmla="*/ 0 w 39"/>
                    <a:gd name="T5" fmla="*/ 6 h 41"/>
                    <a:gd name="T6" fmla="*/ 39 w 39"/>
                    <a:gd name="T7" fmla="*/ 3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1">
                      <a:moveTo>
                        <a:pt x="39" y="34"/>
                      </a:moveTo>
                      <a:cubicBezTo>
                        <a:pt x="39" y="34"/>
                        <a:pt x="24" y="41"/>
                        <a:pt x="13" y="30"/>
                      </a:cubicBezTo>
                      <a:cubicBezTo>
                        <a:pt x="3" y="20"/>
                        <a:pt x="0" y="6"/>
                        <a:pt x="0" y="6"/>
                      </a:cubicBezTo>
                      <a:cubicBezTo>
                        <a:pt x="0" y="6"/>
                        <a:pt x="37" y="0"/>
                        <a:pt x="39" y="3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8" name="Freeform: Shape 187"/>
                <p:cNvSpPr>
                  <a:spLocks/>
                </p:cNvSpPr>
                <p:nvPr/>
              </p:nvSpPr>
              <p:spPr bwMode="auto">
                <a:xfrm>
                  <a:off x="9345594" y="1717933"/>
                  <a:ext cx="73214" cy="62373"/>
                </a:xfrm>
                <a:custGeom>
                  <a:avLst/>
                  <a:gdLst>
                    <a:gd name="T0" fmla="*/ 31 w 31"/>
                    <a:gd name="T1" fmla="*/ 27 h 32"/>
                    <a:gd name="T2" fmla="*/ 11 w 31"/>
                    <a:gd name="T3" fmla="*/ 24 h 32"/>
                    <a:gd name="T4" fmla="*/ 0 w 31"/>
                    <a:gd name="T5" fmla="*/ 4 h 32"/>
                    <a:gd name="T6" fmla="*/ 31 w 31"/>
                    <a:gd name="T7" fmla="*/ 2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2">
                      <a:moveTo>
                        <a:pt x="31" y="27"/>
                      </a:moveTo>
                      <a:cubicBezTo>
                        <a:pt x="31" y="27"/>
                        <a:pt x="19" y="32"/>
                        <a:pt x="11" y="24"/>
                      </a:cubicBezTo>
                      <a:cubicBezTo>
                        <a:pt x="2" y="16"/>
                        <a:pt x="0" y="4"/>
                        <a:pt x="0" y="4"/>
                      </a:cubicBezTo>
                      <a:cubicBezTo>
                        <a:pt x="0" y="4"/>
                        <a:pt x="30" y="0"/>
                        <a:pt x="31" y="27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9" name="Freeform: Shape 188"/>
                <p:cNvSpPr>
                  <a:spLocks/>
                </p:cNvSpPr>
                <p:nvPr/>
              </p:nvSpPr>
              <p:spPr bwMode="auto">
                <a:xfrm>
                  <a:off x="9477046" y="1692170"/>
                  <a:ext cx="91518" cy="78644"/>
                </a:xfrm>
                <a:custGeom>
                  <a:avLst/>
                  <a:gdLst>
                    <a:gd name="T0" fmla="*/ 32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2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2" y="36"/>
                      </a:moveTo>
                      <a:cubicBezTo>
                        <a:pt x="32" y="36"/>
                        <a:pt x="16" y="40"/>
                        <a:pt x="8" y="27"/>
                      </a:cubicBezTo>
                      <a:cubicBezTo>
                        <a:pt x="0" y="15"/>
                        <a:pt x="0" y="0"/>
                        <a:pt x="0" y="0"/>
                      </a:cubicBezTo>
                      <a:cubicBezTo>
                        <a:pt x="0" y="0"/>
                        <a:pt x="38" y="4"/>
                        <a:pt x="32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40" name="Freeform: Shape 189"/>
                <p:cNvSpPr>
                  <a:spLocks/>
                </p:cNvSpPr>
                <p:nvPr/>
              </p:nvSpPr>
              <p:spPr bwMode="auto">
                <a:xfrm>
                  <a:off x="9488693" y="1593187"/>
                  <a:ext cx="91518" cy="78644"/>
                </a:xfrm>
                <a:custGeom>
                  <a:avLst/>
                  <a:gdLst>
                    <a:gd name="T0" fmla="*/ 31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1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1" y="36"/>
                      </a:moveTo>
                      <a:cubicBezTo>
                        <a:pt x="31" y="36"/>
                        <a:pt x="15" y="40"/>
                        <a:pt x="8" y="27"/>
                      </a:cubicBezTo>
                      <a:cubicBezTo>
                        <a:pt x="0" y="14"/>
                        <a:pt x="0" y="0"/>
                        <a:pt x="0" y="0"/>
                      </a:cubicBezTo>
                      <a:cubicBezTo>
                        <a:pt x="0" y="0"/>
                        <a:pt x="38" y="3"/>
                        <a:pt x="31" y="36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41" name="Freeform: Shape 190"/>
                <p:cNvSpPr>
                  <a:spLocks/>
                </p:cNvSpPr>
                <p:nvPr/>
              </p:nvSpPr>
              <p:spPr bwMode="auto">
                <a:xfrm>
                  <a:off x="9739950" y="1482000"/>
                  <a:ext cx="103165" cy="88136"/>
                </a:xfrm>
                <a:custGeom>
                  <a:avLst/>
                  <a:gdLst>
                    <a:gd name="T0" fmla="*/ 11 w 43"/>
                    <a:gd name="T1" fmla="*/ 45 h 45"/>
                    <a:gd name="T2" fmla="*/ 7 w 43"/>
                    <a:gd name="T3" fmla="*/ 20 h 45"/>
                    <a:gd name="T4" fmla="*/ 27 w 43"/>
                    <a:gd name="T5" fmla="*/ 0 h 45"/>
                    <a:gd name="T6" fmla="*/ 11 w 43"/>
                    <a:gd name="T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45">
                      <a:moveTo>
                        <a:pt x="11" y="45"/>
                      </a:moveTo>
                      <a:cubicBezTo>
                        <a:pt x="11" y="45"/>
                        <a:pt x="0" y="33"/>
                        <a:pt x="7" y="20"/>
                      </a:cubicBezTo>
                      <a:cubicBezTo>
                        <a:pt x="14" y="7"/>
                        <a:pt x="27" y="0"/>
                        <a:pt x="27" y="0"/>
                      </a:cubicBezTo>
                      <a:cubicBezTo>
                        <a:pt x="27" y="0"/>
                        <a:pt x="43" y="34"/>
                        <a:pt x="11" y="4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42" name="Freeform: Shape 191"/>
                <p:cNvSpPr>
                  <a:spLocks/>
                </p:cNvSpPr>
                <p:nvPr/>
              </p:nvSpPr>
              <p:spPr bwMode="auto">
                <a:xfrm>
                  <a:off x="10092707" y="1696238"/>
                  <a:ext cx="84862" cy="66441"/>
                </a:xfrm>
                <a:custGeom>
                  <a:avLst/>
                  <a:gdLst>
                    <a:gd name="T0" fmla="*/ 3 w 35"/>
                    <a:gd name="T1" fmla="*/ 29 h 34"/>
                    <a:gd name="T2" fmla="*/ 11 w 35"/>
                    <a:gd name="T3" fmla="*/ 8 h 34"/>
                    <a:gd name="T4" fmla="*/ 35 w 35"/>
                    <a:gd name="T5" fmla="*/ 0 h 34"/>
                    <a:gd name="T6" fmla="*/ 3 w 35"/>
                    <a:gd name="T7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9"/>
                      </a:moveTo>
                      <a:cubicBezTo>
                        <a:pt x="3" y="29"/>
                        <a:pt x="0" y="15"/>
                        <a:pt x="11" y="8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3" y="34"/>
                        <a:pt x="3" y="2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43" name="Freeform: Shape 192"/>
                <p:cNvSpPr>
                  <a:spLocks/>
                </p:cNvSpPr>
                <p:nvPr/>
              </p:nvSpPr>
              <p:spPr bwMode="auto">
                <a:xfrm>
                  <a:off x="10232479" y="1858950"/>
                  <a:ext cx="83197" cy="66441"/>
                </a:xfrm>
                <a:custGeom>
                  <a:avLst/>
                  <a:gdLst>
                    <a:gd name="T0" fmla="*/ 3 w 35"/>
                    <a:gd name="T1" fmla="*/ 28 h 34"/>
                    <a:gd name="T2" fmla="*/ 11 w 35"/>
                    <a:gd name="T3" fmla="*/ 7 h 34"/>
                    <a:gd name="T4" fmla="*/ 35 w 35"/>
                    <a:gd name="T5" fmla="*/ 0 h 34"/>
                    <a:gd name="T6" fmla="*/ 3 w 35"/>
                    <a:gd name="T7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8"/>
                      </a:moveTo>
                      <a:cubicBezTo>
                        <a:pt x="3" y="28"/>
                        <a:pt x="0" y="14"/>
                        <a:pt x="11" y="7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2" y="34"/>
                        <a:pt x="3" y="2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44" name="Freeform: Shape 193"/>
                <p:cNvSpPr>
                  <a:spLocks/>
                </p:cNvSpPr>
                <p:nvPr/>
              </p:nvSpPr>
              <p:spPr bwMode="auto">
                <a:xfrm>
                  <a:off x="9269052" y="1868441"/>
                  <a:ext cx="103165" cy="71865"/>
                </a:xfrm>
                <a:custGeom>
                  <a:avLst/>
                  <a:gdLst>
                    <a:gd name="T0" fmla="*/ 43 w 43"/>
                    <a:gd name="T1" fmla="*/ 25 h 37"/>
                    <a:gd name="T2" fmla="*/ 22 w 43"/>
                    <a:gd name="T3" fmla="*/ 34 h 37"/>
                    <a:gd name="T4" fmla="*/ 0 w 43"/>
                    <a:gd name="T5" fmla="*/ 21 h 37"/>
                    <a:gd name="T6" fmla="*/ 43 w 43"/>
                    <a:gd name="T7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7">
                      <a:moveTo>
                        <a:pt x="43" y="25"/>
                      </a:moveTo>
                      <a:cubicBezTo>
                        <a:pt x="43" y="25"/>
                        <a:pt x="35" y="37"/>
                        <a:pt x="22" y="34"/>
                      </a:cubicBezTo>
                      <a:cubicBezTo>
                        <a:pt x="9" y="31"/>
                        <a:pt x="0" y="21"/>
                        <a:pt x="0" y="21"/>
                      </a:cubicBezTo>
                      <a:cubicBezTo>
                        <a:pt x="0" y="21"/>
                        <a:pt x="27" y="0"/>
                        <a:pt x="43" y="2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45" name="Freeform: Shape 194"/>
                <p:cNvSpPr>
                  <a:spLocks/>
                </p:cNvSpPr>
                <p:nvPr/>
              </p:nvSpPr>
              <p:spPr bwMode="auto">
                <a:xfrm>
                  <a:off x="9744941" y="1605390"/>
                  <a:ext cx="93181" cy="93560"/>
                </a:xfrm>
                <a:custGeom>
                  <a:avLst/>
                  <a:gdLst>
                    <a:gd name="T0" fmla="*/ 15 w 39"/>
                    <a:gd name="T1" fmla="*/ 48 h 48"/>
                    <a:gd name="T2" fmla="*/ 1 w 39"/>
                    <a:gd name="T3" fmla="*/ 26 h 48"/>
                    <a:gd name="T4" fmla="*/ 11 w 39"/>
                    <a:gd name="T5" fmla="*/ 0 h 48"/>
                    <a:gd name="T6" fmla="*/ 15 w 39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8">
                      <a:moveTo>
                        <a:pt x="15" y="48"/>
                      </a:moveTo>
                      <a:cubicBezTo>
                        <a:pt x="15" y="48"/>
                        <a:pt x="0" y="41"/>
                        <a:pt x="1" y="26"/>
                      </a:cubicBezTo>
                      <a:cubicBezTo>
                        <a:pt x="2" y="11"/>
                        <a:pt x="11" y="0"/>
                        <a:pt x="11" y="0"/>
                      </a:cubicBezTo>
                      <a:cubicBezTo>
                        <a:pt x="11" y="0"/>
                        <a:pt x="39" y="25"/>
                        <a:pt x="15" y="4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46" name="Freeform: Shape 195"/>
                <p:cNvSpPr>
                  <a:spLocks/>
                </p:cNvSpPr>
                <p:nvPr/>
              </p:nvSpPr>
              <p:spPr bwMode="auto">
                <a:xfrm>
                  <a:off x="9362233" y="1827763"/>
                  <a:ext cx="93181" cy="77289"/>
                </a:xfrm>
                <a:custGeom>
                  <a:avLst/>
                  <a:gdLst>
                    <a:gd name="T0" fmla="*/ 39 w 39"/>
                    <a:gd name="T1" fmla="*/ 33 h 40"/>
                    <a:gd name="T2" fmla="*/ 14 w 39"/>
                    <a:gd name="T3" fmla="*/ 30 h 40"/>
                    <a:gd name="T4" fmla="*/ 0 w 39"/>
                    <a:gd name="T5" fmla="*/ 5 h 40"/>
                    <a:gd name="T6" fmla="*/ 39 w 39"/>
                    <a:gd name="T7" fmla="*/ 3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0">
                      <a:moveTo>
                        <a:pt x="39" y="33"/>
                      </a:moveTo>
                      <a:cubicBezTo>
                        <a:pt x="39" y="33"/>
                        <a:pt x="24" y="40"/>
                        <a:pt x="14" y="30"/>
                      </a:cubicBezTo>
                      <a:cubicBezTo>
                        <a:pt x="3" y="19"/>
                        <a:pt x="0" y="5"/>
                        <a:pt x="0" y="5"/>
                      </a:cubicBezTo>
                      <a:cubicBezTo>
                        <a:pt x="0" y="5"/>
                        <a:pt x="38" y="0"/>
                        <a:pt x="39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47" name="Freeform: Shape 196"/>
                <p:cNvSpPr>
                  <a:spLocks/>
                </p:cNvSpPr>
                <p:nvPr/>
              </p:nvSpPr>
              <p:spPr bwMode="auto">
                <a:xfrm>
                  <a:off x="9586867" y="1650136"/>
                  <a:ext cx="134780" cy="132882"/>
                </a:xfrm>
                <a:custGeom>
                  <a:avLst/>
                  <a:gdLst>
                    <a:gd name="T0" fmla="*/ 25 w 56"/>
                    <a:gd name="T1" fmla="*/ 68 h 68"/>
                    <a:gd name="T2" fmla="*/ 1 w 56"/>
                    <a:gd name="T3" fmla="*/ 40 h 68"/>
                    <a:gd name="T4" fmla="*/ 11 w 56"/>
                    <a:gd name="T5" fmla="*/ 0 h 68"/>
                    <a:gd name="T6" fmla="*/ 25 w 56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8">
                      <a:moveTo>
                        <a:pt x="25" y="68"/>
                      </a:moveTo>
                      <a:cubicBezTo>
                        <a:pt x="25" y="68"/>
                        <a:pt x="3" y="61"/>
                        <a:pt x="1" y="40"/>
                      </a:cubicBezTo>
                      <a:cubicBezTo>
                        <a:pt x="0" y="19"/>
                        <a:pt x="11" y="0"/>
                        <a:pt x="11" y="0"/>
                      </a:cubicBezTo>
                      <a:cubicBezTo>
                        <a:pt x="11" y="0"/>
                        <a:pt x="56" y="31"/>
                        <a:pt x="25" y="6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48" name="Freeform: Shape 197"/>
                <p:cNvSpPr>
                  <a:spLocks/>
                </p:cNvSpPr>
                <p:nvPr/>
              </p:nvSpPr>
              <p:spPr bwMode="auto">
                <a:xfrm>
                  <a:off x="9804843" y="1788441"/>
                  <a:ext cx="194682" cy="162712"/>
                </a:xfrm>
                <a:custGeom>
                  <a:avLst/>
                  <a:gdLst>
                    <a:gd name="T0" fmla="*/ 21 w 81"/>
                    <a:gd name="T1" fmla="*/ 83 h 83"/>
                    <a:gd name="T2" fmla="*/ 14 w 81"/>
                    <a:gd name="T3" fmla="*/ 36 h 83"/>
                    <a:gd name="T4" fmla="*/ 51 w 81"/>
                    <a:gd name="T5" fmla="*/ 0 h 83"/>
                    <a:gd name="T6" fmla="*/ 21 w 81"/>
                    <a:gd name="T7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83">
                      <a:moveTo>
                        <a:pt x="21" y="83"/>
                      </a:moveTo>
                      <a:cubicBezTo>
                        <a:pt x="21" y="83"/>
                        <a:pt x="0" y="60"/>
                        <a:pt x="14" y="36"/>
                      </a:cubicBezTo>
                      <a:cubicBezTo>
                        <a:pt x="27" y="12"/>
                        <a:pt x="51" y="0"/>
                        <a:pt x="51" y="0"/>
                      </a:cubicBezTo>
                      <a:cubicBezTo>
                        <a:pt x="51" y="0"/>
                        <a:pt x="81" y="65"/>
                        <a:pt x="21" y="8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49" name="Freeform: Shape 198"/>
                <p:cNvSpPr>
                  <a:spLocks/>
                </p:cNvSpPr>
                <p:nvPr/>
              </p:nvSpPr>
              <p:spPr bwMode="auto">
                <a:xfrm>
                  <a:off x="9951271" y="1864374"/>
                  <a:ext cx="124797" cy="100339"/>
                </a:xfrm>
                <a:custGeom>
                  <a:avLst/>
                  <a:gdLst>
                    <a:gd name="T0" fmla="*/ 10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0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50" name="Freeform: Shape 199"/>
                <p:cNvSpPr>
                  <a:spLocks/>
                </p:cNvSpPr>
                <p:nvPr/>
              </p:nvSpPr>
              <p:spPr bwMode="auto">
                <a:xfrm>
                  <a:off x="10081059" y="1868441"/>
                  <a:ext cx="124797" cy="100339"/>
                </a:xfrm>
                <a:custGeom>
                  <a:avLst/>
                  <a:gdLst>
                    <a:gd name="T0" fmla="*/ 0 w 52"/>
                    <a:gd name="T1" fmla="*/ 33 h 51"/>
                    <a:gd name="T2" fmla="*/ 17 w 52"/>
                    <a:gd name="T3" fmla="*/ 7 h 51"/>
                    <a:gd name="T4" fmla="*/ 52 w 52"/>
                    <a:gd name="T5" fmla="*/ 5 h 51"/>
                    <a:gd name="T6" fmla="*/ 0 w 52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0" y="33"/>
                      </a:moveTo>
                      <a:cubicBezTo>
                        <a:pt x="0" y="33"/>
                        <a:pt x="0" y="13"/>
                        <a:pt x="17" y="7"/>
                      </a:cubicBezTo>
                      <a:cubicBezTo>
                        <a:pt x="35" y="0"/>
                        <a:pt x="52" y="5"/>
                        <a:pt x="52" y="5"/>
                      </a:cubicBezTo>
                      <a:cubicBezTo>
                        <a:pt x="52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51" name="Freeform: Shape 200"/>
                <p:cNvSpPr>
                  <a:spLocks/>
                </p:cNvSpPr>
                <p:nvPr/>
              </p:nvSpPr>
              <p:spPr bwMode="auto">
                <a:xfrm>
                  <a:off x="10066084" y="1788441"/>
                  <a:ext cx="128125" cy="98984"/>
                </a:xfrm>
                <a:custGeom>
                  <a:avLst/>
                  <a:gdLst>
                    <a:gd name="T0" fmla="*/ 0 w 53"/>
                    <a:gd name="T1" fmla="*/ 33 h 51"/>
                    <a:gd name="T2" fmla="*/ 18 w 53"/>
                    <a:gd name="T3" fmla="*/ 6 h 51"/>
                    <a:gd name="T4" fmla="*/ 53 w 53"/>
                    <a:gd name="T5" fmla="*/ 5 h 51"/>
                    <a:gd name="T6" fmla="*/ 0 w 53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51">
                      <a:moveTo>
                        <a:pt x="0" y="33"/>
                      </a:moveTo>
                      <a:cubicBezTo>
                        <a:pt x="0" y="33"/>
                        <a:pt x="0" y="12"/>
                        <a:pt x="18" y="6"/>
                      </a:cubicBezTo>
                      <a:cubicBezTo>
                        <a:pt x="35" y="0"/>
                        <a:pt x="53" y="5"/>
                        <a:pt x="53" y="5"/>
                      </a:cubicBezTo>
                      <a:cubicBezTo>
                        <a:pt x="53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52" name="Freeform: Shape 201"/>
                <p:cNvSpPr>
                  <a:spLocks/>
                </p:cNvSpPr>
                <p:nvPr/>
              </p:nvSpPr>
              <p:spPr bwMode="auto">
                <a:xfrm>
                  <a:off x="9962919" y="1726068"/>
                  <a:ext cx="124797" cy="97627"/>
                </a:xfrm>
                <a:custGeom>
                  <a:avLst/>
                  <a:gdLst>
                    <a:gd name="T0" fmla="*/ 11 w 52"/>
                    <a:gd name="T1" fmla="*/ 50 h 50"/>
                    <a:gd name="T2" fmla="*/ 12 w 52"/>
                    <a:gd name="T3" fmla="*/ 19 h 50"/>
                    <a:gd name="T4" fmla="*/ 42 w 52"/>
                    <a:gd name="T5" fmla="*/ 0 h 50"/>
                    <a:gd name="T6" fmla="*/ 11 w 52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0">
                      <a:moveTo>
                        <a:pt x="11" y="50"/>
                      </a:moveTo>
                      <a:cubicBezTo>
                        <a:pt x="11" y="50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6"/>
                        <a:pt x="11" y="5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53" name="Freeform: Shape 202"/>
                <p:cNvSpPr>
                  <a:spLocks/>
                </p:cNvSpPr>
                <p:nvPr/>
              </p:nvSpPr>
              <p:spPr bwMode="auto">
                <a:xfrm>
                  <a:off x="9936296" y="1623017"/>
                  <a:ext cx="124797" cy="98984"/>
                </a:xfrm>
                <a:custGeom>
                  <a:avLst/>
                  <a:gdLst>
                    <a:gd name="T0" fmla="*/ 11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1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1" y="51"/>
                      </a:moveTo>
                      <a:cubicBezTo>
                        <a:pt x="11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1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54" name="Freeform: Shape 203"/>
                <p:cNvSpPr>
                  <a:spLocks/>
                </p:cNvSpPr>
                <p:nvPr/>
              </p:nvSpPr>
              <p:spPr bwMode="auto">
                <a:xfrm>
                  <a:off x="9819819" y="1538949"/>
                  <a:ext cx="121469" cy="98984"/>
                </a:xfrm>
                <a:custGeom>
                  <a:avLst/>
                  <a:gdLst>
                    <a:gd name="T0" fmla="*/ 10 w 51"/>
                    <a:gd name="T1" fmla="*/ 51 h 51"/>
                    <a:gd name="T2" fmla="*/ 11 w 51"/>
                    <a:gd name="T3" fmla="*/ 19 h 51"/>
                    <a:gd name="T4" fmla="*/ 41 w 51"/>
                    <a:gd name="T5" fmla="*/ 0 h 51"/>
                    <a:gd name="T6" fmla="*/ 10 w 51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1" y="19"/>
                      </a:cubicBezTo>
                      <a:cubicBezTo>
                        <a:pt x="23" y="5"/>
                        <a:pt x="41" y="0"/>
                        <a:pt x="41" y="0"/>
                      </a:cubicBezTo>
                      <a:cubicBezTo>
                        <a:pt x="41" y="0"/>
                        <a:pt x="51" y="47"/>
                        <a:pt x="10" y="51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55" name="Freeform: Shape 204"/>
                <p:cNvSpPr>
                  <a:spLocks/>
                </p:cNvSpPr>
                <p:nvPr/>
              </p:nvSpPr>
              <p:spPr bwMode="auto">
                <a:xfrm>
                  <a:off x="9628465" y="1517254"/>
                  <a:ext cx="119804" cy="112543"/>
                </a:xfrm>
                <a:custGeom>
                  <a:avLst/>
                  <a:gdLst>
                    <a:gd name="T0" fmla="*/ 25 w 50"/>
                    <a:gd name="T1" fmla="*/ 58 h 58"/>
                    <a:gd name="T2" fmla="*/ 3 w 50"/>
                    <a:gd name="T3" fmla="*/ 35 h 58"/>
                    <a:gd name="T4" fmla="*/ 9 w 50"/>
                    <a:gd name="T5" fmla="*/ 0 h 58"/>
                    <a:gd name="T6" fmla="*/ 25 w 50"/>
                    <a:gd name="T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8">
                      <a:moveTo>
                        <a:pt x="25" y="58"/>
                      </a:moveTo>
                      <a:cubicBezTo>
                        <a:pt x="25" y="58"/>
                        <a:pt x="5" y="53"/>
                        <a:pt x="3" y="35"/>
                      </a:cubicBezTo>
                      <a:cubicBezTo>
                        <a:pt x="0" y="17"/>
                        <a:pt x="9" y="0"/>
                        <a:pt x="9" y="0"/>
                      </a:cubicBezTo>
                      <a:cubicBezTo>
                        <a:pt x="9" y="0"/>
                        <a:pt x="50" y="24"/>
                        <a:pt x="25" y="58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56" name="Freeform: Shape 205"/>
                <p:cNvSpPr>
                  <a:spLocks/>
                </p:cNvSpPr>
                <p:nvPr/>
              </p:nvSpPr>
              <p:spPr bwMode="auto">
                <a:xfrm>
                  <a:off x="9982886" y="2044713"/>
                  <a:ext cx="138108" cy="94916"/>
                </a:xfrm>
                <a:custGeom>
                  <a:avLst/>
                  <a:gdLst>
                    <a:gd name="T0" fmla="*/ 0 w 58"/>
                    <a:gd name="T1" fmla="*/ 19 h 49"/>
                    <a:gd name="T2" fmla="*/ 25 w 58"/>
                    <a:gd name="T3" fmla="*/ 0 h 49"/>
                    <a:gd name="T4" fmla="*/ 58 w 58"/>
                    <a:gd name="T5" fmla="*/ 10 h 49"/>
                    <a:gd name="T6" fmla="*/ 0 w 58"/>
                    <a:gd name="T7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49">
                      <a:moveTo>
                        <a:pt x="0" y="19"/>
                      </a:moveTo>
                      <a:cubicBezTo>
                        <a:pt x="0" y="19"/>
                        <a:pt x="7" y="0"/>
                        <a:pt x="25" y="0"/>
                      </a:cubicBezTo>
                      <a:cubicBezTo>
                        <a:pt x="43" y="0"/>
                        <a:pt x="58" y="10"/>
                        <a:pt x="58" y="10"/>
                      </a:cubicBezTo>
                      <a:cubicBezTo>
                        <a:pt x="58" y="10"/>
                        <a:pt x="29" y="49"/>
                        <a:pt x="0" y="19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57" name="Freeform: Shape 206"/>
                <p:cNvSpPr>
                  <a:spLocks/>
                </p:cNvSpPr>
                <p:nvPr/>
              </p:nvSpPr>
              <p:spPr bwMode="auto">
                <a:xfrm>
                  <a:off x="10004517" y="1966069"/>
                  <a:ext cx="126460" cy="96272"/>
                </a:xfrm>
                <a:custGeom>
                  <a:avLst/>
                  <a:gdLst>
                    <a:gd name="T0" fmla="*/ 0 w 53"/>
                    <a:gd name="T1" fmla="*/ 20 h 49"/>
                    <a:gd name="T2" fmla="*/ 23 w 53"/>
                    <a:gd name="T3" fmla="*/ 0 h 49"/>
                    <a:gd name="T4" fmla="*/ 53 w 53"/>
                    <a:gd name="T5" fmla="*/ 11 h 49"/>
                    <a:gd name="T6" fmla="*/ 0 w 53"/>
                    <a:gd name="T7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49">
                      <a:moveTo>
                        <a:pt x="0" y="20"/>
                      </a:moveTo>
                      <a:cubicBezTo>
                        <a:pt x="0" y="20"/>
                        <a:pt x="7" y="1"/>
                        <a:pt x="23" y="0"/>
                      </a:cubicBezTo>
                      <a:cubicBezTo>
                        <a:pt x="39" y="0"/>
                        <a:pt x="53" y="11"/>
                        <a:pt x="53" y="11"/>
                      </a:cubicBezTo>
                      <a:cubicBezTo>
                        <a:pt x="53" y="11"/>
                        <a:pt x="26" y="49"/>
                        <a:pt x="0" y="20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58" name="Freeform: Shape 207"/>
                <p:cNvSpPr>
                  <a:spLocks/>
                </p:cNvSpPr>
                <p:nvPr/>
              </p:nvSpPr>
              <p:spPr bwMode="auto">
                <a:xfrm>
                  <a:off x="10167584" y="1936238"/>
                  <a:ext cx="108157" cy="86780"/>
                </a:xfrm>
                <a:custGeom>
                  <a:avLst/>
                  <a:gdLst>
                    <a:gd name="T0" fmla="*/ 0 w 45"/>
                    <a:gd name="T1" fmla="*/ 15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5"/>
                      </a:moveTo>
                      <a:cubicBezTo>
                        <a:pt x="0" y="15"/>
                        <a:pt x="10" y="0"/>
                        <a:pt x="23" y="4"/>
                      </a:cubicBezTo>
                      <a:cubicBezTo>
                        <a:pt x="37" y="8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5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359" name="Freeform: Shape 208"/>
                <p:cNvSpPr>
                  <a:spLocks/>
                </p:cNvSpPr>
                <p:nvPr/>
              </p:nvSpPr>
              <p:spPr bwMode="auto">
                <a:xfrm>
                  <a:off x="10152609" y="2006747"/>
                  <a:ext cx="108157" cy="86780"/>
                </a:xfrm>
                <a:custGeom>
                  <a:avLst/>
                  <a:gdLst>
                    <a:gd name="T0" fmla="*/ 0 w 45"/>
                    <a:gd name="T1" fmla="*/ 14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4"/>
                      </a:moveTo>
                      <a:cubicBezTo>
                        <a:pt x="0" y="14"/>
                        <a:pt x="10" y="0"/>
                        <a:pt x="23" y="4"/>
                      </a:cubicBezTo>
                      <a:cubicBezTo>
                        <a:pt x="37" y="7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4"/>
                      </a:cubicBezTo>
                      <a:close/>
                    </a:path>
                  </a:pathLst>
                </a:custGeom>
                <a:solidFill>
                  <a:srgbClr val="27A6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25" name="Rectangle 274"/>
              <p:cNvSpPr/>
              <p:nvPr/>
            </p:nvSpPr>
            <p:spPr>
              <a:xfrm>
                <a:off x="9017427" y="3154252"/>
                <a:ext cx="1559409" cy="2962385"/>
              </a:xfrm>
              <a:prstGeom prst="rect">
                <a:avLst/>
              </a:prstGeom>
              <a:solidFill>
                <a:srgbClr val="AAB2BD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26" name="Oval 275"/>
              <p:cNvSpPr/>
              <p:nvPr/>
            </p:nvSpPr>
            <p:spPr>
              <a:xfrm>
                <a:off x="9017427" y="2430642"/>
                <a:ext cx="1555560" cy="1329783"/>
              </a:xfrm>
              <a:prstGeom prst="ellipse">
                <a:avLst/>
              </a:prstGeom>
              <a:solidFill>
                <a:srgbClr val="AAB2BD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304" name="Rectangle 276"/>
            <p:cNvSpPr/>
            <p:nvPr/>
          </p:nvSpPr>
          <p:spPr>
            <a:xfrm>
              <a:off x="9496795" y="2416428"/>
              <a:ext cx="612668" cy="1015663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rPr>
                <a:t>6</a:t>
              </a:r>
            </a:p>
          </p:txBody>
        </p:sp>
        <p:sp>
          <p:nvSpPr>
            <p:cNvPr id="305" name="Freeform: Shape 278"/>
            <p:cNvSpPr/>
            <p:nvPr/>
          </p:nvSpPr>
          <p:spPr>
            <a:xfrm>
              <a:off x="5345551" y="1203809"/>
              <a:ext cx="724773" cy="446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306" name="Group 73"/>
            <p:cNvGrpSpPr/>
            <p:nvPr/>
          </p:nvGrpSpPr>
          <p:grpSpPr>
            <a:xfrm>
              <a:off x="1310362" y="4100991"/>
              <a:ext cx="1436674" cy="1375883"/>
              <a:chOff x="1310362" y="4347559"/>
              <a:chExt cx="1436674" cy="1375883"/>
            </a:xfrm>
          </p:grpSpPr>
          <p:sp>
            <p:nvSpPr>
              <p:cNvPr id="322" name="Rectangle 245"/>
              <p:cNvSpPr/>
              <p:nvPr/>
            </p:nvSpPr>
            <p:spPr>
              <a:xfrm>
                <a:off x="1310363" y="4347559"/>
                <a:ext cx="1436673" cy="335434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  <p:sp>
            <p:nvSpPr>
              <p:cNvPr id="323" name="Rectangle 5"/>
              <p:cNvSpPr/>
              <p:nvPr/>
            </p:nvSpPr>
            <p:spPr>
              <a:xfrm>
                <a:off x="1310362" y="4616317"/>
                <a:ext cx="1436674" cy="110712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此部分内容作为文字排版占位显示建议使用主题字体</a:t>
                </a:r>
              </a:p>
            </p:txBody>
          </p:sp>
        </p:grpSp>
        <p:grpSp>
          <p:nvGrpSpPr>
            <p:cNvPr id="307" name="Group 328"/>
            <p:cNvGrpSpPr/>
            <p:nvPr/>
          </p:nvGrpSpPr>
          <p:grpSpPr>
            <a:xfrm>
              <a:off x="2891643" y="3632792"/>
              <a:ext cx="1436674" cy="1375883"/>
              <a:chOff x="1310362" y="4347559"/>
              <a:chExt cx="1436674" cy="1375883"/>
            </a:xfrm>
          </p:grpSpPr>
          <p:sp>
            <p:nvSpPr>
              <p:cNvPr id="320" name="Rectangle 329"/>
              <p:cNvSpPr/>
              <p:nvPr/>
            </p:nvSpPr>
            <p:spPr>
              <a:xfrm>
                <a:off x="1310363" y="4347559"/>
                <a:ext cx="1436673" cy="335434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  <p:sp>
            <p:nvSpPr>
              <p:cNvPr id="321" name="Rectangle 330"/>
              <p:cNvSpPr/>
              <p:nvPr/>
            </p:nvSpPr>
            <p:spPr>
              <a:xfrm>
                <a:off x="1310362" y="4616317"/>
                <a:ext cx="1436674" cy="110712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此部分内容作为文字排版占位显示建议使用主题字体</a:t>
                </a:r>
              </a:p>
            </p:txBody>
          </p:sp>
        </p:grpSp>
        <p:grpSp>
          <p:nvGrpSpPr>
            <p:cNvPr id="308" name="Group 331"/>
            <p:cNvGrpSpPr/>
            <p:nvPr/>
          </p:nvGrpSpPr>
          <p:grpSpPr>
            <a:xfrm>
              <a:off x="4443302" y="3992832"/>
              <a:ext cx="1436674" cy="1375883"/>
              <a:chOff x="1310362" y="4347559"/>
              <a:chExt cx="1436674" cy="1375883"/>
            </a:xfrm>
          </p:grpSpPr>
          <p:sp>
            <p:nvSpPr>
              <p:cNvPr id="318" name="Rectangle 332"/>
              <p:cNvSpPr/>
              <p:nvPr/>
            </p:nvSpPr>
            <p:spPr>
              <a:xfrm>
                <a:off x="1310363" y="4347559"/>
                <a:ext cx="1436673" cy="335434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  <p:sp>
            <p:nvSpPr>
              <p:cNvPr id="319" name="Rectangle 333"/>
              <p:cNvSpPr/>
              <p:nvPr/>
            </p:nvSpPr>
            <p:spPr>
              <a:xfrm>
                <a:off x="1310362" y="4616317"/>
                <a:ext cx="1436674" cy="110712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此部分内容作为文字排版占位显示建议使用主题字体</a:t>
                </a:r>
              </a:p>
            </p:txBody>
          </p:sp>
        </p:grpSp>
        <p:grpSp>
          <p:nvGrpSpPr>
            <p:cNvPr id="309" name="Group 334"/>
            <p:cNvGrpSpPr/>
            <p:nvPr/>
          </p:nvGrpSpPr>
          <p:grpSpPr>
            <a:xfrm>
              <a:off x="5965385" y="3956828"/>
              <a:ext cx="1436674" cy="1375883"/>
              <a:chOff x="1310362" y="4347559"/>
              <a:chExt cx="1436674" cy="1375883"/>
            </a:xfrm>
          </p:grpSpPr>
          <p:sp>
            <p:nvSpPr>
              <p:cNvPr id="316" name="Rectangle 335"/>
              <p:cNvSpPr/>
              <p:nvPr/>
            </p:nvSpPr>
            <p:spPr>
              <a:xfrm>
                <a:off x="1310363" y="4347559"/>
                <a:ext cx="1436673" cy="335434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  <p:sp>
            <p:nvSpPr>
              <p:cNvPr id="317" name="Rectangle 336"/>
              <p:cNvSpPr/>
              <p:nvPr/>
            </p:nvSpPr>
            <p:spPr>
              <a:xfrm>
                <a:off x="1310362" y="4616317"/>
                <a:ext cx="1436674" cy="110712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此部分内容作为文字排版占位显示建议使用主题字体</a:t>
                </a:r>
              </a:p>
            </p:txBody>
          </p:sp>
        </p:grpSp>
        <p:grpSp>
          <p:nvGrpSpPr>
            <p:cNvPr id="310" name="Group 337"/>
            <p:cNvGrpSpPr/>
            <p:nvPr/>
          </p:nvGrpSpPr>
          <p:grpSpPr>
            <a:xfrm>
              <a:off x="7545666" y="4064840"/>
              <a:ext cx="1436674" cy="1375883"/>
              <a:chOff x="1310362" y="4347559"/>
              <a:chExt cx="1436674" cy="1375883"/>
            </a:xfrm>
          </p:grpSpPr>
          <p:sp>
            <p:nvSpPr>
              <p:cNvPr id="314" name="Rectangle 338"/>
              <p:cNvSpPr/>
              <p:nvPr/>
            </p:nvSpPr>
            <p:spPr>
              <a:xfrm>
                <a:off x="1310363" y="4347559"/>
                <a:ext cx="1436673" cy="335434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  <p:sp>
            <p:nvSpPr>
              <p:cNvPr id="315" name="Rectangle 339"/>
              <p:cNvSpPr/>
              <p:nvPr/>
            </p:nvSpPr>
            <p:spPr>
              <a:xfrm>
                <a:off x="1310362" y="4616317"/>
                <a:ext cx="1436674" cy="110712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此部分内容作为文字排版占位显示建议使用主题字体</a:t>
                </a:r>
              </a:p>
            </p:txBody>
          </p:sp>
        </p:grpSp>
        <p:grpSp>
          <p:nvGrpSpPr>
            <p:cNvPr id="311" name="Group 340"/>
            <p:cNvGrpSpPr/>
            <p:nvPr/>
          </p:nvGrpSpPr>
          <p:grpSpPr>
            <a:xfrm>
              <a:off x="9086716" y="3776955"/>
              <a:ext cx="1436674" cy="1375883"/>
              <a:chOff x="1310362" y="4347559"/>
              <a:chExt cx="1436674" cy="1375883"/>
            </a:xfrm>
          </p:grpSpPr>
          <p:sp>
            <p:nvSpPr>
              <p:cNvPr id="312" name="Rectangle 341"/>
              <p:cNvSpPr/>
              <p:nvPr/>
            </p:nvSpPr>
            <p:spPr>
              <a:xfrm>
                <a:off x="1310363" y="4347559"/>
                <a:ext cx="1436673" cy="335434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  <p:sp>
            <p:nvSpPr>
              <p:cNvPr id="313" name="Rectangle 342"/>
              <p:cNvSpPr/>
              <p:nvPr/>
            </p:nvSpPr>
            <p:spPr>
              <a:xfrm>
                <a:off x="1310362" y="4616317"/>
                <a:ext cx="1436674" cy="110712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此部分内容作为文字排版占位显示建议使用主题字体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5"/>
          <p:cNvSpPr>
            <a:spLocks/>
          </p:cNvSpPr>
          <p:nvPr/>
        </p:nvSpPr>
        <p:spPr bwMode="auto">
          <a:xfrm>
            <a:off x="2304207" y="4986227"/>
            <a:ext cx="1817891" cy="2790538"/>
          </a:xfrm>
          <a:custGeom>
            <a:avLst/>
            <a:gdLst>
              <a:gd name="T0" fmla="*/ 258 w 725"/>
              <a:gd name="T1" fmla="*/ 1251 h 1251"/>
              <a:gd name="T2" fmla="*/ 285 w 725"/>
              <a:gd name="T3" fmla="*/ 700 h 1251"/>
              <a:gd name="T4" fmla="*/ 0 w 725"/>
              <a:gd name="T5" fmla="*/ 315 h 1251"/>
              <a:gd name="T6" fmla="*/ 46 w 725"/>
              <a:gd name="T7" fmla="*/ 273 h 1251"/>
              <a:gd name="T8" fmla="*/ 314 w 725"/>
              <a:gd name="T9" fmla="*/ 578 h 1251"/>
              <a:gd name="T10" fmla="*/ 344 w 725"/>
              <a:gd name="T11" fmla="*/ 0 h 1251"/>
              <a:gd name="T12" fmla="*/ 412 w 725"/>
              <a:gd name="T13" fmla="*/ 0 h 1251"/>
              <a:gd name="T14" fmla="*/ 440 w 725"/>
              <a:gd name="T15" fmla="*/ 377 h 1251"/>
              <a:gd name="T16" fmla="*/ 675 w 725"/>
              <a:gd name="T17" fmla="*/ 126 h 1251"/>
              <a:gd name="T18" fmla="*/ 725 w 725"/>
              <a:gd name="T19" fmla="*/ 193 h 1251"/>
              <a:gd name="T20" fmla="*/ 478 w 725"/>
              <a:gd name="T21" fmla="*/ 490 h 1251"/>
              <a:gd name="T22" fmla="*/ 461 w 725"/>
              <a:gd name="T23" fmla="*/ 788 h 1251"/>
              <a:gd name="T24" fmla="*/ 507 w 725"/>
              <a:gd name="T25" fmla="*/ 1245 h 1251"/>
              <a:gd name="T26" fmla="*/ 258 w 725"/>
              <a:gd name="T27" fmla="*/ 1251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25" h="1251">
                <a:moveTo>
                  <a:pt x="258" y="1251"/>
                </a:moveTo>
                <a:cubicBezTo>
                  <a:pt x="258" y="1251"/>
                  <a:pt x="323" y="826"/>
                  <a:pt x="285" y="700"/>
                </a:cubicBezTo>
                <a:cubicBezTo>
                  <a:pt x="0" y="315"/>
                  <a:pt x="0" y="315"/>
                  <a:pt x="0" y="315"/>
                </a:cubicBezTo>
                <a:cubicBezTo>
                  <a:pt x="46" y="273"/>
                  <a:pt x="46" y="273"/>
                  <a:pt x="46" y="273"/>
                </a:cubicBezTo>
                <a:cubicBezTo>
                  <a:pt x="314" y="578"/>
                  <a:pt x="314" y="578"/>
                  <a:pt x="314" y="578"/>
                </a:cubicBezTo>
                <a:cubicBezTo>
                  <a:pt x="344" y="0"/>
                  <a:pt x="344" y="0"/>
                  <a:pt x="344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40" y="377"/>
                  <a:pt x="440" y="377"/>
                  <a:pt x="440" y="377"/>
                </a:cubicBezTo>
                <a:cubicBezTo>
                  <a:pt x="675" y="126"/>
                  <a:pt x="675" y="126"/>
                  <a:pt x="675" y="126"/>
                </a:cubicBezTo>
                <a:cubicBezTo>
                  <a:pt x="725" y="193"/>
                  <a:pt x="725" y="193"/>
                  <a:pt x="725" y="193"/>
                </a:cubicBezTo>
                <a:cubicBezTo>
                  <a:pt x="478" y="490"/>
                  <a:pt x="478" y="490"/>
                  <a:pt x="478" y="490"/>
                </a:cubicBezTo>
                <a:cubicBezTo>
                  <a:pt x="478" y="490"/>
                  <a:pt x="436" y="490"/>
                  <a:pt x="461" y="788"/>
                </a:cubicBezTo>
                <a:cubicBezTo>
                  <a:pt x="486" y="1085"/>
                  <a:pt x="507" y="1245"/>
                  <a:pt x="507" y="1245"/>
                </a:cubicBezTo>
                <a:cubicBezTo>
                  <a:pt x="258" y="1251"/>
                  <a:pt x="258" y="1251"/>
                  <a:pt x="258" y="1251"/>
                </a:cubicBezTo>
              </a:path>
            </a:pathLst>
          </a:custGeom>
          <a:solidFill>
            <a:srgbClr val="8DC9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" name="Oval 16"/>
          <p:cNvSpPr>
            <a:spLocks/>
          </p:cNvSpPr>
          <p:nvPr/>
        </p:nvSpPr>
        <p:spPr bwMode="auto">
          <a:xfrm>
            <a:off x="1657409" y="2090341"/>
            <a:ext cx="3082086" cy="3082085"/>
          </a:xfrm>
          <a:prstGeom prst="ellipse">
            <a:avLst/>
          </a:prstGeom>
          <a:solidFill>
            <a:srgbClr val="2099D8">
              <a:lumMod val="20000"/>
              <a:lumOff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" name="Oval 17"/>
          <p:cNvSpPr>
            <a:spLocks/>
          </p:cNvSpPr>
          <p:nvPr/>
        </p:nvSpPr>
        <p:spPr bwMode="auto">
          <a:xfrm>
            <a:off x="1895057" y="2330440"/>
            <a:ext cx="2601888" cy="2604338"/>
          </a:xfrm>
          <a:prstGeom prst="ellipse">
            <a:avLst/>
          </a:prstGeom>
          <a:solidFill>
            <a:srgbClr val="2099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" name="Oval 14"/>
          <p:cNvSpPr>
            <a:spLocks/>
          </p:cNvSpPr>
          <p:nvPr/>
        </p:nvSpPr>
        <p:spPr bwMode="auto">
          <a:xfrm>
            <a:off x="3678648" y="4158131"/>
            <a:ext cx="1788492" cy="1790943"/>
          </a:xfrm>
          <a:prstGeom prst="ellipse">
            <a:avLst/>
          </a:prstGeom>
          <a:solidFill>
            <a:srgbClr val="5BBE77">
              <a:lumMod val="20000"/>
              <a:lumOff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" name="Oval 15"/>
          <p:cNvSpPr>
            <a:spLocks/>
          </p:cNvSpPr>
          <p:nvPr/>
        </p:nvSpPr>
        <p:spPr bwMode="auto">
          <a:xfrm>
            <a:off x="3877098" y="4354130"/>
            <a:ext cx="1394045" cy="1396494"/>
          </a:xfrm>
          <a:prstGeom prst="ellipse">
            <a:avLst/>
          </a:prstGeom>
          <a:solidFill>
            <a:srgbClr val="5BBE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" name="Oval 8"/>
          <p:cNvSpPr>
            <a:spLocks/>
          </p:cNvSpPr>
          <p:nvPr/>
        </p:nvSpPr>
        <p:spPr bwMode="auto">
          <a:xfrm>
            <a:off x="770043" y="4318389"/>
            <a:ext cx="1994168" cy="1989889"/>
          </a:xfrm>
          <a:prstGeom prst="ellipse">
            <a:avLst/>
          </a:prstGeom>
          <a:solidFill>
            <a:srgbClr val="27A6C2">
              <a:lumMod val="20000"/>
              <a:lumOff val="80000"/>
            </a:srgbClr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" name="Oval 9"/>
          <p:cNvSpPr>
            <a:spLocks/>
          </p:cNvSpPr>
          <p:nvPr/>
        </p:nvSpPr>
        <p:spPr bwMode="auto">
          <a:xfrm>
            <a:off x="951914" y="4500261"/>
            <a:ext cx="1630425" cy="1628286"/>
          </a:xfrm>
          <a:prstGeom prst="ellipse">
            <a:avLst/>
          </a:prstGeom>
          <a:solidFill>
            <a:srgbClr val="27A6C2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" name="Rectangle 10"/>
          <p:cNvSpPr/>
          <p:nvPr/>
        </p:nvSpPr>
        <p:spPr>
          <a:xfrm>
            <a:off x="1173570" y="4914029"/>
            <a:ext cx="1201054" cy="761747"/>
          </a:xfrm>
          <a:prstGeom prst="rect">
            <a:avLst/>
          </a:prstGeom>
        </p:spPr>
        <p:txBody>
          <a:bodyPr wrap="square">
            <a:normAutofit fontScale="70000" lnSpcReduction="20000"/>
          </a:bodyPr>
          <a:lstStyle/>
          <a:p>
            <a:pPr algn="ctr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FFFFFF"/>
                </a:solidFill>
                <a:latin typeface="Arial"/>
                <a:ea typeface="微软雅黑"/>
              </a:rPr>
              <a:t>S1</a:t>
            </a:r>
            <a:br>
              <a:rPr lang="en-US" altLang="zh-CN" dirty="0">
                <a:solidFill>
                  <a:srgbClr val="FFFFFF"/>
                </a:solidFill>
                <a:latin typeface="Arial"/>
                <a:ea typeface="微软雅黑"/>
              </a:rPr>
            </a:br>
            <a:r>
              <a:rPr lang="zh-CN" altLang="en-US" dirty="0">
                <a:solidFill>
                  <a:srgbClr val="FFFFFF"/>
                </a:solidFill>
                <a:latin typeface="Arial"/>
                <a:ea typeface="微软雅黑"/>
              </a:rPr>
              <a:t>标题文本添加</a:t>
            </a:r>
          </a:p>
        </p:txBody>
      </p:sp>
      <p:sp>
        <p:nvSpPr>
          <p:cNvPr id="35" name="Rectangle 11"/>
          <p:cNvSpPr/>
          <p:nvPr/>
        </p:nvSpPr>
        <p:spPr>
          <a:xfrm>
            <a:off x="2168357" y="3070315"/>
            <a:ext cx="2092426" cy="1444239"/>
          </a:xfrm>
          <a:prstGeom prst="rect">
            <a:avLst/>
          </a:prstGeom>
        </p:spPr>
        <p:txBody>
          <a:bodyPr wrap="square" lIns="0" tIns="0" rIns="0" bIns="0" anchor="ctr" anchorCtr="1">
            <a:norm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FFFFFF"/>
                </a:solidFill>
                <a:latin typeface="Arial"/>
                <a:ea typeface="微软雅黑"/>
              </a:rPr>
              <a:t>此部分内容作为文字排版占位显示（建议使用主题字体）</a:t>
            </a:r>
          </a:p>
        </p:txBody>
      </p:sp>
      <p:sp>
        <p:nvSpPr>
          <p:cNvPr id="36" name="Rectangle 12"/>
          <p:cNvSpPr/>
          <p:nvPr/>
        </p:nvSpPr>
        <p:spPr>
          <a:xfrm>
            <a:off x="3980127" y="4576137"/>
            <a:ext cx="1187984" cy="784830"/>
          </a:xfrm>
          <a:prstGeom prst="rect">
            <a:avLst/>
          </a:prstGeom>
        </p:spPr>
        <p:txBody>
          <a:bodyPr wrap="square" anchor="ctr" anchorCtr="1">
            <a:normAutofit fontScale="70000" lnSpcReduction="20000"/>
          </a:bodyPr>
          <a:lstStyle/>
          <a:p>
            <a:pPr algn="ctr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FFFFFF"/>
                </a:solidFill>
                <a:latin typeface="Arial"/>
                <a:ea typeface="微软雅黑"/>
              </a:rPr>
              <a:t>S3</a:t>
            </a:r>
            <a:br>
              <a:rPr lang="en-US" altLang="zh-CN" dirty="0">
                <a:solidFill>
                  <a:srgbClr val="FFFFFF"/>
                </a:solidFill>
                <a:latin typeface="Arial"/>
                <a:ea typeface="微软雅黑"/>
              </a:rPr>
            </a:br>
            <a:r>
              <a:rPr lang="zh-CN" altLang="en-US" dirty="0">
                <a:solidFill>
                  <a:srgbClr val="FFFFFF"/>
                </a:solidFill>
                <a:latin typeface="Arial"/>
                <a:ea typeface="微软雅黑"/>
              </a:rPr>
              <a:t>标题文本添加</a:t>
            </a:r>
          </a:p>
        </p:txBody>
      </p:sp>
      <p:sp>
        <p:nvSpPr>
          <p:cNvPr id="37" name="Freeform: Shape 13"/>
          <p:cNvSpPr>
            <a:spLocks/>
          </p:cNvSpPr>
          <p:nvPr/>
        </p:nvSpPr>
        <p:spPr bwMode="auto">
          <a:xfrm>
            <a:off x="2915695" y="2700123"/>
            <a:ext cx="594912" cy="486109"/>
          </a:xfrm>
          <a:custGeom>
            <a:avLst/>
            <a:gdLst>
              <a:gd name="T0" fmla="*/ 85 w 186"/>
              <a:gd name="T1" fmla="*/ 122 h 152"/>
              <a:gd name="T2" fmla="*/ 80 w 186"/>
              <a:gd name="T3" fmla="*/ 118 h 152"/>
              <a:gd name="T4" fmla="*/ 77 w 186"/>
              <a:gd name="T5" fmla="*/ 119 h 152"/>
              <a:gd name="T6" fmla="*/ 52 w 186"/>
              <a:gd name="T7" fmla="*/ 144 h 152"/>
              <a:gd name="T8" fmla="*/ 51 w 186"/>
              <a:gd name="T9" fmla="*/ 147 h 152"/>
              <a:gd name="T10" fmla="*/ 55 w 186"/>
              <a:gd name="T11" fmla="*/ 152 h 152"/>
              <a:gd name="T12" fmla="*/ 58 w 186"/>
              <a:gd name="T13" fmla="*/ 150 h 152"/>
              <a:gd name="T14" fmla="*/ 83 w 186"/>
              <a:gd name="T15" fmla="*/ 125 h 152"/>
              <a:gd name="T16" fmla="*/ 85 w 186"/>
              <a:gd name="T17" fmla="*/ 122 h 152"/>
              <a:gd name="T18" fmla="*/ 59 w 186"/>
              <a:gd name="T19" fmla="*/ 122 h 152"/>
              <a:gd name="T20" fmla="*/ 55 w 186"/>
              <a:gd name="T21" fmla="*/ 118 h 152"/>
              <a:gd name="T22" fmla="*/ 52 w 186"/>
              <a:gd name="T23" fmla="*/ 119 h 152"/>
              <a:gd name="T24" fmla="*/ 27 w 186"/>
              <a:gd name="T25" fmla="*/ 144 h 152"/>
              <a:gd name="T26" fmla="*/ 26 w 186"/>
              <a:gd name="T27" fmla="*/ 147 h 152"/>
              <a:gd name="T28" fmla="*/ 30 w 186"/>
              <a:gd name="T29" fmla="*/ 152 h 152"/>
              <a:gd name="T30" fmla="*/ 33 w 186"/>
              <a:gd name="T31" fmla="*/ 150 h 152"/>
              <a:gd name="T32" fmla="*/ 58 w 186"/>
              <a:gd name="T33" fmla="*/ 125 h 152"/>
              <a:gd name="T34" fmla="*/ 59 w 186"/>
              <a:gd name="T35" fmla="*/ 122 h 152"/>
              <a:gd name="T36" fmla="*/ 161 w 186"/>
              <a:gd name="T37" fmla="*/ 43 h 152"/>
              <a:gd name="T38" fmla="*/ 161 w 186"/>
              <a:gd name="T39" fmla="*/ 42 h 152"/>
              <a:gd name="T40" fmla="*/ 135 w 186"/>
              <a:gd name="T41" fmla="*/ 17 h 152"/>
              <a:gd name="T42" fmla="*/ 119 w 186"/>
              <a:gd name="T43" fmla="*/ 23 h 152"/>
              <a:gd name="T44" fmla="*/ 76 w 186"/>
              <a:gd name="T45" fmla="*/ 0 h 152"/>
              <a:gd name="T46" fmla="*/ 26 w 186"/>
              <a:gd name="T47" fmla="*/ 43 h 152"/>
              <a:gd name="T48" fmla="*/ 0 w 186"/>
              <a:gd name="T49" fmla="*/ 76 h 152"/>
              <a:gd name="T50" fmla="*/ 34 w 186"/>
              <a:gd name="T51" fmla="*/ 109 h 152"/>
              <a:gd name="T52" fmla="*/ 152 w 186"/>
              <a:gd name="T53" fmla="*/ 109 h 152"/>
              <a:gd name="T54" fmla="*/ 186 w 186"/>
              <a:gd name="T55" fmla="*/ 76 h 152"/>
              <a:gd name="T56" fmla="*/ 161 w 186"/>
              <a:gd name="T57" fmla="*/ 43 h 152"/>
              <a:gd name="T58" fmla="*/ 152 w 186"/>
              <a:gd name="T59" fmla="*/ 101 h 152"/>
              <a:gd name="T60" fmla="*/ 34 w 186"/>
              <a:gd name="T61" fmla="*/ 101 h 152"/>
              <a:gd name="T62" fmla="*/ 9 w 186"/>
              <a:gd name="T63" fmla="*/ 76 h 152"/>
              <a:gd name="T64" fmla="*/ 28 w 186"/>
              <a:gd name="T65" fmla="*/ 51 h 152"/>
              <a:gd name="T66" fmla="*/ 35 w 186"/>
              <a:gd name="T67" fmla="*/ 44 h 152"/>
              <a:gd name="T68" fmla="*/ 76 w 186"/>
              <a:gd name="T69" fmla="*/ 8 h 152"/>
              <a:gd name="T70" fmla="*/ 107 w 186"/>
              <a:gd name="T71" fmla="*/ 23 h 152"/>
              <a:gd name="T72" fmla="*/ 117 w 186"/>
              <a:gd name="T73" fmla="*/ 31 h 152"/>
              <a:gd name="T74" fmla="*/ 119 w 186"/>
              <a:gd name="T75" fmla="*/ 31 h 152"/>
              <a:gd name="T76" fmla="*/ 124 w 186"/>
              <a:gd name="T77" fmla="*/ 29 h 152"/>
              <a:gd name="T78" fmla="*/ 135 w 186"/>
              <a:gd name="T79" fmla="*/ 25 h 152"/>
              <a:gd name="T80" fmla="*/ 152 w 186"/>
              <a:gd name="T81" fmla="*/ 42 h 152"/>
              <a:gd name="T82" fmla="*/ 152 w 186"/>
              <a:gd name="T83" fmla="*/ 43 h 152"/>
              <a:gd name="T84" fmla="*/ 158 w 186"/>
              <a:gd name="T85" fmla="*/ 51 h 152"/>
              <a:gd name="T86" fmla="*/ 177 w 186"/>
              <a:gd name="T87" fmla="*/ 76 h 152"/>
              <a:gd name="T88" fmla="*/ 152 w 186"/>
              <a:gd name="T89" fmla="*/ 101 h 152"/>
              <a:gd name="T90" fmla="*/ 131 w 186"/>
              <a:gd name="T91" fmla="*/ 118 h 152"/>
              <a:gd name="T92" fmla="*/ 128 w 186"/>
              <a:gd name="T93" fmla="*/ 119 h 152"/>
              <a:gd name="T94" fmla="*/ 103 w 186"/>
              <a:gd name="T95" fmla="*/ 144 h 152"/>
              <a:gd name="T96" fmla="*/ 102 w 186"/>
              <a:gd name="T97" fmla="*/ 147 h 152"/>
              <a:gd name="T98" fmla="*/ 106 w 186"/>
              <a:gd name="T99" fmla="*/ 152 h 152"/>
              <a:gd name="T100" fmla="*/ 109 w 186"/>
              <a:gd name="T101" fmla="*/ 150 h 152"/>
              <a:gd name="T102" fmla="*/ 134 w 186"/>
              <a:gd name="T103" fmla="*/ 125 h 152"/>
              <a:gd name="T104" fmla="*/ 135 w 186"/>
              <a:gd name="T105" fmla="*/ 122 h 152"/>
              <a:gd name="T106" fmla="*/ 131 w 186"/>
              <a:gd name="T107" fmla="*/ 118 h 152"/>
              <a:gd name="T108" fmla="*/ 110 w 186"/>
              <a:gd name="T109" fmla="*/ 122 h 152"/>
              <a:gd name="T110" fmla="*/ 106 w 186"/>
              <a:gd name="T111" fmla="*/ 118 h 152"/>
              <a:gd name="T112" fmla="*/ 103 w 186"/>
              <a:gd name="T113" fmla="*/ 119 h 152"/>
              <a:gd name="T114" fmla="*/ 77 w 186"/>
              <a:gd name="T115" fmla="*/ 144 h 152"/>
              <a:gd name="T116" fmla="*/ 76 w 186"/>
              <a:gd name="T117" fmla="*/ 147 h 152"/>
              <a:gd name="T118" fmla="*/ 80 w 186"/>
              <a:gd name="T119" fmla="*/ 152 h 152"/>
              <a:gd name="T120" fmla="*/ 83 w 186"/>
              <a:gd name="T121" fmla="*/ 150 h 152"/>
              <a:gd name="T122" fmla="*/ 109 w 186"/>
              <a:gd name="T123" fmla="*/ 125 h 152"/>
              <a:gd name="T124" fmla="*/ 110 w 186"/>
              <a:gd name="T125" fmla="*/ 12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" h="152">
                <a:moveTo>
                  <a:pt x="85" y="122"/>
                </a:moveTo>
                <a:cubicBezTo>
                  <a:pt x="85" y="120"/>
                  <a:pt x="83" y="118"/>
                  <a:pt x="80" y="118"/>
                </a:cubicBezTo>
                <a:cubicBezTo>
                  <a:pt x="79" y="118"/>
                  <a:pt x="78" y="118"/>
                  <a:pt x="77" y="119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51" y="145"/>
                  <a:pt x="51" y="146"/>
                  <a:pt x="51" y="147"/>
                </a:cubicBezTo>
                <a:cubicBezTo>
                  <a:pt x="51" y="150"/>
                  <a:pt x="53" y="152"/>
                  <a:pt x="55" y="152"/>
                </a:cubicBezTo>
                <a:cubicBezTo>
                  <a:pt x="56" y="152"/>
                  <a:pt x="57" y="151"/>
                  <a:pt x="58" y="15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4" y="124"/>
                  <a:pt x="85" y="123"/>
                  <a:pt x="85" y="122"/>
                </a:cubicBezTo>
                <a:close/>
                <a:moveTo>
                  <a:pt x="59" y="122"/>
                </a:moveTo>
                <a:cubicBezTo>
                  <a:pt x="59" y="120"/>
                  <a:pt x="57" y="118"/>
                  <a:pt x="55" y="118"/>
                </a:cubicBezTo>
                <a:cubicBezTo>
                  <a:pt x="54" y="118"/>
                  <a:pt x="53" y="118"/>
                  <a:pt x="52" y="119"/>
                </a:cubicBezTo>
                <a:cubicBezTo>
                  <a:pt x="27" y="144"/>
                  <a:pt x="27" y="144"/>
                  <a:pt x="27" y="144"/>
                </a:cubicBezTo>
                <a:cubicBezTo>
                  <a:pt x="26" y="145"/>
                  <a:pt x="26" y="146"/>
                  <a:pt x="26" y="147"/>
                </a:cubicBezTo>
                <a:cubicBezTo>
                  <a:pt x="26" y="150"/>
                  <a:pt x="28" y="152"/>
                  <a:pt x="30" y="152"/>
                </a:cubicBezTo>
                <a:cubicBezTo>
                  <a:pt x="31" y="152"/>
                  <a:pt x="32" y="151"/>
                  <a:pt x="33" y="150"/>
                </a:cubicBezTo>
                <a:cubicBezTo>
                  <a:pt x="58" y="125"/>
                  <a:pt x="58" y="125"/>
                  <a:pt x="58" y="125"/>
                </a:cubicBezTo>
                <a:cubicBezTo>
                  <a:pt x="59" y="124"/>
                  <a:pt x="59" y="123"/>
                  <a:pt x="59" y="122"/>
                </a:cubicBezTo>
                <a:close/>
                <a:moveTo>
                  <a:pt x="161" y="43"/>
                </a:moveTo>
                <a:cubicBezTo>
                  <a:pt x="161" y="43"/>
                  <a:pt x="161" y="42"/>
                  <a:pt x="161" y="42"/>
                </a:cubicBezTo>
                <a:cubicBezTo>
                  <a:pt x="161" y="28"/>
                  <a:pt x="149" y="17"/>
                  <a:pt x="135" y="17"/>
                </a:cubicBezTo>
                <a:cubicBezTo>
                  <a:pt x="129" y="17"/>
                  <a:pt x="123" y="19"/>
                  <a:pt x="119" y="23"/>
                </a:cubicBezTo>
                <a:cubicBezTo>
                  <a:pt x="110" y="9"/>
                  <a:pt x="94" y="0"/>
                  <a:pt x="76" y="0"/>
                </a:cubicBezTo>
                <a:cubicBezTo>
                  <a:pt x="51" y="0"/>
                  <a:pt x="30" y="18"/>
                  <a:pt x="26" y="43"/>
                </a:cubicBezTo>
                <a:cubicBezTo>
                  <a:pt x="11" y="46"/>
                  <a:pt x="0" y="60"/>
                  <a:pt x="0" y="76"/>
                </a:cubicBezTo>
                <a:cubicBezTo>
                  <a:pt x="0" y="94"/>
                  <a:pt x="15" y="109"/>
                  <a:pt x="34" y="109"/>
                </a:cubicBezTo>
                <a:cubicBezTo>
                  <a:pt x="152" y="109"/>
                  <a:pt x="152" y="109"/>
                  <a:pt x="152" y="109"/>
                </a:cubicBezTo>
                <a:cubicBezTo>
                  <a:pt x="171" y="109"/>
                  <a:pt x="186" y="94"/>
                  <a:pt x="186" y="76"/>
                </a:cubicBezTo>
                <a:cubicBezTo>
                  <a:pt x="186" y="60"/>
                  <a:pt x="175" y="47"/>
                  <a:pt x="161" y="43"/>
                </a:cubicBezTo>
                <a:close/>
                <a:moveTo>
                  <a:pt x="152" y="101"/>
                </a:moveTo>
                <a:cubicBezTo>
                  <a:pt x="34" y="101"/>
                  <a:pt x="34" y="101"/>
                  <a:pt x="34" y="101"/>
                </a:cubicBezTo>
                <a:cubicBezTo>
                  <a:pt x="20" y="101"/>
                  <a:pt x="9" y="90"/>
                  <a:pt x="9" y="76"/>
                </a:cubicBezTo>
                <a:cubicBezTo>
                  <a:pt x="9" y="64"/>
                  <a:pt x="17" y="54"/>
                  <a:pt x="28" y="51"/>
                </a:cubicBezTo>
                <a:cubicBezTo>
                  <a:pt x="32" y="50"/>
                  <a:pt x="34" y="47"/>
                  <a:pt x="35" y="44"/>
                </a:cubicBezTo>
                <a:cubicBezTo>
                  <a:pt x="38" y="24"/>
                  <a:pt x="56" y="8"/>
                  <a:pt x="76" y="8"/>
                </a:cubicBezTo>
                <a:cubicBezTo>
                  <a:pt x="91" y="8"/>
                  <a:pt x="100" y="11"/>
                  <a:pt x="107" y="23"/>
                </a:cubicBezTo>
                <a:cubicBezTo>
                  <a:pt x="109" y="25"/>
                  <a:pt x="115" y="31"/>
                  <a:pt x="117" y="31"/>
                </a:cubicBezTo>
                <a:cubicBezTo>
                  <a:pt x="118" y="31"/>
                  <a:pt x="119" y="31"/>
                  <a:pt x="119" y="31"/>
                </a:cubicBezTo>
                <a:cubicBezTo>
                  <a:pt x="121" y="31"/>
                  <a:pt x="123" y="31"/>
                  <a:pt x="124" y="29"/>
                </a:cubicBezTo>
                <a:cubicBezTo>
                  <a:pt x="127" y="26"/>
                  <a:pt x="131" y="25"/>
                  <a:pt x="135" y="25"/>
                </a:cubicBezTo>
                <a:cubicBezTo>
                  <a:pt x="145" y="25"/>
                  <a:pt x="152" y="33"/>
                  <a:pt x="152" y="42"/>
                </a:cubicBezTo>
                <a:cubicBezTo>
                  <a:pt x="152" y="43"/>
                  <a:pt x="152" y="43"/>
                  <a:pt x="152" y="43"/>
                </a:cubicBezTo>
                <a:cubicBezTo>
                  <a:pt x="152" y="47"/>
                  <a:pt x="155" y="50"/>
                  <a:pt x="158" y="51"/>
                </a:cubicBezTo>
                <a:cubicBezTo>
                  <a:pt x="170" y="54"/>
                  <a:pt x="177" y="64"/>
                  <a:pt x="177" y="76"/>
                </a:cubicBezTo>
                <a:cubicBezTo>
                  <a:pt x="177" y="90"/>
                  <a:pt x="166" y="101"/>
                  <a:pt x="152" y="101"/>
                </a:cubicBezTo>
                <a:close/>
                <a:moveTo>
                  <a:pt x="131" y="118"/>
                </a:moveTo>
                <a:cubicBezTo>
                  <a:pt x="130" y="118"/>
                  <a:pt x="129" y="118"/>
                  <a:pt x="128" y="119"/>
                </a:cubicBezTo>
                <a:cubicBezTo>
                  <a:pt x="103" y="144"/>
                  <a:pt x="103" y="144"/>
                  <a:pt x="103" y="144"/>
                </a:cubicBezTo>
                <a:cubicBezTo>
                  <a:pt x="102" y="145"/>
                  <a:pt x="102" y="146"/>
                  <a:pt x="102" y="147"/>
                </a:cubicBezTo>
                <a:cubicBezTo>
                  <a:pt x="102" y="150"/>
                  <a:pt x="103" y="152"/>
                  <a:pt x="106" y="152"/>
                </a:cubicBezTo>
                <a:cubicBezTo>
                  <a:pt x="107" y="152"/>
                  <a:pt x="108" y="151"/>
                  <a:pt x="109" y="150"/>
                </a:cubicBezTo>
                <a:cubicBezTo>
                  <a:pt x="134" y="125"/>
                  <a:pt x="134" y="125"/>
                  <a:pt x="134" y="125"/>
                </a:cubicBezTo>
                <a:cubicBezTo>
                  <a:pt x="135" y="124"/>
                  <a:pt x="135" y="123"/>
                  <a:pt x="135" y="122"/>
                </a:cubicBezTo>
                <a:cubicBezTo>
                  <a:pt x="135" y="120"/>
                  <a:pt x="133" y="118"/>
                  <a:pt x="131" y="118"/>
                </a:cubicBezTo>
                <a:close/>
                <a:moveTo>
                  <a:pt x="110" y="122"/>
                </a:moveTo>
                <a:cubicBezTo>
                  <a:pt x="110" y="120"/>
                  <a:pt x="108" y="118"/>
                  <a:pt x="106" y="118"/>
                </a:cubicBezTo>
                <a:cubicBezTo>
                  <a:pt x="105" y="118"/>
                  <a:pt x="104" y="118"/>
                  <a:pt x="103" y="119"/>
                </a:cubicBezTo>
                <a:cubicBezTo>
                  <a:pt x="77" y="144"/>
                  <a:pt x="77" y="144"/>
                  <a:pt x="77" y="144"/>
                </a:cubicBezTo>
                <a:cubicBezTo>
                  <a:pt x="77" y="145"/>
                  <a:pt x="76" y="146"/>
                  <a:pt x="76" y="147"/>
                </a:cubicBezTo>
                <a:cubicBezTo>
                  <a:pt x="76" y="150"/>
                  <a:pt x="78" y="152"/>
                  <a:pt x="80" y="152"/>
                </a:cubicBezTo>
                <a:cubicBezTo>
                  <a:pt x="82" y="152"/>
                  <a:pt x="83" y="151"/>
                  <a:pt x="83" y="150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10" y="124"/>
                  <a:pt x="110" y="123"/>
                  <a:pt x="110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" name="Oval 18"/>
          <p:cNvSpPr>
            <a:spLocks noChangeAspect="1"/>
          </p:cNvSpPr>
          <p:nvPr/>
        </p:nvSpPr>
        <p:spPr>
          <a:xfrm>
            <a:off x="6083243" y="4340642"/>
            <a:ext cx="1163967" cy="1163967"/>
          </a:xfrm>
          <a:prstGeom prst="ellipse">
            <a:avLst/>
          </a:prstGeom>
          <a:noFill/>
          <a:ln w="57150" cap="flat" cmpd="sng" algn="ctr">
            <a:solidFill>
              <a:srgbClr val="5BBE77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TextBox 19"/>
          <p:cNvSpPr txBox="1"/>
          <p:nvPr/>
        </p:nvSpPr>
        <p:spPr>
          <a:xfrm>
            <a:off x="5928594" y="5817765"/>
            <a:ext cx="1432591" cy="177741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5BBE77"/>
                </a:solidFill>
                <a:latin typeface="Arial"/>
                <a:ea typeface="微软雅黑"/>
              </a:rPr>
              <a:t>标题文本添加</a:t>
            </a:r>
          </a:p>
        </p:txBody>
      </p:sp>
      <p:sp>
        <p:nvSpPr>
          <p:cNvPr id="40" name="Oval 20"/>
          <p:cNvSpPr>
            <a:spLocks noChangeAspect="1"/>
          </p:cNvSpPr>
          <p:nvPr/>
        </p:nvSpPr>
        <p:spPr>
          <a:xfrm>
            <a:off x="7763951" y="4340642"/>
            <a:ext cx="1163967" cy="1163967"/>
          </a:xfrm>
          <a:prstGeom prst="ellipse">
            <a:avLst/>
          </a:prstGeom>
          <a:noFill/>
          <a:ln w="57150" cap="flat" cmpd="sng" algn="ctr">
            <a:solidFill>
              <a:srgbClr val="8DC928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TextBox 21"/>
          <p:cNvSpPr txBox="1"/>
          <p:nvPr/>
        </p:nvSpPr>
        <p:spPr>
          <a:xfrm>
            <a:off x="7650370" y="5817765"/>
            <a:ext cx="1432591" cy="161583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8DC928"/>
                </a:solidFill>
                <a:latin typeface="Arial"/>
                <a:ea typeface="微软雅黑"/>
              </a:rPr>
              <a:t>标题文本添加</a:t>
            </a:r>
          </a:p>
        </p:txBody>
      </p:sp>
      <p:sp>
        <p:nvSpPr>
          <p:cNvPr id="42" name="TextBox 22"/>
          <p:cNvSpPr txBox="1"/>
          <p:nvPr/>
        </p:nvSpPr>
        <p:spPr>
          <a:xfrm>
            <a:off x="5965674" y="2792381"/>
            <a:ext cx="4761213" cy="538609"/>
          </a:xfrm>
          <a:prstGeom prst="rect">
            <a:avLst/>
          </a:prstGeom>
          <a:noFill/>
        </p:spPr>
        <p:txBody>
          <a:bodyPr wrap="square" lIns="0" tIns="0" rIns="0" bIns="0"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27A6C2"/>
                </a:solidFill>
                <a:latin typeface="Arial"/>
                <a:ea typeface="微软雅黑"/>
              </a:rPr>
              <a:t/>
            </a:r>
            <a:br>
              <a:rPr lang="zh-CN" altLang="en-US" dirty="0">
                <a:solidFill>
                  <a:srgbClr val="27A6C2"/>
                </a:solidFill>
                <a:latin typeface="Arial"/>
                <a:ea typeface="微软雅黑"/>
              </a:rPr>
            </a:br>
            <a:r>
              <a:rPr lang="zh-CN" altLang="en-US" dirty="0">
                <a:solidFill>
                  <a:srgbClr val="27A6C2"/>
                </a:solidFill>
                <a:latin typeface="Arial"/>
                <a:ea typeface="微软雅黑"/>
              </a:rPr>
              <a:t>标题文本添加</a:t>
            </a:r>
          </a:p>
        </p:txBody>
      </p:sp>
      <p:sp>
        <p:nvSpPr>
          <p:cNvPr id="43" name="TextBox 23"/>
          <p:cNvSpPr txBox="1"/>
          <p:nvPr/>
        </p:nvSpPr>
        <p:spPr>
          <a:xfrm>
            <a:off x="5909688" y="3354383"/>
            <a:ext cx="4533428" cy="803748"/>
          </a:xfrm>
          <a:prstGeom prst="rect">
            <a:avLst/>
          </a:prstGeom>
          <a:noFill/>
        </p:spPr>
        <p:txBody>
          <a:bodyPr wrap="square" anchor="t" anchorCtr="0">
            <a:norm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微软雅黑"/>
              </a:rPr>
              <a:t>此部分内容作为文字排版占位显示（建议使用主题字体）如需更改请在（设置形状格式）菜单下（文本选项）中调整</a:t>
            </a:r>
          </a:p>
        </p:txBody>
      </p:sp>
      <p:sp>
        <p:nvSpPr>
          <p:cNvPr id="44" name="Freeform: Shape 25"/>
          <p:cNvSpPr>
            <a:spLocks/>
          </p:cNvSpPr>
          <p:nvPr/>
        </p:nvSpPr>
        <p:spPr bwMode="auto">
          <a:xfrm>
            <a:off x="6473041" y="4730440"/>
            <a:ext cx="384372" cy="384372"/>
          </a:xfrm>
          <a:custGeom>
            <a:avLst/>
            <a:gdLst>
              <a:gd name="T0" fmla="*/ 30 w 186"/>
              <a:gd name="T1" fmla="*/ 89 h 186"/>
              <a:gd name="T2" fmla="*/ 0 w 186"/>
              <a:gd name="T3" fmla="*/ 93 h 186"/>
              <a:gd name="T4" fmla="*/ 30 w 186"/>
              <a:gd name="T5" fmla="*/ 97 h 186"/>
              <a:gd name="T6" fmla="*/ 45 w 186"/>
              <a:gd name="T7" fmla="*/ 51 h 186"/>
              <a:gd name="T8" fmla="*/ 51 w 186"/>
              <a:gd name="T9" fmla="*/ 46 h 186"/>
              <a:gd name="T10" fmla="*/ 27 w 186"/>
              <a:gd name="T11" fmla="*/ 28 h 186"/>
              <a:gd name="T12" fmla="*/ 45 w 186"/>
              <a:gd name="T13" fmla="*/ 51 h 186"/>
              <a:gd name="T14" fmla="*/ 159 w 186"/>
              <a:gd name="T15" fmla="*/ 34 h 186"/>
              <a:gd name="T16" fmla="*/ 153 w 186"/>
              <a:gd name="T17" fmla="*/ 28 h 186"/>
              <a:gd name="T18" fmla="*/ 135 w 186"/>
              <a:gd name="T19" fmla="*/ 51 h 186"/>
              <a:gd name="T20" fmla="*/ 45 w 186"/>
              <a:gd name="T21" fmla="*/ 135 h 186"/>
              <a:gd name="T22" fmla="*/ 27 w 186"/>
              <a:gd name="T23" fmla="*/ 159 h 186"/>
              <a:gd name="T24" fmla="*/ 51 w 186"/>
              <a:gd name="T25" fmla="*/ 141 h 186"/>
              <a:gd name="T26" fmla="*/ 45 w 186"/>
              <a:gd name="T27" fmla="*/ 135 h 186"/>
              <a:gd name="T28" fmla="*/ 97 w 186"/>
              <a:gd name="T29" fmla="*/ 30 h 186"/>
              <a:gd name="T30" fmla="*/ 93 w 186"/>
              <a:gd name="T31" fmla="*/ 0 h 186"/>
              <a:gd name="T32" fmla="*/ 89 w 186"/>
              <a:gd name="T33" fmla="*/ 30 h 186"/>
              <a:gd name="T34" fmla="*/ 182 w 186"/>
              <a:gd name="T35" fmla="*/ 89 h 186"/>
              <a:gd name="T36" fmla="*/ 152 w 186"/>
              <a:gd name="T37" fmla="*/ 93 h 186"/>
              <a:gd name="T38" fmla="*/ 182 w 186"/>
              <a:gd name="T39" fmla="*/ 97 h 186"/>
              <a:gd name="T40" fmla="*/ 182 w 186"/>
              <a:gd name="T41" fmla="*/ 89 h 186"/>
              <a:gd name="T42" fmla="*/ 135 w 186"/>
              <a:gd name="T43" fmla="*/ 135 h 186"/>
              <a:gd name="T44" fmla="*/ 153 w 186"/>
              <a:gd name="T45" fmla="*/ 159 h 186"/>
              <a:gd name="T46" fmla="*/ 159 w 186"/>
              <a:gd name="T47" fmla="*/ 153 h 186"/>
              <a:gd name="T48" fmla="*/ 93 w 186"/>
              <a:gd name="T49" fmla="*/ 43 h 186"/>
              <a:gd name="T50" fmla="*/ 93 w 186"/>
              <a:gd name="T51" fmla="*/ 144 h 186"/>
              <a:gd name="T52" fmla="*/ 93 w 186"/>
              <a:gd name="T53" fmla="*/ 43 h 186"/>
              <a:gd name="T54" fmla="*/ 51 w 186"/>
              <a:gd name="T55" fmla="*/ 93 h 186"/>
              <a:gd name="T56" fmla="*/ 135 w 186"/>
              <a:gd name="T57" fmla="*/ 93 h 186"/>
              <a:gd name="T58" fmla="*/ 93 w 186"/>
              <a:gd name="T59" fmla="*/ 152 h 186"/>
              <a:gd name="T60" fmla="*/ 89 w 186"/>
              <a:gd name="T61" fmla="*/ 182 h 186"/>
              <a:gd name="T62" fmla="*/ 97 w 186"/>
              <a:gd name="T63" fmla="*/ 182 h 186"/>
              <a:gd name="T64" fmla="*/ 93 w 186"/>
              <a:gd name="T65" fmla="*/ 15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6" h="186">
                <a:moveTo>
                  <a:pt x="34" y="93"/>
                </a:moveTo>
                <a:cubicBezTo>
                  <a:pt x="34" y="91"/>
                  <a:pt x="32" y="89"/>
                  <a:pt x="30" y="89"/>
                </a:cubicBezTo>
                <a:cubicBezTo>
                  <a:pt x="4" y="89"/>
                  <a:pt x="4" y="89"/>
                  <a:pt x="4" y="89"/>
                </a:cubicBezTo>
                <a:cubicBezTo>
                  <a:pt x="2" y="89"/>
                  <a:pt x="0" y="91"/>
                  <a:pt x="0" y="93"/>
                </a:cubicBezTo>
                <a:cubicBezTo>
                  <a:pt x="0" y="96"/>
                  <a:pt x="2" y="97"/>
                  <a:pt x="4" y="97"/>
                </a:cubicBezTo>
                <a:cubicBezTo>
                  <a:pt x="30" y="97"/>
                  <a:pt x="30" y="97"/>
                  <a:pt x="30" y="97"/>
                </a:cubicBezTo>
                <a:cubicBezTo>
                  <a:pt x="32" y="97"/>
                  <a:pt x="34" y="96"/>
                  <a:pt x="34" y="93"/>
                </a:cubicBezTo>
                <a:close/>
                <a:moveTo>
                  <a:pt x="45" y="51"/>
                </a:moveTo>
                <a:cubicBezTo>
                  <a:pt x="47" y="53"/>
                  <a:pt x="50" y="53"/>
                  <a:pt x="51" y="51"/>
                </a:cubicBezTo>
                <a:cubicBezTo>
                  <a:pt x="53" y="50"/>
                  <a:pt x="53" y="47"/>
                  <a:pt x="51" y="46"/>
                </a:cubicBezTo>
                <a:cubicBezTo>
                  <a:pt x="33" y="28"/>
                  <a:pt x="33" y="28"/>
                  <a:pt x="33" y="28"/>
                </a:cubicBezTo>
                <a:cubicBezTo>
                  <a:pt x="32" y="26"/>
                  <a:pt x="29" y="26"/>
                  <a:pt x="27" y="28"/>
                </a:cubicBezTo>
                <a:cubicBezTo>
                  <a:pt x="26" y="29"/>
                  <a:pt x="26" y="32"/>
                  <a:pt x="27" y="34"/>
                </a:cubicBezTo>
                <a:lnTo>
                  <a:pt x="45" y="51"/>
                </a:lnTo>
                <a:close/>
                <a:moveTo>
                  <a:pt x="141" y="51"/>
                </a:moveTo>
                <a:cubicBezTo>
                  <a:pt x="159" y="34"/>
                  <a:pt x="159" y="34"/>
                  <a:pt x="159" y="34"/>
                </a:cubicBezTo>
                <a:cubicBezTo>
                  <a:pt x="160" y="32"/>
                  <a:pt x="160" y="29"/>
                  <a:pt x="159" y="28"/>
                </a:cubicBezTo>
                <a:cubicBezTo>
                  <a:pt x="157" y="26"/>
                  <a:pt x="154" y="26"/>
                  <a:pt x="153" y="28"/>
                </a:cubicBezTo>
                <a:cubicBezTo>
                  <a:pt x="135" y="46"/>
                  <a:pt x="135" y="46"/>
                  <a:pt x="135" y="46"/>
                </a:cubicBezTo>
                <a:cubicBezTo>
                  <a:pt x="133" y="47"/>
                  <a:pt x="133" y="50"/>
                  <a:pt x="135" y="51"/>
                </a:cubicBezTo>
                <a:cubicBezTo>
                  <a:pt x="136" y="53"/>
                  <a:pt x="139" y="53"/>
                  <a:pt x="141" y="51"/>
                </a:cubicBezTo>
                <a:close/>
                <a:moveTo>
                  <a:pt x="45" y="135"/>
                </a:moveTo>
                <a:cubicBezTo>
                  <a:pt x="27" y="153"/>
                  <a:pt x="27" y="153"/>
                  <a:pt x="27" y="153"/>
                </a:cubicBezTo>
                <a:cubicBezTo>
                  <a:pt x="26" y="155"/>
                  <a:pt x="26" y="157"/>
                  <a:pt x="27" y="159"/>
                </a:cubicBezTo>
                <a:cubicBezTo>
                  <a:pt x="29" y="161"/>
                  <a:pt x="32" y="161"/>
                  <a:pt x="33" y="159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3" y="139"/>
                  <a:pt x="53" y="137"/>
                  <a:pt x="51" y="135"/>
                </a:cubicBezTo>
                <a:cubicBezTo>
                  <a:pt x="50" y="133"/>
                  <a:pt x="47" y="133"/>
                  <a:pt x="45" y="135"/>
                </a:cubicBezTo>
                <a:close/>
                <a:moveTo>
                  <a:pt x="93" y="34"/>
                </a:moveTo>
                <a:cubicBezTo>
                  <a:pt x="95" y="34"/>
                  <a:pt x="97" y="32"/>
                  <a:pt x="97" y="30"/>
                </a:cubicBezTo>
                <a:cubicBezTo>
                  <a:pt x="97" y="5"/>
                  <a:pt x="97" y="5"/>
                  <a:pt x="97" y="5"/>
                </a:cubicBezTo>
                <a:cubicBezTo>
                  <a:pt x="97" y="2"/>
                  <a:pt x="95" y="0"/>
                  <a:pt x="93" y="0"/>
                </a:cubicBezTo>
                <a:cubicBezTo>
                  <a:pt x="91" y="0"/>
                  <a:pt x="89" y="2"/>
                  <a:pt x="89" y="5"/>
                </a:cubicBezTo>
                <a:cubicBezTo>
                  <a:pt x="89" y="30"/>
                  <a:pt x="89" y="30"/>
                  <a:pt x="89" y="30"/>
                </a:cubicBezTo>
                <a:cubicBezTo>
                  <a:pt x="89" y="32"/>
                  <a:pt x="91" y="34"/>
                  <a:pt x="93" y="34"/>
                </a:cubicBezTo>
                <a:close/>
                <a:moveTo>
                  <a:pt x="182" y="89"/>
                </a:moveTo>
                <a:cubicBezTo>
                  <a:pt x="156" y="89"/>
                  <a:pt x="156" y="89"/>
                  <a:pt x="156" y="89"/>
                </a:cubicBezTo>
                <a:cubicBezTo>
                  <a:pt x="154" y="89"/>
                  <a:pt x="152" y="91"/>
                  <a:pt x="152" y="93"/>
                </a:cubicBezTo>
                <a:cubicBezTo>
                  <a:pt x="152" y="96"/>
                  <a:pt x="154" y="97"/>
                  <a:pt x="156" y="97"/>
                </a:cubicBezTo>
                <a:cubicBezTo>
                  <a:pt x="182" y="97"/>
                  <a:pt x="182" y="97"/>
                  <a:pt x="182" y="97"/>
                </a:cubicBezTo>
                <a:cubicBezTo>
                  <a:pt x="184" y="97"/>
                  <a:pt x="186" y="96"/>
                  <a:pt x="186" y="93"/>
                </a:cubicBezTo>
                <a:cubicBezTo>
                  <a:pt x="186" y="91"/>
                  <a:pt x="184" y="89"/>
                  <a:pt x="182" y="89"/>
                </a:cubicBezTo>
                <a:close/>
                <a:moveTo>
                  <a:pt x="141" y="135"/>
                </a:moveTo>
                <a:cubicBezTo>
                  <a:pt x="139" y="133"/>
                  <a:pt x="136" y="133"/>
                  <a:pt x="135" y="135"/>
                </a:cubicBezTo>
                <a:cubicBezTo>
                  <a:pt x="133" y="137"/>
                  <a:pt x="133" y="139"/>
                  <a:pt x="135" y="141"/>
                </a:cubicBezTo>
                <a:cubicBezTo>
                  <a:pt x="153" y="159"/>
                  <a:pt x="153" y="159"/>
                  <a:pt x="153" y="159"/>
                </a:cubicBezTo>
                <a:cubicBezTo>
                  <a:pt x="154" y="161"/>
                  <a:pt x="157" y="161"/>
                  <a:pt x="159" y="159"/>
                </a:cubicBezTo>
                <a:cubicBezTo>
                  <a:pt x="160" y="157"/>
                  <a:pt x="160" y="155"/>
                  <a:pt x="159" y="153"/>
                </a:cubicBezTo>
                <a:lnTo>
                  <a:pt x="141" y="135"/>
                </a:lnTo>
                <a:close/>
                <a:moveTo>
                  <a:pt x="93" y="43"/>
                </a:moveTo>
                <a:cubicBezTo>
                  <a:pt x="65" y="43"/>
                  <a:pt x="42" y="65"/>
                  <a:pt x="42" y="93"/>
                </a:cubicBezTo>
                <a:cubicBezTo>
                  <a:pt x="42" y="121"/>
                  <a:pt x="65" y="144"/>
                  <a:pt x="93" y="144"/>
                </a:cubicBezTo>
                <a:cubicBezTo>
                  <a:pt x="121" y="144"/>
                  <a:pt x="144" y="121"/>
                  <a:pt x="144" y="93"/>
                </a:cubicBezTo>
                <a:cubicBezTo>
                  <a:pt x="144" y="65"/>
                  <a:pt x="121" y="43"/>
                  <a:pt x="93" y="43"/>
                </a:cubicBezTo>
                <a:close/>
                <a:moveTo>
                  <a:pt x="93" y="135"/>
                </a:moveTo>
                <a:cubicBezTo>
                  <a:pt x="70" y="135"/>
                  <a:pt x="51" y="117"/>
                  <a:pt x="51" y="93"/>
                </a:cubicBezTo>
                <a:cubicBezTo>
                  <a:pt x="51" y="70"/>
                  <a:pt x="70" y="51"/>
                  <a:pt x="93" y="51"/>
                </a:cubicBezTo>
                <a:cubicBezTo>
                  <a:pt x="116" y="51"/>
                  <a:pt x="135" y="70"/>
                  <a:pt x="135" y="93"/>
                </a:cubicBezTo>
                <a:cubicBezTo>
                  <a:pt x="135" y="117"/>
                  <a:pt x="116" y="135"/>
                  <a:pt x="93" y="135"/>
                </a:cubicBezTo>
                <a:close/>
                <a:moveTo>
                  <a:pt x="93" y="152"/>
                </a:moveTo>
                <a:cubicBezTo>
                  <a:pt x="91" y="152"/>
                  <a:pt x="89" y="154"/>
                  <a:pt x="89" y="157"/>
                </a:cubicBezTo>
                <a:cubicBezTo>
                  <a:pt x="89" y="182"/>
                  <a:pt x="89" y="182"/>
                  <a:pt x="89" y="182"/>
                </a:cubicBezTo>
                <a:cubicBezTo>
                  <a:pt x="89" y="184"/>
                  <a:pt x="91" y="186"/>
                  <a:pt x="93" y="186"/>
                </a:cubicBezTo>
                <a:cubicBezTo>
                  <a:pt x="95" y="186"/>
                  <a:pt x="97" y="184"/>
                  <a:pt x="97" y="182"/>
                </a:cubicBezTo>
                <a:cubicBezTo>
                  <a:pt x="97" y="157"/>
                  <a:pt x="97" y="157"/>
                  <a:pt x="97" y="157"/>
                </a:cubicBezTo>
                <a:cubicBezTo>
                  <a:pt x="97" y="154"/>
                  <a:pt x="95" y="152"/>
                  <a:pt x="93" y="152"/>
                </a:cubicBezTo>
                <a:close/>
              </a:path>
            </a:pathLst>
          </a:custGeom>
          <a:solidFill>
            <a:srgbClr val="5BBE77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5" name="Freeform: Shape 26"/>
          <p:cNvSpPr>
            <a:spLocks/>
          </p:cNvSpPr>
          <p:nvPr/>
        </p:nvSpPr>
        <p:spPr bwMode="auto">
          <a:xfrm>
            <a:off x="8153749" y="4731574"/>
            <a:ext cx="384372" cy="382105"/>
          </a:xfrm>
          <a:custGeom>
            <a:avLst/>
            <a:gdLst>
              <a:gd name="T0" fmla="*/ 102 w 186"/>
              <a:gd name="T1" fmla="*/ 131 h 185"/>
              <a:gd name="T2" fmla="*/ 97 w 186"/>
              <a:gd name="T3" fmla="*/ 126 h 185"/>
              <a:gd name="T4" fmla="*/ 94 w 186"/>
              <a:gd name="T5" fmla="*/ 128 h 185"/>
              <a:gd name="T6" fmla="*/ 69 w 186"/>
              <a:gd name="T7" fmla="*/ 153 h 185"/>
              <a:gd name="T8" fmla="*/ 68 w 186"/>
              <a:gd name="T9" fmla="*/ 156 h 185"/>
              <a:gd name="T10" fmla="*/ 72 w 186"/>
              <a:gd name="T11" fmla="*/ 160 h 185"/>
              <a:gd name="T12" fmla="*/ 87 w 186"/>
              <a:gd name="T13" fmla="*/ 160 h 185"/>
              <a:gd name="T14" fmla="*/ 69 w 186"/>
              <a:gd name="T15" fmla="*/ 178 h 185"/>
              <a:gd name="T16" fmla="*/ 68 w 186"/>
              <a:gd name="T17" fmla="*/ 181 h 185"/>
              <a:gd name="T18" fmla="*/ 72 w 186"/>
              <a:gd name="T19" fmla="*/ 185 h 185"/>
              <a:gd name="T20" fmla="*/ 75 w 186"/>
              <a:gd name="T21" fmla="*/ 184 h 185"/>
              <a:gd name="T22" fmla="*/ 100 w 186"/>
              <a:gd name="T23" fmla="*/ 159 h 185"/>
              <a:gd name="T24" fmla="*/ 102 w 186"/>
              <a:gd name="T25" fmla="*/ 156 h 185"/>
              <a:gd name="T26" fmla="*/ 97 w 186"/>
              <a:gd name="T27" fmla="*/ 152 h 185"/>
              <a:gd name="T28" fmla="*/ 97 w 186"/>
              <a:gd name="T29" fmla="*/ 152 h 185"/>
              <a:gd name="T30" fmla="*/ 82 w 186"/>
              <a:gd name="T31" fmla="*/ 152 h 185"/>
              <a:gd name="T32" fmla="*/ 100 w 186"/>
              <a:gd name="T33" fmla="*/ 134 h 185"/>
              <a:gd name="T34" fmla="*/ 102 w 186"/>
              <a:gd name="T35" fmla="*/ 131 h 185"/>
              <a:gd name="T36" fmla="*/ 55 w 186"/>
              <a:gd name="T37" fmla="*/ 135 h 185"/>
              <a:gd name="T38" fmla="*/ 52 w 186"/>
              <a:gd name="T39" fmla="*/ 136 h 185"/>
              <a:gd name="T40" fmla="*/ 27 w 186"/>
              <a:gd name="T41" fmla="*/ 161 h 185"/>
              <a:gd name="T42" fmla="*/ 26 w 186"/>
              <a:gd name="T43" fmla="*/ 164 h 185"/>
              <a:gd name="T44" fmla="*/ 30 w 186"/>
              <a:gd name="T45" fmla="*/ 169 h 185"/>
              <a:gd name="T46" fmla="*/ 33 w 186"/>
              <a:gd name="T47" fmla="*/ 167 h 185"/>
              <a:gd name="T48" fmla="*/ 58 w 186"/>
              <a:gd name="T49" fmla="*/ 142 h 185"/>
              <a:gd name="T50" fmla="*/ 59 w 186"/>
              <a:gd name="T51" fmla="*/ 139 h 185"/>
              <a:gd name="T52" fmla="*/ 55 w 186"/>
              <a:gd name="T53" fmla="*/ 135 h 185"/>
              <a:gd name="T54" fmla="*/ 161 w 186"/>
              <a:gd name="T55" fmla="*/ 43 h 185"/>
              <a:gd name="T56" fmla="*/ 161 w 186"/>
              <a:gd name="T57" fmla="*/ 42 h 185"/>
              <a:gd name="T58" fmla="*/ 135 w 186"/>
              <a:gd name="T59" fmla="*/ 17 h 185"/>
              <a:gd name="T60" fmla="*/ 119 w 186"/>
              <a:gd name="T61" fmla="*/ 23 h 185"/>
              <a:gd name="T62" fmla="*/ 76 w 186"/>
              <a:gd name="T63" fmla="*/ 0 h 185"/>
              <a:gd name="T64" fmla="*/ 26 w 186"/>
              <a:gd name="T65" fmla="*/ 43 h 185"/>
              <a:gd name="T66" fmla="*/ 0 w 186"/>
              <a:gd name="T67" fmla="*/ 76 h 185"/>
              <a:gd name="T68" fmla="*/ 34 w 186"/>
              <a:gd name="T69" fmla="*/ 109 h 185"/>
              <a:gd name="T70" fmla="*/ 152 w 186"/>
              <a:gd name="T71" fmla="*/ 109 h 185"/>
              <a:gd name="T72" fmla="*/ 186 w 186"/>
              <a:gd name="T73" fmla="*/ 76 h 185"/>
              <a:gd name="T74" fmla="*/ 161 w 186"/>
              <a:gd name="T75" fmla="*/ 43 h 185"/>
              <a:gd name="T76" fmla="*/ 152 w 186"/>
              <a:gd name="T77" fmla="*/ 101 h 185"/>
              <a:gd name="T78" fmla="*/ 34 w 186"/>
              <a:gd name="T79" fmla="*/ 101 h 185"/>
              <a:gd name="T80" fmla="*/ 9 w 186"/>
              <a:gd name="T81" fmla="*/ 76 h 185"/>
              <a:gd name="T82" fmla="*/ 28 w 186"/>
              <a:gd name="T83" fmla="*/ 51 h 185"/>
              <a:gd name="T84" fmla="*/ 35 w 186"/>
              <a:gd name="T85" fmla="*/ 44 h 185"/>
              <a:gd name="T86" fmla="*/ 76 w 186"/>
              <a:gd name="T87" fmla="*/ 8 h 185"/>
              <a:gd name="T88" fmla="*/ 107 w 186"/>
              <a:gd name="T89" fmla="*/ 23 h 185"/>
              <a:gd name="T90" fmla="*/ 118 w 186"/>
              <a:gd name="T91" fmla="*/ 31 h 185"/>
              <a:gd name="T92" fmla="*/ 119 w 186"/>
              <a:gd name="T93" fmla="*/ 31 h 185"/>
              <a:gd name="T94" fmla="*/ 124 w 186"/>
              <a:gd name="T95" fmla="*/ 29 h 185"/>
              <a:gd name="T96" fmla="*/ 135 w 186"/>
              <a:gd name="T97" fmla="*/ 25 h 185"/>
              <a:gd name="T98" fmla="*/ 152 w 186"/>
              <a:gd name="T99" fmla="*/ 42 h 185"/>
              <a:gd name="T100" fmla="*/ 152 w 186"/>
              <a:gd name="T101" fmla="*/ 43 h 185"/>
              <a:gd name="T102" fmla="*/ 159 w 186"/>
              <a:gd name="T103" fmla="*/ 51 h 185"/>
              <a:gd name="T104" fmla="*/ 178 w 186"/>
              <a:gd name="T105" fmla="*/ 76 h 185"/>
              <a:gd name="T106" fmla="*/ 152 w 186"/>
              <a:gd name="T107" fmla="*/ 101 h 185"/>
              <a:gd name="T108" fmla="*/ 144 w 186"/>
              <a:gd name="T109" fmla="*/ 135 h 185"/>
              <a:gd name="T110" fmla="*/ 141 w 186"/>
              <a:gd name="T111" fmla="*/ 136 h 185"/>
              <a:gd name="T112" fmla="*/ 116 w 186"/>
              <a:gd name="T113" fmla="*/ 161 h 185"/>
              <a:gd name="T114" fmla="*/ 114 w 186"/>
              <a:gd name="T115" fmla="*/ 164 h 185"/>
              <a:gd name="T116" fmla="*/ 119 w 186"/>
              <a:gd name="T117" fmla="*/ 169 h 185"/>
              <a:gd name="T118" fmla="*/ 122 w 186"/>
              <a:gd name="T119" fmla="*/ 167 h 185"/>
              <a:gd name="T120" fmla="*/ 147 w 186"/>
              <a:gd name="T121" fmla="*/ 142 h 185"/>
              <a:gd name="T122" fmla="*/ 148 w 186"/>
              <a:gd name="T123" fmla="*/ 139 h 185"/>
              <a:gd name="T124" fmla="*/ 144 w 186"/>
              <a:gd name="T125" fmla="*/ 13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" h="185">
                <a:moveTo>
                  <a:pt x="102" y="131"/>
                </a:moveTo>
                <a:cubicBezTo>
                  <a:pt x="102" y="128"/>
                  <a:pt x="100" y="126"/>
                  <a:pt x="97" y="126"/>
                </a:cubicBezTo>
                <a:cubicBezTo>
                  <a:pt x="96" y="126"/>
                  <a:pt x="95" y="127"/>
                  <a:pt x="94" y="128"/>
                </a:cubicBezTo>
                <a:cubicBezTo>
                  <a:pt x="69" y="153"/>
                  <a:pt x="69" y="153"/>
                  <a:pt x="69" y="153"/>
                </a:cubicBezTo>
                <a:cubicBezTo>
                  <a:pt x="68" y="154"/>
                  <a:pt x="68" y="155"/>
                  <a:pt x="68" y="156"/>
                </a:cubicBezTo>
                <a:cubicBezTo>
                  <a:pt x="68" y="158"/>
                  <a:pt x="70" y="160"/>
                  <a:pt x="72" y="160"/>
                </a:cubicBezTo>
                <a:cubicBezTo>
                  <a:pt x="87" y="160"/>
                  <a:pt x="87" y="160"/>
                  <a:pt x="87" y="160"/>
                </a:cubicBezTo>
                <a:cubicBezTo>
                  <a:pt x="69" y="178"/>
                  <a:pt x="69" y="178"/>
                  <a:pt x="69" y="178"/>
                </a:cubicBezTo>
                <a:cubicBezTo>
                  <a:pt x="68" y="179"/>
                  <a:pt x="68" y="180"/>
                  <a:pt x="68" y="181"/>
                </a:cubicBezTo>
                <a:cubicBezTo>
                  <a:pt x="68" y="184"/>
                  <a:pt x="70" y="185"/>
                  <a:pt x="72" y="185"/>
                </a:cubicBezTo>
                <a:cubicBezTo>
                  <a:pt x="73" y="185"/>
                  <a:pt x="74" y="185"/>
                  <a:pt x="75" y="184"/>
                </a:cubicBezTo>
                <a:cubicBezTo>
                  <a:pt x="100" y="159"/>
                  <a:pt x="100" y="159"/>
                  <a:pt x="100" y="159"/>
                </a:cubicBezTo>
                <a:cubicBezTo>
                  <a:pt x="101" y="158"/>
                  <a:pt x="102" y="157"/>
                  <a:pt x="102" y="156"/>
                </a:cubicBezTo>
                <a:cubicBezTo>
                  <a:pt x="102" y="154"/>
                  <a:pt x="100" y="152"/>
                  <a:pt x="97" y="152"/>
                </a:cubicBezTo>
                <a:cubicBezTo>
                  <a:pt x="97" y="152"/>
                  <a:pt x="97" y="152"/>
                  <a:pt x="97" y="152"/>
                </a:cubicBezTo>
                <a:cubicBezTo>
                  <a:pt x="82" y="152"/>
                  <a:pt x="82" y="152"/>
                  <a:pt x="82" y="152"/>
                </a:cubicBezTo>
                <a:cubicBezTo>
                  <a:pt x="100" y="134"/>
                  <a:pt x="100" y="134"/>
                  <a:pt x="100" y="134"/>
                </a:cubicBezTo>
                <a:cubicBezTo>
                  <a:pt x="101" y="133"/>
                  <a:pt x="102" y="132"/>
                  <a:pt x="102" y="131"/>
                </a:cubicBezTo>
                <a:close/>
                <a:moveTo>
                  <a:pt x="55" y="135"/>
                </a:moveTo>
                <a:cubicBezTo>
                  <a:pt x="54" y="135"/>
                  <a:pt x="53" y="135"/>
                  <a:pt x="52" y="136"/>
                </a:cubicBezTo>
                <a:cubicBezTo>
                  <a:pt x="27" y="161"/>
                  <a:pt x="27" y="161"/>
                  <a:pt x="27" y="161"/>
                </a:cubicBezTo>
                <a:cubicBezTo>
                  <a:pt x="26" y="162"/>
                  <a:pt x="26" y="163"/>
                  <a:pt x="26" y="164"/>
                </a:cubicBezTo>
                <a:cubicBezTo>
                  <a:pt x="26" y="167"/>
                  <a:pt x="28" y="169"/>
                  <a:pt x="30" y="169"/>
                </a:cubicBezTo>
                <a:cubicBezTo>
                  <a:pt x="31" y="169"/>
                  <a:pt x="32" y="168"/>
                  <a:pt x="33" y="167"/>
                </a:cubicBezTo>
                <a:cubicBezTo>
                  <a:pt x="58" y="142"/>
                  <a:pt x="58" y="142"/>
                  <a:pt x="58" y="142"/>
                </a:cubicBezTo>
                <a:cubicBezTo>
                  <a:pt x="59" y="141"/>
                  <a:pt x="59" y="140"/>
                  <a:pt x="59" y="139"/>
                </a:cubicBezTo>
                <a:cubicBezTo>
                  <a:pt x="59" y="137"/>
                  <a:pt x="58" y="135"/>
                  <a:pt x="55" y="135"/>
                </a:cubicBezTo>
                <a:close/>
                <a:moveTo>
                  <a:pt x="161" y="43"/>
                </a:moveTo>
                <a:cubicBezTo>
                  <a:pt x="161" y="43"/>
                  <a:pt x="161" y="42"/>
                  <a:pt x="161" y="42"/>
                </a:cubicBezTo>
                <a:cubicBezTo>
                  <a:pt x="161" y="28"/>
                  <a:pt x="149" y="17"/>
                  <a:pt x="135" y="17"/>
                </a:cubicBezTo>
                <a:cubicBezTo>
                  <a:pt x="129" y="17"/>
                  <a:pt x="123" y="19"/>
                  <a:pt x="119" y="23"/>
                </a:cubicBezTo>
                <a:cubicBezTo>
                  <a:pt x="110" y="9"/>
                  <a:pt x="94" y="0"/>
                  <a:pt x="76" y="0"/>
                </a:cubicBezTo>
                <a:cubicBezTo>
                  <a:pt x="51" y="0"/>
                  <a:pt x="30" y="19"/>
                  <a:pt x="26" y="43"/>
                </a:cubicBezTo>
                <a:cubicBezTo>
                  <a:pt x="11" y="46"/>
                  <a:pt x="0" y="60"/>
                  <a:pt x="0" y="76"/>
                </a:cubicBezTo>
                <a:cubicBezTo>
                  <a:pt x="0" y="94"/>
                  <a:pt x="16" y="109"/>
                  <a:pt x="34" y="109"/>
                </a:cubicBezTo>
                <a:cubicBezTo>
                  <a:pt x="152" y="109"/>
                  <a:pt x="152" y="109"/>
                  <a:pt x="152" y="109"/>
                </a:cubicBezTo>
                <a:cubicBezTo>
                  <a:pt x="171" y="109"/>
                  <a:pt x="186" y="94"/>
                  <a:pt x="186" y="76"/>
                </a:cubicBezTo>
                <a:cubicBezTo>
                  <a:pt x="186" y="60"/>
                  <a:pt x="175" y="47"/>
                  <a:pt x="161" y="43"/>
                </a:cubicBezTo>
                <a:close/>
                <a:moveTo>
                  <a:pt x="152" y="101"/>
                </a:moveTo>
                <a:cubicBezTo>
                  <a:pt x="34" y="101"/>
                  <a:pt x="34" y="101"/>
                  <a:pt x="34" y="101"/>
                </a:cubicBezTo>
                <a:cubicBezTo>
                  <a:pt x="20" y="101"/>
                  <a:pt x="9" y="90"/>
                  <a:pt x="9" y="76"/>
                </a:cubicBezTo>
                <a:cubicBezTo>
                  <a:pt x="9" y="64"/>
                  <a:pt x="17" y="54"/>
                  <a:pt x="28" y="51"/>
                </a:cubicBezTo>
                <a:cubicBezTo>
                  <a:pt x="32" y="50"/>
                  <a:pt x="34" y="48"/>
                  <a:pt x="35" y="44"/>
                </a:cubicBezTo>
                <a:cubicBezTo>
                  <a:pt x="38" y="24"/>
                  <a:pt x="56" y="8"/>
                  <a:pt x="76" y="8"/>
                </a:cubicBezTo>
                <a:cubicBezTo>
                  <a:pt x="91" y="8"/>
                  <a:pt x="100" y="11"/>
                  <a:pt x="107" y="23"/>
                </a:cubicBezTo>
                <a:cubicBezTo>
                  <a:pt x="109" y="25"/>
                  <a:pt x="115" y="31"/>
                  <a:pt x="118" y="31"/>
                </a:cubicBezTo>
                <a:cubicBezTo>
                  <a:pt x="118" y="31"/>
                  <a:pt x="119" y="31"/>
                  <a:pt x="119" y="31"/>
                </a:cubicBezTo>
                <a:cubicBezTo>
                  <a:pt x="121" y="31"/>
                  <a:pt x="123" y="31"/>
                  <a:pt x="124" y="29"/>
                </a:cubicBezTo>
                <a:cubicBezTo>
                  <a:pt x="127" y="27"/>
                  <a:pt x="131" y="25"/>
                  <a:pt x="135" y="25"/>
                </a:cubicBezTo>
                <a:cubicBezTo>
                  <a:pt x="145" y="25"/>
                  <a:pt x="152" y="33"/>
                  <a:pt x="152" y="42"/>
                </a:cubicBezTo>
                <a:cubicBezTo>
                  <a:pt x="152" y="43"/>
                  <a:pt x="152" y="43"/>
                  <a:pt x="152" y="43"/>
                </a:cubicBezTo>
                <a:cubicBezTo>
                  <a:pt x="152" y="47"/>
                  <a:pt x="155" y="50"/>
                  <a:pt x="159" y="51"/>
                </a:cubicBezTo>
                <a:cubicBezTo>
                  <a:pt x="170" y="54"/>
                  <a:pt x="178" y="64"/>
                  <a:pt x="178" y="76"/>
                </a:cubicBezTo>
                <a:cubicBezTo>
                  <a:pt x="178" y="90"/>
                  <a:pt x="166" y="101"/>
                  <a:pt x="152" y="101"/>
                </a:cubicBezTo>
                <a:close/>
                <a:moveTo>
                  <a:pt x="144" y="135"/>
                </a:moveTo>
                <a:cubicBezTo>
                  <a:pt x="143" y="135"/>
                  <a:pt x="142" y="135"/>
                  <a:pt x="141" y="136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5" y="162"/>
                  <a:pt x="114" y="163"/>
                  <a:pt x="114" y="164"/>
                </a:cubicBezTo>
                <a:cubicBezTo>
                  <a:pt x="114" y="167"/>
                  <a:pt x="116" y="169"/>
                  <a:pt x="119" y="169"/>
                </a:cubicBezTo>
                <a:cubicBezTo>
                  <a:pt x="120" y="169"/>
                  <a:pt x="121" y="168"/>
                  <a:pt x="122" y="167"/>
                </a:cubicBezTo>
                <a:cubicBezTo>
                  <a:pt x="147" y="142"/>
                  <a:pt x="147" y="142"/>
                  <a:pt x="147" y="142"/>
                </a:cubicBezTo>
                <a:cubicBezTo>
                  <a:pt x="148" y="141"/>
                  <a:pt x="148" y="140"/>
                  <a:pt x="148" y="139"/>
                </a:cubicBezTo>
                <a:cubicBezTo>
                  <a:pt x="148" y="137"/>
                  <a:pt x="146" y="135"/>
                  <a:pt x="144" y="135"/>
                </a:cubicBezTo>
                <a:close/>
              </a:path>
            </a:pathLst>
          </a:custGeom>
          <a:solidFill>
            <a:srgbClr val="8DC928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6" name="Oval 27"/>
          <p:cNvSpPr>
            <a:spLocks noChangeAspect="1"/>
          </p:cNvSpPr>
          <p:nvPr/>
        </p:nvSpPr>
        <p:spPr>
          <a:xfrm>
            <a:off x="9444290" y="4349454"/>
            <a:ext cx="1163967" cy="1163967"/>
          </a:xfrm>
          <a:prstGeom prst="ellipse">
            <a:avLst/>
          </a:prstGeom>
          <a:noFill/>
          <a:ln w="57150" cap="flat" cmpd="sng" algn="ctr">
            <a:solidFill>
              <a:srgbClr val="60C067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7" name="TextBox 28"/>
          <p:cNvSpPr txBox="1"/>
          <p:nvPr/>
        </p:nvSpPr>
        <p:spPr>
          <a:xfrm>
            <a:off x="9358180" y="5826577"/>
            <a:ext cx="1432591" cy="161583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60C067"/>
                </a:solidFill>
                <a:latin typeface="Arial"/>
                <a:ea typeface="微软雅黑"/>
              </a:rPr>
              <a:t>标题文本添加</a:t>
            </a:r>
          </a:p>
        </p:txBody>
      </p:sp>
      <p:sp>
        <p:nvSpPr>
          <p:cNvPr id="48" name="Freeform: Shape 29"/>
          <p:cNvSpPr>
            <a:spLocks/>
          </p:cNvSpPr>
          <p:nvPr/>
        </p:nvSpPr>
        <p:spPr bwMode="auto">
          <a:xfrm>
            <a:off x="9834653" y="4818313"/>
            <a:ext cx="383238" cy="208627"/>
          </a:xfrm>
          <a:custGeom>
            <a:avLst/>
            <a:gdLst>
              <a:gd name="T0" fmla="*/ 93 w 186"/>
              <a:gd name="T1" fmla="*/ 0 h 101"/>
              <a:gd name="T2" fmla="*/ 0 w 186"/>
              <a:gd name="T3" fmla="*/ 97 h 101"/>
              <a:gd name="T4" fmla="*/ 4 w 186"/>
              <a:gd name="T5" fmla="*/ 101 h 101"/>
              <a:gd name="T6" fmla="*/ 80 w 186"/>
              <a:gd name="T7" fmla="*/ 101 h 101"/>
              <a:gd name="T8" fmla="*/ 85 w 186"/>
              <a:gd name="T9" fmla="*/ 97 h 101"/>
              <a:gd name="T10" fmla="*/ 93 w 186"/>
              <a:gd name="T11" fmla="*/ 84 h 101"/>
              <a:gd name="T12" fmla="*/ 101 w 186"/>
              <a:gd name="T13" fmla="*/ 97 h 101"/>
              <a:gd name="T14" fmla="*/ 106 w 186"/>
              <a:gd name="T15" fmla="*/ 101 h 101"/>
              <a:gd name="T16" fmla="*/ 182 w 186"/>
              <a:gd name="T17" fmla="*/ 101 h 101"/>
              <a:gd name="T18" fmla="*/ 186 w 186"/>
              <a:gd name="T19" fmla="*/ 97 h 101"/>
              <a:gd name="T20" fmla="*/ 93 w 186"/>
              <a:gd name="T21" fmla="*/ 0 h 101"/>
              <a:gd name="T22" fmla="*/ 109 w 186"/>
              <a:gd name="T23" fmla="*/ 92 h 101"/>
              <a:gd name="T24" fmla="*/ 93 w 186"/>
              <a:gd name="T25" fmla="*/ 76 h 101"/>
              <a:gd name="T26" fmla="*/ 76 w 186"/>
              <a:gd name="T27" fmla="*/ 92 h 101"/>
              <a:gd name="T28" fmla="*/ 59 w 186"/>
              <a:gd name="T29" fmla="*/ 92 h 101"/>
              <a:gd name="T30" fmla="*/ 93 w 186"/>
              <a:gd name="T31" fmla="*/ 59 h 101"/>
              <a:gd name="T32" fmla="*/ 126 w 186"/>
              <a:gd name="T33" fmla="*/ 92 h 101"/>
              <a:gd name="T34" fmla="*/ 109 w 186"/>
              <a:gd name="T35" fmla="*/ 92 h 101"/>
              <a:gd name="T36" fmla="*/ 135 w 186"/>
              <a:gd name="T37" fmla="*/ 92 h 101"/>
              <a:gd name="T38" fmla="*/ 93 w 186"/>
              <a:gd name="T39" fmla="*/ 50 h 101"/>
              <a:gd name="T40" fmla="*/ 51 w 186"/>
              <a:gd name="T41" fmla="*/ 92 h 101"/>
              <a:gd name="T42" fmla="*/ 34 w 186"/>
              <a:gd name="T43" fmla="*/ 92 h 101"/>
              <a:gd name="T44" fmla="*/ 93 w 186"/>
              <a:gd name="T45" fmla="*/ 33 h 101"/>
              <a:gd name="T46" fmla="*/ 152 w 186"/>
              <a:gd name="T47" fmla="*/ 92 h 101"/>
              <a:gd name="T48" fmla="*/ 135 w 186"/>
              <a:gd name="T49" fmla="*/ 92 h 101"/>
              <a:gd name="T50" fmla="*/ 160 w 186"/>
              <a:gd name="T51" fmla="*/ 92 h 101"/>
              <a:gd name="T52" fmla="*/ 93 w 186"/>
              <a:gd name="T53" fmla="*/ 25 h 101"/>
              <a:gd name="T54" fmla="*/ 26 w 186"/>
              <a:gd name="T55" fmla="*/ 92 h 101"/>
              <a:gd name="T56" fmla="*/ 9 w 186"/>
              <a:gd name="T57" fmla="*/ 92 h 101"/>
              <a:gd name="T58" fmla="*/ 93 w 186"/>
              <a:gd name="T59" fmla="*/ 8 h 101"/>
              <a:gd name="T60" fmla="*/ 177 w 186"/>
              <a:gd name="T61" fmla="*/ 92 h 101"/>
              <a:gd name="T62" fmla="*/ 160 w 186"/>
              <a:gd name="T63" fmla="*/ 9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6" h="101">
                <a:moveTo>
                  <a:pt x="93" y="0"/>
                </a:moveTo>
                <a:cubicBezTo>
                  <a:pt x="42" y="0"/>
                  <a:pt x="0" y="43"/>
                  <a:pt x="0" y="97"/>
                </a:cubicBezTo>
                <a:cubicBezTo>
                  <a:pt x="0" y="99"/>
                  <a:pt x="2" y="101"/>
                  <a:pt x="4" y="101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3" y="101"/>
                  <a:pt x="85" y="99"/>
                  <a:pt x="85" y="97"/>
                </a:cubicBezTo>
                <a:cubicBezTo>
                  <a:pt x="85" y="90"/>
                  <a:pt x="88" y="84"/>
                  <a:pt x="93" y="84"/>
                </a:cubicBezTo>
                <a:cubicBezTo>
                  <a:pt x="98" y="84"/>
                  <a:pt x="101" y="90"/>
                  <a:pt x="101" y="97"/>
                </a:cubicBezTo>
                <a:cubicBezTo>
                  <a:pt x="101" y="99"/>
                  <a:pt x="103" y="101"/>
                  <a:pt x="106" y="101"/>
                </a:cubicBezTo>
                <a:cubicBezTo>
                  <a:pt x="182" y="101"/>
                  <a:pt x="182" y="101"/>
                  <a:pt x="182" y="101"/>
                </a:cubicBezTo>
                <a:cubicBezTo>
                  <a:pt x="184" y="101"/>
                  <a:pt x="186" y="99"/>
                  <a:pt x="186" y="97"/>
                </a:cubicBezTo>
                <a:cubicBezTo>
                  <a:pt x="186" y="43"/>
                  <a:pt x="144" y="0"/>
                  <a:pt x="93" y="0"/>
                </a:cubicBezTo>
                <a:close/>
                <a:moveTo>
                  <a:pt x="109" y="92"/>
                </a:moveTo>
                <a:cubicBezTo>
                  <a:pt x="108" y="83"/>
                  <a:pt x="101" y="76"/>
                  <a:pt x="93" y="76"/>
                </a:cubicBezTo>
                <a:cubicBezTo>
                  <a:pt x="85" y="76"/>
                  <a:pt x="78" y="83"/>
                  <a:pt x="76" y="92"/>
                </a:cubicBezTo>
                <a:cubicBezTo>
                  <a:pt x="59" y="92"/>
                  <a:pt x="59" y="92"/>
                  <a:pt x="59" y="92"/>
                </a:cubicBezTo>
                <a:cubicBezTo>
                  <a:pt x="61" y="73"/>
                  <a:pt x="76" y="59"/>
                  <a:pt x="93" y="59"/>
                </a:cubicBezTo>
                <a:cubicBezTo>
                  <a:pt x="110" y="59"/>
                  <a:pt x="125" y="73"/>
                  <a:pt x="126" y="92"/>
                </a:cubicBezTo>
                <a:lnTo>
                  <a:pt x="109" y="92"/>
                </a:lnTo>
                <a:close/>
                <a:moveTo>
                  <a:pt x="135" y="92"/>
                </a:moveTo>
                <a:cubicBezTo>
                  <a:pt x="133" y="69"/>
                  <a:pt x="115" y="50"/>
                  <a:pt x="93" y="50"/>
                </a:cubicBezTo>
                <a:cubicBezTo>
                  <a:pt x="71" y="50"/>
                  <a:pt x="53" y="69"/>
                  <a:pt x="51" y="92"/>
                </a:cubicBezTo>
                <a:cubicBezTo>
                  <a:pt x="34" y="92"/>
                  <a:pt x="34" y="92"/>
                  <a:pt x="34" y="92"/>
                </a:cubicBezTo>
                <a:cubicBezTo>
                  <a:pt x="36" y="59"/>
                  <a:pt x="62" y="33"/>
                  <a:pt x="93" y="33"/>
                </a:cubicBezTo>
                <a:cubicBezTo>
                  <a:pt x="124" y="33"/>
                  <a:pt x="150" y="59"/>
                  <a:pt x="152" y="92"/>
                </a:cubicBezTo>
                <a:lnTo>
                  <a:pt x="135" y="92"/>
                </a:lnTo>
                <a:close/>
                <a:moveTo>
                  <a:pt x="160" y="92"/>
                </a:moveTo>
                <a:cubicBezTo>
                  <a:pt x="158" y="55"/>
                  <a:pt x="129" y="25"/>
                  <a:pt x="93" y="25"/>
                </a:cubicBezTo>
                <a:cubicBezTo>
                  <a:pt x="57" y="25"/>
                  <a:pt x="28" y="55"/>
                  <a:pt x="26" y="92"/>
                </a:cubicBezTo>
                <a:cubicBezTo>
                  <a:pt x="9" y="92"/>
                  <a:pt x="9" y="92"/>
                  <a:pt x="9" y="92"/>
                </a:cubicBezTo>
                <a:cubicBezTo>
                  <a:pt x="11" y="45"/>
                  <a:pt x="48" y="8"/>
                  <a:pt x="93" y="8"/>
                </a:cubicBezTo>
                <a:cubicBezTo>
                  <a:pt x="138" y="8"/>
                  <a:pt x="175" y="45"/>
                  <a:pt x="177" y="92"/>
                </a:cubicBezTo>
                <a:lnTo>
                  <a:pt x="160" y="92"/>
                </a:lnTo>
                <a:close/>
              </a:path>
            </a:pathLst>
          </a:custGeom>
          <a:solidFill>
            <a:srgbClr val="60C067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" name="Rectangle 1"/>
          <p:cNvSpPr/>
          <p:nvPr/>
        </p:nvSpPr>
        <p:spPr>
          <a:xfrm>
            <a:off x="5917767" y="6077486"/>
            <a:ext cx="1454244" cy="700726"/>
          </a:xfrm>
          <a:prstGeom prst="rect">
            <a:avLst/>
          </a:prstGeom>
        </p:spPr>
        <p:txBody>
          <a:bodyPr wrap="square" anchor="t" anchorCtr="1">
            <a:norm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微软雅黑"/>
              </a:rPr>
              <a:t>此部分内容作为文字</a:t>
            </a:r>
            <a:br>
              <a:rPr lang="zh-CN" altLang="en-US" sz="11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微软雅黑"/>
              </a:rPr>
            </a:br>
            <a:r>
              <a:rPr lang="zh-CN" altLang="en-US" sz="11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微软雅黑"/>
              </a:rPr>
              <a:t>排版占位显示</a:t>
            </a:r>
          </a:p>
        </p:txBody>
      </p:sp>
      <p:sp>
        <p:nvSpPr>
          <p:cNvPr id="50" name="Rectangle 30"/>
          <p:cNvSpPr/>
          <p:nvPr/>
        </p:nvSpPr>
        <p:spPr>
          <a:xfrm>
            <a:off x="7639543" y="6105781"/>
            <a:ext cx="1454244" cy="672431"/>
          </a:xfrm>
          <a:prstGeom prst="rect">
            <a:avLst/>
          </a:prstGeom>
        </p:spPr>
        <p:txBody>
          <a:bodyPr wrap="square" anchor="t" anchorCtr="1">
            <a:norm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微软雅黑"/>
              </a:rPr>
              <a:t>此部分内容作为文字</a:t>
            </a:r>
            <a:br>
              <a:rPr lang="zh-CN" altLang="en-US" sz="11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微软雅黑"/>
              </a:rPr>
            </a:br>
            <a:r>
              <a:rPr lang="zh-CN" altLang="en-US" sz="11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微软雅黑"/>
              </a:rPr>
              <a:t>排版占位显示</a:t>
            </a:r>
          </a:p>
        </p:txBody>
      </p:sp>
      <p:sp>
        <p:nvSpPr>
          <p:cNvPr id="51" name="Rectangle 31"/>
          <p:cNvSpPr/>
          <p:nvPr/>
        </p:nvSpPr>
        <p:spPr>
          <a:xfrm>
            <a:off x="9347353" y="6105781"/>
            <a:ext cx="1454244" cy="672432"/>
          </a:xfrm>
          <a:prstGeom prst="rect">
            <a:avLst/>
          </a:prstGeom>
        </p:spPr>
        <p:txBody>
          <a:bodyPr wrap="square" anchor="t" anchorCtr="1">
            <a:norm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微软雅黑"/>
              </a:rPr>
              <a:t>此部分内容作为文字</a:t>
            </a:r>
            <a:br>
              <a:rPr lang="zh-CN" altLang="en-US" sz="110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微软雅黑"/>
              </a:rPr>
            </a:br>
            <a:r>
              <a:rPr lang="zh-CN" altLang="en-US" sz="110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微软雅黑"/>
              </a:rPr>
              <a:t>排版占位显示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 animBg="1"/>
      <p:bldP spid="38" grpId="0" animBg="1"/>
      <p:bldP spid="39" grpId="0"/>
      <p:bldP spid="40" grpId="0" animBg="1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/>
      <p:bldP spid="48" grpId="0" animBg="1"/>
      <p:bldP spid="49" grpId="0"/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366267" y="2797411"/>
            <a:ext cx="9213850" cy="927740"/>
            <a:chOff x="839692" y="2560760"/>
            <a:chExt cx="10493566" cy="927740"/>
          </a:xfrm>
        </p:grpSpPr>
        <p:grpSp>
          <p:nvGrpSpPr>
            <p:cNvPr id="28" name="组合 27"/>
            <p:cNvGrpSpPr/>
            <p:nvPr/>
          </p:nvGrpSpPr>
          <p:grpSpPr>
            <a:xfrm>
              <a:off x="3713912" y="2560760"/>
              <a:ext cx="2020976" cy="927740"/>
              <a:chOff x="5122025" y="525814"/>
              <a:chExt cx="2020976" cy="927740"/>
            </a:xfrm>
          </p:grpSpPr>
          <p:sp>
            <p:nvSpPr>
              <p:cNvPr id="38" name="文本框 10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 fontAlgn="auto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en-US" sz="10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  <a:latin typeface="Arial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 defTabSz="914378" fontAlgn="auto"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rgbClr val="27A6C2"/>
                    </a:solidFill>
                    <a:latin typeface="Arial"/>
                    <a:ea typeface="微软雅黑"/>
                  </a:rPr>
                  <a:t>标题文本添加</a:t>
                </a: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6456335" y="2560760"/>
              <a:ext cx="2020976" cy="927740"/>
              <a:chOff x="5122025" y="525814"/>
              <a:chExt cx="2020976" cy="927740"/>
            </a:xfrm>
          </p:grpSpPr>
          <p:sp>
            <p:nvSpPr>
              <p:cNvPr id="36" name="文本框 13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 fontAlgn="auto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en-US" sz="1000">
                    <a:solidFill>
                      <a:srgbClr val="000000">
                        <a:lumMod val="65000"/>
                        <a:lumOff val="35000"/>
                      </a:srgbClr>
                    </a:solidFill>
                    <a:latin typeface="Arial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 defTabSz="914378" fontAlgn="auto"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rgbClr val="8DC928"/>
                    </a:solidFill>
                    <a:latin typeface="Arial"/>
                    <a:ea typeface="微软雅黑"/>
                  </a:rPr>
                  <a:t>标题文本添加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312282" y="2560760"/>
              <a:ext cx="2020976" cy="927740"/>
              <a:chOff x="5122025" y="525814"/>
              <a:chExt cx="2020976" cy="927740"/>
            </a:xfrm>
          </p:grpSpPr>
          <p:sp>
            <p:nvSpPr>
              <p:cNvPr id="34" name="文本框 16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 fontAlgn="auto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en-US" sz="1000">
                    <a:solidFill>
                      <a:srgbClr val="000000">
                        <a:lumMod val="65000"/>
                        <a:lumOff val="35000"/>
                      </a:srgbClr>
                    </a:solidFill>
                    <a:latin typeface="Arial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 defTabSz="914378" fontAlgn="auto"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rgbClr val="5BBE77"/>
                    </a:solidFill>
                    <a:latin typeface="Arial"/>
                    <a:ea typeface="微软雅黑"/>
                  </a:rPr>
                  <a:t>标题文本添加</a:t>
                </a: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839692" y="2560760"/>
              <a:ext cx="2020976" cy="927740"/>
              <a:chOff x="5122025" y="525814"/>
              <a:chExt cx="2020976" cy="927740"/>
            </a:xfrm>
          </p:grpSpPr>
          <p:sp>
            <p:nvSpPr>
              <p:cNvPr id="32" name="文本框 24"/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 fontAlgn="auto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en-US" sz="1000" dirty="0">
                    <a:solidFill>
                      <a:srgbClr val="000000">
                        <a:lumMod val="65000"/>
                        <a:lumOff val="35000"/>
                      </a:srgbClr>
                    </a:solidFill>
                    <a:latin typeface="Arial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 defTabSz="914378" fontAlgn="auto"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rgbClr val="2099D8"/>
                    </a:solidFill>
                    <a:latin typeface="Arial"/>
                    <a:ea typeface="微软雅黑"/>
                  </a:rPr>
                  <a:t>标题文本添加</a:t>
                </a:r>
              </a:p>
            </p:txBody>
          </p:sp>
        </p:grpSp>
      </p:grpSp>
      <p:cxnSp>
        <p:nvCxnSpPr>
          <p:cNvPr id="40" name="直接连接符 39"/>
          <p:cNvCxnSpPr/>
          <p:nvPr/>
        </p:nvCxnSpPr>
        <p:spPr>
          <a:xfrm flipV="1">
            <a:off x="2558837" y="3844135"/>
            <a:ext cx="0" cy="842068"/>
          </a:xfrm>
          <a:prstGeom prst="line">
            <a:avLst/>
          </a:prstGeom>
          <a:noFill/>
          <a:ln w="12700" cap="flat" cmpd="sng" algn="ctr">
            <a:solidFill>
              <a:srgbClr val="2099D8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1" name="任意多边形: 形状 5"/>
          <p:cNvSpPr/>
          <p:nvPr/>
        </p:nvSpPr>
        <p:spPr>
          <a:xfrm flipV="1">
            <a:off x="1080517" y="4610104"/>
            <a:ext cx="3006345" cy="1654493"/>
          </a:xfrm>
          <a:custGeom>
            <a:avLst/>
            <a:gdLst>
              <a:gd name="connsiteX0" fmla="*/ 0 w 3390900"/>
              <a:gd name="connsiteY0" fmla="*/ 0 h 1695450"/>
              <a:gd name="connsiteX1" fmla="*/ 3390900 w 3390900"/>
              <a:gd name="connsiteY1" fmla="*/ 0 h 1695450"/>
              <a:gd name="connsiteX2" fmla="*/ 1695450 w 3390900"/>
              <a:gd name="connsiteY2" fmla="*/ 1695450 h 1695450"/>
              <a:gd name="connsiteX3" fmla="*/ 0 w 3390900"/>
              <a:gd name="connsiteY3" fmla="*/ 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1695450">
                <a:moveTo>
                  <a:pt x="0" y="0"/>
                </a:moveTo>
                <a:lnTo>
                  <a:pt x="3390900" y="0"/>
                </a:lnTo>
                <a:cubicBezTo>
                  <a:pt x="3390900" y="936371"/>
                  <a:pt x="2631821" y="1695450"/>
                  <a:pt x="1695450" y="1695450"/>
                </a:cubicBezTo>
                <a:cubicBezTo>
                  <a:pt x="759079" y="1695450"/>
                  <a:pt x="0" y="936371"/>
                  <a:pt x="0" y="0"/>
                </a:cubicBezTo>
                <a:close/>
              </a:path>
            </a:pathLst>
          </a:custGeom>
          <a:solidFill>
            <a:srgbClr val="2099D8">
              <a:alpha val="85000"/>
            </a:srgbClr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2" name="任意多边形: 形状 6"/>
          <p:cNvSpPr/>
          <p:nvPr/>
        </p:nvSpPr>
        <p:spPr>
          <a:xfrm flipV="1">
            <a:off x="3346536" y="4610104"/>
            <a:ext cx="3006345" cy="1654493"/>
          </a:xfrm>
          <a:custGeom>
            <a:avLst/>
            <a:gdLst>
              <a:gd name="connsiteX0" fmla="*/ 0 w 3390900"/>
              <a:gd name="connsiteY0" fmla="*/ 0 h 1695450"/>
              <a:gd name="connsiteX1" fmla="*/ 3390900 w 3390900"/>
              <a:gd name="connsiteY1" fmla="*/ 0 h 1695450"/>
              <a:gd name="connsiteX2" fmla="*/ 1695450 w 3390900"/>
              <a:gd name="connsiteY2" fmla="*/ 1695450 h 1695450"/>
              <a:gd name="connsiteX3" fmla="*/ 0 w 3390900"/>
              <a:gd name="connsiteY3" fmla="*/ 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1695450">
                <a:moveTo>
                  <a:pt x="0" y="0"/>
                </a:moveTo>
                <a:lnTo>
                  <a:pt x="3390900" y="0"/>
                </a:lnTo>
                <a:cubicBezTo>
                  <a:pt x="3390900" y="936371"/>
                  <a:pt x="2631821" y="1695450"/>
                  <a:pt x="1695450" y="1695450"/>
                </a:cubicBezTo>
                <a:cubicBezTo>
                  <a:pt x="759079" y="1695450"/>
                  <a:pt x="0" y="936371"/>
                  <a:pt x="0" y="0"/>
                </a:cubicBezTo>
                <a:close/>
              </a:path>
            </a:pathLst>
          </a:custGeom>
          <a:solidFill>
            <a:srgbClr val="27A6C2">
              <a:alpha val="85000"/>
            </a:srgbClr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任意多边形: 形状 7"/>
          <p:cNvSpPr/>
          <p:nvPr/>
        </p:nvSpPr>
        <p:spPr>
          <a:xfrm flipV="1">
            <a:off x="5612553" y="4610104"/>
            <a:ext cx="3006345" cy="1654493"/>
          </a:xfrm>
          <a:custGeom>
            <a:avLst/>
            <a:gdLst>
              <a:gd name="connsiteX0" fmla="*/ 0 w 3390900"/>
              <a:gd name="connsiteY0" fmla="*/ 0 h 1695450"/>
              <a:gd name="connsiteX1" fmla="*/ 3390900 w 3390900"/>
              <a:gd name="connsiteY1" fmla="*/ 0 h 1695450"/>
              <a:gd name="connsiteX2" fmla="*/ 1695450 w 3390900"/>
              <a:gd name="connsiteY2" fmla="*/ 1695450 h 1695450"/>
              <a:gd name="connsiteX3" fmla="*/ 0 w 3390900"/>
              <a:gd name="connsiteY3" fmla="*/ 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1695450">
                <a:moveTo>
                  <a:pt x="0" y="0"/>
                </a:moveTo>
                <a:lnTo>
                  <a:pt x="3390900" y="0"/>
                </a:lnTo>
                <a:cubicBezTo>
                  <a:pt x="3390900" y="936371"/>
                  <a:pt x="2631821" y="1695450"/>
                  <a:pt x="1695450" y="1695450"/>
                </a:cubicBezTo>
                <a:cubicBezTo>
                  <a:pt x="759079" y="1695450"/>
                  <a:pt x="0" y="936371"/>
                  <a:pt x="0" y="0"/>
                </a:cubicBezTo>
                <a:close/>
              </a:path>
            </a:pathLst>
          </a:custGeom>
          <a:solidFill>
            <a:srgbClr val="8DC928">
              <a:alpha val="85000"/>
            </a:srgbClr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4" name="任意多边形: 形状 8"/>
          <p:cNvSpPr/>
          <p:nvPr/>
        </p:nvSpPr>
        <p:spPr>
          <a:xfrm flipV="1">
            <a:off x="7878572" y="4610104"/>
            <a:ext cx="3006345" cy="1654493"/>
          </a:xfrm>
          <a:custGeom>
            <a:avLst/>
            <a:gdLst>
              <a:gd name="connsiteX0" fmla="*/ 0 w 3390900"/>
              <a:gd name="connsiteY0" fmla="*/ 0 h 1695450"/>
              <a:gd name="connsiteX1" fmla="*/ 3390900 w 3390900"/>
              <a:gd name="connsiteY1" fmla="*/ 0 h 1695450"/>
              <a:gd name="connsiteX2" fmla="*/ 1695450 w 3390900"/>
              <a:gd name="connsiteY2" fmla="*/ 1695450 h 1695450"/>
              <a:gd name="connsiteX3" fmla="*/ 0 w 3390900"/>
              <a:gd name="connsiteY3" fmla="*/ 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1695450">
                <a:moveTo>
                  <a:pt x="0" y="0"/>
                </a:moveTo>
                <a:lnTo>
                  <a:pt x="3390900" y="0"/>
                </a:lnTo>
                <a:cubicBezTo>
                  <a:pt x="3390900" y="936371"/>
                  <a:pt x="2631821" y="1695450"/>
                  <a:pt x="1695450" y="1695450"/>
                </a:cubicBezTo>
                <a:cubicBezTo>
                  <a:pt x="759079" y="1695450"/>
                  <a:pt x="0" y="936371"/>
                  <a:pt x="0" y="0"/>
                </a:cubicBezTo>
                <a:close/>
              </a:path>
            </a:pathLst>
          </a:custGeom>
          <a:solidFill>
            <a:srgbClr val="5BBE77">
              <a:alpha val="85000"/>
            </a:srgbClr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V="1">
            <a:off x="7070393" y="3844135"/>
            <a:ext cx="0" cy="842068"/>
          </a:xfrm>
          <a:prstGeom prst="line">
            <a:avLst/>
          </a:prstGeom>
          <a:noFill/>
          <a:ln w="12700" cap="flat" cmpd="sng" algn="ctr">
            <a:solidFill>
              <a:srgbClr val="8DC928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6" name="直接连接符 45"/>
          <p:cNvCxnSpPr/>
          <p:nvPr/>
        </p:nvCxnSpPr>
        <p:spPr>
          <a:xfrm flipV="1">
            <a:off x="9391278" y="3844135"/>
            <a:ext cx="0" cy="842068"/>
          </a:xfrm>
          <a:prstGeom prst="line">
            <a:avLst/>
          </a:prstGeom>
          <a:noFill/>
          <a:ln w="12700" cap="flat" cmpd="sng" algn="ctr">
            <a:solidFill>
              <a:srgbClr val="AAB2BD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7" name="直接连接符 46"/>
          <p:cNvCxnSpPr/>
          <p:nvPr/>
        </p:nvCxnSpPr>
        <p:spPr>
          <a:xfrm flipV="1">
            <a:off x="4879722" y="3844135"/>
            <a:ext cx="0" cy="842068"/>
          </a:xfrm>
          <a:prstGeom prst="line">
            <a:avLst/>
          </a:prstGeom>
          <a:noFill/>
          <a:ln w="12700" cap="flat" cmpd="sng" algn="ctr">
            <a:solidFill>
              <a:srgbClr val="27A6C2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8" name="任意多边形: 形状 12"/>
          <p:cNvSpPr>
            <a:spLocks/>
          </p:cNvSpPr>
          <p:nvPr/>
        </p:nvSpPr>
        <p:spPr bwMode="auto">
          <a:xfrm>
            <a:off x="6830211" y="5225408"/>
            <a:ext cx="509753" cy="430778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" name="任意多边形: 形状 13"/>
          <p:cNvSpPr>
            <a:spLocks noChangeAspect="1"/>
          </p:cNvSpPr>
          <p:nvPr/>
        </p:nvSpPr>
        <p:spPr bwMode="auto">
          <a:xfrm>
            <a:off x="4598593" y="5190277"/>
            <a:ext cx="592896" cy="501040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0" name="任意多边形: 形状 14"/>
          <p:cNvSpPr>
            <a:spLocks/>
          </p:cNvSpPr>
          <p:nvPr/>
        </p:nvSpPr>
        <p:spPr bwMode="auto">
          <a:xfrm>
            <a:off x="2275428" y="5201297"/>
            <a:ext cx="566817" cy="479001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1" name="任意多边形: 形状 15"/>
          <p:cNvSpPr>
            <a:spLocks/>
          </p:cNvSpPr>
          <p:nvPr/>
        </p:nvSpPr>
        <p:spPr bwMode="auto">
          <a:xfrm>
            <a:off x="9079602" y="5185465"/>
            <a:ext cx="604285" cy="510664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4" y="5590557"/>
            <a:ext cx="8529098" cy="27218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rtlCol="0" anchor="ctr"/>
          <a:lstStyle/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www.1ppt.com/jianli/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www.1ppt.com/shouchaobao/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1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199" tIns="57600" rIns="115199" bIns="57600" anchor="ctr"/>
          <a:lstStyle/>
          <a:p>
            <a:pPr defTabSz="115199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99375" y="3902515"/>
            <a:ext cx="5170931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个人学习、研究。</a:t>
            </a: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5"/>
            <a:ext cx="5170932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366" y="448855"/>
            <a:ext cx="7459343" cy="296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3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28B89B"/>
      </a:accent1>
      <a:accent2>
        <a:srgbClr val="5F62EB"/>
      </a:accent2>
      <a:accent3>
        <a:srgbClr val="FE1158"/>
      </a:accent3>
      <a:accent4>
        <a:srgbClr val="F07F59"/>
      </a:accent4>
      <a:accent5>
        <a:srgbClr val="909090"/>
      </a:accent5>
      <a:accent6>
        <a:srgbClr val="BEBEBE"/>
      </a:accent6>
      <a:hlink>
        <a:srgbClr val="28B89B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28B89B"/>
      </a:accent1>
      <a:accent2>
        <a:srgbClr val="5F62EB"/>
      </a:accent2>
      <a:accent3>
        <a:srgbClr val="FE1158"/>
      </a:accent3>
      <a:accent4>
        <a:srgbClr val="F07F59"/>
      </a:accent4>
      <a:accent5>
        <a:srgbClr val="909090"/>
      </a:accent5>
      <a:accent6>
        <a:srgbClr val="BEBEBE"/>
      </a:accent6>
      <a:hlink>
        <a:srgbClr val="28B89B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28B89B"/>
    </a:accent1>
    <a:accent2>
      <a:srgbClr val="5F62EB"/>
    </a:accent2>
    <a:accent3>
      <a:srgbClr val="FE1158"/>
    </a:accent3>
    <a:accent4>
      <a:srgbClr val="F07F59"/>
    </a:accent4>
    <a:accent5>
      <a:srgbClr val="909090"/>
    </a:accent5>
    <a:accent6>
      <a:srgbClr val="BEBEBE"/>
    </a:accent6>
    <a:hlink>
      <a:srgbClr val="28B89B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28B89B"/>
    </a:accent1>
    <a:accent2>
      <a:srgbClr val="5F62EB"/>
    </a:accent2>
    <a:accent3>
      <a:srgbClr val="FE1158"/>
    </a:accent3>
    <a:accent4>
      <a:srgbClr val="F07F59"/>
    </a:accent4>
    <a:accent5>
      <a:srgbClr val="909090"/>
    </a:accent5>
    <a:accent6>
      <a:srgbClr val="BEBEBE"/>
    </a:accent6>
    <a:hlink>
      <a:srgbClr val="28B89B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28B89B"/>
    </a:accent1>
    <a:accent2>
      <a:srgbClr val="5F62EB"/>
    </a:accent2>
    <a:accent3>
      <a:srgbClr val="FE1158"/>
    </a:accent3>
    <a:accent4>
      <a:srgbClr val="F07F59"/>
    </a:accent4>
    <a:accent5>
      <a:srgbClr val="909090"/>
    </a:accent5>
    <a:accent6>
      <a:srgbClr val="BEBEBE"/>
    </a:accent6>
    <a:hlink>
      <a:srgbClr val="28B89B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28B89B"/>
    </a:accent1>
    <a:accent2>
      <a:srgbClr val="5F62EB"/>
    </a:accent2>
    <a:accent3>
      <a:srgbClr val="FE1158"/>
    </a:accent3>
    <a:accent4>
      <a:srgbClr val="F07F59"/>
    </a:accent4>
    <a:accent5>
      <a:srgbClr val="909090"/>
    </a:accent5>
    <a:accent6>
      <a:srgbClr val="BEBEBE"/>
    </a:accent6>
    <a:hlink>
      <a:srgbClr val="28B89B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28B89B"/>
    </a:accent1>
    <a:accent2>
      <a:srgbClr val="5F62EB"/>
    </a:accent2>
    <a:accent3>
      <a:srgbClr val="FE1158"/>
    </a:accent3>
    <a:accent4>
      <a:srgbClr val="F07F59"/>
    </a:accent4>
    <a:accent5>
      <a:srgbClr val="909090"/>
    </a:accent5>
    <a:accent6>
      <a:srgbClr val="BEBEBE"/>
    </a:accent6>
    <a:hlink>
      <a:srgbClr val="28B89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23076</TotalTime>
  <Words>728</Words>
  <Application>Microsoft Office PowerPoint</Application>
  <PresentationFormat>自定义</PresentationFormat>
  <Paragraphs>63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2019-11-15T12:50:00Z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