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4" r:id="rId2"/>
  </p:sldMasterIdLst>
  <p:notesMasterIdLst>
    <p:notesMasterId r:id="rId5"/>
  </p:notesMasterIdLst>
  <p:handoutMasterIdLst>
    <p:handoutMasterId r:id="rId6"/>
  </p:handoutMasterIdLst>
  <p:sldIdLst>
    <p:sldId id="427" r:id="rId3"/>
    <p:sldId id="42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47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716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84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9212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215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2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969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660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2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340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407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2019/11/15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5214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604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15a5f46a-78a9-40de-b9a7-3f6808f6b84b"/>
          <p:cNvGrpSpPr>
            <a:grpSpLocks noChangeAspect="1"/>
          </p:cNvGrpSpPr>
          <p:nvPr/>
        </p:nvGrpSpPr>
        <p:grpSpPr>
          <a:xfrm>
            <a:off x="1008509" y="2325004"/>
            <a:ext cx="9863012" cy="4515657"/>
            <a:chOff x="873604" y="1069977"/>
            <a:chExt cx="10444793" cy="4782020"/>
          </a:xfrm>
        </p:grpSpPr>
        <p:grpSp>
          <p:nvGrpSpPr>
            <p:cNvPr id="56" name="Group 1"/>
            <p:cNvGrpSpPr/>
            <p:nvPr/>
          </p:nvGrpSpPr>
          <p:grpSpPr>
            <a:xfrm>
              <a:off x="873604" y="1069977"/>
              <a:ext cx="10444793" cy="2717786"/>
              <a:chOff x="414338" y="1202752"/>
              <a:chExt cx="8128166" cy="2717786"/>
            </a:xfrm>
          </p:grpSpPr>
          <p:cxnSp>
            <p:nvCxnSpPr>
              <p:cNvPr id="88" name="Straight Connector 2"/>
              <p:cNvCxnSpPr/>
              <p:nvPr/>
            </p:nvCxnSpPr>
            <p:spPr>
              <a:xfrm>
                <a:off x="1220959" y="1838144"/>
                <a:ext cx="732154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3F3F3F">
                    <a:alpha val="20000"/>
                  </a:srgbClr>
                </a:solidFill>
                <a:prstDash val="sysDash"/>
                <a:miter lim="800000"/>
                <a:headEnd type="none"/>
                <a:tailEnd type="none" w="lg" len="lg"/>
              </a:ln>
              <a:effectLst/>
            </p:spPr>
          </p:cxnSp>
          <p:cxnSp>
            <p:nvCxnSpPr>
              <p:cNvPr id="89" name="Straight Connector 3"/>
              <p:cNvCxnSpPr/>
              <p:nvPr/>
            </p:nvCxnSpPr>
            <p:spPr>
              <a:xfrm>
                <a:off x="1220959" y="1303188"/>
                <a:ext cx="732154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3F3F3F">
                    <a:alpha val="20000"/>
                  </a:srgbClr>
                </a:solidFill>
                <a:prstDash val="sysDash"/>
                <a:miter lim="800000"/>
                <a:headEnd type="none"/>
                <a:tailEnd type="none" w="lg" len="lg"/>
              </a:ln>
              <a:effectLst/>
            </p:spPr>
          </p:cxnSp>
          <p:cxnSp>
            <p:nvCxnSpPr>
              <p:cNvPr id="90" name="Straight Connector 4"/>
              <p:cNvCxnSpPr/>
              <p:nvPr/>
            </p:nvCxnSpPr>
            <p:spPr>
              <a:xfrm>
                <a:off x="1220959" y="2415093"/>
                <a:ext cx="732154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3F3F3F">
                    <a:alpha val="20000"/>
                  </a:srgbClr>
                </a:solidFill>
                <a:prstDash val="sysDash"/>
                <a:miter lim="800000"/>
                <a:headEnd type="none"/>
                <a:tailEnd type="none" w="lg" len="lg"/>
              </a:ln>
              <a:effectLst/>
            </p:spPr>
          </p:cxnSp>
          <p:cxnSp>
            <p:nvCxnSpPr>
              <p:cNvPr id="91" name="Straight Connector 5"/>
              <p:cNvCxnSpPr/>
              <p:nvPr/>
            </p:nvCxnSpPr>
            <p:spPr>
              <a:xfrm>
                <a:off x="1220959" y="2979343"/>
                <a:ext cx="732154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3F3F3F">
                    <a:alpha val="20000"/>
                  </a:srgbClr>
                </a:solidFill>
                <a:prstDash val="sysDash"/>
                <a:miter lim="800000"/>
                <a:headEnd type="none"/>
                <a:tailEnd type="none" w="lg" len="lg"/>
              </a:ln>
              <a:effectLst/>
            </p:spPr>
          </p:cxnSp>
          <p:cxnSp>
            <p:nvCxnSpPr>
              <p:cNvPr id="92" name="Straight Connector 6"/>
              <p:cNvCxnSpPr/>
              <p:nvPr/>
            </p:nvCxnSpPr>
            <p:spPr>
              <a:xfrm>
                <a:off x="1220959" y="3543592"/>
                <a:ext cx="7321545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3F3F3F">
                    <a:alpha val="20000"/>
                  </a:srgbClr>
                </a:solidFill>
                <a:prstDash val="sysDash"/>
                <a:miter lim="800000"/>
                <a:headEnd type="none"/>
                <a:tailEnd type="none" w="lg" len="lg"/>
              </a:ln>
              <a:effectLst/>
            </p:spPr>
          </p:cxnSp>
          <p:sp>
            <p:nvSpPr>
              <p:cNvPr id="93" name="Rectangle 7"/>
              <p:cNvSpPr/>
              <p:nvPr/>
            </p:nvSpPr>
            <p:spPr>
              <a:xfrm>
                <a:off x="7922612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2018</a:t>
                </a:r>
              </a:p>
            </p:txBody>
          </p:sp>
          <p:sp>
            <p:nvSpPr>
              <p:cNvPr id="94" name="Rectangle 8"/>
              <p:cNvSpPr/>
              <p:nvPr/>
            </p:nvSpPr>
            <p:spPr>
              <a:xfrm>
                <a:off x="7124745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2017</a:t>
                </a:r>
              </a:p>
            </p:txBody>
          </p:sp>
          <p:sp>
            <p:nvSpPr>
              <p:cNvPr id="95" name="Rectangle 9"/>
              <p:cNvSpPr/>
              <p:nvPr/>
            </p:nvSpPr>
            <p:spPr>
              <a:xfrm>
                <a:off x="6330970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2016</a:t>
                </a:r>
              </a:p>
            </p:txBody>
          </p:sp>
          <p:sp>
            <p:nvSpPr>
              <p:cNvPr id="96" name="Rectangle 10"/>
              <p:cNvSpPr/>
              <p:nvPr/>
            </p:nvSpPr>
            <p:spPr>
              <a:xfrm>
                <a:off x="5529017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2015</a:t>
                </a:r>
              </a:p>
            </p:txBody>
          </p:sp>
          <p:sp>
            <p:nvSpPr>
              <p:cNvPr id="97" name="Rectangle 11"/>
              <p:cNvSpPr/>
              <p:nvPr/>
            </p:nvSpPr>
            <p:spPr>
              <a:xfrm>
                <a:off x="4727065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2014</a:t>
                </a:r>
              </a:p>
            </p:txBody>
          </p:sp>
          <p:sp>
            <p:nvSpPr>
              <p:cNvPr id="98" name="Rectangle 12"/>
              <p:cNvSpPr/>
              <p:nvPr/>
            </p:nvSpPr>
            <p:spPr>
              <a:xfrm>
                <a:off x="3925112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2013</a:t>
                </a:r>
              </a:p>
            </p:txBody>
          </p:sp>
          <p:sp>
            <p:nvSpPr>
              <p:cNvPr id="99" name="Rectangle 13"/>
              <p:cNvSpPr/>
              <p:nvPr/>
            </p:nvSpPr>
            <p:spPr>
              <a:xfrm>
                <a:off x="3110459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2012</a:t>
                </a:r>
              </a:p>
            </p:txBody>
          </p:sp>
          <p:sp>
            <p:nvSpPr>
              <p:cNvPr id="100" name="Rectangle 14"/>
              <p:cNvSpPr/>
              <p:nvPr/>
            </p:nvSpPr>
            <p:spPr>
              <a:xfrm>
                <a:off x="2336767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2011</a:t>
                </a:r>
              </a:p>
            </p:txBody>
          </p:sp>
          <p:sp>
            <p:nvSpPr>
              <p:cNvPr id="101" name="Rectangle 15"/>
              <p:cNvSpPr/>
              <p:nvPr/>
            </p:nvSpPr>
            <p:spPr>
              <a:xfrm>
                <a:off x="414338" y="1202752"/>
                <a:ext cx="707746" cy="331826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100%</a:t>
                </a:r>
              </a:p>
            </p:txBody>
          </p:sp>
          <p:sp>
            <p:nvSpPr>
              <p:cNvPr id="102" name="Rectangle 16"/>
              <p:cNvSpPr/>
              <p:nvPr/>
            </p:nvSpPr>
            <p:spPr>
              <a:xfrm>
                <a:off x="414338" y="1689562"/>
                <a:ext cx="596681" cy="331826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80%</a:t>
                </a:r>
              </a:p>
            </p:txBody>
          </p:sp>
          <p:sp>
            <p:nvSpPr>
              <p:cNvPr id="103" name="Rectangle 17"/>
              <p:cNvSpPr/>
              <p:nvPr/>
            </p:nvSpPr>
            <p:spPr>
              <a:xfrm>
                <a:off x="414338" y="2239872"/>
                <a:ext cx="596681" cy="331826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50%</a:t>
                </a:r>
              </a:p>
            </p:txBody>
          </p:sp>
          <p:sp>
            <p:nvSpPr>
              <p:cNvPr id="104" name="Rectangle 18"/>
              <p:cNvSpPr/>
              <p:nvPr/>
            </p:nvSpPr>
            <p:spPr>
              <a:xfrm>
                <a:off x="414338" y="3315095"/>
                <a:ext cx="485614" cy="331826"/>
              </a:xfrm>
              <a:prstGeom prst="rect">
                <a:avLst/>
              </a:prstGeom>
            </p:spPr>
            <p:txBody>
              <a:bodyPr wrap="none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1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0%</a:t>
                </a:r>
              </a:p>
            </p:txBody>
          </p:sp>
          <p:sp>
            <p:nvSpPr>
              <p:cNvPr id="105" name="Rectangle 19"/>
              <p:cNvSpPr/>
              <p:nvPr/>
            </p:nvSpPr>
            <p:spPr>
              <a:xfrm>
                <a:off x="414338" y="2777484"/>
                <a:ext cx="596681" cy="331826"/>
              </a:xfrm>
              <a:prstGeom prst="rect">
                <a:avLst/>
              </a:prstGeom>
            </p:spPr>
            <p:txBody>
              <a:bodyPr wrap="none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30%</a:t>
                </a:r>
              </a:p>
            </p:txBody>
          </p:sp>
          <p:sp>
            <p:nvSpPr>
              <p:cNvPr id="106" name="Rectangle 20"/>
              <p:cNvSpPr/>
              <p:nvPr/>
            </p:nvSpPr>
            <p:spPr>
              <a:xfrm>
                <a:off x="1533853" y="3646921"/>
                <a:ext cx="372716" cy="273617"/>
              </a:xfrm>
              <a:prstGeom prst="rect">
                <a:avLst/>
              </a:prstGeom>
            </p:spPr>
            <p:txBody>
              <a:bodyPr wrap="none">
                <a:normAutofit fontScale="85000" lnSpcReduction="1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F3F3F"/>
                    </a:solidFill>
                    <a:effectLst/>
                    <a:uLnTx/>
                    <a:uFillTx/>
                    <a:latin typeface="Arial"/>
                    <a:ea typeface="微软雅黑"/>
                  </a:rPr>
                  <a:t>2010</a:t>
                </a:r>
              </a:p>
            </p:txBody>
          </p:sp>
        </p:grpSp>
        <p:sp>
          <p:nvSpPr>
            <p:cNvPr id="57" name="Rectangle: Rounded Corners 21"/>
            <p:cNvSpPr/>
            <p:nvPr/>
          </p:nvSpPr>
          <p:spPr>
            <a:xfrm>
              <a:off x="2365391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58" name="Rectangle: Rounded Corners 22"/>
            <p:cNvSpPr/>
            <p:nvPr/>
          </p:nvSpPr>
          <p:spPr>
            <a:xfrm>
              <a:off x="2185875" y="262093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50%</a:t>
              </a:r>
            </a:p>
          </p:txBody>
        </p:sp>
        <p:sp>
          <p:nvSpPr>
            <p:cNvPr id="59" name="Rectangle: Rounded Corners 23"/>
            <p:cNvSpPr/>
            <p:nvPr/>
          </p:nvSpPr>
          <p:spPr>
            <a:xfrm>
              <a:off x="3390656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0" name="Rectangle: Rounded Corners 24"/>
            <p:cNvSpPr/>
            <p:nvPr/>
          </p:nvSpPr>
          <p:spPr>
            <a:xfrm>
              <a:off x="3211140" y="2256097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FF7043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60%</a:t>
              </a:r>
            </a:p>
          </p:txBody>
        </p:sp>
        <p:sp>
          <p:nvSpPr>
            <p:cNvPr id="61" name="Rectangle: Rounded Corners 25"/>
            <p:cNvSpPr/>
            <p:nvPr/>
          </p:nvSpPr>
          <p:spPr>
            <a:xfrm>
              <a:off x="4415921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2" name="Rectangle: Rounded Corners 26"/>
            <p:cNvSpPr/>
            <p:nvPr/>
          </p:nvSpPr>
          <p:spPr>
            <a:xfrm>
              <a:off x="4236405" y="251701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55%</a:t>
              </a:r>
            </a:p>
          </p:txBody>
        </p:sp>
        <p:sp>
          <p:nvSpPr>
            <p:cNvPr id="63" name="Rectangle: Rounded Corners 27"/>
            <p:cNvSpPr/>
            <p:nvPr/>
          </p:nvSpPr>
          <p:spPr>
            <a:xfrm>
              <a:off x="5441185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4" name="Rectangle: Rounded Corners 28"/>
            <p:cNvSpPr/>
            <p:nvPr/>
          </p:nvSpPr>
          <p:spPr>
            <a:xfrm>
              <a:off x="5261669" y="195182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00B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80%</a:t>
              </a:r>
            </a:p>
          </p:txBody>
        </p:sp>
        <p:sp>
          <p:nvSpPr>
            <p:cNvPr id="65" name="Rectangle: Rounded Corners 29"/>
            <p:cNvSpPr/>
            <p:nvPr/>
          </p:nvSpPr>
          <p:spPr>
            <a:xfrm>
              <a:off x="6466450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6" name="Rectangle: Rounded Corners 30"/>
            <p:cNvSpPr/>
            <p:nvPr/>
          </p:nvSpPr>
          <p:spPr>
            <a:xfrm>
              <a:off x="6286934" y="2285223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FF7043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62%</a:t>
              </a:r>
            </a:p>
          </p:txBody>
        </p:sp>
        <p:sp>
          <p:nvSpPr>
            <p:cNvPr id="67" name="Rectangle: Rounded Corners 31"/>
            <p:cNvSpPr/>
            <p:nvPr/>
          </p:nvSpPr>
          <p:spPr>
            <a:xfrm>
              <a:off x="7491715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68" name="Rectangle: Rounded Corners 32"/>
            <p:cNvSpPr/>
            <p:nvPr/>
          </p:nvSpPr>
          <p:spPr>
            <a:xfrm>
              <a:off x="7312199" y="216032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FF8A65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70%</a:t>
              </a:r>
            </a:p>
          </p:txBody>
        </p:sp>
        <p:sp>
          <p:nvSpPr>
            <p:cNvPr id="69" name="Rectangle: Rounded Corners 33"/>
            <p:cNvSpPr/>
            <p:nvPr/>
          </p:nvSpPr>
          <p:spPr>
            <a:xfrm>
              <a:off x="8516979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0" name="Rectangle: Rounded Corners 34"/>
            <p:cNvSpPr/>
            <p:nvPr/>
          </p:nvSpPr>
          <p:spPr>
            <a:xfrm>
              <a:off x="8337463" y="2000786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80%</a:t>
              </a:r>
            </a:p>
          </p:txBody>
        </p:sp>
        <p:sp>
          <p:nvSpPr>
            <p:cNvPr id="71" name="Rectangle: Rounded Corners 35"/>
            <p:cNvSpPr/>
            <p:nvPr/>
          </p:nvSpPr>
          <p:spPr>
            <a:xfrm>
              <a:off x="9542248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2" name="Rectangle: Rounded Corners 36"/>
            <p:cNvSpPr/>
            <p:nvPr/>
          </p:nvSpPr>
          <p:spPr>
            <a:xfrm>
              <a:off x="9362732" y="2611614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FF7043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50%</a:t>
              </a:r>
            </a:p>
          </p:txBody>
        </p:sp>
        <p:sp>
          <p:nvSpPr>
            <p:cNvPr id="73" name="Rectangle: Rounded Corners 37"/>
            <p:cNvSpPr/>
            <p:nvPr/>
          </p:nvSpPr>
          <p:spPr>
            <a:xfrm>
              <a:off x="10567517" y="1536835"/>
              <a:ext cx="370082" cy="2853170"/>
            </a:xfrm>
            <a:prstGeom prst="roundRect">
              <a:avLst/>
            </a:prstGeom>
            <a:solidFill>
              <a:srgbClr val="FFFFFF">
                <a:lumMod val="75000"/>
                <a:alpha val="50000"/>
              </a:srgbClr>
            </a:solidFill>
            <a:ln w="793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微软雅黑"/>
                <a:cs typeface="+mn-cs"/>
              </a:endParaRPr>
            </a:p>
          </p:txBody>
        </p:sp>
        <p:sp>
          <p:nvSpPr>
            <p:cNvPr id="74" name="Rectangle: Rounded Corners 38"/>
            <p:cNvSpPr/>
            <p:nvPr/>
          </p:nvSpPr>
          <p:spPr>
            <a:xfrm>
              <a:off x="10388001" y="2984278"/>
              <a:ext cx="693905" cy="693907"/>
            </a:xfrm>
            <a:prstGeom prst="roundRect">
              <a:avLst>
                <a:gd name="adj" fmla="val 50000"/>
              </a:avLst>
            </a:prstGeom>
            <a:solidFill>
              <a:srgbClr val="92D05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wrap="none" tIns="121920" bIns="121920" anchor="b" anchorCtr="0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微软雅黑"/>
                  <a:cs typeface="+mn-cs"/>
                </a:rPr>
                <a:t>40%</a:t>
              </a:r>
            </a:p>
          </p:txBody>
        </p:sp>
        <p:grpSp>
          <p:nvGrpSpPr>
            <p:cNvPr id="75" name="Group 43"/>
            <p:cNvGrpSpPr/>
            <p:nvPr/>
          </p:nvGrpSpPr>
          <p:grpSpPr>
            <a:xfrm>
              <a:off x="1670172" y="4872810"/>
              <a:ext cx="8851657" cy="979187"/>
              <a:chOff x="596970" y="5171889"/>
              <a:chExt cx="8851657" cy="979187"/>
            </a:xfrm>
          </p:grpSpPr>
          <p:grpSp>
            <p:nvGrpSpPr>
              <p:cNvPr id="76" name="Group 44"/>
              <p:cNvGrpSpPr/>
              <p:nvPr/>
            </p:nvGrpSpPr>
            <p:grpSpPr>
              <a:xfrm>
                <a:off x="596970" y="5171890"/>
                <a:ext cx="2397941" cy="979186"/>
                <a:chOff x="643956" y="2853152"/>
                <a:chExt cx="3400148" cy="979186"/>
              </a:xfrm>
            </p:grpSpPr>
            <p:sp>
              <p:nvSpPr>
                <p:cNvPr id="86" name="TextBox 54"/>
                <p:cNvSpPr txBox="1"/>
                <p:nvPr/>
              </p:nvSpPr>
              <p:spPr>
                <a:xfrm>
                  <a:off x="643956" y="3233727"/>
                  <a:ext cx="3400148" cy="59861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此部分内容作为文字排版显示</a:t>
                  </a:r>
                  <a:b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87" name="Rectangle 55"/>
                <p:cNvSpPr/>
                <p:nvPr/>
              </p:nvSpPr>
              <p:spPr>
                <a:xfrm>
                  <a:off x="1077026" y="2853152"/>
                  <a:ext cx="2534004" cy="357420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92D050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77" name="Group 45"/>
              <p:cNvGrpSpPr/>
              <p:nvPr/>
            </p:nvGrpSpPr>
            <p:grpSpPr>
              <a:xfrm>
                <a:off x="2748209" y="5171889"/>
                <a:ext cx="2397941" cy="979187"/>
                <a:chOff x="643956" y="2853151"/>
                <a:chExt cx="3400148" cy="979187"/>
              </a:xfrm>
            </p:grpSpPr>
            <p:sp>
              <p:nvSpPr>
                <p:cNvPr id="84" name="TextBox 52"/>
                <p:cNvSpPr txBox="1"/>
                <p:nvPr/>
              </p:nvSpPr>
              <p:spPr>
                <a:xfrm>
                  <a:off x="643956" y="3233725"/>
                  <a:ext cx="3400148" cy="59861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此部分内容作为文字排版显示</a:t>
                  </a:r>
                  <a:b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85" name="Rectangle 53"/>
                <p:cNvSpPr/>
                <p:nvPr/>
              </p:nvSpPr>
              <p:spPr>
                <a:xfrm>
                  <a:off x="1077026" y="2853151"/>
                  <a:ext cx="2534004" cy="357420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7043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78" name="Group 46"/>
              <p:cNvGrpSpPr/>
              <p:nvPr/>
            </p:nvGrpSpPr>
            <p:grpSpPr>
              <a:xfrm>
                <a:off x="4899447" y="5171889"/>
                <a:ext cx="2397941" cy="979187"/>
                <a:chOff x="643954" y="2853151"/>
                <a:chExt cx="3400148" cy="979187"/>
              </a:xfrm>
            </p:grpSpPr>
            <p:sp>
              <p:nvSpPr>
                <p:cNvPr id="82" name="TextBox 50"/>
                <p:cNvSpPr txBox="1"/>
                <p:nvPr/>
              </p:nvSpPr>
              <p:spPr>
                <a:xfrm>
                  <a:off x="643954" y="3233725"/>
                  <a:ext cx="3400148" cy="59861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此部分内容作为文字排版显示</a:t>
                  </a:r>
                  <a:b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83" name="Rectangle 51"/>
                <p:cNvSpPr/>
                <p:nvPr/>
              </p:nvSpPr>
              <p:spPr>
                <a:xfrm>
                  <a:off x="1077026" y="2853151"/>
                  <a:ext cx="2534004" cy="357420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FF7043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  <p:grpSp>
            <p:nvGrpSpPr>
              <p:cNvPr id="79" name="Group 47"/>
              <p:cNvGrpSpPr/>
              <p:nvPr/>
            </p:nvGrpSpPr>
            <p:grpSpPr>
              <a:xfrm>
                <a:off x="7050686" y="5171889"/>
                <a:ext cx="2397941" cy="979187"/>
                <a:chOff x="643954" y="2853151"/>
                <a:chExt cx="3400148" cy="979187"/>
              </a:xfrm>
            </p:grpSpPr>
            <p:sp>
              <p:nvSpPr>
                <p:cNvPr id="80" name="TextBox 48"/>
                <p:cNvSpPr txBox="1"/>
                <p:nvPr/>
              </p:nvSpPr>
              <p:spPr>
                <a:xfrm>
                  <a:off x="643954" y="3233725"/>
                  <a:ext cx="3400148" cy="59861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此部分内容作为文字排版显示</a:t>
                  </a:r>
                  <a:b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</a:br>
                  <a:r>
                    <a:rPr kumimoji="0" lang="zh-CN" alt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0F0F0">
                          <a:lumMod val="50000"/>
                        </a:srgbClr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（建议使用主题字体）</a:t>
                  </a:r>
                </a:p>
              </p:txBody>
            </p:sp>
            <p:sp>
              <p:nvSpPr>
                <p:cNvPr id="81" name="Rectangle 49"/>
                <p:cNvSpPr/>
                <p:nvPr/>
              </p:nvSpPr>
              <p:spPr>
                <a:xfrm>
                  <a:off x="1077026" y="2853151"/>
                  <a:ext cx="2534004" cy="357420"/>
                </a:xfrm>
                <a:prstGeom prst="rect">
                  <a:avLst/>
                </a:prstGeom>
              </p:spPr>
              <p:txBody>
                <a:bodyPr wrap="none" lIns="0" tIns="0" rIns="0" bIns="0">
                  <a:norm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B050"/>
                      </a:solidFill>
                      <a:effectLst/>
                      <a:uLnTx/>
                      <a:uFillTx/>
                      <a:latin typeface="Arial"/>
                      <a:ea typeface="微软雅黑"/>
                    </a:rPr>
                    <a:t>标题文本添加</a:t>
                  </a:r>
                </a:p>
              </p:txBody>
            </p:sp>
          </p:grpSp>
        </p:grpSp>
      </p:grpSp>
      <p:sp>
        <p:nvSpPr>
          <p:cNvPr id="107" name="矩形 106"/>
          <p:cNvSpPr/>
          <p:nvPr/>
        </p:nvSpPr>
        <p:spPr>
          <a:xfrm>
            <a:off x="4411390" y="1463984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92D050">
                    <a:lumMod val="75000"/>
                  </a:srgbClr>
                </a:solidFill>
                <a:latin typeface="Arial"/>
                <a:ea typeface="微软雅黑"/>
              </a:rPr>
              <a:t>标题文字添加此处</a:t>
            </a: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4" y="5590557"/>
            <a:ext cx="8529098" cy="27218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手抄报：   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试题下载：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99374" y="3902513"/>
            <a:ext cx="5170931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个人学习、研究。</a:t>
            </a: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3"/>
            <a:ext cx="5170932" cy="150659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 defTabSz="115207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365" y="448854"/>
            <a:ext cx="7459343" cy="296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403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28B89B"/>
      </a:accent1>
      <a:accent2>
        <a:srgbClr val="5F62EB"/>
      </a:accent2>
      <a:accent3>
        <a:srgbClr val="FE1158"/>
      </a:accent3>
      <a:accent4>
        <a:srgbClr val="F07F59"/>
      </a:accent4>
      <a:accent5>
        <a:srgbClr val="909090"/>
      </a:accent5>
      <a:accent6>
        <a:srgbClr val="BEBEBE"/>
      </a:accent6>
      <a:hlink>
        <a:srgbClr val="28B89B"/>
      </a:hlink>
      <a:folHlink>
        <a:srgbClr val="BFBF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28B89B"/>
    </a:accent1>
    <a:accent2>
      <a:srgbClr val="5F62EB"/>
    </a:accent2>
    <a:accent3>
      <a:srgbClr val="FE1158"/>
    </a:accent3>
    <a:accent4>
      <a:srgbClr val="F07F59"/>
    </a:accent4>
    <a:accent5>
      <a:srgbClr val="909090"/>
    </a:accent5>
    <a:accent6>
      <a:srgbClr val="BEBEBE"/>
    </a:accent6>
    <a:hlink>
      <a:srgbClr val="28B89B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296</Words>
  <Application>Microsoft Office PowerPoint</Application>
  <PresentationFormat>自定义</PresentationFormat>
  <Paragraphs>46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Office 主题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2019-11-15T12:37:12Z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