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5" r:id="rId3"/>
    <p:sldId id="264" r:id="rId4"/>
  </p:sldIdLst>
  <p:sldSz cx="11522075" cy="8640763"/>
  <p:notesSz cx="6858000" cy="9144000"/>
  <p:defaultTextStyle>
    <a:defPPr>
      <a:defRPr lang="zh-CN"/>
    </a:defPPr>
    <a:lvl1pPr marL="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3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878" lvl="0" indent="-342878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8080660" y="791989"/>
            <a:ext cx="1800200" cy="5121188"/>
            <a:chOff x="8080660" y="651564"/>
            <a:chExt cx="1800200" cy="5121188"/>
          </a:xfrm>
        </p:grpSpPr>
        <p:sp>
          <p:nvSpPr>
            <p:cNvPr id="28" name="Rectangle 17"/>
            <p:cNvSpPr/>
            <p:nvPr/>
          </p:nvSpPr>
          <p:spPr bwMode="auto">
            <a:xfrm>
              <a:off x="8944756" y="651564"/>
              <a:ext cx="72008" cy="3053928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" name="Freeform: Shape 15"/>
            <p:cNvSpPr/>
            <p:nvPr/>
          </p:nvSpPr>
          <p:spPr bwMode="auto">
            <a:xfrm>
              <a:off x="8080660" y="2589368"/>
              <a:ext cx="1800200" cy="1116124"/>
            </a:xfrm>
            <a:custGeom>
              <a:avLst/>
              <a:gdLst>
                <a:gd name="connsiteX0" fmla="*/ 900100 w 1800200"/>
                <a:gd name="connsiteY0" fmla="*/ 0 h 1116124"/>
                <a:gd name="connsiteX1" fmla="*/ 1800200 w 1800200"/>
                <a:gd name="connsiteY1" fmla="*/ 900100 h 1116124"/>
                <a:gd name="connsiteX2" fmla="*/ 1781913 w 1800200"/>
                <a:gd name="connsiteY2" fmla="*/ 1081502 h 1116124"/>
                <a:gd name="connsiteX3" fmla="*/ 1773011 w 1800200"/>
                <a:gd name="connsiteY3" fmla="*/ 1116124 h 1116124"/>
                <a:gd name="connsiteX4" fmla="*/ 27190 w 1800200"/>
                <a:gd name="connsiteY4" fmla="*/ 1116124 h 1116124"/>
                <a:gd name="connsiteX5" fmla="*/ 18287 w 1800200"/>
                <a:gd name="connsiteY5" fmla="*/ 1081502 h 1116124"/>
                <a:gd name="connsiteX6" fmla="*/ 0 w 1800200"/>
                <a:gd name="connsiteY6" fmla="*/ 900100 h 1116124"/>
                <a:gd name="connsiteX7" fmla="*/ 900100 w 1800200"/>
                <a:gd name="connsiteY7" fmla="*/ 0 h 111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0200" h="1116124">
                  <a:moveTo>
                    <a:pt x="900100" y="0"/>
                  </a:moveTo>
                  <a:cubicBezTo>
                    <a:pt x="1397212" y="0"/>
                    <a:pt x="1800200" y="402988"/>
                    <a:pt x="1800200" y="900100"/>
                  </a:cubicBezTo>
                  <a:cubicBezTo>
                    <a:pt x="1800200" y="962239"/>
                    <a:pt x="1793903" y="1022907"/>
                    <a:pt x="1781913" y="1081502"/>
                  </a:cubicBezTo>
                  <a:lnTo>
                    <a:pt x="1773011" y="1116124"/>
                  </a:lnTo>
                  <a:lnTo>
                    <a:pt x="27190" y="1116124"/>
                  </a:lnTo>
                  <a:lnTo>
                    <a:pt x="18287" y="1081502"/>
                  </a:lnTo>
                  <a:cubicBezTo>
                    <a:pt x="6297" y="1022907"/>
                    <a:pt x="0" y="962239"/>
                    <a:pt x="0" y="900100"/>
                  </a:cubicBezTo>
                  <a:cubicBezTo>
                    <a:pt x="0" y="402988"/>
                    <a:pt x="402988" y="0"/>
                    <a:pt x="900100" y="0"/>
                  </a:cubicBezTo>
                  <a:close/>
                </a:path>
              </a:pathLst>
            </a:custGeom>
            <a:solidFill>
              <a:srgbClr val="778495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" name="Rectangle 18"/>
            <p:cNvSpPr/>
            <p:nvPr/>
          </p:nvSpPr>
          <p:spPr>
            <a:xfrm>
              <a:off x="8252258" y="3827524"/>
              <a:ext cx="1384995" cy="1945228"/>
            </a:xfrm>
            <a:prstGeom prst="rect">
              <a:avLst/>
            </a:prstGeom>
          </p:spPr>
          <p:txBody>
            <a:bodyPr vert="eaVert" wrap="square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300" normalizeH="0" baseline="0" noProof="0" smtClean="0">
                  <a:ln>
                    <a:noFill/>
                  </a:ln>
                  <a:solidFill>
                    <a:srgbClr val="778495"/>
                  </a:solidFill>
                  <a:effectLst/>
                  <a:uLnTx/>
                  <a:uFillTx/>
                  <a:latin typeface="Arial"/>
                  <a:ea typeface="微软雅黑"/>
                </a:rPr>
                <a:t>CONTENT</a:t>
              </a:r>
              <a:br>
                <a:rPr kumimoji="0" lang="en-US" altLang="zh-CN" sz="2400" b="1" i="0" u="none" strike="noStrike" kern="0" cap="none" spc="300" normalizeH="0" baseline="0" noProof="0" smtClean="0">
                  <a:ln>
                    <a:noFill/>
                  </a:ln>
                  <a:solidFill>
                    <a:srgbClr val="778495"/>
                  </a:solidFill>
                  <a:effectLst/>
                  <a:uLnTx/>
                  <a:uFillTx/>
                  <a:latin typeface="Arial"/>
                  <a:ea typeface="微软雅黑"/>
                </a:rPr>
              </a:br>
              <a:r>
                <a:rPr kumimoji="0" lang="zh-CN" altLang="en-US" sz="2400" b="1" i="0" u="none" strike="noStrike" kern="0" cap="none" spc="300" normalizeH="0" baseline="0" noProof="0" smtClean="0">
                  <a:ln>
                    <a:noFill/>
                  </a:ln>
                  <a:solidFill>
                    <a:srgbClr val="778495"/>
                  </a:solidFill>
                  <a:effectLst/>
                  <a:uLnTx/>
                  <a:uFillTx/>
                  <a:latin typeface="Arial"/>
                  <a:ea typeface="微软雅黑"/>
                </a:rPr>
                <a:t>目录 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048131" y="5333452"/>
            <a:ext cx="5585114" cy="787129"/>
            <a:chOff x="2626840" y="4073792"/>
            <a:chExt cx="4430099" cy="624349"/>
          </a:xfrm>
        </p:grpSpPr>
        <p:sp>
          <p:nvSpPr>
            <p:cNvPr id="32" name="Oval 19"/>
            <p:cNvSpPr/>
            <p:nvPr/>
          </p:nvSpPr>
          <p:spPr>
            <a:xfrm>
              <a:off x="2626840" y="4073792"/>
              <a:ext cx="624349" cy="624349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04</a:t>
              </a:r>
            </a:p>
          </p:txBody>
        </p:sp>
        <p:grpSp>
          <p:nvGrpSpPr>
            <p:cNvPr id="33" name="Group 20"/>
            <p:cNvGrpSpPr/>
            <p:nvPr/>
          </p:nvGrpSpPr>
          <p:grpSpPr>
            <a:xfrm>
              <a:off x="3094365" y="4104350"/>
              <a:ext cx="3962574" cy="563232"/>
              <a:chOff x="6444107" y="1469392"/>
              <a:chExt cx="4232109" cy="563232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5" name="TextBox 34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F0F0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2048131" y="4225814"/>
            <a:ext cx="5585114" cy="787129"/>
            <a:chOff x="2626840" y="3195216"/>
            <a:chExt cx="4430099" cy="624349"/>
          </a:xfrm>
        </p:grpSpPr>
        <p:sp>
          <p:nvSpPr>
            <p:cNvPr id="37" name="Oval 21"/>
            <p:cNvSpPr/>
            <p:nvPr/>
          </p:nvSpPr>
          <p:spPr>
            <a:xfrm>
              <a:off x="2626840" y="3195216"/>
              <a:ext cx="624349" cy="624349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03</a:t>
              </a:r>
            </a:p>
          </p:txBody>
        </p:sp>
        <p:grpSp>
          <p:nvGrpSpPr>
            <p:cNvPr id="38" name="Group 22"/>
            <p:cNvGrpSpPr/>
            <p:nvPr/>
          </p:nvGrpSpPr>
          <p:grpSpPr>
            <a:xfrm>
              <a:off x="3094365" y="3225774"/>
              <a:ext cx="3962574" cy="563232"/>
              <a:chOff x="6444107" y="1469392"/>
              <a:chExt cx="4232109" cy="563232"/>
            </a:xfrm>
          </p:grpSpPr>
          <p:sp>
            <p:nvSpPr>
              <p:cNvPr id="39" name="TextBox 3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2D05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40" name="TextBox 3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0F0F0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2048131" y="3118175"/>
            <a:ext cx="5585114" cy="787129"/>
            <a:chOff x="2626840" y="2316640"/>
            <a:chExt cx="4430099" cy="624349"/>
          </a:xfrm>
        </p:grpSpPr>
        <p:sp>
          <p:nvSpPr>
            <p:cNvPr id="42" name="Oval 23"/>
            <p:cNvSpPr/>
            <p:nvPr/>
          </p:nvSpPr>
          <p:spPr>
            <a:xfrm>
              <a:off x="2626840" y="2316640"/>
              <a:ext cx="624349" cy="624349"/>
            </a:xfrm>
            <a:prstGeom prst="ellipse">
              <a:avLst/>
            </a:prstGeom>
            <a:solidFill>
              <a:srgbClr val="FF70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02</a:t>
              </a:r>
            </a:p>
          </p:txBody>
        </p:sp>
        <p:grpSp>
          <p:nvGrpSpPr>
            <p:cNvPr id="43" name="Group 24"/>
            <p:cNvGrpSpPr/>
            <p:nvPr/>
          </p:nvGrpSpPr>
          <p:grpSpPr>
            <a:xfrm>
              <a:off x="3094365" y="2347198"/>
              <a:ext cx="3962574" cy="563232"/>
              <a:chOff x="6444107" y="1469392"/>
              <a:chExt cx="4232109" cy="563232"/>
            </a:xfrm>
          </p:grpSpPr>
          <p:sp>
            <p:nvSpPr>
              <p:cNvPr id="44" name="TextBox 2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7043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45" name="TextBox 3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0F0F0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048134" y="2010537"/>
            <a:ext cx="5585111" cy="787129"/>
            <a:chOff x="2626842" y="1438064"/>
            <a:chExt cx="4430097" cy="624349"/>
          </a:xfrm>
        </p:grpSpPr>
        <p:sp>
          <p:nvSpPr>
            <p:cNvPr id="47" name="Oval 25"/>
            <p:cNvSpPr/>
            <p:nvPr/>
          </p:nvSpPr>
          <p:spPr>
            <a:xfrm>
              <a:off x="2626842" y="1438064"/>
              <a:ext cx="624349" cy="624349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</a:p>
          </p:txBody>
        </p:sp>
        <p:grpSp>
          <p:nvGrpSpPr>
            <p:cNvPr id="48" name="Group 26"/>
            <p:cNvGrpSpPr/>
            <p:nvPr/>
          </p:nvGrpSpPr>
          <p:grpSpPr>
            <a:xfrm>
              <a:off x="3094365" y="1468622"/>
              <a:ext cx="3962574" cy="563232"/>
              <a:chOff x="6444107" y="1469392"/>
              <a:chExt cx="4232109" cy="563232"/>
            </a:xfrm>
          </p:grpSpPr>
          <p:sp>
            <p:nvSpPr>
              <p:cNvPr id="49" name="TextBox 2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2D05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50" name="TextBox 2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0F0F0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808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56581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4" y="3902513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3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02" y="636039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304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12</cp:revision>
  <dcterms:created xsi:type="dcterms:W3CDTF">2019-10-03T15:40:39Z</dcterms:created>
  <dcterms:modified xsi:type="dcterms:W3CDTF">2019-11-15T12:33:07Z</dcterms:modified>
</cp:coreProperties>
</file>